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wdp" ContentType="image/vnd.ms-photo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287" r:id="rId5"/>
    <p:sldId id="257" r:id="rId6"/>
    <p:sldId id="264" r:id="rId7"/>
    <p:sldId id="266" r:id="rId8"/>
    <p:sldId id="265" r:id="rId9"/>
    <p:sldId id="269" r:id="rId10"/>
    <p:sldId id="270" r:id="rId11"/>
    <p:sldId id="267" r:id="rId12"/>
    <p:sldId id="363" r:id="rId13"/>
    <p:sldId id="364" r:id="rId14"/>
    <p:sldId id="405" r:id="rId15"/>
    <p:sldId id="271" r:id="rId16"/>
    <p:sldId id="272" r:id="rId17"/>
    <p:sldId id="274" r:id="rId18"/>
    <p:sldId id="268" r:id="rId19"/>
    <p:sldId id="327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28" r:id="rId35"/>
    <p:sldId id="329" r:id="rId36"/>
    <p:sldId id="330" r:id="rId37"/>
    <p:sldId id="331" r:id="rId38"/>
    <p:sldId id="332" r:id="rId39"/>
    <p:sldId id="333" r:id="rId40"/>
    <p:sldId id="273" r:id="rId41"/>
    <p:sldId id="276" r:id="rId42"/>
    <p:sldId id="278" r:id="rId43"/>
    <p:sldId id="279" r:id="rId44"/>
    <p:sldId id="334" r:id="rId45"/>
    <p:sldId id="335" r:id="rId46"/>
    <p:sldId id="336" r:id="rId47"/>
    <p:sldId id="337" r:id="rId48"/>
    <p:sldId id="338" r:id="rId49"/>
    <p:sldId id="339" r:id="rId50"/>
    <p:sldId id="340" r:id="rId51"/>
    <p:sldId id="341" r:id="rId52"/>
    <p:sldId id="282" r:id="rId53"/>
    <p:sldId id="283" r:id="rId54"/>
    <p:sldId id="256" r:id="rId55"/>
  </p:sldIdLst>
  <p:sldSz cx="12192000" cy="6858000"/>
  <p:notesSz cx="7103745" cy="10234295"/>
  <p:custDataLst>
    <p:tags r:id="rId6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" lastIdx="0" clrIdx="0"/>
  <p:cmAuthor id="1" name="HZXL" initials="H" lastIdx="0" clrIdx="0"/>
  <p:cmAuthor id="2" name="gws" initials="g" lastIdx="0" clrIdx="1"/>
  <p:cmAuthor id="3" name="Author" initials="A" lastIdx="0" clrIdx="2"/>
  <p:cmAuthor id="4" name="ҧǿ" initials="ҧ" lastIdx="0" clrIdx="0"/>
  <p:cmAuthor id="7" name="雨林木风" initials="雨" lastIdx="0" clrIdx="0"/>
  <p:cmAuthor id="8" name="未知用户1" initials="未" lastIdx="0" clrIdx="0"/>
  <p:cmAuthor id="5" name="HP22" initials="H" lastIdx="0" clrIdx="4"/>
  <p:cmAuthor id="6" name="ming qiu" initials="m" lastIdx="0" clrIdx="1"/>
  <p:cmAuthor id="10" name="Administrator" initials="A" lastIdx="0" clrIdx="9"/>
  <p:cmAuthor id="9" name="86199" initials="8" lastIdx="0" clrIdx="8"/>
  <p:cmAuthor id="11" name="juan" initials="j" lastIdx="0" clrIdx="10"/>
  <p:cmAuthor id="12" name="Lenovo" initials="L" lastIdx="0" clrIdx="1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0" Type="http://schemas.openxmlformats.org/officeDocument/2006/relationships/tags" Target="tags/tag525.xml"/><Relationship Id="rId6" Type="http://schemas.openxmlformats.org/officeDocument/2006/relationships/slide" Target="slides/slide3.xml"/><Relationship Id="rId59" Type="http://schemas.openxmlformats.org/officeDocument/2006/relationships/commentAuthors" Target="commentAuthors.xml"/><Relationship Id="rId58" Type="http://schemas.openxmlformats.org/officeDocument/2006/relationships/tableStyles" Target="tableStyles.xml"/><Relationship Id="rId57" Type="http://schemas.openxmlformats.org/officeDocument/2006/relationships/viewProps" Target="viewProps.xml"/><Relationship Id="rId56" Type="http://schemas.openxmlformats.org/officeDocument/2006/relationships/presProps" Target="presProps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524.xml"/><Relationship Id="rId5" Type="http://schemas.openxmlformats.org/officeDocument/2006/relationships/tags" Target="../tags/tag523.xml"/><Relationship Id="rId4" Type="http://schemas.openxmlformats.org/officeDocument/2006/relationships/tags" Target="../tags/tag522.xml"/><Relationship Id="rId3" Type="http://schemas.openxmlformats.org/officeDocument/2006/relationships/tags" Target="../tags/tag521.xml"/><Relationship Id="rId2" Type="http://schemas.openxmlformats.org/officeDocument/2006/relationships/tags" Target="../tags/tag520.xml"/><Relationship Id="rId1" Type="http://schemas.openxmlformats.org/officeDocument/2006/relationships/tags" Target="../tags/tag5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A3D67-3D09-4BAE-8768-9DB6EB9CCB1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5" Type="http://schemas.openxmlformats.org/officeDocument/2006/relationships/tags" Target="../tags/tag227.xml"/><Relationship Id="rId4" Type="http://schemas.openxmlformats.org/officeDocument/2006/relationships/tags" Target="../tags/tag226.xml"/><Relationship Id="rId3" Type="http://schemas.openxmlformats.org/officeDocument/2006/relationships/tags" Target="../tags/tag22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5" Type="http://schemas.openxmlformats.org/officeDocument/2006/relationships/tags" Target="../tags/tag251.xml"/><Relationship Id="rId4" Type="http://schemas.openxmlformats.org/officeDocument/2006/relationships/tags" Target="../tags/tag250.xml"/><Relationship Id="rId3" Type="http://schemas.openxmlformats.org/officeDocument/2006/relationships/tags" Target="../tags/tag24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5" Type="http://schemas.openxmlformats.org/officeDocument/2006/relationships/tags" Target="../tags/tag276.xml"/><Relationship Id="rId4" Type="http://schemas.openxmlformats.org/officeDocument/2006/relationships/tags" Target="../tags/tag275.xml"/><Relationship Id="rId3" Type="http://schemas.openxmlformats.org/officeDocument/2006/relationships/tags" Target="../tags/tag27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5" Type="http://schemas.openxmlformats.org/officeDocument/2006/relationships/tags" Target="../tags/tag407.xml"/><Relationship Id="rId4" Type="http://schemas.openxmlformats.org/officeDocument/2006/relationships/tags" Target="../tags/tag406.xml"/><Relationship Id="rId3" Type="http://schemas.openxmlformats.org/officeDocument/2006/relationships/tags" Target="../tags/tag40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14.xml.rels><?xml version="1.0" encoding="UTF-8" standalone="yes"?>
<Relationships xmlns="http://schemas.openxmlformats.org/package/2006/relationships"><Relationship Id="rId5" Type="http://schemas.openxmlformats.org/officeDocument/2006/relationships/tags" Target="../tags/tag420.xml"/><Relationship Id="rId4" Type="http://schemas.openxmlformats.org/officeDocument/2006/relationships/tags" Target="../tags/tag419.xml"/><Relationship Id="rId3" Type="http://schemas.openxmlformats.org/officeDocument/2006/relationships/tags" Target="../tags/tag41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15.xml.rels><?xml version="1.0" encoding="UTF-8" standalone="yes"?>
<Relationships xmlns="http://schemas.openxmlformats.org/package/2006/relationships"><Relationship Id="rId5" Type="http://schemas.openxmlformats.org/officeDocument/2006/relationships/tags" Target="../tags/tag433.xml"/><Relationship Id="rId4" Type="http://schemas.openxmlformats.org/officeDocument/2006/relationships/tags" Target="../tags/tag432.xml"/><Relationship Id="rId3" Type="http://schemas.openxmlformats.org/officeDocument/2006/relationships/tags" Target="../tags/tag43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16.xml.rels><?xml version="1.0" encoding="UTF-8" standalone="yes"?>
<Relationships xmlns="http://schemas.openxmlformats.org/package/2006/relationships"><Relationship Id="rId5" Type="http://schemas.openxmlformats.org/officeDocument/2006/relationships/tags" Target="../tags/tag444.xml"/><Relationship Id="rId4" Type="http://schemas.openxmlformats.org/officeDocument/2006/relationships/tags" Target="../tags/tag443.xml"/><Relationship Id="rId3" Type="http://schemas.openxmlformats.org/officeDocument/2006/relationships/tags" Target="../tags/tag44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17.xml.rels><?xml version="1.0" encoding="UTF-8" standalone="yes"?>
<Relationships xmlns="http://schemas.openxmlformats.org/package/2006/relationships"><Relationship Id="rId5" Type="http://schemas.openxmlformats.org/officeDocument/2006/relationships/tags" Target="../tags/tag496.xml"/><Relationship Id="rId4" Type="http://schemas.openxmlformats.org/officeDocument/2006/relationships/tags" Target="../tags/tag495.xml"/><Relationship Id="rId3" Type="http://schemas.openxmlformats.org/officeDocument/2006/relationships/tags" Target="../tags/tag49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18.xml.rels><?xml version="1.0" encoding="UTF-8" standalone="yes"?>
<Relationships xmlns="http://schemas.openxmlformats.org/package/2006/relationships"><Relationship Id="rId5" Type="http://schemas.openxmlformats.org/officeDocument/2006/relationships/tags" Target="../tags/tag506.xml"/><Relationship Id="rId4" Type="http://schemas.openxmlformats.org/officeDocument/2006/relationships/tags" Target="../tags/tag505.xml"/><Relationship Id="rId3" Type="http://schemas.openxmlformats.org/officeDocument/2006/relationships/tags" Target="../tags/tag50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19.xml.rels><?xml version="1.0" encoding="UTF-8" standalone="yes"?>
<Relationships xmlns="http://schemas.openxmlformats.org/package/2006/relationships"><Relationship Id="rId5" Type="http://schemas.openxmlformats.org/officeDocument/2006/relationships/tags" Target="../tags/tag518.xml"/><Relationship Id="rId4" Type="http://schemas.openxmlformats.org/officeDocument/2006/relationships/tags" Target="../tags/tag517.xml"/><Relationship Id="rId3" Type="http://schemas.openxmlformats.org/officeDocument/2006/relationships/tags" Target="../tags/tag51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5" Type="http://schemas.openxmlformats.org/officeDocument/2006/relationships/tags" Target="../tags/tag119.xml"/><Relationship Id="rId4" Type="http://schemas.openxmlformats.org/officeDocument/2006/relationships/tags" Target="../tags/tag118.xml"/><Relationship Id="rId3" Type="http://schemas.openxmlformats.org/officeDocument/2006/relationships/tags" Target="../tags/tag11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tags" Target="../tags/tag14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548739-6993-4477-9300-8C297870E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024129" y="6470704"/>
            <a:ext cx="2154143" cy="274320"/>
          </a:xfrm>
        </p:spPr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842932" y="6470704"/>
            <a:ext cx="5901459" cy="274320"/>
          </a:xfrm>
        </p:spPr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0837333" y="6470704"/>
            <a:ext cx="973667" cy="274320"/>
          </a:xfrm>
        </p:spPr>
        <p:txBody>
          <a:bodyPr/>
          <a:lstStyle/>
          <a:p>
            <a:fld id="{DC17F1C2-A265-46B9-B5E3-CC4C583F7BBD}" type="slidenum">
              <a:rPr lang="en-US" altLang="zh-CN" smtClean="0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D499B147-B10D-4A4F-894A-C6FCE0A1C699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file:///D:\qq&#25991;&#20214;\712321467\Image\C2C\Image2\%7b75232B38-A165-1FB7-499C-2E1C792CACB5%7d.png" TargetMode="External"/><Relationship Id="rId8" Type="http://schemas.openxmlformats.org/officeDocument/2006/relationships/image" Target="../media/image2.png"/><Relationship Id="rId7" Type="http://schemas.openxmlformats.org/officeDocument/2006/relationships/tags" Target="../tags/tag13.xml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tags" Target="../tags/tag14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8" Type="http://schemas.openxmlformats.org/officeDocument/2006/relationships/image" Target="../media/image5.png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image" Target="../media/image4.png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image" Target="../media/image3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23.xml"/><Relationship Id="rId13" Type="http://schemas.openxmlformats.org/officeDocument/2006/relationships/image" Target="../media/image7.jpeg"/><Relationship Id="rId12" Type="http://schemas.openxmlformats.org/officeDocument/2006/relationships/tags" Target="../tags/tag22.xml"/><Relationship Id="rId11" Type="http://schemas.openxmlformats.org/officeDocument/2006/relationships/image" Target="../media/image6.png"/><Relationship Id="rId10" Type="http://schemas.openxmlformats.org/officeDocument/2006/relationships/tags" Target="../tags/tag21.xml"/><Relationship Id="rId1" Type="http://schemas.openxmlformats.org/officeDocument/2006/relationships/tags" Target="../tags/tag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hyperlink" Target="https://www.bilibili.com/video/BV1TLaGzCEpY/?spm_id_from=333.337.search-card.all.click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49.xml"/><Relationship Id="rId8" Type="http://schemas.openxmlformats.org/officeDocument/2006/relationships/tags" Target="../tags/tag148.xml"/><Relationship Id="rId7" Type="http://schemas.openxmlformats.org/officeDocument/2006/relationships/image" Target="../media/image4.png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image" Target="../media/image3.png"/><Relationship Id="rId35" Type="http://schemas.openxmlformats.org/officeDocument/2006/relationships/notesSlide" Target="../notesSlides/notesSlide9.xml"/><Relationship Id="rId34" Type="http://schemas.openxmlformats.org/officeDocument/2006/relationships/slideLayout" Target="../slideLayouts/slideLayout1.xml"/><Relationship Id="rId33" Type="http://schemas.openxmlformats.org/officeDocument/2006/relationships/tags" Target="../tags/tag173.xml"/><Relationship Id="rId32" Type="http://schemas.openxmlformats.org/officeDocument/2006/relationships/tags" Target="../tags/tag172.xml"/><Relationship Id="rId31" Type="http://schemas.openxmlformats.org/officeDocument/2006/relationships/tags" Target="../tags/tag171.xml"/><Relationship Id="rId30" Type="http://schemas.openxmlformats.org/officeDocument/2006/relationships/tags" Target="../tags/tag170.xml"/><Relationship Id="rId3" Type="http://schemas.openxmlformats.org/officeDocument/2006/relationships/tags" Target="../tags/tag145.xml"/><Relationship Id="rId29" Type="http://schemas.openxmlformats.org/officeDocument/2006/relationships/tags" Target="../tags/tag169.xml"/><Relationship Id="rId28" Type="http://schemas.openxmlformats.org/officeDocument/2006/relationships/tags" Target="../tags/tag168.xml"/><Relationship Id="rId27" Type="http://schemas.openxmlformats.org/officeDocument/2006/relationships/tags" Target="../tags/tag167.xml"/><Relationship Id="rId26" Type="http://schemas.openxmlformats.org/officeDocument/2006/relationships/tags" Target="../tags/tag166.xml"/><Relationship Id="rId25" Type="http://schemas.openxmlformats.org/officeDocument/2006/relationships/tags" Target="../tags/tag165.xml"/><Relationship Id="rId24" Type="http://schemas.openxmlformats.org/officeDocument/2006/relationships/tags" Target="../tags/tag164.xml"/><Relationship Id="rId23" Type="http://schemas.openxmlformats.org/officeDocument/2006/relationships/tags" Target="../tags/tag163.xml"/><Relationship Id="rId22" Type="http://schemas.openxmlformats.org/officeDocument/2006/relationships/tags" Target="../tags/tag162.xml"/><Relationship Id="rId21" Type="http://schemas.openxmlformats.org/officeDocument/2006/relationships/tags" Target="../tags/tag161.xml"/><Relationship Id="rId20" Type="http://schemas.openxmlformats.org/officeDocument/2006/relationships/tags" Target="../tags/tag160.xml"/><Relationship Id="rId2" Type="http://schemas.openxmlformats.org/officeDocument/2006/relationships/image" Target="../media/image35.png"/><Relationship Id="rId19" Type="http://schemas.openxmlformats.org/officeDocument/2006/relationships/tags" Target="../tags/tag159.xml"/><Relationship Id="rId18" Type="http://schemas.openxmlformats.org/officeDocument/2006/relationships/tags" Target="../tags/tag158.xml"/><Relationship Id="rId17" Type="http://schemas.openxmlformats.org/officeDocument/2006/relationships/tags" Target="../tags/tag157.xml"/><Relationship Id="rId16" Type="http://schemas.openxmlformats.org/officeDocument/2006/relationships/tags" Target="../tags/tag156.xml"/><Relationship Id="rId15" Type="http://schemas.openxmlformats.org/officeDocument/2006/relationships/tags" Target="../tags/tag155.xml"/><Relationship Id="rId14" Type="http://schemas.openxmlformats.org/officeDocument/2006/relationships/tags" Target="../tags/tag154.xml"/><Relationship Id="rId13" Type="http://schemas.openxmlformats.org/officeDocument/2006/relationships/tags" Target="../tags/tag153.xml"/><Relationship Id="rId12" Type="http://schemas.openxmlformats.org/officeDocument/2006/relationships/tags" Target="../tags/tag152.xml"/><Relationship Id="rId11" Type="http://schemas.openxmlformats.org/officeDocument/2006/relationships/tags" Target="../tags/tag151.xml"/><Relationship Id="rId10" Type="http://schemas.openxmlformats.org/officeDocument/2006/relationships/tags" Target="../tags/tag150.xml"/><Relationship Id="rId1" Type="http://schemas.openxmlformats.org/officeDocument/2006/relationships/tags" Target="../tags/tag144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84.xml"/><Relationship Id="rId8" Type="http://schemas.openxmlformats.org/officeDocument/2006/relationships/tags" Target="../tags/tag183.xml"/><Relationship Id="rId7" Type="http://schemas.openxmlformats.org/officeDocument/2006/relationships/tags" Target="../tags/tag182.xml"/><Relationship Id="rId6" Type="http://schemas.openxmlformats.org/officeDocument/2006/relationships/tags" Target="../tags/tag181.xml"/><Relationship Id="rId52" Type="http://schemas.openxmlformats.org/officeDocument/2006/relationships/notesSlide" Target="../notesSlides/notesSlide10.xml"/><Relationship Id="rId51" Type="http://schemas.openxmlformats.org/officeDocument/2006/relationships/slideLayout" Target="../slideLayouts/slideLayout1.xml"/><Relationship Id="rId50" Type="http://schemas.openxmlformats.org/officeDocument/2006/relationships/tags" Target="../tags/tag224.xml"/><Relationship Id="rId5" Type="http://schemas.openxmlformats.org/officeDocument/2006/relationships/tags" Target="../tags/tag180.xml"/><Relationship Id="rId49" Type="http://schemas.openxmlformats.org/officeDocument/2006/relationships/tags" Target="../tags/tag223.xml"/><Relationship Id="rId48" Type="http://schemas.openxmlformats.org/officeDocument/2006/relationships/image" Target="../media/image3.png"/><Relationship Id="rId47" Type="http://schemas.openxmlformats.org/officeDocument/2006/relationships/tags" Target="../tags/tag222.xml"/><Relationship Id="rId46" Type="http://schemas.openxmlformats.org/officeDocument/2006/relationships/tags" Target="../tags/tag221.xml"/><Relationship Id="rId45" Type="http://schemas.openxmlformats.org/officeDocument/2006/relationships/tags" Target="../tags/tag220.xml"/><Relationship Id="rId44" Type="http://schemas.openxmlformats.org/officeDocument/2006/relationships/tags" Target="../tags/tag219.xml"/><Relationship Id="rId43" Type="http://schemas.openxmlformats.org/officeDocument/2006/relationships/tags" Target="../tags/tag218.xml"/><Relationship Id="rId42" Type="http://schemas.openxmlformats.org/officeDocument/2006/relationships/tags" Target="../tags/tag217.xml"/><Relationship Id="rId41" Type="http://schemas.openxmlformats.org/officeDocument/2006/relationships/tags" Target="../tags/tag216.xml"/><Relationship Id="rId40" Type="http://schemas.openxmlformats.org/officeDocument/2006/relationships/tags" Target="../tags/tag215.xml"/><Relationship Id="rId4" Type="http://schemas.openxmlformats.org/officeDocument/2006/relationships/tags" Target="../tags/tag179.xml"/><Relationship Id="rId39" Type="http://schemas.openxmlformats.org/officeDocument/2006/relationships/tags" Target="../tags/tag214.xml"/><Relationship Id="rId38" Type="http://schemas.openxmlformats.org/officeDocument/2006/relationships/tags" Target="../tags/tag213.xml"/><Relationship Id="rId37" Type="http://schemas.openxmlformats.org/officeDocument/2006/relationships/tags" Target="../tags/tag212.xml"/><Relationship Id="rId36" Type="http://schemas.openxmlformats.org/officeDocument/2006/relationships/tags" Target="../tags/tag211.xml"/><Relationship Id="rId35" Type="http://schemas.openxmlformats.org/officeDocument/2006/relationships/tags" Target="../tags/tag210.xml"/><Relationship Id="rId34" Type="http://schemas.openxmlformats.org/officeDocument/2006/relationships/tags" Target="../tags/tag209.xml"/><Relationship Id="rId33" Type="http://schemas.openxmlformats.org/officeDocument/2006/relationships/tags" Target="../tags/tag208.xml"/><Relationship Id="rId32" Type="http://schemas.openxmlformats.org/officeDocument/2006/relationships/tags" Target="../tags/tag207.xml"/><Relationship Id="rId31" Type="http://schemas.openxmlformats.org/officeDocument/2006/relationships/tags" Target="../tags/tag206.xml"/><Relationship Id="rId30" Type="http://schemas.openxmlformats.org/officeDocument/2006/relationships/tags" Target="../tags/tag205.xml"/><Relationship Id="rId3" Type="http://schemas.openxmlformats.org/officeDocument/2006/relationships/tags" Target="../tags/tag178.xml"/><Relationship Id="rId29" Type="http://schemas.openxmlformats.org/officeDocument/2006/relationships/tags" Target="../tags/tag204.xml"/><Relationship Id="rId28" Type="http://schemas.openxmlformats.org/officeDocument/2006/relationships/tags" Target="../tags/tag203.xml"/><Relationship Id="rId27" Type="http://schemas.openxmlformats.org/officeDocument/2006/relationships/tags" Target="../tags/tag202.xml"/><Relationship Id="rId26" Type="http://schemas.openxmlformats.org/officeDocument/2006/relationships/tags" Target="../tags/tag201.xml"/><Relationship Id="rId25" Type="http://schemas.openxmlformats.org/officeDocument/2006/relationships/tags" Target="../tags/tag200.xml"/><Relationship Id="rId24" Type="http://schemas.openxmlformats.org/officeDocument/2006/relationships/tags" Target="../tags/tag199.xml"/><Relationship Id="rId23" Type="http://schemas.openxmlformats.org/officeDocument/2006/relationships/tags" Target="../tags/tag198.xml"/><Relationship Id="rId22" Type="http://schemas.openxmlformats.org/officeDocument/2006/relationships/tags" Target="../tags/tag197.xml"/><Relationship Id="rId21" Type="http://schemas.openxmlformats.org/officeDocument/2006/relationships/tags" Target="../tags/tag196.xml"/><Relationship Id="rId20" Type="http://schemas.openxmlformats.org/officeDocument/2006/relationships/tags" Target="../tags/tag195.xml"/><Relationship Id="rId2" Type="http://schemas.openxmlformats.org/officeDocument/2006/relationships/image" Target="../media/image4.png"/><Relationship Id="rId19" Type="http://schemas.openxmlformats.org/officeDocument/2006/relationships/tags" Target="../tags/tag194.xml"/><Relationship Id="rId18" Type="http://schemas.openxmlformats.org/officeDocument/2006/relationships/tags" Target="../tags/tag193.xml"/><Relationship Id="rId17" Type="http://schemas.openxmlformats.org/officeDocument/2006/relationships/tags" Target="../tags/tag192.xml"/><Relationship Id="rId16" Type="http://schemas.openxmlformats.org/officeDocument/2006/relationships/tags" Target="../tags/tag191.xml"/><Relationship Id="rId15" Type="http://schemas.openxmlformats.org/officeDocument/2006/relationships/tags" Target="../tags/tag190.xml"/><Relationship Id="rId14" Type="http://schemas.openxmlformats.org/officeDocument/2006/relationships/tags" Target="../tags/tag189.xml"/><Relationship Id="rId13" Type="http://schemas.openxmlformats.org/officeDocument/2006/relationships/tags" Target="../tags/tag188.xml"/><Relationship Id="rId12" Type="http://schemas.openxmlformats.org/officeDocument/2006/relationships/tags" Target="../tags/tag187.xml"/><Relationship Id="rId11" Type="http://schemas.openxmlformats.org/officeDocument/2006/relationships/tags" Target="../tags/tag186.xml"/><Relationship Id="rId10" Type="http://schemas.openxmlformats.org/officeDocument/2006/relationships/tags" Target="../tags/tag185.xml"/><Relationship Id="rId1" Type="http://schemas.openxmlformats.org/officeDocument/2006/relationships/tags" Target="../tags/tag177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tags" Target="../tags/tag233.xml"/><Relationship Id="rId7" Type="http://schemas.openxmlformats.org/officeDocument/2006/relationships/tags" Target="../tags/tag232.xml"/><Relationship Id="rId6" Type="http://schemas.openxmlformats.org/officeDocument/2006/relationships/tags" Target="../tags/tag231.xml"/><Relationship Id="rId5" Type="http://schemas.openxmlformats.org/officeDocument/2006/relationships/image" Target="../media/image4.png"/><Relationship Id="rId4" Type="http://schemas.openxmlformats.org/officeDocument/2006/relationships/tags" Target="../tags/tag230.xml"/><Relationship Id="rId3" Type="http://schemas.openxmlformats.org/officeDocument/2006/relationships/tags" Target="../tags/tag229.xml"/><Relationship Id="rId28" Type="http://schemas.openxmlformats.org/officeDocument/2006/relationships/notesSlide" Target="../notesSlides/notesSlide11.xml"/><Relationship Id="rId27" Type="http://schemas.openxmlformats.org/officeDocument/2006/relationships/slideLayout" Target="../slideLayouts/slideLayout1.xml"/><Relationship Id="rId26" Type="http://schemas.openxmlformats.org/officeDocument/2006/relationships/tags" Target="../tags/tag248.xml"/><Relationship Id="rId25" Type="http://schemas.openxmlformats.org/officeDocument/2006/relationships/tags" Target="../tags/tag247.xml"/><Relationship Id="rId24" Type="http://schemas.openxmlformats.org/officeDocument/2006/relationships/tags" Target="../tags/tag246.xml"/><Relationship Id="rId23" Type="http://schemas.openxmlformats.org/officeDocument/2006/relationships/tags" Target="../tags/tag245.xml"/><Relationship Id="rId22" Type="http://schemas.openxmlformats.org/officeDocument/2006/relationships/tags" Target="../tags/tag244.xml"/><Relationship Id="rId21" Type="http://schemas.openxmlformats.org/officeDocument/2006/relationships/tags" Target="../tags/tag243.xml"/><Relationship Id="rId20" Type="http://schemas.openxmlformats.org/officeDocument/2006/relationships/tags" Target="../tags/tag242.xml"/><Relationship Id="rId2" Type="http://schemas.openxmlformats.org/officeDocument/2006/relationships/image" Target="../media/image3.png"/><Relationship Id="rId19" Type="http://schemas.openxmlformats.org/officeDocument/2006/relationships/tags" Target="../tags/tag241.xml"/><Relationship Id="rId18" Type="http://schemas.openxmlformats.org/officeDocument/2006/relationships/tags" Target="../tags/tag240.xml"/><Relationship Id="rId17" Type="http://schemas.openxmlformats.org/officeDocument/2006/relationships/tags" Target="../tags/tag239.xml"/><Relationship Id="rId16" Type="http://schemas.openxmlformats.org/officeDocument/2006/relationships/tags" Target="../tags/tag238.xml"/><Relationship Id="rId15" Type="http://schemas.openxmlformats.org/officeDocument/2006/relationships/tags" Target="../tags/tag237.xml"/><Relationship Id="rId14" Type="http://schemas.openxmlformats.org/officeDocument/2006/relationships/tags" Target="../tags/tag236.xml"/><Relationship Id="rId13" Type="http://schemas.openxmlformats.org/officeDocument/2006/relationships/image" Target="../media/image37.png"/><Relationship Id="rId12" Type="http://schemas.openxmlformats.org/officeDocument/2006/relationships/tags" Target="../tags/tag235.xml"/><Relationship Id="rId11" Type="http://schemas.openxmlformats.org/officeDocument/2006/relationships/image" Target="../media/image36.png"/><Relationship Id="rId10" Type="http://schemas.openxmlformats.org/officeDocument/2006/relationships/tags" Target="../tags/tag234.xml"/><Relationship Id="rId1" Type="http://schemas.openxmlformats.org/officeDocument/2006/relationships/tags" Target="../tags/tag228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57.xml"/><Relationship Id="rId8" Type="http://schemas.microsoft.com/office/2007/relationships/hdphoto" Target="../media/image39.wdp"/><Relationship Id="rId7" Type="http://schemas.openxmlformats.org/officeDocument/2006/relationships/image" Target="file:///C:\Users\lenovo\AppData\Local\Temp\wps\INetCache\4222da7c82583c803381162f330d8733" TargetMode="External"/><Relationship Id="rId6" Type="http://schemas.openxmlformats.org/officeDocument/2006/relationships/image" Target="../media/image38.png"/><Relationship Id="rId5" Type="http://schemas.openxmlformats.org/officeDocument/2006/relationships/tags" Target="../tags/tag256.xml"/><Relationship Id="rId4" Type="http://schemas.openxmlformats.org/officeDocument/2006/relationships/tags" Target="../tags/tag255.xml"/><Relationship Id="rId3" Type="http://schemas.openxmlformats.org/officeDocument/2006/relationships/tags" Target="../tags/tag254.xml"/><Relationship Id="rId28" Type="http://schemas.openxmlformats.org/officeDocument/2006/relationships/notesSlide" Target="../notesSlides/notesSlide12.xml"/><Relationship Id="rId27" Type="http://schemas.openxmlformats.org/officeDocument/2006/relationships/slideLayout" Target="../slideLayouts/slideLayout1.xml"/><Relationship Id="rId26" Type="http://schemas.openxmlformats.org/officeDocument/2006/relationships/image" Target="../media/image40.png"/><Relationship Id="rId25" Type="http://schemas.openxmlformats.org/officeDocument/2006/relationships/tags" Target="../tags/tag273.xml"/><Relationship Id="rId24" Type="http://schemas.openxmlformats.org/officeDocument/2006/relationships/tags" Target="../tags/tag272.xml"/><Relationship Id="rId23" Type="http://schemas.openxmlformats.org/officeDocument/2006/relationships/tags" Target="../tags/tag271.xml"/><Relationship Id="rId22" Type="http://schemas.openxmlformats.org/officeDocument/2006/relationships/tags" Target="../tags/tag270.xml"/><Relationship Id="rId21" Type="http://schemas.openxmlformats.org/officeDocument/2006/relationships/tags" Target="../tags/tag269.xml"/><Relationship Id="rId20" Type="http://schemas.openxmlformats.org/officeDocument/2006/relationships/tags" Target="../tags/tag268.xml"/><Relationship Id="rId2" Type="http://schemas.openxmlformats.org/officeDocument/2006/relationships/tags" Target="../tags/tag253.xml"/><Relationship Id="rId19" Type="http://schemas.openxmlformats.org/officeDocument/2006/relationships/tags" Target="../tags/tag267.xml"/><Relationship Id="rId18" Type="http://schemas.openxmlformats.org/officeDocument/2006/relationships/tags" Target="../tags/tag266.xml"/><Relationship Id="rId17" Type="http://schemas.openxmlformats.org/officeDocument/2006/relationships/tags" Target="../tags/tag265.xml"/><Relationship Id="rId16" Type="http://schemas.openxmlformats.org/officeDocument/2006/relationships/tags" Target="../tags/tag264.xml"/><Relationship Id="rId15" Type="http://schemas.openxmlformats.org/officeDocument/2006/relationships/tags" Target="../tags/tag263.xml"/><Relationship Id="rId14" Type="http://schemas.openxmlformats.org/officeDocument/2006/relationships/tags" Target="../tags/tag262.xml"/><Relationship Id="rId13" Type="http://schemas.openxmlformats.org/officeDocument/2006/relationships/tags" Target="../tags/tag261.xml"/><Relationship Id="rId12" Type="http://schemas.openxmlformats.org/officeDocument/2006/relationships/tags" Target="../tags/tag260.xml"/><Relationship Id="rId11" Type="http://schemas.openxmlformats.org/officeDocument/2006/relationships/tags" Target="../tags/tag259.xml"/><Relationship Id="rId10" Type="http://schemas.openxmlformats.org/officeDocument/2006/relationships/tags" Target="../tags/tag258.xml"/><Relationship Id="rId1" Type="http://schemas.openxmlformats.org/officeDocument/2006/relationships/tags" Target="../tags/tag25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77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283.xml"/><Relationship Id="rId5" Type="http://schemas.openxmlformats.org/officeDocument/2006/relationships/tags" Target="../tags/tag282.xml"/><Relationship Id="rId4" Type="http://schemas.openxmlformats.org/officeDocument/2006/relationships/tags" Target="../tags/tag281.xml"/><Relationship Id="rId3" Type="http://schemas.openxmlformats.org/officeDocument/2006/relationships/tags" Target="../tags/tag280.xml"/><Relationship Id="rId2" Type="http://schemas.openxmlformats.org/officeDocument/2006/relationships/tags" Target="../tags/tag279.xml"/><Relationship Id="rId1" Type="http://schemas.openxmlformats.org/officeDocument/2006/relationships/tags" Target="../tags/tag278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291.xml"/><Relationship Id="rId7" Type="http://schemas.openxmlformats.org/officeDocument/2006/relationships/tags" Target="../tags/tag290.xml"/><Relationship Id="rId6" Type="http://schemas.openxmlformats.org/officeDocument/2006/relationships/tags" Target="../tags/tag289.xml"/><Relationship Id="rId5" Type="http://schemas.openxmlformats.org/officeDocument/2006/relationships/tags" Target="../tags/tag288.xml"/><Relationship Id="rId4" Type="http://schemas.openxmlformats.org/officeDocument/2006/relationships/tags" Target="../tags/tag287.xml"/><Relationship Id="rId3" Type="http://schemas.openxmlformats.org/officeDocument/2006/relationships/tags" Target="../tags/tag286.xml"/><Relationship Id="rId2" Type="http://schemas.openxmlformats.org/officeDocument/2006/relationships/tags" Target="../tags/tag285.xml"/><Relationship Id="rId1" Type="http://schemas.openxmlformats.org/officeDocument/2006/relationships/tags" Target="../tags/tag284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28.xml"/><Relationship Id="rId4" Type="http://schemas.openxmlformats.org/officeDocument/2006/relationships/image" Target="../media/image8.png"/><Relationship Id="rId3" Type="http://schemas.openxmlformats.org/officeDocument/2006/relationships/tags" Target="../tags/tag27.xml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296.xml"/><Relationship Id="rId4" Type="http://schemas.openxmlformats.org/officeDocument/2006/relationships/tags" Target="../tags/tag295.xml"/><Relationship Id="rId3" Type="http://schemas.openxmlformats.org/officeDocument/2006/relationships/tags" Target="../tags/tag294.xml"/><Relationship Id="rId2" Type="http://schemas.openxmlformats.org/officeDocument/2006/relationships/tags" Target="../tags/tag293.xml"/><Relationship Id="rId1" Type="http://schemas.openxmlformats.org/officeDocument/2006/relationships/tags" Target="../tags/tag292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305.xml"/><Relationship Id="rId8" Type="http://schemas.openxmlformats.org/officeDocument/2006/relationships/tags" Target="../tags/tag304.xml"/><Relationship Id="rId7" Type="http://schemas.openxmlformats.org/officeDocument/2006/relationships/tags" Target="../tags/tag303.xml"/><Relationship Id="rId6" Type="http://schemas.openxmlformats.org/officeDocument/2006/relationships/tags" Target="../tags/tag302.xml"/><Relationship Id="rId5" Type="http://schemas.openxmlformats.org/officeDocument/2006/relationships/tags" Target="../tags/tag301.xml"/><Relationship Id="rId4" Type="http://schemas.openxmlformats.org/officeDocument/2006/relationships/tags" Target="../tags/tag300.xml"/><Relationship Id="rId3" Type="http://schemas.openxmlformats.org/officeDocument/2006/relationships/tags" Target="../tags/tag299.xml"/><Relationship Id="rId2" Type="http://schemas.openxmlformats.org/officeDocument/2006/relationships/tags" Target="../tags/tag298.xml"/><Relationship Id="rId12" Type="http://schemas.openxmlformats.org/officeDocument/2006/relationships/slideLayout" Target="../slideLayouts/slideLayout3.xml"/><Relationship Id="rId11" Type="http://schemas.openxmlformats.org/officeDocument/2006/relationships/tags" Target="../tags/tag307.xml"/><Relationship Id="rId10" Type="http://schemas.openxmlformats.org/officeDocument/2006/relationships/tags" Target="../tags/tag306.xml"/><Relationship Id="rId1" Type="http://schemas.openxmlformats.org/officeDocument/2006/relationships/tags" Target="../tags/tag297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315.xml"/><Relationship Id="rId7" Type="http://schemas.openxmlformats.org/officeDocument/2006/relationships/tags" Target="../tags/tag314.xml"/><Relationship Id="rId6" Type="http://schemas.openxmlformats.org/officeDocument/2006/relationships/tags" Target="../tags/tag313.xml"/><Relationship Id="rId5" Type="http://schemas.openxmlformats.org/officeDocument/2006/relationships/tags" Target="../tags/tag312.xml"/><Relationship Id="rId4" Type="http://schemas.openxmlformats.org/officeDocument/2006/relationships/tags" Target="../tags/tag311.xml"/><Relationship Id="rId3" Type="http://schemas.openxmlformats.org/officeDocument/2006/relationships/tags" Target="../tags/tag310.xml"/><Relationship Id="rId2" Type="http://schemas.openxmlformats.org/officeDocument/2006/relationships/tags" Target="../tags/tag309.xml"/><Relationship Id="rId1" Type="http://schemas.openxmlformats.org/officeDocument/2006/relationships/tags" Target="../tags/tag308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323.xml"/><Relationship Id="rId7" Type="http://schemas.openxmlformats.org/officeDocument/2006/relationships/tags" Target="../tags/tag322.xml"/><Relationship Id="rId6" Type="http://schemas.openxmlformats.org/officeDocument/2006/relationships/tags" Target="../tags/tag321.xml"/><Relationship Id="rId5" Type="http://schemas.openxmlformats.org/officeDocument/2006/relationships/tags" Target="../tags/tag320.xml"/><Relationship Id="rId4" Type="http://schemas.openxmlformats.org/officeDocument/2006/relationships/tags" Target="../tags/tag319.xml"/><Relationship Id="rId3" Type="http://schemas.openxmlformats.org/officeDocument/2006/relationships/tags" Target="../tags/tag318.xml"/><Relationship Id="rId2" Type="http://schemas.openxmlformats.org/officeDocument/2006/relationships/tags" Target="../tags/tag317.xml"/><Relationship Id="rId1" Type="http://schemas.openxmlformats.org/officeDocument/2006/relationships/tags" Target="../tags/tag316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327.xml"/><Relationship Id="rId3" Type="http://schemas.openxmlformats.org/officeDocument/2006/relationships/tags" Target="../tags/tag326.xml"/><Relationship Id="rId2" Type="http://schemas.openxmlformats.org/officeDocument/2006/relationships/tags" Target="../tags/tag325.xml"/><Relationship Id="rId1" Type="http://schemas.openxmlformats.org/officeDocument/2006/relationships/tags" Target="../tags/tag324.xm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331.xml"/><Relationship Id="rId3" Type="http://schemas.openxmlformats.org/officeDocument/2006/relationships/tags" Target="../tags/tag330.xml"/><Relationship Id="rId2" Type="http://schemas.openxmlformats.org/officeDocument/2006/relationships/tags" Target="../tags/tag329.xml"/><Relationship Id="rId1" Type="http://schemas.openxmlformats.org/officeDocument/2006/relationships/tags" Target="../tags/tag328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336.xml"/><Relationship Id="rId4" Type="http://schemas.openxmlformats.org/officeDocument/2006/relationships/tags" Target="../tags/tag335.xml"/><Relationship Id="rId3" Type="http://schemas.openxmlformats.org/officeDocument/2006/relationships/tags" Target="../tags/tag334.xml"/><Relationship Id="rId2" Type="http://schemas.openxmlformats.org/officeDocument/2006/relationships/tags" Target="../tags/tag333.xml"/><Relationship Id="rId1" Type="http://schemas.openxmlformats.org/officeDocument/2006/relationships/tags" Target="../tags/tag332.xml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341.xml"/><Relationship Id="rId4" Type="http://schemas.openxmlformats.org/officeDocument/2006/relationships/tags" Target="../tags/tag340.xml"/><Relationship Id="rId3" Type="http://schemas.openxmlformats.org/officeDocument/2006/relationships/tags" Target="../tags/tag339.xml"/><Relationship Id="rId2" Type="http://schemas.openxmlformats.org/officeDocument/2006/relationships/tags" Target="../tags/tag338.xml"/><Relationship Id="rId1" Type="http://schemas.openxmlformats.org/officeDocument/2006/relationships/tags" Target="../tags/tag337.xml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347.xml"/><Relationship Id="rId5" Type="http://schemas.openxmlformats.org/officeDocument/2006/relationships/tags" Target="../tags/tag346.xml"/><Relationship Id="rId4" Type="http://schemas.openxmlformats.org/officeDocument/2006/relationships/tags" Target="../tags/tag345.xml"/><Relationship Id="rId3" Type="http://schemas.openxmlformats.org/officeDocument/2006/relationships/tags" Target="../tags/tag344.xml"/><Relationship Id="rId2" Type="http://schemas.openxmlformats.org/officeDocument/2006/relationships/tags" Target="../tags/tag343.xml"/><Relationship Id="rId1" Type="http://schemas.openxmlformats.org/officeDocument/2006/relationships/tags" Target="../tags/tag34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49.xml"/><Relationship Id="rId1" Type="http://schemas.openxmlformats.org/officeDocument/2006/relationships/tags" Target="../tags/tag348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image" Target="../media/image9.jpeg"/><Relationship Id="rId7" Type="http://schemas.openxmlformats.org/officeDocument/2006/relationships/tags" Target="../tags/tag33.xml"/><Relationship Id="rId6" Type="http://schemas.openxmlformats.org/officeDocument/2006/relationships/tags" Target="../tags/tag32.xml"/><Relationship Id="rId5" Type="http://schemas.openxmlformats.org/officeDocument/2006/relationships/image" Target="../media/image4.png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5" Type="http://schemas.openxmlformats.org/officeDocument/2006/relationships/notesSlide" Target="../notesSlides/notesSlide2.xml"/><Relationship Id="rId24" Type="http://schemas.openxmlformats.org/officeDocument/2006/relationships/slideLayout" Target="../slideLayouts/slideLayout1.xml"/><Relationship Id="rId23" Type="http://schemas.openxmlformats.org/officeDocument/2006/relationships/tags" Target="../tags/tag44.xml"/><Relationship Id="rId22" Type="http://schemas.openxmlformats.org/officeDocument/2006/relationships/image" Target="../media/image13.jpeg"/><Relationship Id="rId21" Type="http://schemas.openxmlformats.org/officeDocument/2006/relationships/tags" Target="../tags/tag43.xml"/><Relationship Id="rId20" Type="http://schemas.openxmlformats.org/officeDocument/2006/relationships/tags" Target="../tags/tag42.xml"/><Relationship Id="rId2" Type="http://schemas.openxmlformats.org/officeDocument/2006/relationships/image" Target="../media/image3.png"/><Relationship Id="rId19" Type="http://schemas.openxmlformats.org/officeDocument/2006/relationships/tags" Target="../tags/tag41.xml"/><Relationship Id="rId18" Type="http://schemas.openxmlformats.org/officeDocument/2006/relationships/tags" Target="../tags/tag40.xml"/><Relationship Id="rId17" Type="http://schemas.openxmlformats.org/officeDocument/2006/relationships/tags" Target="../tags/tag39.xml"/><Relationship Id="rId16" Type="http://schemas.openxmlformats.org/officeDocument/2006/relationships/tags" Target="../tags/tag38.xml"/><Relationship Id="rId15" Type="http://schemas.openxmlformats.org/officeDocument/2006/relationships/tags" Target="../tags/tag37.xml"/><Relationship Id="rId14" Type="http://schemas.openxmlformats.org/officeDocument/2006/relationships/image" Target="../media/image12.jpeg"/><Relationship Id="rId13" Type="http://schemas.openxmlformats.org/officeDocument/2006/relationships/tags" Target="../tags/tag36.xml"/><Relationship Id="rId12" Type="http://schemas.openxmlformats.org/officeDocument/2006/relationships/image" Target="../media/image11.png"/><Relationship Id="rId11" Type="http://schemas.openxmlformats.org/officeDocument/2006/relationships/tags" Target="../tags/tag35.xml"/><Relationship Id="rId10" Type="http://schemas.openxmlformats.org/officeDocument/2006/relationships/image" Target="../media/image10.jpeg"/><Relationship Id="rId1" Type="http://schemas.openxmlformats.org/officeDocument/2006/relationships/tags" Target="../tags/tag2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51.xml"/><Relationship Id="rId1" Type="http://schemas.openxmlformats.org/officeDocument/2006/relationships/tags" Target="../tags/tag350.xml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41.png"/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tags" Target="../tags/tag352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42.png"/><Relationship Id="rId2" Type="http://schemas.openxmlformats.org/officeDocument/2006/relationships/tags" Target="../tags/tag356.xml"/><Relationship Id="rId1" Type="http://schemas.openxmlformats.org/officeDocument/2006/relationships/tags" Target="../tags/tag355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365.xml"/><Relationship Id="rId8" Type="http://schemas.openxmlformats.org/officeDocument/2006/relationships/tags" Target="../tags/tag364.xml"/><Relationship Id="rId7" Type="http://schemas.openxmlformats.org/officeDocument/2006/relationships/tags" Target="../tags/tag363.xml"/><Relationship Id="rId6" Type="http://schemas.openxmlformats.org/officeDocument/2006/relationships/tags" Target="../tags/tag362.xml"/><Relationship Id="rId5" Type="http://schemas.openxmlformats.org/officeDocument/2006/relationships/tags" Target="../tags/tag361.xml"/><Relationship Id="rId4" Type="http://schemas.openxmlformats.org/officeDocument/2006/relationships/tags" Target="../tags/tag360.xml"/><Relationship Id="rId3" Type="http://schemas.openxmlformats.org/officeDocument/2006/relationships/tags" Target="../tags/tag359.xml"/><Relationship Id="rId22" Type="http://schemas.openxmlformats.org/officeDocument/2006/relationships/slideLayout" Target="../slideLayouts/slideLayout5.xml"/><Relationship Id="rId21" Type="http://schemas.openxmlformats.org/officeDocument/2006/relationships/image" Target="../media/image43.png"/><Relationship Id="rId20" Type="http://schemas.openxmlformats.org/officeDocument/2006/relationships/tags" Target="../tags/tag376.xml"/><Relationship Id="rId2" Type="http://schemas.openxmlformats.org/officeDocument/2006/relationships/tags" Target="../tags/tag358.xml"/><Relationship Id="rId19" Type="http://schemas.openxmlformats.org/officeDocument/2006/relationships/tags" Target="../tags/tag375.xml"/><Relationship Id="rId18" Type="http://schemas.openxmlformats.org/officeDocument/2006/relationships/tags" Target="../tags/tag374.xml"/><Relationship Id="rId17" Type="http://schemas.openxmlformats.org/officeDocument/2006/relationships/tags" Target="../tags/tag373.xml"/><Relationship Id="rId16" Type="http://schemas.openxmlformats.org/officeDocument/2006/relationships/tags" Target="../tags/tag372.xml"/><Relationship Id="rId15" Type="http://schemas.openxmlformats.org/officeDocument/2006/relationships/tags" Target="../tags/tag371.xml"/><Relationship Id="rId14" Type="http://schemas.openxmlformats.org/officeDocument/2006/relationships/tags" Target="../tags/tag370.xml"/><Relationship Id="rId13" Type="http://schemas.openxmlformats.org/officeDocument/2006/relationships/tags" Target="../tags/tag369.xml"/><Relationship Id="rId12" Type="http://schemas.openxmlformats.org/officeDocument/2006/relationships/tags" Target="../tags/tag368.xml"/><Relationship Id="rId11" Type="http://schemas.openxmlformats.org/officeDocument/2006/relationships/tags" Target="../tags/tag367.xml"/><Relationship Id="rId10" Type="http://schemas.openxmlformats.org/officeDocument/2006/relationships/tags" Target="../tags/tag366.xml"/><Relationship Id="rId1" Type="http://schemas.openxmlformats.org/officeDocument/2006/relationships/tags" Target="../tags/tag357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tags" Target="../tags/tag384.xml"/><Relationship Id="rId8" Type="http://schemas.openxmlformats.org/officeDocument/2006/relationships/tags" Target="../tags/tag383.xml"/><Relationship Id="rId7" Type="http://schemas.openxmlformats.org/officeDocument/2006/relationships/tags" Target="../tags/tag382.xml"/><Relationship Id="rId6" Type="http://schemas.openxmlformats.org/officeDocument/2006/relationships/tags" Target="../tags/tag381.xml"/><Relationship Id="rId5" Type="http://schemas.openxmlformats.org/officeDocument/2006/relationships/tags" Target="../tags/tag380.xml"/><Relationship Id="rId4" Type="http://schemas.openxmlformats.org/officeDocument/2006/relationships/image" Target="../media/image44.png"/><Relationship Id="rId3" Type="http://schemas.openxmlformats.org/officeDocument/2006/relationships/tags" Target="../tags/tag379.xml"/><Relationship Id="rId2" Type="http://schemas.openxmlformats.org/officeDocument/2006/relationships/tags" Target="../tags/tag378.xml"/><Relationship Id="rId13" Type="http://schemas.openxmlformats.org/officeDocument/2006/relationships/slideLayout" Target="../slideLayouts/slideLayout3.xml"/><Relationship Id="rId12" Type="http://schemas.openxmlformats.org/officeDocument/2006/relationships/tags" Target="../tags/tag387.xml"/><Relationship Id="rId11" Type="http://schemas.openxmlformats.org/officeDocument/2006/relationships/tags" Target="../tags/tag386.xml"/><Relationship Id="rId10" Type="http://schemas.openxmlformats.org/officeDocument/2006/relationships/tags" Target="../tags/tag385.xml"/><Relationship Id="rId1" Type="http://schemas.openxmlformats.org/officeDocument/2006/relationships/tags" Target="../tags/tag377.xml"/></Relationships>
</file>

<file path=ppt/slides/_rels/slide3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392.xml"/><Relationship Id="rId4" Type="http://schemas.openxmlformats.org/officeDocument/2006/relationships/tags" Target="../tags/tag391.xml"/><Relationship Id="rId3" Type="http://schemas.openxmlformats.org/officeDocument/2006/relationships/tags" Target="../tags/tag390.xml"/><Relationship Id="rId2" Type="http://schemas.openxmlformats.org/officeDocument/2006/relationships/tags" Target="../tags/tag389.xml"/><Relationship Id="rId1" Type="http://schemas.openxmlformats.org/officeDocument/2006/relationships/tags" Target="../tags/tag38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94.xml"/><Relationship Id="rId1" Type="http://schemas.openxmlformats.org/officeDocument/2006/relationships/tags" Target="../tags/tag393.xml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397.xml"/><Relationship Id="rId3" Type="http://schemas.openxmlformats.org/officeDocument/2006/relationships/image" Target="../media/image45.png"/><Relationship Id="rId2" Type="http://schemas.openxmlformats.org/officeDocument/2006/relationships/tags" Target="../tags/tag396.xml"/><Relationship Id="rId1" Type="http://schemas.openxmlformats.org/officeDocument/2006/relationships/tags" Target="../tags/tag395.xml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tags" Target="../tags/tag404.xml"/><Relationship Id="rId8" Type="http://schemas.openxmlformats.org/officeDocument/2006/relationships/tags" Target="../tags/tag403.xml"/><Relationship Id="rId7" Type="http://schemas.openxmlformats.org/officeDocument/2006/relationships/tags" Target="../tags/tag402.xml"/><Relationship Id="rId6" Type="http://schemas.openxmlformats.org/officeDocument/2006/relationships/tags" Target="../tags/tag401.xml"/><Relationship Id="rId5" Type="http://schemas.openxmlformats.org/officeDocument/2006/relationships/image" Target="../media/image4.png"/><Relationship Id="rId4" Type="http://schemas.openxmlformats.org/officeDocument/2006/relationships/tags" Target="../tags/tag400.xml"/><Relationship Id="rId3" Type="http://schemas.openxmlformats.org/officeDocument/2006/relationships/tags" Target="../tags/tag399.xml"/><Relationship Id="rId2" Type="http://schemas.openxmlformats.org/officeDocument/2006/relationships/image" Target="../media/image3.png"/><Relationship Id="rId12" Type="http://schemas.openxmlformats.org/officeDocument/2006/relationships/notesSlide" Target="../notesSlides/notesSlide13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5.png"/><Relationship Id="rId1" Type="http://schemas.openxmlformats.org/officeDocument/2006/relationships/tags" Target="../tags/tag398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tags" Target="../tags/tag414.xml"/><Relationship Id="rId8" Type="http://schemas.openxmlformats.org/officeDocument/2006/relationships/tags" Target="../tags/tag413.xml"/><Relationship Id="rId7" Type="http://schemas.openxmlformats.org/officeDocument/2006/relationships/tags" Target="../tags/tag412.xml"/><Relationship Id="rId6" Type="http://schemas.openxmlformats.org/officeDocument/2006/relationships/tags" Target="../tags/tag411.xml"/><Relationship Id="rId5" Type="http://schemas.openxmlformats.org/officeDocument/2006/relationships/image" Target="../media/image4.png"/><Relationship Id="rId4" Type="http://schemas.openxmlformats.org/officeDocument/2006/relationships/tags" Target="../tags/tag410.xml"/><Relationship Id="rId3" Type="http://schemas.openxmlformats.org/officeDocument/2006/relationships/tags" Target="../tags/tag409.xml"/><Relationship Id="rId2" Type="http://schemas.openxmlformats.org/officeDocument/2006/relationships/image" Target="../media/image3.png"/><Relationship Id="rId15" Type="http://schemas.openxmlformats.org/officeDocument/2006/relationships/notesSlide" Target="../notesSlides/notesSlide14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46.png"/><Relationship Id="rId12" Type="http://schemas.openxmlformats.org/officeDocument/2006/relationships/tags" Target="../tags/tag417.xml"/><Relationship Id="rId11" Type="http://schemas.openxmlformats.org/officeDocument/2006/relationships/tags" Target="../tags/tag416.xml"/><Relationship Id="rId10" Type="http://schemas.openxmlformats.org/officeDocument/2006/relationships/tags" Target="../tags/tag415.xml"/><Relationship Id="rId1" Type="http://schemas.openxmlformats.org/officeDocument/2006/relationships/tags" Target="../tags/tag408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3.xml"/><Relationship Id="rId8" Type="http://schemas.openxmlformats.org/officeDocument/2006/relationships/image" Target="../media/image14.png"/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image" Target="../media/image4.png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image" Target="../media/image3.png"/><Relationship Id="rId18" Type="http://schemas.openxmlformats.org/officeDocument/2006/relationships/notesSlide" Target="../notesSlides/notesSlide3.xml"/><Relationship Id="rId17" Type="http://schemas.openxmlformats.org/officeDocument/2006/relationships/slideLayout" Target="../slideLayouts/slideLayout1.xml"/><Relationship Id="rId16" Type="http://schemas.openxmlformats.org/officeDocument/2006/relationships/image" Target="../media/image17.png"/><Relationship Id="rId15" Type="http://schemas.openxmlformats.org/officeDocument/2006/relationships/tags" Target="../tags/tag57.xml"/><Relationship Id="rId14" Type="http://schemas.openxmlformats.org/officeDocument/2006/relationships/image" Target="../media/image16.png"/><Relationship Id="rId13" Type="http://schemas.openxmlformats.org/officeDocument/2006/relationships/tags" Target="../tags/tag56.xml"/><Relationship Id="rId12" Type="http://schemas.openxmlformats.org/officeDocument/2006/relationships/image" Target="../media/image15.png"/><Relationship Id="rId11" Type="http://schemas.openxmlformats.org/officeDocument/2006/relationships/tags" Target="../tags/tag55.xml"/><Relationship Id="rId10" Type="http://schemas.openxmlformats.org/officeDocument/2006/relationships/tags" Target="../tags/tag54.xml"/><Relationship Id="rId1" Type="http://schemas.openxmlformats.org/officeDocument/2006/relationships/tags" Target="../tags/tag48.xml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tags" Target="../tags/tag427.xml"/><Relationship Id="rId8" Type="http://schemas.openxmlformats.org/officeDocument/2006/relationships/tags" Target="../tags/tag426.xml"/><Relationship Id="rId7" Type="http://schemas.openxmlformats.org/officeDocument/2006/relationships/tags" Target="../tags/tag425.xml"/><Relationship Id="rId6" Type="http://schemas.openxmlformats.org/officeDocument/2006/relationships/tags" Target="../tags/tag424.xml"/><Relationship Id="rId5" Type="http://schemas.openxmlformats.org/officeDocument/2006/relationships/image" Target="../media/image4.png"/><Relationship Id="rId4" Type="http://schemas.openxmlformats.org/officeDocument/2006/relationships/tags" Target="../tags/tag423.xml"/><Relationship Id="rId3" Type="http://schemas.openxmlformats.org/officeDocument/2006/relationships/tags" Target="../tags/tag422.xml"/><Relationship Id="rId2" Type="http://schemas.openxmlformats.org/officeDocument/2006/relationships/image" Target="../media/image3.png"/><Relationship Id="rId15" Type="http://schemas.openxmlformats.org/officeDocument/2006/relationships/notesSlide" Target="../notesSlides/notesSlide15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47.png"/><Relationship Id="rId12" Type="http://schemas.openxmlformats.org/officeDocument/2006/relationships/tags" Target="../tags/tag430.xml"/><Relationship Id="rId11" Type="http://schemas.openxmlformats.org/officeDocument/2006/relationships/tags" Target="../tags/tag429.xml"/><Relationship Id="rId10" Type="http://schemas.openxmlformats.org/officeDocument/2006/relationships/tags" Target="../tags/tag428.xml"/><Relationship Id="rId1" Type="http://schemas.openxmlformats.org/officeDocument/2006/relationships/tags" Target="../tags/tag421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tags" Target="../tags/tag440.xml"/><Relationship Id="rId8" Type="http://schemas.openxmlformats.org/officeDocument/2006/relationships/tags" Target="../tags/tag439.xml"/><Relationship Id="rId7" Type="http://schemas.openxmlformats.org/officeDocument/2006/relationships/tags" Target="../tags/tag438.xml"/><Relationship Id="rId6" Type="http://schemas.openxmlformats.org/officeDocument/2006/relationships/tags" Target="../tags/tag437.xml"/><Relationship Id="rId5" Type="http://schemas.openxmlformats.org/officeDocument/2006/relationships/image" Target="../media/image4.png"/><Relationship Id="rId4" Type="http://schemas.openxmlformats.org/officeDocument/2006/relationships/tags" Target="../tags/tag436.xml"/><Relationship Id="rId3" Type="http://schemas.openxmlformats.org/officeDocument/2006/relationships/tags" Target="../tags/tag435.xml"/><Relationship Id="rId2" Type="http://schemas.openxmlformats.org/officeDocument/2006/relationships/image" Target="../media/image3.png"/><Relationship Id="rId13" Type="http://schemas.openxmlformats.org/officeDocument/2006/relationships/notesSlide" Target="../notesSlides/notesSlide16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46.png"/><Relationship Id="rId10" Type="http://schemas.openxmlformats.org/officeDocument/2006/relationships/tags" Target="../tags/tag441.xml"/><Relationship Id="rId1" Type="http://schemas.openxmlformats.org/officeDocument/2006/relationships/tags" Target="../tags/tag434.xml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tags" Target="../tags/tag452.xml"/><Relationship Id="rId7" Type="http://schemas.openxmlformats.org/officeDocument/2006/relationships/tags" Target="../tags/tag451.xml"/><Relationship Id="rId6" Type="http://schemas.openxmlformats.org/officeDocument/2006/relationships/tags" Target="../tags/tag450.xml"/><Relationship Id="rId5" Type="http://schemas.openxmlformats.org/officeDocument/2006/relationships/tags" Target="../tags/tag449.xml"/><Relationship Id="rId4" Type="http://schemas.openxmlformats.org/officeDocument/2006/relationships/tags" Target="../tags/tag448.xml"/><Relationship Id="rId3" Type="http://schemas.openxmlformats.org/officeDocument/2006/relationships/tags" Target="../tags/tag447.xml"/><Relationship Id="rId2" Type="http://schemas.openxmlformats.org/officeDocument/2006/relationships/tags" Target="../tags/tag446.xml"/><Relationship Id="rId1" Type="http://schemas.openxmlformats.org/officeDocument/2006/relationships/tags" Target="../tags/tag445.xml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tags" Target="../tags/tag461.xml"/><Relationship Id="rId8" Type="http://schemas.openxmlformats.org/officeDocument/2006/relationships/tags" Target="../tags/tag460.xml"/><Relationship Id="rId7" Type="http://schemas.openxmlformats.org/officeDocument/2006/relationships/tags" Target="../tags/tag459.xml"/><Relationship Id="rId6" Type="http://schemas.openxmlformats.org/officeDocument/2006/relationships/tags" Target="../tags/tag458.xml"/><Relationship Id="rId5" Type="http://schemas.openxmlformats.org/officeDocument/2006/relationships/tags" Target="../tags/tag457.xml"/><Relationship Id="rId4" Type="http://schemas.openxmlformats.org/officeDocument/2006/relationships/tags" Target="../tags/tag456.xml"/><Relationship Id="rId3" Type="http://schemas.openxmlformats.org/officeDocument/2006/relationships/tags" Target="../tags/tag455.xml"/><Relationship Id="rId2" Type="http://schemas.openxmlformats.org/officeDocument/2006/relationships/tags" Target="../tags/tag454.xml"/><Relationship Id="rId11" Type="http://schemas.openxmlformats.org/officeDocument/2006/relationships/slideLayout" Target="../slideLayouts/slideLayout4.xml"/><Relationship Id="rId10" Type="http://schemas.openxmlformats.org/officeDocument/2006/relationships/tags" Target="../tags/tag462.xml"/><Relationship Id="rId1" Type="http://schemas.openxmlformats.org/officeDocument/2006/relationships/tags" Target="../tags/tag453.xml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65.xml"/><Relationship Id="rId2" Type="http://schemas.openxmlformats.org/officeDocument/2006/relationships/tags" Target="../tags/tag464.xml"/><Relationship Id="rId1" Type="http://schemas.openxmlformats.org/officeDocument/2006/relationships/tags" Target="../tags/tag463.xml"/></Relationships>
</file>

<file path=ppt/slides/_rels/slide4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469.xml"/><Relationship Id="rId3" Type="http://schemas.openxmlformats.org/officeDocument/2006/relationships/tags" Target="../tags/tag468.xml"/><Relationship Id="rId2" Type="http://schemas.openxmlformats.org/officeDocument/2006/relationships/tags" Target="../tags/tag467.xml"/><Relationship Id="rId1" Type="http://schemas.openxmlformats.org/officeDocument/2006/relationships/tags" Target="../tags/tag466.xml"/></Relationships>
</file>

<file path=ppt/slides/_rels/slide4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audio" Target="../media/audio1.wav"/><Relationship Id="rId5" Type="http://schemas.openxmlformats.org/officeDocument/2006/relationships/tags" Target="../tags/tag474.xml"/><Relationship Id="rId4" Type="http://schemas.openxmlformats.org/officeDocument/2006/relationships/tags" Target="../tags/tag473.xml"/><Relationship Id="rId3" Type="http://schemas.openxmlformats.org/officeDocument/2006/relationships/tags" Target="../tags/tag472.xml"/><Relationship Id="rId2" Type="http://schemas.openxmlformats.org/officeDocument/2006/relationships/tags" Target="../tags/tag471.xml"/><Relationship Id="rId1" Type="http://schemas.openxmlformats.org/officeDocument/2006/relationships/tags" Target="../tags/tag470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48.png"/><Relationship Id="rId6" Type="http://schemas.openxmlformats.org/officeDocument/2006/relationships/tags" Target="../tags/tag480.xml"/><Relationship Id="rId5" Type="http://schemas.openxmlformats.org/officeDocument/2006/relationships/tags" Target="../tags/tag479.xml"/><Relationship Id="rId4" Type="http://schemas.openxmlformats.org/officeDocument/2006/relationships/tags" Target="../tags/tag478.xml"/><Relationship Id="rId3" Type="http://schemas.openxmlformats.org/officeDocument/2006/relationships/tags" Target="../tags/tag477.xml"/><Relationship Id="rId2" Type="http://schemas.openxmlformats.org/officeDocument/2006/relationships/tags" Target="../tags/tag476.xml"/><Relationship Id="rId1" Type="http://schemas.openxmlformats.org/officeDocument/2006/relationships/tags" Target="../tags/tag47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82.xml"/><Relationship Id="rId1" Type="http://schemas.openxmlformats.org/officeDocument/2006/relationships/tags" Target="../tags/tag48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84.xml"/><Relationship Id="rId1" Type="http://schemas.openxmlformats.org/officeDocument/2006/relationships/tags" Target="../tags/tag48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image" Target="../media/image14.png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image" Target="../media/image4.png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image" Target="../media/image3.png"/><Relationship Id="rId18" Type="http://schemas.openxmlformats.org/officeDocument/2006/relationships/notesSlide" Target="../notesSlides/notesSlide4.xml"/><Relationship Id="rId17" Type="http://schemas.openxmlformats.org/officeDocument/2006/relationships/slideLayout" Target="../slideLayouts/slideLayout1.xml"/><Relationship Id="rId16" Type="http://schemas.openxmlformats.org/officeDocument/2006/relationships/image" Target="../media/image20.png"/><Relationship Id="rId15" Type="http://schemas.openxmlformats.org/officeDocument/2006/relationships/tags" Target="../tags/tag70.xml"/><Relationship Id="rId14" Type="http://schemas.openxmlformats.org/officeDocument/2006/relationships/tags" Target="../tags/tag69.xml"/><Relationship Id="rId13" Type="http://schemas.openxmlformats.org/officeDocument/2006/relationships/image" Target="../media/image19.png"/><Relationship Id="rId12" Type="http://schemas.openxmlformats.org/officeDocument/2006/relationships/tags" Target="../tags/tag68.xml"/><Relationship Id="rId11" Type="http://schemas.openxmlformats.org/officeDocument/2006/relationships/image" Target="../media/image18.png"/><Relationship Id="rId10" Type="http://schemas.openxmlformats.org/officeDocument/2006/relationships/tags" Target="../tags/tag67.xml"/><Relationship Id="rId1" Type="http://schemas.openxmlformats.org/officeDocument/2006/relationships/tags" Target="../tags/tag61.xml"/></Relationships>
</file>

<file path=ppt/slides/_rels/slide50.xml.rels><?xml version="1.0" encoding="UTF-8" standalone="yes"?>
<Relationships xmlns="http://schemas.openxmlformats.org/package/2006/relationships"><Relationship Id="rId9" Type="http://schemas.openxmlformats.org/officeDocument/2006/relationships/tags" Target="../tags/tag491.xml"/><Relationship Id="rId8" Type="http://schemas.openxmlformats.org/officeDocument/2006/relationships/tags" Target="../tags/tag490.xml"/><Relationship Id="rId7" Type="http://schemas.openxmlformats.org/officeDocument/2006/relationships/tags" Target="../tags/tag489.xml"/><Relationship Id="rId6" Type="http://schemas.openxmlformats.org/officeDocument/2006/relationships/tags" Target="../tags/tag488.xml"/><Relationship Id="rId5" Type="http://schemas.openxmlformats.org/officeDocument/2006/relationships/image" Target="../media/image4.png"/><Relationship Id="rId4" Type="http://schemas.openxmlformats.org/officeDocument/2006/relationships/tags" Target="../tags/tag487.xml"/><Relationship Id="rId3" Type="http://schemas.openxmlformats.org/officeDocument/2006/relationships/tags" Target="../tags/tag486.xml"/><Relationship Id="rId2" Type="http://schemas.openxmlformats.org/officeDocument/2006/relationships/image" Target="../media/image3.png"/><Relationship Id="rId14" Type="http://schemas.openxmlformats.org/officeDocument/2006/relationships/notesSlide" Target="../notesSlides/notesSlide17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5.png"/><Relationship Id="rId11" Type="http://schemas.openxmlformats.org/officeDocument/2006/relationships/tags" Target="../tags/tag493.xml"/><Relationship Id="rId10" Type="http://schemas.openxmlformats.org/officeDocument/2006/relationships/tags" Target="../tags/tag492.xml"/><Relationship Id="rId1" Type="http://schemas.openxmlformats.org/officeDocument/2006/relationships/tags" Target="../tags/tag485.xml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tags" Target="../tags/tag503.xml"/><Relationship Id="rId8" Type="http://schemas.openxmlformats.org/officeDocument/2006/relationships/tags" Target="../tags/tag502.xml"/><Relationship Id="rId7" Type="http://schemas.openxmlformats.org/officeDocument/2006/relationships/tags" Target="../tags/tag501.xml"/><Relationship Id="rId6" Type="http://schemas.openxmlformats.org/officeDocument/2006/relationships/tags" Target="../tags/tag500.xml"/><Relationship Id="rId5" Type="http://schemas.openxmlformats.org/officeDocument/2006/relationships/image" Target="../media/image4.png"/><Relationship Id="rId4" Type="http://schemas.openxmlformats.org/officeDocument/2006/relationships/tags" Target="../tags/tag499.xml"/><Relationship Id="rId3" Type="http://schemas.openxmlformats.org/officeDocument/2006/relationships/tags" Target="../tags/tag498.xml"/><Relationship Id="rId2" Type="http://schemas.openxmlformats.org/officeDocument/2006/relationships/image" Target="../media/image3.png"/><Relationship Id="rId12" Type="http://schemas.openxmlformats.org/officeDocument/2006/relationships/notesSlide" Target="../notesSlides/notesSlide18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5.png"/><Relationship Id="rId1" Type="http://schemas.openxmlformats.org/officeDocument/2006/relationships/tags" Target="../tags/tag497.xml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tags" Target="../tags/tag512.xml"/><Relationship Id="rId8" Type="http://schemas.openxmlformats.org/officeDocument/2006/relationships/image" Target="../media/image5.png"/><Relationship Id="rId7" Type="http://schemas.openxmlformats.org/officeDocument/2006/relationships/tags" Target="../tags/tag511.xml"/><Relationship Id="rId6" Type="http://schemas.openxmlformats.org/officeDocument/2006/relationships/tags" Target="../tags/tag510.xml"/><Relationship Id="rId5" Type="http://schemas.openxmlformats.org/officeDocument/2006/relationships/image" Target="../media/image4.png"/><Relationship Id="rId4" Type="http://schemas.openxmlformats.org/officeDocument/2006/relationships/tags" Target="../tags/tag509.xml"/><Relationship Id="rId3" Type="http://schemas.openxmlformats.org/officeDocument/2006/relationships/tags" Target="../tags/tag508.xml"/><Relationship Id="rId2" Type="http://schemas.openxmlformats.org/officeDocument/2006/relationships/image" Target="../media/image3.png"/><Relationship Id="rId16" Type="http://schemas.openxmlformats.org/officeDocument/2006/relationships/notesSlide" Target="../notesSlides/notesSlide19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515.xml"/><Relationship Id="rId13" Type="http://schemas.openxmlformats.org/officeDocument/2006/relationships/image" Target="../media/image7.jpeg"/><Relationship Id="rId12" Type="http://schemas.openxmlformats.org/officeDocument/2006/relationships/tags" Target="../tags/tag514.xml"/><Relationship Id="rId11" Type="http://schemas.openxmlformats.org/officeDocument/2006/relationships/image" Target="../media/image6.png"/><Relationship Id="rId10" Type="http://schemas.openxmlformats.org/officeDocument/2006/relationships/tags" Target="../tags/tag513.xml"/><Relationship Id="rId1" Type="http://schemas.openxmlformats.org/officeDocument/2006/relationships/tags" Target="../tags/tag50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image" Target="../media/image21.jpeg"/><Relationship Id="rId7" Type="http://schemas.openxmlformats.org/officeDocument/2006/relationships/tags" Target="../tags/tag77.xml"/><Relationship Id="rId6" Type="http://schemas.openxmlformats.org/officeDocument/2006/relationships/image" Target="../media/image14.png"/><Relationship Id="rId5" Type="http://schemas.openxmlformats.org/officeDocument/2006/relationships/tags" Target="../tags/tag76.xml"/><Relationship Id="rId4" Type="http://schemas.openxmlformats.org/officeDocument/2006/relationships/image" Target="../media/image4.png"/><Relationship Id="rId3" Type="http://schemas.openxmlformats.org/officeDocument/2006/relationships/tags" Target="../tags/tag75.xml"/><Relationship Id="rId2" Type="http://schemas.openxmlformats.org/officeDocument/2006/relationships/image" Target="../media/image3.png"/><Relationship Id="rId18" Type="http://schemas.openxmlformats.org/officeDocument/2006/relationships/notesSlide" Target="../notesSlides/notesSlide5.xml"/><Relationship Id="rId17" Type="http://schemas.openxmlformats.org/officeDocument/2006/relationships/slideLayout" Target="../slideLayouts/slideLayout1.xml"/><Relationship Id="rId16" Type="http://schemas.openxmlformats.org/officeDocument/2006/relationships/tags" Target="../tags/tag83.xml"/><Relationship Id="rId15" Type="http://schemas.openxmlformats.org/officeDocument/2006/relationships/tags" Target="../tags/tag82.xml"/><Relationship Id="rId14" Type="http://schemas.openxmlformats.org/officeDocument/2006/relationships/tags" Target="../tags/tag81.xml"/><Relationship Id="rId13" Type="http://schemas.openxmlformats.org/officeDocument/2006/relationships/tags" Target="../tags/tag80.xml"/><Relationship Id="rId12" Type="http://schemas.openxmlformats.org/officeDocument/2006/relationships/image" Target="../media/image23.png"/><Relationship Id="rId11" Type="http://schemas.openxmlformats.org/officeDocument/2006/relationships/tags" Target="../tags/tag79.xml"/><Relationship Id="rId10" Type="http://schemas.openxmlformats.org/officeDocument/2006/relationships/image" Target="../media/image22.jpeg"/><Relationship Id="rId1" Type="http://schemas.openxmlformats.org/officeDocument/2006/relationships/tags" Target="../tags/tag7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image" Target="../media/image14.png"/><Relationship Id="rId5" Type="http://schemas.openxmlformats.org/officeDocument/2006/relationships/tags" Target="../tags/tag89.xml"/><Relationship Id="rId4" Type="http://schemas.openxmlformats.org/officeDocument/2006/relationships/image" Target="../media/image4.png"/><Relationship Id="rId3" Type="http://schemas.openxmlformats.org/officeDocument/2006/relationships/tags" Target="../tags/tag88.xml"/><Relationship Id="rId24" Type="http://schemas.openxmlformats.org/officeDocument/2006/relationships/notesSlide" Target="../notesSlides/notesSlide6.xml"/><Relationship Id="rId23" Type="http://schemas.openxmlformats.org/officeDocument/2006/relationships/slideLayout" Target="../slideLayouts/slideLayout1.xml"/><Relationship Id="rId22" Type="http://schemas.openxmlformats.org/officeDocument/2006/relationships/tags" Target="../tags/tag99.xml"/><Relationship Id="rId21" Type="http://schemas.openxmlformats.org/officeDocument/2006/relationships/tags" Target="../tags/tag98.xml"/><Relationship Id="rId20" Type="http://schemas.openxmlformats.org/officeDocument/2006/relationships/tags" Target="../tags/tag97.xml"/><Relationship Id="rId2" Type="http://schemas.openxmlformats.org/officeDocument/2006/relationships/image" Target="../media/image3.png"/><Relationship Id="rId19" Type="http://schemas.openxmlformats.org/officeDocument/2006/relationships/image" Target="../media/image29.png"/><Relationship Id="rId18" Type="http://schemas.openxmlformats.org/officeDocument/2006/relationships/tags" Target="../tags/tag96.xml"/><Relationship Id="rId17" Type="http://schemas.openxmlformats.org/officeDocument/2006/relationships/image" Target="../media/image28.png"/><Relationship Id="rId16" Type="http://schemas.openxmlformats.org/officeDocument/2006/relationships/tags" Target="../tags/tag95.xml"/><Relationship Id="rId15" Type="http://schemas.openxmlformats.org/officeDocument/2006/relationships/image" Target="../media/image27.png"/><Relationship Id="rId14" Type="http://schemas.openxmlformats.org/officeDocument/2006/relationships/tags" Target="../tags/tag94.xml"/><Relationship Id="rId13" Type="http://schemas.openxmlformats.org/officeDocument/2006/relationships/image" Target="../media/image26.png"/><Relationship Id="rId12" Type="http://schemas.openxmlformats.org/officeDocument/2006/relationships/tags" Target="../tags/tag93.xml"/><Relationship Id="rId11" Type="http://schemas.openxmlformats.org/officeDocument/2006/relationships/image" Target="../media/image25.png"/><Relationship Id="rId10" Type="http://schemas.openxmlformats.org/officeDocument/2006/relationships/tags" Target="../tags/tag92.xml"/><Relationship Id="rId1" Type="http://schemas.openxmlformats.org/officeDocument/2006/relationships/tags" Target="../tags/tag8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image" Target="../media/image4.png"/><Relationship Id="rId5" Type="http://schemas.openxmlformats.org/officeDocument/2006/relationships/tags" Target="../tags/tag106.xml"/><Relationship Id="rId4" Type="http://schemas.openxmlformats.org/officeDocument/2006/relationships/tags" Target="../tags/tag105.xml"/><Relationship Id="rId3" Type="http://schemas.openxmlformats.org/officeDocument/2006/relationships/image" Target="../media/image3.png"/><Relationship Id="rId20" Type="http://schemas.openxmlformats.org/officeDocument/2006/relationships/notesSlide" Target="../notesSlides/notesSlide7.xml"/><Relationship Id="rId2" Type="http://schemas.openxmlformats.org/officeDocument/2006/relationships/tags" Target="../tags/tag104.xml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31.png"/><Relationship Id="rId17" Type="http://schemas.openxmlformats.org/officeDocument/2006/relationships/tags" Target="../tags/tag116.xml"/><Relationship Id="rId16" Type="http://schemas.openxmlformats.org/officeDocument/2006/relationships/image" Target="../media/image30.png"/><Relationship Id="rId15" Type="http://schemas.openxmlformats.org/officeDocument/2006/relationships/tags" Target="../tags/tag115.xml"/><Relationship Id="rId14" Type="http://schemas.openxmlformats.org/officeDocument/2006/relationships/tags" Target="../tags/tag114.xml"/><Relationship Id="rId13" Type="http://schemas.openxmlformats.org/officeDocument/2006/relationships/tags" Target="../tags/tag113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tags" Target="../tags/tag10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24.xml"/><Relationship Id="rId8" Type="http://schemas.openxmlformats.org/officeDocument/2006/relationships/image" Target="../media/image33.jpeg"/><Relationship Id="rId7" Type="http://schemas.openxmlformats.org/officeDocument/2006/relationships/tags" Target="../tags/tag123.xml"/><Relationship Id="rId6" Type="http://schemas.openxmlformats.org/officeDocument/2006/relationships/image" Target="../media/image32.png"/><Relationship Id="rId5" Type="http://schemas.openxmlformats.org/officeDocument/2006/relationships/tags" Target="../tags/tag122.xml"/><Relationship Id="rId4" Type="http://schemas.openxmlformats.org/officeDocument/2006/relationships/image" Target="../media/image4.png"/><Relationship Id="rId3" Type="http://schemas.openxmlformats.org/officeDocument/2006/relationships/tags" Target="../tags/tag121.xml"/><Relationship Id="rId28" Type="http://schemas.openxmlformats.org/officeDocument/2006/relationships/notesSlide" Target="../notesSlides/notesSlide8.xml"/><Relationship Id="rId27" Type="http://schemas.openxmlformats.org/officeDocument/2006/relationships/slideLayout" Target="../slideLayouts/slideLayout1.xml"/><Relationship Id="rId26" Type="http://schemas.openxmlformats.org/officeDocument/2006/relationships/tags" Target="../tags/tag140.xml"/><Relationship Id="rId25" Type="http://schemas.openxmlformats.org/officeDocument/2006/relationships/tags" Target="../tags/tag139.xml"/><Relationship Id="rId24" Type="http://schemas.openxmlformats.org/officeDocument/2006/relationships/tags" Target="../tags/tag138.xml"/><Relationship Id="rId23" Type="http://schemas.openxmlformats.org/officeDocument/2006/relationships/tags" Target="../tags/tag137.xml"/><Relationship Id="rId22" Type="http://schemas.openxmlformats.org/officeDocument/2006/relationships/tags" Target="../tags/tag136.xml"/><Relationship Id="rId21" Type="http://schemas.openxmlformats.org/officeDocument/2006/relationships/tags" Target="../tags/tag135.xml"/><Relationship Id="rId20" Type="http://schemas.openxmlformats.org/officeDocument/2006/relationships/tags" Target="../tags/tag134.xml"/><Relationship Id="rId2" Type="http://schemas.openxmlformats.org/officeDocument/2006/relationships/image" Target="../media/image3.png"/><Relationship Id="rId19" Type="http://schemas.openxmlformats.org/officeDocument/2006/relationships/tags" Target="../tags/tag133.xml"/><Relationship Id="rId18" Type="http://schemas.openxmlformats.org/officeDocument/2006/relationships/tags" Target="../tags/tag132.xml"/><Relationship Id="rId17" Type="http://schemas.openxmlformats.org/officeDocument/2006/relationships/tags" Target="../tags/tag131.xml"/><Relationship Id="rId16" Type="http://schemas.openxmlformats.org/officeDocument/2006/relationships/tags" Target="../tags/tag130.xml"/><Relationship Id="rId15" Type="http://schemas.openxmlformats.org/officeDocument/2006/relationships/tags" Target="../tags/tag129.xml"/><Relationship Id="rId14" Type="http://schemas.openxmlformats.org/officeDocument/2006/relationships/tags" Target="../tags/tag128.xml"/><Relationship Id="rId13" Type="http://schemas.openxmlformats.org/officeDocument/2006/relationships/tags" Target="../tags/tag127.xml"/><Relationship Id="rId12" Type="http://schemas.openxmlformats.org/officeDocument/2006/relationships/tags" Target="../tags/tag126.xml"/><Relationship Id="rId11" Type="http://schemas.openxmlformats.org/officeDocument/2006/relationships/tags" Target="../tags/tag125.xml"/><Relationship Id="rId10" Type="http://schemas.openxmlformats.org/officeDocument/2006/relationships/image" Target="../media/image34.png"/><Relationship Id="rId1" Type="http://schemas.openxmlformats.org/officeDocument/2006/relationships/tags" Target="../tags/tag1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460105" y="4603115"/>
            <a:ext cx="2943860" cy="1729740"/>
          </a:xfrm>
          <a:prstGeom prst="rect">
            <a:avLst/>
          </a:prstGeom>
        </p:spPr>
      </p:pic>
      <p:grpSp>
        <p:nvGrpSpPr>
          <p:cNvPr id="13" name="组合 12"/>
          <p:cNvGrpSpPr/>
          <p:nvPr>
            <p:custDataLst>
              <p:tags r:id="rId9"/>
            </p:custDataLst>
          </p:nvPr>
        </p:nvGrpSpPr>
        <p:grpSpPr>
          <a:xfrm>
            <a:off x="868045" y="163195"/>
            <a:ext cx="4504690" cy="6562090"/>
            <a:chOff x="1367" y="257"/>
            <a:chExt cx="7094" cy="10334"/>
          </a:xfrm>
        </p:grpSpPr>
        <p:pic>
          <p:nvPicPr>
            <p:cNvPr id="12" name="图片 11" descr="图片包含 镜框, 游戏机, 监控, 电脑  描述已自动生成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7" y="257"/>
              <a:ext cx="7095" cy="10335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674" y="1453"/>
              <a:ext cx="4431" cy="7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194" name="文本占位符 5"/>
          <p:cNvSpPr txBox="1"/>
          <p:nvPr>
            <p:custDataLst>
              <p:tags r:id="rId14"/>
            </p:custDataLst>
          </p:nvPr>
        </p:nvSpPr>
        <p:spPr>
          <a:xfrm>
            <a:off x="4974590" y="922655"/>
            <a:ext cx="7216775" cy="281876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 eaLnBrk="1" hangingPunct="1">
              <a:lnSpc>
                <a:spcPct val="150000"/>
              </a:lnSpc>
              <a:buNone/>
            </a:pPr>
            <a:r>
              <a:rPr lang="en-US" altLang="zh-CN" sz="8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sym typeface="微软雅黑" panose="020B0503020204020204" charset="-122"/>
              </a:rPr>
              <a:t>Unit 1 Art </a:t>
            </a:r>
            <a:endParaRPr lang="en-US" altLang="zh-CN" sz="8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sym typeface="微软雅黑" panose="020B0503020204020204" charset="-122"/>
            </a:endParaRPr>
          </a:p>
          <a:p>
            <a:pPr algn="ctr" eaLnBrk="1" hangingPunct="1">
              <a:lnSpc>
                <a:spcPct val="150000"/>
              </a:lnSpc>
              <a:buNone/>
            </a:pPr>
            <a:r>
              <a:rPr lang="zh-CN" altLang="en-US" sz="5400" b="1" spc="100">
                <a:ln w="3175">
                  <a:noFill/>
                  <a:prstDash val="dash"/>
                </a:ln>
                <a:solidFill>
                  <a:schemeClr val="tx1"/>
                </a:solidFill>
                <a:latin typeface="Times New Roman" panose="02020603050405020304" pitchFamily="18" charset="0"/>
                <a:cs typeface="微软雅黑" panose="020B0503020204020204" charset="-122"/>
                <a:sym typeface="Times New Roman" panose="02020603050405020304" pitchFamily="18" charset="0"/>
              </a:rPr>
              <a:t>Reading for writing</a:t>
            </a:r>
            <a:endParaRPr lang="zh-CN" altLang="en-US" sz="5400" b="1" spc="100">
              <a:ln w="3175">
                <a:noFill/>
                <a:prstDash val="dash"/>
              </a:ln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hlinkClick r:id="rId1" action="ppaction://hlinkfile"/>
              </a:rPr>
              <a:t>https://www.bilibili.com/video/BV1TLaGzCEpY/?spm_id_from=333.337.search-card.all.click</a:t>
            </a:r>
            <a:endParaRPr lang="zh-CN" altLang="en-US">
              <a:hlinkClick r:id="rId1" action="ppaction://hlinkfile"/>
            </a:endParaRPr>
          </a:p>
          <a:p>
            <a:endParaRPr lang="zh-CN" altLang="en-US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-163830" y="635"/>
            <a:ext cx="12275820" cy="6857365"/>
          </a:xfrm>
        </p:spPr>
        <p:txBody>
          <a:bodyPr>
            <a:noAutofit/>
          </a:bodyPr>
          <a:p>
            <a:pPr algn="just">
              <a:lnSpc>
                <a:spcPct val="80000"/>
              </a:lnSpc>
            </a:pPr>
            <a:r>
              <a:rPr lang="zh-CN" altLang="en-US" sz="2500"/>
              <a:t>An exhibition at the Jushi Art Museum in Shanghai is featuring artwork inspired by Go, or weiqi in Chinese, 56.______ originated in China more than 4,000 years ago.</a:t>
            </a:r>
            <a:endParaRPr lang="zh-CN" altLang="en-US" sz="2500"/>
          </a:p>
          <a:p>
            <a:pPr algn="just">
              <a:lnSpc>
                <a:spcPct val="80000"/>
              </a:lnSpc>
            </a:pPr>
            <a:r>
              <a:rPr lang="zh-CN" altLang="en-US" sz="2500"/>
              <a:t>Go is one of 57.______ earliest binary-based (基于二元的) games. The movements of the black and white pieces reflect the basic ideas of Eastern philosophy, according to Tu Ningning, who is in charge of the exhibition.</a:t>
            </a:r>
            <a:endParaRPr lang="zh-CN" altLang="en-US" sz="2500"/>
          </a:p>
          <a:p>
            <a:pPr algn="just">
              <a:lnSpc>
                <a:spcPct val="80000"/>
              </a:lnSpc>
            </a:pPr>
            <a:r>
              <a:rPr lang="zh-CN" altLang="en-US" sz="2500"/>
              <a:t>“The exhibition brings together Go culture, cutting-edge technology and contemporary art,” says Tu. “We hope 58.______(present) the rather abstract Go game and AI in a visual context, and initiate dialogues with minimalist art, conceptual art and expressionism.”</a:t>
            </a:r>
            <a:endParaRPr lang="zh-CN" altLang="en-US" sz="2500"/>
          </a:p>
          <a:p>
            <a:pPr algn="just">
              <a:lnSpc>
                <a:spcPct val="80000"/>
              </a:lnSpc>
            </a:pPr>
            <a:r>
              <a:rPr lang="zh-CN" altLang="en-US" sz="2500"/>
              <a:t>“In a Go game, each move should serve a long-term goal. You try to lead the opponent into your trap and force them to follow your ‘59.______(guide)’ till they lose,” explains Wang Wei, a Go player among the visitors to the exhibition.</a:t>
            </a:r>
            <a:endParaRPr lang="zh-CN" altLang="en-US" sz="2500"/>
          </a:p>
          <a:p>
            <a:pPr algn="just">
              <a:lnSpc>
                <a:spcPct val="80000"/>
              </a:lnSpc>
            </a:pPr>
            <a:r>
              <a:rPr lang="zh-CN" altLang="en-US" sz="2500"/>
              <a:t>“The players’ personalities 60.______(reveal) during the game, and one’s weaknesses are exposed to the opponent,” she adds. “A decent winner always 61. ______(try) to beat the opponent 62.______ no more than one or two points as a gesture (姿态) of respect for the other side.”</a:t>
            </a:r>
            <a:endParaRPr lang="zh-CN" altLang="en-US" sz="2500"/>
          </a:p>
          <a:p>
            <a:pPr algn="just">
              <a:lnSpc>
                <a:spcPct val="80000"/>
              </a:lnSpc>
            </a:pPr>
            <a:r>
              <a:rPr lang="zh-CN" altLang="en-US" sz="2500"/>
              <a:t>Tu says that the balance between the black and white pieces, the beauty in the 63.______(strategy) placement of the pieces, 64. ______the energy flow following each move inspired artists to create oil paintings, sculptures, 65.______(digital) generated pictures and silk-screen prints for the exhibition.</a:t>
            </a:r>
            <a:endParaRPr lang="zh-CN" altLang="en-US" sz="250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p>
            <a:r>
              <a:rPr lang="en-US" altLang="zh-CN"/>
              <a:t>which, </a:t>
            </a:r>
            <a:endParaRPr lang="en-US" altLang="zh-CN"/>
          </a:p>
          <a:p>
            <a:r>
              <a:rPr lang="en-US" altLang="zh-CN"/>
              <a:t>the, </a:t>
            </a:r>
            <a:endParaRPr lang="en-US" altLang="zh-CN"/>
          </a:p>
          <a:p>
            <a:r>
              <a:rPr lang="en-US" altLang="zh-CN"/>
              <a:t>to present, </a:t>
            </a:r>
            <a:endParaRPr lang="en-US" altLang="zh-CN"/>
          </a:p>
          <a:p>
            <a:r>
              <a:rPr lang="en-US" altLang="zh-CN"/>
              <a:t>guidance, </a:t>
            </a:r>
            <a:endParaRPr lang="en-US" altLang="zh-CN"/>
          </a:p>
          <a:p>
            <a:r>
              <a:rPr lang="en-US" altLang="zh-CN"/>
              <a:t>are revealed,</a:t>
            </a:r>
            <a:endParaRPr lang="en-US" altLang="zh-CN"/>
          </a:p>
          <a:p>
            <a:r>
              <a:rPr lang="en-US" altLang="zh-CN"/>
              <a:t> tries, </a:t>
            </a:r>
            <a:endParaRPr lang="en-US" altLang="zh-CN"/>
          </a:p>
          <a:p>
            <a:r>
              <a:rPr lang="en-US" altLang="zh-CN"/>
              <a:t>by, </a:t>
            </a:r>
            <a:endParaRPr lang="en-US" altLang="zh-CN"/>
          </a:p>
          <a:p>
            <a:r>
              <a:rPr lang="en-US" altLang="zh-CN"/>
              <a:t>strategic/stratecial, </a:t>
            </a:r>
            <a:endParaRPr lang="en-US" altLang="zh-CN"/>
          </a:p>
          <a:p>
            <a:r>
              <a:rPr lang="en-US" altLang="zh-CN"/>
              <a:t>and , </a:t>
            </a:r>
            <a:endParaRPr lang="en-US" altLang="zh-CN"/>
          </a:p>
          <a:p>
            <a:r>
              <a:rPr lang="en-US" altLang="zh-CN"/>
              <a:t>digitally </a:t>
            </a:r>
            <a:endParaRPr lang="en-US" altLang="zh-CN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898640" y="257810"/>
            <a:ext cx="4973955" cy="67113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9"/>
            </p:custDataLst>
          </p:nvPr>
        </p:nvSpPr>
        <p:spPr>
          <a:xfrm>
            <a:off x="782797" y="590280"/>
            <a:ext cx="6552728" cy="1272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120000"/>
              </a:lnSpc>
              <a:buNone/>
            </a:pPr>
            <a:r>
              <a:rPr lang="en-US" altLang="zh-CN" sz="32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仿宋" panose="02010600040101010101" charset="-122"/>
                <a:cs typeface="Times New Roman" panose="02020603050405020304" pitchFamily="18" charset="0"/>
                <a:sym typeface="Arial" panose="020B0604020202020204" pitchFamily="34" charset="0"/>
              </a:rPr>
              <a:t>Read the text carefully and find the basic information.</a:t>
            </a:r>
            <a:endParaRPr lang="en-US" altLang="zh-CN" sz="3200" b="1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 rot="960000">
            <a:off x="2373630" y="1917700"/>
            <a:ext cx="1530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ysClr val="window" lastClr="FFFFFF"/>
                </a:solidFill>
              </a:rPr>
              <a:t>?</a:t>
            </a:r>
            <a:endParaRPr lang="en-US" altLang="zh-CN">
              <a:solidFill>
                <a:sysClr val="window" lastClr="FFFFFF"/>
              </a:solidFill>
            </a:endParaRPr>
          </a:p>
        </p:txBody>
      </p:sp>
      <p:sp>
        <p:nvSpPr>
          <p:cNvPr id="9" name="矩形: 圆角 10"/>
          <p:cNvSpPr/>
          <p:nvPr>
            <p:custDataLst>
              <p:tags r:id="rId11"/>
            </p:custDataLst>
          </p:nvPr>
        </p:nvSpPr>
        <p:spPr>
          <a:xfrm>
            <a:off x="1966760" y="2043847"/>
            <a:ext cx="1152128" cy="413847"/>
          </a:xfrm>
          <a:prstGeom prst="roundRect">
            <a:avLst/>
          </a:prstGeom>
          <a:solidFill>
            <a:srgbClr val="FFFF00"/>
          </a:solidFill>
          <a:ln w="28575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Theme 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矩形: 圆角 22"/>
          <p:cNvSpPr/>
          <p:nvPr>
            <p:custDataLst>
              <p:tags r:id="rId12"/>
            </p:custDataLst>
          </p:nvPr>
        </p:nvSpPr>
        <p:spPr>
          <a:xfrm>
            <a:off x="1966124" y="2548321"/>
            <a:ext cx="2520278" cy="463929"/>
          </a:xfrm>
          <a:prstGeom prst="roundRect">
            <a:avLst/>
          </a:prstGeom>
          <a:solidFill>
            <a:srgbClr val="1CADE4">
              <a:lumMod val="40000"/>
              <a:lumOff val="60000"/>
            </a:srgbClr>
          </a:solidFill>
          <a:ln w="28575" cap="flat" cmpd="sng" algn="ctr">
            <a:solidFill>
              <a:srgbClr val="1CADE4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Items on display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矩形: 圆角 23"/>
          <p:cNvSpPr/>
          <p:nvPr>
            <p:custDataLst>
              <p:tags r:id="rId13"/>
            </p:custDataLst>
          </p:nvPr>
        </p:nvSpPr>
        <p:spPr>
          <a:xfrm>
            <a:off x="1966913" y="3074036"/>
            <a:ext cx="1293833" cy="492731"/>
          </a:xfrm>
          <a:prstGeom prst="roundRect">
            <a:avLst/>
          </a:prstGeom>
          <a:solidFill>
            <a:srgbClr val="3E8853">
              <a:lumMod val="40000"/>
              <a:lumOff val="60000"/>
            </a:srgbClr>
          </a:solidFill>
          <a:ln w="28575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矩形: 圆角 24"/>
          <p:cNvSpPr/>
          <p:nvPr>
            <p:custDataLst>
              <p:tags r:id="rId14"/>
            </p:custDataLst>
          </p:nvPr>
        </p:nvSpPr>
        <p:spPr>
          <a:xfrm>
            <a:off x="1966278" y="3628263"/>
            <a:ext cx="1600909" cy="492731"/>
          </a:xfrm>
          <a:prstGeom prst="roundRect">
            <a:avLst/>
          </a:prstGeom>
          <a:solidFill>
            <a:srgbClr val="FF5050"/>
          </a:solid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Highlights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矩形: 圆角 25"/>
          <p:cNvSpPr/>
          <p:nvPr>
            <p:custDataLst>
              <p:tags r:id="rId15"/>
            </p:custDataLst>
          </p:nvPr>
        </p:nvSpPr>
        <p:spPr>
          <a:xfrm>
            <a:off x="1965757" y="4205136"/>
            <a:ext cx="2691331" cy="412703"/>
          </a:xfrm>
          <a:prstGeom prst="roundRect">
            <a:avLst/>
          </a:prstGeom>
          <a:solidFill>
            <a:srgbClr val="CE3B9B"/>
          </a:solidFill>
          <a:ln w="28575" cap="flat" cmpd="sng" algn="ctr">
            <a:solidFill>
              <a:srgbClr val="CE3B9B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Possible emotions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矩形: 圆角 26"/>
          <p:cNvSpPr/>
          <p:nvPr>
            <p:custDataLst>
              <p:tags r:id="rId16"/>
            </p:custDataLst>
          </p:nvPr>
        </p:nvSpPr>
        <p:spPr>
          <a:xfrm>
            <a:off x="1967395" y="5291833"/>
            <a:ext cx="1152128" cy="492731"/>
          </a:xfrm>
          <a:prstGeom prst="roundRect">
            <a:avLst/>
          </a:prstGeom>
          <a:solidFill>
            <a:srgbClr val="DFE3E5"/>
          </a:solidFill>
          <a:ln w="28575" cap="flat" cmpd="sng" algn="ctr">
            <a:solidFill>
              <a:srgbClr val="DFE3E5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Details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矩形: 圆角 49"/>
          <p:cNvSpPr/>
          <p:nvPr>
            <p:custDataLst>
              <p:tags r:id="rId17"/>
            </p:custDataLst>
          </p:nvPr>
        </p:nvSpPr>
        <p:spPr>
          <a:xfrm>
            <a:off x="3766110" y="4818990"/>
            <a:ext cx="984445" cy="317245"/>
          </a:xfrm>
          <a:prstGeom prst="roundRect">
            <a:avLst/>
          </a:prstGeom>
          <a:solidFill>
            <a:srgbClr val="DFE3E5"/>
          </a:solidFill>
          <a:ln w="28575" cap="flat" cmpd="sng" algn="ctr">
            <a:solidFill>
              <a:srgbClr val="DFE3E5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Date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0" name="直接连接符 39"/>
          <p:cNvCxnSpPr/>
          <p:nvPr>
            <p:custDataLst>
              <p:tags r:id="rId18"/>
            </p:custDataLst>
          </p:nvPr>
        </p:nvCxnSpPr>
        <p:spPr>
          <a:xfrm flipH="1" flipV="1">
            <a:off x="3415665" y="4996815"/>
            <a:ext cx="0" cy="115189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41" name="直接连接符 40"/>
          <p:cNvCxnSpPr/>
          <p:nvPr>
            <p:custDataLst>
              <p:tags r:id="rId19"/>
            </p:custDataLst>
          </p:nvPr>
        </p:nvCxnSpPr>
        <p:spPr>
          <a:xfrm>
            <a:off x="3405903" y="5004007"/>
            <a:ext cx="36004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53" name="矩形: 圆角 52"/>
          <p:cNvSpPr/>
          <p:nvPr>
            <p:custDataLst>
              <p:tags r:id="rId20"/>
            </p:custDataLst>
          </p:nvPr>
        </p:nvSpPr>
        <p:spPr>
          <a:xfrm>
            <a:off x="3756417" y="5191963"/>
            <a:ext cx="2088232" cy="430071"/>
          </a:xfrm>
          <a:prstGeom prst="roundRect">
            <a:avLst/>
          </a:prstGeom>
          <a:solidFill>
            <a:srgbClr val="DFE3E5"/>
          </a:solidFill>
          <a:ln w="28575" cap="flat" cmpd="sng" algn="ctr">
            <a:solidFill>
              <a:srgbClr val="DFE3E5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Opening hours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矩形: 圆角 51"/>
          <p:cNvSpPr/>
          <p:nvPr>
            <p:custDataLst>
              <p:tags r:id="rId21"/>
            </p:custDataLst>
          </p:nvPr>
        </p:nvSpPr>
        <p:spPr>
          <a:xfrm>
            <a:off x="3765880" y="5673062"/>
            <a:ext cx="1803559" cy="363037"/>
          </a:xfrm>
          <a:prstGeom prst="roundRect">
            <a:avLst/>
          </a:prstGeom>
          <a:solidFill>
            <a:srgbClr val="DFE3E5"/>
          </a:solidFill>
          <a:ln w="28575" cap="flat" cmpd="sng" algn="ctr">
            <a:solidFill>
              <a:srgbClr val="DFE3E5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Ticket price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直接连接符 38"/>
          <p:cNvCxnSpPr/>
          <p:nvPr>
            <p:custDataLst>
              <p:tags r:id="rId22"/>
            </p:custDataLst>
          </p:nvPr>
        </p:nvCxnSpPr>
        <p:spPr>
          <a:xfrm>
            <a:off x="3118485" y="5535930"/>
            <a:ext cx="287655" cy="5715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51" name="矩形: 圆角 50"/>
          <p:cNvSpPr/>
          <p:nvPr>
            <p:custDataLst>
              <p:tags r:id="rId23"/>
            </p:custDataLst>
          </p:nvPr>
        </p:nvSpPr>
        <p:spPr>
          <a:xfrm>
            <a:off x="3765879" y="6046269"/>
            <a:ext cx="1013766" cy="363037"/>
          </a:xfrm>
          <a:prstGeom prst="roundRect">
            <a:avLst/>
          </a:prstGeom>
          <a:solidFill>
            <a:srgbClr val="DFE3E5"/>
          </a:solidFill>
          <a:ln w="28575" cap="flat" cmpd="sng" algn="ctr">
            <a:solidFill>
              <a:srgbClr val="DFE3E5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直接连接符 41"/>
          <p:cNvCxnSpPr/>
          <p:nvPr>
            <p:custDataLst>
              <p:tags r:id="rId24"/>
            </p:custDataLst>
          </p:nvPr>
        </p:nvCxnSpPr>
        <p:spPr>
          <a:xfrm>
            <a:off x="3406326" y="5428838"/>
            <a:ext cx="36004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0" name="直接连接符 9"/>
          <p:cNvCxnSpPr/>
          <p:nvPr>
            <p:custDataLst>
              <p:tags r:id="rId25"/>
            </p:custDataLst>
          </p:nvPr>
        </p:nvCxnSpPr>
        <p:spPr>
          <a:xfrm>
            <a:off x="3406326" y="5810473"/>
            <a:ext cx="36004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1" name="直接连接符 10"/>
          <p:cNvCxnSpPr/>
          <p:nvPr>
            <p:custDataLst>
              <p:tags r:id="rId26"/>
            </p:custDataLst>
          </p:nvPr>
        </p:nvCxnSpPr>
        <p:spPr>
          <a:xfrm>
            <a:off x="3406326" y="6161628"/>
            <a:ext cx="36004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4" name="直接连接符 13"/>
          <p:cNvCxnSpPr/>
          <p:nvPr>
            <p:custDataLst>
              <p:tags r:id="rId27"/>
            </p:custDataLst>
          </p:nvPr>
        </p:nvCxnSpPr>
        <p:spPr>
          <a:xfrm flipH="1">
            <a:off x="1318260" y="2256790"/>
            <a:ext cx="12065" cy="331597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7" name="直接连接符 16"/>
          <p:cNvCxnSpPr>
            <a:endCxn id="9" idx="1"/>
          </p:cNvCxnSpPr>
          <p:nvPr>
            <p:custDataLst>
              <p:tags r:id="rId28"/>
            </p:custDataLst>
          </p:nvPr>
        </p:nvCxnSpPr>
        <p:spPr>
          <a:xfrm>
            <a:off x="1318260" y="2247900"/>
            <a:ext cx="648335" cy="3175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8" name="直接连接符 17"/>
          <p:cNvCxnSpPr/>
          <p:nvPr>
            <p:custDataLst>
              <p:tags r:id="rId29"/>
            </p:custDataLst>
          </p:nvPr>
        </p:nvCxnSpPr>
        <p:spPr>
          <a:xfrm>
            <a:off x="1330325" y="2773045"/>
            <a:ext cx="648335" cy="3175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9" name="直接连接符 18"/>
          <p:cNvCxnSpPr/>
          <p:nvPr>
            <p:custDataLst>
              <p:tags r:id="rId30"/>
            </p:custDataLst>
          </p:nvPr>
        </p:nvCxnSpPr>
        <p:spPr>
          <a:xfrm>
            <a:off x="1317625" y="3298190"/>
            <a:ext cx="648335" cy="3175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0" name="直接连接符 19"/>
          <p:cNvCxnSpPr/>
          <p:nvPr>
            <p:custDataLst>
              <p:tags r:id="rId31"/>
            </p:custDataLst>
          </p:nvPr>
        </p:nvCxnSpPr>
        <p:spPr>
          <a:xfrm>
            <a:off x="1330325" y="3865880"/>
            <a:ext cx="648335" cy="3175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1" name="直接连接符 20"/>
          <p:cNvCxnSpPr/>
          <p:nvPr>
            <p:custDataLst>
              <p:tags r:id="rId32"/>
            </p:custDataLst>
          </p:nvPr>
        </p:nvCxnSpPr>
        <p:spPr>
          <a:xfrm>
            <a:off x="1330325" y="4399915"/>
            <a:ext cx="648335" cy="3175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2" name="直接连接符 21"/>
          <p:cNvCxnSpPr/>
          <p:nvPr>
            <p:custDataLst>
              <p:tags r:id="rId33"/>
            </p:custDataLst>
          </p:nvPr>
        </p:nvCxnSpPr>
        <p:spPr>
          <a:xfrm>
            <a:off x="1317625" y="5542915"/>
            <a:ext cx="648335" cy="3175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9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50" grpId="0" animBg="1"/>
      <p:bldP spid="53" grpId="0" animBg="1"/>
      <p:bldP spid="52" grpId="0" animBg="1"/>
      <p:bldP spid="5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cxnSp>
        <p:nvCxnSpPr>
          <p:cNvPr id="47" name="直接连接符 46"/>
          <p:cNvCxnSpPr/>
          <p:nvPr>
            <p:custDataLst>
              <p:tags r:id="rId3"/>
            </p:custDataLst>
          </p:nvPr>
        </p:nvCxnSpPr>
        <p:spPr>
          <a:xfrm>
            <a:off x="5799078" y="4389585"/>
            <a:ext cx="1138787" cy="11152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34" name="直接连接符 33"/>
          <p:cNvCxnSpPr/>
          <p:nvPr>
            <p:custDataLst>
              <p:tags r:id="rId4"/>
            </p:custDataLst>
          </p:nvPr>
        </p:nvCxnSpPr>
        <p:spPr>
          <a:xfrm>
            <a:off x="4528841" y="2276832"/>
            <a:ext cx="72008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 rot="960000">
            <a:off x="1483360" y="2126615"/>
            <a:ext cx="1530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zh-CN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: 圆角 1"/>
          <p:cNvSpPr/>
          <p:nvPr>
            <p:custDataLst>
              <p:tags r:id="rId6"/>
            </p:custDataLst>
          </p:nvPr>
        </p:nvSpPr>
        <p:spPr>
          <a:xfrm>
            <a:off x="34925" y="2618740"/>
            <a:ext cx="1944370" cy="1688465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AC7B41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Ancient Chinese Art on Show </a:t>
            </a:r>
            <a:endParaRPr lang="en-US" altLang="zh-CN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直接连接符 2"/>
          <p:cNvCxnSpPr>
            <a:stCxn id="2" idx="3"/>
          </p:cNvCxnSpPr>
          <p:nvPr>
            <p:custDataLst>
              <p:tags r:id="rId7"/>
            </p:custDataLst>
          </p:nvPr>
        </p:nvCxnSpPr>
        <p:spPr>
          <a:xfrm flipV="1">
            <a:off x="1979387" y="3457699"/>
            <a:ext cx="536657" cy="5862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8" name="直接连接符 7"/>
          <p:cNvCxnSpPr/>
          <p:nvPr>
            <p:custDataLst>
              <p:tags r:id="rId8"/>
            </p:custDataLst>
          </p:nvPr>
        </p:nvCxnSpPr>
        <p:spPr>
          <a:xfrm flipH="1">
            <a:off x="2516044" y="813341"/>
            <a:ext cx="0" cy="4968552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0" name="直接连接符 9"/>
          <p:cNvCxnSpPr/>
          <p:nvPr>
            <p:custDataLst>
              <p:tags r:id="rId9"/>
            </p:custDataLst>
          </p:nvPr>
        </p:nvCxnSpPr>
        <p:spPr>
          <a:xfrm>
            <a:off x="2516044" y="813341"/>
            <a:ext cx="72008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7" name="直接连接符 16"/>
          <p:cNvCxnSpPr/>
          <p:nvPr>
            <p:custDataLst>
              <p:tags r:id="rId10"/>
            </p:custDataLst>
          </p:nvPr>
        </p:nvCxnSpPr>
        <p:spPr>
          <a:xfrm>
            <a:off x="2516044" y="1533421"/>
            <a:ext cx="72008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8" name="直接连接符 17"/>
          <p:cNvCxnSpPr/>
          <p:nvPr>
            <p:custDataLst>
              <p:tags r:id="rId11"/>
            </p:custDataLst>
          </p:nvPr>
        </p:nvCxnSpPr>
        <p:spPr>
          <a:xfrm>
            <a:off x="2516044" y="2289306"/>
            <a:ext cx="72008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9" name="直接连接符 18"/>
          <p:cNvCxnSpPr/>
          <p:nvPr>
            <p:custDataLst>
              <p:tags r:id="rId12"/>
            </p:custDataLst>
          </p:nvPr>
        </p:nvCxnSpPr>
        <p:spPr>
          <a:xfrm>
            <a:off x="2489007" y="3405629"/>
            <a:ext cx="72008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0" name="直接连接符 19"/>
          <p:cNvCxnSpPr/>
          <p:nvPr>
            <p:custDataLst>
              <p:tags r:id="rId13"/>
            </p:custDataLst>
          </p:nvPr>
        </p:nvCxnSpPr>
        <p:spPr>
          <a:xfrm>
            <a:off x="2516044" y="4413741"/>
            <a:ext cx="72008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1" name="直接连接符 20"/>
          <p:cNvCxnSpPr/>
          <p:nvPr>
            <p:custDataLst>
              <p:tags r:id="rId14"/>
            </p:custDataLst>
          </p:nvPr>
        </p:nvCxnSpPr>
        <p:spPr>
          <a:xfrm>
            <a:off x="2516044" y="5781893"/>
            <a:ext cx="72008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1" name="矩形: 圆角 10"/>
          <p:cNvSpPr/>
          <p:nvPr>
            <p:custDataLst>
              <p:tags r:id="rId15"/>
            </p:custDataLst>
          </p:nvPr>
        </p:nvSpPr>
        <p:spPr>
          <a:xfrm>
            <a:off x="3236125" y="597317"/>
            <a:ext cx="1152128" cy="413847"/>
          </a:xfrm>
          <a:prstGeom prst="roundRect">
            <a:avLst/>
          </a:prstGeom>
          <a:solidFill>
            <a:srgbClr val="FFFF00"/>
          </a:solidFill>
          <a:ln w="28575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Theme 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矩形: 圆角 22"/>
          <p:cNvSpPr/>
          <p:nvPr>
            <p:custDataLst>
              <p:tags r:id="rId16"/>
            </p:custDataLst>
          </p:nvPr>
        </p:nvSpPr>
        <p:spPr>
          <a:xfrm>
            <a:off x="3236124" y="1271336"/>
            <a:ext cx="2520278" cy="463929"/>
          </a:xfrm>
          <a:prstGeom prst="roundRect">
            <a:avLst/>
          </a:prstGeom>
          <a:solidFill>
            <a:srgbClr val="1CADE4">
              <a:lumMod val="40000"/>
              <a:lumOff val="60000"/>
            </a:srgbClr>
          </a:solidFill>
          <a:ln w="28575" cap="flat" cmpd="sng" algn="ctr">
            <a:solidFill>
              <a:srgbClr val="1CADE4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Items on display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矩形: 圆角 23"/>
          <p:cNvSpPr/>
          <p:nvPr>
            <p:custDataLst>
              <p:tags r:id="rId17"/>
            </p:custDataLst>
          </p:nvPr>
        </p:nvSpPr>
        <p:spPr>
          <a:xfrm>
            <a:off x="3235008" y="2000886"/>
            <a:ext cx="1293833" cy="492731"/>
          </a:xfrm>
          <a:prstGeom prst="roundRect">
            <a:avLst/>
          </a:prstGeom>
          <a:solidFill>
            <a:srgbClr val="3E8853">
              <a:lumMod val="40000"/>
              <a:lumOff val="60000"/>
            </a:srgbClr>
          </a:solidFill>
          <a:ln w="28575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矩形: 圆角 24"/>
          <p:cNvSpPr/>
          <p:nvPr>
            <p:custDataLst>
              <p:tags r:id="rId18"/>
            </p:custDataLst>
          </p:nvPr>
        </p:nvSpPr>
        <p:spPr>
          <a:xfrm>
            <a:off x="3235008" y="3139948"/>
            <a:ext cx="1600909" cy="492731"/>
          </a:xfrm>
          <a:prstGeom prst="roundRect">
            <a:avLst/>
          </a:prstGeom>
          <a:solidFill>
            <a:srgbClr val="FF5050"/>
          </a:solid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Highlights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矩形: 圆角 25"/>
          <p:cNvSpPr/>
          <p:nvPr>
            <p:custDataLst>
              <p:tags r:id="rId19"/>
            </p:custDataLst>
          </p:nvPr>
        </p:nvSpPr>
        <p:spPr>
          <a:xfrm>
            <a:off x="3209087" y="4186721"/>
            <a:ext cx="2691331" cy="412703"/>
          </a:xfrm>
          <a:prstGeom prst="roundRect">
            <a:avLst/>
          </a:prstGeom>
          <a:solidFill>
            <a:srgbClr val="CE3B9B"/>
          </a:solidFill>
          <a:ln w="28575" cap="flat" cmpd="sng" algn="ctr">
            <a:solidFill>
              <a:srgbClr val="CE3B9B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Possible emotions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矩形: 圆角 26"/>
          <p:cNvSpPr/>
          <p:nvPr>
            <p:custDataLst>
              <p:tags r:id="rId20"/>
            </p:custDataLst>
          </p:nvPr>
        </p:nvSpPr>
        <p:spPr>
          <a:xfrm>
            <a:off x="3236125" y="5562978"/>
            <a:ext cx="1152128" cy="492731"/>
          </a:xfrm>
          <a:prstGeom prst="roundRect">
            <a:avLst/>
          </a:prstGeom>
          <a:solidFill>
            <a:srgbClr val="DFE3E5"/>
          </a:solidFill>
          <a:ln w="28575" cap="flat" cmpd="sng" algn="ctr">
            <a:solidFill>
              <a:srgbClr val="DFE3E5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Details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直接连接符 27"/>
          <p:cNvCxnSpPr/>
          <p:nvPr>
            <p:custDataLst>
              <p:tags r:id="rId21"/>
            </p:custDataLst>
          </p:nvPr>
        </p:nvCxnSpPr>
        <p:spPr>
          <a:xfrm>
            <a:off x="4388253" y="804240"/>
            <a:ext cx="72008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29" name="矩形: 圆角 28"/>
          <p:cNvSpPr/>
          <p:nvPr>
            <p:custDataLst>
              <p:tags r:id="rId22"/>
            </p:custDataLst>
          </p:nvPr>
        </p:nvSpPr>
        <p:spPr>
          <a:xfrm>
            <a:off x="5108332" y="628492"/>
            <a:ext cx="6832645" cy="413847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Shang to Qing: Chinese Art Through the Ages 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直接连接符 29"/>
          <p:cNvCxnSpPr/>
          <p:nvPr>
            <p:custDataLst>
              <p:tags r:id="rId23"/>
            </p:custDataLst>
          </p:nvPr>
        </p:nvCxnSpPr>
        <p:spPr>
          <a:xfrm>
            <a:off x="5756402" y="1538831"/>
            <a:ext cx="72008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33" name="矩形: 圆角 32"/>
          <p:cNvSpPr/>
          <p:nvPr>
            <p:custDataLst>
              <p:tags r:id="rId24"/>
            </p:custDataLst>
          </p:nvPr>
        </p:nvSpPr>
        <p:spPr>
          <a:xfrm>
            <a:off x="6332471" y="1173391"/>
            <a:ext cx="5608504" cy="648059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1CADE4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Bronze bowls, ceramic vases, jade sculptures and ink wash paintings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矩形: 圆角 34"/>
          <p:cNvSpPr/>
          <p:nvPr>
            <p:custDataLst>
              <p:tags r:id="rId25"/>
            </p:custDataLst>
          </p:nvPr>
        </p:nvSpPr>
        <p:spPr>
          <a:xfrm>
            <a:off x="5245919" y="1952502"/>
            <a:ext cx="6695052" cy="599223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To display the Chinese artistic genius from ancient times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6" name="直接连接符 35"/>
          <p:cNvCxnSpPr/>
          <p:nvPr>
            <p:custDataLst>
              <p:tags r:id="rId26"/>
            </p:custDataLst>
          </p:nvPr>
        </p:nvCxnSpPr>
        <p:spPr>
          <a:xfrm>
            <a:off x="4833641" y="3405629"/>
            <a:ext cx="1138787" cy="11152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37" name="直接连接符 36"/>
          <p:cNvCxnSpPr/>
          <p:nvPr>
            <p:custDataLst>
              <p:tags r:id="rId27"/>
            </p:custDataLst>
          </p:nvPr>
        </p:nvCxnSpPr>
        <p:spPr>
          <a:xfrm>
            <a:off x="4833641" y="3416781"/>
            <a:ext cx="1138787" cy="491577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38" name="直接连接符 37"/>
          <p:cNvCxnSpPr/>
          <p:nvPr>
            <p:custDataLst>
              <p:tags r:id="rId28"/>
            </p:custDataLst>
          </p:nvPr>
        </p:nvCxnSpPr>
        <p:spPr>
          <a:xfrm flipV="1">
            <a:off x="4833641" y="2935683"/>
            <a:ext cx="1138787" cy="469946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43" name="文本框 42"/>
          <p:cNvSpPr txBox="1"/>
          <p:nvPr>
            <p:custDataLst>
              <p:tags r:id="rId29"/>
            </p:custDataLst>
          </p:nvPr>
        </p:nvSpPr>
        <p:spPr>
          <a:xfrm>
            <a:off x="5972428" y="2569056"/>
            <a:ext cx="5871078" cy="707886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painting called </a:t>
            </a:r>
            <a:r>
              <a:rPr lang="en-US" altLang="zh-CN" sz="20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Clearing After Snow on a Mountain Pass</a:t>
            </a:r>
            <a:r>
              <a:rPr lang="en-US" altLang="zh-CN" sz="2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4" name="文本框 43"/>
          <p:cNvSpPr txBox="1"/>
          <p:nvPr>
            <p:custDataLst>
              <p:tags r:id="rId30"/>
            </p:custDataLst>
          </p:nvPr>
        </p:nvSpPr>
        <p:spPr>
          <a:xfrm>
            <a:off x="5972427" y="3232569"/>
            <a:ext cx="5455477" cy="40011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 collection of nearly 100 bronze objects.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5" name="文本框 44"/>
          <p:cNvSpPr txBox="1"/>
          <p:nvPr>
            <p:custDataLst>
              <p:tags r:id="rId31"/>
            </p:custDataLst>
          </p:nvPr>
        </p:nvSpPr>
        <p:spPr>
          <a:xfrm>
            <a:off x="5942686" y="3675520"/>
            <a:ext cx="6120680" cy="40011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Many fine examples of Tang Dynasty sculptures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6" name="矩形: 圆角 45"/>
          <p:cNvSpPr/>
          <p:nvPr>
            <p:custDataLst>
              <p:tags r:id="rId32"/>
            </p:custDataLst>
          </p:nvPr>
        </p:nvSpPr>
        <p:spPr>
          <a:xfrm>
            <a:off x="6836524" y="4186720"/>
            <a:ext cx="4320477" cy="412703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CE3B9B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amazed, thrilled and fascinated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直接连接符 38"/>
          <p:cNvCxnSpPr/>
          <p:nvPr>
            <p:custDataLst>
              <p:tags r:id="rId33"/>
            </p:custDataLst>
          </p:nvPr>
        </p:nvCxnSpPr>
        <p:spPr>
          <a:xfrm>
            <a:off x="4374732" y="5781893"/>
            <a:ext cx="36004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40" name="直接连接符 39"/>
          <p:cNvCxnSpPr/>
          <p:nvPr>
            <p:custDataLst>
              <p:tags r:id="rId34"/>
            </p:custDataLst>
          </p:nvPr>
        </p:nvCxnSpPr>
        <p:spPr>
          <a:xfrm flipH="1" flipV="1">
            <a:off x="4748293" y="4925267"/>
            <a:ext cx="0" cy="1493676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41" name="直接连接符 40"/>
          <p:cNvCxnSpPr/>
          <p:nvPr>
            <p:custDataLst>
              <p:tags r:id="rId35"/>
            </p:custDataLst>
          </p:nvPr>
        </p:nvCxnSpPr>
        <p:spPr>
          <a:xfrm>
            <a:off x="4748293" y="4917647"/>
            <a:ext cx="36004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42" name="直接连接符 41"/>
          <p:cNvCxnSpPr/>
          <p:nvPr>
            <p:custDataLst>
              <p:tags r:id="rId36"/>
            </p:custDataLst>
          </p:nvPr>
        </p:nvCxnSpPr>
        <p:spPr>
          <a:xfrm>
            <a:off x="4769671" y="5421853"/>
            <a:ext cx="36004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48" name="直接连接符 47"/>
          <p:cNvCxnSpPr/>
          <p:nvPr>
            <p:custDataLst>
              <p:tags r:id="rId37"/>
            </p:custDataLst>
          </p:nvPr>
        </p:nvCxnSpPr>
        <p:spPr>
          <a:xfrm>
            <a:off x="4734772" y="5925909"/>
            <a:ext cx="36004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49" name="直接连接符 48"/>
          <p:cNvCxnSpPr/>
          <p:nvPr>
            <p:custDataLst>
              <p:tags r:id="rId38"/>
            </p:custDataLst>
          </p:nvPr>
        </p:nvCxnSpPr>
        <p:spPr>
          <a:xfrm>
            <a:off x="4748293" y="6418943"/>
            <a:ext cx="360040" cy="0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50" name="矩形: 圆角 49"/>
          <p:cNvSpPr/>
          <p:nvPr>
            <p:custDataLst>
              <p:tags r:id="rId39"/>
            </p:custDataLst>
          </p:nvPr>
        </p:nvSpPr>
        <p:spPr>
          <a:xfrm>
            <a:off x="5131995" y="4717390"/>
            <a:ext cx="984445" cy="317245"/>
          </a:xfrm>
          <a:prstGeom prst="roundRect">
            <a:avLst/>
          </a:prstGeom>
          <a:solidFill>
            <a:srgbClr val="DFE3E5"/>
          </a:solidFill>
          <a:ln w="28575" cap="flat" cmpd="sng" algn="ctr">
            <a:solidFill>
              <a:srgbClr val="DFE3E5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Date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矩形: 圆角 50"/>
          <p:cNvSpPr/>
          <p:nvPr>
            <p:custDataLst>
              <p:tags r:id="rId40"/>
            </p:custDataLst>
          </p:nvPr>
        </p:nvSpPr>
        <p:spPr>
          <a:xfrm>
            <a:off x="5134304" y="6223434"/>
            <a:ext cx="1013766" cy="363037"/>
          </a:xfrm>
          <a:prstGeom prst="roundRect">
            <a:avLst/>
          </a:prstGeom>
          <a:solidFill>
            <a:srgbClr val="DFE3E5"/>
          </a:solidFill>
          <a:ln w="28575" cap="flat" cmpd="sng" algn="ctr">
            <a:solidFill>
              <a:srgbClr val="DFE3E5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矩形: 圆角 51"/>
          <p:cNvSpPr/>
          <p:nvPr>
            <p:custDataLst>
              <p:tags r:id="rId41"/>
            </p:custDataLst>
          </p:nvPr>
        </p:nvSpPr>
        <p:spPr>
          <a:xfrm>
            <a:off x="5134305" y="5739737"/>
            <a:ext cx="1803559" cy="363037"/>
          </a:xfrm>
          <a:prstGeom prst="roundRect">
            <a:avLst/>
          </a:prstGeom>
          <a:solidFill>
            <a:srgbClr val="DFE3E5"/>
          </a:solidFill>
          <a:ln w="28575" cap="flat" cmpd="sng" algn="ctr">
            <a:solidFill>
              <a:srgbClr val="DFE3E5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Ticket price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矩形: 圆角 52"/>
          <p:cNvSpPr/>
          <p:nvPr>
            <p:custDataLst>
              <p:tags r:id="rId42"/>
            </p:custDataLst>
          </p:nvPr>
        </p:nvSpPr>
        <p:spPr>
          <a:xfrm>
            <a:off x="5108332" y="5198313"/>
            <a:ext cx="2088232" cy="430071"/>
          </a:xfrm>
          <a:prstGeom prst="roundRect">
            <a:avLst/>
          </a:prstGeom>
          <a:solidFill>
            <a:srgbClr val="DFE3E5"/>
          </a:solidFill>
          <a:ln w="28575" cap="flat" cmpd="sng" algn="ctr">
            <a:solidFill>
              <a:srgbClr val="DFE3E5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Opening hours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文本框 53"/>
          <p:cNvSpPr txBox="1"/>
          <p:nvPr>
            <p:custDataLst>
              <p:tags r:id="rId43"/>
            </p:custDataLst>
          </p:nvPr>
        </p:nvSpPr>
        <p:spPr>
          <a:xfrm>
            <a:off x="6260458" y="4561562"/>
            <a:ext cx="4212016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It runs until November 25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5" name="文本框 54"/>
          <p:cNvSpPr txBox="1"/>
          <p:nvPr>
            <p:custDataLst>
              <p:tags r:id="rId44"/>
            </p:custDataLst>
          </p:nvPr>
        </p:nvSpPr>
        <p:spPr>
          <a:xfrm>
            <a:off x="7335756" y="5205819"/>
            <a:ext cx="47511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9:00 a.m. - 5:00 p.m. (Tuesday to Sunday)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6" name="文本框 55"/>
          <p:cNvSpPr txBox="1"/>
          <p:nvPr>
            <p:custDataLst>
              <p:tags r:id="rId45"/>
            </p:custDataLst>
          </p:nvPr>
        </p:nvSpPr>
        <p:spPr>
          <a:xfrm>
            <a:off x="6187564" y="6119942"/>
            <a:ext cx="6277249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  <a:defRPr/>
            </a:pPr>
            <a:r>
              <a:rPr lang="en-US" altLang="zh-CN" sz="2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Photos or food and drink are prohibited.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7" name="文本框 56"/>
          <p:cNvSpPr txBox="1"/>
          <p:nvPr>
            <p:custDataLst>
              <p:tags r:id="rId46"/>
            </p:custDataLst>
          </p:nvPr>
        </p:nvSpPr>
        <p:spPr>
          <a:xfrm>
            <a:off x="7020795" y="5745283"/>
            <a:ext cx="48934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Adults:</a:t>
            </a:r>
            <a:r>
              <a:rPr lang="en-US" altLang="zh-CN" sz="2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$10, </a:t>
            </a:r>
            <a:r>
              <a:rPr lang="en-US" altLang="zh-CN" sz="2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students:</a:t>
            </a:r>
            <a:r>
              <a:rPr lang="en-US" altLang="zh-CN" sz="2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$8, </a:t>
            </a:r>
            <a:r>
              <a:rPr lang="en-US" altLang="zh-CN" sz="2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children uder12: </a:t>
            </a:r>
            <a:r>
              <a:rPr lang="en-US" altLang="zh-CN" sz="2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$5, 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7"/>
            </p:custDataLst>
          </p:nvPr>
        </p:nvPicPr>
        <p:blipFill>
          <a:blip r:embed="rId48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9"/>
            </p:custDataLst>
          </p:nvPr>
        </p:nvPicPr>
        <p:blipFill>
          <a:blip r:embed="rId48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0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3" grpId="0" animBg="1"/>
      <p:bldP spid="35" grpId="0" animBg="1"/>
      <p:bldP spid="43" grpId="0" animBg="1"/>
      <p:bldP spid="44" grpId="0" animBg="1"/>
      <p:bldP spid="45" grpId="0" animBg="1"/>
      <p:bldP spid="46" grpId="0" animBg="1"/>
      <p:bldP spid="54" grpId="0"/>
      <p:bldP spid="55" grpId="0"/>
      <p:bldP spid="57" grpId="0"/>
      <p:bldP spid="5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350" y="282575"/>
            <a:ext cx="2533650" cy="3078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23730" y="415290"/>
            <a:ext cx="2521585" cy="22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0" y="1228090"/>
          <a:ext cx="12192000" cy="415671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3223895"/>
                <a:gridCol w="2057400"/>
                <a:gridCol w="1832610"/>
                <a:gridCol w="5078095"/>
              </a:tblGrid>
              <a:tr h="770890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 sz="3200">
                          <a:solidFill>
                            <a:srgbClr val="000000"/>
                          </a:solidFill>
                          <a:latin typeface="Arial Black" panose="020B0A04020102020204" charset="0"/>
                          <a:ea typeface="微软雅黑" panose="020B0503020204020204" charset="-122"/>
                          <a:cs typeface="Arial Black" panose="020B0A04020102020204" charset="0"/>
                        </a:rPr>
                        <a:t>Item</a:t>
                      </a:r>
                      <a:endParaRPr lang="en-US" altLang="zh-CN" sz="3200">
                        <a:solidFill>
                          <a:srgbClr val="000000"/>
                        </a:solidFill>
                        <a:latin typeface="Arial Black" panose="020B0A04020102020204" charset="0"/>
                        <a:ea typeface="微软雅黑" panose="020B0503020204020204" charset="-122"/>
                        <a:cs typeface="Arial Black" panose="020B0A04020102020204" charset="0"/>
                      </a:endParaRPr>
                    </a:p>
                  </a:txBody>
                  <a:tcPr vert="horz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en-US" altLang="zh-CN" sz="3200" b="1">
                          <a:solidFill>
                            <a:srgbClr val="000000"/>
                          </a:solidFill>
                          <a:latin typeface="Arial Black" panose="020B0A04020102020204" charset="0"/>
                          <a:ea typeface="微软雅黑" panose="020B0503020204020204" charset="-122"/>
                          <a:cs typeface="Arial Black" panose="020B0A04020102020204" charset="0"/>
                        </a:rPr>
                        <a:t>Dynasty</a:t>
                      </a:r>
                      <a:endParaRPr lang="en-US" altLang="zh-CN" sz="3200" b="1">
                        <a:solidFill>
                          <a:srgbClr val="000000"/>
                        </a:solidFill>
                        <a:latin typeface="Arial Black" panose="020B0A04020102020204" charset="0"/>
                        <a:ea typeface="微软雅黑" panose="020B0503020204020204" charset="-122"/>
                        <a:cs typeface="Arial Black" panose="020B0A04020102020204" charset="0"/>
                      </a:endParaRPr>
                    </a:p>
                  </a:txBody>
                  <a:tcPr vert="horz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en-US" altLang="zh-CN" sz="3200" b="1">
                          <a:solidFill>
                            <a:srgbClr val="000000"/>
                          </a:solidFill>
                          <a:latin typeface="Arial Black" panose="020B0A04020102020204" charset="0"/>
                          <a:ea typeface="微软雅黑" panose="020B0503020204020204" charset="-122"/>
                          <a:cs typeface="Arial Black" panose="020B0A04020102020204" charset="0"/>
                        </a:rPr>
                        <a:t>Artist</a:t>
                      </a:r>
                      <a:endParaRPr lang="en-US" altLang="zh-CN" sz="3200" b="1">
                        <a:solidFill>
                          <a:srgbClr val="000000"/>
                        </a:solidFill>
                        <a:latin typeface="Arial Black" panose="020B0A04020102020204" charset="0"/>
                        <a:ea typeface="微软雅黑" panose="020B0503020204020204" charset="-122"/>
                        <a:cs typeface="Arial Black" panose="020B0A04020102020204" charset="0"/>
                      </a:endParaRPr>
                    </a:p>
                  </a:txBody>
                  <a:tcPr vert="horz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en-US" altLang="zh-CN" sz="3200" b="1">
                          <a:solidFill>
                            <a:srgbClr val="000000"/>
                          </a:solidFill>
                          <a:latin typeface="Arial Black" panose="020B0A04020102020204" charset="0"/>
                          <a:ea typeface="微软雅黑" panose="020B0503020204020204" charset="-122"/>
                          <a:cs typeface="Arial Black" panose="020B0A04020102020204" charset="0"/>
                        </a:rPr>
                        <a:t>Reason for showing</a:t>
                      </a:r>
                      <a:endParaRPr lang="en-US" altLang="zh-CN" sz="3200" b="1">
                        <a:solidFill>
                          <a:srgbClr val="000000"/>
                        </a:solidFill>
                        <a:latin typeface="Arial Black" panose="020B0A04020102020204" charset="0"/>
                        <a:ea typeface="微软雅黑" panose="020B0503020204020204" charset="-122"/>
                        <a:cs typeface="Arial Black" panose="020B0A04020102020204" charset="0"/>
                      </a:endParaRPr>
                    </a:p>
                  </a:txBody>
                  <a:tcPr vert="horz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95186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18808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245870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05105" y="4210685"/>
            <a:ext cx="396240" cy="10858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5405" y="1922145"/>
            <a:ext cx="568960" cy="10502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1595" y="3124200"/>
            <a:ext cx="572770" cy="962025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14"/>
            </p:custDataLst>
          </p:nvPr>
        </p:nvSpPr>
        <p:spPr>
          <a:xfrm>
            <a:off x="974725" y="582930"/>
            <a:ext cx="109620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buFont typeface="Arial" panose="020B0604020202020204" pitchFamily="34" charset="0"/>
              <a:buNone/>
            </a:pPr>
            <a:r>
              <a:rPr lang="en-US" altLang="zh-CN" sz="3600" b="1">
                <a:latin typeface="Aharoni" panose="02010803020104030203" charset="0"/>
                <a:cs typeface="Aharoni" panose="02010803020104030203" charset="0"/>
              </a:rPr>
              <a:t>Detailed reading </a:t>
            </a:r>
            <a:r>
              <a:rPr lang="en-US" altLang="zh-C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(para2-4)</a:t>
            </a:r>
            <a:r>
              <a:rPr lang="zh-CN" altLang="en-US" sz="3200" b="1">
                <a:latin typeface="Aharoni" panose="02010803020104030203" charset="0"/>
                <a:cs typeface="Aharoni" panose="02010803020104030203" charset="0"/>
              </a:rPr>
              <a:t>：</a:t>
            </a: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Complete the form.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5"/>
            </p:custDataLst>
          </p:nvPr>
        </p:nvSpPr>
        <p:spPr>
          <a:xfrm>
            <a:off x="880745" y="2263140"/>
            <a:ext cx="1814830" cy="460375"/>
          </a:xfrm>
          <a:prstGeom prst="rect">
            <a:avLst/>
          </a:prstGeom>
          <a:solidFill>
            <a:srgbClr val="FFFFFF">
              <a:alpha val="77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painting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6"/>
            </p:custDataLst>
          </p:nvPr>
        </p:nvSpPr>
        <p:spPr>
          <a:xfrm>
            <a:off x="974725" y="4459605"/>
            <a:ext cx="1920240" cy="460375"/>
          </a:xfrm>
          <a:prstGeom prst="rect">
            <a:avLst/>
          </a:prstGeom>
          <a:solidFill>
            <a:srgbClr val="FFFFFF">
              <a:alpha val="77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sculpture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17"/>
            </p:custDataLst>
          </p:nvPr>
        </p:nvSpPr>
        <p:spPr>
          <a:xfrm>
            <a:off x="880745" y="3057525"/>
            <a:ext cx="2308225" cy="829945"/>
          </a:xfrm>
          <a:prstGeom prst="rect">
            <a:avLst/>
          </a:prstGeom>
          <a:solidFill>
            <a:srgbClr val="FFFFFF">
              <a:alpha val="77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a collection of bronze objects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18"/>
            </p:custDataLst>
          </p:nvPr>
        </p:nvSpPr>
        <p:spPr>
          <a:xfrm>
            <a:off x="3272790" y="2269490"/>
            <a:ext cx="1976755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7000"/>
                  </a:srgb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Ming Dynasty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19"/>
            </p:custDataLst>
          </p:nvPr>
        </p:nvSpPr>
        <p:spPr>
          <a:xfrm>
            <a:off x="3239770" y="2927350"/>
            <a:ext cx="2137410" cy="119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7000"/>
                  </a:srgb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Shang Dynasty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(1600BCE-1046BCE)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20"/>
            </p:custDataLst>
          </p:nvPr>
        </p:nvSpPr>
        <p:spPr>
          <a:xfrm>
            <a:off x="3272790" y="4409440"/>
            <a:ext cx="1976755" cy="8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7000"/>
                  </a:srgb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Tang Dynasty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(618-907)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21"/>
            </p:custDataLst>
          </p:nvPr>
        </p:nvSpPr>
        <p:spPr>
          <a:xfrm>
            <a:off x="5322570" y="2190115"/>
            <a:ext cx="1731645" cy="8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7000"/>
                  </a:srgb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Tang Yin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(1470-1524)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/>
          <p:cNvSpPr txBox="1"/>
          <p:nvPr>
            <p:custDataLst>
              <p:tags r:id="rId22"/>
            </p:custDataLst>
          </p:nvPr>
        </p:nvSpPr>
        <p:spPr>
          <a:xfrm>
            <a:off x="5322570" y="3197225"/>
            <a:ext cx="1731645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7000"/>
                  </a:srgb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Not known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直接连接符 18"/>
          <p:cNvCxnSpPr/>
          <p:nvPr>
            <p:custDataLst>
              <p:tags r:id="rId23"/>
            </p:custDataLst>
          </p:nvPr>
        </p:nvCxnSpPr>
        <p:spPr>
          <a:xfrm flipV="1">
            <a:off x="5270500" y="4135755"/>
            <a:ext cx="1864995" cy="127571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rgbClr val="000000"/>
          </a:fontRef>
        </p:style>
      </p:cxnSp>
      <p:sp>
        <p:nvSpPr>
          <p:cNvPr id="20" name="文本框 19"/>
          <p:cNvSpPr txBox="1"/>
          <p:nvPr>
            <p:custDataLst>
              <p:tags r:id="rId24"/>
            </p:custDataLst>
          </p:nvPr>
        </p:nvSpPr>
        <p:spPr>
          <a:xfrm>
            <a:off x="7135495" y="2142490"/>
            <a:ext cx="5056505" cy="8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7000"/>
                  </a:srgb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Made with extraordinary skills,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Fresh and full of life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25"/>
            </p:custDataLst>
          </p:nvPr>
        </p:nvSpPr>
        <p:spPr>
          <a:xfrm>
            <a:off x="7135495" y="2984500"/>
            <a:ext cx="5056505" cy="119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7000"/>
                  </a:srgb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Show great skill.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Some may come from the collection of Emperor Qianlong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/>
          <p:cNvSpPr txBox="1"/>
          <p:nvPr>
            <p:custDataLst>
              <p:tags r:id="rId26"/>
            </p:custDataLst>
          </p:nvPr>
        </p:nvSpPr>
        <p:spPr>
          <a:xfrm>
            <a:off x="7135495" y="4181475"/>
            <a:ext cx="5056505" cy="119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7000"/>
                  </a:srgb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Buddhist origin,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be of exceptional beauty and quality,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Bring history to life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8" grpId="0"/>
      <p:bldP spid="20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/>
          <p:cNvSpPr txBox="1"/>
          <p:nvPr>
            <p:custDataLst>
              <p:tags r:id="rId1"/>
            </p:custDataLst>
          </p:nvPr>
        </p:nvSpPr>
        <p:spPr>
          <a:xfrm>
            <a:off x="1469610" y="1250404"/>
            <a:ext cx="99310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“_______________________________________________”</a:t>
            </a:r>
            <a:endParaRPr lang="en-US" altLang="zh-C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文本框 33"/>
          <p:cNvSpPr txBox="1"/>
          <p:nvPr>
            <p:custDataLst>
              <p:tags r:id="rId2"/>
            </p:custDataLst>
          </p:nvPr>
        </p:nvSpPr>
        <p:spPr>
          <a:xfrm>
            <a:off x="3593190" y="687376"/>
            <a:ext cx="5682766" cy="6666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730" b="1">
                <a:solidFill>
                  <a:srgbClr val="3891A7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b="1">
                <a:solidFill>
                  <a:srgbClr val="3891A7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NEW EXHIBITION</a:t>
            </a:r>
            <a:endParaRPr lang="en-US" altLang="zh-CN" sz="2800" b="1">
              <a:solidFill>
                <a:srgbClr val="3891A7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5" name="文本框 34"/>
          <p:cNvSpPr txBox="1"/>
          <p:nvPr>
            <p:custDataLst>
              <p:tags r:id="rId3"/>
            </p:custDataLst>
          </p:nvPr>
        </p:nvSpPr>
        <p:spPr>
          <a:xfrm>
            <a:off x="1864995" y="1231265"/>
            <a:ext cx="84004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From Shang to Qing: Chinese Art Through the Ages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6" name="文本框 35"/>
          <p:cNvSpPr txBox="1"/>
          <p:nvPr>
            <p:custDataLst>
              <p:tags r:id="rId4"/>
            </p:custDataLst>
          </p:nvPr>
        </p:nvSpPr>
        <p:spPr>
          <a:xfrm>
            <a:off x="1576070" y="1665605"/>
            <a:ext cx="94799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More than </a:t>
            </a:r>
            <a:r>
              <a:rPr lang="en-US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                 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of wonderful art from China on display.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37" name="图片 36"/>
          <p:cNvPicPr/>
          <p:nvPr>
            <p:custDataLst>
              <p:tags r:id="rId5"/>
            </p:custDataLst>
          </p:nvPr>
        </p:nvPicPr>
        <p:blipFill>
          <a:blip r:embed="rId6" r:link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94" b="89945" l="6094" r="90000">
                        <a14:backgroundMark x1="51875" y1="58122" x2="51875" y2="58122"/>
                        <a14:backgroundMark x1="51875" y1="58122" x2="51875" y2="58122"/>
                        <a14:backgroundMark x1="51875" y1="58122" x2="51875" y2="58122"/>
                        <a14:backgroundMark x1="46094" y1="58895" x2="46094" y2="58895"/>
                        <a14:backgroundMark x1="46094" y1="58895" x2="46094" y2="58895"/>
                        <a14:backgroundMark x1="45938" y1="54586" x2="45938" y2="54586"/>
                        <a14:backgroundMark x1="50859" y1="45083" x2="50859" y2="45083"/>
                        <a14:backgroundMark x1="45938" y1="46188" x2="45938" y2="46188"/>
                        <a14:backgroundMark x1="42344" y1="45967" x2="42344" y2="45967"/>
                      </a14:backgroundRemoval>
                    </a14:imgEffect>
                  </a14:imgLayer>
                </a14:imgProps>
              </a:ext>
            </a:extLst>
          </a:blip>
          <a:srcRect l="9025" r="9422" b="38745"/>
          <a:stretch>
            <a:fillRect/>
          </a:stretch>
        </p:blipFill>
        <p:spPr>
          <a:xfrm>
            <a:off x="234950" y="904240"/>
            <a:ext cx="1263015" cy="7181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" name="文本框 37"/>
          <p:cNvSpPr txBox="1"/>
          <p:nvPr>
            <p:custDataLst>
              <p:tags r:id="rId9"/>
            </p:custDataLst>
          </p:nvPr>
        </p:nvSpPr>
        <p:spPr>
          <a:xfrm>
            <a:off x="413148" y="2091527"/>
            <a:ext cx="5682766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3891A7">
                    <a:lumMod val="75000"/>
                  </a:srgb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Highlights:</a:t>
            </a:r>
            <a:endParaRPr lang="en-US" altLang="zh-CN" sz="2800" b="1">
              <a:solidFill>
                <a:srgbClr val="3891A7">
                  <a:lumMod val="75000"/>
                </a:srgbClr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9" name="文本框 38"/>
          <p:cNvSpPr txBox="1"/>
          <p:nvPr>
            <p:custDataLst>
              <p:tags r:id="rId10"/>
            </p:custDataLst>
          </p:nvPr>
        </p:nvSpPr>
        <p:spPr>
          <a:xfrm>
            <a:off x="413385" y="2555240"/>
            <a:ext cx="1141603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Wingdings" panose="05000000000000000000" charset="0"/>
              <a:buChar char="l"/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The painting 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Clearing After Snow on a Mountain Pass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, by </a:t>
            </a:r>
            <a:r>
              <a:rPr lang="en-US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               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lang="en-US" altLang="zh-CN" sz="28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457200" indent="-457200">
              <a:buFont typeface="Wingdings" panose="05000000000000000000" charset="0"/>
              <a:buChar char="l"/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A collection of nearly 100 </a:t>
            </a:r>
            <a:r>
              <a:rPr lang="en-US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                                                               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457200" indent="-457200">
              <a:buFont typeface="Wingdings" panose="05000000000000000000" charset="0"/>
              <a:buChar char="l"/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Many fine examples of </a:t>
            </a:r>
            <a:r>
              <a:rPr lang="en-US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                                                                     </a:t>
            </a:r>
            <a:r>
              <a:rPr lang="en-US" altLang="zh-CN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.     </a:t>
            </a:r>
            <a:endParaRPr lang="en-US" altLang="zh-CN" sz="32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0" name="文本框 39"/>
          <p:cNvSpPr txBox="1"/>
          <p:nvPr>
            <p:custDataLst>
              <p:tags r:id="rId11"/>
            </p:custDataLst>
          </p:nvPr>
        </p:nvSpPr>
        <p:spPr>
          <a:xfrm>
            <a:off x="515620" y="3919855"/>
            <a:ext cx="11325225" cy="27527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2965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You will </a:t>
            </a:r>
            <a:r>
              <a:rPr lang="en-US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                                                                                                           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fontAlgn="auto">
              <a:lnSpc>
                <a:spcPts val="2965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Date: Now until </a:t>
            </a:r>
            <a:r>
              <a:rPr lang="en-US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                            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fontAlgn="auto">
              <a:lnSpc>
                <a:spcPts val="2965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Opening hours: </a:t>
            </a:r>
            <a:r>
              <a:rPr lang="en-US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             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a.m. to </a:t>
            </a:r>
            <a:r>
              <a:rPr lang="en-US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         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p.m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fontAlgn="auto">
              <a:lnSpc>
                <a:spcPts val="2965"/>
              </a:lnSpc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                       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Museum is closed on </a:t>
            </a:r>
            <a:r>
              <a:rPr lang="en-US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              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fontAlgn="auto">
              <a:lnSpc>
                <a:spcPts val="2965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Tickets: Adults $</a:t>
            </a:r>
            <a:r>
              <a:rPr lang="en-US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      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, Students 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$</a:t>
            </a:r>
            <a:r>
              <a:rPr lang="en-US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      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fontAlgn="auto">
              <a:lnSpc>
                <a:spcPts val="2965"/>
              </a:lnSpc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           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Children under 12 $5, Children under 5 free.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fontAlgn="auto">
              <a:lnSpc>
                <a:spcPts val="2965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No photos or food and drink allowed in museum.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1" name="文本框 40"/>
          <p:cNvSpPr txBox="1"/>
          <p:nvPr>
            <p:custDataLst>
              <p:tags r:id="rId12"/>
            </p:custDataLst>
          </p:nvPr>
        </p:nvSpPr>
        <p:spPr>
          <a:xfrm>
            <a:off x="3180715" y="1772285"/>
            <a:ext cx="2592705" cy="433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65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3,000 years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2" name="文本框 7"/>
          <p:cNvSpPr txBox="1"/>
          <p:nvPr>
            <p:custDataLst>
              <p:tags r:id="rId13"/>
            </p:custDataLst>
          </p:nvPr>
        </p:nvSpPr>
        <p:spPr>
          <a:xfrm>
            <a:off x="9276277" y="2653018"/>
            <a:ext cx="2532445" cy="433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65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Tang Yin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3" name="文本框 7"/>
          <p:cNvSpPr txBox="1"/>
          <p:nvPr>
            <p:custDataLst>
              <p:tags r:id="rId14"/>
            </p:custDataLst>
          </p:nvPr>
        </p:nvSpPr>
        <p:spPr>
          <a:xfrm>
            <a:off x="5059632" y="3084289"/>
            <a:ext cx="5360781" cy="433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65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bronze objects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4" name="文本框 7"/>
          <p:cNvSpPr txBox="1"/>
          <p:nvPr>
            <p:custDataLst>
              <p:tags r:id="rId15"/>
            </p:custDataLst>
          </p:nvPr>
        </p:nvSpPr>
        <p:spPr>
          <a:xfrm>
            <a:off x="4577663" y="3532177"/>
            <a:ext cx="4702609" cy="433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65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Tang Dynasty sculptures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5" name="文本框 7"/>
          <p:cNvSpPr txBox="1"/>
          <p:nvPr>
            <p:custDataLst>
              <p:tags r:id="rId16"/>
            </p:custDataLst>
          </p:nvPr>
        </p:nvSpPr>
        <p:spPr>
          <a:xfrm>
            <a:off x="1771650" y="3935730"/>
            <a:ext cx="10688955" cy="433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65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be transported to another time with its amazing collection of works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6" name="文本框 7"/>
          <p:cNvSpPr txBox="1"/>
          <p:nvPr>
            <p:custDataLst>
              <p:tags r:id="rId17"/>
            </p:custDataLst>
          </p:nvPr>
        </p:nvSpPr>
        <p:spPr>
          <a:xfrm>
            <a:off x="2985737" y="4395789"/>
            <a:ext cx="2981922" cy="433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65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November 25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7" name="文本框 7"/>
          <p:cNvSpPr txBox="1"/>
          <p:nvPr>
            <p:custDataLst>
              <p:tags r:id="rId18"/>
            </p:custDataLst>
          </p:nvPr>
        </p:nvSpPr>
        <p:spPr>
          <a:xfrm>
            <a:off x="2951179" y="4803243"/>
            <a:ext cx="1132072" cy="433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65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9:00 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8" name="文本框 7"/>
          <p:cNvSpPr txBox="1"/>
          <p:nvPr>
            <p:custDataLst>
              <p:tags r:id="rId19"/>
            </p:custDataLst>
          </p:nvPr>
        </p:nvSpPr>
        <p:spPr>
          <a:xfrm>
            <a:off x="5365228" y="4762234"/>
            <a:ext cx="976739" cy="433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65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5:00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9" name="文本框 7"/>
          <p:cNvSpPr txBox="1"/>
          <p:nvPr>
            <p:custDataLst>
              <p:tags r:id="rId20"/>
            </p:custDataLst>
          </p:nvPr>
        </p:nvSpPr>
        <p:spPr>
          <a:xfrm>
            <a:off x="5850422" y="5128428"/>
            <a:ext cx="3758920" cy="433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65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Mondays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50" name="文本框 7"/>
          <p:cNvSpPr txBox="1"/>
          <p:nvPr>
            <p:custDataLst>
              <p:tags r:id="rId21"/>
            </p:custDataLst>
          </p:nvPr>
        </p:nvSpPr>
        <p:spPr>
          <a:xfrm>
            <a:off x="2951361" y="5470048"/>
            <a:ext cx="567809" cy="433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65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10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endParaRPr lang="en-US" altLang="zh-CN" sz="2800" b="1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51" name="文本框 7"/>
          <p:cNvSpPr txBox="1"/>
          <p:nvPr>
            <p:custDataLst>
              <p:tags r:id="rId22"/>
            </p:custDataLst>
          </p:nvPr>
        </p:nvSpPr>
        <p:spPr>
          <a:xfrm>
            <a:off x="5488315" y="5469983"/>
            <a:ext cx="730875" cy="433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65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8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endParaRPr lang="en-US" altLang="zh-CN" sz="2800" b="1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52" name="标题 1"/>
          <p:cNvSpPr txBox="1"/>
          <p:nvPr>
            <p:custDataLst>
              <p:tags r:id="rId23"/>
            </p:custDataLst>
          </p:nvPr>
        </p:nvSpPr>
        <p:spPr>
          <a:xfrm>
            <a:off x="234055" y="235421"/>
            <a:ext cx="11723427" cy="6955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ysClr val="windowText" lastClr="000000"/>
                </a:solidFill>
                <a:latin typeface="Arial Black" panose="020B0A0402010202020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>
              <a:lnSpc>
                <a:spcPct val="7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R</a:t>
            </a:r>
            <a:r>
              <a:rPr lang="en-US" altLang="zh-CN" sz="3200" b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eading for details : complete the </a:t>
            </a:r>
            <a:r>
              <a:rPr lang="en-US" altLang="zh-CN" sz="3200" b="1" i="1" u="sng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advertising leaflet</a:t>
            </a:r>
            <a:r>
              <a:rPr lang="en-US" altLang="zh-CN" sz="3200" b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below.</a:t>
            </a:r>
            <a:endParaRPr lang="en-US" altLang="zh-CN" sz="3200" b="1">
              <a:latin typeface="Arial Rounded MT Bold" panose="020F0704030504030204" pitchFamily="34" charset="0"/>
            </a:endParaRPr>
          </a:p>
        </p:txBody>
      </p:sp>
      <p:sp>
        <p:nvSpPr>
          <p:cNvPr id="53" name="矩形 52"/>
          <p:cNvSpPr/>
          <p:nvPr>
            <p:custDataLst>
              <p:tags r:id="rId24"/>
            </p:custDataLst>
          </p:nvPr>
        </p:nvSpPr>
        <p:spPr>
          <a:xfrm>
            <a:off x="234316" y="791577"/>
            <a:ext cx="11944350" cy="5837188"/>
          </a:xfrm>
          <a:prstGeom prst="rect">
            <a:avLst/>
          </a:prstGeom>
          <a:noFill/>
          <a:ln w="28575" cap="flat" cmpd="sng" algn="ctr">
            <a:solidFill>
              <a:srgbClr val="907441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4" name="图片 53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48290" y="4335780"/>
            <a:ext cx="1207770" cy="225171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747" y="1583959"/>
            <a:ext cx="12191179" cy="3689409"/>
          </a:xfrm>
          <a:prstGeom prst="rect">
            <a:avLst/>
          </a:prstGeom>
          <a:solidFill>
            <a:srgbClr val="FFB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985" b="1"/>
              <a:t>Words and Expressions</a:t>
            </a:r>
            <a:endParaRPr lang="en-US" altLang="zh-CN" sz="6985" b="1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64845" y="543560"/>
            <a:ext cx="11038205" cy="59359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The Richfield Museum of Fine Art </a:t>
            </a:r>
            <a:r>
              <a:rPr lang="en-US" altLang="zh-CN" sz="3200" b="1">
                <a:solidFill>
                  <a:schemeClr val="accent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is proud to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present our new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exhibition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, “from Shang to Qing: </a:t>
            </a:r>
            <a:r>
              <a:rPr lang="en-US" altLang="zh-CN" sz="3200" b="1">
                <a:solidFill>
                  <a:schemeClr val="accent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Chinese Art </a:t>
            </a:r>
            <a:r>
              <a:rPr lang="en-US" altLang="zh-CN" sz="3200" b="1" u="sng">
                <a:solidFill>
                  <a:schemeClr val="accent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Through the Ages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.” Join us 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as we explore more than 3,000 years of wonderful art from the Middle Kingdom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 </a:t>
            </a: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里奇菲尔德美术博物馆很荣幸为您介绍我们的新展览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——“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从商朝到清朝：历代中国艺术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。加入我们一起来探索来自中央王国（即中国）的具有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3000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多年历史的美妙艺术。</a:t>
            </a: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6085840" y="589915"/>
            <a:ext cx="446849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be proud to do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很荣幸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自豪做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...</a:t>
            </a:r>
            <a:endParaRPr lang="en-US" alt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8430895" y="1540510"/>
            <a:ext cx="221234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历代中国艺术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3780790" y="2575560"/>
            <a:ext cx="3074670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as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引导时间状语从句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664845" y="1551305"/>
            <a:ext cx="211455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n.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展览，展出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7865745" y="2491105"/>
            <a:ext cx="383730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历代；自古以来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;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古往今来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  <p:bldP spid="4" grpId="0" animBg="1"/>
      <p:bldP spid="16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64845" y="871220"/>
            <a:ext cx="11038205" cy="54914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From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bronze bowls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to </a:t>
            </a:r>
            <a:r>
              <a:rPr lang="en-US" altLang="zh-CN" sz="3200" b="1" u="sng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ceramic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vases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, and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jade sculpture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 to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ink wash paintings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, our goal is 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to display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the Chinese artistic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genius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from ancient times.</a:t>
            </a: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从青铜碗到陶瓷花瓶，从玉雕到水墨画，我们的目标是展示中国古代的艺术才赋。</a:t>
            </a: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2325370" y="949960"/>
            <a:ext cx="129222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青铜碗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358130" y="1831340"/>
            <a:ext cx="147574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陶瓷花瓶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9081135" y="949960"/>
            <a:ext cx="108966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玉雕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1803400" y="1918970"/>
            <a:ext cx="129222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水墨画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2" name="文本框 41"/>
          <p:cNvSpPr txBox="1"/>
          <p:nvPr>
            <p:custDataLst>
              <p:tags r:id="rId6"/>
            </p:custDataLst>
          </p:nvPr>
        </p:nvSpPr>
        <p:spPr>
          <a:xfrm>
            <a:off x="6347460" y="2809875"/>
            <a:ext cx="1835785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to do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作表语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765175" y="2887980"/>
            <a:ext cx="308610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n.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天赋，天资；天才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4807585" y="601980"/>
            <a:ext cx="2950210" cy="79438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n.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陶瓷制品，陶瓷器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algn="l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adj.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陶瓷的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  <p:bldP spid="4" grpId="0" animBg="1"/>
      <p:bldP spid="5" grpId="0" animBg="1"/>
      <p:bldP spid="42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【新人教课文视频】选必三 Unit 1 Ancient Chinese Art On Show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57250" y="631711"/>
            <a:ext cx="10248900" cy="5765006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635" y="0"/>
            <a:ext cx="11334115" cy="631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u="sng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altLang="zh-CN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Chinese art</a:t>
            </a:r>
            <a:r>
              <a:rPr lang="en-US" altLang="zh-CN" sz="3200" b="1" u="sng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have you seen in the video? </a:t>
            </a:r>
            <a:endParaRPr lang="en-US" altLang="zh-CN" sz="3200" b="1" u="sng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9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92785" y="937895"/>
            <a:ext cx="11028680" cy="55333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The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highlight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of this exhibition is the painting </a:t>
            </a:r>
            <a:r>
              <a:rPr lang="en-US" altLang="zh-CN" sz="3200" b="1" i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Clearing After Snow on a Mountain Pass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, 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one of the great works of Tang Yin (1470-1524)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 </a:t>
            </a: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本次展览的亮点是唐寅（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1470—1524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）的杰作之一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--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《函关雪霁图》。</a:t>
            </a: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2"/>
            </p:custDataLst>
          </p:nvPr>
        </p:nvSpPr>
        <p:spPr>
          <a:xfrm>
            <a:off x="1529080" y="582930"/>
            <a:ext cx="2327910" cy="79438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n.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最精彩的部分</a:t>
            </a:r>
            <a:endParaRPr lang="en-US" alt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algn="l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v.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强调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algn="l"/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9206230" y="930910"/>
            <a:ext cx="245681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《函关雪霁图》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4"/>
            </p:custDataLst>
          </p:nvPr>
        </p:nvSpPr>
        <p:spPr>
          <a:xfrm>
            <a:off x="5525135" y="2854960"/>
            <a:ext cx="5047615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one + of + the + adj.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最高级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+ n.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复数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5525135" y="1953260"/>
            <a:ext cx="1263015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同位语</a:t>
            </a:r>
            <a:endParaRPr 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 animBg="1"/>
      <p:bldP spid="25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92785" y="629285"/>
            <a:ext cx="11028680" cy="5842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Born during the Ming Dynasty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, Tang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sought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and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failed to gain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u="sng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entry into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u="sng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the civil service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, so he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turned to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painting instead.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In time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, he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gained recognition as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one of the greatest artists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China has ever known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 </a:t>
            </a: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zh-CN" altLang="en-US" sz="1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0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唐寅出生在明朝，他曾试图考取文官，但失败了，所以他转而从事绘画。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最终，他被公认为中国有史以来最伟大的艺术家之一。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endParaRPr lang="zh-CN" altLang="en-US" sz="30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2"/>
            </p:custDataLst>
          </p:nvPr>
        </p:nvSpPr>
        <p:spPr>
          <a:xfrm>
            <a:off x="801370" y="629285"/>
            <a:ext cx="1845310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V-ed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作状语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5542915" y="629285"/>
            <a:ext cx="290131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seek to do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试图做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...</a:t>
            </a:r>
            <a:endParaRPr lang="en-US" alt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9033510" y="629285"/>
            <a:ext cx="268795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fail to do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未能做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...</a:t>
            </a:r>
            <a:endParaRPr lang="en-US" alt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3140075" y="1656080"/>
            <a:ext cx="174625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公务员体制</a:t>
            </a:r>
            <a:endParaRPr 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6271895" y="1656080"/>
            <a:ext cx="211455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转而，求助于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9846310" y="1656080"/>
            <a:ext cx="179895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及时，最终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1540510" y="2653665"/>
            <a:ext cx="433641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被公认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承认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... ;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因为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...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获得赞誉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9"/>
            </p:custDataLst>
          </p:nvPr>
        </p:nvSpPr>
        <p:spPr>
          <a:xfrm>
            <a:off x="5961380" y="2583180"/>
            <a:ext cx="5047615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one + of + the + adj.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最高级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+ n.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复数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7" name="文本框 26"/>
          <p:cNvSpPr txBox="1"/>
          <p:nvPr>
            <p:custDataLst>
              <p:tags r:id="rId10"/>
            </p:custDataLst>
          </p:nvPr>
        </p:nvSpPr>
        <p:spPr>
          <a:xfrm>
            <a:off x="7073265" y="3509010"/>
            <a:ext cx="4648200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定语从句，省略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that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，修饰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artists</a:t>
            </a:r>
            <a:endParaRPr lang="en-US" alt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801370" y="1656080"/>
            <a:ext cx="174625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进入，加入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2" grpId="0" animBg="1"/>
      <p:bldP spid="3" grpId="0" animBg="1"/>
      <p:bldP spid="11" grpId="0" animBg="1"/>
      <p:bldP spid="4" grpId="0" animBg="1"/>
      <p:bldP spid="5" grpId="0" animBg="1"/>
      <p:bldP spid="10" grpId="0" animBg="1"/>
      <p:bldP spid="25" grpId="0" animBg="1"/>
      <p:bldP spid="27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92785" y="629285"/>
            <a:ext cx="11028680" cy="5842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This painting, 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showing high mountains, trees, and houses </a:t>
            </a:r>
            <a:r>
              <a:rPr lang="en-US" altLang="zh-CN" sz="3200" b="1" u="sng">
                <a:solidFill>
                  <a:srgbClr val="0070C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covered in snow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, was made with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extraordinary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skill. 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Though it is over 500 years old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, it looks as fresh and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full of life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as the day 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it was created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</a:t>
            </a: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algn="just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这幅画运用了非凡的技巧，展现了高山、树木和被雪覆盖的房屋。虽然它已经有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500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多年的历史了，但看起来清新且充满生机，就像刚被创作出来一样。</a:t>
            </a: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9" name="文本框 28"/>
          <p:cNvSpPr txBox="1"/>
          <p:nvPr>
            <p:custDataLst>
              <p:tags r:id="rId2"/>
            </p:custDataLst>
          </p:nvPr>
        </p:nvSpPr>
        <p:spPr>
          <a:xfrm>
            <a:off x="3606800" y="629285"/>
            <a:ext cx="2877820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V-ing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作后置定语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8" name="文本框 37"/>
          <p:cNvSpPr txBox="1"/>
          <p:nvPr>
            <p:custDataLst>
              <p:tags r:id="rId3"/>
            </p:custDataLst>
          </p:nvPr>
        </p:nvSpPr>
        <p:spPr>
          <a:xfrm>
            <a:off x="770255" y="1640205"/>
            <a:ext cx="2501900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V-ed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作后置定语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114415" y="1640205"/>
            <a:ext cx="310705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adj.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非凡的，卓越的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5"/>
            </p:custDataLst>
          </p:nvPr>
        </p:nvSpPr>
        <p:spPr>
          <a:xfrm>
            <a:off x="770255" y="2592070"/>
            <a:ext cx="3742055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though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引导让步状语从句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8062595" y="2652395"/>
            <a:ext cx="167386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充满生机</a:t>
            </a:r>
            <a:endParaRPr 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770255" y="3609975"/>
            <a:ext cx="6228080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定语从句，省略关系副词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when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，修饰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the day</a:t>
            </a:r>
            <a:endParaRPr lang="en-US" alt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3340100" y="2428875"/>
            <a:ext cx="8267065" cy="224345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）关系副词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when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被省略通常见于先行词是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day, night, morning, afternoon, evening, week, month, year, time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等表示时间的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常见名词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algn="l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）关系副词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where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被省略通常见于先行词是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1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somewhere</a:t>
            </a:r>
            <a:r>
              <a:rPr lang="zh-CN" altLang="en-US" sz="21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21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anywhere</a:t>
            </a:r>
            <a:r>
              <a:rPr lang="zh-CN" altLang="en-US" sz="21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21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wherever</a:t>
            </a:r>
            <a:r>
              <a:rPr lang="zh-CN" altLang="en-US" sz="21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21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nowhere</a:t>
            </a:r>
            <a:r>
              <a:rPr lang="zh-CN" altLang="en-US" sz="21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en-US" altLang="zh-CN" sz="21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place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等表示地点的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常见名词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algn="l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）关系副词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why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被省略通常见于先行词是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reason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algn="l"/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8" grpId="0" animBg="1"/>
      <p:bldP spid="3" grpId="0" animBg="1"/>
      <p:bldP spid="30" grpId="0" animBg="1"/>
      <p:bldP spid="4" grpId="0" animBg="1"/>
      <p:bldP spid="27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03580" y="603885"/>
            <a:ext cx="10979785" cy="58648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Also </a:t>
            </a:r>
            <a:r>
              <a:rPr lang="en-US" altLang="zh-CN" sz="3200" b="1" u="sng">
                <a:solidFill>
                  <a:srgbClr val="0070C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of</a:t>
            </a:r>
            <a:r>
              <a:rPr lang="en-US" altLang="zh-CN" sz="3200" b="1">
                <a:solidFill>
                  <a:srgbClr val="0070C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primary </a:t>
            </a:r>
            <a:r>
              <a:rPr lang="en-US" altLang="zh-CN" sz="3200" b="1" u="sng">
                <a:solidFill>
                  <a:srgbClr val="0070C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note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is </a:t>
            </a:r>
            <a:r>
              <a:rPr lang="en-US" altLang="zh-CN" sz="3200" b="1">
                <a:solidFill>
                  <a:srgbClr val="0070C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 collection of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nearly 100 bronze objects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from the Shang Dynasty (1600BCE-1046 BCE). </a:t>
            </a:r>
            <a:r>
              <a:rPr lang="en-US" altLang="zh-CN" sz="3200" b="1" u="sng">
                <a:solidFill>
                  <a:srgbClr val="0070C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While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the artists </a:t>
            </a:r>
            <a:r>
              <a:rPr lang="en-US" altLang="zh-CN" sz="3200" b="1" u="sng">
                <a:solidFill>
                  <a:srgbClr val="0070C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who made these great works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are not known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, they showed great skill in 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creating these beautiful pieces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 </a:t>
            </a: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zh-CN" altLang="en-US" sz="30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zh-CN" altLang="en-US" sz="30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同样十分重要的（看点）是来自商代（公元前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1600-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公元前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1046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）的近百件青铜器藏品。虽然不清楚创作这些伟大作品的艺术家是谁，但他们在创作这些美丽的作品时表现出了高超的技艺。</a:t>
            </a:r>
            <a:endParaRPr lang="zh-CN" altLang="en-US" sz="30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462530" y="603885"/>
            <a:ext cx="245681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显要的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;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有名的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2581275" y="1558290"/>
            <a:ext cx="294259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adj.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首要的；初级的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5523865" y="661670"/>
            <a:ext cx="245681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一群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;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一批；一堆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781685" y="603885"/>
            <a:ext cx="1622425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全部倒装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6"/>
            </p:custDataLst>
          </p:nvPr>
        </p:nvSpPr>
        <p:spPr>
          <a:xfrm>
            <a:off x="8144510" y="1641475"/>
            <a:ext cx="3538855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while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引导让步状语从句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2713990" y="2592705"/>
            <a:ext cx="5560695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who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引导定语从句，作主语，修饰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artists</a:t>
            </a:r>
            <a:endParaRPr lang="en-US" alt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4499610" y="3625850"/>
            <a:ext cx="1835785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V-ing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作宾语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4" grpId="0" animBg="1"/>
      <p:bldP spid="16" grpId="0" animBg="1"/>
      <p:bldP spid="30" grpId="0" animBg="1"/>
      <p:bldP spid="27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03580" y="603885"/>
            <a:ext cx="10979785" cy="58648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Some of the items </a:t>
            </a:r>
            <a:r>
              <a:rPr lang="en-US" altLang="zh-CN" sz="3200" b="1" u="sng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on display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u="sng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are thought to have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come from the collection of Emperor Qianlong (1711-1799), 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 great admirer of Shang Dynasty bronze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</a:t>
            </a: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其中一些展品被认为是十分欣赏商朝的青铜器的乾隆皇帝（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1711—1799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）的收藏品。</a:t>
            </a: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4399280" y="668020"/>
            <a:ext cx="129222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在展出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6056630" y="668020"/>
            <a:ext cx="347091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be thought to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被认为做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...</a:t>
            </a:r>
            <a:endParaRPr lang="en-US" alt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0316210" y="1623695"/>
            <a:ext cx="1263015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同位语</a:t>
            </a:r>
            <a:endParaRPr 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44525" y="552450"/>
            <a:ext cx="11086465" cy="59766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Finally, we have many fine examples of Tang Dynasty (618-907) sculptures. Most of these </a:t>
            </a:r>
            <a:r>
              <a:rPr lang="en-US" altLang="zh-CN" sz="3200" b="1" u="sng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are of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Buddhist origin. 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Even though Buddhism entered China much earlier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, it did </a:t>
            </a:r>
            <a:r>
              <a:rPr lang="en-US" altLang="zh-CN" sz="3200" b="1" u="sng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not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really begin to show expansion </a:t>
            </a:r>
            <a:r>
              <a:rPr lang="en-US" altLang="zh-CN" sz="3200" b="1" u="sng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until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the seventh century. </a:t>
            </a: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最后，我们还有许多唐代（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618—907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）的雕塑精品。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这些雕塑中大多数与佛教有关。虽然很早之前佛教便传入了中国，但直到公元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7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世纪它才真正开始传播开来。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747385" y="1576070"/>
            <a:ext cx="365950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be of +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抽象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n.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具有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...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性质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3"/>
            </p:custDataLst>
          </p:nvPr>
        </p:nvSpPr>
        <p:spPr>
          <a:xfrm>
            <a:off x="741680" y="2533650"/>
            <a:ext cx="4264660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even though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引导让步状语从句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9478010" y="3493135"/>
            <a:ext cx="165544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直到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...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才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...</a:t>
            </a:r>
            <a:endParaRPr lang="en-US" alt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0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44525" y="552450"/>
            <a:ext cx="11086465" cy="59766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During this same period, trade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along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the Silk Road also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boom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ed. Chinese sculpture thus 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found itself highly influenced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by Buddhist art 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brought from India and Central Asia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through the Silk Road. </a:t>
            </a: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zh-CN" altLang="en-US" sz="24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与此同时，丝绸之路沿线的贸易也蓬勃发展。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因此，中国雕塑深受经丝绸之路传来的印度和中亚佛教艺术的影响。</a:t>
            </a: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2"/>
            </p:custDataLst>
          </p:nvPr>
        </p:nvSpPr>
        <p:spPr>
          <a:xfrm>
            <a:off x="6019800" y="630555"/>
            <a:ext cx="258826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prep.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沿着，顺着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65175" y="1610995"/>
            <a:ext cx="265938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v.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迅速发展，繁荣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4"/>
            </p:custDataLst>
          </p:nvPr>
        </p:nvSpPr>
        <p:spPr>
          <a:xfrm>
            <a:off x="6510020" y="1543050"/>
            <a:ext cx="3716020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find +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宾语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+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宾补（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done</a:t>
            </a:r>
            <a:r>
              <a:rPr 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8" name="文本框 37"/>
          <p:cNvSpPr txBox="1"/>
          <p:nvPr>
            <p:custDataLst>
              <p:tags r:id="rId5"/>
            </p:custDataLst>
          </p:nvPr>
        </p:nvSpPr>
        <p:spPr>
          <a:xfrm>
            <a:off x="3668395" y="2560955"/>
            <a:ext cx="2501900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V-ed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作后置定语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" grpId="0" animBg="1"/>
      <p:bldP spid="24" grpId="0" animBg="1"/>
      <p:bldP spid="3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44525" y="552450"/>
            <a:ext cx="11086465" cy="59766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These works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were intended to spread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Buddhism and they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are of exceptional beauty and quality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 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Looking at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the faces of the figures in these sculptures, one sees the faces of the past. History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is brought to life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</a:t>
            </a: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zh-CN" altLang="en-US" sz="30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0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这些作品是为了传播佛教，而且它们外观精美、品质上乘。看着这些雕塑中人物的脸，你会看到过去的面孔。历史被赋予了生命。</a:t>
            </a: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3314065" y="614680"/>
            <a:ext cx="290131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打算做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...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；意在做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...</a:t>
            </a:r>
            <a:endParaRPr lang="en-US" alt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1182370" y="1576070"/>
            <a:ext cx="365950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be of +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抽象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n.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具有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...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性质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3" name="文本框 42"/>
          <p:cNvSpPr txBox="1"/>
          <p:nvPr>
            <p:custDataLst>
              <p:tags r:id="rId4"/>
            </p:custDataLst>
          </p:nvPr>
        </p:nvSpPr>
        <p:spPr>
          <a:xfrm>
            <a:off x="6974205" y="1577340"/>
            <a:ext cx="1835785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V-ing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作状语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2160270" y="3504565"/>
            <a:ext cx="343154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bring...to life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赋予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...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生命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 animBg="1"/>
      <p:bldP spid="43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35000" y="576580"/>
            <a:ext cx="11057255" cy="59277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This is just </a:t>
            </a:r>
            <a:r>
              <a:rPr lang="en-US" altLang="zh-CN" sz="3200" b="1" u="sng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small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u="sng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taste of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what is </a:t>
            </a:r>
            <a:r>
              <a:rPr lang="en-US" altLang="zh-CN" sz="3200" b="1" u="sng">
                <a:solidFill>
                  <a:srgbClr val="0070C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in store for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you in this exhibition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 We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guarantee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that “From Shang to Qing: Chinese Art Through the Ages” will transport you to another time with its amazing collection of works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</a:t>
            </a: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这只是本次展览供您参观的展品中的一小部分。我们保证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从商朝到清朝：历代中国艺术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展将凭借其令人惊叹的藏品让你穿越至另一个时代。</a:t>
            </a: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517265" y="646430"/>
            <a:ext cx="179070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领略，感受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5922645" y="646430"/>
            <a:ext cx="2967990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what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引导</a:t>
            </a:r>
            <a:r>
              <a:rPr 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宾语从句</a:t>
            </a:r>
            <a:endParaRPr lang="en-US" alt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7045325" y="1516380"/>
            <a:ext cx="320357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即将发生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...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；等待着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...</a:t>
            </a:r>
            <a:endParaRPr lang="en-US" alt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5307965" y="2478405"/>
            <a:ext cx="2184400" cy="445135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that</a:t>
            </a:r>
            <a:r>
              <a:rPr 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宾语从句</a:t>
            </a:r>
            <a:endParaRPr lang="en-US" altLang="zh-CN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2877820" y="1604645"/>
            <a:ext cx="293878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v.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确保，保证；担保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  <p:bldP spid="4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54685" y="927100"/>
            <a:ext cx="11066780" cy="55543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“From Shang to Qing: Chinese Art Through the Ages” will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run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until November25.</a:t>
            </a: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从商朝到清朝：历代中国艺术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展将持续到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11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月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25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日。</a:t>
            </a: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765175" y="1970405"/>
            <a:ext cx="204025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v.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持续，延续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pic>
        <p:nvPicPr>
          <p:cNvPr id="1032" name="Picture 8"/>
          <p:cNvPicPr preferRelativeResize="0">
            <a:picLocks noChangeArrowheads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3855" y="1138710"/>
            <a:ext cx="324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 preferRelativeResize="0">
            <a:picLocks noChangeArrowheads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8551" y="3961050"/>
            <a:ext cx="324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/>
          <p:cNvPicPr preferRelativeResize="0"/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83203" y="3919496"/>
            <a:ext cx="3240000" cy="2520000"/>
          </a:xfrm>
          <a:prstGeom prst="rect">
            <a:avLst/>
          </a:prstGeom>
        </p:spPr>
      </p:pic>
      <p:pic>
        <p:nvPicPr>
          <p:cNvPr id="1026" name="Picture 2"/>
          <p:cNvPicPr preferRelativeResize="0">
            <a:picLocks noChangeArrowheads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3253" y="1138779"/>
            <a:ext cx="324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>
            <p:custDataLst>
              <p:tags r:id="rId15"/>
            </p:custDataLst>
          </p:nvPr>
        </p:nvSpPr>
        <p:spPr>
          <a:xfrm>
            <a:off x="125628" y="196462"/>
            <a:ext cx="11334115" cy="681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u="sng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altLang="zh-CN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Chinese art</a:t>
            </a:r>
            <a:r>
              <a:rPr lang="en-US" altLang="zh-CN" sz="3200" b="1" u="sng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have you ever seen in the </a:t>
            </a:r>
            <a:r>
              <a:rPr lang="en-US" altLang="zh-CN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museum</a:t>
            </a:r>
            <a:r>
              <a:rPr lang="en-US" altLang="zh-CN" sz="3200" b="1" u="sng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altLang="zh-CN" sz="3200" b="1" u="sng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圆角矩形 9"/>
          <p:cNvSpPr/>
          <p:nvPr>
            <p:custDataLst>
              <p:tags r:id="rId16"/>
            </p:custDataLst>
          </p:nvPr>
        </p:nvSpPr>
        <p:spPr bwMode="auto">
          <a:xfrm>
            <a:off x="4605700" y="3009486"/>
            <a:ext cx="2885146" cy="649399"/>
          </a:xfrm>
          <a:prstGeom prst="roundRect">
            <a:avLst/>
          </a:prstGeom>
          <a:pattFill prst="pct80">
            <a:fgClr>
              <a:srgbClr val="5B9BD5"/>
            </a:fgClr>
            <a:bgClr>
              <a:srgbClr val="FFFFFF"/>
            </a:bgClr>
          </a:pattFill>
          <a:ln w="12700" cap="flat" cmpd="sng" algn="ctr">
            <a:solidFill>
              <a:srgbClr val="CDBCA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Chinese Art</a:t>
            </a:r>
            <a:endParaRPr kumimoji="0" lang="en-US" altLang="zh-CN" sz="3200" b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矩形: 圆角 3"/>
          <p:cNvSpPr/>
          <p:nvPr>
            <p:custDataLst>
              <p:tags r:id="rId17"/>
            </p:custDataLst>
          </p:nvPr>
        </p:nvSpPr>
        <p:spPr bwMode="auto">
          <a:xfrm>
            <a:off x="883285" y="1149985"/>
            <a:ext cx="3240405" cy="513080"/>
          </a:xfrm>
          <a:prstGeom prst="roundRect">
            <a:avLst/>
          </a:prstGeom>
          <a:solidFill>
            <a:srgbClr val="D3B37C"/>
          </a:solidFill>
          <a:ln w="19050" cap="flat" cmpd="sng" algn="ctr">
            <a:solidFill>
              <a:srgbClr val="CDBCA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calligraphy</a:t>
            </a:r>
            <a:endParaRPr lang="en-US" altLang="zh-CN" sz="2800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: 圆角 4"/>
          <p:cNvSpPr/>
          <p:nvPr>
            <p:custDataLst>
              <p:tags r:id="rId18"/>
            </p:custDataLst>
          </p:nvPr>
        </p:nvSpPr>
        <p:spPr bwMode="auto">
          <a:xfrm>
            <a:off x="816610" y="3936365"/>
            <a:ext cx="3303270" cy="579200"/>
          </a:xfrm>
          <a:prstGeom prst="roundRect">
            <a:avLst/>
          </a:prstGeom>
          <a:solidFill>
            <a:srgbClr val="D3B37C"/>
          </a:solidFill>
          <a:ln w="19050" cap="flat" cmpd="sng" algn="ctr">
            <a:solidFill>
              <a:srgbClr val="CDBCA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ink wash paintings</a:t>
            </a:r>
            <a:endParaRPr lang="en-US" altLang="zh-CN" sz="2800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矩形: 圆角 5"/>
          <p:cNvSpPr/>
          <p:nvPr>
            <p:custDataLst>
              <p:tags r:id="rId19"/>
            </p:custDataLst>
          </p:nvPr>
        </p:nvSpPr>
        <p:spPr bwMode="auto">
          <a:xfrm>
            <a:off x="4429125" y="3939540"/>
            <a:ext cx="3234690" cy="579200"/>
          </a:xfrm>
          <a:prstGeom prst="roundRect">
            <a:avLst/>
          </a:prstGeom>
          <a:solidFill>
            <a:srgbClr val="D3B37C"/>
          </a:solidFill>
          <a:ln w="19050" cap="flat" cmpd="sng" algn="ctr">
            <a:solidFill>
              <a:srgbClr val="CDBCA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bronze bowls</a:t>
            </a:r>
            <a:endParaRPr lang="en-US" altLang="zh-CN" sz="2800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矩形: 圆角 7"/>
          <p:cNvSpPr/>
          <p:nvPr>
            <p:custDataLst>
              <p:tags r:id="rId20"/>
            </p:custDataLst>
          </p:nvPr>
        </p:nvSpPr>
        <p:spPr bwMode="auto">
          <a:xfrm>
            <a:off x="7922895" y="1149985"/>
            <a:ext cx="3291840" cy="579200"/>
          </a:xfrm>
          <a:prstGeom prst="roundRect">
            <a:avLst/>
          </a:prstGeom>
          <a:solidFill>
            <a:srgbClr val="D3B37C"/>
          </a:solidFill>
          <a:ln w="19050" cap="flat" cmpd="sng" algn="ctr">
            <a:solidFill>
              <a:srgbClr val="CDBCA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jade 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sculptures</a:t>
            </a:r>
            <a:endParaRPr kumimoji="0" lang="en-US" altLang="zh-CN" sz="2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30" name="Picture 6"/>
          <p:cNvPicPr preferRelativeResize="0">
            <a:picLocks noChangeArrowheads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4127" y="3960930"/>
            <a:ext cx="324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矩形: 圆角 6"/>
          <p:cNvSpPr/>
          <p:nvPr>
            <p:custDataLst>
              <p:tags r:id="rId23"/>
            </p:custDataLst>
          </p:nvPr>
        </p:nvSpPr>
        <p:spPr bwMode="auto">
          <a:xfrm>
            <a:off x="7973060" y="3933825"/>
            <a:ext cx="3235325" cy="579200"/>
          </a:xfrm>
          <a:prstGeom prst="roundRect">
            <a:avLst/>
          </a:prstGeom>
          <a:solidFill>
            <a:srgbClr val="D3B37C"/>
          </a:solidFill>
          <a:ln w="19050" cap="flat" cmpd="sng" algn="ctr">
            <a:solidFill>
              <a:srgbClr val="CDBCA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ceramic vases</a:t>
            </a:r>
            <a:endParaRPr lang="en-US" altLang="zh-CN" sz="2800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1" grpId="0" animBg="1"/>
      <p:bldP spid="13" grpId="0" animBg="1"/>
      <p:bldP spid="16" grpId="0" animBg="1"/>
      <p:bldP spid="19" grpId="0" animBg="1"/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54685" y="549910"/>
            <a:ext cx="11066780" cy="59315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Opening hours are from 9: 00 a.m. to 5:00 p.m., from Tuesday to Sunday (the museum is closed on Mondays). No one will </a:t>
            </a: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be admitted into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the exhibition after 4:30 p.m.</a:t>
            </a: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开放时间为星期二到星期日的上午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9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点到下午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点（博物馆星期一闭馆）。下午四点半以后不准任何人进入展馆。</a:t>
            </a: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920115" y="2574925"/>
            <a:ext cx="1752600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被允许进入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54685" y="742950"/>
            <a:ext cx="11066780" cy="57384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32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Admission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: $10 for adults; $8 for students; $5 for children under 12; free for children under 5.</a:t>
            </a: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No photos or food and drink are allowed in the museum.</a:t>
            </a:r>
            <a:endParaRPr lang="en-US" altLang="zh-CN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门票：成人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10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美元；学生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8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美元；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12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岁以下儿童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美元；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岁以下儿童免费。</a:t>
            </a: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博物馆内禁止拍照和饮食。</a:t>
            </a: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2"/>
            </p:custDataLst>
          </p:nvPr>
        </p:nvSpPr>
        <p:spPr>
          <a:xfrm>
            <a:off x="979805" y="742950"/>
            <a:ext cx="1542415" cy="446405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n. </a:t>
            </a:r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入场费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10414000" y="12280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747" y="1583959"/>
            <a:ext cx="12191179" cy="3689409"/>
          </a:xfrm>
          <a:prstGeom prst="rect">
            <a:avLst/>
          </a:prstGeom>
          <a:solidFill>
            <a:srgbClr val="FFB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800" b="1"/>
              <a:t>Writing</a:t>
            </a:r>
            <a:endParaRPr lang="en-US" altLang="zh-CN" sz="13800" b="1"/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12230100" y="12560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任意多边形 37"/>
          <p:cNvSpPr/>
          <p:nvPr>
            <p:custDataLst>
              <p:tags r:id="rId1"/>
            </p:custDataLst>
          </p:nvPr>
        </p:nvSpPr>
        <p:spPr>
          <a:xfrm>
            <a:off x="4237355" y="1761490"/>
            <a:ext cx="1839595" cy="1819910"/>
          </a:xfrm>
          <a:custGeom>
            <a:avLst/>
            <a:gdLst>
              <a:gd name="connsiteX0" fmla="*/ 1583559 w 1583559"/>
              <a:gd name="connsiteY0" fmla="*/ 0 h 1583558"/>
              <a:gd name="connsiteX1" fmla="*/ 1583559 w 1583559"/>
              <a:gd name="connsiteY1" fmla="*/ 1583558 h 1583558"/>
              <a:gd name="connsiteX2" fmla="*/ 0 w 1583559"/>
              <a:gd name="connsiteY2" fmla="*/ 1583558 h 1583558"/>
              <a:gd name="connsiteX3" fmla="*/ 1583559 w 1583559"/>
              <a:gd name="connsiteY3" fmla="*/ 0 h 158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559" h="1583558">
                <a:moveTo>
                  <a:pt x="1583559" y="0"/>
                </a:moveTo>
                <a:lnTo>
                  <a:pt x="1583559" y="1583558"/>
                </a:lnTo>
                <a:lnTo>
                  <a:pt x="0" y="1583558"/>
                </a:lnTo>
                <a:cubicBezTo>
                  <a:pt x="0" y="708983"/>
                  <a:pt x="708984" y="0"/>
                  <a:pt x="158355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stellar" panose="020A0402060406010301"/>
                <a:ea typeface="幼圆" panose="02010509060101010101" charset="-122"/>
                <a:cs typeface="Arial" panose="020B0604020202020204"/>
              </a:rPr>
              <a:t>书信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stellar" panose="020A0402060406010301"/>
              <a:ea typeface="幼圆" panose="02010509060101010101" charset="-122"/>
              <a:cs typeface="Arial" panose="020B0604020202020204"/>
            </a:endParaRPr>
          </a:p>
        </p:txBody>
      </p:sp>
      <p:sp>
        <p:nvSpPr>
          <p:cNvPr id="34" name="任意多边形 33"/>
          <p:cNvSpPr/>
          <p:nvPr>
            <p:custDataLst>
              <p:tags r:id="rId2"/>
            </p:custDataLst>
          </p:nvPr>
        </p:nvSpPr>
        <p:spPr>
          <a:xfrm>
            <a:off x="6167755" y="1762760"/>
            <a:ext cx="1858010" cy="1818640"/>
          </a:xfrm>
          <a:custGeom>
            <a:avLst/>
            <a:gdLst>
              <a:gd name="connsiteX0" fmla="*/ 0 w 1583559"/>
              <a:gd name="connsiteY0" fmla="*/ 0 h 1583558"/>
              <a:gd name="connsiteX1" fmla="*/ 1583559 w 1583559"/>
              <a:gd name="connsiteY1" fmla="*/ 1583558 h 1583558"/>
              <a:gd name="connsiteX2" fmla="*/ 0 w 1583559"/>
              <a:gd name="connsiteY2" fmla="*/ 1583558 h 158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3559" h="1583558">
                <a:moveTo>
                  <a:pt x="0" y="0"/>
                </a:moveTo>
                <a:cubicBezTo>
                  <a:pt x="874575" y="0"/>
                  <a:pt x="1583559" y="708983"/>
                  <a:pt x="1583559" y="1583558"/>
                </a:cubicBezTo>
                <a:lnTo>
                  <a:pt x="0" y="1583558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stellar" panose="020A0402060406010301"/>
                <a:ea typeface="幼圆" panose="02010509060101010101" charset="-122"/>
                <a:cs typeface="Arial" panose="020B0604020202020204"/>
              </a:rPr>
              <a:t>通知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stellar" panose="020A0402060406010301"/>
              <a:ea typeface="幼圆" panose="02010509060101010101" charset="-122"/>
              <a:cs typeface="Arial" panose="020B0604020202020204"/>
            </a:endParaRPr>
          </a:p>
        </p:txBody>
      </p:sp>
      <p:sp>
        <p:nvSpPr>
          <p:cNvPr id="20484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044700" y="224155"/>
            <a:ext cx="7886065" cy="495935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zh-CN" altLang="en-US" sz="3200" b="1">
                <a:latin typeface="Broadway" panose="04040905080B02020502" pitchFamily="82" charset="0"/>
              </a:rPr>
              <a:t>应用文分类</a:t>
            </a:r>
            <a:endParaRPr lang="zh-CN" altLang="en-US" sz="3200" b="1">
              <a:latin typeface="Broadway" panose="04040905080B02020502" pitchFamily="82" charset="0"/>
            </a:endParaRPr>
          </a:p>
        </p:txBody>
      </p:sp>
      <p:sp>
        <p:nvSpPr>
          <p:cNvPr id="15" name="任意多边形 14"/>
          <p:cNvSpPr/>
          <p:nvPr>
            <p:custDataLst>
              <p:tags r:id="rId4"/>
            </p:custDataLst>
          </p:nvPr>
        </p:nvSpPr>
        <p:spPr>
          <a:xfrm>
            <a:off x="6167755" y="3668395"/>
            <a:ext cx="1858645" cy="1726565"/>
          </a:xfrm>
          <a:custGeom>
            <a:avLst/>
            <a:gdLst>
              <a:gd name="connsiteX0" fmla="*/ 0 w 1583559"/>
              <a:gd name="connsiteY0" fmla="*/ 0 h 1583558"/>
              <a:gd name="connsiteX1" fmla="*/ 1583559 w 1583559"/>
              <a:gd name="connsiteY1" fmla="*/ 0 h 1583558"/>
              <a:gd name="connsiteX2" fmla="*/ 0 w 1583559"/>
              <a:gd name="connsiteY2" fmla="*/ 1583558 h 158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3559" h="1583558">
                <a:moveTo>
                  <a:pt x="0" y="0"/>
                </a:moveTo>
                <a:lnTo>
                  <a:pt x="1583559" y="0"/>
                </a:lnTo>
                <a:cubicBezTo>
                  <a:pt x="1583559" y="874575"/>
                  <a:pt x="874575" y="1583558"/>
                  <a:pt x="0" y="1583558"/>
                </a:cubicBezTo>
                <a:close/>
              </a:path>
            </a:pathLst>
          </a:custGeom>
          <a:solidFill>
            <a:srgbClr val="D4D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stellar" panose="020A0402060406010301"/>
                <a:ea typeface="幼圆" panose="02010509060101010101" charset="-122"/>
                <a:cs typeface="Arial" panose="020B0604020202020204"/>
              </a:rPr>
              <a:t>倡议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stellar" panose="020A0402060406010301"/>
              <a:ea typeface="幼圆" panose="02010509060101010101" charset="-122"/>
              <a:cs typeface="Arial" panose="020B0604020202020204"/>
            </a:endParaRPr>
          </a:p>
        </p:txBody>
      </p:sp>
      <p:sp>
        <p:nvSpPr>
          <p:cNvPr id="11" name="任意多边形 10"/>
          <p:cNvSpPr/>
          <p:nvPr>
            <p:custDataLst>
              <p:tags r:id="rId5"/>
            </p:custDataLst>
          </p:nvPr>
        </p:nvSpPr>
        <p:spPr>
          <a:xfrm flipH="1">
            <a:off x="4237355" y="3668395"/>
            <a:ext cx="1839595" cy="1727200"/>
          </a:xfrm>
          <a:custGeom>
            <a:avLst/>
            <a:gdLst>
              <a:gd name="connsiteX0" fmla="*/ 1583553 w 1583553"/>
              <a:gd name="connsiteY0" fmla="*/ 0 h 1583440"/>
              <a:gd name="connsiteX1" fmla="*/ 0 w 1583553"/>
              <a:gd name="connsiteY1" fmla="*/ 0 h 1583440"/>
              <a:gd name="connsiteX2" fmla="*/ 0 w 1583553"/>
              <a:gd name="connsiteY2" fmla="*/ 1583440 h 1583440"/>
              <a:gd name="connsiteX3" fmla="*/ 1575383 w 1583553"/>
              <a:gd name="connsiteY3" fmla="*/ 161792 h 158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553" h="1583440">
                <a:moveTo>
                  <a:pt x="1583553" y="0"/>
                </a:moveTo>
                <a:lnTo>
                  <a:pt x="0" y="0"/>
                </a:lnTo>
                <a:lnTo>
                  <a:pt x="0" y="1583440"/>
                </a:lnTo>
                <a:cubicBezTo>
                  <a:pt x="819914" y="1583440"/>
                  <a:pt x="1494289" y="960311"/>
                  <a:pt x="1575383" y="161792"/>
                </a:cubicBezTo>
                <a:close/>
              </a:path>
            </a:pathLst>
          </a:custGeom>
          <a:solidFill>
            <a:srgbClr val="D4D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stellar" panose="020A0402060406010301"/>
                <a:ea typeface="幼圆" panose="02010509060101010101" charset="-122"/>
                <a:cs typeface="Arial" panose="020B0604020202020204"/>
              </a:rPr>
              <a:t>报道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stellar" panose="020A0402060406010301"/>
              <a:ea typeface="幼圆" panose="02010509060101010101" charset="-122"/>
              <a:cs typeface="Arial" panose="020B0604020202020204"/>
            </a:endParaRPr>
          </a:p>
        </p:txBody>
      </p:sp>
      <p:sp>
        <p:nvSpPr>
          <p:cNvPr id="18" name="椭圆 17"/>
          <p:cNvSpPr/>
          <p:nvPr>
            <p:custDataLst>
              <p:tags r:id="rId6"/>
            </p:custDataLst>
          </p:nvPr>
        </p:nvSpPr>
        <p:spPr>
          <a:xfrm>
            <a:off x="5498306" y="3006329"/>
            <a:ext cx="1238250" cy="1237059"/>
          </a:xfrm>
          <a:prstGeom prst="ellipse">
            <a:avLst/>
          </a:prstGeom>
          <a:solidFill>
            <a:srgbClr val="FFFFFF"/>
          </a:solidFill>
          <a:ln w="38100">
            <a:noFill/>
          </a:ln>
          <a:effectLst>
            <a:outerShdw blurRad="63500" sx="102000" sy="102000" algn="ctr" rotWithShape="0">
              <a:schemeClr val="tx1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1" i="0" u="none" strike="noStrike" kern="1200" cap="none" spc="0" normalizeH="0" baseline="0" noProof="0">
                <a:ln>
                  <a:noFill/>
                </a:ln>
                <a:solidFill>
                  <a:srgbClr val="DC5C31">
                    <a:lumMod val="75000"/>
                  </a:srgb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应用文分类</a:t>
            </a:r>
            <a:endParaRPr kumimoji="0" lang="zh-HK" altLang="en-US" sz="2100" b="1" i="0" u="none" strike="noStrike" kern="1200" cap="none" spc="0" normalizeH="0" baseline="0" noProof="0">
              <a:ln>
                <a:noFill/>
              </a:ln>
              <a:solidFill>
                <a:srgbClr val="DC5C31">
                  <a:lumMod val="75000"/>
                </a:srgb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40" name="文本框 39"/>
          <p:cNvSpPr txBox="1"/>
          <p:nvPr>
            <p:custDataLst>
              <p:tags r:id="rId7"/>
            </p:custDataLst>
          </p:nvPr>
        </p:nvSpPr>
        <p:spPr>
          <a:xfrm>
            <a:off x="2365296" y="1169829"/>
            <a:ext cx="1628775" cy="5219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书信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41" name="矩形 40"/>
          <p:cNvSpPr/>
          <p:nvPr>
            <p:custDataLst>
              <p:tags r:id="rId8"/>
            </p:custDataLst>
          </p:nvPr>
        </p:nvSpPr>
        <p:spPr>
          <a:xfrm>
            <a:off x="2365535" y="1762047"/>
            <a:ext cx="1593056" cy="34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HK" altLang="en-US" sz="1350" b="0" i="0" u="none" strike="noStrike" kern="1200" cap="none" spc="0" normalizeH="0" baseline="0" noProof="0">
              <a:ln>
                <a:noFill/>
              </a:ln>
              <a:solidFill>
                <a:srgbClr val="7C233E"/>
              </a:solidFill>
              <a:effectLst/>
              <a:uLnTx/>
              <a:uFillTx/>
              <a:latin typeface="Calibri" panose="020F0502020204030204"/>
              <a:ea typeface="幼圆" panose="02010509060101010101" charset="-122"/>
              <a:cs typeface="Arial" panose="020B0604020202020204"/>
            </a:endParaRPr>
          </a:p>
        </p:txBody>
      </p:sp>
      <p:sp>
        <p:nvSpPr>
          <p:cNvPr id="43" name="文本框 42"/>
          <p:cNvSpPr txBox="1"/>
          <p:nvPr>
            <p:custDataLst>
              <p:tags r:id="rId9"/>
            </p:custDataLst>
          </p:nvPr>
        </p:nvSpPr>
        <p:spPr>
          <a:xfrm>
            <a:off x="2421176" y="3881201"/>
            <a:ext cx="1628775" cy="5219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报道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44" name="矩形 43"/>
          <p:cNvSpPr/>
          <p:nvPr>
            <p:custDataLst>
              <p:tags r:id="rId10"/>
            </p:custDataLst>
          </p:nvPr>
        </p:nvSpPr>
        <p:spPr>
          <a:xfrm>
            <a:off x="2044860" y="4441825"/>
            <a:ext cx="1593056" cy="3452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HK" altLang="en-US" sz="1350" b="0" i="0" u="none" strike="noStrike" kern="1200" cap="none" spc="0" normalizeH="0" baseline="0" noProof="0">
              <a:ln>
                <a:noFill/>
              </a:ln>
              <a:solidFill>
                <a:srgbClr val="7C233E"/>
              </a:solidFill>
              <a:effectLst/>
              <a:uLnTx/>
              <a:uFillTx/>
              <a:latin typeface="Calibri" panose="020F0502020204030204"/>
              <a:ea typeface="幼圆" panose="02010509060101010101" charset="-122"/>
              <a:cs typeface="Arial" panose="020B0604020202020204"/>
            </a:endParaRPr>
          </a:p>
        </p:txBody>
      </p:sp>
      <p:sp>
        <p:nvSpPr>
          <p:cNvPr id="51" name="矩形 50"/>
          <p:cNvSpPr/>
          <p:nvPr>
            <p:custDataLst>
              <p:tags r:id="rId11"/>
            </p:custDataLst>
          </p:nvPr>
        </p:nvSpPr>
        <p:spPr>
          <a:xfrm>
            <a:off x="1672590" y="1866900"/>
            <a:ext cx="2564765" cy="1714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幼圆" panose="02010509060101010101" charset="-122"/>
                <a:ea typeface="幼圆" panose="02010509060101010101" charset="-122"/>
                <a:cs typeface="Arial" panose="020B0604020202020204"/>
              </a:rPr>
              <a:t>邀请函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幼圆" panose="02010509060101010101" charset="-122"/>
                <a:ea typeface="幼圆" panose="02010509060101010101" charset="-122"/>
                <a:cs typeface="Arial" panose="020B0604020202020204"/>
              </a:rPr>
              <a:t>   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幼圆" panose="02010509060101010101" charset="-122"/>
                <a:ea typeface="幼圆" panose="02010509060101010101" charset="-122"/>
                <a:cs typeface="Arial" panose="020B0604020202020204"/>
              </a:rPr>
              <a:t>道歉信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幼圆" panose="02010509060101010101" charset="-122"/>
              <a:ea typeface="幼圆" panose="02010509060101010101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幼圆" panose="02010509060101010101" charset="-122"/>
                <a:ea typeface="幼圆" panose="02010509060101010101" charset="-122"/>
                <a:cs typeface="Arial" panose="020B0604020202020204"/>
              </a:rPr>
              <a:t>感谢信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幼圆" panose="02010509060101010101" charset="-122"/>
                <a:ea typeface="幼圆" panose="02010509060101010101" charset="-122"/>
                <a:cs typeface="Arial" panose="020B0604020202020204"/>
              </a:rPr>
              <a:t>   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幼圆" panose="02010509060101010101" charset="-122"/>
                <a:ea typeface="幼圆" panose="02010509060101010101" charset="-122"/>
                <a:cs typeface="Arial" panose="020B0604020202020204"/>
              </a:rPr>
              <a:t>申请信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幼圆" panose="02010509060101010101" charset="-122"/>
              <a:ea typeface="幼圆" panose="02010509060101010101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幼圆" panose="02010509060101010101" charset="-122"/>
                <a:ea typeface="幼圆" panose="02010509060101010101" charset="-122"/>
                <a:cs typeface="Arial" panose="020B0604020202020204"/>
              </a:rPr>
              <a:t>投诉信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幼圆" panose="02010509060101010101" charset="-122"/>
                <a:ea typeface="幼圆" panose="02010509060101010101" charset="-122"/>
                <a:cs typeface="Arial" panose="020B0604020202020204"/>
              </a:rPr>
              <a:t>   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幼圆" panose="02010509060101010101" charset="-122"/>
                <a:ea typeface="幼圆" panose="02010509060101010101" charset="-122"/>
                <a:cs typeface="Arial" panose="020B0604020202020204"/>
              </a:rPr>
              <a:t>询问信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幼圆" panose="02010509060101010101" charset="-122"/>
              <a:ea typeface="幼圆" panose="02010509060101010101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幼圆" panose="02010509060101010101" charset="-122"/>
                <a:ea typeface="幼圆" panose="02010509060101010101" charset="-122"/>
                <a:cs typeface="Arial" panose="020B0604020202020204"/>
              </a:rPr>
              <a:t>建议信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幼圆" panose="02010509060101010101" charset="-122"/>
                <a:ea typeface="幼圆" panose="02010509060101010101" charset="-122"/>
                <a:cs typeface="Arial" panose="020B0604020202020204"/>
              </a:rPr>
              <a:t>   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幼圆" panose="02010509060101010101" charset="-122"/>
                <a:ea typeface="幼圆" panose="02010509060101010101" charset="-122"/>
                <a:cs typeface="Arial" panose="020B0604020202020204"/>
              </a:rPr>
              <a:t>推荐信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幼圆" panose="02010509060101010101" charset="-122"/>
              <a:ea typeface="幼圆" panose="02010509060101010101" charset="-122"/>
              <a:cs typeface="Arial" panose="020B0604020202020204"/>
            </a:endParaRPr>
          </a:p>
        </p:txBody>
      </p:sp>
      <p:sp>
        <p:nvSpPr>
          <p:cNvPr id="53" name="文本框 52"/>
          <p:cNvSpPr txBox="1"/>
          <p:nvPr>
            <p:custDataLst>
              <p:tags r:id="rId12"/>
            </p:custDataLst>
          </p:nvPr>
        </p:nvSpPr>
        <p:spPr>
          <a:xfrm>
            <a:off x="8302149" y="3843736"/>
            <a:ext cx="1628775" cy="5219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倡议书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54" name="矩形 53"/>
          <p:cNvSpPr/>
          <p:nvPr>
            <p:custDataLst>
              <p:tags r:id="rId13"/>
            </p:custDataLst>
          </p:nvPr>
        </p:nvSpPr>
        <p:spPr>
          <a:xfrm>
            <a:off x="8147131" y="4514931"/>
            <a:ext cx="1593056" cy="34528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HK" altLang="en-US" sz="1350" b="0" i="0" u="none" strike="noStrike" kern="1200" cap="none" spc="0" normalizeH="0" baseline="0" noProof="0">
              <a:ln>
                <a:noFill/>
              </a:ln>
              <a:solidFill>
                <a:srgbClr val="7C233E"/>
              </a:solidFill>
              <a:effectLst/>
              <a:uLnTx/>
              <a:uFillTx/>
              <a:latin typeface="Calibri" panose="020F0502020204030204"/>
              <a:ea typeface="幼圆" panose="02010509060101010101" charset="-122"/>
              <a:cs typeface="Arial" panose="020B0604020202020204"/>
            </a:endParaRPr>
          </a:p>
        </p:txBody>
      </p:sp>
      <p:sp>
        <p:nvSpPr>
          <p:cNvPr id="55" name="矩形 54"/>
          <p:cNvSpPr/>
          <p:nvPr>
            <p:custDataLst>
              <p:tags r:id="rId14"/>
            </p:custDataLst>
          </p:nvPr>
        </p:nvSpPr>
        <p:spPr>
          <a:xfrm>
            <a:off x="8070374" y="1867060"/>
            <a:ext cx="1684735" cy="8299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幼圆" panose="02010509060101010101" charset="-122"/>
                <a:ea typeface="幼圆" panose="02010509060101010101" charset="-122"/>
                <a:cs typeface="Arial" panose="020B0604020202020204"/>
              </a:rPr>
              <a:t>书面通知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幼圆" panose="02010509060101010101" charset="-122"/>
              <a:ea typeface="幼圆" panose="02010509060101010101" charset="-122"/>
              <a:cs typeface="Arial" panose="020B0604020202020204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幼圆" panose="02010509060101010101" charset="-122"/>
                <a:ea typeface="幼圆" panose="02010509060101010101" charset="-122"/>
                <a:cs typeface="Arial" panose="020B0604020202020204"/>
              </a:rPr>
              <a:t>口头通知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幼圆" panose="02010509060101010101" charset="-122"/>
              <a:ea typeface="幼圆" panose="02010509060101010101" charset="-122"/>
              <a:cs typeface="Arial" panose="020B0604020202020204"/>
            </a:endParaRPr>
          </a:p>
        </p:txBody>
      </p:sp>
      <p:sp>
        <p:nvSpPr>
          <p:cNvPr id="56" name="文本框 55"/>
          <p:cNvSpPr txBox="1"/>
          <p:nvPr>
            <p:custDataLst>
              <p:tags r:id="rId15"/>
            </p:custDataLst>
          </p:nvPr>
        </p:nvSpPr>
        <p:spPr>
          <a:xfrm>
            <a:off x="8302149" y="1169829"/>
            <a:ext cx="1628775" cy="5219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通知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57" name="矩形 56"/>
          <p:cNvSpPr/>
          <p:nvPr>
            <p:custDataLst>
              <p:tags r:id="rId16"/>
            </p:custDataLst>
          </p:nvPr>
        </p:nvSpPr>
        <p:spPr>
          <a:xfrm>
            <a:off x="8069898" y="1762047"/>
            <a:ext cx="1593056" cy="34528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HK" altLang="en-US" sz="135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幼圆" panose="02010509060101010101" charset="-122"/>
              <a:cs typeface="Arial" panose="020B0604020202020204"/>
            </a:endParaRPr>
          </a:p>
        </p:txBody>
      </p:sp>
      <p:sp>
        <p:nvSpPr>
          <p:cNvPr id="24" name="椭圆 23"/>
          <p:cNvSpPr/>
          <p:nvPr>
            <p:custDataLst>
              <p:tags r:id="rId17"/>
            </p:custDataLst>
          </p:nvPr>
        </p:nvSpPr>
        <p:spPr>
          <a:xfrm>
            <a:off x="1915160" y="4702810"/>
            <a:ext cx="1584960" cy="1484630"/>
          </a:xfrm>
          <a:prstGeom prst="ellipse">
            <a:avLst/>
          </a:prstGeom>
          <a:solidFill>
            <a:srgbClr val="FFFFFF"/>
          </a:solidFill>
          <a:ln w="38100">
            <a:noFill/>
          </a:ln>
          <a:effectLst>
            <a:outerShdw blurRad="63500" sx="102000" sy="102000" algn="ctr" rotWithShape="0">
              <a:schemeClr val="tx1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套路是关键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25" name="椭圆 24"/>
          <p:cNvSpPr/>
          <p:nvPr>
            <p:custDataLst>
              <p:tags r:id="rId18"/>
            </p:custDataLst>
          </p:nvPr>
        </p:nvSpPr>
        <p:spPr>
          <a:xfrm>
            <a:off x="7919085" y="4791710"/>
            <a:ext cx="1743710" cy="1608455"/>
          </a:xfrm>
          <a:prstGeom prst="ellipse">
            <a:avLst/>
          </a:prstGeom>
          <a:solidFill>
            <a:srgbClr val="FFFFFF"/>
          </a:solidFill>
          <a:ln w="38100">
            <a:noFill/>
          </a:ln>
          <a:effectLst>
            <a:outerShdw blurRad="63500" sx="102000" sy="102000" algn="ctr" rotWithShape="0">
              <a:schemeClr val="tx1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得体很重要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2" name="文本框 1"/>
          <p:cNvSpPr txBox="1"/>
          <p:nvPr>
            <p:custDataLst>
              <p:tags r:id="rId19"/>
            </p:custDataLst>
          </p:nvPr>
        </p:nvSpPr>
        <p:spPr>
          <a:xfrm>
            <a:off x="7919085" y="859790"/>
            <a:ext cx="1761490" cy="1993265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</p:txBody>
      </p:sp>
      <p:pic>
        <p:nvPicPr>
          <p:cNvPr id="20485" name="New picture"/>
          <p:cNvPicPr/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1823700" y="12153900"/>
            <a:ext cx="342900" cy="266700"/>
          </a:xfrm>
          <a:prstGeom prst="cube">
            <a:avLst/>
          </a:prstGeom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434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769438"/>
            <a:ext cx="1219200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lt"/>
              </a:rPr>
              <a:t> </a:t>
            </a:r>
            <a:r>
              <a:rPr kumimoji="0" lang="en-US" altLang="zh-CN" sz="2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lt"/>
              </a:rPr>
              <a:t>	</a:t>
            </a:r>
            <a:r>
              <a:rPr kumimoji="0" lang="zh-CN" altLang="en-US" sz="2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lt"/>
              </a:rPr>
              <a:t>通知是上级对下级、组织对成员或平行单位之间部署工作、传达事情或召开会议等所使用的应用文。常考的话题有</a:t>
            </a:r>
            <a:r>
              <a:rPr kumimoji="0" lang="zh-CN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ea"/>
                <a:sym typeface="+mn-lt"/>
              </a:rPr>
              <a:t>活动、展览、比赛、讲座</a:t>
            </a:r>
            <a:r>
              <a:rPr kumimoji="0" lang="zh-CN" altLang="en-US" sz="2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lt"/>
              </a:rPr>
              <a:t>等事项通知。通知要求</a:t>
            </a:r>
            <a:r>
              <a:rPr kumimoji="0" lang="zh-CN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ea"/>
                <a:sym typeface="+mn-lt"/>
              </a:rPr>
              <a:t>言简意赅、措辞得当、时间及时。</a:t>
            </a:r>
            <a:endParaRPr kumimoji="0" lang="zh-CN" altLang="en-US" sz="2700" b="1" i="0" u="none" strike="noStrike" kern="120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隶书" panose="02010509060101010101" pitchFamily="49" charset="-122"/>
              <a:ea typeface="隶书" panose="02010509060101010101" pitchFamily="49" charset="-122"/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0" y="-3"/>
            <a:ext cx="12192000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4400"/>
              <a:t>    文体概述</a:t>
            </a:r>
            <a:endParaRPr lang="zh-CN" altLang="en-US" sz="4400"/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5043" y="113423"/>
            <a:ext cx="536494" cy="542591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4742746" y="2025252"/>
            <a:ext cx="905065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</a:rPr>
              <a:t>通知</a:t>
            </a:r>
            <a:endParaRPr lang="zh-CN" altLang="en-US" sz="4400" b="1">
              <a:solidFill>
                <a:srgbClr val="FF0000"/>
              </a:solidFill>
            </a:endParaRPr>
          </a:p>
        </p:txBody>
      </p:sp>
      <p:sp>
        <p:nvSpPr>
          <p:cNvPr id="13" name="左箭头 3"/>
          <p:cNvSpPr/>
          <p:nvPr>
            <p:custDataLst>
              <p:tags r:id="rId6"/>
            </p:custDataLst>
          </p:nvPr>
        </p:nvSpPr>
        <p:spPr>
          <a:xfrm rot="20100000">
            <a:off x="2881770" y="2620277"/>
            <a:ext cx="1917684" cy="695960"/>
          </a:xfrm>
          <a:prstGeom prst="lef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左箭头 4"/>
          <p:cNvSpPr/>
          <p:nvPr>
            <p:custDataLst>
              <p:tags r:id="rId7"/>
            </p:custDataLst>
          </p:nvPr>
        </p:nvSpPr>
        <p:spPr>
          <a:xfrm rot="12480000">
            <a:off x="5997679" y="2720011"/>
            <a:ext cx="1847458" cy="695960"/>
          </a:xfrm>
          <a:prstGeom prst="lef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8"/>
            </p:custDataLst>
          </p:nvPr>
        </p:nvSpPr>
        <p:spPr>
          <a:xfrm>
            <a:off x="1522263" y="3646675"/>
            <a:ext cx="3610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书面通知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6843319" y="3688537"/>
            <a:ext cx="3610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zh-CN" altLang="en-US" sz="3200" b="1">
                <a:solidFill>
                  <a:srgbClr val="FF0000"/>
                </a:solidFill>
                <a:sym typeface="+mn-ea"/>
              </a:rPr>
              <a:t>口头通知</a:t>
            </a:r>
            <a:endParaRPr lang="zh-CN" altLang="en-US" sz="32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-1910206" y="4371748"/>
            <a:ext cx="780161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Times New Roman Bold" panose="02020503050405090304" charset="0"/>
                <a:ea typeface="华文新魏" panose="02010800040101010101" charset="-122"/>
                <a:cs typeface="Times New Roman Bold" panose="02020503050405090304" charset="0"/>
                <a:sym typeface="+mn-ea"/>
              </a:rPr>
              <a:t>标题：</a:t>
            </a:r>
            <a:r>
              <a:rPr lang="en-US" altLang="zh-CN" sz="2800" b="1">
                <a:solidFill>
                  <a:schemeClr val="tx1"/>
                </a:solidFill>
                <a:latin typeface="Times New Roman Bold" panose="02020503050405090304" charset="0"/>
                <a:ea typeface="华文新魏" panose="02010800040101010101" charset="-122"/>
                <a:cs typeface="Times New Roman Bold" panose="02020503050405090304" charset="0"/>
                <a:sym typeface="+mn-ea"/>
              </a:rPr>
              <a:t>Notice</a:t>
            </a:r>
            <a:r>
              <a:rPr lang="en-US" altLang="zh-CN" sz="2800" b="1">
                <a:solidFill>
                  <a:schemeClr val="tx2"/>
                </a:solidFill>
                <a:latin typeface="Times New Roman Bold" panose="02020503050405090304" charset="0"/>
                <a:ea typeface="华文新魏" panose="02010800040101010101" charset="-122"/>
                <a:cs typeface="Times New Roman Bold" panose="02020503050405090304" charset="0"/>
                <a:sym typeface="+mn-ea"/>
              </a:rPr>
              <a:t> </a:t>
            </a:r>
            <a:endParaRPr lang="en-US" altLang="zh-CN" sz="2800" b="1">
              <a:solidFill>
                <a:schemeClr val="accent2"/>
              </a:solidFill>
              <a:latin typeface="Times New Roman Bold" panose="02020503050405090304" charset="0"/>
              <a:ea typeface="华文新魏" panose="02010800040101010101" charset="-122"/>
              <a:cs typeface="Times New Roman Bold" panose="02020503050405090304" charset="0"/>
            </a:endParaRPr>
          </a:p>
          <a:p>
            <a:pPr algn="ctr"/>
            <a:r>
              <a:rPr lang="en-US" altLang="zh-CN" sz="2800" b="1">
                <a:solidFill>
                  <a:schemeClr val="accent2"/>
                </a:solidFill>
                <a:latin typeface="Times New Roman Bold" panose="02020503050405090304" charset="0"/>
                <a:ea typeface="华文新魏" panose="02010800040101010101" charset="-122"/>
                <a:cs typeface="Times New Roman Bold" panose="02020503050405090304" charset="0"/>
                <a:sym typeface="+mn-ea"/>
              </a:rPr>
              <a:t>......</a:t>
            </a:r>
            <a:endParaRPr lang="en-US" altLang="zh-CN" sz="2800" b="1">
              <a:solidFill>
                <a:schemeClr val="accent2"/>
              </a:solidFill>
              <a:latin typeface="Times New Roman Bold" panose="02020503050405090304" charset="0"/>
              <a:ea typeface="华文新魏" panose="02010800040101010101" charset="-122"/>
              <a:cs typeface="Times New Roman Bold" panose="02020503050405090304" charset="0"/>
            </a:endParaRPr>
          </a:p>
          <a:p>
            <a:pPr algn="ctr"/>
            <a:r>
              <a:rPr lang="en-US" altLang="zh-CN" sz="2800" b="1">
                <a:solidFill>
                  <a:schemeClr val="accent2"/>
                </a:solidFill>
                <a:latin typeface="Times New Roman Bold" panose="02020503050405090304" charset="0"/>
                <a:ea typeface="华文新魏" panose="02010800040101010101" charset="-122"/>
                <a:cs typeface="Times New Roman Bold" panose="02020503050405090304" charset="0"/>
                <a:sym typeface="+mn-ea"/>
              </a:rPr>
              <a:t>......</a:t>
            </a:r>
            <a:endParaRPr lang="en-US" altLang="zh-CN" sz="2800" b="1">
              <a:solidFill>
                <a:schemeClr val="accent2"/>
              </a:solidFill>
              <a:latin typeface="Times New Roman Bold" panose="02020503050405090304" charset="0"/>
              <a:ea typeface="华文新魏" panose="02010800040101010101" charset="-122"/>
              <a:cs typeface="Times New Roman Bold" panose="02020503050405090304" charset="0"/>
              <a:sym typeface="+mn-ea"/>
            </a:endParaRPr>
          </a:p>
          <a:p>
            <a:pPr algn="ctr"/>
            <a:r>
              <a:rPr lang="en-US" altLang="zh-CN" sz="2800" b="1">
                <a:solidFill>
                  <a:schemeClr val="accent2"/>
                </a:solidFill>
                <a:latin typeface="Times New Roman Bold" panose="02020503050405090304" charset="0"/>
                <a:ea typeface="华文新魏" panose="02010800040101010101" charset="-122"/>
                <a:cs typeface="Times New Roman Bold" panose="02020503050405090304" charset="0"/>
                <a:sym typeface="+mn-ea"/>
              </a:rPr>
              <a:t>…….</a:t>
            </a:r>
            <a:endParaRPr lang="en-US" altLang="zh-CN" sz="2800" b="1">
              <a:solidFill>
                <a:schemeClr val="accent2"/>
              </a:solidFill>
              <a:latin typeface="Times New Roman Bold" panose="02020503050405090304" charset="0"/>
              <a:ea typeface="华文新魏" panose="02010800040101010101" charset="-122"/>
              <a:cs typeface="Times New Roman Bold" panose="02020503050405090304" charset="0"/>
            </a:endParaRPr>
          </a:p>
          <a:p>
            <a:pPr algn="l"/>
            <a:r>
              <a:rPr lang="en-US" altLang="zh-CN" sz="2800" b="1">
                <a:solidFill>
                  <a:schemeClr val="tx1"/>
                </a:solidFill>
                <a:latin typeface="Times New Roman Bold" panose="02020503050405090304" charset="0"/>
                <a:ea typeface="华文新魏" panose="02010800040101010101" charset="-122"/>
                <a:cs typeface="Times New Roman Bold" panose="02020503050405090304" charset="0"/>
                <a:sym typeface="+mn-ea"/>
              </a:rPr>
              <a:t>                                                 the Students’ Union</a:t>
            </a:r>
            <a:endParaRPr lang="en-US" altLang="zh-CN" sz="2800" b="1">
              <a:solidFill>
                <a:schemeClr val="tx1"/>
              </a:solidFill>
              <a:latin typeface="Times New Roman Bold" panose="02020503050405090304" charset="0"/>
              <a:ea typeface="华文新魏" panose="02010800040101010101" charset="-122"/>
              <a:cs typeface="Times New Roman Bold" panose="02020503050405090304" charset="0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11"/>
            </p:custDataLst>
          </p:nvPr>
        </p:nvSpPr>
        <p:spPr>
          <a:xfrm>
            <a:off x="6342206" y="4582763"/>
            <a:ext cx="6151245" cy="1815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Times New Roman Bold" panose="02020503050405090304" charset="0"/>
                <a:ea typeface="华文新魏" panose="02010800040101010101" charset="-122"/>
                <a:cs typeface="Times New Roman Bold" panose="02020503050405090304" charset="0"/>
                <a:sym typeface="+mn-ea"/>
              </a:rPr>
              <a:t>Boys and girls, attention, please!</a:t>
            </a:r>
            <a:endParaRPr lang="en-US" altLang="zh-CN" sz="2800" b="1">
              <a:solidFill>
                <a:schemeClr val="tx1"/>
              </a:solidFill>
              <a:latin typeface="Times New Roman Bold" panose="02020503050405090304" charset="0"/>
              <a:ea typeface="华文新魏" panose="02010800040101010101" charset="-122"/>
              <a:cs typeface="Times New Roman Bold" panose="02020503050405090304" charset="0"/>
              <a:sym typeface="+mn-ea"/>
            </a:endParaRPr>
          </a:p>
          <a:p>
            <a:pPr algn="ctr">
              <a:buNone/>
            </a:pPr>
            <a:r>
              <a:rPr lang="en-US" altLang="zh-CN" sz="2800" b="1">
                <a:solidFill>
                  <a:schemeClr val="accent2"/>
                </a:solidFill>
                <a:latin typeface="Times New Roman Bold" panose="02020503050405090304" charset="0"/>
                <a:ea typeface="华文新魏" panose="02010800040101010101" charset="-122"/>
                <a:cs typeface="Times New Roman Bold" panose="02020503050405090304" charset="0"/>
                <a:sym typeface="+mn-ea"/>
              </a:rPr>
              <a:t>......</a:t>
            </a:r>
            <a:endParaRPr lang="en-US" altLang="zh-CN" sz="2800" b="1">
              <a:solidFill>
                <a:schemeClr val="accent2"/>
              </a:solidFill>
              <a:latin typeface="Times New Roman Bold" panose="02020503050405090304" charset="0"/>
              <a:ea typeface="华文新魏" panose="02010800040101010101" charset="-122"/>
              <a:cs typeface="Times New Roman Bold" panose="02020503050405090304" charset="0"/>
              <a:sym typeface="+mn-ea"/>
            </a:endParaRPr>
          </a:p>
          <a:p>
            <a:pPr algn="ctr">
              <a:buNone/>
            </a:pPr>
            <a:r>
              <a:rPr lang="en-US" altLang="zh-CN" sz="2800" b="1">
                <a:solidFill>
                  <a:schemeClr val="accent2"/>
                </a:solidFill>
                <a:latin typeface="Times New Roman Bold" panose="02020503050405090304" charset="0"/>
                <a:ea typeface="华文新魏" panose="02010800040101010101" charset="-122"/>
                <a:cs typeface="Times New Roman Bold" panose="02020503050405090304" charset="0"/>
                <a:sym typeface="+mn-ea"/>
              </a:rPr>
              <a:t>......</a:t>
            </a:r>
            <a:endParaRPr lang="en-US" altLang="zh-CN" sz="2800" b="1">
              <a:solidFill>
                <a:schemeClr val="accent2"/>
              </a:solidFill>
              <a:latin typeface="Times New Roman Bold" panose="02020503050405090304" charset="0"/>
              <a:ea typeface="华文新魏" panose="02010800040101010101" charset="-122"/>
              <a:cs typeface="Times New Roman Bold" panose="02020503050405090304" charset="0"/>
            </a:endParaRPr>
          </a:p>
          <a:p>
            <a:r>
              <a:rPr lang="en-US" altLang="zh-CN" sz="2800" b="1">
                <a:solidFill>
                  <a:schemeClr val="tx1"/>
                </a:solidFill>
                <a:latin typeface="Times New Roman Bold" panose="02020503050405090304" charset="0"/>
                <a:ea typeface="华文新魏" panose="02010800040101010101" charset="-122"/>
                <a:cs typeface="Times New Roman Bold" panose="02020503050405090304" charset="0"/>
                <a:sym typeface="+mn-ea"/>
              </a:rPr>
              <a:t>Thanks for listening! </a:t>
            </a:r>
            <a:endParaRPr lang="en-US" altLang="zh-CN" sz="2800" b="1">
              <a:solidFill>
                <a:schemeClr val="tx1"/>
              </a:solidFill>
              <a:latin typeface="Times New Roman Bold" panose="02020503050405090304" charset="0"/>
              <a:ea typeface="华文新魏" panose="02010800040101010101" charset="-122"/>
              <a:cs typeface="Times New Roman Bold" panose="02020503050405090304" charset="0"/>
              <a:sym typeface="+mn-ea"/>
            </a:endParaRPr>
          </a:p>
        </p:txBody>
      </p:sp>
    </p:spTree>
    <p:custDataLst>
      <p:tags r:id="rId1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/>
      <p:bldP spid="16" grpId="0"/>
      <p:bldP spid="17" grpId="0"/>
      <p:bldP spid="1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456063" y="532263"/>
            <a:ext cx="11240068" cy="4351338"/>
          </a:xfrm>
        </p:spPr>
        <p:txBody>
          <a:bodyPr>
            <a:normAutofit lnSpcReduction="10000"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口头通知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zh-CN"/>
              <a:t>常用开头语：</a:t>
            </a:r>
            <a:r>
              <a:rPr lang="en-US" altLang="zh-CN"/>
              <a:t>May I have your attention, please? </a:t>
            </a:r>
            <a:r>
              <a:rPr lang="zh-CN" altLang="zh-CN"/>
              <a:t>或</a:t>
            </a:r>
            <a:r>
              <a:rPr lang="en-US" altLang="zh-CN"/>
              <a:t>Attention please. I have an announcement to make. </a:t>
            </a:r>
            <a:endParaRPr lang="zh-CN" altLang="zh-CN"/>
          </a:p>
          <a:p>
            <a:r>
              <a:rPr lang="zh-CN" altLang="zh-CN"/>
              <a:t>常用结束语：</a:t>
            </a:r>
            <a:r>
              <a:rPr lang="en-US" altLang="zh-CN"/>
              <a:t>That's all. Thank you (for your attention). </a:t>
            </a:r>
            <a:endParaRPr lang="zh-CN" altLang="zh-CN"/>
          </a:p>
          <a:p>
            <a:endParaRPr lang="en-US" altLang="zh-CN"/>
          </a:p>
          <a:p>
            <a:r>
              <a:rPr lang="zh-CN" altLang="zh-CN" b="1"/>
              <a:t>如</a:t>
            </a:r>
            <a:r>
              <a:rPr lang="zh-CN" altLang="en-US" b="1"/>
              <a:t>：</a:t>
            </a:r>
            <a:r>
              <a:rPr lang="zh-CN" altLang="zh-CN" b="1"/>
              <a:t>请准时</a:t>
            </a:r>
            <a:r>
              <a:rPr lang="zh-CN" altLang="en-US" b="1"/>
              <a:t>到校门口集合</a:t>
            </a:r>
            <a:r>
              <a:rPr lang="zh-CN" altLang="zh-CN" b="1"/>
              <a:t>。</a:t>
            </a:r>
            <a:endParaRPr lang="en-US" altLang="zh-CN" b="1"/>
          </a:p>
          <a:p>
            <a:r>
              <a:rPr lang="zh-CN" altLang="zh-CN"/>
              <a:t>口头：</a:t>
            </a:r>
            <a:endParaRPr lang="zh-CN" altLang="zh-CN"/>
          </a:p>
          <a:p>
            <a:r>
              <a:rPr lang="zh-CN" altLang="zh-CN"/>
              <a:t>书面：</a:t>
            </a:r>
            <a:endParaRPr lang="zh-CN" altLang="zh-CN"/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1055425" y="4770862"/>
            <a:ext cx="9753601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为避免命令之嫌，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要求时</a:t>
            </a:r>
            <a:r>
              <a:rPr kumimoji="0" lang="zh-CN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书面通知中常采用</a:t>
            </a:r>
            <a:r>
              <a:rPr kumimoji="0" lang="zh-CN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被动语态</a:t>
            </a:r>
            <a:endParaRPr kumimoji="0" lang="zh-CN" altLang="zh-CN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</p:txBody>
      </p:sp>
      <p:sp>
        <p:nvSpPr>
          <p:cNvPr id="5" name="TextBox 4"/>
          <p:cNvSpPr txBox="1"/>
          <p:nvPr>
            <p:custDataLst>
              <p:tags r:id="rId3"/>
            </p:custDataLst>
          </p:nvPr>
        </p:nvSpPr>
        <p:spPr>
          <a:xfrm>
            <a:off x="2135759" y="3644956"/>
            <a:ext cx="8434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please gather at the school gate on time. 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</p:txBody>
      </p:sp>
      <p:sp>
        <p:nvSpPr>
          <p:cNvPr id="6" name="TextBox 5"/>
          <p:cNvSpPr txBox="1"/>
          <p:nvPr>
            <p:custDataLst>
              <p:tags r:id="rId4"/>
            </p:custDataLst>
          </p:nvPr>
        </p:nvSpPr>
        <p:spPr>
          <a:xfrm>
            <a:off x="3589362" y="2446542"/>
            <a:ext cx="32604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sng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Casual   v.s     formal </a:t>
            </a:r>
            <a:endParaRPr kumimoji="0" lang="zh-CN" altLang="en-US" sz="2800" b="1" i="0" u="sng" strike="noStrike" kern="1200" cap="none" spc="0" normalizeH="0" baseline="0" noProof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</p:txBody>
      </p:sp>
      <p:sp>
        <p:nvSpPr>
          <p:cNvPr id="7" name="TextBox 6"/>
          <p:cNvSpPr txBox="1"/>
          <p:nvPr>
            <p:custDataLst>
              <p:tags r:id="rId5"/>
            </p:custDataLst>
          </p:nvPr>
        </p:nvSpPr>
        <p:spPr>
          <a:xfrm>
            <a:off x="2063049" y="4221347"/>
            <a:ext cx="8809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Everyone </a:t>
            </a:r>
            <a:r>
              <a:rPr kumimoji="0" lang="en-US" altLang="zh-CN" sz="28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is expected to 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gather at the school gate on time.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340995" y="618490"/>
            <a:ext cx="11742420" cy="5563870"/>
          </a:xfrm>
        </p:spPr>
        <p:txBody>
          <a:bodyPr vert="horz" wrap="square" lIns="91440" tIns="45720" rIns="91440" bIns="45720" anchor="t"/>
          <a:lstStyle/>
          <a:p>
            <a:pPr eaLnBrk="1" hangingPunct="1"/>
            <a:r>
              <a:rPr lang="zh-CN" altLang="en-US" sz="3200" b="1">
                <a:latin typeface="Times New Roman Regular" panose="02020503050405090304" charset="0"/>
                <a:cs typeface="Times New Roman Regular" panose="02020503050405090304" charset="0"/>
              </a:rPr>
              <a:t>你校将要组织美国交换生参观中国美术馆</a:t>
            </a:r>
            <a:r>
              <a:rPr lang="en-US" altLang="zh-CN" sz="3200" b="1">
                <a:latin typeface="Times New Roman Regular" panose="02020503050405090304" charset="0"/>
                <a:cs typeface="Times New Roman Regular" panose="02020503050405090304" charset="0"/>
              </a:rPr>
              <a:t>(National Art Museum of China).</a:t>
            </a:r>
            <a:r>
              <a:rPr lang="zh-CN" altLang="en-US" sz="3200" b="1">
                <a:latin typeface="Times New Roman Regular" panose="02020503050405090304" charset="0"/>
                <a:cs typeface="Times New Roman Regular" panose="02020503050405090304" charset="0"/>
              </a:rPr>
              <a:t>请你根据下面提供的信息，口头通知活动安排。</a:t>
            </a:r>
            <a:endParaRPr lang="zh-CN" altLang="en-US" sz="3200" b="1">
              <a:latin typeface="Times New Roman Regular" panose="02020503050405090304" charset="0"/>
              <a:cs typeface="Times New Roman Regular" panose="02020503050405090304" charset="0"/>
            </a:endParaRPr>
          </a:p>
          <a:p>
            <a:pPr eaLnBrk="1" hangingPunct="1"/>
            <a:r>
              <a:rPr lang="zh-CN" altLang="en-US" sz="3200" b="1">
                <a:latin typeface="Times New Roman Regular" panose="02020503050405090304" charset="0"/>
                <a:cs typeface="Times New Roman Regular" panose="02020503050405090304" charset="0"/>
              </a:rPr>
              <a:t>集合的时间和地点：周六早上</a:t>
            </a:r>
            <a:r>
              <a:rPr lang="en-US" altLang="zh-CN" sz="3200" b="1">
                <a:latin typeface="Times New Roman Regular" panose="02020503050405090304" charset="0"/>
                <a:cs typeface="Times New Roman Regular" panose="02020503050405090304" charset="0"/>
              </a:rPr>
              <a:t>8:30</a:t>
            </a:r>
            <a:r>
              <a:rPr lang="zh-CN" altLang="en-US" sz="3200" b="1">
                <a:latin typeface="Times New Roman Regular" panose="02020503050405090304" charset="0"/>
                <a:cs typeface="Times New Roman Regular" panose="02020503050405090304" charset="0"/>
              </a:rPr>
              <a:t>，学校门口</a:t>
            </a:r>
            <a:endParaRPr lang="en-US" altLang="zh-CN" sz="3200" b="1">
              <a:latin typeface="Times New Roman Regular" panose="02020503050405090304" charset="0"/>
              <a:cs typeface="Times New Roman Regular" panose="02020503050405090304" charset="0"/>
            </a:endParaRPr>
          </a:p>
          <a:p>
            <a:pPr eaLnBrk="1" hangingPunct="1"/>
            <a:r>
              <a:rPr lang="zh-CN" altLang="en-US" sz="3200" b="1">
                <a:latin typeface="Times New Roman Regular" panose="02020503050405090304" charset="0"/>
                <a:cs typeface="Times New Roman Regular" panose="02020503050405090304" charset="0"/>
              </a:rPr>
              <a:t>交通方式：校车</a:t>
            </a:r>
            <a:endParaRPr lang="en-US" altLang="zh-CN" sz="3200" b="1">
              <a:latin typeface="Times New Roman Regular" panose="02020503050405090304" charset="0"/>
              <a:cs typeface="Times New Roman Regular" panose="02020503050405090304" charset="0"/>
            </a:endParaRPr>
          </a:p>
          <a:p>
            <a:pPr eaLnBrk="1" hangingPunct="1"/>
            <a:r>
              <a:rPr lang="zh-CN" altLang="en-US" sz="3200" b="1">
                <a:latin typeface="Times New Roman Regular" panose="02020503050405090304" charset="0"/>
                <a:cs typeface="Times New Roman Regular" panose="02020503050405090304" charset="0"/>
              </a:rPr>
              <a:t>活动内容：了解中国画家，欣赏著名画作</a:t>
            </a:r>
            <a:endParaRPr lang="en-US" altLang="zh-CN" sz="3200" b="1">
              <a:latin typeface="Times New Roman Regular" panose="02020503050405090304" charset="0"/>
              <a:cs typeface="Times New Roman Regular" panose="02020503050405090304" charset="0"/>
            </a:endParaRPr>
          </a:p>
          <a:p>
            <a:pPr eaLnBrk="1" hangingPunct="1">
              <a:buNone/>
            </a:pPr>
            <a:endParaRPr lang="en-US" altLang="zh-CN" sz="3200" b="1">
              <a:solidFill>
                <a:srgbClr val="FF0000"/>
              </a:solidFill>
              <a:latin typeface="Times New Roman Regular" panose="02020503050405090304" charset="0"/>
              <a:cs typeface="Times New Roman Regular" panose="02020503050405090304" charset="0"/>
            </a:endParaRPr>
          </a:p>
          <a:p>
            <a:pPr eaLnBrk="1" hangingPunct="1">
              <a:buNone/>
            </a:pPr>
            <a:endParaRPr lang="en-US" altLang="zh-CN" sz="3200" b="1">
              <a:solidFill>
                <a:srgbClr val="FF0000"/>
              </a:solidFill>
              <a:latin typeface="Times New Roman Regular" panose="02020503050405090304" charset="0"/>
              <a:cs typeface="Times New Roman Regular" panose="02020503050405090304" charset="0"/>
            </a:endParaRPr>
          </a:p>
          <a:p>
            <a:pPr eaLnBrk="1" hangingPunct="1">
              <a:buNone/>
            </a:pPr>
            <a:r>
              <a:rPr lang="en-US" altLang="zh-CN" sz="3200" b="1">
                <a:solidFill>
                  <a:srgbClr val="FF0000"/>
                </a:solidFill>
                <a:latin typeface="Times New Roman Regular" panose="02020503050405090304" charset="0"/>
                <a:cs typeface="Times New Roman Regular" panose="02020503050405090304" charset="0"/>
              </a:rPr>
              <a:t>  Hi! Everyone. Attention, please.</a:t>
            </a:r>
            <a:endParaRPr lang="en-US" altLang="zh-CN" sz="3200" b="1">
              <a:solidFill>
                <a:srgbClr val="FF0000"/>
              </a:solidFill>
              <a:latin typeface="Times New Roman Regular" panose="02020503050405090304" charset="0"/>
              <a:cs typeface="Times New Roman Regular" panose="02020503050405090304" charset="0"/>
            </a:endParaRPr>
          </a:p>
        </p:txBody>
      </p:sp>
      <p:sp>
        <p:nvSpPr>
          <p:cNvPr id="4" name="文本框 6"/>
          <p:cNvSpPr txBox="1"/>
          <p:nvPr>
            <p:custDataLst>
              <p:tags r:id="rId2"/>
            </p:custDataLst>
          </p:nvPr>
        </p:nvSpPr>
        <p:spPr>
          <a:xfrm rot="21414600">
            <a:off x="6405621" y="3958098"/>
            <a:ext cx="362035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口头通知</a:t>
            </a:r>
            <a:endParaRPr kumimoji="0" lang="zh-CN" altLang="en-US" sz="5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462915" y="213360"/>
            <a:ext cx="11364595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假如你是李华，下周六你校将组织校内留学生参观在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Art Museum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举办的中国古代艺术品展，主题为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From Shang to Qing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”，请写一则通知发布在校园网上。内容包括：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展览的时间和地点；   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展览内容；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3.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参观时的注意事项。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</p:txBody>
      </p:sp>
      <p:pic>
        <p:nvPicPr>
          <p:cNvPr id="101" name="New picture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363200" y="11734800"/>
            <a:ext cx="304800" cy="215900"/>
          </a:xfrm>
          <a:prstGeom prst="cube">
            <a:avLst/>
          </a:prstGeom>
        </p:spPr>
      </p:pic>
      <p:sp>
        <p:nvSpPr>
          <p:cNvPr id="4" name="文本框 6"/>
          <p:cNvSpPr txBox="1"/>
          <p:nvPr>
            <p:custDataLst>
              <p:tags r:id="rId4"/>
            </p:custDataLst>
          </p:nvPr>
        </p:nvSpPr>
        <p:spPr>
          <a:xfrm rot="21414600">
            <a:off x="6720591" y="2967335"/>
            <a:ext cx="36203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书面通知</a:t>
            </a:r>
            <a:endParaRPr kumimoji="0" lang="zh-CN" altLang="en-US" sz="5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723042" y="193748"/>
            <a:ext cx="10515600" cy="70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00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4800" kern="1200">
                <a:solidFill>
                  <a:sysClr val="window" lastClr="FFFFFF"/>
                </a:solidFill>
                <a:latin typeface="Bahnschrift Condensed" panose="020B05020402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z="4800" b="1" u="sng">
                <a:solidFill>
                  <a:srgbClr val="9074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an art exhibition announcement</a:t>
            </a:r>
            <a:endParaRPr lang="en-US" altLang="zh-CN" sz="4800" b="1" u="sng">
              <a:solidFill>
                <a:srgbClr val="90744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390953" y="897026"/>
            <a:ext cx="11412000" cy="529145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09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219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828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4384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0480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3657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4267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4876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765175"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8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假如你是某个美术俱乐部的负责人李华，请你写一则通知，告知俱乐部成员要去参观一个美术展的事情。通知的内容需包含以下信息：</a:t>
            </a:r>
            <a:endParaRPr lang="zh-CN" altLang="zh-CN" sz="1000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indent="765175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1.</a:t>
            </a:r>
            <a:r>
              <a:rPr lang="zh-CN" altLang="zh-CN" sz="28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简介这个展览的内容：欣赏一些著名画家的作品；</a:t>
            </a:r>
            <a:endParaRPr lang="zh-CN" altLang="zh-CN" sz="1000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indent="765175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2.</a:t>
            </a:r>
            <a:r>
              <a:rPr lang="zh-CN" altLang="zh-CN" sz="28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最精彩部分就是唐寅的一幅画；</a:t>
            </a:r>
            <a:endParaRPr lang="zh-CN" altLang="zh-CN" sz="1000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indent="765175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3.</a:t>
            </a:r>
            <a:r>
              <a:rPr lang="zh-CN" altLang="zh-CN" sz="28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交代这个展览的开放时间等具体信息；</a:t>
            </a:r>
            <a:endParaRPr lang="zh-CN" altLang="zh-CN" sz="1000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indent="765175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4.</a:t>
            </a:r>
            <a:r>
              <a:rPr lang="zh-CN" altLang="zh-CN" sz="28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观看展览时的注意事项。</a:t>
            </a:r>
            <a:endParaRPr lang="zh-CN" altLang="zh-CN" sz="1000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8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注意：  1.内容要包括以上提示，可适当增加细节，以使行文连贯。</a:t>
            </a:r>
            <a:endParaRPr lang="zh-CN" altLang="zh-CN" sz="2800" b="1" kern="10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8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   </a:t>
            </a:r>
            <a:r>
              <a:rPr lang="en-US" altLang="zh-CN" sz="28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         </a:t>
            </a:r>
            <a:r>
              <a:rPr lang="zh-CN" altLang="zh-CN" sz="28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2.标题已给出；An Art Exhibition Announcement</a:t>
            </a:r>
            <a:endParaRPr lang="zh-CN" altLang="zh-CN" sz="2800" b="1" kern="10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670290" y="2846705"/>
            <a:ext cx="2943860" cy="172974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7"/>
            </p:custDataLst>
          </p:nvPr>
        </p:nvSpPr>
        <p:spPr>
          <a:xfrm>
            <a:off x="4383198" y="90086"/>
            <a:ext cx="10981220" cy="783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30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第一步　审题谋篇</a:t>
            </a:r>
            <a:endParaRPr lang="zh-CN" altLang="zh-CN" sz="30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>
            <p:custDataLst>
              <p:tags r:id="rId8"/>
            </p:custDataLst>
          </p:nvPr>
        </p:nvSpPr>
        <p:spPr>
          <a:xfrm>
            <a:off x="1210738" y="618132"/>
            <a:ext cx="10981220" cy="783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[</a:t>
            </a:r>
            <a:r>
              <a:rPr lang="zh-CN" altLang="zh-CN" sz="3000" b="1" kern="10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审题</a:t>
            </a:r>
            <a:r>
              <a:rPr lang="en-US" altLang="zh-CN" sz="3000" b="1" kern="10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]</a:t>
            </a:r>
            <a:endParaRPr lang="en-US" altLang="zh-CN" sz="3000" b="1" kern="10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</p:txBody>
      </p:sp>
      <p:sp>
        <p:nvSpPr>
          <p:cNvPr id="8" name="矩形 7"/>
          <p:cNvSpPr/>
          <p:nvPr>
            <p:custDataLst>
              <p:tags r:id="rId9"/>
            </p:custDataLst>
          </p:nvPr>
        </p:nvSpPr>
        <p:spPr>
          <a:xfrm>
            <a:off x="1039288" y="1322854"/>
            <a:ext cx="11412000" cy="21977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09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219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828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4384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0480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3657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4267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4876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1.</a:t>
            </a:r>
            <a:r>
              <a:rPr lang="zh-CN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确定文体：这是一则通知。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2.</a:t>
            </a:r>
            <a:r>
              <a:rPr lang="zh-CN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主体时态：用一般将来时和一般现在时。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3.</a:t>
            </a:r>
            <a:r>
              <a:rPr lang="zh-CN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主体人称：以第三人称为主。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1" name="矩形 10"/>
          <p:cNvSpPr/>
          <p:nvPr>
            <p:custDataLst>
              <p:tags r:id="rId10"/>
            </p:custDataLst>
          </p:nvPr>
        </p:nvSpPr>
        <p:spPr>
          <a:xfrm>
            <a:off x="1210738" y="3385462"/>
            <a:ext cx="10981220" cy="783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[</a:t>
            </a:r>
            <a:r>
              <a:rPr lang="zh-CN" altLang="zh-CN" sz="3000" b="1" kern="10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谋</a:t>
            </a:r>
            <a:r>
              <a:rPr lang="zh-CN" altLang="zh-CN" sz="3000" b="1" kern="1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篇</a:t>
            </a:r>
            <a:r>
              <a:rPr lang="en-US" altLang="zh-CN" sz="3000" b="1" kern="10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]</a:t>
            </a:r>
            <a:endParaRPr lang="en-US" altLang="zh-CN" sz="3000" b="1" kern="10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</p:txBody>
      </p:sp>
      <p:sp>
        <p:nvSpPr>
          <p:cNvPr id="12" name="矩形 11"/>
          <p:cNvSpPr/>
          <p:nvPr>
            <p:custDataLst>
              <p:tags r:id="rId11"/>
            </p:custDataLst>
          </p:nvPr>
        </p:nvSpPr>
        <p:spPr>
          <a:xfrm>
            <a:off x="1039288" y="4157494"/>
            <a:ext cx="11412000" cy="21977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09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219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828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4384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0480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3657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4267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4876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第一段：介绍通知的目的。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第二段：简介这次展览的精彩部分以及注意事项。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第三段：最后表达祝愿。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74"/>
          <a:stretch>
            <a:fillRect/>
          </a:stretch>
        </p:blipFill>
        <p:spPr>
          <a:xfrm>
            <a:off x="8455025" y="1548130"/>
            <a:ext cx="3124200" cy="491617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-11" t="43449" r="100000" b="55963"/>
          <a:stretch>
            <a:fillRect/>
          </a:stretch>
        </p:blipFill>
        <p:spPr>
          <a:xfrm>
            <a:off x="1563881" y="3594009"/>
            <a:ext cx="344" cy="19146"/>
          </a:xfrm>
          <a:custGeom>
            <a:avLst/>
            <a:gdLst>
              <a:gd name="connsiteX0" fmla="*/ 344 w 344"/>
              <a:gd name="connsiteY0" fmla="*/ 0 h 19146"/>
              <a:gd name="connsiteX1" fmla="*/ 344 w 344"/>
              <a:gd name="connsiteY1" fmla="*/ 19146 h 19146"/>
              <a:gd name="connsiteX2" fmla="*/ 0 w 344"/>
              <a:gd name="connsiteY2" fmla="*/ 2117 h 19146"/>
              <a:gd name="connsiteX3" fmla="*/ 344 w 344"/>
              <a:gd name="connsiteY3" fmla="*/ 0 h 19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" h="19146">
                <a:moveTo>
                  <a:pt x="344" y="0"/>
                </a:moveTo>
                <a:lnTo>
                  <a:pt x="344" y="19146"/>
                </a:lnTo>
                <a:lnTo>
                  <a:pt x="0" y="2117"/>
                </a:lnTo>
                <a:lnTo>
                  <a:pt x="344" y="0"/>
                </a:lnTo>
                <a:close/>
              </a:path>
            </a:pathLst>
          </a:custGeom>
        </p:spPr>
      </p:pic>
      <p:sp>
        <p:nvSpPr>
          <p:cNvPr id="2" name="TextBox 39"/>
          <p:cNvSpPr txBox="1"/>
          <p:nvPr>
            <p:custDataLst>
              <p:tags r:id="rId9"/>
            </p:custDataLst>
          </p:nvPr>
        </p:nvSpPr>
        <p:spPr>
          <a:xfrm>
            <a:off x="1426210" y="262255"/>
            <a:ext cx="987742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for painting, which Chinese artists do you know?</a:t>
            </a:r>
            <a:endParaRPr lang="en-US" altLang="zh-CN" sz="3200" b="1" u="sng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>
            <p:custDataLst>
              <p:tags r:id="rId10"/>
            </p:custDataLst>
          </p:nvPr>
        </p:nvSpPr>
        <p:spPr>
          <a:xfrm>
            <a:off x="454660" y="5074285"/>
            <a:ext cx="11253470" cy="107632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0563C1"/>
              </a:buClr>
              <a:buSzPct val="70000"/>
            </a:pPr>
            <a:r>
              <a:rPr lang="en-US" altLang="zh-CN" sz="3200" b="1">
                <a:solidFill>
                  <a:srgbClr val="00B0F0"/>
                </a:solidFill>
                <a:latin typeface="Times New Roman" panose="02020603050405020304" pitchFamily="18" charset="0"/>
              </a:rPr>
              <a:t>Qi Baishi 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</a:rPr>
              <a:t>(1864 — 1957) 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</a:rPr>
              <a:t>is recognized for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</a:rPr>
              <a:t> his very careful and beautiful way of painting common images.</a:t>
            </a: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zh-CN" altLang="en-US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950" y="1209414"/>
            <a:ext cx="2841953" cy="3613005"/>
          </a:xfrm>
          <a:prstGeom prst="rect">
            <a:avLst/>
          </a:prstGeom>
          <a:ln w="28575">
            <a:solidFill>
              <a:srgbClr val="E7E0C7">
                <a:lumMod val="75000"/>
              </a:srgbClr>
            </a:solidFill>
          </a:ln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627" y="1209556"/>
            <a:ext cx="3620088" cy="3605879"/>
          </a:xfrm>
          <a:prstGeom prst="rect">
            <a:avLst/>
          </a:prstGeom>
          <a:ln w="28575">
            <a:solidFill>
              <a:srgbClr val="E7E0C7">
                <a:lumMod val="75000"/>
              </a:srgbClr>
            </a:solidFill>
          </a:ln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1" b="5016"/>
          <a:stretch>
            <a:fillRect/>
          </a:stretch>
        </p:blipFill>
        <p:spPr>
          <a:xfrm>
            <a:off x="454316" y="1166869"/>
            <a:ext cx="4607503" cy="3649264"/>
          </a:xfrm>
          <a:prstGeom prst="rect">
            <a:avLst/>
          </a:prstGeom>
          <a:ln w="28575">
            <a:solidFill>
              <a:srgbClr val="E7E0C7">
                <a:lumMod val="75000"/>
              </a:srgbClr>
            </a:solidFill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sp>
        <p:nvSpPr>
          <p:cNvPr id="17" name="矩形 16"/>
          <p:cNvSpPr/>
          <p:nvPr>
            <p:custDataLst>
              <p:tags r:id="rId7"/>
            </p:custDataLst>
          </p:nvPr>
        </p:nvSpPr>
        <p:spPr>
          <a:xfrm>
            <a:off x="5544490" y="1754921"/>
            <a:ext cx="5157993" cy="4246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_________</a:t>
            </a:r>
            <a:endParaRPr lang="zh-CN" altLang="zh-CN" sz="1050" kern="100" smtClean="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____________</a:t>
            </a:r>
            <a:endParaRPr lang="zh-CN" altLang="zh-CN" sz="1050" kern="100" smtClean="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____________</a:t>
            </a:r>
            <a:endParaRPr lang="zh-CN" altLang="zh-CN" sz="1050" kern="1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_____________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_____________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_____________________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605583" y="222548"/>
            <a:ext cx="10981220" cy="783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30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第二步　遣词造句</a:t>
            </a:r>
            <a:endParaRPr lang="zh-CN" altLang="zh-CN" sz="30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>
            <p:custDataLst>
              <p:tags r:id="rId9"/>
            </p:custDataLst>
          </p:nvPr>
        </p:nvSpPr>
        <p:spPr>
          <a:xfrm>
            <a:off x="605583" y="935443"/>
            <a:ext cx="10981220" cy="783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[</a:t>
            </a:r>
            <a:r>
              <a:rPr lang="zh-CN" altLang="zh-CN" sz="3000" b="1" kern="10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核心</a:t>
            </a:r>
            <a:r>
              <a:rPr lang="zh-CN" altLang="zh-CN" sz="3000" b="1" kern="1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词汇</a:t>
            </a:r>
            <a:r>
              <a:rPr lang="en-US" altLang="zh-CN" sz="3000" b="1" kern="10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]</a:t>
            </a:r>
            <a:endParaRPr lang="en-US" altLang="zh-CN" sz="3000" b="1" kern="10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</p:txBody>
      </p:sp>
      <p:sp>
        <p:nvSpPr>
          <p:cNvPr id="15" name="矩形 14"/>
          <p:cNvSpPr/>
          <p:nvPr>
            <p:custDataLst>
              <p:tags r:id="rId10"/>
            </p:custDataLst>
          </p:nvPr>
        </p:nvSpPr>
        <p:spPr>
          <a:xfrm>
            <a:off x="605583" y="1724168"/>
            <a:ext cx="4264252" cy="427545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09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219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828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4384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0480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3657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4267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4876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1.</a:t>
            </a:r>
            <a:r>
              <a:rPr lang="zh-CN" altLang="zh-CN" sz="3000" b="1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展览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2.</a:t>
            </a:r>
            <a:r>
              <a:rPr lang="zh-CN" altLang="zh-CN" sz="3000" b="1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值得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3.</a:t>
            </a:r>
            <a:r>
              <a:rPr lang="zh-CN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尤其；</a:t>
            </a:r>
            <a:r>
              <a:rPr lang="zh-CN" altLang="zh-CN" sz="3000" b="1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特别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4.</a:t>
            </a:r>
            <a:r>
              <a:rPr lang="zh-CN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典型的；有代表性</a:t>
            </a:r>
            <a:r>
              <a:rPr lang="zh-CN" altLang="zh-CN" sz="3000" b="1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</a:t>
            </a:r>
            <a:endParaRPr lang="zh-CN" altLang="zh-CN" sz="1050" kern="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5.</a:t>
            </a:r>
            <a:r>
              <a:rPr lang="zh-CN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使</a:t>
            </a:r>
            <a:r>
              <a:rPr lang="zh-CN" altLang="zh-CN" sz="3000" b="1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与众不同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6.</a:t>
            </a:r>
            <a:r>
              <a:rPr lang="zh-CN" altLang="zh-CN" sz="3000" b="1" kern="10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同时代的</a:t>
            </a:r>
            <a:r>
              <a:rPr lang="zh-CN" altLang="zh-CN" sz="3000" b="1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画家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6" name="矩形 15"/>
          <p:cNvSpPr/>
          <p:nvPr>
            <p:custDataLst>
              <p:tags r:id="rId11"/>
            </p:custDataLst>
          </p:nvPr>
        </p:nvSpPr>
        <p:spPr>
          <a:xfrm>
            <a:off x="5508382" y="1686068"/>
            <a:ext cx="4176464" cy="427545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09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219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828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4384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0480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3657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4267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4876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 smtClean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exhibition</a:t>
            </a:r>
            <a:endParaRPr lang="zh-CN" altLang="zh-CN" sz="1050" kern="100">
              <a:solidFill>
                <a:srgbClr val="C00000"/>
              </a:solidFill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 smtClean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be </a:t>
            </a:r>
            <a:r>
              <a:rPr lang="en-US" altLang="zh-CN" sz="3000" b="1" kern="1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worthy of</a:t>
            </a:r>
            <a:endParaRPr lang="zh-CN" altLang="zh-CN" sz="1050" kern="100">
              <a:solidFill>
                <a:srgbClr val="C00000"/>
              </a:solidFill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 smtClean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in </a:t>
            </a:r>
            <a:r>
              <a:rPr lang="en-US" altLang="zh-CN" sz="3000" b="1" kern="1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particular</a:t>
            </a:r>
            <a:endParaRPr lang="zh-CN" altLang="zh-CN" sz="1050" kern="100">
              <a:solidFill>
                <a:srgbClr val="C00000"/>
              </a:solidFill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representative</a:t>
            </a:r>
            <a:endParaRPr lang="zh-CN" altLang="zh-CN" sz="1050" kern="1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 smtClean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set </a:t>
            </a:r>
            <a:r>
              <a:rPr lang="en-US" altLang="zh-CN" sz="3000" b="1" kern="1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apart from </a:t>
            </a:r>
            <a:endParaRPr lang="zh-CN" altLang="zh-CN" sz="1050" kern="100">
              <a:solidFill>
                <a:srgbClr val="C00000"/>
              </a:solidFill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 smtClean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contemporary painters</a:t>
            </a:r>
            <a:endParaRPr lang="zh-CN" altLang="zh-CN" sz="1050" kern="100">
              <a:solidFill>
                <a:srgbClr val="C00000"/>
              </a:solidFill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220" y="1413510"/>
            <a:ext cx="2333625" cy="531177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sp>
        <p:nvSpPr>
          <p:cNvPr id="17" name="矩形 16"/>
          <p:cNvSpPr/>
          <p:nvPr>
            <p:custDataLst>
              <p:tags r:id="rId7"/>
            </p:custDataLst>
          </p:nvPr>
        </p:nvSpPr>
        <p:spPr>
          <a:xfrm>
            <a:off x="5782615" y="1029841"/>
            <a:ext cx="5157993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____________</a:t>
            </a:r>
            <a:endParaRPr lang="zh-CN" altLang="zh-CN" sz="1050" kern="100" smtClean="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__________</a:t>
            </a:r>
            <a:endParaRPr lang="zh-CN" altLang="zh-CN" sz="1050" kern="100" smtClean="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___________</a:t>
            </a:r>
            <a:endParaRPr lang="zh-CN" altLang="zh-CN" sz="1050" kern="1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__________________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5" name="矩形 14"/>
          <p:cNvSpPr/>
          <p:nvPr>
            <p:custDataLst>
              <p:tags r:id="rId8"/>
            </p:custDataLst>
          </p:nvPr>
        </p:nvSpPr>
        <p:spPr>
          <a:xfrm>
            <a:off x="843708" y="999088"/>
            <a:ext cx="4264252" cy="289052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09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219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828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4384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0480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3657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4267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4876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just" defTabSz="914400">
              <a:lnSpc>
                <a:spcPct val="150000"/>
              </a:lnSpc>
            </a:pPr>
            <a:r>
              <a:rPr lang="en-US" altLang="zh-CN" sz="3000" b="1" kern="10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7.</a:t>
            </a:r>
            <a:r>
              <a:rPr lang="zh-CN" altLang="zh-CN" sz="3000" b="1" kern="10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承认</a:t>
            </a:r>
            <a:r>
              <a:rPr lang="en-US" altLang="zh-CN" sz="3000" b="1" kern="100">
                <a:solidFill>
                  <a:prstClr val="black"/>
                </a:solidFill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……</a:t>
            </a:r>
            <a:r>
              <a:rPr lang="zh-CN" altLang="zh-CN" sz="3000" b="1" kern="10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是</a:t>
            </a:r>
            <a:endParaRPr lang="en-US" altLang="zh-CN" sz="3000" b="1" kern="100">
              <a:solidFill>
                <a:prstClr val="black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lvl="0" algn="just" defTabSz="914400">
              <a:lnSpc>
                <a:spcPct val="150000"/>
              </a:lnSpc>
            </a:pPr>
            <a:r>
              <a:rPr lang="en-US" altLang="zh-CN" sz="3000" b="1" kern="10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8.</a:t>
            </a:r>
            <a:r>
              <a:rPr lang="zh-CN" altLang="zh-CN" sz="3000" b="1" kern="10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有很大影响力的</a:t>
            </a:r>
            <a:endParaRPr lang="en-US" altLang="zh-CN" sz="3000" b="1" kern="100">
              <a:solidFill>
                <a:prstClr val="black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lvl="0" algn="just" defTabSz="914400">
              <a:lnSpc>
                <a:spcPct val="150000"/>
              </a:lnSpc>
            </a:pPr>
            <a:r>
              <a:rPr lang="en-US" altLang="zh-CN" sz="3000" b="1" kern="10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9.</a:t>
            </a:r>
            <a:r>
              <a:rPr lang="zh-CN" altLang="zh-CN" sz="3000" b="1" kern="10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一流的</a:t>
            </a:r>
            <a:endParaRPr lang="en-US" altLang="zh-CN" sz="3000" b="1" kern="100">
              <a:solidFill>
                <a:prstClr val="black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lvl="0" algn="just" defTabSz="914400">
              <a:lnSpc>
                <a:spcPct val="150000"/>
              </a:lnSpc>
            </a:pPr>
            <a:r>
              <a:rPr lang="en-US" altLang="zh-CN" sz="3000" b="1" kern="10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10.</a:t>
            </a:r>
            <a:r>
              <a:rPr lang="zh-CN" altLang="zh-CN" sz="3000" b="1" kern="10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保证做某事</a:t>
            </a:r>
            <a:endParaRPr lang="en-US" altLang="zh-CN" sz="3000" b="1" kern="100">
              <a:solidFill>
                <a:prstClr val="black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>
            <p:custDataLst>
              <p:tags r:id="rId9"/>
            </p:custDataLst>
          </p:nvPr>
        </p:nvSpPr>
        <p:spPr>
          <a:xfrm>
            <a:off x="5746507" y="960988"/>
            <a:ext cx="4176464" cy="289052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09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219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828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4384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0480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3657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4267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4876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just" defTabSz="914400">
              <a:lnSpc>
                <a:spcPct val="150000"/>
              </a:lnSpc>
            </a:pPr>
            <a:r>
              <a:rPr lang="en-US" altLang="zh-CN" sz="3000" b="1" kern="1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recognize...as</a:t>
            </a:r>
            <a:endParaRPr lang="zh-CN" altLang="zh-CN" sz="1050" kern="100">
              <a:solidFill>
                <a:srgbClr val="C00000"/>
              </a:solidFill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lvl="0" algn="just" defTabSz="914400">
              <a:lnSpc>
                <a:spcPct val="150000"/>
              </a:lnSpc>
            </a:pPr>
            <a:r>
              <a:rPr lang="en-US" altLang="zh-CN" sz="3000" b="1" kern="1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influential</a:t>
            </a:r>
            <a:endParaRPr lang="zh-CN" altLang="zh-CN" sz="1050" kern="100">
              <a:solidFill>
                <a:srgbClr val="C00000"/>
              </a:solidFill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lvl="0" algn="just" defTabSz="914400">
              <a:lnSpc>
                <a:spcPct val="150000"/>
              </a:lnSpc>
            </a:pPr>
            <a:r>
              <a:rPr lang="en-US" altLang="zh-CN" sz="3000" b="1" kern="1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of high rank</a:t>
            </a:r>
            <a:endParaRPr lang="zh-CN" altLang="zh-CN" sz="1050" kern="100">
              <a:solidFill>
                <a:srgbClr val="C00000"/>
              </a:solidFill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lvl="0" algn="just" defTabSz="914400">
              <a:lnSpc>
                <a:spcPct val="150000"/>
              </a:lnSpc>
            </a:pPr>
            <a:r>
              <a:rPr lang="en-US" altLang="zh-CN" sz="3000" b="1" kern="1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guarantee to do sth. </a:t>
            </a:r>
            <a:endParaRPr lang="zh-CN" altLang="zh-CN" sz="1050" kern="100">
              <a:solidFill>
                <a:srgbClr val="C00000"/>
              </a:solidFill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74"/>
          <a:stretch>
            <a:fillRect/>
          </a:stretch>
        </p:blipFill>
        <p:spPr>
          <a:xfrm>
            <a:off x="8455025" y="1548130"/>
            <a:ext cx="3124200" cy="491617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9"/>
          <p:cNvSpPr txBox="1"/>
          <p:nvPr>
            <p:custDataLst>
              <p:tags r:id="rId1"/>
            </p:custDataLst>
          </p:nvPr>
        </p:nvSpPr>
        <p:spPr>
          <a:xfrm>
            <a:off x="190500" y="701040"/>
            <a:ext cx="727456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丰富课外生活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弘扬中国传统文化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促进文化交流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培养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/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激发对中国文化的兴趣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了解中国古代文化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rPr>
              <a:t>展示中国传统文化之美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  <a:sym typeface="+mn-ea"/>
            </a:endParaRPr>
          </a:p>
        </p:txBody>
      </p:sp>
      <p:sp>
        <p:nvSpPr>
          <p:cNvPr id="12" name="文本框 12"/>
          <p:cNvSpPr txBox="1"/>
          <p:nvPr>
            <p:custDataLst>
              <p:tags r:id="rId2"/>
            </p:custDataLst>
          </p:nvPr>
        </p:nvSpPr>
        <p:spPr>
          <a:xfrm>
            <a:off x="5558367" y="2971800"/>
            <a:ext cx="89103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 Regular" panose="02020503050405090304" charset="0"/>
                <a:ea typeface="宋体" panose="02010600030101010101" pitchFamily="2" charset="-122"/>
                <a:cs typeface="Times New Roman Regular" panose="02020503050405090304" charset="0"/>
                <a:sym typeface="+mn-ea"/>
              </a:rPr>
              <a:t>arouse the interest in Chinese culture</a:t>
            </a: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 Regular" panose="02020503050405090304" charset="0"/>
              <a:ea typeface="宋体" panose="02010600030101010101" pitchFamily="2" charset="-122"/>
              <a:cs typeface="Times New Roman Regular" panose="02020503050405090304" charset="0"/>
              <a:sym typeface="+mn-ea"/>
            </a:endParaRPr>
          </a:p>
        </p:txBody>
      </p:sp>
      <p:sp>
        <p:nvSpPr>
          <p:cNvPr id="13" name="文本框 10"/>
          <p:cNvSpPr txBox="1"/>
          <p:nvPr>
            <p:custDataLst>
              <p:tags r:id="rId3"/>
            </p:custDataLst>
          </p:nvPr>
        </p:nvSpPr>
        <p:spPr>
          <a:xfrm>
            <a:off x="3682153" y="788247"/>
            <a:ext cx="619590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 Regular" panose="02020503050405090304" charset="0"/>
                <a:ea typeface="宋体" panose="02010600030101010101" pitchFamily="2" charset="-122"/>
                <a:cs typeface="Times New Roman Regular" panose="02020503050405090304" charset="0"/>
              </a:rPr>
              <a:t>enrich after-class activities</a:t>
            </a: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 Regular" panose="02020503050405090304" charset="0"/>
              <a:ea typeface="宋体" panose="02010600030101010101" pitchFamily="2" charset="-122"/>
              <a:cs typeface="Times New Roman Regular" panose="02020503050405090304" charset="0"/>
            </a:endParaRPr>
          </a:p>
        </p:txBody>
      </p:sp>
      <p:sp>
        <p:nvSpPr>
          <p:cNvPr id="14" name="文本框 11"/>
          <p:cNvSpPr txBox="1"/>
          <p:nvPr>
            <p:custDataLst>
              <p:tags r:id="rId4"/>
            </p:custDataLst>
          </p:nvPr>
        </p:nvSpPr>
        <p:spPr>
          <a:xfrm>
            <a:off x="3738880" y="1528233"/>
            <a:ext cx="7817273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200">
                <a:solidFill>
                  <a:srgbClr val="FF0000"/>
                </a:solidFill>
                <a:latin typeface="Times New Roman Regular" panose="02020503050405090304" charset="0"/>
                <a:ea typeface="宋体" panose="02010600030101010101" pitchFamily="2" charset="-122"/>
                <a:cs typeface="Times New Roman Regular" panose="02020503050405090304" charset="0"/>
              </a:rPr>
              <a:t>promote traditional Chinese culture</a:t>
            </a:r>
            <a:endParaRPr lang="en-US" altLang="zh-CN" sz="3200">
              <a:solidFill>
                <a:srgbClr val="FF0000"/>
              </a:solidFill>
              <a:latin typeface="Times New Roman Regular" panose="02020503050405090304" charset="0"/>
              <a:ea typeface="宋体" panose="02010600030101010101" pitchFamily="2" charset="-122"/>
              <a:cs typeface="Times New Roman Regular" panose="02020503050405090304" charset="0"/>
            </a:endParaRPr>
          </a:p>
        </p:txBody>
      </p:sp>
      <p:sp>
        <p:nvSpPr>
          <p:cNvPr id="15" name="文本框 99"/>
          <p:cNvSpPr txBox="1"/>
          <p:nvPr>
            <p:custDataLst>
              <p:tags r:id="rId5"/>
            </p:custDataLst>
          </p:nvPr>
        </p:nvSpPr>
        <p:spPr>
          <a:xfrm>
            <a:off x="3738880" y="2219960"/>
            <a:ext cx="806534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200">
                <a:solidFill>
                  <a:srgbClr val="FF0000"/>
                </a:solidFill>
                <a:latin typeface="Times New Roman Regular" panose="02020503050405090304" charset="0"/>
                <a:ea typeface="宋体" panose="02010600030101010101" pitchFamily="2" charset="-122"/>
                <a:cs typeface="Times New Roman Regular" panose="02020503050405090304" charset="0"/>
                <a:sym typeface="+mn-ea"/>
              </a:rPr>
              <a:t>promote cultural exchange</a:t>
            </a:r>
            <a:endParaRPr lang="en-US" altLang="zh-CN" sz="3200">
              <a:solidFill>
                <a:srgbClr val="FF0000"/>
              </a:solidFill>
              <a:latin typeface="Times New Roman Regular" panose="02020503050405090304" charset="0"/>
              <a:ea typeface="宋体" panose="02010600030101010101" pitchFamily="2" charset="-122"/>
              <a:cs typeface="Times New Roman Regular" panose="02020503050405090304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3839633" y="3723640"/>
            <a:ext cx="8758767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>
                <a:solidFill>
                  <a:srgbClr val="FF0000"/>
                </a:solidFill>
                <a:latin typeface="Times New Roman Regular" panose="02020503050405090304" charset="0"/>
                <a:ea typeface="宋体" panose="02010600030101010101" pitchFamily="2" charset="-122"/>
                <a:cs typeface="Times New Roman Regular" panose="02020503050405090304" charset="0"/>
                <a:sym typeface="+mn-ea"/>
              </a:rPr>
              <a:t>facilitate students’ understanding of Chinese civilization</a:t>
            </a:r>
            <a:endParaRPr lang="en-US" altLang="zh-CN" sz="3200">
              <a:solidFill>
                <a:srgbClr val="FF0000"/>
              </a:solidFill>
              <a:latin typeface="Times New Roman Regular" panose="02020503050405090304" charset="0"/>
              <a:ea typeface="宋体" panose="02010600030101010101" pitchFamily="2" charset="-122"/>
              <a:cs typeface="Times New Roman Regular" panose="02020503050405090304" charset="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0" y="8919"/>
            <a:ext cx="12192000" cy="666115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3735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介绍活动</a:t>
            </a:r>
            <a:r>
              <a:rPr lang="zh-CN" altLang="en-US" sz="3735" b="1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目的</a:t>
            </a:r>
            <a:r>
              <a:rPr lang="zh-CN" altLang="en-US" sz="3735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常用词汇</a:t>
            </a:r>
            <a:endParaRPr lang="zh-CN" altLang="en-US" sz="3735" b="1">
              <a:latin typeface="楷体" panose="02010609060101010101" charset="-122"/>
              <a:ea typeface="楷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4633807" y="5155353"/>
            <a:ext cx="717042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>
                <a:solidFill>
                  <a:srgbClr val="FF0000"/>
                </a:solidFill>
                <a:latin typeface="Times New Roman Regular" panose="02020503050405090304" charset="0"/>
                <a:ea typeface="宋体" panose="02010600030101010101" pitchFamily="2" charset="-122"/>
                <a:cs typeface="Times New Roman Regular" panose="02020503050405090304" charset="0"/>
                <a:sym typeface="+mn-ea"/>
              </a:rPr>
              <a:t>display the beauty of traditional Chinese culture</a:t>
            </a:r>
            <a:endParaRPr lang="en-US" altLang="zh-CN" sz="3200">
              <a:solidFill>
                <a:srgbClr val="FF0000"/>
              </a:solidFill>
              <a:latin typeface="Times New Roman Regular" panose="02020503050405090304" charset="0"/>
              <a:ea typeface="宋体" panose="02010600030101010101" pitchFamily="2" charset="-122"/>
              <a:cs typeface="Times New Roman Regular" panose="0202050305040509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4" grpId="0"/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9"/>
          <p:cNvSpPr txBox="1"/>
          <p:nvPr>
            <p:custDataLst>
              <p:tags r:id="rId1"/>
            </p:custDataLst>
          </p:nvPr>
        </p:nvSpPr>
        <p:spPr>
          <a:xfrm>
            <a:off x="625149" y="678547"/>
            <a:ext cx="6663691" cy="6000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增强体魄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开阔视野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提高垃圾分类的意识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为急救演练做好准备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陶冶情操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培养对艺术的爱好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培养实践能力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/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创造力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增加对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……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的了解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</p:txBody>
      </p:sp>
      <p:sp>
        <p:nvSpPr>
          <p:cNvPr id="12" name="文本框 12"/>
          <p:cNvSpPr txBox="1"/>
          <p:nvPr>
            <p:custDataLst>
              <p:tags r:id="rId2"/>
            </p:custDataLst>
          </p:nvPr>
        </p:nvSpPr>
        <p:spPr>
          <a:xfrm>
            <a:off x="4696460" y="3259667"/>
            <a:ext cx="8162713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 Regular" panose="02020503050405090304" charset="0"/>
                <a:ea typeface="宋体" panose="02010600030101010101" pitchFamily="2" charset="-122"/>
                <a:cs typeface="Times New Roman Regular" panose="02020503050405090304" charset="0"/>
                <a:sym typeface="+mn-ea"/>
              </a:rPr>
              <a:t>get better prepared for medical emergencies</a:t>
            </a: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 Regular" panose="02020503050405090304" charset="0"/>
              <a:ea typeface="宋体" panose="02010600030101010101" pitchFamily="2" charset="-122"/>
              <a:cs typeface="Times New Roman Regular" panose="02020503050405090304" charset="0"/>
              <a:sym typeface="+mn-ea"/>
            </a:endParaRPr>
          </a:p>
        </p:txBody>
      </p:sp>
      <p:sp>
        <p:nvSpPr>
          <p:cNvPr id="13" name="文本框 10"/>
          <p:cNvSpPr txBox="1"/>
          <p:nvPr>
            <p:custDataLst>
              <p:tags r:id="rId3"/>
            </p:custDataLst>
          </p:nvPr>
        </p:nvSpPr>
        <p:spPr>
          <a:xfrm>
            <a:off x="4779181" y="856429"/>
            <a:ext cx="5676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 Regular" panose="02020503050405090304" charset="0"/>
                <a:ea typeface="宋体" panose="02010600030101010101" pitchFamily="2" charset="-122"/>
                <a:cs typeface="Times New Roman Regular" panose="02020503050405090304" charset="0"/>
              </a:rPr>
              <a:t>build up our body</a:t>
            </a: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 Regular" panose="02020503050405090304" charset="0"/>
              <a:ea typeface="宋体" panose="02010600030101010101" pitchFamily="2" charset="-122"/>
              <a:cs typeface="Times New Roman Regular" panose="02020503050405090304" charset="0"/>
            </a:endParaRPr>
          </a:p>
        </p:txBody>
      </p:sp>
      <p:sp>
        <p:nvSpPr>
          <p:cNvPr id="14" name="文本框 11"/>
          <p:cNvSpPr txBox="1"/>
          <p:nvPr>
            <p:custDataLst>
              <p:tags r:id="rId4"/>
            </p:custDataLst>
          </p:nvPr>
        </p:nvSpPr>
        <p:spPr>
          <a:xfrm>
            <a:off x="4836273" y="1596471"/>
            <a:ext cx="7161043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200">
                <a:solidFill>
                  <a:srgbClr val="FF0000"/>
                </a:solidFill>
                <a:latin typeface="Times New Roman Regular" panose="02020503050405090304" charset="0"/>
                <a:ea typeface="宋体" panose="02010600030101010101" pitchFamily="2" charset="-122"/>
                <a:cs typeface="Times New Roman Regular" panose="02020503050405090304" charset="0"/>
              </a:rPr>
              <a:t>broaden our horizon</a:t>
            </a:r>
            <a:endParaRPr lang="en-US" altLang="zh-CN" sz="3200">
              <a:solidFill>
                <a:srgbClr val="FF0000"/>
              </a:solidFill>
              <a:latin typeface="Times New Roman Regular" panose="02020503050405090304" charset="0"/>
              <a:ea typeface="宋体" panose="02010600030101010101" pitchFamily="2" charset="-122"/>
              <a:cs typeface="Times New Roman Regular" panose="02020503050405090304" charset="0"/>
            </a:endParaRPr>
          </a:p>
        </p:txBody>
      </p:sp>
      <p:sp>
        <p:nvSpPr>
          <p:cNvPr id="15" name="文本框 99"/>
          <p:cNvSpPr txBox="1"/>
          <p:nvPr>
            <p:custDataLst>
              <p:tags r:id="rId5"/>
            </p:custDataLst>
          </p:nvPr>
        </p:nvSpPr>
        <p:spPr>
          <a:xfrm>
            <a:off x="4836273" y="2380035"/>
            <a:ext cx="738895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200">
                <a:solidFill>
                  <a:srgbClr val="FF0000"/>
                </a:solidFill>
                <a:latin typeface="Times New Roman Regular" panose="02020503050405090304" charset="0"/>
                <a:ea typeface="宋体" panose="02010600030101010101" pitchFamily="2" charset="-122"/>
                <a:cs typeface="Times New Roman Regular" panose="02020503050405090304" charset="0"/>
                <a:sym typeface="+mn-ea"/>
              </a:rPr>
              <a:t>raise awareness of garbage classification</a:t>
            </a:r>
            <a:endParaRPr lang="en-US" altLang="zh-CN" sz="3200">
              <a:solidFill>
                <a:srgbClr val="FF0000"/>
              </a:solidFill>
              <a:latin typeface="Times New Roman Regular" panose="02020503050405090304" charset="0"/>
              <a:ea typeface="宋体" panose="02010600030101010101" pitchFamily="2" charset="-122"/>
              <a:cs typeface="Times New Roman Regular" panose="02020503050405090304" charset="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0" y="8919"/>
            <a:ext cx="12192000" cy="645160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介绍活动</a:t>
            </a:r>
            <a:r>
              <a:rPr lang="zh-CN" altLang="en-US" sz="3600" b="1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目的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常用词汇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" name="文本框 12"/>
          <p:cNvSpPr txBox="1"/>
          <p:nvPr>
            <p:custDataLst>
              <p:tags r:id="rId7"/>
            </p:custDataLst>
          </p:nvPr>
        </p:nvSpPr>
        <p:spPr>
          <a:xfrm>
            <a:off x="4836160" y="3966633"/>
            <a:ext cx="8162713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 Regular" panose="02020503050405090304" charset="0"/>
                <a:ea typeface="宋体" panose="02010600030101010101" pitchFamily="2" charset="-122"/>
                <a:cs typeface="Times New Roman Regular" panose="02020503050405090304" charset="0"/>
                <a:sym typeface="+mn-ea"/>
              </a:rPr>
              <a:t>cultivate one’s temperament</a:t>
            </a: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 Regular" panose="02020503050405090304" charset="0"/>
              <a:ea typeface="宋体" panose="02010600030101010101" pitchFamily="2" charset="-122"/>
              <a:cs typeface="Times New Roman Regular" panose="02020503050405090304" charset="0"/>
              <a:sym typeface="+mn-ea"/>
            </a:endParaRPr>
          </a:p>
        </p:txBody>
      </p:sp>
      <p:sp>
        <p:nvSpPr>
          <p:cNvPr id="3" name="文本框 12"/>
          <p:cNvSpPr txBox="1"/>
          <p:nvPr>
            <p:custDataLst>
              <p:tags r:id="rId8"/>
            </p:custDataLst>
          </p:nvPr>
        </p:nvSpPr>
        <p:spPr>
          <a:xfrm>
            <a:off x="4813300" y="4580467"/>
            <a:ext cx="8162713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 Regular" panose="02020503050405090304" charset="0"/>
                <a:ea typeface="宋体" panose="02010600030101010101" pitchFamily="2" charset="-122"/>
                <a:cs typeface="Times New Roman Regular" panose="02020503050405090304" charset="0"/>
                <a:sym typeface="+mn-ea"/>
              </a:rPr>
              <a:t>develop a taste for art</a:t>
            </a: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 Regular" panose="02020503050405090304" charset="0"/>
              <a:ea typeface="宋体" panose="02010600030101010101" pitchFamily="2" charset="-122"/>
              <a:cs typeface="Times New Roman Regular" panose="02020503050405090304" charset="0"/>
              <a:sym typeface="+mn-ea"/>
            </a:endParaRPr>
          </a:p>
        </p:txBody>
      </p:sp>
      <p:sp>
        <p:nvSpPr>
          <p:cNvPr id="5" name="文本框 12"/>
          <p:cNvSpPr txBox="1"/>
          <p:nvPr>
            <p:custDataLst>
              <p:tags r:id="rId9"/>
            </p:custDataLst>
          </p:nvPr>
        </p:nvSpPr>
        <p:spPr>
          <a:xfrm>
            <a:off x="4845473" y="5194300"/>
            <a:ext cx="8162713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 Regular" panose="02020503050405090304" charset="0"/>
                <a:ea typeface="宋体" panose="02010600030101010101" pitchFamily="2" charset="-122"/>
                <a:cs typeface="Times New Roman Regular" panose="02020503050405090304" charset="0"/>
                <a:sym typeface="+mn-ea"/>
              </a:rPr>
              <a:t>cultivate one’s practical ability/ creativity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 Regular" panose="02020503050405090304" charset="0"/>
              <a:ea typeface="宋体" panose="02010600030101010101" pitchFamily="2" charset="-122"/>
              <a:cs typeface="Times New Roman Regular" panose="02020503050405090304" charset="0"/>
              <a:sym typeface="+mn-ea"/>
            </a:endParaRPr>
          </a:p>
        </p:txBody>
      </p:sp>
      <p:sp>
        <p:nvSpPr>
          <p:cNvPr id="6" name="文本框 12"/>
          <p:cNvSpPr txBox="1"/>
          <p:nvPr>
            <p:custDataLst>
              <p:tags r:id="rId10"/>
            </p:custDataLst>
          </p:nvPr>
        </p:nvSpPr>
        <p:spPr>
          <a:xfrm>
            <a:off x="4790440" y="5968153"/>
            <a:ext cx="8162713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 Regular" panose="02020503050405090304" charset="0"/>
                <a:ea typeface="宋体" panose="02010600030101010101" pitchFamily="2" charset="-122"/>
                <a:cs typeface="Times New Roman Regular" panose="02020503050405090304" charset="0"/>
                <a:sym typeface="+mn-ea"/>
              </a:rPr>
              <a:t>further/deepen one’s understanding of...</a:t>
            </a: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 Regular" panose="02020503050405090304" charset="0"/>
              <a:ea typeface="宋体" panose="02010600030101010101" pitchFamily="2" charset="-122"/>
              <a:cs typeface="Times New Roman Regular" panose="0202050305040509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2" grpId="0"/>
      <p:bldP spid="3" grpId="0"/>
      <p:bldP spid="5" grpId="0"/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338667" y="949960"/>
            <a:ext cx="4204547" cy="57166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在会议室</a:t>
            </a: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在实验室</a:t>
            </a:r>
            <a:endParaRPr lang="zh-CN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在报告厅</a:t>
            </a:r>
            <a:endParaRPr lang="zh-CN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在体育场</a:t>
            </a:r>
            <a:endParaRPr lang="zh-CN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在操场</a:t>
            </a:r>
            <a:endParaRPr lang="zh-CN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在老师办公室</a:t>
            </a:r>
            <a:endParaRPr lang="zh-CN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在学校大门口</a:t>
            </a:r>
            <a:endParaRPr lang="zh-CN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在电影院</a:t>
            </a:r>
            <a:endParaRPr lang="zh-CN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在二楼</a:t>
            </a:r>
            <a:endParaRPr lang="zh-CN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</a:t>
            </a: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号房</a:t>
            </a:r>
            <a:endParaRPr lang="zh-CN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0" y="8919"/>
            <a:ext cx="12192000" cy="645160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介绍活动</a:t>
            </a:r>
            <a:r>
              <a:rPr lang="zh-CN" altLang="en-US" sz="3600" b="1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地点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常用词汇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5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689687" y="844973"/>
            <a:ext cx="7052733" cy="435102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>
                <a:solidFill>
                  <a:srgbClr val="A302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meeting room</a:t>
            </a:r>
            <a:endParaRPr lang="en-US" sz="3200">
              <a:solidFill>
                <a:srgbClr val="A302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>
                <a:solidFill>
                  <a:srgbClr val="A302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lab</a:t>
            </a:r>
            <a:endParaRPr lang="en-US" sz="3200">
              <a:solidFill>
                <a:srgbClr val="A302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>
                <a:solidFill>
                  <a:srgbClr val="A302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lecture hall</a:t>
            </a:r>
            <a:endParaRPr lang="en-US" sz="3200">
              <a:solidFill>
                <a:srgbClr val="A302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>
                <a:solidFill>
                  <a:srgbClr val="A302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stadium</a:t>
            </a:r>
            <a:endParaRPr lang="en-US" sz="3200">
              <a:solidFill>
                <a:srgbClr val="A302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>
                <a:solidFill>
                  <a:srgbClr val="A302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the playground </a:t>
            </a:r>
            <a:endParaRPr lang="en-US" sz="3200">
              <a:solidFill>
                <a:srgbClr val="A302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>
                <a:solidFill>
                  <a:srgbClr val="A302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teachers’ office</a:t>
            </a:r>
            <a:endParaRPr lang="en-US" sz="3200">
              <a:solidFill>
                <a:srgbClr val="A302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>
                <a:solidFill>
                  <a:srgbClr val="A302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the school gate</a:t>
            </a:r>
            <a:endParaRPr lang="en-US" sz="3200">
              <a:solidFill>
                <a:srgbClr val="A302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>
                <a:solidFill>
                  <a:srgbClr val="A302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the cinema</a:t>
            </a:r>
            <a:endParaRPr lang="en-US" sz="3200">
              <a:solidFill>
                <a:srgbClr val="A302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>
                <a:solidFill>
                  <a:srgbClr val="A302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the second floor</a:t>
            </a:r>
            <a:endParaRPr lang="en-US" sz="3200">
              <a:solidFill>
                <a:srgbClr val="A302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>
                <a:solidFill>
                  <a:srgbClr val="A302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Room 8</a:t>
            </a:r>
            <a:endParaRPr lang="en-US" sz="3200">
              <a:solidFill>
                <a:srgbClr val="A302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338667" y="949960"/>
            <a:ext cx="6421120" cy="571669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73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zh-CN" altLang="en-US" sz="373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年</a:t>
            </a:r>
            <a:r>
              <a:rPr lang="en-US" altLang="zh-CN" sz="373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373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月</a:t>
            </a:r>
            <a:r>
              <a:rPr lang="en-US" altLang="zh-CN" sz="373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373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日</a:t>
            </a:r>
            <a:r>
              <a:rPr lang="zh-CN" sz="373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星期五上午</a:t>
            </a:r>
            <a:r>
              <a:rPr lang="en-US" altLang="zh-CN" sz="373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zh-CN" altLang="en-US" sz="373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点</a:t>
            </a:r>
            <a:endParaRPr lang="zh-CN" sz="3735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sz="373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这周末</a:t>
            </a:r>
            <a:endParaRPr lang="zh-CN" sz="3735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sz="373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下周六</a:t>
            </a:r>
            <a:endParaRPr lang="zh-CN" sz="3735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sz="373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下周三晚上</a:t>
            </a:r>
            <a:endParaRPr lang="zh-CN" sz="3735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sz="373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下周二晚上</a:t>
            </a:r>
            <a:r>
              <a:rPr lang="en-US" altLang="zh-CN" sz="373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CN" altLang="en-US" sz="373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点</a:t>
            </a:r>
            <a:endParaRPr lang="zh-CN" altLang="en-US" sz="3735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0" y="8919"/>
            <a:ext cx="12192000" cy="645160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介绍活动</a:t>
            </a:r>
            <a:r>
              <a:rPr lang="zh-CN" altLang="en-US" sz="3600" b="1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时间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常用词汇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5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917527" y="1935480"/>
            <a:ext cx="7052733" cy="435102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zh-CN" sz="3735">
                <a:solidFill>
                  <a:srgbClr val="A302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weekend</a:t>
            </a:r>
            <a:endParaRPr lang="en-US" altLang="zh-CN" sz="3735">
              <a:solidFill>
                <a:srgbClr val="A302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735">
                <a:solidFill>
                  <a:srgbClr val="A302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next Saturday</a:t>
            </a:r>
            <a:endParaRPr lang="en-US" altLang="zh-CN" sz="3735">
              <a:solidFill>
                <a:srgbClr val="A302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735">
                <a:solidFill>
                  <a:srgbClr val="A302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next Wednesday evening</a:t>
            </a:r>
            <a:endParaRPr lang="en-US" altLang="zh-CN" sz="3735">
              <a:solidFill>
                <a:srgbClr val="A302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735">
                <a:solidFill>
                  <a:srgbClr val="A302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8:00 p.m. next Tuesday</a:t>
            </a:r>
            <a:endParaRPr lang="en-US" altLang="zh-CN" sz="3735">
              <a:solidFill>
                <a:srgbClr val="A302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6416887" y="906780"/>
            <a:ext cx="5952067" cy="124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3735">
                <a:solidFill>
                  <a:srgbClr val="A3023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at 9:00 a.m. on Friday, March 1st, 2024</a:t>
            </a:r>
            <a:endParaRPr lang="en-US" sz="3735">
              <a:solidFill>
                <a:srgbClr val="A302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338667" y="1554480"/>
            <a:ext cx="11680613" cy="435102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Ø"/>
            </a:pPr>
            <a:r>
              <a:rPr lang="zh-CN" altLang="en-US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公式</a:t>
            </a:r>
            <a:r>
              <a:rPr lang="en-US" altLang="zh-CN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In order to / Aiming to do sth., </a:t>
            </a:r>
            <a:r>
              <a:rPr lang="zh-CN" altLang="en-US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组织者</a:t>
            </a:r>
            <a:r>
              <a:rPr lang="en-US" altLang="zh-CN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is going to /is scheduled to hold/ organize/launch a/an </a:t>
            </a:r>
            <a:r>
              <a:rPr lang="en-US" altLang="zh-CN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+</a:t>
            </a:r>
            <a:r>
              <a:rPr lang="zh-CN" altLang="en-US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活动名称</a:t>
            </a:r>
            <a:r>
              <a:rPr lang="en-US" altLang="zh-CN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zh-CN" altLang="en-US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地点</a:t>
            </a:r>
            <a:r>
              <a:rPr lang="en-US" altLang="zh-CN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zh-CN" altLang="en-US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时间</a:t>
            </a:r>
            <a:r>
              <a:rPr lang="en-US" altLang="zh-CN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whose theme is...</a:t>
            </a:r>
            <a:endParaRPr lang="zh-CN" altLang="en-US" sz="2665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2665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2665">
                <a:latin typeface="Times New Roman" panose="02020603050405020304" pitchFamily="18" charset="0"/>
                <a:cs typeface="Times New Roman" panose="02020603050405020304" pitchFamily="18" charset="0"/>
              </a:rPr>
              <a:t>为了增加我们的环保知识</a:t>
            </a:r>
            <a:r>
              <a:rPr lang="en-US" sz="2665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665">
                <a:latin typeface="Times New Roman" panose="02020603050405020304" pitchFamily="18" charset="0"/>
                <a:cs typeface="Times New Roman" panose="02020603050405020304" pitchFamily="18" charset="0"/>
              </a:rPr>
              <a:t>提高我们的英语口语水平</a:t>
            </a:r>
            <a:r>
              <a:rPr lang="en-US" sz="2665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665">
                <a:latin typeface="Times New Roman" panose="02020603050405020304" pitchFamily="18" charset="0"/>
                <a:cs typeface="Times New Roman" panose="02020603050405020304" pitchFamily="18" charset="0"/>
              </a:rPr>
              <a:t>学生会将</a:t>
            </a:r>
            <a:r>
              <a:rPr 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于本周六早上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CN" altLang="en-US" sz="2665">
                <a:latin typeface="Times New Roman" panose="02020603050405020304" pitchFamily="18" charset="0"/>
                <a:cs typeface="Times New Roman" panose="02020603050405020304" pitchFamily="18" charset="0"/>
              </a:rPr>
              <a:t>点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~10</a:t>
            </a:r>
            <a:r>
              <a:rPr lang="zh-CN" altLang="en-US" sz="2665">
                <a:latin typeface="Times New Roman" panose="02020603050405020304" pitchFamily="18" charset="0"/>
                <a:cs typeface="Times New Roman" panose="02020603050405020304" pitchFamily="18" charset="0"/>
              </a:rPr>
              <a:t>点在学校礼堂举办一场</a:t>
            </a:r>
            <a:r>
              <a:rPr sz="2665">
                <a:latin typeface="Times New Roman" panose="02020603050405020304" pitchFamily="18" charset="0"/>
                <a:cs typeface="Times New Roman" panose="02020603050405020304" pitchFamily="18" charset="0"/>
              </a:rPr>
              <a:t>英语</a:t>
            </a:r>
            <a:r>
              <a:rPr 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演讲</a:t>
            </a:r>
            <a:r>
              <a:rPr sz="2665">
                <a:latin typeface="Times New Roman" panose="02020603050405020304" pitchFamily="18" charset="0"/>
                <a:cs typeface="Times New Roman" panose="02020603050405020304" pitchFamily="18" charset="0"/>
              </a:rPr>
              <a:t>比赛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 sz="2665">
                <a:latin typeface="Times New Roman" panose="02020603050405020304" pitchFamily="18" charset="0"/>
                <a:cs typeface="Times New Roman" panose="02020603050405020304" pitchFamily="18" charset="0"/>
              </a:rPr>
              <a:t>主题是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en-US" sz="2665">
                <a:latin typeface="Times New Roman" panose="02020603050405020304" pitchFamily="18" charset="0"/>
                <a:cs typeface="Times New Roman" panose="02020603050405020304" pitchFamily="18" charset="0"/>
              </a:rPr>
              <a:t>保护环境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2665">
                <a:latin typeface="Times New Roman" panose="02020603050405020304" pitchFamily="18" charset="0"/>
                <a:cs typeface="Times New Roman" panose="02020603050405020304" pitchFamily="18" charset="0"/>
              </a:rPr>
              <a:t>节约能源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en-US" sz="2665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665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65" u="sng">
                <a:solidFill>
                  <a:srgbClr val="B90D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Aiming to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 increase our knowledge about the environmental protection and improve our spoken English, the Students’ Union </a:t>
            </a:r>
            <a:r>
              <a:rPr lang="en-US" altLang="zh-CN" sz="2665" u="sng">
                <a:solidFill>
                  <a:srgbClr val="B90D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going to organize/hold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 an English-speaking contest in the school lecture hall from 8:00 a.m. to 10:00 p.m this Saturday, </a:t>
            </a:r>
            <a:r>
              <a:rPr lang="en-US" altLang="zh-CN" sz="2665" u="sng">
                <a:solidFill>
                  <a:srgbClr val="B90D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whose theme is 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“Protect our environment and save our energy”.</a:t>
            </a:r>
            <a:endParaRPr lang="en-US" altLang="zh-CN" sz="2665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2665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2"/>
          <p:cNvSpPr txBox="1"/>
          <p:nvPr>
            <p:custDataLst>
              <p:tags r:id="rId2"/>
            </p:custDataLst>
          </p:nvPr>
        </p:nvSpPr>
        <p:spPr>
          <a:xfrm>
            <a:off x="353060" y="942340"/>
            <a:ext cx="11401213" cy="583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200" b="1" i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rPr>
              <a:t> in order to/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Aiming to</a:t>
            </a:r>
            <a:r>
              <a:rPr lang="en-US" altLang="zh-CN" sz="3200" b="1" i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rPr>
              <a:t>/Aimed at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/ with the purpose of doing sth</a:t>
            </a:r>
            <a:endParaRPr kumimoji="0" lang="en-US" altLang="zh-CN" sz="3200" b="1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0" y="8919"/>
            <a:ext cx="12192000" cy="645160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1.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介绍活动</a:t>
            </a:r>
            <a:r>
              <a:rPr lang="zh-CN" altLang="en-US" sz="3600" b="1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主题和目的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常用句型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" name="内容占位符 2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513753" y="590127"/>
            <a:ext cx="1681480" cy="399627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665">
                <a:solidFill>
                  <a:srgbClr val="0E16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人作主语</a:t>
            </a:r>
            <a:r>
              <a:rPr lang="en-US" altLang="zh-CN" sz="2665">
                <a:solidFill>
                  <a:srgbClr val="0E16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2665">
              <a:solidFill>
                <a:srgbClr val="0E16B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内容占位符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4414520" y="568960"/>
            <a:ext cx="1681480" cy="399627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665">
                <a:solidFill>
                  <a:srgbClr val="0E16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物作主语</a:t>
            </a:r>
            <a:r>
              <a:rPr lang="en-US" altLang="zh-CN" sz="2665">
                <a:solidFill>
                  <a:srgbClr val="0E16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2665">
              <a:solidFill>
                <a:srgbClr val="0E16B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338667" y="1788160"/>
            <a:ext cx="11545993" cy="435102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Ø"/>
            </a:pPr>
            <a:r>
              <a:rPr lang="zh-CN" altLang="en-US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公式</a:t>
            </a:r>
            <a:r>
              <a:rPr lang="en-US" altLang="zh-CN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Aimed at doing sth., </a:t>
            </a:r>
            <a:r>
              <a:rPr lang="zh-CN" altLang="en-US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活动名称</a:t>
            </a:r>
            <a:r>
              <a:rPr lang="en-US" altLang="zh-CN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is going to /is scheduled to be held+</a:t>
            </a:r>
            <a:r>
              <a:rPr lang="zh-CN" altLang="en-US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地点</a:t>
            </a:r>
            <a:r>
              <a:rPr lang="en-US" altLang="zh-CN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zh-CN" altLang="en-US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时间</a:t>
            </a:r>
            <a:r>
              <a:rPr lang="en-US" altLang="zh-CN" sz="266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zh-CN" sz="2665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65">
                <a:latin typeface="Times New Roman" panose="02020603050405020304" pitchFamily="18" charset="0"/>
                <a:cs typeface="Times New Roman" panose="02020603050405020304" pitchFamily="18" charset="0"/>
              </a:rPr>
              <a:t>为了鼓励学生阅读更多的中国古典名著，学生会将会于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2665">
                <a:latin typeface="Times New Roman" panose="02020603050405020304" pitchFamily="18" charset="0"/>
                <a:cs typeface="Times New Roman" panose="02020603050405020304" pitchFamily="18" charset="0"/>
              </a:rPr>
              <a:t>月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zh-CN" altLang="en-US" sz="2665">
                <a:latin typeface="Times New Roman" panose="02020603050405020304" pitchFamily="18" charset="0"/>
                <a:cs typeface="Times New Roman" panose="02020603050405020304" pitchFamily="18" charset="0"/>
              </a:rPr>
              <a:t>号下午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665">
                <a:latin typeface="Times New Roman" panose="02020603050405020304" pitchFamily="18" charset="0"/>
                <a:cs typeface="Times New Roman" panose="02020603050405020304" pitchFamily="18" charset="0"/>
              </a:rPr>
              <a:t>点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~5</a:t>
            </a:r>
            <a:r>
              <a:rPr lang="zh-CN" altLang="en-US" sz="2665">
                <a:latin typeface="Times New Roman" panose="02020603050405020304" pitchFamily="18" charset="0"/>
                <a:cs typeface="Times New Roman" panose="02020603050405020304" pitchFamily="18" charset="0"/>
              </a:rPr>
              <a:t>点在学校礼堂举行一场学生中国名著朗诵比赛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Chinese Classics Reciting contest)</a:t>
            </a:r>
            <a:r>
              <a:rPr lang="zh-CN" altLang="en-US" sz="2665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665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65" u="sng">
                <a:solidFill>
                  <a:srgbClr val="B90D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Aimed at</a:t>
            </a:r>
            <a:r>
              <a:rPr lang="en-US" altLang="zh-CN" sz="2665">
                <a:solidFill>
                  <a:srgbClr val="B90D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encouraging students to read more Chinese classics, a Chinese Classics Reciting contest among the students </a:t>
            </a:r>
            <a:r>
              <a:rPr lang="en-US" altLang="zh-CN" sz="2665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altLang="zh-CN" sz="2665" u="sng">
                <a:solidFill>
                  <a:srgbClr val="B90D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scheduled to be held</a:t>
            </a:r>
            <a:r>
              <a:rPr lang="en-US" altLang="zh-CN" sz="2665">
                <a:solidFill>
                  <a:srgbClr val="B90D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65">
                <a:latin typeface="Times New Roman" panose="02020603050405020304" pitchFamily="18" charset="0"/>
                <a:cs typeface="Times New Roman" panose="02020603050405020304" pitchFamily="18" charset="0"/>
              </a:rPr>
              <a:t>in the school lecture hall from 3 p.m to 5 p.m on 30th May by the Student Union.</a:t>
            </a:r>
            <a:endParaRPr lang="en-US" altLang="zh-CN" sz="2665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2"/>
          <p:cNvSpPr txBox="1"/>
          <p:nvPr>
            <p:custDataLst>
              <p:tags r:id="rId2"/>
            </p:custDataLst>
          </p:nvPr>
        </p:nvSpPr>
        <p:spPr>
          <a:xfrm>
            <a:off x="338667" y="1043940"/>
            <a:ext cx="11401213" cy="583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200" b="1" i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rPr>
              <a:t> in order to/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Aiming to</a:t>
            </a:r>
            <a:r>
              <a:rPr lang="en-US" altLang="zh-CN" sz="3200" b="1" i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rPr>
              <a:t>/Aimed at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</a:rPr>
              <a:t>/ with the purpose of doing sth</a:t>
            </a:r>
            <a:endParaRPr kumimoji="0" lang="en-US" altLang="zh-CN" sz="3200" b="1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0" y="8919"/>
            <a:ext cx="12192000" cy="645160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1.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介绍活动</a:t>
            </a:r>
            <a:r>
              <a:rPr lang="zh-CN" altLang="en-US" sz="3600" b="1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主题和目的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常用句型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" name="内容占位符 2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468033" y="681567"/>
            <a:ext cx="1681480" cy="399627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665">
                <a:solidFill>
                  <a:srgbClr val="0E16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人作主语</a:t>
            </a:r>
            <a:r>
              <a:rPr lang="en-US" altLang="zh-CN" sz="2665">
                <a:solidFill>
                  <a:srgbClr val="0E16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2665">
              <a:solidFill>
                <a:srgbClr val="0E16B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内容占位符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4368800" y="677333"/>
            <a:ext cx="1681480" cy="399627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665">
                <a:solidFill>
                  <a:srgbClr val="0E16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物作主语</a:t>
            </a:r>
            <a:r>
              <a:rPr lang="en-US" altLang="zh-CN" sz="2665">
                <a:solidFill>
                  <a:srgbClr val="0E16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2665">
              <a:solidFill>
                <a:srgbClr val="0E16B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1684000" y="11252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180340" y="728133"/>
            <a:ext cx="11680613" cy="4351020"/>
          </a:xfrm>
        </p:spPr>
        <p:txBody>
          <a:bodyPr>
            <a:no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1. ...</a:t>
            </a:r>
            <a:r>
              <a:rPr lang="en-US" altLang="zh-CN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offer you a fantastic / fabulous/ terrific opportunity to do sth/ Here comes your opportunity.</a:t>
            </a:r>
            <a:endParaRPr lang="en-US" altLang="zh-CN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 The highlight of... is ...</a:t>
            </a:r>
            <a:endParaRPr lang="en-US" altLang="zh-CN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3. Also of primary note is ....</a:t>
            </a:r>
            <a:endParaRPr lang="en-US" altLang="zh-CN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4. The best part of doing sth is that it enables sb to.... </a:t>
            </a:r>
            <a:endParaRPr lang="en-US" altLang="zh-CN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做某事最好的一点是可以让某人</a:t>
            </a:r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......</a:t>
            </a:r>
            <a:endParaRPr lang="en-US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5.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It's a wonderful / extraordinary experience for you to have a further knowledge of ....</a:t>
            </a:r>
            <a:endParaRPr lang="en-US" altLang="zh-CN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6. It will not only develop/ enrich our knowledge, but also do us a favor to ... </a:t>
            </a:r>
            <a:endParaRPr lang="en-US" altLang="zh-CN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7. I guarantee that you can gain knowledge that can't be acquired from books as well as develop your social skills.</a:t>
            </a:r>
            <a:endParaRPr lang="en-US" altLang="zh-CN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0" y="8919"/>
            <a:ext cx="12192000" cy="645160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2.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介绍活动</a:t>
            </a:r>
            <a:r>
              <a:rPr lang="zh-CN" altLang="en-US" sz="3600" b="1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过程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常用句型</a:t>
            </a:r>
            <a:endParaRPr lang="en-US" altLang="zh-CN" sz="3600" b="1">
              <a:latin typeface="楷体" panose="02010609060101010101" charset="-122"/>
              <a:ea typeface="楷体" panose="02010609060101010101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180340" y="548428"/>
            <a:ext cx="11680613" cy="4351020"/>
          </a:xfrm>
        </p:spPr>
        <p:txBody>
          <a:bodyPr>
            <a:no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1. Whoever is interested in it please join us. 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任何感兴趣的人请加入我们。</a:t>
            </a:r>
            <a:endParaRPr lang="en-US" altLang="zh-CN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 All the students are expected/required /supposed to attend the lecture hall on time./All the students are welcome. 所有的学生都应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准时在报告厅出席。</a:t>
            </a: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/欢迎所有的学生。</a:t>
            </a:r>
            <a:endParaRPr lang="en-US" altLang="zh-CN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3.  Please keep in mind that... 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请记住</a:t>
            </a: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……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4. Do be present on time. 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请准时到达。</a:t>
            </a:r>
            <a:endParaRPr lang="en-US" altLang="zh-CN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6. Don't miss the excellent chance/opportunity! And I hope you’ll have a nice time here! 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不要错过这么棒的机会！</a:t>
            </a:r>
            <a:endParaRPr lang="en-US" altLang="zh-CN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7. We'll gather at the school gate at eight tomorrow.</a:t>
            </a:r>
            <a:endParaRPr lang="en-US" altLang="zh-CN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8. It is required/recommended that sb(should).... </a:t>
            </a:r>
            <a:endParaRPr lang="en-US" altLang="zh-CN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9. If you have any problem, don’t hesitate to contact me at 电话号码／send your email at.../by WeChat.</a:t>
            </a:r>
            <a:endParaRPr lang="en-US" altLang="zh-CN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0" y="8919"/>
            <a:ext cx="12192000" cy="645160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3.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介绍活动</a:t>
            </a:r>
            <a:r>
              <a:rPr lang="zh-CN" altLang="en-US" sz="3600" b="1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要求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+mn-ea"/>
              </a:rPr>
              <a:t>常用句型</a:t>
            </a:r>
            <a:endParaRPr lang="en-US" altLang="zh-CN" sz="3600" b="1">
              <a:latin typeface="楷体" panose="02010609060101010101" charset="-122"/>
              <a:ea typeface="楷体" panose="02010609060101010101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-11" t="43449" r="100000" b="55963"/>
          <a:stretch>
            <a:fillRect/>
          </a:stretch>
        </p:blipFill>
        <p:spPr>
          <a:xfrm>
            <a:off x="1563881" y="3594009"/>
            <a:ext cx="344" cy="19146"/>
          </a:xfrm>
          <a:custGeom>
            <a:avLst/>
            <a:gdLst>
              <a:gd name="connsiteX0" fmla="*/ 344 w 344"/>
              <a:gd name="connsiteY0" fmla="*/ 0 h 19146"/>
              <a:gd name="connsiteX1" fmla="*/ 344 w 344"/>
              <a:gd name="connsiteY1" fmla="*/ 19146 h 19146"/>
              <a:gd name="connsiteX2" fmla="*/ 0 w 344"/>
              <a:gd name="connsiteY2" fmla="*/ 2117 h 19146"/>
              <a:gd name="connsiteX3" fmla="*/ 344 w 344"/>
              <a:gd name="connsiteY3" fmla="*/ 0 h 19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" h="19146">
                <a:moveTo>
                  <a:pt x="344" y="0"/>
                </a:moveTo>
                <a:lnTo>
                  <a:pt x="344" y="19146"/>
                </a:lnTo>
                <a:lnTo>
                  <a:pt x="0" y="2117"/>
                </a:lnTo>
                <a:lnTo>
                  <a:pt x="344" y="0"/>
                </a:lnTo>
                <a:close/>
              </a:path>
            </a:pathLst>
          </a:custGeom>
        </p:spPr>
      </p:pic>
      <p:sp>
        <p:nvSpPr>
          <p:cNvPr id="41" name="矩形 40"/>
          <p:cNvSpPr/>
          <p:nvPr>
            <p:custDataLst>
              <p:tags r:id="rId9"/>
            </p:custDataLst>
          </p:nvPr>
        </p:nvSpPr>
        <p:spPr>
          <a:xfrm>
            <a:off x="421005" y="4786630"/>
            <a:ext cx="11421745" cy="137096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rgbClr val="E7E0C7">
              <a:shade val="50000"/>
            </a:srgbClr>
          </a:lnRef>
          <a:fillRef idx="1">
            <a:srgbClr val="E7E0C7"/>
          </a:fillRef>
          <a:effectRef idx="0">
            <a:srgbClr val="E7E0C7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lvl="0"/>
            <a:r>
              <a:rPr kumimoji="1" lang="en-US" altLang="zh-CN" sz="32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 Beihong </a:t>
            </a:r>
            <a:r>
              <a:rPr kumimoji="1"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(1895 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</a:rPr>
              <a:t>—</a:t>
            </a:r>
            <a:r>
              <a:rPr kumimoji="1"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1953) is one of the most </a:t>
            </a:r>
            <a:r>
              <a:rPr kumimoji="1"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celebrated</a:t>
            </a:r>
            <a:r>
              <a:rPr kumimoji="1"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painters in modern China. He loves painting horses.</a:t>
            </a:r>
            <a:r>
              <a:rPr kumimoji="1" lang="en-US" altLang="zh-CN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1" lang="en-US" altLang="zh-CN" sz="32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5" y="1092200"/>
            <a:ext cx="4939030" cy="3506470"/>
          </a:xfrm>
          <a:prstGeom prst="rect">
            <a:avLst/>
          </a:prstGeom>
          <a:ln w="28575">
            <a:solidFill>
              <a:srgbClr val="E7E0C7">
                <a:lumMod val="75000"/>
              </a:srgbClr>
            </a:soli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565" y="1092200"/>
            <a:ext cx="6433820" cy="3514090"/>
          </a:xfrm>
          <a:prstGeom prst="rect">
            <a:avLst/>
          </a:prstGeom>
          <a:ln w="28575">
            <a:solidFill>
              <a:srgbClr val="E7E0C7">
                <a:lumMod val="75000"/>
              </a:srgbClr>
            </a:solidFill>
          </a:ln>
        </p:spPr>
      </p:pic>
      <p:sp>
        <p:nvSpPr>
          <p:cNvPr id="2" name="TextBox 39"/>
          <p:cNvSpPr txBox="1"/>
          <p:nvPr>
            <p:custDataLst>
              <p:tags r:id="rId14"/>
            </p:custDataLst>
          </p:nvPr>
        </p:nvSpPr>
        <p:spPr>
          <a:xfrm>
            <a:off x="1426210" y="262255"/>
            <a:ext cx="987742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for painting, which Chinese artists do you know?</a:t>
            </a:r>
            <a:endParaRPr lang="en-US" altLang="zh-CN" sz="3200" b="1" u="sng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11582400" y="10629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7"/>
            </p:custDataLst>
          </p:nvPr>
        </p:nvSpPr>
        <p:spPr>
          <a:xfrm>
            <a:off x="391588" y="836712"/>
            <a:ext cx="11412000" cy="21977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09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219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828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4384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0480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3657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4267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4876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>
                <a:solidFill>
                  <a:srgbClr val="FF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An Art Exhibition Announcement</a:t>
            </a:r>
            <a:endParaRPr lang="zh-CN" altLang="zh-CN" sz="1050" kern="100">
              <a:solidFill>
                <a:srgbClr val="FF0000"/>
              </a:solidFill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indent="765175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 spc="-6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Hello</a:t>
            </a:r>
            <a:r>
              <a:rPr lang="zh-CN" altLang="zh-CN" sz="3000" b="1" kern="100" spc="-6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</a:t>
            </a:r>
            <a:r>
              <a:rPr lang="en-US" altLang="zh-CN" sz="3000" b="1" kern="100" spc="-6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everyone</a:t>
            </a:r>
            <a:r>
              <a:rPr lang="zh-CN" altLang="zh-CN" sz="3000" b="1" kern="100" spc="-6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！</a:t>
            </a:r>
            <a:r>
              <a:rPr lang="en-US" altLang="zh-CN" sz="3000" b="1" kern="100" spc="-6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We will go to see an exhibition next Sunday.The exhibition is about some paintings by several famous painters</a:t>
            </a:r>
            <a:r>
              <a:rPr lang="en-US" altLang="zh-CN" sz="3000" b="1" kern="100" spc="-6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endParaRPr lang="zh-CN" altLang="zh-CN" sz="1050" kern="100" spc="-6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3" name="矩形 2"/>
          <p:cNvSpPr/>
          <p:nvPr>
            <p:custDataLst>
              <p:tags r:id="rId8"/>
            </p:custDataLst>
          </p:nvPr>
        </p:nvSpPr>
        <p:spPr>
          <a:xfrm>
            <a:off x="391588" y="131326"/>
            <a:ext cx="10981220" cy="783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[</a:t>
            </a:r>
            <a:r>
              <a:rPr lang="zh-CN" altLang="zh-CN" sz="3000" b="1" kern="1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参考范文</a:t>
            </a:r>
            <a:r>
              <a:rPr lang="en-US" altLang="zh-CN" sz="3000" b="1" kern="10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]</a:t>
            </a:r>
            <a:endParaRPr lang="en-US" altLang="zh-CN" sz="3000" b="1" kern="10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</p:txBody>
      </p:sp>
      <p:sp>
        <p:nvSpPr>
          <p:cNvPr id="8" name="矩形 7"/>
          <p:cNvSpPr/>
          <p:nvPr>
            <p:custDataLst>
              <p:tags r:id="rId9"/>
            </p:custDataLst>
          </p:nvPr>
        </p:nvSpPr>
        <p:spPr>
          <a:xfrm>
            <a:off x="391588" y="2939771"/>
            <a:ext cx="11412000" cy="358267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09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219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828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4384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0480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3657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4267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4876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____________________________________________________________________________________________________________________</a:t>
            </a:r>
            <a:endParaRPr lang="en-US" altLang="zh-CN" sz="3000" kern="100" smtClean="0"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__________________________________________________________</a:t>
            </a:r>
            <a:endParaRPr lang="en-US" altLang="zh-CN" sz="3000" kern="100" smtClean="0"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____________________________________________________________________________________________________________________</a:t>
            </a:r>
            <a:endParaRPr lang="zh-CN" altLang="zh-CN" sz="3000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>
            <a:off x="446351" y="2852936"/>
            <a:ext cx="11076375" cy="358267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09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219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828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4384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0480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3657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4267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4876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indent="765175" algn="just" defTabSz="914400">
              <a:lnSpc>
                <a:spcPct val="150000"/>
              </a:lnSpc>
            </a:pPr>
            <a:r>
              <a:rPr lang="en-US" altLang="zh-CN" sz="3000" b="1" kern="10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What makes the exhibition worthy of being visited is in particular one representative painting created by Tang Yin.Tang Yin</a:t>
            </a:r>
            <a:r>
              <a:rPr lang="en-US" altLang="zh-CN" sz="3000" b="1" kern="100">
                <a:solidFill>
                  <a:schemeClr val="tx1"/>
                </a:solidFill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’</a:t>
            </a:r>
            <a:r>
              <a:rPr lang="en-US" altLang="zh-CN" sz="3000" b="1" kern="10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s excellent painting skills set him apart from his contemporary painters. Thus</a:t>
            </a:r>
            <a:r>
              <a:rPr lang="zh-CN" altLang="zh-CN" sz="3000" b="1" kern="10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</a:t>
            </a:r>
            <a:r>
              <a:rPr lang="en-US" altLang="zh-CN" sz="3000" b="1" kern="10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he is recognized as one of the most influential artists China has ever known. </a:t>
            </a:r>
            <a:endParaRPr lang="en-US" altLang="zh-CN" sz="3000" b="1" kern="100">
              <a:solidFill>
                <a:schemeClr val="tx1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399905" y="484505"/>
            <a:ext cx="2122805" cy="124714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7"/>
            </p:custDataLst>
          </p:nvPr>
        </p:nvSpPr>
        <p:spPr>
          <a:xfrm>
            <a:off x="389683" y="735752"/>
            <a:ext cx="11412000" cy="496824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09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219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828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4384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0480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3657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4267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4876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____________________________________________________________________________________________________________________</a:t>
            </a:r>
            <a:endParaRPr lang="en-US" altLang="zh-CN" sz="3000" kern="100" smtClean="0"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__________________________________________________________</a:t>
            </a:r>
            <a:endParaRPr lang="en-US" altLang="zh-CN" sz="3000" kern="100" smtClean="0"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__________________________________________________________</a:t>
            </a:r>
            <a:endParaRPr lang="en-US" altLang="zh-CN" sz="3000" kern="100" smtClean="0"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__________________________________________________________</a:t>
            </a:r>
            <a:endParaRPr lang="en-US" altLang="zh-CN" sz="3000" kern="100" smtClean="0"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__________________________________________________________</a:t>
            </a:r>
            <a:endParaRPr lang="en-US" altLang="zh-CN" sz="3000" kern="100" smtClean="0"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kern="10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__________________________________________________________</a:t>
            </a:r>
            <a:endParaRPr lang="en-US" altLang="zh-CN" sz="3000" kern="100" smtClean="0"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</p:txBody>
      </p: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437370" y="654219"/>
            <a:ext cx="11076375" cy="496824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09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219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828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4384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30480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36576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42672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4876800" algn="l" defTabSz="1218565" rtl="0" eaLnBrk="1" latinLnBrk="0" hangingPunct="1">
              <a:defRPr sz="2400" kern="1200">
                <a:solidFill>
                  <a:sysClr val="windowText" lastClr="000000"/>
                </a:solidFill>
                <a:latin typeface="Tw Cen MT" panose="020B0602020104020603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just" defTabSz="914400">
              <a:lnSpc>
                <a:spcPct val="150000"/>
              </a:lnSpc>
            </a:pPr>
            <a:r>
              <a:rPr lang="en-US" altLang="zh-CN" sz="3000" b="1" kern="100" smtClean="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While </a:t>
            </a:r>
            <a:r>
              <a:rPr lang="en-US" altLang="zh-CN" sz="3000" b="1" kern="10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created more than 500 years ago</a:t>
            </a:r>
            <a:r>
              <a:rPr lang="zh-CN" altLang="zh-CN" sz="3000" b="1" kern="10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</a:t>
            </a:r>
            <a:r>
              <a:rPr lang="en-US" altLang="zh-CN" sz="3000" b="1" kern="10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the painting still looks vivid and full of life.We will enjoy some other paintings</a:t>
            </a:r>
            <a:r>
              <a:rPr lang="zh-CN" altLang="zh-CN" sz="3000" b="1" kern="10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</a:t>
            </a:r>
            <a:r>
              <a:rPr lang="en-US" altLang="zh-CN" sz="3000" b="1" kern="10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which are also of high rank</a:t>
            </a:r>
            <a:r>
              <a:rPr lang="en-US" altLang="zh-CN" sz="3000" b="1" kern="100" smtClean="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endParaRPr lang="en-US" altLang="zh-CN" sz="3000" b="1" kern="100" smtClean="0">
              <a:solidFill>
                <a:schemeClr val="tx1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  <a:p>
            <a:pPr indent="765175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000" b="1" kern="10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Not only will no one be admitted into the exhibition after 4</a:t>
            </a:r>
            <a:r>
              <a:rPr lang="en-US" altLang="zh-CN" sz="3000" b="1" kern="100">
                <a:solidFill>
                  <a:schemeClr val="tx1"/>
                </a:solidFill>
                <a:latin typeface="宋体" panose="02010600030101010101" pitchFamily="2" charset="-122"/>
                <a:ea typeface="方正中等线简体" panose="03000509000000000000" pitchFamily="65" charset="-122"/>
                <a:cs typeface="Courier New" panose="02070309020205020404" pitchFamily="49" charset="0"/>
              </a:rPr>
              <a:t>∶</a:t>
            </a:r>
            <a:r>
              <a:rPr lang="en-US" altLang="zh-CN" sz="3000" b="1" kern="10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30 pm but also no photos or food and drink are allowed in the museum.To guarantee to get there as scheduled</a:t>
            </a:r>
            <a:r>
              <a:rPr lang="zh-CN" altLang="zh-CN" sz="3000" b="1" kern="10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，</a:t>
            </a:r>
            <a:r>
              <a:rPr lang="en-US" altLang="zh-CN" sz="3000" b="1" kern="10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please wait at the school gate at 7</a:t>
            </a:r>
            <a:r>
              <a:rPr lang="en-US" altLang="zh-CN" sz="3000" b="1" kern="100">
                <a:solidFill>
                  <a:schemeClr val="tx1"/>
                </a:solidFill>
                <a:latin typeface="宋体" panose="02010600030101010101" pitchFamily="2" charset="-122"/>
                <a:ea typeface="方正中等线简体" panose="03000509000000000000" pitchFamily="65" charset="-122"/>
                <a:cs typeface="Courier New" panose="02070309020205020404" pitchFamily="49" charset="0"/>
              </a:rPr>
              <a:t>∶</a:t>
            </a:r>
            <a:r>
              <a:rPr lang="en-US" altLang="zh-CN" sz="3000" b="1" kern="10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00 am next Sunday.Have fun</a:t>
            </a:r>
            <a:r>
              <a:rPr lang="zh-CN" altLang="zh-CN" sz="3000" b="1" kern="100" smtClean="0">
                <a:solidFill>
                  <a:schemeClr val="tx1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！</a:t>
            </a:r>
            <a:endParaRPr lang="zh-CN" altLang="zh-CN" sz="3000" b="1" kern="100" smtClean="0">
              <a:solidFill>
                <a:schemeClr val="tx1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959850" y="5361305"/>
            <a:ext cx="2122805" cy="124714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460105" y="4603115"/>
            <a:ext cx="2943860" cy="1729740"/>
          </a:xfrm>
          <a:prstGeom prst="rect">
            <a:avLst/>
          </a:prstGeom>
        </p:spPr>
      </p:pic>
      <p:grpSp>
        <p:nvGrpSpPr>
          <p:cNvPr id="13" name="组合 12"/>
          <p:cNvGrpSpPr/>
          <p:nvPr>
            <p:custDataLst>
              <p:tags r:id="rId9"/>
            </p:custDataLst>
          </p:nvPr>
        </p:nvGrpSpPr>
        <p:grpSpPr>
          <a:xfrm>
            <a:off x="868045" y="163195"/>
            <a:ext cx="4504690" cy="6562090"/>
            <a:chOff x="1367" y="257"/>
            <a:chExt cx="7094" cy="10334"/>
          </a:xfrm>
        </p:grpSpPr>
        <p:pic>
          <p:nvPicPr>
            <p:cNvPr id="12" name="图片 11" descr="图片包含 镜框, 游戏机, 监控, 电脑  描述已自动生成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7" y="257"/>
              <a:ext cx="7095" cy="10335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674" y="1453"/>
              <a:ext cx="4431" cy="7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194" name="文本占位符 5"/>
          <p:cNvSpPr txBox="1"/>
          <p:nvPr>
            <p:custDataLst>
              <p:tags r:id="rId14"/>
            </p:custDataLst>
          </p:nvPr>
        </p:nvSpPr>
        <p:spPr>
          <a:xfrm>
            <a:off x="4974590" y="922655"/>
            <a:ext cx="7216775" cy="281876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 eaLnBrk="1" hangingPunct="1">
              <a:lnSpc>
                <a:spcPct val="150000"/>
              </a:lnSpc>
              <a:buNone/>
            </a:pPr>
            <a:r>
              <a:rPr lang="en-US" sz="9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sym typeface="微软雅黑" panose="020B0503020204020204" charset="-122"/>
              </a:rPr>
              <a:t>Thank You</a:t>
            </a:r>
            <a:endParaRPr lang="en-US" sz="9600" b="1" spc="100">
              <a:ln w="3175">
                <a:noFill/>
                <a:prstDash val="dash"/>
              </a:ln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-11" t="43449" r="100000" b="55963"/>
          <a:stretch>
            <a:fillRect/>
          </a:stretch>
        </p:blipFill>
        <p:spPr>
          <a:xfrm>
            <a:off x="1563881" y="3594009"/>
            <a:ext cx="344" cy="19146"/>
          </a:xfrm>
          <a:custGeom>
            <a:avLst/>
            <a:gdLst>
              <a:gd name="connsiteX0" fmla="*/ 344 w 344"/>
              <a:gd name="connsiteY0" fmla="*/ 0 h 19146"/>
              <a:gd name="connsiteX1" fmla="*/ 344 w 344"/>
              <a:gd name="connsiteY1" fmla="*/ 19146 h 19146"/>
              <a:gd name="connsiteX2" fmla="*/ 0 w 344"/>
              <a:gd name="connsiteY2" fmla="*/ 2117 h 19146"/>
              <a:gd name="connsiteX3" fmla="*/ 344 w 344"/>
              <a:gd name="connsiteY3" fmla="*/ 0 h 19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" h="19146">
                <a:moveTo>
                  <a:pt x="344" y="0"/>
                </a:moveTo>
                <a:lnTo>
                  <a:pt x="344" y="19146"/>
                </a:lnTo>
                <a:lnTo>
                  <a:pt x="0" y="2117"/>
                </a:lnTo>
                <a:lnTo>
                  <a:pt x="344" y="0"/>
                </a:lnTo>
                <a:close/>
              </a:path>
            </a:pathLst>
          </a:custGeom>
        </p:spPr>
      </p:pic>
      <p:pic>
        <p:nvPicPr>
          <p:cNvPr id="2" name="Picture 5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17"/>
          <a:stretch>
            <a:fillRect/>
          </a:stretch>
        </p:blipFill>
        <p:spPr bwMode="auto">
          <a:xfrm>
            <a:off x="181793" y="1178196"/>
            <a:ext cx="2777768" cy="3585128"/>
          </a:xfrm>
          <a:prstGeom prst="rect">
            <a:avLst/>
          </a:prstGeom>
          <a:ln w="28575">
            <a:solidFill>
              <a:srgbClr val="E7E0C7">
                <a:lumMod val="75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71"/>
          <a:stretch>
            <a:fillRect/>
          </a:stretch>
        </p:blipFill>
        <p:spPr bwMode="auto">
          <a:xfrm>
            <a:off x="3071421" y="1178196"/>
            <a:ext cx="5251571" cy="3585128"/>
          </a:xfrm>
          <a:prstGeom prst="rect">
            <a:avLst/>
          </a:prstGeom>
          <a:ln w="28575">
            <a:solidFill>
              <a:srgbClr val="E7E0C7">
                <a:lumMod val="75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488" y="1178196"/>
            <a:ext cx="3523208" cy="3585128"/>
          </a:xfrm>
          <a:prstGeom prst="rect">
            <a:avLst/>
          </a:prstGeom>
          <a:ln w="28575">
            <a:solidFill>
              <a:srgbClr val="E7E0C7">
                <a:lumMod val="75000"/>
              </a:srgbClr>
            </a:solidFill>
          </a:ln>
        </p:spPr>
      </p:pic>
      <p:sp>
        <p:nvSpPr>
          <p:cNvPr id="3" name="TextBox 39"/>
          <p:cNvSpPr txBox="1"/>
          <p:nvPr>
            <p:custDataLst>
              <p:tags r:id="rId13"/>
            </p:custDataLst>
          </p:nvPr>
        </p:nvSpPr>
        <p:spPr>
          <a:xfrm>
            <a:off x="1426210" y="262255"/>
            <a:ext cx="987742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for painting, which Chinese artists do you know?</a:t>
            </a:r>
            <a:endParaRPr lang="en-US" altLang="zh-CN" sz="3200" b="1" u="sng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矩形 40"/>
          <p:cNvSpPr/>
          <p:nvPr>
            <p:custDataLst>
              <p:tags r:id="rId14"/>
            </p:custDataLst>
          </p:nvPr>
        </p:nvSpPr>
        <p:spPr>
          <a:xfrm>
            <a:off x="207010" y="4687570"/>
            <a:ext cx="11777980" cy="188658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rgbClr val="E7E0C7">
              <a:shade val="50000"/>
            </a:srgbClr>
          </a:lnRef>
          <a:fillRef idx="1">
            <a:srgbClr val="E7E0C7"/>
          </a:fillRef>
          <a:effectRef idx="0">
            <a:srgbClr val="E7E0C7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1" i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 panose="020B0604020202020204" pitchFamily="34" charset="0"/>
              </a:rPr>
              <a:t>Wu Guanzhong </a:t>
            </a:r>
            <a:r>
              <a:rPr kumimoji="0" lang="en-US" altLang="zh-CN" sz="3000" b="1" i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 panose="020B0604020202020204" pitchFamily="34" charset="0"/>
              </a:rPr>
              <a:t>(1919 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</a:rPr>
              <a:t>—</a:t>
            </a:r>
            <a:r>
              <a:rPr kumimoji="0" lang="en-US" altLang="zh-CN" sz="3000" b="1" i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 panose="020B0604020202020204" pitchFamily="34" charset="0"/>
              </a:rPr>
              <a:t> 2010) is a contemporary Chinese painter. His distinctive painting style is </a:t>
            </a:r>
            <a:r>
              <a:rPr kumimoji="0" lang="en-US" altLang="zh-CN" sz="3000" b="1" i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 panose="020B0604020202020204" pitchFamily="34" charset="0"/>
              </a:rPr>
              <a:t>both Chinese in outlook and modern in conception</a:t>
            </a:r>
            <a:r>
              <a:rPr kumimoji="0" lang="en-US" altLang="zh-CN" sz="3000" b="1" i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 panose="020B0604020202020204" pitchFamily="34" charset="0"/>
              </a:rPr>
              <a:t>. </a:t>
            </a:r>
            <a:endParaRPr lang="zh-CN" altLang="en-US" sz="3000">
              <a:latin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-11" t="43449" r="100000" b="55963"/>
          <a:stretch>
            <a:fillRect/>
          </a:stretch>
        </p:blipFill>
        <p:spPr>
          <a:xfrm>
            <a:off x="1563881" y="3594009"/>
            <a:ext cx="344" cy="19146"/>
          </a:xfrm>
          <a:custGeom>
            <a:avLst/>
            <a:gdLst>
              <a:gd name="connsiteX0" fmla="*/ 344 w 344"/>
              <a:gd name="connsiteY0" fmla="*/ 0 h 19146"/>
              <a:gd name="connsiteX1" fmla="*/ 344 w 344"/>
              <a:gd name="connsiteY1" fmla="*/ 19146 h 19146"/>
              <a:gd name="connsiteX2" fmla="*/ 0 w 344"/>
              <a:gd name="connsiteY2" fmla="*/ 2117 h 19146"/>
              <a:gd name="connsiteX3" fmla="*/ 344 w 344"/>
              <a:gd name="connsiteY3" fmla="*/ 0 h 19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" h="19146">
                <a:moveTo>
                  <a:pt x="344" y="0"/>
                </a:moveTo>
                <a:lnTo>
                  <a:pt x="344" y="19146"/>
                </a:lnTo>
                <a:lnTo>
                  <a:pt x="0" y="2117"/>
                </a:lnTo>
                <a:lnTo>
                  <a:pt x="344" y="0"/>
                </a:lnTo>
                <a:close/>
              </a:path>
            </a:pathLst>
          </a:custGeom>
        </p:spPr>
      </p:pic>
      <p:sp>
        <p:nvSpPr>
          <p:cNvPr id="40" name="TextBox 39"/>
          <p:cNvSpPr txBox="1"/>
          <p:nvPr>
            <p:custDataLst>
              <p:tags r:id="rId7"/>
            </p:custDataLst>
          </p:nvPr>
        </p:nvSpPr>
        <p:spPr>
          <a:xfrm>
            <a:off x="6986102" y="3895635"/>
            <a:ext cx="4843093" cy="23920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CN" sz="3735" b="1">
                <a:latin typeface="Times New Roman" panose="02020603050405020304" pitchFamily="18" charset="0"/>
              </a:rPr>
              <a:t>Chinese painting is often about </a:t>
            </a:r>
            <a:r>
              <a:rPr lang="en-US" altLang="zh-CN" sz="3735" b="1">
                <a:solidFill>
                  <a:srgbClr val="FF0000"/>
                </a:solidFill>
                <a:latin typeface="Times New Roman" panose="02020603050405020304" pitchFamily="18" charset="0"/>
              </a:rPr>
              <a:t>nature</a:t>
            </a:r>
            <a:r>
              <a:rPr lang="en-US" altLang="zh-CN" sz="3735" b="1">
                <a:latin typeface="Times New Roman" panose="02020603050405020304" pitchFamily="18" charset="0"/>
              </a:rPr>
              <a:t>. It has the symbol of </a:t>
            </a:r>
            <a:r>
              <a:rPr lang="en-US" altLang="zh-CN" sz="3735" b="1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Times New Roman" panose="02020603050405020304" pitchFamily="18" charset="0"/>
              </a:rPr>
              <a:t>harmony and peace.</a:t>
            </a:r>
            <a:r>
              <a:rPr lang="en-US" altLang="zh-CN" sz="3735" b="1">
                <a:latin typeface="Times New Roman" panose="02020603050405020304" pitchFamily="18" charset="0"/>
              </a:rPr>
              <a:t> </a:t>
            </a:r>
            <a:endParaRPr lang="en-US" altLang="zh-CN" sz="3735" b="1">
              <a:latin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09" y="1046159"/>
            <a:ext cx="4128459" cy="2382841"/>
          </a:xfrm>
          <a:prstGeom prst="rect">
            <a:avLst/>
          </a:prstGeom>
          <a:ln w="28575">
            <a:solidFill>
              <a:srgbClr val="907441"/>
            </a:solidFill>
          </a:ln>
        </p:spPr>
      </p:pic>
      <p:pic>
        <p:nvPicPr>
          <p:cNvPr id="9" name="Picture 2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65625" y="1039495"/>
            <a:ext cx="2865120" cy="2383155"/>
          </a:xfrm>
          <a:prstGeom prst="rect">
            <a:avLst/>
          </a:prstGeom>
          <a:ln w="28575">
            <a:solidFill>
              <a:srgbClr val="90744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855" y="1039495"/>
            <a:ext cx="1978660" cy="2383155"/>
          </a:xfrm>
          <a:prstGeom prst="rect">
            <a:avLst/>
          </a:prstGeom>
          <a:ln w="28575">
            <a:solidFill>
              <a:srgbClr val="907441"/>
            </a:soli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780" y="1039495"/>
            <a:ext cx="2352675" cy="2388870"/>
          </a:xfrm>
          <a:prstGeom prst="rect">
            <a:avLst/>
          </a:prstGeom>
          <a:ln w="28575">
            <a:solidFill>
              <a:srgbClr val="907441"/>
            </a:solidFill>
          </a:ln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2"/>
          <a:stretch>
            <a:fillRect/>
          </a:stretch>
        </p:blipFill>
        <p:spPr>
          <a:xfrm>
            <a:off x="162961" y="3717032"/>
            <a:ext cx="4111307" cy="2790383"/>
          </a:xfrm>
          <a:prstGeom prst="rect">
            <a:avLst/>
          </a:prstGeom>
          <a:ln w="28575">
            <a:solidFill>
              <a:srgbClr val="907441"/>
            </a:solidFill>
          </a:ln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912" y="3717032"/>
            <a:ext cx="2496277" cy="2748461"/>
          </a:xfrm>
          <a:prstGeom prst="rect">
            <a:avLst/>
          </a:prstGeom>
          <a:ln w="28575">
            <a:solidFill>
              <a:srgbClr val="907441"/>
            </a:solidFill>
          </a:ln>
        </p:spPr>
      </p:pic>
      <p:sp>
        <p:nvSpPr>
          <p:cNvPr id="3" name="TextBox 39"/>
          <p:cNvSpPr txBox="1"/>
          <p:nvPr>
            <p:custDataLst>
              <p:tags r:id="rId20"/>
            </p:custDataLst>
          </p:nvPr>
        </p:nvSpPr>
        <p:spPr>
          <a:xfrm>
            <a:off x="3248025" y="198755"/>
            <a:ext cx="5285105" cy="681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Features of Chinese painting</a:t>
            </a:r>
            <a:endParaRPr lang="en-US" altLang="zh-CN" sz="3200" b="1" u="sng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4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624840" y="676910"/>
            <a:ext cx="11082020" cy="56241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sp>
        <p:nvSpPr>
          <p:cNvPr id="31" name="文本框 30"/>
          <p:cNvSpPr txBox="1"/>
          <p:nvPr>
            <p:custDataLst>
              <p:tags r:id="rId8"/>
            </p:custDataLst>
          </p:nvPr>
        </p:nvSpPr>
        <p:spPr>
          <a:xfrm rot="960000">
            <a:off x="1520190" y="1278255"/>
            <a:ext cx="1530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zh-CN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31"/>
          <p:cNvSpPr txBox="1"/>
          <p:nvPr>
            <p:custDataLst>
              <p:tags r:id="rId9"/>
            </p:custDataLst>
          </p:nvPr>
        </p:nvSpPr>
        <p:spPr>
          <a:xfrm>
            <a:off x="823412" y="961221"/>
            <a:ext cx="7164523" cy="2158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lvl="0" indent="-514350">
              <a:lnSpc>
                <a:spcPct val="120000"/>
              </a:lnSpc>
              <a:buFontTx/>
              <a:buAutoNum type="arabicPeriod"/>
              <a:defRPr/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can you read the text?</a:t>
            </a:r>
            <a:endParaRPr lang="en-US" altLang="zh-CN" sz="28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lnSpc>
                <a:spcPct val="120000"/>
              </a:lnSpc>
              <a:buFontTx/>
              <a:buAutoNum type="arabicPeriod"/>
              <a:defRPr/>
            </a:pP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仿宋" panose="02010600040101010101" charset="-122"/>
              <a:cs typeface="Times New Roman" panose="02020603050405020304" pitchFamily="18" charset="0"/>
            </a:endParaRPr>
          </a:p>
          <a:p>
            <a:pPr marL="514350" lvl="0" indent="-514350">
              <a:lnSpc>
                <a:spcPct val="120000"/>
              </a:lnSpc>
              <a:buFontTx/>
              <a:buAutoNum type="arabicPeriod"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仿宋" panose="02010600040101010101" charset="-122"/>
                <a:cs typeface="Times New Roman" panose="02020603050405020304" pitchFamily="18" charset="0"/>
              </a:rPr>
              <a:t>What is the text type of the passage?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仿宋" panose="02010600040101010101" charset="-122"/>
              <a:cs typeface="Times New Roman" panose="02020603050405020304" pitchFamily="18" charset="0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仿宋" panose="02010600040101010101" charset="-122"/>
                <a:cs typeface="Times New Roman" panose="02020603050405020304" pitchFamily="18" charset="0"/>
              </a:rPr>
              <a:t> 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仿宋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33" name="文本框 32"/>
          <p:cNvSpPr txBox="1"/>
          <p:nvPr>
            <p:custDataLst>
              <p:tags r:id="rId10"/>
            </p:custDataLst>
          </p:nvPr>
        </p:nvSpPr>
        <p:spPr>
          <a:xfrm>
            <a:off x="1471244" y="2696901"/>
            <a:ext cx="3854858" cy="737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Narration(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记叙文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).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4" name="TextBox 9"/>
          <p:cNvSpPr txBox="1"/>
          <p:nvPr>
            <p:custDataLst>
              <p:tags r:id="rId11"/>
            </p:custDataLst>
          </p:nvPr>
        </p:nvSpPr>
        <p:spPr>
          <a:xfrm>
            <a:off x="1471031" y="3408352"/>
            <a:ext cx="496243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Argumentative Essay(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议论文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5" name="TextBox 9"/>
          <p:cNvSpPr txBox="1"/>
          <p:nvPr>
            <p:custDataLst>
              <p:tags r:id="rId12"/>
            </p:custDataLst>
          </p:nvPr>
        </p:nvSpPr>
        <p:spPr>
          <a:xfrm>
            <a:off x="1464310" y="4130040"/>
            <a:ext cx="496887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Expository Writing(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说明文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6" name="TextBox 9"/>
          <p:cNvSpPr txBox="1"/>
          <p:nvPr>
            <p:custDataLst>
              <p:tags r:id="rId13"/>
            </p:custDataLst>
          </p:nvPr>
        </p:nvSpPr>
        <p:spPr>
          <a:xfrm>
            <a:off x="1478280" y="4867275"/>
            <a:ext cx="496189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Practical Writing(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应用文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8" name="文本框 37"/>
          <p:cNvSpPr txBox="1"/>
          <p:nvPr>
            <p:custDataLst>
              <p:tags r:id="rId14"/>
            </p:custDataLst>
          </p:nvPr>
        </p:nvSpPr>
        <p:spPr>
          <a:xfrm>
            <a:off x="1399441" y="1344258"/>
            <a:ext cx="6696745" cy="737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Advertising leaflets(</a:t>
            </a:r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宣传册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 or 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newspaper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3" name="图片 42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clrChange>
              <a:clrFrom>
                <a:srgbClr val="D6D7D1">
                  <a:alpha val="100000"/>
                </a:srgbClr>
              </a:clrFrom>
              <a:clrTo>
                <a:srgbClr val="D6D7D1">
                  <a:alpha val="100000"/>
                  <a:alpha val="0"/>
                </a:srgbClr>
              </a:clrTo>
            </a:clrChange>
          </a:blip>
          <a:srcRect t="1156" r="4600"/>
          <a:stretch>
            <a:fillRect/>
          </a:stretch>
        </p:blipFill>
        <p:spPr>
          <a:xfrm>
            <a:off x="8601710" y="676910"/>
            <a:ext cx="1980565" cy="5624195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72"/>
          <a:stretch>
            <a:fillRect/>
          </a:stretch>
        </p:blipFill>
        <p:spPr>
          <a:xfrm>
            <a:off x="938530" y="4942840"/>
            <a:ext cx="1316355" cy="6616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flipH="1" flipV="1">
            <a:off x="9657715" y="3780155"/>
            <a:ext cx="2533650" cy="3078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523730" y="137795"/>
            <a:ext cx="2521585" cy="22555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8" t="17521" r="5310" b="6285"/>
          <a:stretch>
            <a:fillRect/>
          </a:stretch>
        </p:blipFill>
        <p:spPr>
          <a:xfrm>
            <a:off x="6291580" y="0"/>
            <a:ext cx="5900420" cy="685355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35" y="989330"/>
            <a:ext cx="2348865" cy="4428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810635" y="949325"/>
            <a:ext cx="2148205" cy="4364990"/>
          </a:xfrm>
          <a:prstGeom prst="rect">
            <a:avLst/>
          </a:prstGeom>
        </p:spPr>
      </p:pic>
      <p:sp>
        <p:nvSpPr>
          <p:cNvPr id="13" name="矩形: 圆角 6"/>
          <p:cNvSpPr/>
          <p:nvPr>
            <p:custDataLst>
              <p:tags r:id="rId11"/>
            </p:custDataLst>
          </p:nvPr>
        </p:nvSpPr>
        <p:spPr>
          <a:xfrm>
            <a:off x="191278" y="5733519"/>
            <a:ext cx="3835020" cy="805218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 anchor="ctr"/>
          <a:lstStyle/>
          <a:p>
            <a:pPr algn="ctr"/>
            <a:r>
              <a:rPr lang="en-US" altLang="zh-CN" sz="2400" b="1" i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Clearing After Snow on a Mountain Pass</a:t>
            </a:r>
            <a:endParaRPr lang="en-US" altLang="zh-CN" sz="2400" b="1" i="1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CN" altLang="en-US" sz="2400" b="1" i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《</a:t>
            </a:r>
            <a:r>
              <a:rPr lang="zh-CN" altLang="en-US" sz="24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函关雪霁图》</a:t>
            </a:r>
            <a:endParaRPr lang="zh-CN" altLang="en-US" sz="2400" b="1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: 圆角 9"/>
          <p:cNvSpPr/>
          <p:nvPr>
            <p:custDataLst>
              <p:tags r:id="rId12"/>
            </p:custDataLst>
          </p:nvPr>
        </p:nvSpPr>
        <p:spPr>
          <a:xfrm>
            <a:off x="3863975" y="5517515"/>
            <a:ext cx="2562860" cy="1107440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 anchor="ctr"/>
          <a:lstStyle/>
          <a:p>
            <a:pPr algn="ctr"/>
            <a:r>
              <a:rPr lang="en-US" altLang="zh-CN" sz="24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Tang Dynasty sculpture</a:t>
            </a:r>
            <a:endParaRPr lang="en-US" altLang="zh-CN" sz="2400" b="1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CN" altLang="en-US" sz="24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唐代雕塑</a:t>
            </a:r>
            <a:endParaRPr lang="zh-CN" altLang="en-US" sz="2400" b="1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标题 1"/>
          <p:cNvSpPr txBox="1"/>
          <p:nvPr>
            <p:custDataLst>
              <p:tags r:id="rId13"/>
            </p:custDataLst>
          </p:nvPr>
        </p:nvSpPr>
        <p:spPr>
          <a:xfrm>
            <a:off x="370840" y="321945"/>
            <a:ext cx="5588000" cy="570865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  <p:txBody>
          <a:bodyPr vert="horz" lIns="91440" tIns="45720" rIns="91440" bIns="45720" rtlCol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ysClr val="window" lastClr="FFFFFF"/>
                </a:solidFill>
                <a:latin typeface="Bahnschrift Condensed" panose="020B05020402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zh-CN" sz="32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Ancient Chinese Art On Show</a:t>
            </a:r>
            <a:endParaRPr lang="en-US" altLang="zh-CN" sz="3200" b="1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25"/>
          <p:cNvSpPr txBox="1"/>
          <p:nvPr>
            <p:custDataLst>
              <p:tags r:id="rId14"/>
            </p:custDataLst>
          </p:nvPr>
        </p:nvSpPr>
        <p:spPr>
          <a:xfrm>
            <a:off x="6599555" y="227965"/>
            <a:ext cx="5355590" cy="865505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Para1: ____________________to the art exhibition</a:t>
            </a:r>
            <a:endParaRPr lang="en-US" altLang="zh-CN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>
            <p:custDataLst>
              <p:tags r:id="rId15"/>
            </p:custDataLst>
          </p:nvPr>
        </p:nvSpPr>
        <p:spPr>
          <a:xfrm>
            <a:off x="6599555" y="3342640"/>
            <a:ext cx="5355590" cy="953135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Para2-4: ______________ of the exhibition</a:t>
            </a:r>
            <a:endParaRPr lang="en-US" altLang="zh-CN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>
            <p:custDataLst>
              <p:tags r:id="rId16"/>
            </p:custDataLst>
          </p:nvPr>
        </p:nvSpPr>
        <p:spPr>
          <a:xfrm>
            <a:off x="7555230" y="3342640"/>
            <a:ext cx="32518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The highlights</a:t>
            </a:r>
            <a:endParaRPr lang="en-US" altLang="zh-CN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2"/>
          <p:cNvSpPr txBox="1"/>
          <p:nvPr>
            <p:custDataLst>
              <p:tags r:id="rId17"/>
            </p:custDataLst>
          </p:nvPr>
        </p:nvSpPr>
        <p:spPr>
          <a:xfrm>
            <a:off x="6598920" y="5657519"/>
            <a:ext cx="5356225" cy="953135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Para6-9: _____________ of the exhibition</a:t>
            </a:r>
            <a:endParaRPr lang="en-US" altLang="zh-CN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"/>
          <p:cNvSpPr txBox="1"/>
          <p:nvPr>
            <p:custDataLst>
              <p:tags r:id="rId18"/>
            </p:custDataLst>
          </p:nvPr>
        </p:nvSpPr>
        <p:spPr>
          <a:xfrm>
            <a:off x="8220710" y="5657019"/>
            <a:ext cx="25253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Attentions </a:t>
            </a:r>
            <a:endParaRPr lang="en-US" altLang="zh-CN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>
            <p:custDataLst>
              <p:tags r:id="rId19"/>
            </p:custDataLst>
          </p:nvPr>
        </p:nvSpPr>
        <p:spPr>
          <a:xfrm>
            <a:off x="7729855" y="227965"/>
            <a:ext cx="3507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introduction</a:t>
            </a:r>
            <a:endParaRPr lang="en-US" altLang="zh-CN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"/>
          <p:cNvSpPr txBox="1"/>
          <p:nvPr>
            <p:custDataLst>
              <p:tags r:id="rId20"/>
            </p:custDataLst>
          </p:nvPr>
        </p:nvSpPr>
        <p:spPr>
          <a:xfrm>
            <a:off x="191135" y="872490"/>
            <a:ext cx="5903595" cy="5852795"/>
          </a:xfrm>
          <a:prstGeom prst="rect">
            <a:avLst/>
          </a:prstGeom>
          <a:solidFill>
            <a:schemeClr val="bg2"/>
          </a:solidFill>
          <a:effectLst>
            <a:softEdge rad="63500"/>
          </a:effectLst>
        </p:spPr>
        <p:txBody>
          <a:bodyPr wrap="square" lIns="68580" tIns="34290" rIns="68580" bIns="3429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3200" b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 What kind of article is this?</a:t>
            </a:r>
            <a:endParaRPr lang="en-US" altLang="zh-CN" sz="3200" b="1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endParaRPr lang="en-US" altLang="zh-CN" sz="3200" b="1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3200" b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2.Who are the intended readers?</a:t>
            </a:r>
            <a:endParaRPr lang="en-US" altLang="zh-CN" sz="3200" b="1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endParaRPr lang="en-US" altLang="zh-CN" sz="3200" b="1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3200" b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3.How many parts can this text </a:t>
            </a:r>
            <a:endParaRPr lang="en-US" altLang="zh-CN" sz="3200" b="1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3200" b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be divided into?</a:t>
            </a:r>
            <a:endParaRPr lang="en-US" altLang="zh-CN" sz="3200" b="1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endParaRPr lang="en-US" altLang="zh-CN" sz="3200" b="1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endParaRPr lang="en-US" altLang="zh-CN" sz="3200" b="1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endParaRPr lang="en-US" altLang="zh-CN" sz="3200" b="1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5"/>
          <p:cNvSpPr txBox="1"/>
          <p:nvPr>
            <p:custDataLst>
              <p:tags r:id="rId21"/>
            </p:custDataLst>
          </p:nvPr>
        </p:nvSpPr>
        <p:spPr>
          <a:xfrm>
            <a:off x="748030" y="2855595"/>
            <a:ext cx="2524760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en-US" altLang="zh-CN" sz="32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Lovers of art</a:t>
            </a:r>
            <a:r>
              <a:rPr lang="en-US" altLang="zh-CN" sz="3200" b="1" kern="1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altLang="zh-CN" sz="3200" b="1" kern="1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6"/>
          <p:cNvSpPr txBox="1"/>
          <p:nvPr>
            <p:custDataLst>
              <p:tags r:id="rId22"/>
            </p:custDataLst>
          </p:nvPr>
        </p:nvSpPr>
        <p:spPr>
          <a:xfrm>
            <a:off x="683260" y="1591310"/>
            <a:ext cx="4161155" cy="62230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6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announcement</a:t>
            </a:r>
            <a:endParaRPr lang="en-US" altLang="zh-CN" sz="3600" b="1" kern="1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TextBox 2"/>
          <p:cNvSpPr txBox="1"/>
          <p:nvPr>
            <p:custDataLst>
              <p:tags r:id="rId23"/>
            </p:custDataLst>
          </p:nvPr>
        </p:nvSpPr>
        <p:spPr>
          <a:xfrm>
            <a:off x="6598920" y="4353978"/>
            <a:ext cx="5355590" cy="954107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Para5: _____________ of the exhibition</a:t>
            </a:r>
            <a:endParaRPr lang="en-US" altLang="zh-CN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9"/>
          <p:cNvSpPr txBox="1"/>
          <p:nvPr>
            <p:custDataLst>
              <p:tags r:id="rId24"/>
            </p:custDataLst>
          </p:nvPr>
        </p:nvSpPr>
        <p:spPr>
          <a:xfrm>
            <a:off x="7192721" y="4311789"/>
            <a:ext cx="3251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the significance</a:t>
            </a:r>
            <a:endParaRPr lang="en-US" altLang="zh-CN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4"/>
          <a:stretch>
            <a:fillRect/>
          </a:stretch>
        </p:blipFill>
        <p:spPr>
          <a:xfrm flipH="1" flipV="1">
            <a:off x="125730" y="4469765"/>
            <a:ext cx="2521585" cy="22555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6350" y="5080"/>
            <a:ext cx="2533650" cy="30784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 animBg="1"/>
      <p:bldP spid="30" grpId="0"/>
      <p:bldP spid="32" grpId="0" animBg="1"/>
      <p:bldP spid="33" grpId="0"/>
      <p:bldP spid="27" grpId="0"/>
      <p:bldP spid="17" grpId="0" animBg="1"/>
      <p:bldP spid="19" grpId="0"/>
      <p:bldP spid="20" grpId="0"/>
      <p:bldP spid="18" grpId="0" animBg="1"/>
      <p:bldP spid="21" grpId="0"/>
    </p:bldLst>
  </p:timing>
</p:sld>
</file>

<file path=ppt/tags/tag1.xml><?xml version="1.0" encoding="utf-8"?>
<p:tagLst xmlns:p="http://schemas.openxmlformats.org/presentationml/2006/main">
  <p:tag name="AS_UNIQUEID" val="2748"/>
</p:tagLst>
</file>

<file path=ppt/tags/tag10.xml><?xml version="1.0" encoding="utf-8"?>
<p:tagLst xmlns:p="http://schemas.openxmlformats.org/presentationml/2006/main">
  <p:tag name="AS_UNIQUEID" val="4543"/>
</p:tagLst>
</file>

<file path=ppt/tags/tag100.xml><?xml version="1.0" encoding="utf-8"?>
<p:tagLst xmlns:p="http://schemas.openxmlformats.org/presentationml/2006/main">
  <p:tag name="AS_UNIQUEID" val="3433"/>
</p:tagLst>
</file>

<file path=ppt/tags/tag101.xml><?xml version="1.0" encoding="utf-8"?>
<p:tagLst xmlns:p="http://schemas.openxmlformats.org/presentationml/2006/main">
  <p:tag name="AS_UNIQUEID" val="3434"/>
</p:tagLst>
</file>

<file path=ppt/tags/tag102.xml><?xml version="1.0" encoding="utf-8"?>
<p:tagLst xmlns:p="http://schemas.openxmlformats.org/presentationml/2006/main">
  <p:tag name="AS_UNIQUEID" val="3435"/>
</p:tagLst>
</file>

<file path=ppt/tags/tag103.xml><?xml version="1.0" encoding="utf-8"?>
<p:tagLst xmlns:p="http://schemas.openxmlformats.org/presentationml/2006/main">
  <p:tag name="AS_UNIQUEID" val="3455"/>
</p:tagLst>
</file>

<file path=ppt/tags/tag104.xml><?xml version="1.0" encoding="utf-8"?>
<p:tagLst xmlns:p="http://schemas.openxmlformats.org/presentationml/2006/main">
  <p:tag name="AS_UNIQUEID" val="3456"/>
</p:tagLst>
</file>

<file path=ppt/tags/tag105.xml><?xml version="1.0" encoding="utf-8"?>
<p:tagLst xmlns:p="http://schemas.openxmlformats.org/presentationml/2006/main">
  <p:tag name="AS_UNIQUEID" val="3457"/>
</p:tagLst>
</file>

<file path=ppt/tags/tag106.xml><?xml version="1.0" encoding="utf-8"?>
<p:tagLst xmlns:p="http://schemas.openxmlformats.org/presentationml/2006/main">
  <p:tag name="AS_UNIQUEID" val="3458"/>
</p:tagLst>
</file>

<file path=ppt/tags/tag107.xml><?xml version="1.0" encoding="utf-8"?>
<p:tagLst xmlns:p="http://schemas.openxmlformats.org/presentationml/2006/main">
  <p:tag name="AS_UNIQUEID" val="3459"/>
</p:tagLst>
</file>

<file path=ppt/tags/tag108.xml><?xml version="1.0" encoding="utf-8"?>
<p:tagLst xmlns:p="http://schemas.openxmlformats.org/presentationml/2006/main">
  <p:tag name="AS_UNIQUEID" val="2881"/>
  <p:tag name="KSO_WM_BEAUTIFY_FLAG" val=""/>
</p:tagLst>
</file>

<file path=ppt/tags/tag109.xml><?xml version="1.0" encoding="utf-8"?>
<p:tagLst xmlns:p="http://schemas.openxmlformats.org/presentationml/2006/main">
  <p:tag name="AS_UNIQUEID" val="2883"/>
  <p:tag name="KSO_WM_BEAUTIFY_FLAG" val=""/>
</p:tagLst>
</file>

<file path=ppt/tags/tag11.xml><?xml version="1.0" encoding="utf-8"?>
<p:tagLst xmlns:p="http://schemas.openxmlformats.org/presentationml/2006/main">
  <p:tag name="AS_UNIQUEID" val="4544"/>
</p:tagLst>
</file>

<file path=ppt/tags/tag110.xml><?xml version="1.0" encoding="utf-8"?>
<p:tagLst xmlns:p="http://schemas.openxmlformats.org/presentationml/2006/main">
  <p:tag name="AS_UNIQUEID" val="2885"/>
  <p:tag name="KSO_WM_BEAUTIFY_FLAG" val=""/>
</p:tagLst>
</file>

<file path=ppt/tags/tag111.xml><?xml version="1.0" encoding="utf-8"?>
<p:tagLst xmlns:p="http://schemas.openxmlformats.org/presentationml/2006/main">
  <p:tag name="AS_UNIQUEID" val="451"/>
  <p:tag name="KSO_WM_BEAUTIFY_FLAG" val=""/>
</p:tagLst>
</file>

<file path=ppt/tags/tag112.xml><?xml version="1.0" encoding="utf-8"?>
<p:tagLst xmlns:p="http://schemas.openxmlformats.org/presentationml/2006/main">
  <p:tag name="AS_UNIQUEID" val="451"/>
  <p:tag name="KSO_WM_BEAUTIFY_FLAG" val=""/>
</p:tagLst>
</file>

<file path=ppt/tags/tag113.xml><?xml version="1.0" encoding="utf-8"?>
<p:tagLst xmlns:p="http://schemas.openxmlformats.org/presentationml/2006/main">
  <p:tag name="AS_UNIQUEID" val="451"/>
  <p:tag name="KSO_WM_BEAUTIFY_FLAG" val=""/>
</p:tagLst>
</file>

<file path=ppt/tags/tag114.xml><?xml version="1.0" encoding="utf-8"?>
<p:tagLst xmlns:p="http://schemas.openxmlformats.org/presentationml/2006/main">
  <p:tag name="AS_UNIQUEID" val="2887"/>
  <p:tag name="KSO_WM_BEAUTIFY_FLAG" val=""/>
</p:tagLst>
</file>

<file path=ppt/tags/tag115.xml><?xml version="1.0" encoding="utf-8"?>
<p:tagLst xmlns:p="http://schemas.openxmlformats.org/presentationml/2006/main">
  <p:tag name="AS_UNIQUEID" val="2864"/>
  <p:tag name="KSO_WM_BEAUTIFY_FLAG" val=""/>
  <p:tag name="KSO_WM_UNIT_PLACING_PICTURE_USER_VIEWPORT" val="{&quot;height&quot;:8220,&quot;width&quot;:3000}"/>
</p:tagLst>
</file>

<file path=ppt/tags/tag116.xml><?xml version="1.0" encoding="utf-8"?>
<p:tagLst xmlns:p="http://schemas.openxmlformats.org/presentationml/2006/main">
  <p:tag name="AS_UNIQUEID" val="3460"/>
</p:tagLst>
</file>

<file path=ppt/tags/tag117.xml><?xml version="1.0" encoding="utf-8"?>
<p:tagLst xmlns:p="http://schemas.openxmlformats.org/presentationml/2006/main">
  <p:tag name="AS_UNIQUEID" val="3451"/>
</p:tagLst>
</file>

<file path=ppt/tags/tag118.xml><?xml version="1.0" encoding="utf-8"?>
<p:tagLst xmlns:p="http://schemas.openxmlformats.org/presentationml/2006/main">
  <p:tag name="AS_UNIQUEID" val="3452"/>
</p:tagLst>
</file>

<file path=ppt/tags/tag119.xml><?xml version="1.0" encoding="utf-8"?>
<p:tagLst xmlns:p="http://schemas.openxmlformats.org/presentationml/2006/main">
  <p:tag name="AS_UNIQUEID" val="3453"/>
</p:tagLst>
</file>

<file path=ppt/tags/tag12.xml><?xml version="1.0" encoding="utf-8"?>
<p:tagLst xmlns:p="http://schemas.openxmlformats.org/presentationml/2006/main">
  <p:tag name="AS_UNIQUEID" val="4545"/>
</p:tagLst>
</file>

<file path=ppt/tags/tag120.xml><?xml version="1.0" encoding="utf-8"?>
<p:tagLst xmlns:p="http://schemas.openxmlformats.org/presentationml/2006/main">
  <p:tag name="AS_UNIQUEID" val="3446"/>
</p:tagLst>
</file>

<file path=ppt/tags/tag121.xml><?xml version="1.0" encoding="utf-8"?>
<p:tagLst xmlns:p="http://schemas.openxmlformats.org/presentationml/2006/main">
  <p:tag name="AS_UNIQUEID" val="3447"/>
</p:tagLst>
</file>

<file path=ppt/tags/tag122.xml><?xml version="1.0" encoding="utf-8"?>
<p:tagLst xmlns:p="http://schemas.openxmlformats.org/presentationml/2006/main">
  <p:tag name="AS_UNIQUEID" val="887"/>
  <p:tag name="KSO_WM_BEAUTIFY_FLAG" val=""/>
</p:tagLst>
</file>

<file path=ppt/tags/tag123.xml><?xml version="1.0" encoding="utf-8"?>
<p:tagLst xmlns:p="http://schemas.openxmlformats.org/presentationml/2006/main">
  <p:tag name="AS_UNIQUEID" val="890"/>
  <p:tag name="KSO_WM_BEAUTIFY_FLAG" val=""/>
</p:tagLst>
</file>

<file path=ppt/tags/tag124.xml><?xml version="1.0" encoding="utf-8"?>
<p:tagLst xmlns:p="http://schemas.openxmlformats.org/presentationml/2006/main">
  <p:tag name="AS_UNIQUEID" val="891"/>
  <p:tag name="KSO_WM_BEAUTIFY_FLAG" val=""/>
</p:tagLst>
</file>

<file path=ppt/tags/tag125.xml><?xml version="1.0" encoding="utf-8"?>
<p:tagLst xmlns:p="http://schemas.openxmlformats.org/presentationml/2006/main">
  <p:tag name="AS_UNIQUEID" val="892"/>
  <p:tag name="KSO_WM_BEAUTIFY_FLAG" val=""/>
</p:tagLst>
</file>

<file path=ppt/tags/tag126.xml><?xml version="1.0" encoding="utf-8"?>
<p:tagLst xmlns:p="http://schemas.openxmlformats.org/presentationml/2006/main">
  <p:tag name="AS_UNIQUEID" val="893"/>
  <p:tag name="KSO_WM_BEAUTIFY_FLAG" val=""/>
</p:tagLst>
</file>

<file path=ppt/tags/tag127.xml><?xml version="1.0" encoding="utf-8"?>
<p:tagLst xmlns:p="http://schemas.openxmlformats.org/presentationml/2006/main">
  <p:tag name="AS_UNIQUEID" val="894"/>
  <p:tag name="KSO_WM_BEAUTIFY_FLAG" val=""/>
</p:tagLst>
</file>

<file path=ppt/tags/tag128.xml><?xml version="1.0" encoding="utf-8"?>
<p:tagLst xmlns:p="http://schemas.openxmlformats.org/presentationml/2006/main">
  <p:tag name="AS_UNIQUEID" val="572"/>
  <p:tag name="KSO_WM_BEAUTIFY_FLAG" val=""/>
</p:tagLst>
</file>

<file path=ppt/tags/tag129.xml><?xml version="1.0" encoding="utf-8"?>
<p:tagLst xmlns:p="http://schemas.openxmlformats.org/presentationml/2006/main">
  <p:tag name="AS_UNIQUEID" val="575"/>
  <p:tag name="KSO_WM_BEAUTIFY_FLAG" val=""/>
</p:tagLst>
</file>

<file path=ppt/tags/tag13.xml><?xml version="1.0" encoding="utf-8"?>
<p:tagLst xmlns:p="http://schemas.openxmlformats.org/presentationml/2006/main">
  <p:tag name="AS_UNIQUEID" val="3375"/>
</p:tagLst>
</file>

<file path=ppt/tags/tag130.xml><?xml version="1.0" encoding="utf-8"?>
<p:tagLst xmlns:p="http://schemas.openxmlformats.org/presentationml/2006/main">
  <p:tag name="AS_UNIQUEID" val="576"/>
  <p:tag name="KSO_WM_BEAUTIFY_FLAG" val=""/>
</p:tagLst>
</file>

<file path=ppt/tags/tag131.xml><?xml version="1.0" encoding="utf-8"?>
<p:tagLst xmlns:p="http://schemas.openxmlformats.org/presentationml/2006/main">
  <p:tag name="AS_UNIQUEID" val="578"/>
  <p:tag name="KSO_WM_BEAUTIFY_FLAG" val=""/>
</p:tagLst>
</file>

<file path=ppt/tags/tag132.xml><?xml version="1.0" encoding="utf-8"?>
<p:tagLst xmlns:p="http://schemas.openxmlformats.org/presentationml/2006/main">
  <p:tag name="AS_UNIQUEID" val="579"/>
  <p:tag name="KSO_WM_BEAUTIFY_FLAG" val=""/>
</p:tagLst>
</file>

<file path=ppt/tags/tag133.xml><?xml version="1.0" encoding="utf-8"?>
<p:tagLst xmlns:p="http://schemas.openxmlformats.org/presentationml/2006/main">
  <p:tag name="AS_UNIQUEID" val="573"/>
  <p:tag name="KSO_WM_BEAUTIFY_FLAG" val=""/>
</p:tagLst>
</file>

<file path=ppt/tags/tag134.xml><?xml version="1.0" encoding="utf-8"?>
<p:tagLst xmlns:p="http://schemas.openxmlformats.org/presentationml/2006/main">
  <p:tag name="AS_UNIQUEID" val="383"/>
  <p:tag name="KSO_WM_BEAUTIFY_FLAG" val=""/>
</p:tagLst>
</file>

<file path=ppt/tags/tag135.xml><?xml version="1.0" encoding="utf-8"?>
<p:tagLst xmlns:p="http://schemas.openxmlformats.org/presentationml/2006/main">
  <p:tag name="AS_UNIQUEID" val="387"/>
  <p:tag name="KSO_WM_BEAUTIFY_FLAG" val=""/>
</p:tagLst>
</file>

<file path=ppt/tags/tag136.xml><?xml version="1.0" encoding="utf-8"?>
<p:tagLst xmlns:p="http://schemas.openxmlformats.org/presentationml/2006/main">
  <p:tag name="AS_UNIQUEID" val="388"/>
  <p:tag name="KSO_WM_BEAUTIFY_FLAG" val=""/>
</p:tagLst>
</file>

<file path=ppt/tags/tag137.xml><?xml version="1.0" encoding="utf-8"?>
<p:tagLst xmlns:p="http://schemas.openxmlformats.org/presentationml/2006/main">
  <p:tag name="AS_UNIQUEID" val="578"/>
  <p:tag name="KSO_WM_BEAUTIFY_FLAG" val=""/>
</p:tagLst>
</file>

<file path=ppt/tags/tag138.xml><?xml version="1.0" encoding="utf-8"?>
<p:tagLst xmlns:p="http://schemas.openxmlformats.org/presentationml/2006/main">
  <p:tag name="AS_UNIQUEID" val="576"/>
  <p:tag name="KSO_WM_BEAUTIFY_FLAG" val=""/>
</p:tagLst>
</file>

<file path=ppt/tags/tag139.xml><?xml version="1.0" encoding="utf-8"?>
<p:tagLst xmlns:p="http://schemas.openxmlformats.org/presentationml/2006/main">
  <p:tag name="AS_UNIQUEID" val="3448"/>
</p:tagLst>
</file>

<file path=ppt/tags/tag14.xml><?xml version="1.0" encoding="utf-8"?>
<p:tagLst xmlns:p="http://schemas.openxmlformats.org/presentationml/2006/main">
  <p:tag name="AS_UNIQUEID" val="4628"/>
</p:tagLst>
</file>

<file path=ppt/tags/tag140.xml><?xml version="1.0" encoding="utf-8"?>
<p:tagLst xmlns:p="http://schemas.openxmlformats.org/presentationml/2006/main">
  <p:tag name="AS_UNIQUEID" val="3449"/>
</p:tagLst>
</file>

<file path=ppt/tags/tag141.xml><?xml version="1.0" encoding="utf-8"?>
<p:tagLst xmlns:p="http://schemas.openxmlformats.org/presentationml/2006/main">
  <p:tag name="AS_UNIQUEID" val="3442"/>
</p:tagLst>
</file>

<file path=ppt/tags/tag142.xml><?xml version="1.0" encoding="utf-8"?>
<p:tagLst xmlns:p="http://schemas.openxmlformats.org/presentationml/2006/main">
  <p:tag name="AS_UNIQUEID" val="3443"/>
</p:tagLst>
</file>

<file path=ppt/tags/tag143.xml><?xml version="1.0" encoding="utf-8"?>
<p:tagLst xmlns:p="http://schemas.openxmlformats.org/presentationml/2006/main">
  <p:tag name="AS_UNIQUEID" val="3444"/>
</p:tagLst>
</file>

<file path=ppt/tags/tag144.xml><?xml version="1.0" encoding="utf-8"?>
<p:tagLst xmlns:p="http://schemas.openxmlformats.org/presentationml/2006/main">
  <p:tag name="AS_UNIQUEID" val="2924"/>
  <p:tag name="KSO_WM_BEAUTIFY_FLAG" val=""/>
</p:tagLst>
</file>

<file path=ppt/tags/tag145.xml><?xml version="1.0" encoding="utf-8"?>
<p:tagLst xmlns:p="http://schemas.openxmlformats.org/presentationml/2006/main">
  <p:tag name="AS_UNIQUEID" val="3466"/>
</p:tagLst>
</file>

<file path=ppt/tags/tag146.xml><?xml version="1.0" encoding="utf-8"?>
<p:tagLst xmlns:p="http://schemas.openxmlformats.org/presentationml/2006/main">
  <p:tag name="AS_UNIQUEID" val="3467"/>
</p:tagLst>
</file>

<file path=ppt/tags/tag147.xml><?xml version="1.0" encoding="utf-8"?>
<p:tagLst xmlns:p="http://schemas.openxmlformats.org/presentationml/2006/main">
  <p:tag name="AS_UNIQUEID" val="3468"/>
</p:tagLst>
</file>

<file path=ppt/tags/tag148.xml><?xml version="1.0" encoding="utf-8"?>
<p:tagLst xmlns:p="http://schemas.openxmlformats.org/presentationml/2006/main">
  <p:tag name="AS_UNIQUEID" val="3469"/>
</p:tagLst>
</file>

<file path=ppt/tags/tag149.xml><?xml version="1.0" encoding="utf-8"?>
<p:tagLst xmlns:p="http://schemas.openxmlformats.org/presentationml/2006/main">
  <p:tag name="AS_UNIQUEID" val="2926"/>
</p:tagLst>
</file>

<file path=ppt/tags/tag15.xml><?xml version="1.0" encoding="utf-8"?>
<p:tagLst xmlns:p="http://schemas.openxmlformats.org/presentationml/2006/main">
  <p:tag name="AS_UNIQUEID" val="3388"/>
</p:tagLst>
</file>

<file path=ppt/tags/tag150.xml><?xml version="1.0" encoding="utf-8"?>
<p:tagLst xmlns:p="http://schemas.openxmlformats.org/presentationml/2006/main">
  <p:tag name="AS_UNIQUEID" val="2927"/>
</p:tagLst>
</file>

<file path=ppt/tags/tag151.xml><?xml version="1.0" encoding="utf-8"?>
<p:tagLst xmlns:p="http://schemas.openxmlformats.org/presentationml/2006/main">
  <p:tag name="AS_UNIQUEID" val="2930"/>
</p:tagLst>
</file>

<file path=ppt/tags/tag152.xml><?xml version="1.0" encoding="utf-8"?>
<p:tagLst xmlns:p="http://schemas.openxmlformats.org/presentationml/2006/main">
  <p:tag name="AS_UNIQUEID" val="2931"/>
</p:tagLst>
</file>

<file path=ppt/tags/tag153.xml><?xml version="1.0" encoding="utf-8"?>
<p:tagLst xmlns:p="http://schemas.openxmlformats.org/presentationml/2006/main">
  <p:tag name="AS_UNIQUEID" val="2932"/>
</p:tagLst>
</file>

<file path=ppt/tags/tag154.xml><?xml version="1.0" encoding="utf-8"?>
<p:tagLst xmlns:p="http://schemas.openxmlformats.org/presentationml/2006/main">
  <p:tag name="AS_UNIQUEID" val="2933"/>
</p:tagLst>
</file>

<file path=ppt/tags/tag155.xml><?xml version="1.0" encoding="utf-8"?>
<p:tagLst xmlns:p="http://schemas.openxmlformats.org/presentationml/2006/main">
  <p:tag name="AS_UNIQUEID" val="2934"/>
</p:tagLst>
</file>

<file path=ppt/tags/tag156.xml><?xml version="1.0" encoding="utf-8"?>
<p:tagLst xmlns:p="http://schemas.openxmlformats.org/presentationml/2006/main">
  <p:tag name="AS_UNIQUEID" val="2935"/>
</p:tagLst>
</file>

<file path=ppt/tags/tag157.xml><?xml version="1.0" encoding="utf-8"?>
<p:tagLst xmlns:p="http://schemas.openxmlformats.org/presentationml/2006/main">
  <p:tag name="AS_UNIQUEID" val="2936"/>
</p:tagLst>
</file>

<file path=ppt/tags/tag158.xml><?xml version="1.0" encoding="utf-8"?>
<p:tagLst xmlns:p="http://schemas.openxmlformats.org/presentationml/2006/main">
  <p:tag name="AS_UNIQUEID" val="2937"/>
</p:tagLst>
</file>

<file path=ppt/tags/tag159.xml><?xml version="1.0" encoding="utf-8"?>
<p:tagLst xmlns:p="http://schemas.openxmlformats.org/presentationml/2006/main">
  <p:tag name="AS_UNIQUEID" val="2938"/>
</p:tagLst>
</file>

<file path=ppt/tags/tag16.xml><?xml version="1.0" encoding="utf-8"?>
<p:tagLst xmlns:p="http://schemas.openxmlformats.org/presentationml/2006/main">
  <p:tag name="AS_UNIQUEID" val="3389"/>
</p:tagLst>
</file>

<file path=ppt/tags/tag160.xml><?xml version="1.0" encoding="utf-8"?>
<p:tagLst xmlns:p="http://schemas.openxmlformats.org/presentationml/2006/main">
  <p:tag name="AS_UNIQUEID" val="2939"/>
</p:tagLst>
</file>

<file path=ppt/tags/tag161.xml><?xml version="1.0" encoding="utf-8"?>
<p:tagLst xmlns:p="http://schemas.openxmlformats.org/presentationml/2006/main">
  <p:tag name="AS_UNIQUEID" val="2940"/>
</p:tagLst>
</file>

<file path=ppt/tags/tag162.xml><?xml version="1.0" encoding="utf-8"?>
<p:tagLst xmlns:p="http://schemas.openxmlformats.org/presentationml/2006/main">
  <p:tag name="AS_UNIQUEID" val="2941"/>
</p:tagLst>
</file>

<file path=ppt/tags/tag163.xml><?xml version="1.0" encoding="utf-8"?>
<p:tagLst xmlns:p="http://schemas.openxmlformats.org/presentationml/2006/main">
  <p:tag name="AS_UNIQUEID" val="2942"/>
</p:tagLst>
</file>

<file path=ppt/tags/tag164.xml><?xml version="1.0" encoding="utf-8"?>
<p:tagLst xmlns:p="http://schemas.openxmlformats.org/presentationml/2006/main">
  <p:tag name="AS_UNIQUEID" val="2943"/>
</p:tagLst>
</file>

<file path=ppt/tags/tag165.xml><?xml version="1.0" encoding="utf-8"?>
<p:tagLst xmlns:p="http://schemas.openxmlformats.org/presentationml/2006/main">
  <p:tag name="AS_UNIQUEID" val="2944"/>
</p:tagLst>
</file>

<file path=ppt/tags/tag166.xml><?xml version="1.0" encoding="utf-8"?>
<p:tagLst xmlns:p="http://schemas.openxmlformats.org/presentationml/2006/main">
  <p:tag name="AS_UNIQUEID" val="2945"/>
</p:tagLst>
</file>

<file path=ppt/tags/tag167.xml><?xml version="1.0" encoding="utf-8"?>
<p:tagLst xmlns:p="http://schemas.openxmlformats.org/presentationml/2006/main">
  <p:tag name="AS_UNIQUEID" val="2946"/>
</p:tagLst>
</file>

<file path=ppt/tags/tag168.xml><?xml version="1.0" encoding="utf-8"?>
<p:tagLst xmlns:p="http://schemas.openxmlformats.org/presentationml/2006/main">
  <p:tag name="AS_UNIQUEID" val="2947"/>
</p:tagLst>
</file>

<file path=ppt/tags/tag169.xml><?xml version="1.0" encoding="utf-8"?>
<p:tagLst xmlns:p="http://schemas.openxmlformats.org/presentationml/2006/main">
  <p:tag name="AS_UNIQUEID" val="2948"/>
</p:tagLst>
</file>

<file path=ppt/tags/tag17.xml><?xml version="1.0" encoding="utf-8"?>
<p:tagLst xmlns:p="http://schemas.openxmlformats.org/presentationml/2006/main">
  <p:tag name="AS_UNIQUEID" val="3390"/>
</p:tagLst>
</file>

<file path=ppt/tags/tag170.xml><?xml version="1.0" encoding="utf-8"?>
<p:tagLst xmlns:p="http://schemas.openxmlformats.org/presentationml/2006/main">
  <p:tag name="AS_UNIQUEID" val="2949"/>
</p:tagLst>
</file>

<file path=ppt/tags/tag171.xml><?xml version="1.0" encoding="utf-8"?>
<p:tagLst xmlns:p="http://schemas.openxmlformats.org/presentationml/2006/main">
  <p:tag name="AS_UNIQUEID" val="2950"/>
</p:tagLst>
</file>

<file path=ppt/tags/tag172.xml><?xml version="1.0" encoding="utf-8"?>
<p:tagLst xmlns:p="http://schemas.openxmlformats.org/presentationml/2006/main">
  <p:tag name="AS_UNIQUEID" val="2951"/>
</p:tagLst>
</file>

<file path=ppt/tags/tag173.xml><?xml version="1.0" encoding="utf-8"?>
<p:tagLst xmlns:p="http://schemas.openxmlformats.org/presentationml/2006/main">
  <p:tag name="AS_UNIQUEID" val="2952"/>
</p:tagLst>
</file>

<file path=ppt/tags/tag174.xml><?xml version="1.0" encoding="utf-8"?>
<p:tagLst xmlns:p="http://schemas.openxmlformats.org/presentationml/2006/main">
  <p:tag name="AS_UNIQUEID" val="3462"/>
</p:tagLst>
</file>

<file path=ppt/tags/tag175.xml><?xml version="1.0" encoding="utf-8"?>
<p:tagLst xmlns:p="http://schemas.openxmlformats.org/presentationml/2006/main">
  <p:tag name="AS_UNIQUEID" val="3463"/>
</p:tagLst>
</file>

<file path=ppt/tags/tag176.xml><?xml version="1.0" encoding="utf-8"?>
<p:tagLst xmlns:p="http://schemas.openxmlformats.org/presentationml/2006/main">
  <p:tag name="AS_UNIQUEID" val="3464"/>
</p:tagLst>
</file>

<file path=ppt/tags/tag177.xml><?xml version="1.0" encoding="utf-8"?>
<p:tagLst xmlns:p="http://schemas.openxmlformats.org/presentationml/2006/main">
  <p:tag name="AS_UNIQUEID" val="3475"/>
</p:tagLst>
</file>

<file path=ppt/tags/tag178.xml><?xml version="1.0" encoding="utf-8"?>
<p:tagLst xmlns:p="http://schemas.openxmlformats.org/presentationml/2006/main">
  <p:tag name="AS_UNIQUEID" val="2954"/>
  <p:tag name="KSO_WM_BEAUTIFY_FLAG" val=""/>
</p:tagLst>
</file>

<file path=ppt/tags/tag179.xml><?xml version="1.0" encoding="utf-8"?>
<p:tagLst xmlns:p="http://schemas.openxmlformats.org/presentationml/2006/main">
  <p:tag name="AS_UNIQUEID" val="2955"/>
  <p:tag name="KSO_WM_BEAUTIFY_FLAG" val=""/>
</p:tagLst>
</file>

<file path=ppt/tags/tag18.xml><?xml version="1.0" encoding="utf-8"?>
<p:tagLst xmlns:p="http://schemas.openxmlformats.org/presentationml/2006/main">
  <p:tag name="AS_UNIQUEID" val="3391"/>
</p:tagLst>
</file>

<file path=ppt/tags/tag180.xml><?xml version="1.0" encoding="utf-8"?>
<p:tagLst xmlns:p="http://schemas.openxmlformats.org/presentationml/2006/main">
  <p:tag name="AS_UNIQUEID" val="2957"/>
  <p:tag name="KSO_WM_BEAUTIFY_FLAG" val=""/>
</p:tagLst>
</file>

<file path=ppt/tags/tag181.xml><?xml version="1.0" encoding="utf-8"?>
<p:tagLst xmlns:p="http://schemas.openxmlformats.org/presentationml/2006/main">
  <p:tag name="AS_UNIQUEID" val="2959"/>
  <p:tag name="KSO_WM_BEAUTIFY_FLAG" val=""/>
</p:tagLst>
</file>

<file path=ppt/tags/tag182.xml><?xml version="1.0" encoding="utf-8"?>
<p:tagLst xmlns:p="http://schemas.openxmlformats.org/presentationml/2006/main">
  <p:tag name="AS_UNIQUEID" val="2960"/>
  <p:tag name="KSO_WM_BEAUTIFY_FLAG" val=""/>
</p:tagLst>
</file>

<file path=ppt/tags/tag183.xml><?xml version="1.0" encoding="utf-8"?>
<p:tagLst xmlns:p="http://schemas.openxmlformats.org/presentationml/2006/main">
  <p:tag name="AS_UNIQUEID" val="2961"/>
  <p:tag name="KSO_WM_BEAUTIFY_FLAG" val=""/>
</p:tagLst>
</file>

<file path=ppt/tags/tag184.xml><?xml version="1.0" encoding="utf-8"?>
<p:tagLst xmlns:p="http://schemas.openxmlformats.org/presentationml/2006/main">
  <p:tag name="AS_UNIQUEID" val="2962"/>
  <p:tag name="KSO_WM_BEAUTIFY_FLAG" val=""/>
</p:tagLst>
</file>

<file path=ppt/tags/tag185.xml><?xml version="1.0" encoding="utf-8"?>
<p:tagLst xmlns:p="http://schemas.openxmlformats.org/presentationml/2006/main">
  <p:tag name="AS_UNIQUEID" val="2963"/>
  <p:tag name="KSO_WM_BEAUTIFY_FLAG" val=""/>
</p:tagLst>
</file>

<file path=ppt/tags/tag186.xml><?xml version="1.0" encoding="utf-8"?>
<p:tagLst xmlns:p="http://schemas.openxmlformats.org/presentationml/2006/main">
  <p:tag name="AS_UNIQUEID" val="2964"/>
  <p:tag name="KSO_WM_BEAUTIFY_FLAG" val=""/>
</p:tagLst>
</file>

<file path=ppt/tags/tag187.xml><?xml version="1.0" encoding="utf-8"?>
<p:tagLst xmlns:p="http://schemas.openxmlformats.org/presentationml/2006/main">
  <p:tag name="AS_UNIQUEID" val="2965"/>
  <p:tag name="KSO_WM_BEAUTIFY_FLAG" val=""/>
</p:tagLst>
</file>

<file path=ppt/tags/tag188.xml><?xml version="1.0" encoding="utf-8"?>
<p:tagLst xmlns:p="http://schemas.openxmlformats.org/presentationml/2006/main">
  <p:tag name="AS_UNIQUEID" val="2966"/>
  <p:tag name="KSO_WM_BEAUTIFY_FLAG" val=""/>
</p:tagLst>
</file>

<file path=ppt/tags/tag189.xml><?xml version="1.0" encoding="utf-8"?>
<p:tagLst xmlns:p="http://schemas.openxmlformats.org/presentationml/2006/main">
  <p:tag name="AS_UNIQUEID" val="2967"/>
  <p:tag name="KSO_WM_BEAUTIFY_FLAG" val=""/>
</p:tagLst>
</file>

<file path=ppt/tags/tag19.xml><?xml version="1.0" encoding="utf-8"?>
<p:tagLst xmlns:p="http://schemas.openxmlformats.org/presentationml/2006/main">
  <p:tag name="AS_UNIQUEID" val="3392"/>
</p:tagLst>
</file>

<file path=ppt/tags/tag190.xml><?xml version="1.0" encoding="utf-8"?>
<p:tagLst xmlns:p="http://schemas.openxmlformats.org/presentationml/2006/main">
  <p:tag name="AS_UNIQUEID" val="2968"/>
  <p:tag name="KSO_WM_BEAUTIFY_FLAG" val=""/>
</p:tagLst>
</file>

<file path=ppt/tags/tag191.xml><?xml version="1.0" encoding="utf-8"?>
<p:tagLst xmlns:p="http://schemas.openxmlformats.org/presentationml/2006/main">
  <p:tag name="AS_UNIQUEID" val="2969"/>
  <p:tag name="KSO_WM_BEAUTIFY_FLAG" val=""/>
</p:tagLst>
</file>

<file path=ppt/tags/tag192.xml><?xml version="1.0" encoding="utf-8"?>
<p:tagLst xmlns:p="http://schemas.openxmlformats.org/presentationml/2006/main">
  <p:tag name="AS_UNIQUEID" val="2970"/>
  <p:tag name="KSO_WM_BEAUTIFY_FLAG" val=""/>
</p:tagLst>
</file>

<file path=ppt/tags/tag193.xml><?xml version="1.0" encoding="utf-8"?>
<p:tagLst xmlns:p="http://schemas.openxmlformats.org/presentationml/2006/main">
  <p:tag name="AS_UNIQUEID" val="2971"/>
  <p:tag name="KSO_WM_BEAUTIFY_FLAG" val=""/>
</p:tagLst>
</file>

<file path=ppt/tags/tag194.xml><?xml version="1.0" encoding="utf-8"?>
<p:tagLst xmlns:p="http://schemas.openxmlformats.org/presentationml/2006/main">
  <p:tag name="AS_UNIQUEID" val="2972"/>
  <p:tag name="KSO_WM_BEAUTIFY_FLAG" val=""/>
</p:tagLst>
</file>

<file path=ppt/tags/tag195.xml><?xml version="1.0" encoding="utf-8"?>
<p:tagLst xmlns:p="http://schemas.openxmlformats.org/presentationml/2006/main">
  <p:tag name="AS_UNIQUEID" val="2973"/>
  <p:tag name="KSO_WM_BEAUTIFY_FLAG" val=""/>
</p:tagLst>
</file>

<file path=ppt/tags/tag196.xml><?xml version="1.0" encoding="utf-8"?>
<p:tagLst xmlns:p="http://schemas.openxmlformats.org/presentationml/2006/main">
  <p:tag name="AS_UNIQUEID" val="2974"/>
  <p:tag name="KSO_WM_BEAUTIFY_FLAG" val=""/>
</p:tagLst>
</file>

<file path=ppt/tags/tag197.xml><?xml version="1.0" encoding="utf-8"?>
<p:tagLst xmlns:p="http://schemas.openxmlformats.org/presentationml/2006/main">
  <p:tag name="AS_UNIQUEID" val="2975"/>
  <p:tag name="KSO_WM_BEAUTIFY_FLAG" val=""/>
</p:tagLst>
</file>

<file path=ppt/tags/tag198.xml><?xml version="1.0" encoding="utf-8"?>
<p:tagLst xmlns:p="http://schemas.openxmlformats.org/presentationml/2006/main">
  <p:tag name="AS_UNIQUEID" val="2976"/>
  <p:tag name="KSO_WM_BEAUTIFY_FLAG" val=""/>
</p:tagLst>
</file>

<file path=ppt/tags/tag199.xml><?xml version="1.0" encoding="utf-8"?>
<p:tagLst xmlns:p="http://schemas.openxmlformats.org/presentationml/2006/main">
  <p:tag name="AS_UNIQUEID" val="2977"/>
  <p:tag name="KSO_WM_BEAUTIFY_FLAG" val=""/>
</p:tagLst>
</file>

<file path=ppt/tags/tag2.xml><?xml version="1.0" encoding="utf-8"?>
<p:tagLst xmlns:p="http://schemas.openxmlformats.org/presentationml/2006/main">
  <p:tag name="AS_UNIQUEID" val="2749"/>
</p:tagLst>
</file>

<file path=ppt/tags/tag20.xml><?xml version="1.0" encoding="utf-8"?>
<p:tagLst xmlns:p="http://schemas.openxmlformats.org/presentationml/2006/main">
  <p:tag name="AS_UNIQUEID" val="3393"/>
</p:tagLst>
</file>

<file path=ppt/tags/tag200.xml><?xml version="1.0" encoding="utf-8"?>
<p:tagLst xmlns:p="http://schemas.openxmlformats.org/presentationml/2006/main">
  <p:tag name="AS_UNIQUEID" val="2978"/>
  <p:tag name="KSO_WM_BEAUTIFY_FLAG" val=""/>
</p:tagLst>
</file>

<file path=ppt/tags/tag201.xml><?xml version="1.0" encoding="utf-8"?>
<p:tagLst xmlns:p="http://schemas.openxmlformats.org/presentationml/2006/main">
  <p:tag name="AS_UNIQUEID" val="2979"/>
  <p:tag name="KSO_WM_BEAUTIFY_FLAG" val=""/>
</p:tagLst>
</file>

<file path=ppt/tags/tag202.xml><?xml version="1.0" encoding="utf-8"?>
<p:tagLst xmlns:p="http://schemas.openxmlformats.org/presentationml/2006/main">
  <p:tag name="AS_UNIQUEID" val="2980"/>
  <p:tag name="KSO_WM_BEAUTIFY_FLAG" val=""/>
</p:tagLst>
</file>

<file path=ppt/tags/tag203.xml><?xml version="1.0" encoding="utf-8"?>
<p:tagLst xmlns:p="http://schemas.openxmlformats.org/presentationml/2006/main">
  <p:tag name="AS_UNIQUEID" val="2981"/>
  <p:tag name="KSO_WM_BEAUTIFY_FLAG" val=""/>
</p:tagLst>
</file>

<file path=ppt/tags/tag204.xml><?xml version="1.0" encoding="utf-8"?>
<p:tagLst xmlns:p="http://schemas.openxmlformats.org/presentationml/2006/main">
  <p:tag name="AS_UNIQUEID" val="2982"/>
  <p:tag name="KSO_WM_BEAUTIFY_FLAG" val=""/>
</p:tagLst>
</file>

<file path=ppt/tags/tag205.xml><?xml version="1.0" encoding="utf-8"?>
<p:tagLst xmlns:p="http://schemas.openxmlformats.org/presentationml/2006/main">
  <p:tag name="AS_UNIQUEID" val="2983"/>
  <p:tag name="KSO_WM_BEAUTIFY_FLAG" val=""/>
</p:tagLst>
</file>

<file path=ppt/tags/tag206.xml><?xml version="1.0" encoding="utf-8"?>
<p:tagLst xmlns:p="http://schemas.openxmlformats.org/presentationml/2006/main">
  <p:tag name="AS_UNIQUEID" val="2984"/>
  <p:tag name="KSO_WM_BEAUTIFY_FLAG" val=""/>
</p:tagLst>
</file>

<file path=ppt/tags/tag207.xml><?xml version="1.0" encoding="utf-8"?>
<p:tagLst xmlns:p="http://schemas.openxmlformats.org/presentationml/2006/main">
  <p:tag name="AS_UNIQUEID" val="2985"/>
  <p:tag name="KSO_WM_BEAUTIFY_FLAG" val=""/>
</p:tagLst>
</file>

<file path=ppt/tags/tag208.xml><?xml version="1.0" encoding="utf-8"?>
<p:tagLst xmlns:p="http://schemas.openxmlformats.org/presentationml/2006/main">
  <p:tag name="AS_UNIQUEID" val="2986"/>
  <p:tag name="KSO_WM_BEAUTIFY_FLAG" val=""/>
</p:tagLst>
</file>

<file path=ppt/tags/tag209.xml><?xml version="1.0" encoding="utf-8"?>
<p:tagLst xmlns:p="http://schemas.openxmlformats.org/presentationml/2006/main">
  <p:tag name="AS_UNIQUEID" val="2987"/>
  <p:tag name="KSO_WM_BEAUTIFY_FLAG" val=""/>
</p:tagLst>
</file>

<file path=ppt/tags/tag21.xml><?xml version="1.0" encoding="utf-8"?>
<p:tagLst xmlns:p="http://schemas.openxmlformats.org/presentationml/2006/main">
  <p:tag name="AS_UNIQUEID" val="3394"/>
  <p:tag name="KSO_WM_BEAUTIFY_FLAG" val=""/>
  <p:tag name="KSO_WM_UNIT_PLACING_PICTURE_USER_VIEWPORT" val="{&quot;height&quot;:7362,&quot;width&quot;:4943}"/>
</p:tagLst>
</file>

<file path=ppt/tags/tag210.xml><?xml version="1.0" encoding="utf-8"?>
<p:tagLst xmlns:p="http://schemas.openxmlformats.org/presentationml/2006/main">
  <p:tag name="AS_UNIQUEID" val="2988"/>
  <p:tag name="KSO_WM_BEAUTIFY_FLAG" val=""/>
</p:tagLst>
</file>

<file path=ppt/tags/tag211.xml><?xml version="1.0" encoding="utf-8"?>
<p:tagLst xmlns:p="http://schemas.openxmlformats.org/presentationml/2006/main">
  <p:tag name="AS_UNIQUEID" val="2989"/>
  <p:tag name="KSO_WM_BEAUTIFY_FLAG" val=""/>
</p:tagLst>
</file>

<file path=ppt/tags/tag212.xml><?xml version="1.0" encoding="utf-8"?>
<p:tagLst xmlns:p="http://schemas.openxmlformats.org/presentationml/2006/main">
  <p:tag name="AS_UNIQUEID" val="2990"/>
  <p:tag name="KSO_WM_BEAUTIFY_FLAG" val=""/>
</p:tagLst>
</file>

<file path=ppt/tags/tag213.xml><?xml version="1.0" encoding="utf-8"?>
<p:tagLst xmlns:p="http://schemas.openxmlformats.org/presentationml/2006/main">
  <p:tag name="AS_UNIQUEID" val="2991"/>
  <p:tag name="KSO_WM_BEAUTIFY_FLAG" val=""/>
</p:tagLst>
</file>

<file path=ppt/tags/tag214.xml><?xml version="1.0" encoding="utf-8"?>
<p:tagLst xmlns:p="http://schemas.openxmlformats.org/presentationml/2006/main">
  <p:tag name="AS_UNIQUEID" val="2992"/>
  <p:tag name="KSO_WM_BEAUTIFY_FLAG" val=""/>
</p:tagLst>
</file>

<file path=ppt/tags/tag215.xml><?xml version="1.0" encoding="utf-8"?>
<p:tagLst xmlns:p="http://schemas.openxmlformats.org/presentationml/2006/main">
  <p:tag name="AS_UNIQUEID" val="2993"/>
  <p:tag name="KSO_WM_BEAUTIFY_FLAG" val=""/>
</p:tagLst>
</file>

<file path=ppt/tags/tag216.xml><?xml version="1.0" encoding="utf-8"?>
<p:tagLst xmlns:p="http://schemas.openxmlformats.org/presentationml/2006/main">
  <p:tag name="AS_UNIQUEID" val="2994"/>
  <p:tag name="KSO_WM_BEAUTIFY_FLAG" val=""/>
</p:tagLst>
</file>

<file path=ppt/tags/tag217.xml><?xml version="1.0" encoding="utf-8"?>
<p:tagLst xmlns:p="http://schemas.openxmlformats.org/presentationml/2006/main">
  <p:tag name="AS_UNIQUEID" val="2995"/>
  <p:tag name="KSO_WM_BEAUTIFY_FLAG" val=""/>
</p:tagLst>
</file>

<file path=ppt/tags/tag218.xml><?xml version="1.0" encoding="utf-8"?>
<p:tagLst xmlns:p="http://schemas.openxmlformats.org/presentationml/2006/main">
  <p:tag name="AS_UNIQUEID" val="2996"/>
  <p:tag name="KSO_WM_BEAUTIFY_FLAG" val=""/>
</p:tagLst>
</file>

<file path=ppt/tags/tag219.xml><?xml version="1.0" encoding="utf-8"?>
<p:tagLst xmlns:p="http://schemas.openxmlformats.org/presentationml/2006/main">
  <p:tag name="AS_UNIQUEID" val="2997"/>
  <p:tag name="KSO_WM_BEAUTIFY_FLAG" val=""/>
</p:tagLst>
</file>

<file path=ppt/tags/tag22.xml><?xml version="1.0" encoding="utf-8"?>
<p:tagLst xmlns:p="http://schemas.openxmlformats.org/presentationml/2006/main">
  <p:tag name="AS_UNIQUEID" val="708"/>
  <p:tag name="KSO_WM_BEAUTIFY_FLAG" val=""/>
</p:tagLst>
</file>

<file path=ppt/tags/tag220.xml><?xml version="1.0" encoding="utf-8"?>
<p:tagLst xmlns:p="http://schemas.openxmlformats.org/presentationml/2006/main">
  <p:tag name="AS_UNIQUEID" val="2998"/>
  <p:tag name="KSO_WM_BEAUTIFY_FLAG" val=""/>
</p:tagLst>
</file>

<file path=ppt/tags/tag221.xml><?xml version="1.0" encoding="utf-8"?>
<p:tagLst xmlns:p="http://schemas.openxmlformats.org/presentationml/2006/main">
  <p:tag name="AS_UNIQUEID" val="2999"/>
  <p:tag name="KSO_WM_BEAUTIFY_FLAG" val=""/>
</p:tagLst>
</file>

<file path=ppt/tags/tag222.xml><?xml version="1.0" encoding="utf-8"?>
<p:tagLst xmlns:p="http://schemas.openxmlformats.org/presentationml/2006/main">
  <p:tag name="AS_UNIQUEID" val="3476"/>
</p:tagLst>
</file>

<file path=ppt/tags/tag223.xml><?xml version="1.0" encoding="utf-8"?>
<p:tagLst xmlns:p="http://schemas.openxmlformats.org/presentationml/2006/main">
  <p:tag name="AS_UNIQUEID" val="3477"/>
</p:tagLst>
</file>

<file path=ppt/tags/tag224.xml><?xml version="1.0" encoding="utf-8"?>
<p:tagLst xmlns:p="http://schemas.openxmlformats.org/presentationml/2006/main">
  <p:tag name="AS_UNIQUEID" val="3478"/>
</p:tagLst>
</file>

<file path=ppt/tags/tag225.xml><?xml version="1.0" encoding="utf-8"?>
<p:tagLst xmlns:p="http://schemas.openxmlformats.org/presentationml/2006/main">
  <p:tag name="AS_UNIQUEID" val="3471"/>
</p:tagLst>
</file>

<file path=ppt/tags/tag226.xml><?xml version="1.0" encoding="utf-8"?>
<p:tagLst xmlns:p="http://schemas.openxmlformats.org/presentationml/2006/main">
  <p:tag name="AS_UNIQUEID" val="3472"/>
</p:tagLst>
</file>

<file path=ppt/tags/tag227.xml><?xml version="1.0" encoding="utf-8"?>
<p:tagLst xmlns:p="http://schemas.openxmlformats.org/presentationml/2006/main">
  <p:tag name="AS_UNIQUEID" val="3473"/>
</p:tagLst>
</file>

<file path=ppt/tags/tag228.xml><?xml version="1.0" encoding="utf-8"?>
<p:tagLst xmlns:p="http://schemas.openxmlformats.org/presentationml/2006/main">
  <p:tag name="AS_UNIQUEID" val="3484"/>
</p:tagLst>
</file>

<file path=ppt/tags/tag229.xml><?xml version="1.0" encoding="utf-8"?>
<p:tagLst xmlns:p="http://schemas.openxmlformats.org/presentationml/2006/main">
  <p:tag name="AS_UNIQUEID" val="3485"/>
</p:tagLst>
</file>

<file path=ppt/tags/tag23.xml><?xml version="1.0" encoding="utf-8"?>
<p:tagLst xmlns:p="http://schemas.openxmlformats.org/presentationml/2006/main">
  <p:tag name="AS_UNIQUEID" val="3395"/>
</p:tagLst>
</file>

<file path=ppt/tags/tag230.xml><?xml version="1.0" encoding="utf-8"?>
<p:tagLst xmlns:p="http://schemas.openxmlformats.org/presentationml/2006/main">
  <p:tag name="AS_UNIQUEID" val="3486"/>
</p:tagLst>
</file>

<file path=ppt/tags/tag231.xml><?xml version="1.0" encoding="utf-8"?>
<p:tagLst xmlns:p="http://schemas.openxmlformats.org/presentationml/2006/main">
  <p:tag name="AS_UNIQUEID" val="3487"/>
</p:tagLst>
</file>

<file path=ppt/tags/tag232.xml><?xml version="1.0" encoding="utf-8"?>
<p:tagLst xmlns:p="http://schemas.openxmlformats.org/presentationml/2006/main">
  <p:tag name="AS_UNIQUEID" val="3007"/>
  <p:tag name="KSO_WM_BEAUTIFY_FLAG" val=""/>
  <p:tag name="KSO_WM_UNIT_TABLE_BEAUTIFY" val="smartTable{a2214e06-8930-4c23-9db6-e41f24d1ce21}"/>
  <p:tag name="TABLE_ENDDRAG_ORIGIN_RECT" val="960*382"/>
  <p:tag name="TABLE_ENDDRAG_RECT" val="0*74*960*382"/>
</p:tagLst>
</file>

<file path=ppt/tags/tag233.xml><?xml version="1.0" encoding="utf-8"?>
<p:tagLst xmlns:p="http://schemas.openxmlformats.org/presentationml/2006/main">
  <p:tag name="AS_UNIQUEID" val="3008"/>
  <p:tag name="KSO_WM_BEAUTIFY_FLAG" val=""/>
</p:tagLst>
</file>

<file path=ppt/tags/tag234.xml><?xml version="1.0" encoding="utf-8"?>
<p:tagLst xmlns:p="http://schemas.openxmlformats.org/presentationml/2006/main">
  <p:tag name="AS_UNIQUEID" val="3009"/>
  <p:tag name="KSO_WM_BEAUTIFY_FLAG" val=""/>
</p:tagLst>
</file>

<file path=ppt/tags/tag235.xml><?xml version="1.0" encoding="utf-8"?>
<p:tagLst xmlns:p="http://schemas.openxmlformats.org/presentationml/2006/main">
  <p:tag name="AS_UNIQUEID" val="3010"/>
  <p:tag name="KSO_WM_BEAUTIFY_FLAG" val=""/>
</p:tagLst>
</file>

<file path=ppt/tags/tag236.xml><?xml version="1.0" encoding="utf-8"?>
<p:tagLst xmlns:p="http://schemas.openxmlformats.org/presentationml/2006/main">
  <p:tag name="AS_UNIQUEID" val="3011"/>
  <p:tag name="KSO_WM_BEAUTIFY_FLAG" val=""/>
</p:tagLst>
</file>

<file path=ppt/tags/tag237.xml><?xml version="1.0" encoding="utf-8"?>
<p:tagLst xmlns:p="http://schemas.openxmlformats.org/presentationml/2006/main">
  <p:tag name="AS_UNIQUEID" val="3012"/>
  <p:tag name="KSO_WM_BEAUTIFY_FLAG" val=""/>
</p:tagLst>
</file>

<file path=ppt/tags/tag238.xml><?xml version="1.0" encoding="utf-8"?>
<p:tagLst xmlns:p="http://schemas.openxmlformats.org/presentationml/2006/main">
  <p:tag name="AS_UNIQUEID" val="3013"/>
  <p:tag name="KSO_WM_BEAUTIFY_FLAG" val=""/>
</p:tagLst>
</file>

<file path=ppt/tags/tag239.xml><?xml version="1.0" encoding="utf-8"?>
<p:tagLst xmlns:p="http://schemas.openxmlformats.org/presentationml/2006/main">
  <p:tag name="AS_UNIQUEID" val="3014"/>
  <p:tag name="KSO_WM_BEAUTIFY_FLAG" val=""/>
</p:tagLst>
</file>

<file path=ppt/tags/tag24.xml><?xml version="1.0" encoding="utf-8"?>
<p:tagLst xmlns:p="http://schemas.openxmlformats.org/presentationml/2006/main">
  <p:tag name="AS_UNIQUEID" val="3384"/>
</p:tagLst>
</file>

<file path=ppt/tags/tag240.xml><?xml version="1.0" encoding="utf-8"?>
<p:tagLst xmlns:p="http://schemas.openxmlformats.org/presentationml/2006/main">
  <p:tag name="AS_UNIQUEID" val="3015"/>
  <p:tag name="KSO_WM_BEAUTIFY_FLAG" val=""/>
</p:tagLst>
</file>

<file path=ppt/tags/tag241.xml><?xml version="1.0" encoding="utf-8"?>
<p:tagLst xmlns:p="http://schemas.openxmlformats.org/presentationml/2006/main">
  <p:tag name="AS_UNIQUEID" val="3016"/>
  <p:tag name="KSO_WM_BEAUTIFY_FLAG" val=""/>
</p:tagLst>
</file>

<file path=ppt/tags/tag242.xml><?xml version="1.0" encoding="utf-8"?>
<p:tagLst xmlns:p="http://schemas.openxmlformats.org/presentationml/2006/main">
  <p:tag name="AS_UNIQUEID" val="3017"/>
  <p:tag name="KSO_WM_BEAUTIFY_FLAG" val=""/>
</p:tagLst>
</file>

<file path=ppt/tags/tag243.xml><?xml version="1.0" encoding="utf-8"?>
<p:tagLst xmlns:p="http://schemas.openxmlformats.org/presentationml/2006/main">
  <p:tag name="AS_UNIQUEID" val="3018"/>
  <p:tag name="KSO_WM_BEAUTIFY_FLAG" val=""/>
</p:tagLst>
</file>

<file path=ppt/tags/tag244.xml><?xml version="1.0" encoding="utf-8"?>
<p:tagLst xmlns:p="http://schemas.openxmlformats.org/presentationml/2006/main">
  <p:tag name="AS_UNIQUEID" val="3019"/>
  <p:tag name="KSO_WM_BEAUTIFY_FLAG" val=""/>
</p:tagLst>
</file>

<file path=ppt/tags/tag245.xml><?xml version="1.0" encoding="utf-8"?>
<p:tagLst xmlns:p="http://schemas.openxmlformats.org/presentationml/2006/main">
  <p:tag name="AS_UNIQUEID" val="3020"/>
  <p:tag name="KSO_WM_BEAUTIFY_FLAG" val=""/>
</p:tagLst>
</file>

<file path=ppt/tags/tag246.xml><?xml version="1.0" encoding="utf-8"?>
<p:tagLst xmlns:p="http://schemas.openxmlformats.org/presentationml/2006/main">
  <p:tag name="AS_UNIQUEID" val="3021"/>
  <p:tag name="KSO_WM_BEAUTIFY_FLAG" val=""/>
</p:tagLst>
</file>

<file path=ppt/tags/tag247.xml><?xml version="1.0" encoding="utf-8"?>
<p:tagLst xmlns:p="http://schemas.openxmlformats.org/presentationml/2006/main">
  <p:tag name="AS_UNIQUEID" val="3022"/>
  <p:tag name="KSO_WM_BEAUTIFY_FLAG" val=""/>
</p:tagLst>
</file>

<file path=ppt/tags/tag248.xml><?xml version="1.0" encoding="utf-8"?>
<p:tagLst xmlns:p="http://schemas.openxmlformats.org/presentationml/2006/main">
  <p:tag name="AS_UNIQUEID" val="3023"/>
  <p:tag name="KSO_WM_BEAUTIFY_FLAG" val=""/>
</p:tagLst>
</file>

<file path=ppt/tags/tag249.xml><?xml version="1.0" encoding="utf-8"?>
<p:tagLst xmlns:p="http://schemas.openxmlformats.org/presentationml/2006/main">
  <p:tag name="AS_UNIQUEID" val="3480"/>
</p:tagLst>
</file>

<file path=ppt/tags/tag25.xml><?xml version="1.0" encoding="utf-8"?>
<p:tagLst xmlns:p="http://schemas.openxmlformats.org/presentationml/2006/main">
  <p:tag name="AS_UNIQUEID" val="3385"/>
</p:tagLst>
</file>

<file path=ppt/tags/tag250.xml><?xml version="1.0" encoding="utf-8"?>
<p:tagLst xmlns:p="http://schemas.openxmlformats.org/presentationml/2006/main">
  <p:tag name="AS_UNIQUEID" val="3481"/>
</p:tagLst>
</file>

<file path=ppt/tags/tag251.xml><?xml version="1.0" encoding="utf-8"?>
<p:tagLst xmlns:p="http://schemas.openxmlformats.org/presentationml/2006/main">
  <p:tag name="AS_UNIQUEID" val="3482"/>
</p:tagLst>
</file>

<file path=ppt/tags/tag252.xml><?xml version="1.0" encoding="utf-8"?>
<p:tagLst xmlns:p="http://schemas.openxmlformats.org/presentationml/2006/main">
  <p:tag name="AS_UNIQUEID" val="1240"/>
  <p:tag name="KSO_WM_BEAUTIFY_FLAG" val=""/>
</p:tagLst>
</file>

<file path=ppt/tags/tag253.xml><?xml version="1.0" encoding="utf-8"?>
<p:tagLst xmlns:p="http://schemas.openxmlformats.org/presentationml/2006/main">
  <p:tag name="AS_UNIQUEID" val="1241"/>
  <p:tag name="KSO_WM_BEAUTIFY_FLAG" val=""/>
</p:tagLst>
</file>

<file path=ppt/tags/tag254.xml><?xml version="1.0" encoding="utf-8"?>
<p:tagLst xmlns:p="http://schemas.openxmlformats.org/presentationml/2006/main">
  <p:tag name="AS_UNIQUEID" val="1242"/>
  <p:tag name="KSO_WM_BEAUTIFY_FLAG" val=""/>
</p:tagLst>
</file>

<file path=ppt/tags/tag255.xml><?xml version="1.0" encoding="utf-8"?>
<p:tagLst xmlns:p="http://schemas.openxmlformats.org/presentationml/2006/main">
  <p:tag name="AS_UNIQUEID" val="1243"/>
  <p:tag name="KSO_WM_BEAUTIFY_FLAG" val=""/>
</p:tagLst>
</file>

<file path=ppt/tags/tag256.xml><?xml version="1.0" encoding="utf-8"?>
<p:tagLst xmlns:p="http://schemas.openxmlformats.org/presentationml/2006/main">
  <p:tag name="AS_UNIQUEID" val="1244"/>
  <p:tag name="KSO_WM_BEAUTIFY_FLAG" val=""/>
</p:tagLst>
</file>

<file path=ppt/tags/tag257.xml><?xml version="1.0" encoding="utf-8"?>
<p:tagLst xmlns:p="http://schemas.openxmlformats.org/presentationml/2006/main">
  <p:tag name="AS_UNIQUEID" val="1245"/>
  <p:tag name="KSO_WM_BEAUTIFY_FLAG" val=""/>
</p:tagLst>
</file>

<file path=ppt/tags/tag258.xml><?xml version="1.0" encoding="utf-8"?>
<p:tagLst xmlns:p="http://schemas.openxmlformats.org/presentationml/2006/main">
  <p:tag name="AS_UNIQUEID" val="1246"/>
  <p:tag name="KSO_WM_BEAUTIFY_FLAG" val=""/>
</p:tagLst>
</file>

<file path=ppt/tags/tag259.xml><?xml version="1.0" encoding="utf-8"?>
<p:tagLst xmlns:p="http://schemas.openxmlformats.org/presentationml/2006/main">
  <p:tag name="AS_UNIQUEID" val="1247"/>
  <p:tag name="KSO_WM_BEAUTIFY_FLAG" val=""/>
</p:tagLst>
</file>

<file path=ppt/tags/tag26.xml><?xml version="1.0" encoding="utf-8"?>
<p:tagLst xmlns:p="http://schemas.openxmlformats.org/presentationml/2006/main">
  <p:tag name="AS_UNIQUEID" val="3386"/>
</p:tagLst>
</file>

<file path=ppt/tags/tag260.xml><?xml version="1.0" encoding="utf-8"?>
<p:tagLst xmlns:p="http://schemas.openxmlformats.org/presentationml/2006/main">
  <p:tag name="AS_UNIQUEID" val="1248"/>
  <p:tag name="KSO_WM_BEAUTIFY_FLAG" val=""/>
</p:tagLst>
</file>

<file path=ppt/tags/tag261.xml><?xml version="1.0" encoding="utf-8"?>
<p:tagLst xmlns:p="http://schemas.openxmlformats.org/presentationml/2006/main">
  <p:tag name="AS_UNIQUEID" val="1249"/>
  <p:tag name="KSO_WM_BEAUTIFY_FLAG" val=""/>
</p:tagLst>
</file>

<file path=ppt/tags/tag262.xml><?xml version="1.0" encoding="utf-8"?>
<p:tagLst xmlns:p="http://schemas.openxmlformats.org/presentationml/2006/main">
  <p:tag name="AS_UNIQUEID" val="1250"/>
  <p:tag name="KSO_WM_BEAUTIFY_FLAG" val=""/>
</p:tagLst>
</file>

<file path=ppt/tags/tag263.xml><?xml version="1.0" encoding="utf-8"?>
<p:tagLst xmlns:p="http://schemas.openxmlformats.org/presentationml/2006/main">
  <p:tag name="AS_UNIQUEID" val="1251"/>
  <p:tag name="KSO_WM_BEAUTIFY_FLAG" val=""/>
</p:tagLst>
</file>

<file path=ppt/tags/tag264.xml><?xml version="1.0" encoding="utf-8"?>
<p:tagLst xmlns:p="http://schemas.openxmlformats.org/presentationml/2006/main">
  <p:tag name="AS_UNIQUEID" val="1252"/>
  <p:tag name="KSO_WM_BEAUTIFY_FLAG" val=""/>
</p:tagLst>
</file>

<file path=ppt/tags/tag265.xml><?xml version="1.0" encoding="utf-8"?>
<p:tagLst xmlns:p="http://schemas.openxmlformats.org/presentationml/2006/main">
  <p:tag name="AS_UNIQUEID" val="1253"/>
  <p:tag name="KSO_WM_BEAUTIFY_FLAG" val=""/>
</p:tagLst>
</file>

<file path=ppt/tags/tag266.xml><?xml version="1.0" encoding="utf-8"?>
<p:tagLst xmlns:p="http://schemas.openxmlformats.org/presentationml/2006/main">
  <p:tag name="AS_UNIQUEID" val="1254"/>
  <p:tag name="KSO_WM_BEAUTIFY_FLAG" val=""/>
</p:tagLst>
</file>

<file path=ppt/tags/tag267.xml><?xml version="1.0" encoding="utf-8"?>
<p:tagLst xmlns:p="http://schemas.openxmlformats.org/presentationml/2006/main">
  <p:tag name="AS_UNIQUEID" val="1255"/>
  <p:tag name="KSO_WM_BEAUTIFY_FLAG" val=""/>
</p:tagLst>
</file>

<file path=ppt/tags/tag268.xml><?xml version="1.0" encoding="utf-8"?>
<p:tagLst xmlns:p="http://schemas.openxmlformats.org/presentationml/2006/main">
  <p:tag name="AS_UNIQUEID" val="1256"/>
  <p:tag name="KSO_WM_BEAUTIFY_FLAG" val=""/>
</p:tagLst>
</file>

<file path=ppt/tags/tag269.xml><?xml version="1.0" encoding="utf-8"?>
<p:tagLst xmlns:p="http://schemas.openxmlformats.org/presentationml/2006/main">
  <p:tag name="AS_UNIQUEID" val="1257"/>
  <p:tag name="KSO_WM_BEAUTIFY_FLAG" val=""/>
</p:tagLst>
</file>

<file path=ppt/tags/tag27.xml><?xml version="1.0" encoding="utf-8"?>
<p:tagLst xmlns:p="http://schemas.openxmlformats.org/presentationml/2006/main">
  <p:tag name="AS_UNIQUEID" val="3725"/>
</p:tagLst>
</file>

<file path=ppt/tags/tag270.xml><?xml version="1.0" encoding="utf-8"?>
<p:tagLst xmlns:p="http://schemas.openxmlformats.org/presentationml/2006/main">
  <p:tag name="AS_UNIQUEID" val="1258"/>
  <p:tag name="KSO_WM_BEAUTIFY_FLAG" val=""/>
</p:tagLst>
</file>

<file path=ppt/tags/tag271.xml><?xml version="1.0" encoding="utf-8"?>
<p:tagLst xmlns:p="http://schemas.openxmlformats.org/presentationml/2006/main">
  <p:tag name="AS_UNIQUEID" val="1259"/>
  <p:tag name="KSO_WM_BEAUTIFY_FLAG" val=""/>
</p:tagLst>
</file>

<file path=ppt/tags/tag272.xml><?xml version="1.0" encoding="utf-8"?>
<p:tagLst xmlns:p="http://schemas.openxmlformats.org/presentationml/2006/main">
  <p:tag name="AS_UNIQUEID" val="1260"/>
  <p:tag name="KSO_WM_BEAUTIFY_FLAG" val=""/>
</p:tagLst>
</file>

<file path=ppt/tags/tag273.xml><?xml version="1.0" encoding="utf-8"?>
<p:tagLst xmlns:p="http://schemas.openxmlformats.org/presentationml/2006/main">
  <p:tag name="AS_UNIQUEID" val="1261"/>
  <p:tag name="KSO_WM_BEAUTIFY_FLAG" val=""/>
</p:tagLst>
</file>

<file path=ppt/tags/tag274.xml><?xml version="1.0" encoding="utf-8"?>
<p:tagLst xmlns:p="http://schemas.openxmlformats.org/presentationml/2006/main">
  <p:tag name="AS_UNIQUEID" val="3489"/>
</p:tagLst>
</file>

<file path=ppt/tags/tag275.xml><?xml version="1.0" encoding="utf-8"?>
<p:tagLst xmlns:p="http://schemas.openxmlformats.org/presentationml/2006/main">
  <p:tag name="AS_UNIQUEID" val="3490"/>
</p:tagLst>
</file>

<file path=ppt/tags/tag276.xml><?xml version="1.0" encoding="utf-8"?>
<p:tagLst xmlns:p="http://schemas.openxmlformats.org/presentationml/2006/main">
  <p:tag name="AS_UNIQUEID" val="3491"/>
</p:tagLst>
</file>

<file path=ppt/tags/tag277.xml><?xml version="1.0" encoding="utf-8"?>
<p:tagLst xmlns:p="http://schemas.openxmlformats.org/presentationml/2006/main">
  <p:tag name="AS_UNIQUEID" val="4657"/>
</p:tagLst>
</file>

<file path=ppt/tags/tag278.xml><?xml version="1.0" encoding="utf-8"?>
<p:tagLst xmlns:p="http://schemas.openxmlformats.org/presentationml/2006/main">
  <p:tag name="AS_UNIQUEID" val="2233"/>
</p:tagLst>
</file>

<file path=ppt/tags/tag279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28.xml><?xml version="1.0" encoding="utf-8"?>
<p:tagLst xmlns:p="http://schemas.openxmlformats.org/presentationml/2006/main">
  <p:tag name="AS_UNIQUEID" val="2731"/>
</p:tagLst>
</file>

<file path=ppt/tags/tag280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281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282.xml><?xml version="1.0" encoding="utf-8"?>
<p:tagLst xmlns:p="http://schemas.openxmlformats.org/presentationml/2006/main">
  <p:tag name="AS_UNIQUEID" val="2126"/>
  <p:tag name="KSO_WM_BEAUTIFY_FLAG" val=""/>
</p:tagLst>
</file>

<file path=ppt/tags/tag283.xml><?xml version="1.0" encoding="utf-8"?>
<p:tagLst xmlns:p="http://schemas.openxmlformats.org/presentationml/2006/main">
  <p:tag name="AS_UNIQUEID" val="2126"/>
  <p:tag name="KSO_WM_BEAUTIFY_FLAG" val=""/>
</p:tagLst>
</file>

<file path=ppt/tags/tag284.xml><?xml version="1.0" encoding="utf-8"?>
<p:tagLst xmlns:p="http://schemas.openxmlformats.org/presentationml/2006/main">
  <p:tag name="AS_UNIQUEID" val="2235"/>
</p:tagLst>
</file>

<file path=ppt/tags/tag285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286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287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288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289.xml><?xml version="1.0" encoding="utf-8"?>
<p:tagLst xmlns:p="http://schemas.openxmlformats.org/presentationml/2006/main">
  <p:tag name="AS_UNIQUEID" val="2126"/>
  <p:tag name="KSO_WM_BEAUTIFY_FLAG" val=""/>
</p:tagLst>
</file>

<file path=ppt/tags/tag29.xml><?xml version="1.0" encoding="utf-8"?>
<p:tagLst xmlns:p="http://schemas.openxmlformats.org/presentationml/2006/main">
  <p:tag name="AS_UNIQUEID" val="3401"/>
</p:tagLst>
</file>

<file path=ppt/tags/tag290.xml><?xml version="1.0" encoding="utf-8"?>
<p:tagLst xmlns:p="http://schemas.openxmlformats.org/presentationml/2006/main">
  <p:tag name="AS_UNIQUEID" val="2126"/>
  <p:tag name="KSO_WM_BEAUTIFY_FLAG" val=""/>
</p:tagLst>
</file>

<file path=ppt/tags/tag291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292.xml><?xml version="1.0" encoding="utf-8"?>
<p:tagLst xmlns:p="http://schemas.openxmlformats.org/presentationml/2006/main">
  <p:tag name="AS_UNIQUEID" val="2237"/>
</p:tagLst>
</file>

<file path=ppt/tags/tag293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294.xml><?xml version="1.0" encoding="utf-8"?>
<p:tagLst xmlns:p="http://schemas.openxmlformats.org/presentationml/2006/main">
  <p:tag name="AS_UNIQUEID" val="2126"/>
  <p:tag name="KSO_WM_BEAUTIFY_FLAG" val=""/>
</p:tagLst>
</file>

<file path=ppt/tags/tag295.xml><?xml version="1.0" encoding="utf-8"?>
<p:tagLst xmlns:p="http://schemas.openxmlformats.org/presentationml/2006/main">
  <p:tag name="AS_UNIQUEID" val="2126"/>
  <p:tag name="KSO_WM_BEAUTIFY_FLAG" val=""/>
</p:tagLst>
</file>

<file path=ppt/tags/tag296.xml><?xml version="1.0" encoding="utf-8"?>
<p:tagLst xmlns:p="http://schemas.openxmlformats.org/presentationml/2006/main">
  <p:tag name="AS_UNIQUEID" val="2126"/>
  <p:tag name="KSO_WM_BEAUTIFY_FLAG" val=""/>
</p:tagLst>
</file>

<file path=ppt/tags/tag297.xml><?xml version="1.0" encoding="utf-8"?>
<p:tagLst xmlns:p="http://schemas.openxmlformats.org/presentationml/2006/main">
  <p:tag name="AS_UNIQUEID" val="2239"/>
</p:tagLst>
</file>

<file path=ppt/tags/tag298.xml><?xml version="1.0" encoding="utf-8"?>
<p:tagLst xmlns:p="http://schemas.openxmlformats.org/presentationml/2006/main">
  <p:tag name="AS_UNIQUEID" val="2126"/>
  <p:tag name="KSO_WM_BEAUTIFY_FLAG" val=""/>
</p:tagLst>
</file>

<file path=ppt/tags/tag299.xml><?xml version="1.0" encoding="utf-8"?>
<p:tagLst xmlns:p="http://schemas.openxmlformats.org/presentationml/2006/main">
  <p:tag name="AS_UNIQUEID" val="2126"/>
  <p:tag name="KSO_WM_BEAUTIFY_FLAG" val=""/>
</p:tagLst>
</file>

<file path=ppt/tags/tag3.xml><?xml version="1.0" encoding="utf-8"?>
<p:tagLst xmlns:p="http://schemas.openxmlformats.org/presentationml/2006/main">
  <p:tag name="AS_UNIQUEID" val="2750"/>
</p:tagLst>
</file>

<file path=ppt/tags/tag30.xml><?xml version="1.0" encoding="utf-8"?>
<p:tagLst xmlns:p="http://schemas.openxmlformats.org/presentationml/2006/main">
  <p:tag name="AS_UNIQUEID" val="3402"/>
</p:tagLst>
</file>

<file path=ppt/tags/tag300.xml><?xml version="1.0" encoding="utf-8"?>
<p:tagLst xmlns:p="http://schemas.openxmlformats.org/presentationml/2006/main">
  <p:tag name="AS_UNIQUEID" val="2126"/>
  <p:tag name="KSO_WM_BEAUTIFY_FLAG" val=""/>
</p:tagLst>
</file>

<file path=ppt/tags/tag301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302.xml><?xml version="1.0" encoding="utf-8"?>
<p:tagLst xmlns:p="http://schemas.openxmlformats.org/presentationml/2006/main">
  <p:tag name="AS_UNIQUEID" val="2126"/>
  <p:tag name="KSO_WM_BEAUTIFY_FLAG" val=""/>
</p:tagLst>
</file>

<file path=ppt/tags/tag303.xml><?xml version="1.0" encoding="utf-8"?>
<p:tagLst xmlns:p="http://schemas.openxmlformats.org/presentationml/2006/main">
  <p:tag name="AS_UNIQUEID" val="2126"/>
  <p:tag name="KSO_WM_BEAUTIFY_FLAG" val=""/>
</p:tagLst>
</file>

<file path=ppt/tags/tag304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305.xml><?xml version="1.0" encoding="utf-8"?>
<p:tagLst xmlns:p="http://schemas.openxmlformats.org/presentationml/2006/main">
  <p:tag name="AS_UNIQUEID" val="2126"/>
  <p:tag name="KSO_WM_BEAUTIFY_FLAG" val=""/>
</p:tagLst>
</file>

<file path=ppt/tags/tag306.xml><?xml version="1.0" encoding="utf-8"?>
<p:tagLst xmlns:p="http://schemas.openxmlformats.org/presentationml/2006/main">
  <p:tag name="AS_UNIQUEID" val="2126"/>
  <p:tag name="KSO_WM_BEAUTIFY_FLAG" val=""/>
</p:tagLst>
</file>

<file path=ppt/tags/tag307.xml><?xml version="1.0" encoding="utf-8"?>
<p:tagLst xmlns:p="http://schemas.openxmlformats.org/presentationml/2006/main">
  <p:tag name="AS_UNIQUEID" val="2126"/>
  <p:tag name="KSO_WM_BEAUTIFY_FLAG" val=""/>
</p:tagLst>
</file>

<file path=ppt/tags/tag308.xml><?xml version="1.0" encoding="utf-8"?>
<p:tagLst xmlns:p="http://schemas.openxmlformats.org/presentationml/2006/main">
  <p:tag name="AS_UNIQUEID" val="2241"/>
</p:tagLst>
</file>

<file path=ppt/tags/tag309.xml><?xml version="1.0" encoding="utf-8"?>
<p:tagLst xmlns:p="http://schemas.openxmlformats.org/presentationml/2006/main">
  <p:tag name="AS_UNIQUEID" val="2126"/>
  <p:tag name="KSO_WM_BEAUTIFY_FLAG" val=""/>
</p:tagLst>
</file>

<file path=ppt/tags/tag31.xml><?xml version="1.0" encoding="utf-8"?>
<p:tagLst xmlns:p="http://schemas.openxmlformats.org/presentationml/2006/main">
  <p:tag name="AS_UNIQUEID" val="3403"/>
</p:tagLst>
</file>

<file path=ppt/tags/tag310.xml><?xml version="1.0" encoding="utf-8"?>
<p:tagLst xmlns:p="http://schemas.openxmlformats.org/presentationml/2006/main">
  <p:tag name="AS_UNIQUEID" val="2126"/>
  <p:tag name="KSO_WM_BEAUTIFY_FLAG" val=""/>
</p:tagLst>
</file>

<file path=ppt/tags/tag311.xml><?xml version="1.0" encoding="utf-8"?>
<p:tagLst xmlns:p="http://schemas.openxmlformats.org/presentationml/2006/main">
  <p:tag name="AS_UNIQUEID" val="2126"/>
  <p:tag name="KSO_WM_BEAUTIFY_FLAG" val=""/>
</p:tagLst>
</file>

<file path=ppt/tags/tag312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313.xml><?xml version="1.0" encoding="utf-8"?>
<p:tagLst xmlns:p="http://schemas.openxmlformats.org/presentationml/2006/main">
  <p:tag name="AS_UNIQUEID" val="2126"/>
  <p:tag name="KSO_WM_BEAUTIFY_FLAG" val=""/>
</p:tagLst>
</file>

<file path=ppt/tags/tag314.xml><?xml version="1.0" encoding="utf-8"?>
<p:tagLst xmlns:p="http://schemas.openxmlformats.org/presentationml/2006/main">
  <p:tag name="AS_UNIQUEID" val="2126"/>
  <p:tag name="KSO_WM_BEAUTIFY_FLAG" val=""/>
</p:tagLst>
</file>

<file path=ppt/tags/tag315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316.xml><?xml version="1.0" encoding="utf-8"?>
<p:tagLst xmlns:p="http://schemas.openxmlformats.org/presentationml/2006/main">
  <p:tag name="AS_UNIQUEID" val="2243"/>
</p:tagLst>
</file>

<file path=ppt/tags/tag317.xml><?xml version="1.0" encoding="utf-8"?>
<p:tagLst xmlns:p="http://schemas.openxmlformats.org/presentationml/2006/main">
  <p:tag name="AS_UNIQUEID" val="2126"/>
  <p:tag name="KSO_WM_BEAUTIFY_FLAG" val=""/>
</p:tagLst>
</file>

<file path=ppt/tags/tag318.xml><?xml version="1.0" encoding="utf-8"?>
<p:tagLst xmlns:p="http://schemas.openxmlformats.org/presentationml/2006/main">
  <p:tag name="AS_UNIQUEID" val="2126"/>
  <p:tag name="KSO_WM_BEAUTIFY_FLAG" val=""/>
</p:tagLst>
</file>

<file path=ppt/tags/tag319.xml><?xml version="1.0" encoding="utf-8"?>
<p:tagLst xmlns:p="http://schemas.openxmlformats.org/presentationml/2006/main">
  <p:tag name="AS_UNIQUEID" val="2126"/>
  <p:tag name="KSO_WM_BEAUTIFY_FLAG" val=""/>
</p:tagLst>
</file>

<file path=ppt/tags/tag32.xml><?xml version="1.0" encoding="utf-8"?>
<p:tagLst xmlns:p="http://schemas.openxmlformats.org/presentationml/2006/main">
  <p:tag name="AS_UNIQUEID" val="3404"/>
</p:tagLst>
</file>

<file path=ppt/tags/tag320.xml><?xml version="1.0" encoding="utf-8"?>
<p:tagLst xmlns:p="http://schemas.openxmlformats.org/presentationml/2006/main">
  <p:tag name="AS_UNIQUEID" val="2126"/>
  <p:tag name="KSO_WM_BEAUTIFY_FLAG" val=""/>
</p:tagLst>
</file>

<file path=ppt/tags/tag321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322.xml><?xml version="1.0" encoding="utf-8"?>
<p:tagLst xmlns:p="http://schemas.openxmlformats.org/presentationml/2006/main">
  <p:tag name="AS_UNIQUEID" val="2126"/>
  <p:tag name="KSO_WM_BEAUTIFY_FLAG" val=""/>
</p:tagLst>
</file>

<file path=ppt/tags/tag323.xml><?xml version="1.0" encoding="utf-8"?>
<p:tagLst xmlns:p="http://schemas.openxmlformats.org/presentationml/2006/main">
  <p:tag name="AS_UNIQUEID" val="2126"/>
  <p:tag name="KSO_WM_BEAUTIFY_FLAG" val=""/>
</p:tagLst>
</file>

<file path=ppt/tags/tag324.xml><?xml version="1.0" encoding="utf-8"?>
<p:tagLst xmlns:p="http://schemas.openxmlformats.org/presentationml/2006/main">
  <p:tag name="AS_UNIQUEID" val="2245"/>
</p:tagLst>
</file>

<file path=ppt/tags/tag325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326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327.xml><?xml version="1.0" encoding="utf-8"?>
<p:tagLst xmlns:p="http://schemas.openxmlformats.org/presentationml/2006/main">
  <p:tag name="AS_UNIQUEID" val="2126"/>
  <p:tag name="KSO_WM_BEAUTIFY_FLAG" val=""/>
</p:tagLst>
</file>

<file path=ppt/tags/tag328.xml><?xml version="1.0" encoding="utf-8"?>
<p:tagLst xmlns:p="http://schemas.openxmlformats.org/presentationml/2006/main">
  <p:tag name="AS_UNIQUEID" val="2247"/>
</p:tagLst>
</file>

<file path=ppt/tags/tag329.xml><?xml version="1.0" encoding="utf-8"?>
<p:tagLst xmlns:p="http://schemas.openxmlformats.org/presentationml/2006/main">
  <p:tag name="AS_UNIQUEID" val="2126"/>
  <p:tag name="KSO_WM_BEAUTIFY_FLAG" val=""/>
</p:tagLst>
</file>

<file path=ppt/tags/tag33.xml><?xml version="1.0" encoding="utf-8"?>
<p:tagLst xmlns:p="http://schemas.openxmlformats.org/presentationml/2006/main">
  <p:tag name="AS_UNIQUEID" val="3029"/>
</p:tagLst>
</file>

<file path=ppt/tags/tag330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331.xml><?xml version="1.0" encoding="utf-8"?>
<p:tagLst xmlns:p="http://schemas.openxmlformats.org/presentationml/2006/main">
  <p:tag name="AS_UNIQUEID" val="2126"/>
  <p:tag name="KSO_WM_BEAUTIFY_FLAG" val=""/>
</p:tagLst>
</file>

<file path=ppt/tags/tag332.xml><?xml version="1.0" encoding="utf-8"?>
<p:tagLst xmlns:p="http://schemas.openxmlformats.org/presentationml/2006/main">
  <p:tag name="AS_UNIQUEID" val="2249"/>
</p:tagLst>
</file>

<file path=ppt/tags/tag333.xml><?xml version="1.0" encoding="utf-8"?>
<p:tagLst xmlns:p="http://schemas.openxmlformats.org/presentationml/2006/main">
  <p:tag name="AS_UNIQUEID" val="2126"/>
  <p:tag name="KSO_WM_BEAUTIFY_FLAG" val=""/>
</p:tagLst>
</file>

<file path=ppt/tags/tag334.xml><?xml version="1.0" encoding="utf-8"?>
<p:tagLst xmlns:p="http://schemas.openxmlformats.org/presentationml/2006/main">
  <p:tag name="AS_UNIQUEID" val="2126"/>
  <p:tag name="KSO_WM_BEAUTIFY_FLAG" val=""/>
</p:tagLst>
</file>

<file path=ppt/tags/tag335.xml><?xml version="1.0" encoding="utf-8"?>
<p:tagLst xmlns:p="http://schemas.openxmlformats.org/presentationml/2006/main">
  <p:tag name="AS_UNIQUEID" val="2126"/>
  <p:tag name="KSO_WM_BEAUTIFY_FLAG" val=""/>
</p:tagLst>
</file>

<file path=ppt/tags/tag336.xml><?xml version="1.0" encoding="utf-8"?>
<p:tagLst xmlns:p="http://schemas.openxmlformats.org/presentationml/2006/main">
  <p:tag name="AS_UNIQUEID" val="2126"/>
  <p:tag name="KSO_WM_BEAUTIFY_FLAG" val=""/>
</p:tagLst>
</file>

<file path=ppt/tags/tag337.xml><?xml version="1.0" encoding="utf-8"?>
<p:tagLst xmlns:p="http://schemas.openxmlformats.org/presentationml/2006/main">
  <p:tag name="AS_UNIQUEID" val="2251"/>
</p:tagLst>
</file>

<file path=ppt/tags/tag338.xml><?xml version="1.0" encoding="utf-8"?>
<p:tagLst xmlns:p="http://schemas.openxmlformats.org/presentationml/2006/main">
  <p:tag name="AS_UNIQUEID" val="2126"/>
  <p:tag name="KSO_WM_BEAUTIFY_FLAG" val=""/>
</p:tagLst>
</file>

<file path=ppt/tags/tag339.xml><?xml version="1.0" encoding="utf-8"?>
<p:tagLst xmlns:p="http://schemas.openxmlformats.org/presentationml/2006/main">
  <p:tag name="AS_UNIQUEID" val="2126"/>
  <p:tag name="KSO_WM_BEAUTIFY_FLAG" val=""/>
</p:tagLst>
</file>

<file path=ppt/tags/tag34.xml><?xml version="1.0" encoding="utf-8"?>
<p:tagLst xmlns:p="http://schemas.openxmlformats.org/presentationml/2006/main">
  <p:tag name="AS_UNIQUEID" val="3030"/>
</p:tagLst>
</file>

<file path=ppt/tags/tag340.xml><?xml version="1.0" encoding="utf-8"?>
<p:tagLst xmlns:p="http://schemas.openxmlformats.org/presentationml/2006/main">
  <p:tag name="AS_UNIQUEID" val="2126"/>
  <p:tag name="KSO_WM_BEAUTIFY_FLAG" val=""/>
</p:tagLst>
</file>

<file path=ppt/tags/tag341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342.xml><?xml version="1.0" encoding="utf-8"?>
<p:tagLst xmlns:p="http://schemas.openxmlformats.org/presentationml/2006/main">
  <p:tag name="AS_UNIQUEID" val="2253"/>
</p:tagLst>
</file>

<file path=ppt/tags/tag343.xml><?xml version="1.0" encoding="utf-8"?>
<p:tagLst xmlns:p="http://schemas.openxmlformats.org/presentationml/2006/main">
  <p:tag name="AS_UNIQUEID" val="2126"/>
  <p:tag name="KSO_WM_BEAUTIFY_FLAG" val=""/>
</p:tagLst>
</file>

<file path=ppt/tags/tag344.xml><?xml version="1.0" encoding="utf-8"?>
<p:tagLst xmlns:p="http://schemas.openxmlformats.org/presentationml/2006/main">
  <p:tag name="AS_UNIQUEID" val="2126"/>
  <p:tag name="KSO_WM_BEAUTIFY_FLAG" val=""/>
</p:tagLst>
</file>

<file path=ppt/tags/tag345.xml><?xml version="1.0" encoding="utf-8"?>
<p:tagLst xmlns:p="http://schemas.openxmlformats.org/presentationml/2006/main">
  <p:tag name="AS_UNIQUEID" val="2126"/>
  <p:tag name="KSO_WM_BEAUTIFY_FLAG" val=""/>
</p:tagLst>
</file>

<file path=ppt/tags/tag346.xml><?xml version="1.0" encoding="utf-8"?>
<p:tagLst xmlns:p="http://schemas.openxmlformats.org/presentationml/2006/main">
  <p:tag name="AS_UNIQUEID" val="2126"/>
  <p:tag name="KSO_WM_BEAUTIFY_FLAG" val=""/>
</p:tagLst>
</file>

<file path=ppt/tags/tag347.xml><?xml version="1.0" encoding="utf-8"?>
<p:tagLst xmlns:p="http://schemas.openxmlformats.org/presentationml/2006/main">
  <p:tag name="AS_UNIQUEID" val="2126"/>
  <p:tag name="KSO_WM_BEAUTIFY_FLAG" val=""/>
  <p:tag name="KSO_WM_DIAGRAM_VIRTUALLY_FRAME" val="{&quot;height&quot;:289.95,&quot;left&quot;:207.75,&quot;top&quot;:99.35,&quot;width&quot;:499.3}"/>
</p:tagLst>
</file>

<file path=ppt/tags/tag348.xml><?xml version="1.0" encoding="utf-8"?>
<p:tagLst xmlns:p="http://schemas.openxmlformats.org/presentationml/2006/main">
  <p:tag name="AS_UNIQUEID" val="2255"/>
</p:tagLst>
</file>

<file path=ppt/tags/tag349.xml><?xml version="1.0" encoding="utf-8"?>
<p:tagLst xmlns:p="http://schemas.openxmlformats.org/presentationml/2006/main">
  <p:tag name="AS_UNIQUEID" val="2126"/>
  <p:tag name="KSO_WM_BEAUTIFY_FLAG" val=""/>
</p:tagLst>
</file>

<file path=ppt/tags/tag35.xml><?xml version="1.0" encoding="utf-8"?>
<p:tagLst xmlns:p="http://schemas.openxmlformats.org/presentationml/2006/main">
  <p:tag name="AS_UNIQUEID" val="3031"/>
</p:tagLst>
</file>

<file path=ppt/tags/tag350.xml><?xml version="1.0" encoding="utf-8"?>
<p:tagLst xmlns:p="http://schemas.openxmlformats.org/presentationml/2006/main">
  <p:tag name="AS_UNIQUEID" val="2257"/>
</p:tagLst>
</file>

<file path=ppt/tags/tag351.xml><?xml version="1.0" encoding="utf-8"?>
<p:tagLst xmlns:p="http://schemas.openxmlformats.org/presentationml/2006/main">
  <p:tag name="AS_UNIQUEID" val="2126"/>
  <p:tag name="KSO_WM_BEAUTIFY_FLAG" val=""/>
</p:tagLst>
</file>

<file path=ppt/tags/tag352.xml><?xml version="1.0" encoding="utf-8"?>
<p:tagLst xmlns:p="http://schemas.openxmlformats.org/presentationml/2006/main">
  <p:tag name="AS_UNIQUEID" val="2259"/>
</p:tagLst>
</file>

<file path=ppt/tags/tag353.xml><?xml version="1.0" encoding="utf-8"?>
<p:tagLst xmlns:p="http://schemas.openxmlformats.org/presentationml/2006/main">
  <p:tag name="AS_UNIQUEID" val="2126"/>
  <p:tag name="KSO_WM_BEAUTIFY_FLAG" val=""/>
</p:tagLst>
</file>

<file path=ppt/tags/tag354.xml><?xml version="1.0" encoding="utf-8"?>
<p:tagLst xmlns:p="http://schemas.openxmlformats.org/presentationml/2006/main">
  <p:tag name="AS_UNIQUEID" val="2260"/>
</p:tagLst>
</file>

<file path=ppt/tags/tag355.xml><?xml version="1.0" encoding="utf-8"?>
<p:tagLst xmlns:p="http://schemas.openxmlformats.org/presentationml/2006/main">
  <p:tag name="AS_UNIQUEID" val="4673"/>
</p:tagLst>
</file>

<file path=ppt/tags/tag356.xml><?xml version="1.0" encoding="utf-8"?>
<p:tagLst xmlns:p="http://schemas.openxmlformats.org/presentationml/2006/main">
  <p:tag name="AS_UNIQUEID" val="4701"/>
</p:tagLst>
</file>

<file path=ppt/tags/tag357.xml><?xml version="1.0" encoding="utf-8"?>
<p:tagLst xmlns:p="http://schemas.openxmlformats.org/presentationml/2006/main">
  <p:tag name="AS_UNIQUEID" val="3295"/>
</p:tagLst>
</file>

<file path=ppt/tags/tag358.xml><?xml version="1.0" encoding="utf-8"?>
<p:tagLst xmlns:p="http://schemas.openxmlformats.org/presentationml/2006/main">
  <p:tag name="AS_UNIQUEID" val="3296"/>
</p:tagLst>
</file>

<file path=ppt/tags/tag359.xml><?xml version="1.0" encoding="utf-8"?>
<p:tagLst xmlns:p="http://schemas.openxmlformats.org/presentationml/2006/main">
  <p:tag name="AS_UNIQUEID" val="3297"/>
</p:tagLst>
</file>

<file path=ppt/tags/tag36.xml><?xml version="1.0" encoding="utf-8"?>
<p:tagLst xmlns:p="http://schemas.openxmlformats.org/presentationml/2006/main">
  <p:tag name="AS_UNIQUEID" val="3032"/>
</p:tagLst>
</file>

<file path=ppt/tags/tag360.xml><?xml version="1.0" encoding="utf-8"?>
<p:tagLst xmlns:p="http://schemas.openxmlformats.org/presentationml/2006/main">
  <p:tag name="AS_UNIQUEID" val="3298"/>
</p:tagLst>
</file>

<file path=ppt/tags/tag361.xml><?xml version="1.0" encoding="utf-8"?>
<p:tagLst xmlns:p="http://schemas.openxmlformats.org/presentationml/2006/main">
  <p:tag name="AS_UNIQUEID" val="3299"/>
</p:tagLst>
</file>

<file path=ppt/tags/tag362.xml><?xml version="1.0" encoding="utf-8"?>
<p:tagLst xmlns:p="http://schemas.openxmlformats.org/presentationml/2006/main">
  <p:tag name="AS_UNIQUEID" val="3300"/>
</p:tagLst>
</file>

<file path=ppt/tags/tag363.xml><?xml version="1.0" encoding="utf-8"?>
<p:tagLst xmlns:p="http://schemas.openxmlformats.org/presentationml/2006/main">
  <p:tag name="AS_UNIQUEID" val="3301"/>
</p:tagLst>
</file>

<file path=ppt/tags/tag364.xml><?xml version="1.0" encoding="utf-8"?>
<p:tagLst xmlns:p="http://schemas.openxmlformats.org/presentationml/2006/main">
  <p:tag name="AS_UNIQUEID" val="3302"/>
</p:tagLst>
</file>

<file path=ppt/tags/tag365.xml><?xml version="1.0" encoding="utf-8"?>
<p:tagLst xmlns:p="http://schemas.openxmlformats.org/presentationml/2006/main">
  <p:tag name="AS_UNIQUEID" val="3303"/>
</p:tagLst>
</file>

<file path=ppt/tags/tag366.xml><?xml version="1.0" encoding="utf-8"?>
<p:tagLst xmlns:p="http://schemas.openxmlformats.org/presentationml/2006/main">
  <p:tag name="AS_UNIQUEID" val="3304"/>
</p:tagLst>
</file>

<file path=ppt/tags/tag367.xml><?xml version="1.0" encoding="utf-8"?>
<p:tagLst xmlns:p="http://schemas.openxmlformats.org/presentationml/2006/main">
  <p:tag name="AS_UNIQUEID" val="3305"/>
</p:tagLst>
</file>

<file path=ppt/tags/tag368.xml><?xml version="1.0" encoding="utf-8"?>
<p:tagLst xmlns:p="http://schemas.openxmlformats.org/presentationml/2006/main">
  <p:tag name="AS_UNIQUEID" val="3306"/>
</p:tagLst>
</file>

<file path=ppt/tags/tag369.xml><?xml version="1.0" encoding="utf-8"?>
<p:tagLst xmlns:p="http://schemas.openxmlformats.org/presentationml/2006/main">
  <p:tag name="AS_UNIQUEID" val="3307"/>
</p:tagLst>
</file>

<file path=ppt/tags/tag37.xml><?xml version="1.0" encoding="utf-8"?>
<p:tagLst xmlns:p="http://schemas.openxmlformats.org/presentationml/2006/main">
  <p:tag name="AS_UNIQUEID" val="2731"/>
</p:tagLst>
</file>

<file path=ppt/tags/tag370.xml><?xml version="1.0" encoding="utf-8"?>
<p:tagLst xmlns:p="http://schemas.openxmlformats.org/presentationml/2006/main">
  <p:tag name="AS_UNIQUEID" val="3308"/>
</p:tagLst>
</file>

<file path=ppt/tags/tag371.xml><?xml version="1.0" encoding="utf-8"?>
<p:tagLst xmlns:p="http://schemas.openxmlformats.org/presentationml/2006/main">
  <p:tag name="AS_UNIQUEID" val="3309"/>
</p:tagLst>
</file>

<file path=ppt/tags/tag372.xml><?xml version="1.0" encoding="utf-8"?>
<p:tagLst xmlns:p="http://schemas.openxmlformats.org/presentationml/2006/main">
  <p:tag name="AS_UNIQUEID" val="3310"/>
</p:tagLst>
</file>

<file path=ppt/tags/tag373.xml><?xml version="1.0" encoding="utf-8"?>
<p:tagLst xmlns:p="http://schemas.openxmlformats.org/presentationml/2006/main">
  <p:tag name="AS_UNIQUEID" val="3311"/>
</p:tagLst>
</file>

<file path=ppt/tags/tag374.xml><?xml version="1.0" encoding="utf-8"?>
<p:tagLst xmlns:p="http://schemas.openxmlformats.org/presentationml/2006/main">
  <p:tag name="AS_UNIQUEID" val="3312"/>
</p:tagLst>
</file>

<file path=ppt/tags/tag375.xml><?xml version="1.0" encoding="utf-8"?>
<p:tagLst xmlns:p="http://schemas.openxmlformats.org/presentationml/2006/main">
  <p:tag name="AS_UNIQUEID" val="3313"/>
</p:tagLst>
</file>

<file path=ppt/tags/tag376.xml><?xml version="1.0" encoding="utf-8"?>
<p:tagLst xmlns:p="http://schemas.openxmlformats.org/presentationml/2006/main">
  <p:tag name="AS_UNIQUEID" val="3347"/>
</p:tagLst>
</file>

<file path=ppt/tags/tag377.xml><?xml version="1.0" encoding="utf-8"?>
<p:tagLst xmlns:p="http://schemas.openxmlformats.org/presentationml/2006/main">
  <p:tag name="AS_UNIQUEID" val="3317"/>
  <p:tag name="KSO_WM_UNIT_TEXT_FILL_FORE_SCHEMECOLOR_INDEX" val="14"/>
  <p:tag name="KSO_WM_UNIT_TEXT_FILL_FORE_SCHEMECOLOR_INDEX_BRIGHTNESS" val="0"/>
  <p:tag name="KSO_WM_UNIT_TEXT_FILL_TYPE" val="1"/>
</p:tagLst>
</file>

<file path=ppt/tags/tag378.xml><?xml version="1.0" encoding="utf-8"?>
<p:tagLst xmlns:p="http://schemas.openxmlformats.org/presentationml/2006/main">
  <p:tag name="AS_UNIQUEID" val="4427"/>
</p:tagLst>
</file>

<file path=ppt/tags/tag379.xml><?xml version="1.0" encoding="utf-8"?>
<p:tagLst xmlns:p="http://schemas.openxmlformats.org/presentationml/2006/main">
  <p:tag name="AS_UNIQUEID" val="4428"/>
</p:tagLst>
</file>

<file path=ppt/tags/tag38.xml><?xml version="1.0" encoding="utf-8"?>
<p:tagLst xmlns:p="http://schemas.openxmlformats.org/presentationml/2006/main">
  <p:tag name="AS_UNIQUEID" val="2732"/>
</p:tagLst>
</file>

<file path=ppt/tags/tag380.xml><?xml version="1.0" encoding="utf-8"?>
<p:tagLst xmlns:p="http://schemas.openxmlformats.org/presentationml/2006/main">
  <p:tag name="AS_UNIQUEID" val="115"/>
</p:tagLst>
</file>

<file path=ppt/tags/tag381.xml><?xml version="1.0" encoding="utf-8"?>
<p:tagLst xmlns:p="http://schemas.openxmlformats.org/presentationml/2006/main">
  <p:tag name="AS_UNIQUEID" val="116"/>
</p:tagLst>
</file>

<file path=ppt/tags/tag382.xml><?xml version="1.0" encoding="utf-8"?>
<p:tagLst xmlns:p="http://schemas.openxmlformats.org/presentationml/2006/main">
  <p:tag name="AS_UNIQUEID" val="117"/>
</p:tagLst>
</file>

<file path=ppt/tags/tag383.xml><?xml version="1.0" encoding="utf-8"?>
<p:tagLst xmlns:p="http://schemas.openxmlformats.org/presentationml/2006/main">
  <p:tag name="AS_UNIQUEID" val="118"/>
</p:tagLst>
</file>

<file path=ppt/tags/tag384.xml><?xml version="1.0" encoding="utf-8"?>
<p:tagLst xmlns:p="http://schemas.openxmlformats.org/presentationml/2006/main">
  <p:tag name="AS_UNIQUEID" val="119"/>
</p:tagLst>
</file>

<file path=ppt/tags/tag385.xml><?xml version="1.0" encoding="utf-8"?>
<p:tagLst xmlns:p="http://schemas.openxmlformats.org/presentationml/2006/main">
  <p:tag name="AS_UNIQUEID" val="120"/>
</p:tagLst>
</file>

<file path=ppt/tags/tag386.xml><?xml version="1.0" encoding="utf-8"?>
<p:tagLst xmlns:p="http://schemas.openxmlformats.org/presentationml/2006/main">
  <p:tag name="AS_UNIQUEID" val="121"/>
</p:tagLst>
</file>

<file path=ppt/tags/tag387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388.xml><?xml version="1.0" encoding="utf-8"?>
<p:tagLst xmlns:p="http://schemas.openxmlformats.org/presentationml/2006/main">
  <p:tag name="AS_UNIQUEID" val="123"/>
</p:tagLst>
</file>

<file path=ppt/tags/tag389.xml><?xml version="1.0" encoding="utf-8"?>
<p:tagLst xmlns:p="http://schemas.openxmlformats.org/presentationml/2006/main">
  <p:tag name="AS_UNIQUEID" val="124"/>
</p:tagLst>
</file>

<file path=ppt/tags/tag39.xml><?xml version="1.0" encoding="utf-8"?>
<p:tagLst xmlns:p="http://schemas.openxmlformats.org/presentationml/2006/main">
  <p:tag name="AS_UNIQUEID" val="2733"/>
</p:tagLst>
</file>

<file path=ppt/tags/tag390.xml><?xml version="1.0" encoding="utf-8"?>
<p:tagLst xmlns:p="http://schemas.openxmlformats.org/presentationml/2006/main">
  <p:tag name="AS_UNIQUEID" val="125"/>
</p:tagLst>
</file>

<file path=ppt/tags/tag391.xml><?xml version="1.0" encoding="utf-8"?>
<p:tagLst xmlns:p="http://schemas.openxmlformats.org/presentationml/2006/main">
  <p:tag name="AS_UNIQUEID" val="126"/>
</p:tagLst>
</file>

<file path=ppt/tags/tag392.xml><?xml version="1.0" encoding="utf-8"?>
<p:tagLst xmlns:p="http://schemas.openxmlformats.org/presentationml/2006/main">
  <p:tag name="AS_UNIQUEID" val="127"/>
</p:tagLst>
</file>

<file path=ppt/tags/tag393.xml><?xml version="1.0" encoding="utf-8"?>
<p:tagLst xmlns:p="http://schemas.openxmlformats.org/presentationml/2006/main">
  <p:tag name="AS_UNIQUEID" val="131"/>
</p:tagLst>
</file>

<file path=ppt/tags/tag394.xml><?xml version="1.0" encoding="utf-8"?>
<p:tagLst xmlns:p="http://schemas.openxmlformats.org/presentationml/2006/main">
  <p:tag name="AS_UNIQUEID" val="132"/>
  <p:tag name="KSO_WM_BEAUTIFY_FLAG" val=""/>
</p:tagLst>
</file>

<file path=ppt/tags/tag395.xml><?xml version="1.0" encoding="utf-8"?>
<p:tagLst xmlns:p="http://schemas.openxmlformats.org/presentationml/2006/main">
  <p:tag name="AS_UNIQUEID" val="134"/>
</p:tagLst>
</file>

<file path=ppt/tags/tag396.xml><?xml version="1.0" encoding="utf-8"?>
<p:tagLst xmlns:p="http://schemas.openxmlformats.org/presentationml/2006/main">
  <p:tag name="AS_UNIQUEID" val="135"/>
</p:tagLst>
</file>

<file path=ppt/tags/tag397.xml><?xml version="1.0" encoding="utf-8"?>
<p:tagLst xmlns:p="http://schemas.openxmlformats.org/presentationml/2006/main">
  <p:tag name="AS_UNIQUEID" val="136"/>
</p:tagLst>
</file>

<file path=ppt/tags/tag398.xml><?xml version="1.0" encoding="utf-8"?>
<p:tagLst xmlns:p="http://schemas.openxmlformats.org/presentationml/2006/main">
  <p:tag name="AS_UNIQUEID" val="3498"/>
</p:tagLst>
</file>

<file path=ppt/tags/tag399.xml><?xml version="1.0" encoding="utf-8"?>
<p:tagLst xmlns:p="http://schemas.openxmlformats.org/presentationml/2006/main">
  <p:tag name="AS_UNIQUEID" val="3499"/>
</p:tagLst>
</file>

<file path=ppt/tags/tag4.xml><?xml version="1.0" encoding="utf-8"?>
<p:tagLst xmlns:p="http://schemas.openxmlformats.org/presentationml/2006/main">
  <p:tag name="AS_UNIQUEID" val="26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40.xml><?xml version="1.0" encoding="utf-8"?>
<p:tagLst xmlns:p="http://schemas.openxmlformats.org/presentationml/2006/main">
  <p:tag name="AS_UNIQUEID" val="2734"/>
</p:tagLst>
</file>

<file path=ppt/tags/tag400.xml><?xml version="1.0" encoding="utf-8"?>
<p:tagLst xmlns:p="http://schemas.openxmlformats.org/presentationml/2006/main">
  <p:tag name="AS_UNIQUEID" val="3500"/>
</p:tagLst>
</file>

<file path=ppt/tags/tag401.xml><?xml version="1.0" encoding="utf-8"?>
<p:tagLst xmlns:p="http://schemas.openxmlformats.org/presentationml/2006/main">
  <p:tag name="AS_UNIQUEID" val="3501"/>
</p:tagLst>
</file>

<file path=ppt/tags/tag402.xml><?xml version="1.0" encoding="utf-8"?>
<p:tagLst xmlns:p="http://schemas.openxmlformats.org/presentationml/2006/main">
  <p:tag name="AS_UNIQUEID" val="1270"/>
</p:tagLst>
</file>

<file path=ppt/tags/tag403.xml><?xml version="1.0" encoding="utf-8"?>
<p:tagLst xmlns:p="http://schemas.openxmlformats.org/presentationml/2006/main">
  <p:tag name="AS_UNIQUEID" val="3316"/>
</p:tagLst>
</file>

<file path=ppt/tags/tag404.xml><?xml version="1.0" encoding="utf-8"?>
<p:tagLst xmlns:p="http://schemas.openxmlformats.org/presentationml/2006/main">
  <p:tag name="AS_UNIQUEID" val="3502"/>
  <p:tag name="KSO_WM_BEAUTIFY_FLAG" val=""/>
</p:tagLst>
</file>

<file path=ppt/tags/tag405.xml><?xml version="1.0" encoding="utf-8"?>
<p:tagLst xmlns:p="http://schemas.openxmlformats.org/presentationml/2006/main">
  <p:tag name="AS_UNIQUEID" val="3494"/>
</p:tagLst>
</file>

<file path=ppt/tags/tag406.xml><?xml version="1.0" encoding="utf-8"?>
<p:tagLst xmlns:p="http://schemas.openxmlformats.org/presentationml/2006/main">
  <p:tag name="AS_UNIQUEID" val="3495"/>
</p:tagLst>
</file>

<file path=ppt/tags/tag407.xml><?xml version="1.0" encoding="utf-8"?>
<p:tagLst xmlns:p="http://schemas.openxmlformats.org/presentationml/2006/main">
  <p:tag name="AS_UNIQUEID" val="3496"/>
</p:tagLst>
</file>

<file path=ppt/tags/tag408.xml><?xml version="1.0" encoding="utf-8"?>
<p:tagLst xmlns:p="http://schemas.openxmlformats.org/presentationml/2006/main">
  <p:tag name="AS_UNIQUEID" val="3508"/>
</p:tagLst>
</file>

<file path=ppt/tags/tag409.xml><?xml version="1.0" encoding="utf-8"?>
<p:tagLst xmlns:p="http://schemas.openxmlformats.org/presentationml/2006/main">
  <p:tag name="AS_UNIQUEID" val="3509"/>
</p:tagLst>
</file>

<file path=ppt/tags/tag41.xml><?xml version="1.0" encoding="utf-8"?>
<p:tagLst xmlns:p="http://schemas.openxmlformats.org/presentationml/2006/main">
  <p:tag name="AS_UNIQUEID" val="2735"/>
</p:tagLst>
</file>

<file path=ppt/tags/tag410.xml><?xml version="1.0" encoding="utf-8"?>
<p:tagLst xmlns:p="http://schemas.openxmlformats.org/presentationml/2006/main">
  <p:tag name="AS_UNIQUEID" val="3510"/>
</p:tagLst>
</file>

<file path=ppt/tags/tag411.xml><?xml version="1.0" encoding="utf-8"?>
<p:tagLst xmlns:p="http://schemas.openxmlformats.org/presentationml/2006/main">
  <p:tag name="AS_UNIQUEID" val="3511"/>
</p:tagLst>
</file>

<file path=ppt/tags/tag412.xml><?xml version="1.0" encoding="utf-8"?>
<p:tagLst xmlns:p="http://schemas.openxmlformats.org/presentationml/2006/main">
  <p:tag name="AS_UNIQUEID" val="3318"/>
  <p:tag name="KSO_WM_BEAUTIFY_FLAG" val=""/>
</p:tagLst>
</file>

<file path=ppt/tags/tag413.xml><?xml version="1.0" encoding="utf-8"?>
<p:tagLst xmlns:p="http://schemas.openxmlformats.org/presentationml/2006/main">
  <p:tag name="AS_UNIQUEID" val="3319"/>
</p:tagLst>
</file>

<file path=ppt/tags/tag414.xml><?xml version="1.0" encoding="utf-8"?>
<p:tagLst xmlns:p="http://schemas.openxmlformats.org/presentationml/2006/main">
  <p:tag name="AS_UNIQUEID" val="3320"/>
</p:tagLst>
</file>

<file path=ppt/tags/tag415.xml><?xml version="1.0" encoding="utf-8"?>
<p:tagLst xmlns:p="http://schemas.openxmlformats.org/presentationml/2006/main">
  <p:tag name="AS_UNIQUEID" val="3322"/>
</p:tagLst>
</file>

<file path=ppt/tags/tag416.xml><?xml version="1.0" encoding="utf-8"?>
<p:tagLst xmlns:p="http://schemas.openxmlformats.org/presentationml/2006/main">
  <p:tag name="AS_UNIQUEID" val="3323"/>
</p:tagLst>
</file>

<file path=ppt/tags/tag417.xml><?xml version="1.0" encoding="utf-8"?>
<p:tagLst xmlns:p="http://schemas.openxmlformats.org/presentationml/2006/main">
  <p:tag name="AS_UNIQUEID" val="3512"/>
  <p:tag name="KSO_WM_BEAUTIFY_FLAG" val=""/>
</p:tagLst>
</file>

<file path=ppt/tags/tag418.xml><?xml version="1.0" encoding="utf-8"?>
<p:tagLst xmlns:p="http://schemas.openxmlformats.org/presentationml/2006/main">
  <p:tag name="AS_UNIQUEID" val="3504"/>
</p:tagLst>
</file>

<file path=ppt/tags/tag419.xml><?xml version="1.0" encoding="utf-8"?>
<p:tagLst xmlns:p="http://schemas.openxmlformats.org/presentationml/2006/main">
  <p:tag name="AS_UNIQUEID" val="3505"/>
</p:tagLst>
</file>

<file path=ppt/tags/tag42.xml><?xml version="1.0" encoding="utf-8"?>
<p:tagLst xmlns:p="http://schemas.openxmlformats.org/presentationml/2006/main">
  <p:tag name="AS_UNIQUEID" val="2737"/>
</p:tagLst>
</file>

<file path=ppt/tags/tag420.xml><?xml version="1.0" encoding="utf-8"?>
<p:tagLst xmlns:p="http://schemas.openxmlformats.org/presentationml/2006/main">
  <p:tag name="AS_UNIQUEID" val="3506"/>
</p:tagLst>
</file>

<file path=ppt/tags/tag421.xml><?xml version="1.0" encoding="utf-8"?>
<p:tagLst xmlns:p="http://schemas.openxmlformats.org/presentationml/2006/main">
  <p:tag name="AS_UNIQUEID" val="3518"/>
</p:tagLst>
</file>

<file path=ppt/tags/tag422.xml><?xml version="1.0" encoding="utf-8"?>
<p:tagLst xmlns:p="http://schemas.openxmlformats.org/presentationml/2006/main">
  <p:tag name="AS_UNIQUEID" val="3519"/>
</p:tagLst>
</file>

<file path=ppt/tags/tag423.xml><?xml version="1.0" encoding="utf-8"?>
<p:tagLst xmlns:p="http://schemas.openxmlformats.org/presentationml/2006/main">
  <p:tag name="AS_UNIQUEID" val="3520"/>
</p:tagLst>
</file>

<file path=ppt/tags/tag424.xml><?xml version="1.0" encoding="utf-8"?>
<p:tagLst xmlns:p="http://schemas.openxmlformats.org/presentationml/2006/main">
  <p:tag name="AS_UNIQUEID" val="3521"/>
</p:tagLst>
</file>

<file path=ppt/tags/tag425.xml><?xml version="1.0" encoding="utf-8"?>
<p:tagLst xmlns:p="http://schemas.openxmlformats.org/presentationml/2006/main">
  <p:tag name="AS_UNIQUEID" val="3325"/>
  <p:tag name="KSO_WM_BEAUTIFY_FLAG" val=""/>
</p:tagLst>
</file>

<file path=ppt/tags/tag426.xml><?xml version="1.0" encoding="utf-8"?>
<p:tagLst xmlns:p="http://schemas.openxmlformats.org/presentationml/2006/main">
  <p:tag name="AS_UNIQUEID" val="3326"/>
  <p:tag name="KSO_WM_BEAUTIFY_FLAG" val=""/>
</p:tagLst>
</file>

<file path=ppt/tags/tag427.xml><?xml version="1.0" encoding="utf-8"?>
<p:tagLst xmlns:p="http://schemas.openxmlformats.org/presentationml/2006/main">
  <p:tag name="AS_UNIQUEID" val="3327"/>
  <p:tag name="KSO_WM_BEAUTIFY_FLAG" val=""/>
</p:tagLst>
</file>

<file path=ppt/tags/tag428.xml><?xml version="1.0" encoding="utf-8"?>
<p:tagLst xmlns:p="http://schemas.openxmlformats.org/presentationml/2006/main">
  <p:tag name="AS_UNIQUEID" val="3328"/>
  <p:tag name="KSO_WM_BEAUTIFY_FLAG" val=""/>
</p:tagLst>
</file>

<file path=ppt/tags/tag429.xml><?xml version="1.0" encoding="utf-8"?>
<p:tagLst xmlns:p="http://schemas.openxmlformats.org/presentationml/2006/main">
  <p:tag name="AS_UNIQUEID" val="3329"/>
  <p:tag name="KSO_WM_BEAUTIFY_FLAG" val=""/>
</p:tagLst>
</file>

<file path=ppt/tags/tag43.xml><?xml version="1.0" encoding="utf-8"?>
<p:tagLst xmlns:p="http://schemas.openxmlformats.org/presentationml/2006/main">
  <p:tag name="AS_UNIQUEID" val="3033"/>
</p:tagLst>
</file>

<file path=ppt/tags/tag430.xml><?xml version="1.0" encoding="utf-8"?>
<p:tagLst xmlns:p="http://schemas.openxmlformats.org/presentationml/2006/main">
  <p:tag name="AS_UNIQUEID" val="3522"/>
  <p:tag name="KSO_WM_BEAUTIFY_FLAG" val=""/>
</p:tagLst>
</file>

<file path=ppt/tags/tag431.xml><?xml version="1.0" encoding="utf-8"?>
<p:tagLst xmlns:p="http://schemas.openxmlformats.org/presentationml/2006/main">
  <p:tag name="AS_UNIQUEID" val="3514"/>
</p:tagLst>
</file>

<file path=ppt/tags/tag432.xml><?xml version="1.0" encoding="utf-8"?>
<p:tagLst xmlns:p="http://schemas.openxmlformats.org/presentationml/2006/main">
  <p:tag name="AS_UNIQUEID" val="3515"/>
</p:tagLst>
</file>

<file path=ppt/tags/tag433.xml><?xml version="1.0" encoding="utf-8"?>
<p:tagLst xmlns:p="http://schemas.openxmlformats.org/presentationml/2006/main">
  <p:tag name="AS_UNIQUEID" val="3516"/>
</p:tagLst>
</file>

<file path=ppt/tags/tag434.xml><?xml version="1.0" encoding="utf-8"?>
<p:tagLst xmlns:p="http://schemas.openxmlformats.org/presentationml/2006/main">
  <p:tag name="AS_UNIQUEID" val="3528"/>
</p:tagLst>
</file>

<file path=ppt/tags/tag435.xml><?xml version="1.0" encoding="utf-8"?>
<p:tagLst xmlns:p="http://schemas.openxmlformats.org/presentationml/2006/main">
  <p:tag name="AS_UNIQUEID" val="3529"/>
</p:tagLst>
</file>

<file path=ppt/tags/tag436.xml><?xml version="1.0" encoding="utf-8"?>
<p:tagLst xmlns:p="http://schemas.openxmlformats.org/presentationml/2006/main">
  <p:tag name="AS_UNIQUEID" val="3530"/>
</p:tagLst>
</file>

<file path=ppt/tags/tag437.xml><?xml version="1.0" encoding="utf-8"?>
<p:tagLst xmlns:p="http://schemas.openxmlformats.org/presentationml/2006/main">
  <p:tag name="AS_UNIQUEID" val="3531"/>
</p:tagLst>
</file>

<file path=ppt/tags/tag438.xml><?xml version="1.0" encoding="utf-8"?>
<p:tagLst xmlns:p="http://schemas.openxmlformats.org/presentationml/2006/main">
  <p:tag name="AS_UNIQUEID" val="3331"/>
  <p:tag name="KSO_WM_BEAUTIFY_FLAG" val=""/>
</p:tagLst>
</file>

<file path=ppt/tags/tag439.xml><?xml version="1.0" encoding="utf-8"?>
<p:tagLst xmlns:p="http://schemas.openxmlformats.org/presentationml/2006/main">
  <p:tag name="AS_UNIQUEID" val="3332"/>
  <p:tag name="KSO_WM_BEAUTIFY_FLAG" val=""/>
</p:tagLst>
</file>

<file path=ppt/tags/tag44.xml><?xml version="1.0" encoding="utf-8"?>
<p:tagLst xmlns:p="http://schemas.openxmlformats.org/presentationml/2006/main">
  <p:tag name="AS_UNIQUEID" val="2736"/>
</p:tagLst>
</file>

<file path=ppt/tags/tag440.xml><?xml version="1.0" encoding="utf-8"?>
<p:tagLst xmlns:p="http://schemas.openxmlformats.org/presentationml/2006/main">
  <p:tag name="AS_UNIQUEID" val="3333"/>
  <p:tag name="KSO_WM_BEAUTIFY_FLAG" val=""/>
</p:tagLst>
</file>

<file path=ppt/tags/tag441.xml><?xml version="1.0" encoding="utf-8"?>
<p:tagLst xmlns:p="http://schemas.openxmlformats.org/presentationml/2006/main">
  <p:tag name="AS_UNIQUEID" val="3532"/>
  <p:tag name="KSO_WM_BEAUTIFY_FLAG" val=""/>
</p:tagLst>
</file>

<file path=ppt/tags/tag442.xml><?xml version="1.0" encoding="utf-8"?>
<p:tagLst xmlns:p="http://schemas.openxmlformats.org/presentationml/2006/main">
  <p:tag name="AS_UNIQUEID" val="3524"/>
</p:tagLst>
</file>

<file path=ppt/tags/tag443.xml><?xml version="1.0" encoding="utf-8"?>
<p:tagLst xmlns:p="http://schemas.openxmlformats.org/presentationml/2006/main">
  <p:tag name="AS_UNIQUEID" val="3525"/>
</p:tagLst>
</file>

<file path=ppt/tags/tag444.xml><?xml version="1.0" encoding="utf-8"?>
<p:tagLst xmlns:p="http://schemas.openxmlformats.org/presentationml/2006/main">
  <p:tag name="AS_UNIQUEID" val="3526"/>
</p:tagLst>
</file>

<file path=ppt/tags/tag445.xml><?xml version="1.0" encoding="utf-8"?>
<p:tagLst xmlns:p="http://schemas.openxmlformats.org/presentationml/2006/main">
  <p:tag name="AS_UNIQUEID" val="144"/>
</p:tagLst>
</file>

<file path=ppt/tags/tag446.xml><?xml version="1.0" encoding="utf-8"?>
<p:tagLst xmlns:p="http://schemas.openxmlformats.org/presentationml/2006/main">
  <p:tag name="AS_UNIQUEID" val="145"/>
</p:tagLst>
</file>

<file path=ppt/tags/tag447.xml><?xml version="1.0" encoding="utf-8"?>
<p:tagLst xmlns:p="http://schemas.openxmlformats.org/presentationml/2006/main">
  <p:tag name="AS_UNIQUEID" val="146"/>
</p:tagLst>
</file>

<file path=ppt/tags/tag448.xml><?xml version="1.0" encoding="utf-8"?>
<p:tagLst xmlns:p="http://schemas.openxmlformats.org/presentationml/2006/main">
  <p:tag name="AS_UNIQUEID" val="147"/>
</p:tagLst>
</file>

<file path=ppt/tags/tag449.xml><?xml version="1.0" encoding="utf-8"?>
<p:tagLst xmlns:p="http://schemas.openxmlformats.org/presentationml/2006/main">
  <p:tag name="AS_UNIQUEID" val="148"/>
</p:tagLst>
</file>

<file path=ppt/tags/tag45.xml><?xml version="1.0" encoding="utf-8"?>
<p:tagLst xmlns:p="http://schemas.openxmlformats.org/presentationml/2006/main">
  <p:tag name="AS_UNIQUEID" val="3397"/>
</p:tagLst>
</file>

<file path=ppt/tags/tag450.xml><?xml version="1.0" encoding="utf-8"?>
<p:tagLst xmlns:p="http://schemas.openxmlformats.org/presentationml/2006/main">
  <p:tag name="AS_UNIQUEID" val="152"/>
</p:tagLst>
</file>

<file path=ppt/tags/tag451.xml><?xml version="1.0" encoding="utf-8"?>
<p:tagLst xmlns:p="http://schemas.openxmlformats.org/presentationml/2006/main">
  <p:tag name="AS_UNIQUEID" val="3313"/>
</p:tagLst>
</file>

<file path=ppt/tags/tag452.xml><?xml version="1.0" encoding="utf-8"?>
<p:tagLst xmlns:p="http://schemas.openxmlformats.org/presentationml/2006/main">
  <p:tag name="AS_UNIQUEID" val="152"/>
</p:tagLst>
</file>

<file path=ppt/tags/tag453.xml><?xml version="1.0" encoding="utf-8"?>
<p:tagLst xmlns:p="http://schemas.openxmlformats.org/presentationml/2006/main">
  <p:tag name="AS_UNIQUEID" val="144"/>
</p:tagLst>
</file>

<file path=ppt/tags/tag454.xml><?xml version="1.0" encoding="utf-8"?>
<p:tagLst xmlns:p="http://schemas.openxmlformats.org/presentationml/2006/main">
  <p:tag name="AS_UNIQUEID" val="145"/>
</p:tagLst>
</file>

<file path=ppt/tags/tag455.xml><?xml version="1.0" encoding="utf-8"?>
<p:tagLst xmlns:p="http://schemas.openxmlformats.org/presentationml/2006/main">
  <p:tag name="AS_UNIQUEID" val="146"/>
</p:tagLst>
</file>

<file path=ppt/tags/tag456.xml><?xml version="1.0" encoding="utf-8"?>
<p:tagLst xmlns:p="http://schemas.openxmlformats.org/presentationml/2006/main">
  <p:tag name="AS_UNIQUEID" val="147"/>
</p:tagLst>
</file>

<file path=ppt/tags/tag457.xml><?xml version="1.0" encoding="utf-8"?>
<p:tagLst xmlns:p="http://schemas.openxmlformats.org/presentationml/2006/main">
  <p:tag name="AS_UNIQUEID" val="148"/>
</p:tagLst>
</file>

<file path=ppt/tags/tag458.xml><?xml version="1.0" encoding="utf-8"?>
<p:tagLst xmlns:p="http://schemas.openxmlformats.org/presentationml/2006/main">
  <p:tag name="AS_UNIQUEID" val="3313"/>
</p:tagLst>
</file>

<file path=ppt/tags/tag459.xml><?xml version="1.0" encoding="utf-8"?>
<p:tagLst xmlns:p="http://schemas.openxmlformats.org/presentationml/2006/main">
  <p:tag name="AS_UNIQUEID" val="145"/>
</p:tagLst>
</file>

<file path=ppt/tags/tag46.xml><?xml version="1.0" encoding="utf-8"?>
<p:tagLst xmlns:p="http://schemas.openxmlformats.org/presentationml/2006/main">
  <p:tag name="AS_UNIQUEID" val="3398"/>
</p:tagLst>
</file>

<file path=ppt/tags/tag460.xml><?xml version="1.0" encoding="utf-8"?>
<p:tagLst xmlns:p="http://schemas.openxmlformats.org/presentationml/2006/main">
  <p:tag name="AS_UNIQUEID" val="145"/>
</p:tagLst>
</file>

<file path=ppt/tags/tag461.xml><?xml version="1.0" encoding="utf-8"?>
<p:tagLst xmlns:p="http://schemas.openxmlformats.org/presentationml/2006/main">
  <p:tag name="AS_UNIQUEID" val="145"/>
</p:tagLst>
</file>

<file path=ppt/tags/tag462.xml><?xml version="1.0" encoding="utf-8"?>
<p:tagLst xmlns:p="http://schemas.openxmlformats.org/presentationml/2006/main">
  <p:tag name="AS_UNIQUEID" val="145"/>
</p:tagLst>
</file>

<file path=ppt/tags/tag463.xml><?xml version="1.0" encoding="utf-8"?>
<p:tagLst xmlns:p="http://schemas.openxmlformats.org/presentationml/2006/main">
  <p:tag name="AS_UNIQUEID" val="4483"/>
</p:tagLst>
</file>

<file path=ppt/tags/tag464.xml><?xml version="1.0" encoding="utf-8"?>
<p:tagLst xmlns:p="http://schemas.openxmlformats.org/presentationml/2006/main">
  <p:tag name="AS_UNIQUEID" val="3313"/>
</p:tagLst>
</file>

<file path=ppt/tags/tag465.xml><?xml version="1.0" encoding="utf-8"?>
<p:tagLst xmlns:p="http://schemas.openxmlformats.org/presentationml/2006/main">
  <p:tag name="AS_UNIQUEID" val="4484"/>
</p:tagLst>
</file>

<file path=ppt/tags/tag466.xml><?xml version="1.0" encoding="utf-8"?>
<p:tagLst xmlns:p="http://schemas.openxmlformats.org/presentationml/2006/main">
  <p:tag name="AS_UNIQUEID" val="4486"/>
</p:tagLst>
</file>

<file path=ppt/tags/tag467.xml><?xml version="1.0" encoding="utf-8"?>
<p:tagLst xmlns:p="http://schemas.openxmlformats.org/presentationml/2006/main">
  <p:tag name="AS_UNIQUEID" val="3313"/>
</p:tagLst>
</file>

<file path=ppt/tags/tag468.xml><?xml version="1.0" encoding="utf-8"?>
<p:tagLst xmlns:p="http://schemas.openxmlformats.org/presentationml/2006/main">
  <p:tag name="AS_UNIQUEID" val="4487"/>
</p:tagLst>
</file>

<file path=ppt/tags/tag469.xml><?xml version="1.0" encoding="utf-8"?>
<p:tagLst xmlns:p="http://schemas.openxmlformats.org/presentationml/2006/main">
  <p:tag name="AS_UNIQUEID" val="4488"/>
</p:tagLst>
</file>

<file path=ppt/tags/tag47.xml><?xml version="1.0" encoding="utf-8"?>
<p:tagLst xmlns:p="http://schemas.openxmlformats.org/presentationml/2006/main">
  <p:tag name="AS_UNIQUEID" val="3399"/>
</p:tagLst>
</file>

<file path=ppt/tags/tag470.xml><?xml version="1.0" encoding="utf-8"?>
<p:tagLst xmlns:p="http://schemas.openxmlformats.org/presentationml/2006/main">
  <p:tag name="AS_UNIQUEID" val="4490"/>
</p:tagLst>
</file>

<file path=ppt/tags/tag471.xml><?xml version="1.0" encoding="utf-8"?>
<p:tagLst xmlns:p="http://schemas.openxmlformats.org/presentationml/2006/main">
  <p:tag name="AS_UNIQUEID" val="143"/>
</p:tagLst>
</file>

<file path=ppt/tags/tag472.xml><?xml version="1.0" encoding="utf-8"?>
<p:tagLst xmlns:p="http://schemas.openxmlformats.org/presentationml/2006/main">
  <p:tag name="AS_UNIQUEID" val="3313"/>
</p:tagLst>
</file>

<file path=ppt/tags/tag473.xml><?xml version="1.0" encoding="utf-8"?>
<p:tagLst xmlns:p="http://schemas.openxmlformats.org/presentationml/2006/main">
  <p:tag name="AS_UNIQUEID" val="4491"/>
</p:tagLst>
</file>

<file path=ppt/tags/tag474.xml><?xml version="1.0" encoding="utf-8"?>
<p:tagLst xmlns:p="http://schemas.openxmlformats.org/presentationml/2006/main">
  <p:tag name="AS_UNIQUEID" val="4492"/>
</p:tagLst>
</file>

<file path=ppt/tags/tag475.xml><?xml version="1.0" encoding="utf-8"?>
<p:tagLst xmlns:p="http://schemas.openxmlformats.org/presentationml/2006/main">
  <p:tag name="AS_UNIQUEID" val="4494"/>
</p:tagLst>
</file>

<file path=ppt/tags/tag476.xml><?xml version="1.0" encoding="utf-8"?>
<p:tagLst xmlns:p="http://schemas.openxmlformats.org/presentationml/2006/main">
  <p:tag name="AS_UNIQUEID" val="143"/>
</p:tagLst>
</file>

<file path=ppt/tags/tag477.xml><?xml version="1.0" encoding="utf-8"?>
<p:tagLst xmlns:p="http://schemas.openxmlformats.org/presentationml/2006/main">
  <p:tag name="AS_UNIQUEID" val="3313"/>
</p:tagLst>
</file>

<file path=ppt/tags/tag478.xml><?xml version="1.0" encoding="utf-8"?>
<p:tagLst xmlns:p="http://schemas.openxmlformats.org/presentationml/2006/main">
  <p:tag name="AS_UNIQUEID" val="4495"/>
</p:tagLst>
</file>

<file path=ppt/tags/tag479.xml><?xml version="1.0" encoding="utf-8"?>
<p:tagLst xmlns:p="http://schemas.openxmlformats.org/presentationml/2006/main">
  <p:tag name="AS_UNIQUEID" val="4496"/>
</p:tagLst>
</file>

<file path=ppt/tags/tag48.xml><?xml version="1.0" encoding="utf-8"?>
<p:tagLst xmlns:p="http://schemas.openxmlformats.org/presentationml/2006/main">
  <p:tag name="AS_UNIQUEID" val="3410"/>
</p:tagLst>
</file>

<file path=ppt/tags/tag480.xml><?xml version="1.0" encoding="utf-8"?>
<p:tagLst xmlns:p="http://schemas.openxmlformats.org/presentationml/2006/main">
  <p:tag name="AS_UNIQUEID" val="4621"/>
</p:tagLst>
</file>

<file path=ppt/tags/tag481.xml><?xml version="1.0" encoding="utf-8"?>
<p:tagLst xmlns:p="http://schemas.openxmlformats.org/presentationml/2006/main">
  <p:tag name="AS_UNIQUEID" val="4498"/>
</p:tagLst>
</file>

<file path=ppt/tags/tag482.xml><?xml version="1.0" encoding="utf-8"?>
<p:tagLst xmlns:p="http://schemas.openxmlformats.org/presentationml/2006/main">
  <p:tag name="AS_UNIQUEID" val="3313"/>
</p:tagLst>
</file>

<file path=ppt/tags/tag483.xml><?xml version="1.0" encoding="utf-8"?>
<p:tagLst xmlns:p="http://schemas.openxmlformats.org/presentationml/2006/main">
  <p:tag name="AS_UNIQUEID" val="4500"/>
</p:tagLst>
</file>

<file path=ppt/tags/tag484.xml><?xml version="1.0" encoding="utf-8"?>
<p:tagLst xmlns:p="http://schemas.openxmlformats.org/presentationml/2006/main">
  <p:tag name="AS_UNIQUEID" val="3313"/>
</p:tagLst>
</file>

<file path=ppt/tags/tag485.xml><?xml version="1.0" encoding="utf-8"?>
<p:tagLst xmlns:p="http://schemas.openxmlformats.org/presentationml/2006/main">
  <p:tag name="AS_UNIQUEID" val="3578"/>
</p:tagLst>
</file>

<file path=ppt/tags/tag486.xml><?xml version="1.0" encoding="utf-8"?>
<p:tagLst xmlns:p="http://schemas.openxmlformats.org/presentationml/2006/main">
  <p:tag name="AS_UNIQUEID" val="3579"/>
</p:tagLst>
</file>

<file path=ppt/tags/tag487.xml><?xml version="1.0" encoding="utf-8"?>
<p:tagLst xmlns:p="http://schemas.openxmlformats.org/presentationml/2006/main">
  <p:tag name="AS_UNIQUEID" val="3580"/>
</p:tagLst>
</file>

<file path=ppt/tags/tag488.xml><?xml version="1.0" encoding="utf-8"?>
<p:tagLst xmlns:p="http://schemas.openxmlformats.org/presentationml/2006/main">
  <p:tag name="AS_UNIQUEID" val="3581"/>
</p:tagLst>
</file>

<file path=ppt/tags/tag489.xml><?xml version="1.0" encoding="utf-8"?>
<p:tagLst xmlns:p="http://schemas.openxmlformats.org/presentationml/2006/main">
  <p:tag name="AS_UNIQUEID" val="3366"/>
  <p:tag name="KSO_WM_BEAUTIFY_FLAG" val=""/>
</p:tagLst>
</file>

<file path=ppt/tags/tag49.xml><?xml version="1.0" encoding="utf-8"?>
<p:tagLst xmlns:p="http://schemas.openxmlformats.org/presentationml/2006/main">
  <p:tag name="AS_UNIQUEID" val="3411"/>
</p:tagLst>
</file>

<file path=ppt/tags/tag490.xml><?xml version="1.0" encoding="utf-8"?>
<p:tagLst xmlns:p="http://schemas.openxmlformats.org/presentationml/2006/main">
  <p:tag name="AS_UNIQUEID" val="3367"/>
  <p:tag name="KSO_WM_BEAUTIFY_FLAG" val=""/>
</p:tagLst>
</file>

<file path=ppt/tags/tag491.xml><?xml version="1.0" encoding="utf-8"?>
<p:tagLst xmlns:p="http://schemas.openxmlformats.org/presentationml/2006/main">
  <p:tag name="AS_UNIQUEID" val="3368"/>
  <p:tag name="KSO_WM_BEAUTIFY_FLAG" val=""/>
</p:tagLst>
</file>

<file path=ppt/tags/tag492.xml><?xml version="1.0" encoding="utf-8"?>
<p:tagLst xmlns:p="http://schemas.openxmlformats.org/presentationml/2006/main">
  <p:tag name="AS_UNIQUEID" val="3369"/>
  <p:tag name="KSO_WM_BEAUTIFY_FLAG" val=""/>
</p:tagLst>
</file>

<file path=ppt/tags/tag493.xml><?xml version="1.0" encoding="utf-8"?>
<p:tagLst xmlns:p="http://schemas.openxmlformats.org/presentationml/2006/main">
  <p:tag name="AS_UNIQUEID" val="3582"/>
  <p:tag name="KSO_WM_BEAUTIFY_FLAG" val=""/>
</p:tagLst>
</file>

<file path=ppt/tags/tag494.xml><?xml version="1.0" encoding="utf-8"?>
<p:tagLst xmlns:p="http://schemas.openxmlformats.org/presentationml/2006/main">
  <p:tag name="AS_UNIQUEID" val="3574"/>
</p:tagLst>
</file>

<file path=ppt/tags/tag495.xml><?xml version="1.0" encoding="utf-8"?>
<p:tagLst xmlns:p="http://schemas.openxmlformats.org/presentationml/2006/main">
  <p:tag name="AS_UNIQUEID" val="3575"/>
</p:tagLst>
</file>

<file path=ppt/tags/tag496.xml><?xml version="1.0" encoding="utf-8"?>
<p:tagLst xmlns:p="http://schemas.openxmlformats.org/presentationml/2006/main">
  <p:tag name="AS_UNIQUEID" val="3576"/>
</p:tagLst>
</file>

<file path=ppt/tags/tag497.xml><?xml version="1.0" encoding="utf-8"?>
<p:tagLst xmlns:p="http://schemas.openxmlformats.org/presentationml/2006/main">
  <p:tag name="AS_UNIQUEID" val="3588"/>
</p:tagLst>
</file>

<file path=ppt/tags/tag498.xml><?xml version="1.0" encoding="utf-8"?>
<p:tagLst xmlns:p="http://schemas.openxmlformats.org/presentationml/2006/main">
  <p:tag name="AS_UNIQUEID" val="3589"/>
</p:tagLst>
</file>

<file path=ppt/tags/tag499.xml><?xml version="1.0" encoding="utf-8"?>
<p:tagLst xmlns:p="http://schemas.openxmlformats.org/presentationml/2006/main">
  <p:tag name="AS_UNIQUEID" val="3590"/>
</p:tagLst>
</file>

<file path=ppt/tags/tag5.xml><?xml version="1.0" encoding="utf-8"?>
<p:tagLst xmlns:p="http://schemas.openxmlformats.org/presentationml/2006/main">
  <p:tag name="AS_UNIQUEID" val="26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0.xml><?xml version="1.0" encoding="utf-8"?>
<p:tagLst xmlns:p="http://schemas.openxmlformats.org/presentationml/2006/main">
  <p:tag name="AS_UNIQUEID" val="3412"/>
</p:tagLst>
</file>

<file path=ppt/tags/tag500.xml><?xml version="1.0" encoding="utf-8"?>
<p:tagLst xmlns:p="http://schemas.openxmlformats.org/presentationml/2006/main">
  <p:tag name="AS_UNIQUEID" val="3591"/>
</p:tagLst>
</file>

<file path=ppt/tags/tag501.xml><?xml version="1.0" encoding="utf-8"?>
<p:tagLst xmlns:p="http://schemas.openxmlformats.org/presentationml/2006/main">
  <p:tag name="AS_UNIQUEID" val="3371"/>
  <p:tag name="KSO_WM_BEAUTIFY_FLAG" val=""/>
</p:tagLst>
</file>

<file path=ppt/tags/tag502.xml><?xml version="1.0" encoding="utf-8"?>
<p:tagLst xmlns:p="http://schemas.openxmlformats.org/presentationml/2006/main">
  <p:tag name="AS_UNIQUEID" val="3372"/>
  <p:tag name="KSO_WM_BEAUTIFY_FLAG" val=""/>
</p:tagLst>
</file>

<file path=ppt/tags/tag503.xml><?xml version="1.0" encoding="utf-8"?>
<p:tagLst xmlns:p="http://schemas.openxmlformats.org/presentationml/2006/main">
  <p:tag name="AS_UNIQUEID" val="3592"/>
  <p:tag name="KSO_WM_BEAUTIFY_FLAG" val=""/>
</p:tagLst>
</file>

<file path=ppt/tags/tag504.xml><?xml version="1.0" encoding="utf-8"?>
<p:tagLst xmlns:p="http://schemas.openxmlformats.org/presentationml/2006/main">
  <p:tag name="AS_UNIQUEID" val="3584"/>
</p:tagLst>
</file>

<file path=ppt/tags/tag505.xml><?xml version="1.0" encoding="utf-8"?>
<p:tagLst xmlns:p="http://schemas.openxmlformats.org/presentationml/2006/main">
  <p:tag name="AS_UNIQUEID" val="3585"/>
</p:tagLst>
</file>

<file path=ppt/tags/tag506.xml><?xml version="1.0" encoding="utf-8"?>
<p:tagLst xmlns:p="http://schemas.openxmlformats.org/presentationml/2006/main">
  <p:tag name="AS_UNIQUEID" val="3586"/>
</p:tagLst>
</file>

<file path=ppt/tags/tag507.xml><?xml version="1.0" encoding="utf-8"?>
<p:tagLst xmlns:p="http://schemas.openxmlformats.org/presentationml/2006/main">
  <p:tag name="AS_UNIQUEID" val="3598"/>
</p:tagLst>
</file>

<file path=ppt/tags/tag508.xml><?xml version="1.0" encoding="utf-8"?>
<p:tagLst xmlns:p="http://schemas.openxmlformats.org/presentationml/2006/main">
  <p:tag name="AS_UNIQUEID" val="3599"/>
</p:tagLst>
</file>

<file path=ppt/tags/tag509.xml><?xml version="1.0" encoding="utf-8"?>
<p:tagLst xmlns:p="http://schemas.openxmlformats.org/presentationml/2006/main">
  <p:tag name="AS_UNIQUEID" val="3600"/>
</p:tagLst>
</file>

<file path=ppt/tags/tag51.xml><?xml version="1.0" encoding="utf-8"?>
<p:tagLst xmlns:p="http://schemas.openxmlformats.org/presentationml/2006/main">
  <p:tag name="AS_UNIQUEID" val="3413"/>
</p:tagLst>
</file>

<file path=ppt/tags/tag510.xml><?xml version="1.0" encoding="utf-8"?>
<p:tagLst xmlns:p="http://schemas.openxmlformats.org/presentationml/2006/main">
  <p:tag name="AS_UNIQUEID" val="3601"/>
</p:tagLst>
</file>

<file path=ppt/tags/tag511.xml><?xml version="1.0" encoding="utf-8"?>
<p:tagLst xmlns:p="http://schemas.openxmlformats.org/presentationml/2006/main">
  <p:tag name="AS_UNIQUEID" val="3602"/>
</p:tagLst>
</file>

<file path=ppt/tags/tag512.xml><?xml version="1.0" encoding="utf-8"?>
<p:tagLst xmlns:p="http://schemas.openxmlformats.org/presentationml/2006/main">
  <p:tag name="AS_UNIQUEID" val="3603"/>
</p:tagLst>
</file>

<file path=ppt/tags/tag513.xml><?xml version="1.0" encoding="utf-8"?>
<p:tagLst xmlns:p="http://schemas.openxmlformats.org/presentationml/2006/main">
  <p:tag name="AS_UNIQUEID" val="3604"/>
  <p:tag name="KSO_WM_BEAUTIFY_FLAG" val=""/>
  <p:tag name="KSO_WM_UNIT_PLACING_PICTURE_USER_VIEWPORT" val="{&quot;height&quot;:7362,&quot;width&quot;:4943}"/>
</p:tagLst>
</file>

<file path=ppt/tags/tag514.xml><?xml version="1.0" encoding="utf-8"?>
<p:tagLst xmlns:p="http://schemas.openxmlformats.org/presentationml/2006/main">
  <p:tag name="AS_UNIQUEID" val="708"/>
  <p:tag name="KSO_WM_BEAUTIFY_FLAG" val=""/>
</p:tagLst>
</file>

<file path=ppt/tags/tag515.xml><?xml version="1.0" encoding="utf-8"?>
<p:tagLst xmlns:p="http://schemas.openxmlformats.org/presentationml/2006/main">
  <p:tag name="AS_UNIQUEID" val="3605"/>
</p:tagLst>
</file>

<file path=ppt/tags/tag516.xml><?xml version="1.0" encoding="utf-8"?>
<p:tagLst xmlns:p="http://schemas.openxmlformats.org/presentationml/2006/main">
  <p:tag name="AS_UNIQUEID" val="3594"/>
</p:tagLst>
</file>

<file path=ppt/tags/tag517.xml><?xml version="1.0" encoding="utf-8"?>
<p:tagLst xmlns:p="http://schemas.openxmlformats.org/presentationml/2006/main">
  <p:tag name="AS_UNIQUEID" val="3595"/>
</p:tagLst>
</file>

<file path=ppt/tags/tag518.xml><?xml version="1.0" encoding="utf-8"?>
<p:tagLst xmlns:p="http://schemas.openxmlformats.org/presentationml/2006/main">
  <p:tag name="AS_UNIQUEID" val="3596"/>
</p:tagLst>
</file>

<file path=ppt/tags/tag519.xml><?xml version="1.0" encoding="utf-8"?>
<p:tagLst xmlns:p="http://schemas.openxmlformats.org/presentationml/2006/main">
  <p:tag name="AS_UNIQUEID" val="3377"/>
</p:tagLst>
</file>

<file path=ppt/tags/tag52.xml><?xml version="1.0" encoding="utf-8"?>
<p:tagLst xmlns:p="http://schemas.openxmlformats.org/presentationml/2006/main">
  <p:tag name="AS_UNIQUEID" val="1209"/>
  <p:tag name="KSO_WM_BEAUTIFY_FLAG" val=""/>
</p:tagLst>
</file>

<file path=ppt/tags/tag520.xml><?xml version="1.0" encoding="utf-8"?>
<p:tagLst xmlns:p="http://schemas.openxmlformats.org/presentationml/2006/main">
  <p:tag name="AS_UNIQUEID" val="3378"/>
</p:tagLst>
</file>

<file path=ppt/tags/tag521.xml><?xml version="1.0" encoding="utf-8"?>
<p:tagLst xmlns:p="http://schemas.openxmlformats.org/presentationml/2006/main">
  <p:tag name="AS_UNIQUEID" val="3379"/>
</p:tagLst>
</file>

<file path=ppt/tags/tag522.xml><?xml version="1.0" encoding="utf-8"?>
<p:tagLst xmlns:p="http://schemas.openxmlformats.org/presentationml/2006/main">
  <p:tag name="AS_UNIQUEID" val="3380"/>
</p:tagLst>
</file>

<file path=ppt/tags/tag523.xml><?xml version="1.0" encoding="utf-8"?>
<p:tagLst xmlns:p="http://schemas.openxmlformats.org/presentationml/2006/main">
  <p:tag name="AS_UNIQUEID" val="3381"/>
</p:tagLst>
</file>

<file path=ppt/tags/tag524.xml><?xml version="1.0" encoding="utf-8"?>
<p:tagLst xmlns:p="http://schemas.openxmlformats.org/presentationml/2006/main">
  <p:tag name="AS_UNIQUEID" val="3382"/>
</p:tagLst>
</file>

<file path=ppt/tags/tag52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mJmNWY0NTA0YWUyYmEwZThhMGE2ZDk2MGVlNjIxYjEifQ=="/>
  <p:tag name="KSO_WPP_MARK_KEY" val="c837c114-2b07-4cde-a17d-0f1fe8b342c9"/>
  <p:tag name="commondata" val="eyJoZGlkIjoiZGE3Y2I3OTRlNTA1NjUwZGY1NGI3NTM4NWZhMGI4N2IifQ=="/>
</p:tagLst>
</file>

<file path=ppt/tags/tag53.xml><?xml version="1.0" encoding="utf-8"?>
<p:tagLst xmlns:p="http://schemas.openxmlformats.org/presentationml/2006/main">
  <p:tag name="AS_UNIQUEID" val="1210"/>
  <p:tag name="KSO_WM_BEAUTIFY_FLAG" val=""/>
</p:tagLst>
</file>

<file path=ppt/tags/tag54.xml><?xml version="1.0" encoding="utf-8"?>
<p:tagLst xmlns:p="http://schemas.openxmlformats.org/presentationml/2006/main">
  <p:tag name="AS_UNIQUEID" val="1211"/>
  <p:tag name="KSO_WM_BEAUTIFY_FLAG" val=""/>
</p:tagLst>
</file>

<file path=ppt/tags/tag55.xml><?xml version="1.0" encoding="utf-8"?>
<p:tagLst xmlns:p="http://schemas.openxmlformats.org/presentationml/2006/main">
  <p:tag name="AS_UNIQUEID" val="1212"/>
</p:tagLst>
</file>

<file path=ppt/tags/tag56.xml><?xml version="1.0" encoding="utf-8"?>
<p:tagLst xmlns:p="http://schemas.openxmlformats.org/presentationml/2006/main">
  <p:tag name="AS_UNIQUEID" val="1213"/>
</p:tagLst>
</file>

<file path=ppt/tags/tag57.xml><?xml version="1.0" encoding="utf-8"?>
<p:tagLst xmlns:p="http://schemas.openxmlformats.org/presentationml/2006/main">
  <p:tag name="AS_UNIQUEID" val="1214"/>
</p:tagLst>
</file>

<file path=ppt/tags/tag58.xml><?xml version="1.0" encoding="utf-8"?>
<p:tagLst xmlns:p="http://schemas.openxmlformats.org/presentationml/2006/main">
  <p:tag name="AS_UNIQUEID" val="3406"/>
</p:tagLst>
</file>

<file path=ppt/tags/tag59.xml><?xml version="1.0" encoding="utf-8"?>
<p:tagLst xmlns:p="http://schemas.openxmlformats.org/presentationml/2006/main">
  <p:tag name="AS_UNIQUEID" val="3407"/>
</p:tagLst>
</file>

<file path=ppt/tags/tag6.xml><?xml version="1.0" encoding="utf-8"?>
<p:tagLst xmlns:p="http://schemas.openxmlformats.org/presentationml/2006/main">
  <p:tag name="AS_UNIQUEID" val="26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AS_UNIQUEID" val="3408"/>
</p:tagLst>
</file>

<file path=ppt/tags/tag61.xml><?xml version="1.0" encoding="utf-8"?>
<p:tagLst xmlns:p="http://schemas.openxmlformats.org/presentationml/2006/main">
  <p:tag name="AS_UNIQUEID" val="3419"/>
</p:tagLst>
</file>

<file path=ppt/tags/tag62.xml><?xml version="1.0" encoding="utf-8"?>
<p:tagLst xmlns:p="http://schemas.openxmlformats.org/presentationml/2006/main">
  <p:tag name="AS_UNIQUEID" val="3420"/>
</p:tagLst>
</file>

<file path=ppt/tags/tag63.xml><?xml version="1.0" encoding="utf-8"?>
<p:tagLst xmlns:p="http://schemas.openxmlformats.org/presentationml/2006/main">
  <p:tag name="AS_UNIQUEID" val="3421"/>
</p:tagLst>
</file>

<file path=ppt/tags/tag64.xml><?xml version="1.0" encoding="utf-8"?>
<p:tagLst xmlns:p="http://schemas.openxmlformats.org/presentationml/2006/main">
  <p:tag name="AS_UNIQUEID" val="3422"/>
</p:tagLst>
</file>

<file path=ppt/tags/tag65.xml><?xml version="1.0" encoding="utf-8"?>
<p:tagLst xmlns:p="http://schemas.openxmlformats.org/presentationml/2006/main">
  <p:tag name="AS_UNIQUEID" val="1216"/>
  <p:tag name="KSO_WM_BEAUTIFY_FLAG" val=""/>
</p:tagLst>
</file>

<file path=ppt/tags/tag66.xml><?xml version="1.0" encoding="utf-8"?>
<p:tagLst xmlns:p="http://schemas.openxmlformats.org/presentationml/2006/main">
  <p:tag name="AS_UNIQUEID" val="1217"/>
  <p:tag name="KSO_WM_BEAUTIFY_FLAG" val=""/>
</p:tagLst>
</file>

<file path=ppt/tags/tag67.xml><?xml version="1.0" encoding="utf-8"?>
<p:tagLst xmlns:p="http://schemas.openxmlformats.org/presentationml/2006/main">
  <p:tag name="AS_UNIQUEID" val="1218"/>
</p:tagLst>
</file>

<file path=ppt/tags/tag68.xml><?xml version="1.0" encoding="utf-8"?>
<p:tagLst xmlns:p="http://schemas.openxmlformats.org/presentationml/2006/main">
  <p:tag name="AS_UNIQUEID" val="1219"/>
</p:tagLst>
</file>

<file path=ppt/tags/tag69.xml><?xml version="1.0" encoding="utf-8"?>
<p:tagLst xmlns:p="http://schemas.openxmlformats.org/presentationml/2006/main">
  <p:tag name="AS_UNIQUEID" val="1220"/>
  <p:tag name="KSO_WM_BEAUTIFY_FLAG" val=""/>
</p:tagLst>
</file>

<file path=ppt/tags/tag7.xml><?xml version="1.0" encoding="utf-8"?>
<p:tagLst xmlns:p="http://schemas.openxmlformats.org/presentationml/2006/main">
  <p:tag name="AS_UNIQUEID" val="26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AS_UNIQUEID" val="3606"/>
</p:tagLst>
</file>

<file path=ppt/tags/tag71.xml><?xml version="1.0" encoding="utf-8"?>
<p:tagLst xmlns:p="http://schemas.openxmlformats.org/presentationml/2006/main">
  <p:tag name="AS_UNIQUEID" val="3415"/>
</p:tagLst>
</file>

<file path=ppt/tags/tag72.xml><?xml version="1.0" encoding="utf-8"?>
<p:tagLst xmlns:p="http://schemas.openxmlformats.org/presentationml/2006/main">
  <p:tag name="AS_UNIQUEID" val="3416"/>
</p:tagLst>
</file>

<file path=ppt/tags/tag73.xml><?xml version="1.0" encoding="utf-8"?>
<p:tagLst xmlns:p="http://schemas.openxmlformats.org/presentationml/2006/main">
  <p:tag name="AS_UNIQUEID" val="3417"/>
</p:tagLst>
</file>

<file path=ppt/tags/tag74.xml><?xml version="1.0" encoding="utf-8"?>
<p:tagLst xmlns:p="http://schemas.openxmlformats.org/presentationml/2006/main">
  <p:tag name="AS_UNIQUEID" val="3428"/>
</p:tagLst>
</file>

<file path=ppt/tags/tag75.xml><?xml version="1.0" encoding="utf-8"?>
<p:tagLst xmlns:p="http://schemas.openxmlformats.org/presentationml/2006/main">
  <p:tag name="AS_UNIQUEID" val="3429"/>
</p:tagLst>
</file>

<file path=ppt/tags/tag76.xml><?xml version="1.0" encoding="utf-8"?>
<p:tagLst xmlns:p="http://schemas.openxmlformats.org/presentationml/2006/main">
  <p:tag name="AS_UNIQUEID" val="1222"/>
  <p:tag name="KSO_WM_BEAUTIFY_FLAG" val=""/>
</p:tagLst>
</file>

<file path=ppt/tags/tag77.xml><?xml version="1.0" encoding="utf-8"?>
<p:tagLst xmlns:p="http://schemas.openxmlformats.org/presentationml/2006/main">
  <p:tag name="AS_UNIQUEID" val="1223"/>
</p:tagLst>
</file>

<file path=ppt/tags/tag78.xml><?xml version="1.0" encoding="utf-8"?>
<p:tagLst xmlns:p="http://schemas.openxmlformats.org/presentationml/2006/main">
  <p:tag name="AS_UNIQUEID" val="1224"/>
</p:tagLst>
</file>

<file path=ppt/tags/tag79.xml><?xml version="1.0" encoding="utf-8"?>
<p:tagLst xmlns:p="http://schemas.openxmlformats.org/presentationml/2006/main">
  <p:tag name="AS_UNIQUEID" val="1225"/>
</p:tagLst>
</file>

<file path=ppt/tags/tag8.xml><?xml version="1.0" encoding="utf-8"?>
<p:tagLst xmlns:p="http://schemas.openxmlformats.org/presentationml/2006/main">
  <p:tag name="AS_UNIQUEID" val="26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AS_UNIQUEID" val="1226"/>
  <p:tag name="KSO_WM_BEAUTIFY_FLAG" val=""/>
</p:tagLst>
</file>

<file path=ppt/tags/tag81.xml><?xml version="1.0" encoding="utf-8"?>
<p:tagLst xmlns:p="http://schemas.openxmlformats.org/presentationml/2006/main">
  <p:tag name="AS_UNIQUEID" val="1227"/>
  <p:tag name="KSO_WM_BEAUTIFY_FLAG" val=""/>
</p:tagLst>
</file>

<file path=ppt/tags/tag82.xml><?xml version="1.0" encoding="utf-8"?>
<p:tagLst xmlns:p="http://schemas.openxmlformats.org/presentationml/2006/main">
  <p:tag name="AS_UNIQUEID" val="3430"/>
</p:tagLst>
</file>

<file path=ppt/tags/tag83.xml><?xml version="1.0" encoding="utf-8"?>
<p:tagLst xmlns:p="http://schemas.openxmlformats.org/presentationml/2006/main">
  <p:tag name="AS_UNIQUEID" val="3431"/>
</p:tagLst>
</file>

<file path=ppt/tags/tag84.xml><?xml version="1.0" encoding="utf-8"?>
<p:tagLst xmlns:p="http://schemas.openxmlformats.org/presentationml/2006/main">
  <p:tag name="AS_UNIQUEID" val="3424"/>
</p:tagLst>
</file>

<file path=ppt/tags/tag85.xml><?xml version="1.0" encoding="utf-8"?>
<p:tagLst xmlns:p="http://schemas.openxmlformats.org/presentationml/2006/main">
  <p:tag name="AS_UNIQUEID" val="3425"/>
</p:tagLst>
</file>

<file path=ppt/tags/tag86.xml><?xml version="1.0" encoding="utf-8"?>
<p:tagLst xmlns:p="http://schemas.openxmlformats.org/presentationml/2006/main">
  <p:tag name="AS_UNIQUEID" val="3426"/>
</p:tagLst>
</file>

<file path=ppt/tags/tag87.xml><?xml version="1.0" encoding="utf-8"?>
<p:tagLst xmlns:p="http://schemas.openxmlformats.org/presentationml/2006/main">
  <p:tag name="AS_UNIQUEID" val="3437"/>
</p:tagLst>
</file>

<file path=ppt/tags/tag88.xml><?xml version="1.0" encoding="utf-8"?>
<p:tagLst xmlns:p="http://schemas.openxmlformats.org/presentationml/2006/main">
  <p:tag name="AS_UNIQUEID" val="3438"/>
</p:tagLst>
</file>

<file path=ppt/tags/tag89.xml><?xml version="1.0" encoding="utf-8"?>
<p:tagLst xmlns:p="http://schemas.openxmlformats.org/presentationml/2006/main">
  <p:tag name="AS_UNIQUEID" val="1229"/>
  <p:tag name="KSO_WM_BEAUTIFY_FLAG" val=""/>
</p:tagLst>
</file>

<file path=ppt/tags/tag9.xml><?xml version="1.0" encoding="utf-8"?>
<p:tagLst xmlns:p="http://schemas.openxmlformats.org/presentationml/2006/main">
  <p:tag name="AS_UNIQUEID" val="4542"/>
</p:tagLst>
</file>

<file path=ppt/tags/tag90.xml><?xml version="1.0" encoding="utf-8"?>
<p:tagLst xmlns:p="http://schemas.openxmlformats.org/presentationml/2006/main">
  <p:tag name="AS_UNIQUEID" val="1230"/>
  <p:tag name="KSO_WM_BEAUTIFY_FLAG" val=""/>
</p:tagLst>
</file>

<file path=ppt/tags/tag91.xml><?xml version="1.0" encoding="utf-8"?>
<p:tagLst xmlns:p="http://schemas.openxmlformats.org/presentationml/2006/main">
  <p:tag name="AS_UNIQUEID" val="1231"/>
</p:tagLst>
</file>

<file path=ppt/tags/tag92.xml><?xml version="1.0" encoding="utf-8"?>
<p:tagLst xmlns:p="http://schemas.openxmlformats.org/presentationml/2006/main">
  <p:tag name="AS_UNIQUEID" val="1232"/>
</p:tagLst>
</file>

<file path=ppt/tags/tag93.xml><?xml version="1.0" encoding="utf-8"?>
<p:tagLst xmlns:p="http://schemas.openxmlformats.org/presentationml/2006/main">
  <p:tag name="AS_UNIQUEID" val="1233"/>
</p:tagLst>
</file>

<file path=ppt/tags/tag94.xml><?xml version="1.0" encoding="utf-8"?>
<p:tagLst xmlns:p="http://schemas.openxmlformats.org/presentationml/2006/main">
  <p:tag name="AS_UNIQUEID" val="1234"/>
</p:tagLst>
</file>

<file path=ppt/tags/tag95.xml><?xml version="1.0" encoding="utf-8"?>
<p:tagLst xmlns:p="http://schemas.openxmlformats.org/presentationml/2006/main">
  <p:tag name="AS_UNIQUEID" val="1235"/>
</p:tagLst>
</file>

<file path=ppt/tags/tag96.xml><?xml version="1.0" encoding="utf-8"?>
<p:tagLst xmlns:p="http://schemas.openxmlformats.org/presentationml/2006/main">
  <p:tag name="AS_UNIQUEID" val="1236"/>
</p:tagLst>
</file>

<file path=ppt/tags/tag97.xml><?xml version="1.0" encoding="utf-8"?>
<p:tagLst xmlns:p="http://schemas.openxmlformats.org/presentationml/2006/main">
  <p:tag name="AS_UNIQUEID" val="1237"/>
  <p:tag name="KSO_WM_BEAUTIFY_FLAG" val=""/>
</p:tagLst>
</file>

<file path=ppt/tags/tag98.xml><?xml version="1.0" encoding="utf-8"?>
<p:tagLst xmlns:p="http://schemas.openxmlformats.org/presentationml/2006/main">
  <p:tag name="AS_UNIQUEID" val="3439"/>
</p:tagLst>
</file>

<file path=ppt/tags/tag99.xml><?xml version="1.0" encoding="utf-8"?>
<p:tagLst xmlns:p="http://schemas.openxmlformats.org/presentationml/2006/main">
  <p:tag name="AS_UNIQUEID" val="344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16090</Words>
  <Application>WPS 演示</Application>
  <PresentationFormat/>
  <Paragraphs>775</Paragraphs>
  <Slides>52</Slides>
  <Notes>19</Notes>
  <HiddenSlides>0</HiddenSlides>
  <MMClips>1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52</vt:i4>
      </vt:variant>
    </vt:vector>
  </HeadingPairs>
  <TitlesOfParts>
    <vt:vector size="82" baseType="lpstr">
      <vt:lpstr>Arial</vt:lpstr>
      <vt:lpstr>宋体</vt:lpstr>
      <vt:lpstr>Wingdings</vt:lpstr>
      <vt:lpstr>Times New Roman</vt:lpstr>
      <vt:lpstr>微软雅黑</vt:lpstr>
      <vt:lpstr>黑体</vt:lpstr>
      <vt:lpstr>华文仿宋</vt:lpstr>
      <vt:lpstr>Bahnschrift Condensed</vt:lpstr>
      <vt:lpstr>Arial Unicode MS</vt:lpstr>
      <vt:lpstr>等线</vt:lpstr>
      <vt:lpstr>Arial Black</vt:lpstr>
      <vt:lpstr>Aharoni</vt:lpstr>
      <vt:lpstr>Yu Gothic UI Semibold</vt:lpstr>
      <vt:lpstr>Wingdings</vt:lpstr>
      <vt:lpstr>Arial Rounded MT Bold</vt:lpstr>
      <vt:lpstr>楷体</vt:lpstr>
      <vt:lpstr>Castellar</vt:lpstr>
      <vt:lpstr>幼圆</vt:lpstr>
      <vt:lpstr>Arial</vt:lpstr>
      <vt:lpstr>Broadway</vt:lpstr>
      <vt:lpstr>Calibri</vt:lpstr>
      <vt:lpstr>隶书</vt:lpstr>
      <vt:lpstr>Times New Roman Bold</vt:lpstr>
      <vt:lpstr>华文新魏</vt:lpstr>
      <vt:lpstr>Times New Roman Regular</vt:lpstr>
      <vt:lpstr>Tw Cen MT</vt:lpstr>
      <vt:lpstr>方正中等线简体</vt:lpstr>
      <vt:lpstr>Courier New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应用文分类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阿文</cp:lastModifiedBy>
  <cp:revision>4</cp:revision>
  <cp:lastPrinted>2025-02-17T09:57:00Z</cp:lastPrinted>
  <dcterms:created xsi:type="dcterms:W3CDTF">2025-02-17T09:57:00Z</dcterms:created>
  <dcterms:modified xsi:type="dcterms:W3CDTF">2026-05-21T04:49:28Z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A73FED25A08F4612A62BA5B6A806754A_13</vt:lpwstr>
  </property>
  <property fmtid="{D5CDD505-2E9C-101B-9397-08002B2CF9AE}" pid="7" name="KSOProductBuildVer">
    <vt:lpwstr>2052-12.1.0.21541</vt:lpwstr>
  </property>
</Properties>
</file>