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18.svg" ContentType="image/svg+xml"/>
  <Override PartName="/ppt/media/image2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"/>
  </p:notesMasterIdLst>
  <p:handoutMasterIdLst>
    <p:handoutMasterId r:id="rId28"/>
  </p:handoutMasterIdLst>
  <p:sldIdLst>
    <p:sldId id="488" r:id="rId3"/>
    <p:sldId id="489" r:id="rId4"/>
    <p:sldId id="490" r:id="rId6"/>
    <p:sldId id="491" r:id="rId7"/>
    <p:sldId id="492" r:id="rId8"/>
    <p:sldId id="493" r:id="rId9"/>
    <p:sldId id="494" r:id="rId10"/>
    <p:sldId id="496" r:id="rId11"/>
    <p:sldId id="497" r:id="rId12"/>
    <p:sldId id="498" r:id="rId13"/>
    <p:sldId id="499" r:id="rId14"/>
    <p:sldId id="500" r:id="rId15"/>
    <p:sldId id="501" r:id="rId16"/>
    <p:sldId id="502" r:id="rId17"/>
    <p:sldId id="503" r:id="rId18"/>
    <p:sldId id="504" r:id="rId19"/>
    <p:sldId id="505" r:id="rId20"/>
    <p:sldId id="506" r:id="rId21"/>
    <p:sldId id="507" r:id="rId22"/>
    <p:sldId id="508" r:id="rId23"/>
    <p:sldId id="509" r:id="rId24"/>
    <p:sldId id="510" r:id="rId25"/>
    <p:sldId id="512" r:id="rId26"/>
    <p:sldId id="511" r:id="rId27"/>
  </p:sldIdLst>
  <p:sldSz cx="12192000" cy="6858000"/>
  <p:notesSz cx="6858000" cy="9144000"/>
  <p:embeddedFontLst>
    <p:embeddedFont>
      <p:font typeface="华文新魏" panose="02010800040101010101" charset="-122"/>
      <p:regular r:id="rId33"/>
    </p:embeddedFont>
    <p:embeddedFont>
      <p:font typeface="Berlin Sans FB Demi" panose="020E0802020502020306" charset="0"/>
      <p:bold r:id="rId34"/>
    </p:embeddedFont>
    <p:embeddedFont>
      <p:font typeface="Century" panose="02040604050505020304" charset="0"/>
      <p:regular r:id="rId35"/>
    </p:embeddedFont>
    <p:embeddedFont>
      <p:font typeface="Wingdings 2" panose="05020102010507070707" pitchFamily="18" charset="2"/>
      <p:regular r:id="rId36"/>
    </p:embeddedFont>
    <p:embeddedFont>
      <p:font typeface="Bodoni MT Condensed" panose="02070606080606020203" charset="0"/>
      <p:regular r:id="rId37"/>
      <p:bold r:id="rId38"/>
      <p:italic r:id="rId39"/>
      <p:boldItalic r:id="rId40"/>
    </p:embeddedFont>
    <p:embeddedFont>
      <p:font typeface="Calibri" panose="020F0502020204030204" charset="0"/>
      <p:regular r:id="rId41"/>
      <p:bold r:id="rId42"/>
      <p:italic r:id="rId43"/>
      <p:boldItalic r:id="rId44"/>
    </p:embeddedFont>
  </p:embeddedFontLst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hiskey323@163.com" initials="w" lastIdx="0" clrIdx="0"/>
  <p:cmAuthor id="2" name="杨小惠" initials="杨" lastIdx="0" clrIdx="1"/>
  <p:cmAuthor id="3" name="gjbj" initials="g" lastIdx="0" clrIdx="2"/>
  <p:cmAuthor id="4" name="作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5" Type="http://schemas.openxmlformats.org/officeDocument/2006/relationships/tags" Target="tags/tag336.xml"/><Relationship Id="rId44" Type="http://schemas.openxmlformats.org/officeDocument/2006/relationships/font" Target="fonts/font12.fntdata"/><Relationship Id="rId43" Type="http://schemas.openxmlformats.org/officeDocument/2006/relationships/font" Target="fonts/font11.fntdata"/><Relationship Id="rId42" Type="http://schemas.openxmlformats.org/officeDocument/2006/relationships/font" Target="fonts/font10.fntdata"/><Relationship Id="rId41" Type="http://schemas.openxmlformats.org/officeDocument/2006/relationships/font" Target="fonts/font9.fntdata"/><Relationship Id="rId40" Type="http://schemas.openxmlformats.org/officeDocument/2006/relationships/font" Target="fonts/font8.fntdata"/><Relationship Id="rId4" Type="http://schemas.openxmlformats.org/officeDocument/2006/relationships/slide" Target="slides/slide2.xml"/><Relationship Id="rId39" Type="http://schemas.openxmlformats.org/officeDocument/2006/relationships/font" Target="fonts/font7.fntdata"/><Relationship Id="rId38" Type="http://schemas.openxmlformats.org/officeDocument/2006/relationships/font" Target="fonts/font6.fntdata"/><Relationship Id="rId37" Type="http://schemas.openxmlformats.org/officeDocument/2006/relationships/font" Target="fonts/font5.fntdata"/><Relationship Id="rId36" Type="http://schemas.openxmlformats.org/officeDocument/2006/relationships/font" Target="fonts/font4.fntdata"/><Relationship Id="rId35" Type="http://schemas.openxmlformats.org/officeDocument/2006/relationships/font" Target="fonts/font3.fntdata"/><Relationship Id="rId34" Type="http://schemas.openxmlformats.org/officeDocument/2006/relationships/font" Target="fonts/font2.fntdata"/><Relationship Id="rId33" Type="http://schemas.openxmlformats.org/officeDocument/2006/relationships/font" Target="fonts/font1.fntdata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3.xml"/><Relationship Id="rId4" Type="http://schemas.openxmlformats.org/officeDocument/2006/relationships/tags" Target="../tags/tag335.xml"/><Relationship Id="rId3" Type="http://schemas.openxmlformats.org/officeDocument/2006/relationships/tags" Target="../tags/tag334.xml"/><Relationship Id="rId2" Type="http://schemas.openxmlformats.org/officeDocument/2006/relationships/tags" Target="../tags/tag333.xml"/><Relationship Id="rId1" Type="http://schemas.openxmlformats.org/officeDocument/2006/relationships/tags" Target="../tags/tag33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</a:fld>
            <a:endParaRPr lang="zh-CN" altLang="en-US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</a:fld>
            <a:endParaRPr lang="zh-CN" altLang="en-US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331.xml"/><Relationship Id="rId5" Type="http://schemas.openxmlformats.org/officeDocument/2006/relationships/tags" Target="../tags/tag330.xml"/><Relationship Id="rId4" Type="http://schemas.openxmlformats.org/officeDocument/2006/relationships/tags" Target="../tags/tag329.xml"/><Relationship Id="rId3" Type="http://schemas.openxmlformats.org/officeDocument/2006/relationships/tags" Target="../tags/tag328.xml"/><Relationship Id="rId2" Type="http://schemas.openxmlformats.org/officeDocument/2006/relationships/tags" Target="../tags/tag327.xml"/><Relationship Id="rId1" Type="http://schemas.openxmlformats.org/officeDocument/2006/relationships/tags" Target="../tags/tag32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华文新魏" panose="02010800040101010101" charset="-122"/>
        <a:ea typeface="华文新魏" panose="02010800040101010101" charset="-122"/>
        <a:cs typeface="华文新魏" panose="02010800040101010101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华文新魏" panose="02010800040101010101" charset="-122"/>
        <a:ea typeface="华文新魏" panose="02010800040101010101" charset="-122"/>
        <a:cs typeface="华文新魏" panose="02010800040101010101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华文新魏" panose="02010800040101010101" charset="-122"/>
        <a:ea typeface="华文新魏" panose="02010800040101010101" charset="-122"/>
        <a:cs typeface="华文新魏" panose="02010800040101010101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华文新魏" panose="02010800040101010101" charset="-122"/>
        <a:ea typeface="华文新魏" panose="02010800040101010101" charset="-122"/>
        <a:cs typeface="华文新魏" panose="02010800040101010101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华文新魏" panose="02010800040101010101" charset="-122"/>
        <a:ea typeface="华文新魏" panose="02010800040101010101" charset="-122"/>
        <a:cs typeface="华文新魏" panose="02010800040101010101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3" Type="http://schemas.openxmlformats.org/officeDocument/2006/relationships/tags" Target="../tags/tag16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239.xml"/><Relationship Id="rId4" Type="http://schemas.openxmlformats.org/officeDocument/2006/relationships/tags" Target="../tags/tag238.xml"/><Relationship Id="rId3" Type="http://schemas.openxmlformats.org/officeDocument/2006/relationships/tags" Target="../tags/tag23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270.xml"/><Relationship Id="rId4" Type="http://schemas.openxmlformats.org/officeDocument/2006/relationships/tags" Target="../tags/tag269.xml"/><Relationship Id="rId3" Type="http://schemas.openxmlformats.org/officeDocument/2006/relationships/tags" Target="../tags/tag26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5.xml.rels><?xml version="1.0" encoding="UTF-8" standalone="yes"?>
<Relationships xmlns="http://schemas.openxmlformats.org/package/2006/relationships"><Relationship Id="rId4" Type="http://schemas.openxmlformats.org/officeDocument/2006/relationships/tags" Target="../tags/tag291.xml"/><Relationship Id="rId3" Type="http://schemas.openxmlformats.org/officeDocument/2006/relationships/tags" Target="../tags/tag29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9154CEDE-8C71-4794-AE86-4A075CBF236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9154CEDE-8C71-4794-AE86-4A075CBF236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BC59C99-5C43-49F9-90F7-0E94AD9DA7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4.xml"/><Relationship Id="rId3" Type="http://schemas.openxmlformats.org/officeDocument/2006/relationships/image" Target="../media/image2.jpe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image" Target="../media/image3.jpeg"/><Relationship Id="rId2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tags" Target="../tags/tag8.xml"/><Relationship Id="rId3" Type="http://schemas.openxmlformats.org/officeDocument/2006/relationships/image" Target="../media/image4.png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clock-1274699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-24765" y="0"/>
            <a:ext cx="8871585" cy="6859270"/>
          </a:xfrm>
          <a:prstGeom prst="rect">
            <a:avLst/>
          </a:prstGeom>
          <a:gradFill>
            <a:gsLst>
              <a:gs pos="0">
                <a:srgbClr val="8E6225">
                  <a:alpha val="0"/>
                </a:srgbClr>
              </a:gs>
              <a:gs pos="67000">
                <a:srgbClr val="171512"/>
              </a:gs>
            </a:gsLst>
            <a:lin ang="10620000" scaled="0"/>
          </a:gradFill>
          <a:ln w="444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华文新魏" panose="02010800040101010101" charset="-122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3A2C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timepiece-460232_192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 r="41524"/>
          <a:stretch>
            <a:fillRect/>
          </a:stretch>
        </p:blipFill>
        <p:spPr>
          <a:xfrm flipH="1">
            <a:off x="-635" y="-1270"/>
            <a:ext cx="6015355" cy="6858000"/>
          </a:xfrm>
          <a:prstGeom prst="rect">
            <a:avLst/>
          </a:prstGeom>
        </p:spPr>
      </p:pic>
      <p:sp>
        <p:nvSpPr>
          <p:cNvPr id="15" name="矩形 14"/>
          <p:cNvSpPr/>
          <p:nvPr userDrawn="1">
            <p:custDataLst>
              <p:tags r:id="rId4"/>
            </p:custDataLst>
          </p:nvPr>
        </p:nvSpPr>
        <p:spPr>
          <a:xfrm flipH="1">
            <a:off x="-635" y="-1270"/>
            <a:ext cx="12192635" cy="6859270"/>
          </a:xfrm>
          <a:prstGeom prst="rect">
            <a:avLst/>
          </a:prstGeom>
          <a:gradFill>
            <a:gsLst>
              <a:gs pos="0">
                <a:srgbClr val="8E6225">
                  <a:alpha val="0"/>
                </a:srgbClr>
              </a:gs>
              <a:gs pos="41000">
                <a:srgbClr val="171512"/>
              </a:gs>
            </a:gsLst>
            <a:lin ang="10620000" scaled="0"/>
          </a:gradFill>
          <a:ln w="444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华文新魏" panose="02010800040101010101" charset="-122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watch-4638673_192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0"/>
            <a:ext cx="1031113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 flipH="1">
            <a:off x="635" y="0"/>
            <a:ext cx="12192000" cy="6859270"/>
          </a:xfrm>
          <a:prstGeom prst="rect">
            <a:avLst/>
          </a:prstGeom>
          <a:gradFill>
            <a:gsLst>
              <a:gs pos="0">
                <a:srgbClr val="8E6225">
                  <a:alpha val="0"/>
                </a:srgbClr>
              </a:gs>
              <a:gs pos="46000">
                <a:srgbClr val="533C1C">
                  <a:alpha val="90000"/>
                </a:srgbClr>
              </a:gs>
              <a:gs pos="74000">
                <a:srgbClr val="171512"/>
              </a:gs>
            </a:gsLst>
            <a:lin ang="10620000" scaled="0"/>
          </a:gradFill>
          <a:ln w="444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华文新魏" panose="02010800040101010101" charset="-122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paper-2032137_192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60000"/>
          </a:blip>
          <a:srcRect l="1953" t="3037" r="2415" b="3037"/>
          <a:stretch>
            <a:fillRect/>
          </a:stretch>
        </p:blipFill>
        <p:spPr>
          <a:xfrm>
            <a:off x="0" y="0"/>
            <a:ext cx="12207240" cy="685863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3175" y="0"/>
            <a:ext cx="12204065" cy="6890385"/>
          </a:xfrm>
          <a:prstGeom prst="rect">
            <a:avLst/>
          </a:prstGeom>
          <a:gradFill>
            <a:gsLst>
              <a:gs pos="87000">
                <a:srgbClr val="8E6225">
                  <a:alpha val="7000"/>
                </a:srgbClr>
              </a:gs>
              <a:gs pos="100000">
                <a:srgbClr val="171512">
                  <a:alpha val="42000"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华文新魏" panose="02010800040101010101" charset="-122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file:///D:\qq&#25991;&#20214;\712321467\Image\C2C\Image2\%7b75232B38-A165-1FB7-499C-2E1C792CACB5%7d.png" TargetMode="External"/><Relationship Id="rId18" Type="http://schemas.openxmlformats.org/officeDocument/2006/relationships/image" Target="../media/image5.png"/><Relationship Id="rId17" Type="http://schemas.openxmlformats.org/officeDocument/2006/relationships/tags" Target="../tags/tag51.xml"/><Relationship Id="rId16" Type="http://schemas.openxmlformats.org/officeDocument/2006/relationships/tags" Target="../tags/tag50.xml"/><Relationship Id="rId15" Type="http://schemas.openxmlformats.org/officeDocument/2006/relationships/tags" Target="../tags/tag49.xml"/><Relationship Id="rId14" Type="http://schemas.openxmlformats.org/officeDocument/2006/relationships/tags" Target="../tags/tag48.xml"/><Relationship Id="rId13" Type="http://schemas.openxmlformats.org/officeDocument/2006/relationships/tags" Target="../tags/tag47.xml"/><Relationship Id="rId12" Type="http://schemas.openxmlformats.org/officeDocument/2006/relationships/tags" Target="../tags/tag46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华文新魏" panose="02010800040101010101" charset="-122"/>
          <a:ea typeface="华文新魏" panose="02010800040101010101" charset="-122"/>
          <a:cs typeface="华文新魏" panose="02010800040101010101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新魏" panose="02010800040101010101" charset="-122"/>
          <a:ea typeface="华文新魏" panose="02010800040101010101" charset="-122"/>
          <a:cs typeface="华文新魏" panose="02010800040101010101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新魏" panose="02010800040101010101" charset="-122"/>
          <a:ea typeface="华文新魏" panose="02010800040101010101" charset="-122"/>
          <a:cs typeface="华文新魏" panose="02010800040101010101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新魏" panose="02010800040101010101" charset="-122"/>
          <a:ea typeface="华文新魏" panose="02010800040101010101" charset="-122"/>
          <a:cs typeface="华文新魏" panose="02010800040101010101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新魏" panose="02010800040101010101" charset="-122"/>
          <a:ea typeface="华文新魏" panose="02010800040101010101" charset="-122"/>
          <a:cs typeface="华文新魏" panose="02010800040101010101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新魏" panose="02010800040101010101" charset="-122"/>
          <a:ea typeface="华文新魏" panose="02010800040101010101" charset="-122"/>
          <a:cs typeface="华文新魏" panose="0201080004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image" Target="../media/image9.png"/><Relationship Id="rId7" Type="http://schemas.openxmlformats.org/officeDocument/2006/relationships/tags" Target="../tags/tag55.xml"/><Relationship Id="rId6" Type="http://schemas.openxmlformats.org/officeDocument/2006/relationships/image" Target="../media/image8.png"/><Relationship Id="rId5" Type="http://schemas.openxmlformats.org/officeDocument/2006/relationships/tags" Target="../tags/tag54.xml"/><Relationship Id="rId4" Type="http://schemas.openxmlformats.org/officeDocument/2006/relationships/image" Target="../media/image7.png"/><Relationship Id="rId3" Type="http://schemas.openxmlformats.org/officeDocument/2006/relationships/tags" Target="../tags/tag53.xml"/><Relationship Id="rId2" Type="http://schemas.openxmlformats.org/officeDocument/2006/relationships/image" Target="../media/image6.png"/><Relationship Id="rId12" Type="http://schemas.openxmlformats.org/officeDocument/2006/relationships/slideLayout" Target="../slideLayouts/slideLayout4.xml"/><Relationship Id="rId11" Type="http://schemas.openxmlformats.org/officeDocument/2006/relationships/tags" Target="../tags/tag58.xml"/><Relationship Id="rId10" Type="http://schemas.openxmlformats.org/officeDocument/2006/relationships/tags" Target="../tags/tag57.xml"/><Relationship Id="rId1" Type="http://schemas.openxmlformats.org/officeDocument/2006/relationships/tags" Target="../tags/tag5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146.xml"/><Relationship Id="rId7" Type="http://schemas.openxmlformats.org/officeDocument/2006/relationships/tags" Target="../tags/tag145.xml"/><Relationship Id="rId6" Type="http://schemas.openxmlformats.org/officeDocument/2006/relationships/tags" Target="../tags/tag144.xml"/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image" Target="../media/image25.png"/><Relationship Id="rId2" Type="http://schemas.openxmlformats.org/officeDocument/2006/relationships/tags" Target="../tags/tag141.xml"/><Relationship Id="rId13" Type="http://schemas.openxmlformats.org/officeDocument/2006/relationships/slideLayout" Target="../slideLayouts/slideLayout4.xml"/><Relationship Id="rId12" Type="http://schemas.openxmlformats.org/officeDocument/2006/relationships/tags" Target="../tags/tag148.xml"/><Relationship Id="rId11" Type="http://schemas.openxmlformats.org/officeDocument/2006/relationships/tags" Target="../tags/tag147.xml"/><Relationship Id="rId10" Type="http://schemas.openxmlformats.org/officeDocument/2006/relationships/image" Target="../media/image18.svg"/><Relationship Id="rId1" Type="http://schemas.openxmlformats.org/officeDocument/2006/relationships/tags" Target="../tags/tag14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156.xml"/><Relationship Id="rId7" Type="http://schemas.openxmlformats.org/officeDocument/2006/relationships/tags" Target="../tags/tag155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tags" Target="../tags/tag151.xml"/><Relationship Id="rId20" Type="http://schemas.openxmlformats.org/officeDocument/2006/relationships/notesSlide" Target="../notesSlides/notesSlide2.xml"/><Relationship Id="rId2" Type="http://schemas.openxmlformats.org/officeDocument/2006/relationships/tags" Target="../tags/tag150.xml"/><Relationship Id="rId19" Type="http://schemas.openxmlformats.org/officeDocument/2006/relationships/slideLayout" Target="../slideLayouts/slideLayout4.xml"/><Relationship Id="rId18" Type="http://schemas.openxmlformats.org/officeDocument/2006/relationships/tags" Target="../tags/tag162.xml"/><Relationship Id="rId17" Type="http://schemas.openxmlformats.org/officeDocument/2006/relationships/image" Target="../media/image28.jpeg"/><Relationship Id="rId16" Type="http://schemas.openxmlformats.org/officeDocument/2006/relationships/tags" Target="../tags/tag161.xml"/><Relationship Id="rId15" Type="http://schemas.openxmlformats.org/officeDocument/2006/relationships/tags" Target="../tags/tag160.xml"/><Relationship Id="rId14" Type="http://schemas.openxmlformats.org/officeDocument/2006/relationships/tags" Target="../tags/tag159.xml"/><Relationship Id="rId13" Type="http://schemas.openxmlformats.org/officeDocument/2006/relationships/tags" Target="../tags/tag158.xml"/><Relationship Id="rId12" Type="http://schemas.openxmlformats.org/officeDocument/2006/relationships/image" Target="../media/image27.jpeg"/><Relationship Id="rId11" Type="http://schemas.openxmlformats.org/officeDocument/2006/relationships/tags" Target="../tags/tag157.xml"/><Relationship Id="rId10" Type="http://schemas.openxmlformats.org/officeDocument/2006/relationships/image" Target="../media/image26.svg"/><Relationship Id="rId1" Type="http://schemas.openxmlformats.org/officeDocument/2006/relationships/tags" Target="../tags/tag149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image" Target="../media/image20.emf"/><Relationship Id="rId3" Type="http://schemas.openxmlformats.org/officeDocument/2006/relationships/tags" Target="../tags/tag167.xml"/><Relationship Id="rId27" Type="http://schemas.openxmlformats.org/officeDocument/2006/relationships/slideLayout" Target="../slideLayouts/slideLayout4.xml"/><Relationship Id="rId26" Type="http://schemas.openxmlformats.org/officeDocument/2006/relationships/tags" Target="../tags/tag183.xml"/><Relationship Id="rId25" Type="http://schemas.openxmlformats.org/officeDocument/2006/relationships/image" Target="../media/image32.png"/><Relationship Id="rId24" Type="http://schemas.openxmlformats.org/officeDocument/2006/relationships/tags" Target="../tags/tag182.xml"/><Relationship Id="rId23" Type="http://schemas.openxmlformats.org/officeDocument/2006/relationships/image" Target="../media/image27.jpeg"/><Relationship Id="rId22" Type="http://schemas.openxmlformats.org/officeDocument/2006/relationships/tags" Target="../tags/tag181.xml"/><Relationship Id="rId21" Type="http://schemas.openxmlformats.org/officeDocument/2006/relationships/image" Target="../media/image31.png"/><Relationship Id="rId20" Type="http://schemas.openxmlformats.org/officeDocument/2006/relationships/tags" Target="../tags/tag180.xml"/><Relationship Id="rId2" Type="http://schemas.openxmlformats.org/officeDocument/2006/relationships/image" Target="../media/image29.png"/><Relationship Id="rId19" Type="http://schemas.openxmlformats.org/officeDocument/2006/relationships/image" Target="../media/image30.png"/><Relationship Id="rId18" Type="http://schemas.openxmlformats.org/officeDocument/2006/relationships/tags" Target="../tags/tag179.xml"/><Relationship Id="rId17" Type="http://schemas.openxmlformats.org/officeDocument/2006/relationships/tags" Target="../tags/tag178.xml"/><Relationship Id="rId16" Type="http://schemas.openxmlformats.org/officeDocument/2006/relationships/tags" Target="../tags/tag177.xml"/><Relationship Id="rId15" Type="http://schemas.openxmlformats.org/officeDocument/2006/relationships/tags" Target="../tags/tag176.xml"/><Relationship Id="rId14" Type="http://schemas.openxmlformats.org/officeDocument/2006/relationships/image" Target="../media/image26.svg"/><Relationship Id="rId13" Type="http://schemas.openxmlformats.org/officeDocument/2006/relationships/image" Target="../media/image17.png"/><Relationship Id="rId12" Type="http://schemas.openxmlformats.org/officeDocument/2006/relationships/tags" Target="../tags/tag175.xml"/><Relationship Id="rId11" Type="http://schemas.openxmlformats.org/officeDocument/2006/relationships/tags" Target="../tags/tag174.xml"/><Relationship Id="rId10" Type="http://schemas.openxmlformats.org/officeDocument/2006/relationships/tags" Target="../tags/tag173.xml"/><Relationship Id="rId1" Type="http://schemas.openxmlformats.org/officeDocument/2006/relationships/tags" Target="../tags/tag166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6.xml"/><Relationship Id="rId3" Type="http://schemas.openxmlformats.org/officeDocument/2006/relationships/tags" Target="../tags/tag185.xml"/><Relationship Id="rId2" Type="http://schemas.openxmlformats.org/officeDocument/2006/relationships/image" Target="../media/image33.jpeg"/><Relationship Id="rId1" Type="http://schemas.openxmlformats.org/officeDocument/2006/relationships/tags" Target="../tags/tag184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svg"/><Relationship Id="rId8" Type="http://schemas.openxmlformats.org/officeDocument/2006/relationships/image" Target="../media/image17.png"/><Relationship Id="rId7" Type="http://schemas.openxmlformats.org/officeDocument/2006/relationships/tags" Target="../tags/tag191.xml"/><Relationship Id="rId6" Type="http://schemas.openxmlformats.org/officeDocument/2006/relationships/tags" Target="../tags/tag190.xml"/><Relationship Id="rId5" Type="http://schemas.openxmlformats.org/officeDocument/2006/relationships/image" Target="../media/image35.png"/><Relationship Id="rId4" Type="http://schemas.openxmlformats.org/officeDocument/2006/relationships/tags" Target="../tags/tag189.xml"/><Relationship Id="rId3" Type="http://schemas.openxmlformats.org/officeDocument/2006/relationships/tags" Target="../tags/tag188.xml"/><Relationship Id="rId2" Type="http://schemas.openxmlformats.org/officeDocument/2006/relationships/image" Target="../media/image34.jpeg"/><Relationship Id="rId18" Type="http://schemas.openxmlformats.org/officeDocument/2006/relationships/slideLayout" Target="../slideLayouts/slideLayout4.xml"/><Relationship Id="rId17" Type="http://schemas.openxmlformats.org/officeDocument/2006/relationships/tags" Target="../tags/tag195.xml"/><Relationship Id="rId16" Type="http://schemas.openxmlformats.org/officeDocument/2006/relationships/image" Target="../media/image37.png"/><Relationship Id="rId15" Type="http://schemas.openxmlformats.org/officeDocument/2006/relationships/tags" Target="../tags/tag194.xml"/><Relationship Id="rId14" Type="http://schemas.microsoft.com/office/2007/relationships/media" Target="../media/media2.mp4"/><Relationship Id="rId13" Type="http://schemas.openxmlformats.org/officeDocument/2006/relationships/video" Target="NULL" TargetMode="External"/><Relationship Id="rId12" Type="http://schemas.openxmlformats.org/officeDocument/2006/relationships/image" Target="../media/image36.png"/><Relationship Id="rId11" Type="http://schemas.openxmlformats.org/officeDocument/2006/relationships/tags" Target="../tags/tag193.xml"/><Relationship Id="rId10" Type="http://schemas.openxmlformats.org/officeDocument/2006/relationships/tags" Target="../tags/tag192.xml"/><Relationship Id="rId1" Type="http://schemas.openxmlformats.org/officeDocument/2006/relationships/tags" Target="../tags/tag187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202.xml"/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image" Target="../media/image39.jpeg"/><Relationship Id="rId3" Type="http://schemas.openxmlformats.org/officeDocument/2006/relationships/tags" Target="../tags/tag197.xml"/><Relationship Id="rId2" Type="http://schemas.openxmlformats.org/officeDocument/2006/relationships/image" Target="../media/image38.png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205.xml"/><Relationship Id="rId11" Type="http://schemas.openxmlformats.org/officeDocument/2006/relationships/tags" Target="../tags/tag204.xml"/><Relationship Id="rId10" Type="http://schemas.openxmlformats.org/officeDocument/2006/relationships/tags" Target="../tags/tag203.xml"/><Relationship Id="rId1" Type="http://schemas.openxmlformats.org/officeDocument/2006/relationships/tags" Target="../tags/tag196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13.xml"/><Relationship Id="rId8" Type="http://schemas.openxmlformats.org/officeDocument/2006/relationships/tags" Target="../tags/tag212.xml"/><Relationship Id="rId7" Type="http://schemas.openxmlformats.org/officeDocument/2006/relationships/tags" Target="../tags/tag211.xml"/><Relationship Id="rId6" Type="http://schemas.openxmlformats.org/officeDocument/2006/relationships/tags" Target="../tags/tag210.xml"/><Relationship Id="rId5" Type="http://schemas.openxmlformats.org/officeDocument/2006/relationships/tags" Target="../tags/tag209.xml"/><Relationship Id="rId4" Type="http://schemas.openxmlformats.org/officeDocument/2006/relationships/tags" Target="../tags/tag208.xml"/><Relationship Id="rId3" Type="http://schemas.openxmlformats.org/officeDocument/2006/relationships/tags" Target="../tags/tag207.xml"/><Relationship Id="rId21" Type="http://schemas.openxmlformats.org/officeDocument/2006/relationships/slideLayout" Target="../slideLayouts/slideLayout4.xml"/><Relationship Id="rId20" Type="http://schemas.openxmlformats.org/officeDocument/2006/relationships/tags" Target="../tags/tag222.xml"/><Relationship Id="rId2" Type="http://schemas.openxmlformats.org/officeDocument/2006/relationships/image" Target="../media/image40.png"/><Relationship Id="rId19" Type="http://schemas.openxmlformats.org/officeDocument/2006/relationships/image" Target="../media/image26.svg"/><Relationship Id="rId18" Type="http://schemas.openxmlformats.org/officeDocument/2006/relationships/image" Target="../media/image17.png"/><Relationship Id="rId17" Type="http://schemas.openxmlformats.org/officeDocument/2006/relationships/tags" Target="../tags/tag221.xml"/><Relationship Id="rId16" Type="http://schemas.openxmlformats.org/officeDocument/2006/relationships/tags" Target="../tags/tag220.xml"/><Relationship Id="rId15" Type="http://schemas.openxmlformats.org/officeDocument/2006/relationships/tags" Target="../tags/tag219.xml"/><Relationship Id="rId14" Type="http://schemas.openxmlformats.org/officeDocument/2006/relationships/tags" Target="../tags/tag218.xml"/><Relationship Id="rId13" Type="http://schemas.openxmlformats.org/officeDocument/2006/relationships/tags" Target="../tags/tag217.xml"/><Relationship Id="rId12" Type="http://schemas.openxmlformats.org/officeDocument/2006/relationships/tags" Target="../tags/tag216.xml"/><Relationship Id="rId11" Type="http://schemas.openxmlformats.org/officeDocument/2006/relationships/tags" Target="../tags/tag215.xml"/><Relationship Id="rId10" Type="http://schemas.openxmlformats.org/officeDocument/2006/relationships/tags" Target="../tags/tag214.xml"/><Relationship Id="rId1" Type="http://schemas.openxmlformats.org/officeDocument/2006/relationships/tags" Target="../tags/tag206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230.xml"/><Relationship Id="rId7" Type="http://schemas.openxmlformats.org/officeDocument/2006/relationships/tags" Target="../tags/tag229.xml"/><Relationship Id="rId6" Type="http://schemas.openxmlformats.org/officeDocument/2006/relationships/tags" Target="../tags/tag228.xml"/><Relationship Id="rId5" Type="http://schemas.openxmlformats.org/officeDocument/2006/relationships/tags" Target="../tags/tag227.xml"/><Relationship Id="rId4" Type="http://schemas.openxmlformats.org/officeDocument/2006/relationships/tags" Target="../tags/tag226.xml"/><Relationship Id="rId3" Type="http://schemas.openxmlformats.org/officeDocument/2006/relationships/tags" Target="../tags/tag225.xml"/><Relationship Id="rId21" Type="http://schemas.openxmlformats.org/officeDocument/2006/relationships/notesSlide" Target="../notesSlides/notesSlide3.xml"/><Relationship Id="rId20" Type="http://schemas.openxmlformats.org/officeDocument/2006/relationships/slideLayout" Target="../slideLayouts/slideLayout4.xml"/><Relationship Id="rId2" Type="http://schemas.openxmlformats.org/officeDocument/2006/relationships/tags" Target="../tags/tag224.xml"/><Relationship Id="rId19" Type="http://schemas.openxmlformats.org/officeDocument/2006/relationships/tags" Target="../tags/tag236.xml"/><Relationship Id="rId18" Type="http://schemas.openxmlformats.org/officeDocument/2006/relationships/image" Target="../media/image43.jpeg"/><Relationship Id="rId17" Type="http://schemas.openxmlformats.org/officeDocument/2006/relationships/tags" Target="../tags/tag235.xml"/><Relationship Id="rId16" Type="http://schemas.openxmlformats.org/officeDocument/2006/relationships/image" Target="../media/image42.jpeg"/><Relationship Id="rId15" Type="http://schemas.openxmlformats.org/officeDocument/2006/relationships/tags" Target="../tags/tag234.xml"/><Relationship Id="rId14" Type="http://schemas.openxmlformats.org/officeDocument/2006/relationships/tags" Target="../tags/tag233.xml"/><Relationship Id="rId13" Type="http://schemas.openxmlformats.org/officeDocument/2006/relationships/tags" Target="../tags/tag232.xml"/><Relationship Id="rId12" Type="http://schemas.openxmlformats.org/officeDocument/2006/relationships/image" Target="../media/image41.png"/><Relationship Id="rId11" Type="http://schemas.openxmlformats.org/officeDocument/2006/relationships/tags" Target="../tags/tag231.xml"/><Relationship Id="rId10" Type="http://schemas.openxmlformats.org/officeDocument/2006/relationships/image" Target="../media/image26.svg"/><Relationship Id="rId1" Type="http://schemas.openxmlformats.org/officeDocument/2006/relationships/tags" Target="../tags/tag223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245.xml"/><Relationship Id="rId8" Type="http://schemas.openxmlformats.org/officeDocument/2006/relationships/tags" Target="../tags/tag244.xml"/><Relationship Id="rId7" Type="http://schemas.openxmlformats.org/officeDocument/2006/relationships/tags" Target="../tags/tag243.xml"/><Relationship Id="rId6" Type="http://schemas.openxmlformats.org/officeDocument/2006/relationships/image" Target="../media/image46.png"/><Relationship Id="rId5" Type="http://schemas.openxmlformats.org/officeDocument/2006/relationships/tags" Target="../tags/tag242.xml"/><Relationship Id="rId4" Type="http://schemas.openxmlformats.org/officeDocument/2006/relationships/image" Target="../media/image45.png"/><Relationship Id="rId34" Type="http://schemas.openxmlformats.org/officeDocument/2006/relationships/notesSlide" Target="../notesSlides/notesSlide4.xml"/><Relationship Id="rId33" Type="http://schemas.openxmlformats.org/officeDocument/2006/relationships/slideLayout" Target="../slideLayouts/slideLayout4.xml"/><Relationship Id="rId32" Type="http://schemas.openxmlformats.org/officeDocument/2006/relationships/tags" Target="../tags/tag267.xml"/><Relationship Id="rId31" Type="http://schemas.openxmlformats.org/officeDocument/2006/relationships/tags" Target="../tags/tag266.xml"/><Relationship Id="rId30" Type="http://schemas.openxmlformats.org/officeDocument/2006/relationships/image" Target="../media/image47.png"/><Relationship Id="rId3" Type="http://schemas.openxmlformats.org/officeDocument/2006/relationships/tags" Target="../tags/tag241.xml"/><Relationship Id="rId29" Type="http://schemas.openxmlformats.org/officeDocument/2006/relationships/tags" Target="../tags/tag265.xml"/><Relationship Id="rId28" Type="http://schemas.openxmlformats.org/officeDocument/2006/relationships/tags" Target="../tags/tag264.xml"/><Relationship Id="rId27" Type="http://schemas.openxmlformats.org/officeDocument/2006/relationships/tags" Target="../tags/tag263.xml"/><Relationship Id="rId26" Type="http://schemas.openxmlformats.org/officeDocument/2006/relationships/tags" Target="../tags/tag262.xml"/><Relationship Id="rId25" Type="http://schemas.openxmlformats.org/officeDocument/2006/relationships/tags" Target="../tags/tag261.xml"/><Relationship Id="rId24" Type="http://schemas.openxmlformats.org/officeDocument/2006/relationships/tags" Target="../tags/tag260.xml"/><Relationship Id="rId23" Type="http://schemas.openxmlformats.org/officeDocument/2006/relationships/tags" Target="../tags/tag259.xml"/><Relationship Id="rId22" Type="http://schemas.openxmlformats.org/officeDocument/2006/relationships/tags" Target="../tags/tag258.xml"/><Relationship Id="rId21" Type="http://schemas.openxmlformats.org/officeDocument/2006/relationships/tags" Target="../tags/tag257.xml"/><Relationship Id="rId20" Type="http://schemas.openxmlformats.org/officeDocument/2006/relationships/tags" Target="../tags/tag256.xml"/><Relationship Id="rId2" Type="http://schemas.openxmlformats.org/officeDocument/2006/relationships/image" Target="../media/image44.png"/><Relationship Id="rId19" Type="http://schemas.openxmlformats.org/officeDocument/2006/relationships/tags" Target="../tags/tag255.xml"/><Relationship Id="rId18" Type="http://schemas.openxmlformats.org/officeDocument/2006/relationships/tags" Target="../tags/tag254.xml"/><Relationship Id="rId17" Type="http://schemas.openxmlformats.org/officeDocument/2006/relationships/tags" Target="../tags/tag253.xml"/><Relationship Id="rId16" Type="http://schemas.openxmlformats.org/officeDocument/2006/relationships/tags" Target="../tags/tag252.xml"/><Relationship Id="rId15" Type="http://schemas.openxmlformats.org/officeDocument/2006/relationships/tags" Target="../tags/tag251.xml"/><Relationship Id="rId14" Type="http://schemas.openxmlformats.org/officeDocument/2006/relationships/tags" Target="../tags/tag250.xml"/><Relationship Id="rId13" Type="http://schemas.openxmlformats.org/officeDocument/2006/relationships/tags" Target="../tags/tag249.xml"/><Relationship Id="rId12" Type="http://schemas.openxmlformats.org/officeDocument/2006/relationships/tags" Target="../tags/tag248.xml"/><Relationship Id="rId11" Type="http://schemas.openxmlformats.org/officeDocument/2006/relationships/tags" Target="../tags/tag247.xml"/><Relationship Id="rId10" Type="http://schemas.openxmlformats.org/officeDocument/2006/relationships/tags" Target="../tags/tag246.xml"/><Relationship Id="rId1" Type="http://schemas.openxmlformats.org/officeDocument/2006/relationships/tags" Target="../tags/tag240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png"/><Relationship Id="rId8" Type="http://schemas.openxmlformats.org/officeDocument/2006/relationships/tags" Target="../tags/tag276.xml"/><Relationship Id="rId7" Type="http://schemas.openxmlformats.org/officeDocument/2006/relationships/image" Target="../media/image20.emf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1" Type="http://schemas.openxmlformats.org/officeDocument/2006/relationships/notesSlide" Target="../notesSlides/notesSlide5.xml"/><Relationship Id="rId30" Type="http://schemas.openxmlformats.org/officeDocument/2006/relationships/slideLayout" Target="../slideLayouts/slideLayout4.xml"/><Relationship Id="rId3" Type="http://schemas.openxmlformats.org/officeDocument/2006/relationships/image" Target="../media/image48.png"/><Relationship Id="rId29" Type="http://schemas.openxmlformats.org/officeDocument/2006/relationships/tags" Target="../tags/tag289.xml"/><Relationship Id="rId28" Type="http://schemas.openxmlformats.org/officeDocument/2006/relationships/image" Target="../media/image54.jpeg"/><Relationship Id="rId27" Type="http://schemas.openxmlformats.org/officeDocument/2006/relationships/tags" Target="../tags/tag288.xml"/><Relationship Id="rId26" Type="http://schemas.openxmlformats.org/officeDocument/2006/relationships/image" Target="../media/image53.jpeg"/><Relationship Id="rId25" Type="http://schemas.openxmlformats.org/officeDocument/2006/relationships/tags" Target="../tags/tag287.xml"/><Relationship Id="rId24" Type="http://schemas.openxmlformats.org/officeDocument/2006/relationships/image" Target="../media/image52.jpeg"/><Relationship Id="rId23" Type="http://schemas.openxmlformats.org/officeDocument/2006/relationships/tags" Target="../tags/tag286.xml"/><Relationship Id="rId22" Type="http://schemas.openxmlformats.org/officeDocument/2006/relationships/image" Target="../media/image51.png"/><Relationship Id="rId21" Type="http://schemas.openxmlformats.org/officeDocument/2006/relationships/tags" Target="../tags/tag285.xml"/><Relationship Id="rId20" Type="http://schemas.openxmlformats.org/officeDocument/2006/relationships/image" Target="../media/image50.png"/><Relationship Id="rId2" Type="http://schemas.openxmlformats.org/officeDocument/2006/relationships/tags" Target="../tags/tag272.xml"/><Relationship Id="rId19" Type="http://schemas.openxmlformats.org/officeDocument/2006/relationships/tags" Target="../tags/tag284.xml"/><Relationship Id="rId18" Type="http://schemas.openxmlformats.org/officeDocument/2006/relationships/image" Target="../media/image49.png"/><Relationship Id="rId17" Type="http://schemas.openxmlformats.org/officeDocument/2006/relationships/tags" Target="../tags/tag283.xml"/><Relationship Id="rId16" Type="http://schemas.openxmlformats.org/officeDocument/2006/relationships/tags" Target="../tags/tag282.xml"/><Relationship Id="rId15" Type="http://schemas.openxmlformats.org/officeDocument/2006/relationships/tags" Target="../tags/tag281.xml"/><Relationship Id="rId14" Type="http://schemas.openxmlformats.org/officeDocument/2006/relationships/tags" Target="../tags/tag280.xml"/><Relationship Id="rId13" Type="http://schemas.openxmlformats.org/officeDocument/2006/relationships/tags" Target="../tags/tag279.xml"/><Relationship Id="rId12" Type="http://schemas.openxmlformats.org/officeDocument/2006/relationships/tags" Target="../tags/tag278.xml"/><Relationship Id="rId11" Type="http://schemas.openxmlformats.org/officeDocument/2006/relationships/image" Target="../media/image25.png"/><Relationship Id="rId10" Type="http://schemas.openxmlformats.org/officeDocument/2006/relationships/tags" Target="../tags/tag277.xml"/><Relationship Id="rId1" Type="http://schemas.openxmlformats.org/officeDocument/2006/relationships/tags" Target="../tags/tag27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jpeg"/><Relationship Id="rId8" Type="http://schemas.openxmlformats.org/officeDocument/2006/relationships/tags" Target="../tags/tag63.xml"/><Relationship Id="rId7" Type="http://schemas.openxmlformats.org/officeDocument/2006/relationships/image" Target="../media/image12.png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image" Target="../media/image11.jpeg"/><Relationship Id="rId3" Type="http://schemas.openxmlformats.org/officeDocument/2006/relationships/tags" Target="../tags/tag60.xml"/><Relationship Id="rId24" Type="http://schemas.openxmlformats.org/officeDocument/2006/relationships/notesSlide" Target="../notesSlides/notesSlide1.xml"/><Relationship Id="rId23" Type="http://schemas.openxmlformats.org/officeDocument/2006/relationships/slideLayout" Target="../slideLayouts/slideLayout4.xml"/><Relationship Id="rId22" Type="http://schemas.openxmlformats.org/officeDocument/2006/relationships/tags" Target="../tags/tag71.xml"/><Relationship Id="rId21" Type="http://schemas.openxmlformats.org/officeDocument/2006/relationships/tags" Target="../tags/tag70.xml"/><Relationship Id="rId20" Type="http://schemas.openxmlformats.org/officeDocument/2006/relationships/image" Target="../media/image18.svg"/><Relationship Id="rId2" Type="http://schemas.openxmlformats.org/officeDocument/2006/relationships/image" Target="../media/image10.png"/><Relationship Id="rId19" Type="http://schemas.openxmlformats.org/officeDocument/2006/relationships/image" Target="../media/image17.png"/><Relationship Id="rId18" Type="http://schemas.openxmlformats.org/officeDocument/2006/relationships/tags" Target="../tags/tag69.xml"/><Relationship Id="rId17" Type="http://schemas.openxmlformats.org/officeDocument/2006/relationships/tags" Target="../tags/tag68.xml"/><Relationship Id="rId16" Type="http://schemas.openxmlformats.org/officeDocument/2006/relationships/tags" Target="../tags/tag67.xml"/><Relationship Id="rId15" Type="http://schemas.openxmlformats.org/officeDocument/2006/relationships/image" Target="../media/image16.png"/><Relationship Id="rId14" Type="http://schemas.openxmlformats.org/officeDocument/2006/relationships/tags" Target="../tags/tag66.xml"/><Relationship Id="rId13" Type="http://schemas.openxmlformats.org/officeDocument/2006/relationships/image" Target="../media/image15.png"/><Relationship Id="rId12" Type="http://schemas.openxmlformats.org/officeDocument/2006/relationships/tags" Target="../tags/tag65.xml"/><Relationship Id="rId11" Type="http://schemas.openxmlformats.org/officeDocument/2006/relationships/image" Target="../media/image14.png"/><Relationship Id="rId10" Type="http://schemas.openxmlformats.org/officeDocument/2006/relationships/tags" Target="../tags/tag64.xml"/><Relationship Id="rId1" Type="http://schemas.openxmlformats.org/officeDocument/2006/relationships/tags" Target="../tags/tag59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298.xml"/><Relationship Id="rId8" Type="http://schemas.openxmlformats.org/officeDocument/2006/relationships/image" Target="../media/image47.png"/><Relationship Id="rId7" Type="http://schemas.openxmlformats.org/officeDocument/2006/relationships/tags" Target="../tags/tag297.xml"/><Relationship Id="rId6" Type="http://schemas.openxmlformats.org/officeDocument/2006/relationships/tags" Target="../tags/tag296.xml"/><Relationship Id="rId5" Type="http://schemas.openxmlformats.org/officeDocument/2006/relationships/tags" Target="../tags/tag295.xml"/><Relationship Id="rId4" Type="http://schemas.openxmlformats.org/officeDocument/2006/relationships/tags" Target="../tags/tag294.xml"/><Relationship Id="rId3" Type="http://schemas.openxmlformats.org/officeDocument/2006/relationships/tags" Target="../tags/tag293.xml"/><Relationship Id="rId2" Type="http://schemas.openxmlformats.org/officeDocument/2006/relationships/image" Target="../media/image55.jpeg"/><Relationship Id="rId19" Type="http://schemas.openxmlformats.org/officeDocument/2006/relationships/slideLayout" Target="../slideLayouts/slideLayout4.xml"/><Relationship Id="rId18" Type="http://schemas.openxmlformats.org/officeDocument/2006/relationships/tags" Target="../tags/tag304.xml"/><Relationship Id="rId17" Type="http://schemas.openxmlformats.org/officeDocument/2006/relationships/tags" Target="../tags/tag303.xml"/><Relationship Id="rId16" Type="http://schemas.openxmlformats.org/officeDocument/2006/relationships/tags" Target="../tags/tag302.xml"/><Relationship Id="rId15" Type="http://schemas.openxmlformats.org/officeDocument/2006/relationships/tags" Target="../tags/tag301.xml"/><Relationship Id="rId14" Type="http://schemas.openxmlformats.org/officeDocument/2006/relationships/image" Target="../media/image58.png"/><Relationship Id="rId13" Type="http://schemas.openxmlformats.org/officeDocument/2006/relationships/tags" Target="../tags/tag300.xml"/><Relationship Id="rId12" Type="http://schemas.openxmlformats.org/officeDocument/2006/relationships/image" Target="../media/image57.png"/><Relationship Id="rId11" Type="http://schemas.openxmlformats.org/officeDocument/2006/relationships/tags" Target="../tags/tag299.xml"/><Relationship Id="rId10" Type="http://schemas.openxmlformats.org/officeDocument/2006/relationships/image" Target="../media/image56.png"/><Relationship Id="rId1" Type="http://schemas.openxmlformats.org/officeDocument/2006/relationships/tags" Target="../tags/tag292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310.xml"/><Relationship Id="rId8" Type="http://schemas.openxmlformats.org/officeDocument/2006/relationships/tags" Target="../tags/tag309.xml"/><Relationship Id="rId7" Type="http://schemas.openxmlformats.org/officeDocument/2006/relationships/image" Target="../media/image61.png"/><Relationship Id="rId6" Type="http://schemas.openxmlformats.org/officeDocument/2006/relationships/tags" Target="../tags/tag308.xml"/><Relationship Id="rId5" Type="http://schemas.openxmlformats.org/officeDocument/2006/relationships/image" Target="../media/image60.png"/><Relationship Id="rId4" Type="http://schemas.openxmlformats.org/officeDocument/2006/relationships/tags" Target="../tags/tag307.xml"/><Relationship Id="rId3" Type="http://schemas.openxmlformats.org/officeDocument/2006/relationships/tags" Target="../tags/tag306.xml"/><Relationship Id="rId27" Type="http://schemas.openxmlformats.org/officeDocument/2006/relationships/slideLayout" Target="../slideLayouts/slideLayout4.xml"/><Relationship Id="rId26" Type="http://schemas.openxmlformats.org/officeDocument/2006/relationships/tags" Target="../tags/tag321.xml"/><Relationship Id="rId25" Type="http://schemas.openxmlformats.org/officeDocument/2006/relationships/image" Target="../media/image66.png"/><Relationship Id="rId24" Type="http://schemas.openxmlformats.org/officeDocument/2006/relationships/tags" Target="../tags/tag320.xml"/><Relationship Id="rId23" Type="http://schemas.openxmlformats.org/officeDocument/2006/relationships/image" Target="../media/image65.png"/><Relationship Id="rId22" Type="http://schemas.openxmlformats.org/officeDocument/2006/relationships/tags" Target="../tags/tag319.xml"/><Relationship Id="rId21" Type="http://schemas.openxmlformats.org/officeDocument/2006/relationships/image" Target="../media/image64.jpeg"/><Relationship Id="rId20" Type="http://schemas.openxmlformats.org/officeDocument/2006/relationships/tags" Target="../tags/tag318.xml"/><Relationship Id="rId2" Type="http://schemas.openxmlformats.org/officeDocument/2006/relationships/image" Target="../media/image59.jpeg"/><Relationship Id="rId19" Type="http://schemas.openxmlformats.org/officeDocument/2006/relationships/image" Target="../media/image63.png"/><Relationship Id="rId18" Type="http://schemas.openxmlformats.org/officeDocument/2006/relationships/tags" Target="../tags/tag317.xml"/><Relationship Id="rId17" Type="http://schemas.openxmlformats.org/officeDocument/2006/relationships/image" Target="../media/image62.jpeg"/><Relationship Id="rId16" Type="http://schemas.openxmlformats.org/officeDocument/2006/relationships/tags" Target="../tags/tag316.xml"/><Relationship Id="rId15" Type="http://schemas.openxmlformats.org/officeDocument/2006/relationships/tags" Target="../tags/tag315.xml"/><Relationship Id="rId14" Type="http://schemas.openxmlformats.org/officeDocument/2006/relationships/tags" Target="../tags/tag314.xml"/><Relationship Id="rId13" Type="http://schemas.openxmlformats.org/officeDocument/2006/relationships/tags" Target="../tags/tag313.xml"/><Relationship Id="rId12" Type="http://schemas.openxmlformats.org/officeDocument/2006/relationships/tags" Target="../tags/tag312.xml"/><Relationship Id="rId11" Type="http://schemas.openxmlformats.org/officeDocument/2006/relationships/image" Target="../media/image47.png"/><Relationship Id="rId10" Type="http://schemas.openxmlformats.org/officeDocument/2006/relationships/tags" Target="../tags/tag311.xml"/><Relationship Id="rId1" Type="http://schemas.openxmlformats.org/officeDocument/2006/relationships/tags" Target="../tags/tag30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image" Target="../media/image69.png"/><Relationship Id="rId6" Type="http://schemas.openxmlformats.org/officeDocument/2006/relationships/tags" Target="../tags/tag325.xml"/><Relationship Id="rId5" Type="http://schemas.openxmlformats.org/officeDocument/2006/relationships/tags" Target="../tags/tag324.xml"/><Relationship Id="rId4" Type="http://schemas.openxmlformats.org/officeDocument/2006/relationships/image" Target="../media/image68.jpeg"/><Relationship Id="rId3" Type="http://schemas.openxmlformats.org/officeDocument/2006/relationships/tags" Target="../tags/tag323.xml"/><Relationship Id="rId2" Type="http://schemas.openxmlformats.org/officeDocument/2006/relationships/image" Target="../media/image67.png"/><Relationship Id="rId1" Type="http://schemas.openxmlformats.org/officeDocument/2006/relationships/tags" Target="../tags/tag3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hyperlink" Target="https://www.bilibili.com/video/BV1Uf4y17758?spm_id_from=333.788.recommend_more_video.-1&amp;trackid=web_related_0.router-related-2589621-4gb82.1779286379706.826&amp;vd_source=00348809ba2a6e263caa1ba591682070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image" Target="../media/image14.png"/><Relationship Id="rId7" Type="http://schemas.openxmlformats.org/officeDocument/2006/relationships/tags" Target="../tags/tag77.xml"/><Relationship Id="rId6" Type="http://schemas.openxmlformats.org/officeDocument/2006/relationships/image" Target="../media/image10.png"/><Relationship Id="rId5" Type="http://schemas.openxmlformats.org/officeDocument/2006/relationships/tags" Target="../tags/tag76.xml"/><Relationship Id="rId4" Type="http://schemas.openxmlformats.org/officeDocument/2006/relationships/image" Target="../media/image11.jpeg"/><Relationship Id="rId3" Type="http://schemas.openxmlformats.org/officeDocument/2006/relationships/tags" Target="../tags/tag75.xml"/><Relationship Id="rId20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19" Type="http://schemas.openxmlformats.org/officeDocument/2006/relationships/tags" Target="../tags/tag84.xml"/><Relationship Id="rId18" Type="http://schemas.openxmlformats.org/officeDocument/2006/relationships/image" Target="../media/image18.svg"/><Relationship Id="rId17" Type="http://schemas.openxmlformats.org/officeDocument/2006/relationships/image" Target="../media/image17.png"/><Relationship Id="rId16" Type="http://schemas.openxmlformats.org/officeDocument/2006/relationships/tags" Target="../tags/tag83.xml"/><Relationship Id="rId15" Type="http://schemas.openxmlformats.org/officeDocument/2006/relationships/tags" Target="../tags/tag82.xml"/><Relationship Id="rId14" Type="http://schemas.openxmlformats.org/officeDocument/2006/relationships/tags" Target="../tags/tag81.xml"/><Relationship Id="rId13" Type="http://schemas.openxmlformats.org/officeDocument/2006/relationships/tags" Target="../tags/tag80.xml"/><Relationship Id="rId12" Type="http://schemas.openxmlformats.org/officeDocument/2006/relationships/image" Target="../media/image16.png"/><Relationship Id="rId11" Type="http://schemas.openxmlformats.org/officeDocument/2006/relationships/tags" Target="../tags/tag79.xml"/><Relationship Id="rId10" Type="http://schemas.openxmlformats.org/officeDocument/2006/relationships/image" Target="../media/image15.png"/><Relationship Id="rId1" Type="http://schemas.openxmlformats.org/officeDocument/2006/relationships/tags" Target="../tags/tag7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image" Target="../media/image15.png"/><Relationship Id="rId7" Type="http://schemas.openxmlformats.org/officeDocument/2006/relationships/tags" Target="../tags/tag88.xml"/><Relationship Id="rId6" Type="http://schemas.openxmlformats.org/officeDocument/2006/relationships/image" Target="../media/image12.png"/><Relationship Id="rId5" Type="http://schemas.openxmlformats.org/officeDocument/2006/relationships/tags" Target="../tags/tag87.xml"/><Relationship Id="rId4" Type="http://schemas.openxmlformats.org/officeDocument/2006/relationships/image" Target="../media/image11.jpeg"/><Relationship Id="rId3" Type="http://schemas.openxmlformats.org/officeDocument/2006/relationships/tags" Target="../tags/tag86.xml"/><Relationship Id="rId2" Type="http://schemas.openxmlformats.org/officeDocument/2006/relationships/image" Target="../media/image14.png"/><Relationship Id="rId18" Type="http://schemas.openxmlformats.org/officeDocument/2006/relationships/slideLayout" Target="../slideLayouts/slideLayout4.xml"/><Relationship Id="rId17" Type="http://schemas.openxmlformats.org/officeDocument/2006/relationships/tags" Target="../tags/tag94.xml"/><Relationship Id="rId16" Type="http://schemas.openxmlformats.org/officeDocument/2006/relationships/tags" Target="../tags/tag93.xml"/><Relationship Id="rId15" Type="http://schemas.openxmlformats.org/officeDocument/2006/relationships/image" Target="../media/image18.svg"/><Relationship Id="rId14" Type="http://schemas.openxmlformats.org/officeDocument/2006/relationships/image" Target="../media/image17.png"/><Relationship Id="rId13" Type="http://schemas.openxmlformats.org/officeDocument/2006/relationships/tags" Target="../tags/tag92.xml"/><Relationship Id="rId12" Type="http://schemas.openxmlformats.org/officeDocument/2006/relationships/tags" Target="../tags/tag91.xml"/><Relationship Id="rId11" Type="http://schemas.openxmlformats.org/officeDocument/2006/relationships/tags" Target="../tags/tag90.xml"/><Relationship Id="rId10" Type="http://schemas.openxmlformats.org/officeDocument/2006/relationships/image" Target="../media/image16.png"/><Relationship Id="rId1" Type="http://schemas.openxmlformats.org/officeDocument/2006/relationships/tags" Target="../tags/tag85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99.xml"/><Relationship Id="rId8" Type="http://schemas.openxmlformats.org/officeDocument/2006/relationships/image" Target="../media/image16.png"/><Relationship Id="rId7" Type="http://schemas.openxmlformats.org/officeDocument/2006/relationships/tags" Target="../tags/tag98.xml"/><Relationship Id="rId6" Type="http://schemas.openxmlformats.org/officeDocument/2006/relationships/image" Target="../media/image14.png"/><Relationship Id="rId5" Type="http://schemas.openxmlformats.org/officeDocument/2006/relationships/tags" Target="../tags/tag97.xml"/><Relationship Id="rId4" Type="http://schemas.openxmlformats.org/officeDocument/2006/relationships/image" Target="../media/image11.jpeg"/><Relationship Id="rId3" Type="http://schemas.openxmlformats.org/officeDocument/2006/relationships/tags" Target="../tags/tag96.xml"/><Relationship Id="rId2" Type="http://schemas.openxmlformats.org/officeDocument/2006/relationships/image" Target="../media/image15.png"/><Relationship Id="rId18" Type="http://schemas.openxmlformats.org/officeDocument/2006/relationships/slideLayout" Target="../slideLayouts/slideLayout4.xml"/><Relationship Id="rId17" Type="http://schemas.openxmlformats.org/officeDocument/2006/relationships/tags" Target="../tags/tag104.xml"/><Relationship Id="rId16" Type="http://schemas.openxmlformats.org/officeDocument/2006/relationships/tags" Target="../tags/tag103.xml"/><Relationship Id="rId15" Type="http://schemas.openxmlformats.org/officeDocument/2006/relationships/image" Target="../media/image19.png"/><Relationship Id="rId14" Type="http://schemas.openxmlformats.org/officeDocument/2006/relationships/tags" Target="../tags/tag102.xml"/><Relationship Id="rId13" Type="http://schemas.openxmlformats.org/officeDocument/2006/relationships/image" Target="../media/image18.svg"/><Relationship Id="rId12" Type="http://schemas.openxmlformats.org/officeDocument/2006/relationships/image" Target="../media/image17.png"/><Relationship Id="rId11" Type="http://schemas.openxmlformats.org/officeDocument/2006/relationships/tags" Target="../tags/tag101.xml"/><Relationship Id="rId10" Type="http://schemas.openxmlformats.org/officeDocument/2006/relationships/tags" Target="../tags/tag100.xml"/><Relationship Id="rId1" Type="http://schemas.openxmlformats.org/officeDocument/2006/relationships/tags" Target="../tags/tag95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11.xml"/><Relationship Id="rId8" Type="http://schemas.openxmlformats.org/officeDocument/2006/relationships/tags" Target="../tags/tag110.xml"/><Relationship Id="rId7" Type="http://schemas.openxmlformats.org/officeDocument/2006/relationships/tags" Target="../tags/tag109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image" Target="../media/image11.jpeg"/><Relationship Id="rId3" Type="http://schemas.openxmlformats.org/officeDocument/2006/relationships/tags" Target="../tags/tag106.xml"/><Relationship Id="rId2" Type="http://schemas.openxmlformats.org/officeDocument/2006/relationships/image" Target="../media/image16.png"/><Relationship Id="rId14" Type="http://schemas.openxmlformats.org/officeDocument/2006/relationships/slideLayout" Target="../slideLayouts/slideLayout4.xml"/><Relationship Id="rId13" Type="http://schemas.openxmlformats.org/officeDocument/2006/relationships/tags" Target="../tags/tag113.xml"/><Relationship Id="rId12" Type="http://schemas.openxmlformats.org/officeDocument/2006/relationships/tags" Target="../tags/tag112.xml"/><Relationship Id="rId11" Type="http://schemas.openxmlformats.org/officeDocument/2006/relationships/image" Target="../media/image18.svg"/><Relationship Id="rId10" Type="http://schemas.openxmlformats.org/officeDocument/2006/relationships/image" Target="../media/image17.png"/><Relationship Id="rId1" Type="http://schemas.openxmlformats.org/officeDocument/2006/relationships/tags" Target="../tags/tag105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video" Target="../media/media1.mp4"/><Relationship Id="rId8" Type="http://schemas.openxmlformats.org/officeDocument/2006/relationships/image" Target="../media/image18.svg"/><Relationship Id="rId7" Type="http://schemas.openxmlformats.org/officeDocument/2006/relationships/image" Target="../media/image17.png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image" Target="../media/image20.emf"/><Relationship Id="rId2" Type="http://schemas.openxmlformats.org/officeDocument/2006/relationships/tags" Target="../tags/tag115.xml"/><Relationship Id="rId14" Type="http://schemas.openxmlformats.org/officeDocument/2006/relationships/slideLayout" Target="../slideLayouts/slideLayout4.xml"/><Relationship Id="rId13" Type="http://schemas.openxmlformats.org/officeDocument/2006/relationships/tags" Target="../tags/tag120.xml"/><Relationship Id="rId12" Type="http://schemas.openxmlformats.org/officeDocument/2006/relationships/image" Target="../media/image21.png"/><Relationship Id="rId11" Type="http://schemas.openxmlformats.org/officeDocument/2006/relationships/tags" Target="../tags/tag119.xml"/><Relationship Id="rId10" Type="http://schemas.microsoft.com/office/2007/relationships/media" Target="../media/media1.mp4"/><Relationship Id="rId1" Type="http://schemas.openxmlformats.org/officeDocument/2006/relationships/tags" Target="../tags/tag11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27.xml"/><Relationship Id="rId8" Type="http://schemas.openxmlformats.org/officeDocument/2006/relationships/tags" Target="../tags/tag126.xml"/><Relationship Id="rId7" Type="http://schemas.openxmlformats.org/officeDocument/2006/relationships/image" Target="../media/image22.png"/><Relationship Id="rId6" Type="http://schemas.openxmlformats.org/officeDocument/2006/relationships/tags" Target="../tags/tag125.xml"/><Relationship Id="rId5" Type="http://schemas.openxmlformats.org/officeDocument/2006/relationships/image" Target="../media/image20.emf"/><Relationship Id="rId4" Type="http://schemas.openxmlformats.org/officeDocument/2006/relationships/tags" Target="../tags/tag124.xml"/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3" Type="http://schemas.openxmlformats.org/officeDocument/2006/relationships/slideLayout" Target="../slideLayouts/slideLayout4.xml"/><Relationship Id="rId12" Type="http://schemas.openxmlformats.org/officeDocument/2006/relationships/tags" Target="../tags/tag128.xml"/><Relationship Id="rId11" Type="http://schemas.openxmlformats.org/officeDocument/2006/relationships/image" Target="../media/image18.svg"/><Relationship Id="rId10" Type="http://schemas.openxmlformats.org/officeDocument/2006/relationships/image" Target="../media/image17.png"/><Relationship Id="rId1" Type="http://schemas.openxmlformats.org/officeDocument/2006/relationships/tags" Target="../tags/tag12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image" Target="../media/image18.svg"/><Relationship Id="rId3" Type="http://schemas.openxmlformats.org/officeDocument/2006/relationships/image" Target="../media/image17.png"/><Relationship Id="rId2" Type="http://schemas.openxmlformats.org/officeDocument/2006/relationships/tags" Target="../tags/tag130.xml"/><Relationship Id="rId16" Type="http://schemas.openxmlformats.org/officeDocument/2006/relationships/slideLayout" Target="../slideLayouts/slideLayout4.xml"/><Relationship Id="rId15" Type="http://schemas.openxmlformats.org/officeDocument/2006/relationships/tags" Target="../tags/tag139.xml"/><Relationship Id="rId14" Type="http://schemas.openxmlformats.org/officeDocument/2006/relationships/image" Target="../media/image24.jpeg"/><Relationship Id="rId13" Type="http://schemas.openxmlformats.org/officeDocument/2006/relationships/tags" Target="../tags/tag138.xml"/><Relationship Id="rId12" Type="http://schemas.openxmlformats.org/officeDocument/2006/relationships/image" Target="../media/image23.png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tags" Target="../tags/tag1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635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573260" y="3322955"/>
            <a:ext cx="2618740" cy="36055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4315460"/>
            <a:ext cx="2897505" cy="25425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652000" y="635"/>
            <a:ext cx="2540000" cy="3247390"/>
          </a:xfrm>
          <a:prstGeom prst="rect">
            <a:avLst/>
          </a:prstGeom>
        </p:spPr>
      </p:pic>
      <p:sp>
        <p:nvSpPr>
          <p:cNvPr id="6" name="TextBox 5"/>
          <p:cNvSpPr txBox="1"/>
          <p:nvPr>
            <p:custDataLst>
              <p:tags r:id="rId9"/>
            </p:custDataLst>
          </p:nvPr>
        </p:nvSpPr>
        <p:spPr>
          <a:xfrm>
            <a:off x="1626870" y="368681"/>
            <a:ext cx="8181213" cy="13822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l">
              <a:lnSpc>
                <a:spcPct val="102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i="0">
                <a:solidFill>
                  <a:srgbClr val="4B2309"/>
                </a:solidFill>
                <a:latin typeface="Times New Roman" panose="02020603050405020304"/>
                <a:ea typeface="华文新魏" panose="02010800040101010101" charset="-122"/>
              </a:rPr>
              <a:t>选择性必修三</a:t>
            </a:r>
            <a:r>
              <a:rPr lang="en-US" altLang="zh-CN" sz="7200" b="1" i="0">
                <a:solidFill>
                  <a:srgbClr val="4B2309"/>
                </a:solidFill>
                <a:latin typeface="Times New Roman" panose="02020603050405020304"/>
                <a:ea typeface="华文新魏" panose="02010800040101010101" charset="-122"/>
              </a:rPr>
              <a:t> </a:t>
            </a:r>
            <a:endParaRPr lang="en-US" altLang="zh-CN" sz="7200" b="1" i="0">
              <a:solidFill>
                <a:srgbClr val="4B2309"/>
              </a:solidFill>
              <a:latin typeface="Times New Roman" panose="02020603050405020304"/>
              <a:ea typeface="华文新魏" panose="02010800040101010101" charset="-122"/>
            </a:endParaRPr>
          </a:p>
          <a:p>
            <a:pPr algn="ctr">
              <a:lnSpc>
                <a:spcPct val="102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9600" b="1" i="0">
                <a:solidFill>
                  <a:srgbClr val="4B2309"/>
                </a:solidFill>
                <a:latin typeface="Times New Roman" panose="02020603050405020304"/>
                <a:ea typeface="华文新魏" panose="02010800040101010101" charset="-122"/>
              </a:rPr>
              <a:t>Unit 1   </a:t>
            </a:r>
            <a:r>
              <a:rPr lang="en-US" sz="9600" b="1" i="0">
                <a:solidFill>
                  <a:srgbClr val="4B2309"/>
                </a:solidFill>
                <a:latin typeface="Times New Roman" panose="02020603050405020304"/>
                <a:ea typeface="华文新魏" panose="02010800040101010101" charset="-122"/>
              </a:rPr>
              <a:t> Art</a:t>
            </a:r>
            <a:endParaRPr lang="en-US" sz="9600" b="1" i="0">
              <a:solidFill>
                <a:srgbClr val="4B2309"/>
              </a:solidFill>
              <a:latin typeface="Times New Roman" panose="02020603050405020304"/>
              <a:ea typeface="华文新魏" panose="02010800040101010101" charset="-122"/>
            </a:endParaRPr>
          </a:p>
          <a:p>
            <a:pPr algn="ctr">
              <a:lnSpc>
                <a:spcPct val="102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b="1" i="0">
                <a:solidFill>
                  <a:srgbClr val="4B2309"/>
                </a:solidFill>
                <a:latin typeface="Times New Roman" panose="02020603050405020304"/>
                <a:ea typeface="华文新魏" panose="02010800040101010101" charset="-122"/>
              </a:rPr>
              <a:t>Reading and thinking</a:t>
            </a:r>
            <a:r>
              <a:rPr lang="en-US" sz="4800" b="1" i="0">
                <a:solidFill>
                  <a:srgbClr val="4B2309"/>
                </a:solidFill>
                <a:latin typeface="Times New Roman" panose="02020603050405020304"/>
                <a:ea typeface="华文新魏" panose="02010800040101010101" charset="-122"/>
              </a:rPr>
              <a:t>  </a:t>
            </a:r>
            <a:endParaRPr lang="en-US" sz="6600" b="1" i="0">
              <a:solidFill>
                <a:srgbClr val="4B2309"/>
              </a:solidFill>
              <a:latin typeface="Times New Roman" panose="02020603050405020304"/>
              <a:ea typeface="华文新魏" panose="02010800040101010101" charset="-122"/>
            </a:endParaRPr>
          </a:p>
          <a:p>
            <a:pPr algn="ctr">
              <a:lnSpc>
                <a:spcPct val="102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0650" b="1" i="0">
                <a:solidFill>
                  <a:srgbClr val="4B2309"/>
                </a:solidFill>
                <a:latin typeface="Times New Roman" panose="02020603050405020304"/>
                <a:ea typeface="华文新魏" panose="02010800040101010101" charset="-122"/>
              </a:rPr>
              <a:t> </a:t>
            </a:r>
            <a:endParaRPr lang="en-US" sz="10650" b="1" i="0">
              <a:solidFill>
                <a:srgbClr val="4B2309"/>
              </a:solidFill>
              <a:latin typeface="Times New Roman" panose="02020603050405020304"/>
              <a:ea typeface="华文新魏" panose="02010800040101010101" charset="-122"/>
            </a:endParaRPr>
          </a:p>
        </p:txBody>
      </p:sp>
      <p:sp>
        <p:nvSpPr>
          <p:cNvPr id="7" name="TextBox 6"/>
          <p:cNvSpPr txBox="1"/>
          <p:nvPr>
            <p:custDataLst>
              <p:tags r:id="rId10"/>
            </p:custDataLst>
          </p:nvPr>
        </p:nvSpPr>
        <p:spPr>
          <a:xfrm>
            <a:off x="2665095" y="3867150"/>
            <a:ext cx="7640955" cy="882015"/>
          </a:xfrm>
          <a:prstGeom prst="rect">
            <a:avLst/>
          </a:prstGeom>
          <a:solidFill>
            <a:schemeClr val="accent3">
              <a:lumMod val="75000"/>
              <a:alpha val="31000"/>
            </a:schemeClr>
          </a:solidFill>
        </p:spPr>
        <p:txBody>
          <a:bodyPr wrap="none" lIns="0" tIns="0" rIns="0" bIns="0"/>
          <a:lstStyle/>
          <a:p>
            <a:pPr algn="ctr">
              <a:lnSpc>
                <a:spcPct val="117000"/>
              </a:lnSpc>
              <a:spcBef>
                <a:spcPct val="0"/>
              </a:spcBef>
              <a:spcAft>
                <a:spcPct val="0"/>
              </a:spcAft>
            </a:pPr>
            <a:r>
              <a:rPr sz="4000" b="0" i="0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Berlin Sans FB Demi" panose="020E0802020502020306" charset="0"/>
              </a:rPr>
              <a:t>A Short History of Western Paintings</a:t>
            </a:r>
            <a:endParaRPr sz="4000" b="0" i="0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cs typeface="Berlin Sans FB Demi" panose="020E0802020502020306" charset="0"/>
            </a:endParaRPr>
          </a:p>
        </p:txBody>
      </p:sp>
    </p:spTree>
    <p:custDataLst>
      <p:tags r:id="rId1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775450" y="2521585"/>
            <a:ext cx="518795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eaLnBrk="1" hangingPunct="1">
              <a:lnSpc>
                <a:spcPts val="3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sym typeface="Wingdings 2" panose="05020102010507070707" pitchFamily="18" charset="2"/>
              </a:rPr>
              <a:t>religious </a:t>
            </a:r>
            <a:r>
              <a:rPr lang="en-US" altLang="zh-CN" sz="28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  <a:sym typeface="Wingdings 2" panose="05020102010507070707" pitchFamily="18" charset="2"/>
              </a:rPr>
              <a:t>themes</a:t>
            </a: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sym typeface="Wingdings 2" panose="05020102010507070707" pitchFamily="18" charset="2"/>
            </a:endParaRPr>
          </a:p>
          <a:p>
            <a:pPr marL="457200" indent="-457200" eaLnBrk="1" hangingPunct="1">
              <a:lnSpc>
                <a:spcPts val="3000"/>
              </a:lnSpc>
              <a:spcBef>
                <a:spcPct val="50000"/>
              </a:spcBef>
              <a:buFont typeface="Wingdings 2" panose="05020102010507070707" pitchFamily="18" charset="2"/>
              <a:buChar char=""/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sym typeface="Wingdings 2" panose="05020102010507070707" pitchFamily="18" charset="2"/>
              </a:rPr>
              <a:t>primitive</a:t>
            </a: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sym typeface="Wingdings 2" panose="05020102010507070707" pitchFamily="18" charset="2"/>
            </a:endParaRPr>
          </a:p>
          <a:p>
            <a:pPr marL="457200" indent="-457200" eaLnBrk="1" hangingPunct="1">
              <a:lnSpc>
                <a:spcPts val="3000"/>
              </a:lnSpc>
              <a:spcBef>
                <a:spcPct val="50000"/>
              </a:spcBef>
              <a:buFont typeface="Wingdings 2" panose="05020102010507070707" pitchFamily="18" charset="2"/>
              <a:buChar char=""/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sym typeface="Wingdings 2" panose="05020102010507070707" pitchFamily="18" charset="2"/>
              </a:rPr>
              <a:t>two-dimensional</a:t>
            </a: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sym typeface="Wingdings 2" panose="05020102010507070707" pitchFamily="18" charset="2"/>
            </a:endParaRPr>
          </a:p>
          <a:p>
            <a:pPr marL="457200" indent="-457200" eaLnBrk="1" hangingPunct="1">
              <a:lnSpc>
                <a:spcPts val="3000"/>
              </a:lnSpc>
              <a:spcBef>
                <a:spcPct val="50000"/>
              </a:spcBef>
              <a:buFont typeface="Wingdings 2" panose="05020102010507070707" pitchFamily="18" charset="2"/>
              <a:buChar char=""/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sym typeface="Wingdings 2" panose="05020102010507070707" pitchFamily="18" charset="2"/>
              </a:rPr>
              <a:t>larger main characters</a:t>
            </a: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sym typeface="Wingdings 2" panose="05020102010507070707" pitchFamily="18" charset="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28320" y="1091565"/>
            <a:ext cx="5867400" cy="4674870"/>
          </a:xfrm>
          <a:prstGeom prst="roundRect">
            <a:avLst/>
          </a:prstGeom>
        </p:spPr>
      </p:pic>
      <p:sp>
        <p:nvSpPr>
          <p:cNvPr id="12" name="椭圆 11"/>
          <p:cNvSpPr/>
          <p:nvPr>
            <p:custDataLst>
              <p:tags r:id="rId4"/>
            </p:custDataLst>
          </p:nvPr>
        </p:nvSpPr>
        <p:spPr>
          <a:xfrm>
            <a:off x="2116455" y="4328795"/>
            <a:ext cx="2604770" cy="1489075"/>
          </a:xfrm>
          <a:prstGeom prst="ellipse">
            <a:avLst/>
          </a:prstGeom>
          <a:noFill/>
          <a:ln w="57150">
            <a:solidFill>
              <a:schemeClr val="accent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6944360" y="1834515"/>
            <a:ext cx="2966085" cy="534035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6E573F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3200" b="1">
                <a:solidFill>
                  <a:srgbClr val="6E573F"/>
                </a:solidFill>
                <a:cs typeface="Times New Roman" panose="02020603050405020304" charset="0"/>
                <a:sym typeface="+mn-ea"/>
              </a:rPr>
              <a:t>Characteristics</a:t>
            </a:r>
            <a:endParaRPr lang="en-US" altLang="zh-CN" sz="3200" b="1">
              <a:solidFill>
                <a:srgbClr val="6E573F"/>
              </a:solidFill>
              <a:cs typeface="Times New Roman" panose="02020603050405020304" charset="0"/>
              <a:sym typeface="+mn-ea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979930" y="5925185"/>
            <a:ext cx="3264535" cy="853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400" b="1">
                <a:effectLst/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from the early Middle Ages</a:t>
            </a:r>
            <a:endParaRPr lang="en-US" altLang="zh-CN" sz="2400" b="1">
              <a:effectLst/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7"/>
            </p:custDataLst>
          </p:nvPr>
        </p:nvSpPr>
        <p:spPr>
          <a:xfrm>
            <a:off x="1310640" y="172720"/>
            <a:ext cx="59670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While-reading</a:t>
            </a:r>
            <a:r>
              <a:rPr lang="en-US" altLang="zh-CN" sz="4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(scanning)</a:t>
            </a:r>
            <a:endParaRPr lang="en-US" altLang="zh-CN" sz="40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2925" y="110490"/>
            <a:ext cx="914400" cy="914400"/>
          </a:xfrm>
          <a:prstGeom prst="rect">
            <a:avLst/>
          </a:prstGeom>
        </p:spPr>
      </p:pic>
      <p:sp>
        <p:nvSpPr>
          <p:cNvPr id="31" name="文本框 30"/>
          <p:cNvSpPr txBox="1"/>
          <p:nvPr>
            <p:custDataLst>
              <p:tags r:id="rId11"/>
            </p:custDataLst>
          </p:nvPr>
        </p:nvSpPr>
        <p:spPr>
          <a:xfrm>
            <a:off x="6944360" y="1096010"/>
            <a:ext cx="4206875" cy="521970"/>
          </a:xfrm>
          <a:prstGeom prst="rect">
            <a:avLst/>
          </a:prstGeom>
          <a:solidFill>
            <a:srgbClr val="494636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800" b="1">
                <a:solidFill>
                  <a:srgbClr val="F6E8D0"/>
                </a:solidFill>
                <a:latin typeface="Times New Roman" panose="02020603050405020304"/>
                <a:ea typeface="华文新魏" panose="02010800040101010101" charset="-122"/>
              </a:rPr>
              <a:t>The Middle Ages (Para2.)</a:t>
            </a:r>
            <a:endParaRPr lang="en-US" altLang="zh-CN" sz="2800" b="1">
              <a:solidFill>
                <a:srgbClr val="F6E8D0"/>
              </a:solidFill>
              <a:latin typeface="Times New Roman" panose="02020603050405020304"/>
              <a:ea typeface="华文新魏" panose="02010800040101010101" charset="-122"/>
            </a:endParaRPr>
          </a:p>
        </p:txBody>
      </p:sp>
    </p:spTree>
    <p:custDataLst>
      <p:tags r:id="rId1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2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73197" y="1056518"/>
          <a:ext cx="11266621" cy="554291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546350"/>
                <a:gridCol w="4313282"/>
                <a:gridCol w="93980"/>
                <a:gridCol w="4313009"/>
              </a:tblGrid>
              <a:tr h="683895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800" b="1">
                          <a:solidFill>
                            <a:schemeClr val="bg2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     Period 1</a:t>
                      </a:r>
                      <a:endParaRPr lang="en-US" altLang="zh-CN" sz="2800" b="1">
                        <a:solidFill>
                          <a:schemeClr val="bg2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573F"/>
                    </a:solidFill>
                  </a:tcPr>
                </a:tc>
                <a:tc gridSpan="3"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800" b="1">
                          <a:solidFill>
                            <a:schemeClr val="bg2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   The Middle Ages (Para.</a:t>
                      </a:r>
                      <a:r>
                        <a:rPr lang="en-US" altLang="zh-CN" sz="2800" b="1" baseline="0">
                          <a:solidFill>
                            <a:schemeClr val="bg2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 2</a:t>
                      </a:r>
                      <a:r>
                        <a:rPr lang="en-US" altLang="zh-CN" sz="2800" b="1">
                          <a:solidFill>
                            <a:schemeClr val="bg2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)</a:t>
                      </a:r>
                      <a:endParaRPr lang="zh-CN" altLang="en-US" sz="2800" b="1">
                        <a:solidFill>
                          <a:schemeClr val="bg2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573F"/>
                    </a:solidFill>
                  </a:tcPr>
                </a:tc>
                <a:tc hMerge="1"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495300"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800" b="1">
                          <a:solidFill>
                            <a:srgbClr val="6E573F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Time</a:t>
                      </a:r>
                      <a:endParaRPr lang="en-US" altLang="zh-CN" sz="2800" b="1">
                        <a:solidFill>
                          <a:srgbClr val="6E573F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 gridSpan="3"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0">
                        <a:solidFill>
                          <a:srgbClr val="6E573F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 hMerge="1"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800" b="1">
                          <a:solidFill>
                            <a:srgbClr val="6E573F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Purpose </a:t>
                      </a:r>
                      <a:endParaRPr lang="en-US" altLang="zh-CN" sz="2800" b="1">
                        <a:solidFill>
                          <a:srgbClr val="6E573F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 gridSpan="3"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endParaRPr lang="en-US" altLang="zh-CN" sz="2800" b="1">
                        <a:latin typeface="Times New Roman" panose="02020603050405020304"/>
                        <a:ea typeface="华文新魏" panose="02010800040101010101" charset="-122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 hMerge="1"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220">
                <a:tc rowSpan="2"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800" b="1">
                          <a:solidFill>
                            <a:srgbClr val="6E573F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Characteristics</a:t>
                      </a:r>
                      <a:endParaRPr lang="en-US" altLang="zh-CN" sz="2800" b="1">
                        <a:solidFill>
                          <a:srgbClr val="6E573F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 gridSpan="2"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l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800" b="1">
                          <a:solidFill>
                            <a:srgbClr val="6E573F"/>
                          </a:solidFill>
                          <a:latin typeface="Times New Roman" panose="02020603050405020304"/>
                          <a:ea typeface="华文新魏" panose="02010800040101010101" charset="-122"/>
                        </a:rPr>
                        <a:t>From 5th to 13th century</a:t>
                      </a:r>
                      <a:endParaRPr lang="en-US" altLang="zh-CN" sz="2800" b="1">
                        <a:solidFill>
                          <a:srgbClr val="6E573F"/>
                        </a:solidFill>
                        <a:latin typeface="Times New Roman" panose="02020603050405020304"/>
                        <a:ea typeface="华文新魏" panose="02010800040101010101" charset="-122"/>
                      </a:endParaRPr>
                    </a:p>
                  </a:txBody>
                  <a:tcPr marL="68580" marR="68580" marT="34290" marB="34290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 hMerge="1"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lvl="0" indent="0" algn="l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800" b="1">
                          <a:solidFill>
                            <a:srgbClr val="6E573F"/>
                          </a:solidFill>
                          <a:latin typeface="Times New Roman" panose="02020603050405020304"/>
                          <a:ea typeface="华文新魏" panose="02010800040101010101" charset="-122"/>
                          <a:sym typeface="+mn-ea"/>
                        </a:rPr>
                        <a:t>From 13th to 15th century</a:t>
                      </a:r>
                      <a:endParaRPr lang="en-US" altLang="zh-CN" sz="2800" b="1">
                        <a:solidFill>
                          <a:srgbClr val="6E573F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marL="68580" marR="68580" marT="34290" marB="34290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</a:tr>
              <a:tr h="2664460">
                <a:tc vMerge="1"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wrap="square"/>
                    <a:lstStyle/>
                    <a:p>
                      <a:pPr marL="0" lvl="0" indent="0" algn="l">
                        <a:lnSpc>
                          <a:spcPct val="150000"/>
                        </a:lnSpc>
                        <a:buNone/>
                      </a:pPr>
                      <a:endParaRPr lang="en-US" altLang="zh-CN" sz="2400" b="0"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 hMerge="1"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lvl="0" indent="0" algn="l">
                        <a:lnSpc>
                          <a:spcPct val="150000"/>
                        </a:lnSpc>
                        <a:buNone/>
                      </a:pPr>
                      <a:endParaRPr lang="en-US" altLang="zh-CN" sz="2400" b="0"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</a:tr>
              <a:tr h="495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800" b="1">
                          <a:solidFill>
                            <a:srgbClr val="6E573F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Artists</a:t>
                      </a:r>
                      <a:endParaRPr lang="en-US" altLang="zh-CN" sz="2800" b="1">
                        <a:solidFill>
                          <a:srgbClr val="6E573F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400" b="0"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>
                      <a:solidFill>
                        <a:schemeClr val="tx1"/>
                      </a:solidFill>
                      <a:prstDash val="solid"/>
                    </a:lnTlToBr>
                    <a:solidFill>
                      <a:srgbClr val="F6E8D0"/>
                    </a:solidFill>
                  </a:tcPr>
                </a:tc>
                <a:tc gridSpan="2"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400" b="0"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 hMerge="1"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Box 2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137291" y="1711417"/>
            <a:ext cx="5537421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latin typeface="Times New Roman" panose="02020603050405020304"/>
                <a:ea typeface="华文新魏" panose="02010800040101010101" charset="-122"/>
              </a:rPr>
              <a:t>   </a:t>
            </a:r>
            <a:r>
              <a:rPr lang="en-US" altLang="zh-CN" sz="24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</a:rPr>
              <a:t> </a:t>
            </a:r>
            <a:r>
              <a:rPr lang="en-US" altLang="zh-CN" sz="28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</a:rPr>
              <a:t>From the 5th to the 15</a:t>
            </a:r>
            <a:r>
              <a:rPr lang="en-US" altLang="zh-CN" sz="28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  <a:sym typeface="+mn-ea"/>
              </a:rPr>
              <a:t>th</a:t>
            </a:r>
            <a:r>
              <a:rPr lang="en-US" altLang="zh-CN" sz="28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</a:rPr>
              <a:t> century  </a:t>
            </a:r>
            <a:endParaRPr lang="en-US" altLang="zh-CN" sz="2800" b="1">
              <a:solidFill>
                <a:srgbClr val="6E573F"/>
              </a:solidFill>
              <a:latin typeface="Times New Roman" panose="02020603050405020304"/>
              <a:ea typeface="华文新魏" panose="02010800040101010101" charset="-122"/>
            </a:endParaRPr>
          </a:p>
        </p:txBody>
      </p:sp>
      <p:sp>
        <p:nvSpPr>
          <p:cNvPr id="7" name="Text Box 2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165475" y="3785235"/>
            <a:ext cx="412432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0" eaLnBrk="1" hangingPunct="1">
              <a:lnSpc>
                <a:spcPts val="3000"/>
              </a:lnSpc>
              <a:spcBef>
                <a:spcPct val="50000"/>
              </a:spcBef>
              <a:buNone/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sym typeface="Wingdings 2" panose="05020102010507070707" pitchFamily="18" charset="2"/>
              </a:rPr>
              <a:t>religious </a:t>
            </a:r>
            <a:r>
              <a:rPr lang="en-US" altLang="zh-CN" sz="28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  <a:sym typeface="Wingdings 2" panose="05020102010507070707" pitchFamily="18" charset="2"/>
              </a:rPr>
              <a:t>themes</a:t>
            </a: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sym typeface="Wingdings 2" panose="05020102010507070707" pitchFamily="18" charset="2"/>
            </a:endParaRPr>
          </a:p>
          <a:p>
            <a:pPr indent="0" eaLnBrk="1" hangingPunct="1">
              <a:lnSpc>
                <a:spcPts val="3000"/>
              </a:lnSpc>
              <a:spcBef>
                <a:spcPct val="50000"/>
              </a:spcBef>
              <a:buNone/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sym typeface="Wingdings 2" panose="05020102010507070707" pitchFamily="18" charset="2"/>
              </a:rPr>
              <a:t>primitive</a:t>
            </a: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sym typeface="Wingdings 2" panose="05020102010507070707" pitchFamily="18" charset="2"/>
            </a:endParaRPr>
          </a:p>
          <a:p>
            <a:pPr indent="0" eaLnBrk="1" hangingPunct="1">
              <a:lnSpc>
                <a:spcPts val="3000"/>
              </a:lnSpc>
              <a:spcBef>
                <a:spcPct val="50000"/>
              </a:spcBef>
              <a:buNone/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sym typeface="Wingdings 2" panose="05020102010507070707" pitchFamily="18" charset="2"/>
              </a:rPr>
              <a:t>two-dimensional</a:t>
            </a: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sym typeface="Wingdings 2" panose="05020102010507070707" pitchFamily="18" charset="2"/>
            </a:endParaRPr>
          </a:p>
          <a:p>
            <a:pPr indent="0" eaLnBrk="1" hangingPunct="1">
              <a:lnSpc>
                <a:spcPts val="3000"/>
              </a:lnSpc>
              <a:spcBef>
                <a:spcPct val="50000"/>
              </a:spcBef>
              <a:buNone/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sym typeface="Wingdings 2" panose="05020102010507070707" pitchFamily="18" charset="2"/>
              </a:rPr>
              <a:t>larger main characters</a:t>
            </a: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sym typeface="Wingdings 2" panose="05020102010507070707" pitchFamily="18" charset="2"/>
            </a:endParaRPr>
          </a:p>
          <a:p>
            <a:pPr marL="457200" indent="-457200" eaLnBrk="1" hangingPunct="1">
              <a:lnSpc>
                <a:spcPts val="3000"/>
              </a:lnSpc>
              <a:spcBef>
                <a:spcPct val="50000"/>
              </a:spcBef>
              <a:buFont typeface="Wingdings 2" panose="05020102010507070707" pitchFamily="18" charset="2"/>
              <a:buChar char=""/>
            </a:pP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sym typeface="Wingdings 2" panose="05020102010507070707" pitchFamily="18" charset="2"/>
            </a:endParaRPr>
          </a:p>
        </p:txBody>
      </p:sp>
      <p:sp>
        <p:nvSpPr>
          <p:cNvPr id="8" name="Rectangle 2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806055" y="6061710"/>
            <a:ext cx="304228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ja-JP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</a:rPr>
              <a:t>G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</a:rPr>
              <a:t>iotto di Bondone</a:t>
            </a: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</a:endParaRPr>
          </a:p>
        </p:txBody>
      </p:sp>
      <p:sp>
        <p:nvSpPr>
          <p:cNvPr id="4" name="Text Box 2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752850" y="2234565"/>
            <a:ext cx="604774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0" indent="0" algn="ctr">
              <a:buNone/>
            </a:pPr>
            <a:r>
              <a:rPr lang="en-US" altLang="zh-CN" sz="2400" b="1">
                <a:latin typeface="Times New Roman" panose="02020603050405020304"/>
                <a:ea typeface="华文新魏" panose="02010800040101010101" charset="-122"/>
              </a:rPr>
              <a:t>  </a:t>
            </a:r>
            <a:r>
              <a:rPr lang="en-US" altLang="zh-CN" sz="2800" b="1">
                <a:latin typeface="Times New Roman" panose="02020603050405020304"/>
                <a:ea typeface="华文新魏" panose="02010800040101010101" charset="-122"/>
              </a:rPr>
              <a:t> 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</a:rPr>
              <a:t>T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sym typeface="+mn-ea"/>
              </a:rPr>
              <a:t>o teach people about Christianity</a:t>
            </a: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7680325" y="3585845"/>
            <a:ext cx="435610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>
              <a:lnSpc>
                <a:spcPct val="150000"/>
              </a:lnSpc>
              <a:buNone/>
            </a:pPr>
            <a:r>
              <a:rPr lang="en-US" altLang="zh-CN" sz="2400" b="1">
                <a:solidFill>
                  <a:srgbClr val="6E573F"/>
                </a:solidFill>
                <a:latin typeface="Times New Roman" panose="02020603050405020304"/>
                <a:sym typeface="Wingdings 2" panose="05020102010507070707" pitchFamily="18" charset="2"/>
              </a:rPr>
              <a:t>real people in a real environment</a:t>
            </a:r>
            <a:endParaRPr lang="en-US" altLang="zh-CN" sz="2400" b="1">
              <a:solidFill>
                <a:srgbClr val="6E573F"/>
              </a:solidFill>
              <a:latin typeface="Times New Roman" panose="02020603050405020304"/>
              <a:sym typeface="Wingdings 2" panose="05020102010507070707" pitchFamily="18" charset="2"/>
            </a:endParaRPr>
          </a:p>
          <a:p>
            <a:pPr lvl="0" indent="0" algn="l">
              <a:lnSpc>
                <a:spcPct val="150000"/>
              </a:lnSpc>
              <a:buNone/>
            </a:pPr>
            <a:r>
              <a:rPr lang="en-US" altLang="zh-CN" sz="2400" b="1">
                <a:solidFill>
                  <a:srgbClr val="6E573F"/>
                </a:solidFill>
                <a:latin typeface="Times New Roman" panose="02020603050405020304"/>
                <a:sym typeface="Wingdings 2" panose="05020102010507070707" pitchFamily="18" charset="2"/>
              </a:rPr>
              <a:t>realistic human faces</a:t>
            </a:r>
            <a:endParaRPr lang="en-US" altLang="zh-CN" sz="2400" b="1">
              <a:solidFill>
                <a:srgbClr val="6E573F"/>
              </a:solidFill>
              <a:latin typeface="Times New Roman" panose="02020603050405020304"/>
              <a:sym typeface="Wingdings 2" panose="05020102010507070707" pitchFamily="18" charset="2"/>
            </a:endParaRPr>
          </a:p>
          <a:p>
            <a:pPr lvl="0" indent="0" algn="l">
              <a:lnSpc>
                <a:spcPct val="150000"/>
              </a:lnSpc>
              <a:buNone/>
            </a:pPr>
            <a:r>
              <a:rPr lang="en-US" altLang="zh-CN" sz="2400" b="1">
                <a:solidFill>
                  <a:srgbClr val="6E573F"/>
                </a:solidFill>
                <a:latin typeface="Times New Roman" panose="02020603050405020304"/>
                <a:sym typeface="Wingdings 2" panose="05020102010507070707" pitchFamily="18" charset="2"/>
              </a:rPr>
              <a:t>deep emotional impact</a:t>
            </a:r>
            <a:endParaRPr lang="en-US" altLang="zh-CN" sz="2400" b="1">
              <a:solidFill>
                <a:srgbClr val="6E573F"/>
              </a:solidFill>
              <a:latin typeface="Times New Roman" panose="02020603050405020304"/>
              <a:sym typeface="Wingdings 2" panose="05020102010507070707" pitchFamily="18" charset="2"/>
            </a:endParaRPr>
          </a:p>
        </p:txBody>
      </p:sp>
      <p:sp>
        <p:nvSpPr>
          <p:cNvPr id="24" name="文本框 23"/>
          <p:cNvSpPr txBox="1"/>
          <p:nvPr>
            <p:custDataLst>
              <p:tags r:id="rId7"/>
            </p:custDataLst>
          </p:nvPr>
        </p:nvSpPr>
        <p:spPr>
          <a:xfrm>
            <a:off x="1310640" y="172720"/>
            <a:ext cx="59670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While-reading</a:t>
            </a:r>
            <a:r>
              <a:rPr lang="en-US" altLang="zh-CN" sz="4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(scanning)</a:t>
            </a:r>
            <a:endParaRPr lang="en-US" altLang="zh-CN" sz="40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2925" y="110490"/>
            <a:ext cx="914400" cy="9144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73710" y="879475"/>
            <a:ext cx="6877685" cy="5720080"/>
          </a:xfrm>
          <a:prstGeom prst="rect">
            <a:avLst/>
          </a:prstGeom>
        </p:spPr>
      </p:pic>
      <p:sp>
        <p:nvSpPr>
          <p:cNvPr id="11" name="椭圆 10"/>
          <p:cNvSpPr/>
          <p:nvPr>
            <p:custDataLst>
              <p:tags r:id="rId13"/>
            </p:custDataLst>
          </p:nvPr>
        </p:nvSpPr>
        <p:spPr>
          <a:xfrm>
            <a:off x="5894070" y="1065530"/>
            <a:ext cx="1304290" cy="1993265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>
            <p:custDataLst>
              <p:tags r:id="rId14"/>
            </p:custDataLst>
          </p:nvPr>
        </p:nvSpPr>
        <p:spPr>
          <a:xfrm>
            <a:off x="851535" y="3244850"/>
            <a:ext cx="5773420" cy="3046095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右箭头 2"/>
          <p:cNvSpPr/>
          <p:nvPr>
            <p:custDataLst>
              <p:tags r:id="rId15"/>
            </p:custDataLst>
          </p:nvPr>
        </p:nvSpPr>
        <p:spPr>
          <a:xfrm>
            <a:off x="2085975" y="4570730"/>
            <a:ext cx="5051425" cy="39497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rcRect l="26076" t="40512" r="30697" b="29156"/>
          <a:stretch>
            <a:fillRect/>
          </a:stretch>
        </p:blipFill>
        <p:spPr>
          <a:xfrm>
            <a:off x="7554595" y="2906395"/>
            <a:ext cx="3293745" cy="3244215"/>
          </a:xfrm>
          <a:prstGeom prst="ellipse">
            <a:avLst/>
          </a:prstGeom>
        </p:spPr>
      </p:pic>
    </p:spTree>
    <p:custDataLst>
      <p:tags r:id="rId18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12" grpId="0" animBg="1"/>
      <p:bldP spid="3" grpId="0" animBg="1"/>
      <p:bldP spid="12" grpId="1" animBg="1"/>
      <p:bldP spid="11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20000"/>
          </a:blip>
          <a:srcRect b="84432"/>
          <a:stretch>
            <a:fillRect/>
          </a:stretch>
        </p:blipFill>
        <p:spPr>
          <a:xfrm>
            <a:off x="6064250" y="661670"/>
            <a:ext cx="4153535" cy="36322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24205" y="172720"/>
            <a:ext cx="766445" cy="7664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42925" y="110490"/>
            <a:ext cx="914400" cy="914400"/>
          </a:xfrm>
          <a:prstGeom prst="rect">
            <a:avLst/>
          </a:prstGeom>
        </p:spPr>
      </p:pic>
      <p:sp>
        <p:nvSpPr>
          <p:cNvPr id="13" name="TextBox 4"/>
          <p:cNvSpPr txBox="1"/>
          <p:nvPr>
            <p:custDataLst>
              <p:tags r:id="rId6"/>
            </p:custDataLst>
          </p:nvPr>
        </p:nvSpPr>
        <p:spPr>
          <a:xfrm>
            <a:off x="4927600" y="1882140"/>
            <a:ext cx="1370330" cy="55753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1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i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Time</a:t>
            </a:r>
            <a:endParaRPr lang="en-US" sz="2800" b="1" i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sp>
        <p:nvSpPr>
          <p:cNvPr id="14" name="TextBox 5"/>
          <p:cNvSpPr txBox="1"/>
          <p:nvPr>
            <p:custDataLst>
              <p:tags r:id="rId7"/>
            </p:custDataLst>
          </p:nvPr>
        </p:nvSpPr>
        <p:spPr>
          <a:xfrm>
            <a:off x="4927600" y="2295525"/>
            <a:ext cx="3971163" cy="3214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i="0">
                <a:solidFill>
                  <a:srgbClr val="4E3A2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 From the 14th to the 17th century </a:t>
            </a:r>
            <a:endParaRPr lang="en-US" altLang="zh-CN" sz="2800" b="1" i="0">
              <a:solidFill>
                <a:srgbClr val="4E3A21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  <a:p>
            <a:pPr algn="just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800" b="1" i="0">
              <a:solidFill>
                <a:srgbClr val="4E3A21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sp>
        <p:nvSpPr>
          <p:cNvPr id="15" name="TextBox 6"/>
          <p:cNvSpPr txBox="1"/>
          <p:nvPr>
            <p:custDataLst>
              <p:tags r:id="rId8"/>
            </p:custDataLst>
          </p:nvPr>
        </p:nvSpPr>
        <p:spPr>
          <a:xfrm>
            <a:off x="4927600" y="2834640"/>
            <a:ext cx="3772535" cy="59372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sz="2800" b="1" i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Characteristics</a:t>
            </a:r>
            <a:r>
              <a:rPr lang="en-US" sz="2800" b="1" i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(</a:t>
            </a:r>
            <a:r>
              <a:rPr lang="zh-CN" altLang="en-US" sz="2800" b="1" i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特征</a:t>
            </a:r>
            <a:r>
              <a:rPr lang="en-US" sz="2800" b="1" i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)</a:t>
            </a:r>
            <a:endParaRPr lang="en-US" sz="2800" b="1" i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4906645" y="1142365"/>
            <a:ext cx="6096000" cy="521970"/>
          </a:xfrm>
          <a:prstGeom prst="rect">
            <a:avLst/>
          </a:prstGeom>
          <a:solidFill>
            <a:srgbClr val="6E573F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800" b="1">
                <a:solidFill>
                  <a:schemeClr val="bg1"/>
                </a:solidFill>
                <a:latin typeface="Times New Roman" panose="02020603050405020304"/>
                <a:ea typeface="华文新魏" panose="02010800040101010101" charset="-122"/>
                <a:sym typeface="+mn-ea"/>
              </a:rPr>
              <a:t>The Renaissance (Para.3-5)</a:t>
            </a:r>
            <a:endParaRPr lang="en-US" altLang="zh-CN" sz="2800" b="1">
              <a:solidFill>
                <a:schemeClr val="bg1"/>
              </a:solidFill>
              <a:latin typeface="Times New Roman" panose="02020603050405020304"/>
              <a:ea typeface="华文新魏" panose="020108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10"/>
            </p:custDataLst>
          </p:nvPr>
        </p:nvSpPr>
        <p:spPr>
          <a:xfrm>
            <a:off x="4906645" y="3309620"/>
            <a:ext cx="6730365" cy="11931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457200" indent="-457200" algn="just" defTabSz="91440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sz="2800" b="1">
                <a:solidFill>
                  <a:srgbClr val="4E3A2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less religious themes</a:t>
            </a:r>
            <a:endParaRPr lang="en-US" altLang="zh-CN" sz="2800" b="1">
              <a:solidFill>
                <a:srgbClr val="4E3A21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  <a:p>
            <a:pPr marL="457200" indent="-457200" algn="just" defTabSz="91440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sz="2800" b="1">
                <a:solidFill>
                  <a:srgbClr val="4E3A2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more humanistic attitude to life</a:t>
            </a:r>
            <a:endParaRPr lang="en-US" altLang="zh-CN" sz="2800" b="1">
              <a:solidFill>
                <a:srgbClr val="4E3A21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  <a:p>
            <a:pPr marL="457200" indent="-457200" algn="just" defTabSz="91440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sz="2800" b="1">
                <a:solidFill>
                  <a:srgbClr val="4E3A2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use of perspective(</a:t>
            </a:r>
            <a:r>
              <a:rPr lang="zh-CN" altLang="en-US" sz="2800" b="1">
                <a:solidFill>
                  <a:srgbClr val="4E3A2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透视</a:t>
            </a:r>
            <a:r>
              <a:rPr lang="en-US" altLang="zh-CN" sz="2800" b="1">
                <a:solidFill>
                  <a:srgbClr val="4E3A2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)</a:t>
            </a:r>
            <a:endParaRPr lang="en-US" altLang="zh-CN" sz="2800" b="1">
              <a:solidFill>
                <a:srgbClr val="4E3A21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  <a:p>
            <a:pPr marL="457200" indent="-457200" algn="just" defTabSz="91440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sz="2800" b="1">
                <a:solidFill>
                  <a:srgbClr val="4E3A2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use of oil paints</a:t>
            </a:r>
            <a:endParaRPr lang="en-US" altLang="zh-CN" sz="2800" b="1">
              <a:solidFill>
                <a:srgbClr val="4E3A21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  <a:p>
            <a:pPr marL="457200" indent="-457200" algn="just" defTabSz="91440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sz="2800" b="1">
                <a:solidFill>
                  <a:srgbClr val="4E3A2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emphasis shifted to people and the world around us</a:t>
            </a:r>
            <a:endParaRPr lang="en-US" altLang="zh-CN" sz="2800" b="1">
              <a:solidFill>
                <a:srgbClr val="4E3A21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  <a:p>
            <a:pPr marL="457200" indent="-457200" algn="just" defTabSz="91440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en-US" altLang="zh-CN" sz="2800" b="1">
              <a:solidFill>
                <a:srgbClr val="4E3A21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1310640" y="172720"/>
            <a:ext cx="59670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While-reading</a:t>
            </a:r>
            <a:r>
              <a:rPr lang="en-US" altLang="zh-CN" sz="4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(scanning)</a:t>
            </a:r>
            <a:endParaRPr lang="en-US" altLang="zh-CN" sz="40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69925" y="172720"/>
            <a:ext cx="914400" cy="914400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15"/>
            </p:custDataLst>
          </p:nvPr>
        </p:nvSpPr>
        <p:spPr>
          <a:xfrm>
            <a:off x="5353050" y="4240530"/>
            <a:ext cx="3825240" cy="815975"/>
          </a:xfrm>
          <a:prstGeom prst="rect">
            <a:avLst/>
          </a:prstGeom>
          <a:solidFill>
            <a:srgbClr val="7B5B35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右箭头 6"/>
          <p:cNvSpPr/>
          <p:nvPr>
            <p:custDataLst>
              <p:tags r:id="rId16"/>
            </p:custDataLst>
          </p:nvPr>
        </p:nvSpPr>
        <p:spPr>
          <a:xfrm>
            <a:off x="9204960" y="4511675"/>
            <a:ext cx="619760" cy="172720"/>
          </a:xfrm>
          <a:prstGeom prst="rightArrow">
            <a:avLst/>
          </a:prstGeom>
          <a:solidFill>
            <a:srgbClr val="7B5B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>
            <p:custDataLst>
              <p:tags r:id="rId17"/>
            </p:custDataLst>
          </p:nvPr>
        </p:nvSpPr>
        <p:spPr>
          <a:xfrm>
            <a:off x="9976485" y="4338955"/>
            <a:ext cx="2214880" cy="56896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/>
              <a:t>innovations</a:t>
            </a:r>
            <a:endParaRPr lang="en-US" altLang="zh-CN" sz="2000" b="1"/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293370" y="1142365"/>
            <a:ext cx="4392295" cy="5001260"/>
          </a:xfrm>
          <a:prstGeom prst="rect">
            <a:avLst/>
          </a:prstGeom>
        </p:spPr>
      </p:pic>
      <p:pic>
        <p:nvPicPr>
          <p:cNvPr id="100" name="图片 99"/>
          <p:cNvPicPr/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0" y="0"/>
            <a:ext cx="6064250" cy="68586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6063615" y="-635"/>
            <a:ext cx="6127750" cy="6858635"/>
          </a:xfrm>
          <a:prstGeom prst="rect">
            <a:avLst/>
          </a:prstGeom>
        </p:spPr>
      </p:pic>
      <p:pic>
        <p:nvPicPr>
          <p:cNvPr id="10" name="https://photo-static-api.fotomore.com/creative/vcg/400/new/VCG41N1372395394.jpg?uid=386&amp;timestamp=1701488747&amp;sign=030746c57497fc0bd3f933c69f6aefac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rcRect l="22074" t="28956" r="27031" b="28044"/>
          <a:stretch>
            <a:fillRect/>
          </a:stretch>
        </p:blipFill>
        <p:spPr>
          <a:xfrm>
            <a:off x="4794885" y="3009265"/>
            <a:ext cx="2221230" cy="1329055"/>
          </a:xfrm>
          <a:prstGeom prst="rect">
            <a:avLst/>
          </a:prstGeom>
        </p:spPr>
      </p:pic>
    </p:spTree>
    <p:custDataLst>
      <p:tags r:id="rId2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ttps://photo-static-api.fotomore.com/creative/vcg/400/new/VCG41N864366524.jpg?uid=386&amp;timestamp=1701488951&amp;sign=5d997280cfd6c103b79a25a8f061e03d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-76835"/>
            <a:ext cx="12191365" cy="6858000"/>
          </a:xfrm>
          <a:prstGeom prst="rect">
            <a:avLst/>
          </a:prstGeom>
        </p:spPr>
      </p:pic>
      <p:sp>
        <p:nvSpPr>
          <p:cNvPr id="9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071485" y="111760"/>
            <a:ext cx="3961130" cy="1014730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Draw a painting</a:t>
            </a:r>
            <a:endParaRPr lang="en-US" altLang="zh-CN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  <a:p>
            <a:pPr algn="ctr"/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by using </a:t>
            </a:r>
            <a:r>
              <a:rPr lang="en-US" altLang="zh-CN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perspective</a:t>
            </a:r>
            <a:endParaRPr lang="en-US" altLang="zh-CN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8488045" y="1225550"/>
            <a:ext cx="2914650" cy="1753235"/>
          </a:xfrm>
          <a:prstGeom prst="rect">
            <a:avLst/>
          </a:prstGeom>
          <a:solidFill>
            <a:srgbClr val="F6E8D0"/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marL="342900" lvl="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400" b="1">
                <a:solidFill>
                  <a:srgbClr val="C00000"/>
                </a:solidFill>
                <a:latin typeface="Times New Roman" panose="02020603050405020304"/>
                <a:sym typeface="Wingdings 2" panose="05020102010507070707" pitchFamily="18" charset="2"/>
              </a:rPr>
              <a:t>a house </a:t>
            </a:r>
            <a:endParaRPr lang="en-US" altLang="zh-CN" sz="2400" b="1">
              <a:solidFill>
                <a:srgbClr val="C00000"/>
              </a:solidFill>
              <a:latin typeface="Times New Roman" panose="02020603050405020304"/>
              <a:sym typeface="Wingdings 2" panose="05020102010507070707" pitchFamily="18" charset="2"/>
            </a:endParaRPr>
          </a:p>
          <a:p>
            <a:pPr lvl="0" indent="0"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C00000"/>
                </a:solidFill>
                <a:latin typeface="Times New Roman" panose="02020603050405020304"/>
                <a:sym typeface="Wingdings 2" panose="05020102010507070707" pitchFamily="18" charset="2"/>
              </a:rPr>
              <a:t>       </a:t>
            </a:r>
            <a:r>
              <a:rPr lang="en-US" altLang="zh-CN" sz="2400" b="1">
                <a:solidFill>
                  <a:srgbClr val="002060"/>
                </a:solidFill>
                <a:latin typeface="Times New Roman" panose="02020603050405020304"/>
                <a:sym typeface="Wingdings 2" panose="05020102010507070707" pitchFamily="18" charset="2"/>
              </a:rPr>
              <a:t> or </a:t>
            </a:r>
            <a:endParaRPr lang="en-US" altLang="zh-CN" sz="2400" b="1">
              <a:solidFill>
                <a:srgbClr val="C00000"/>
              </a:solidFill>
              <a:latin typeface="Times New Roman" panose="02020603050405020304"/>
              <a:sym typeface="Wingdings 2" panose="05020102010507070707" pitchFamily="18" charset="2"/>
            </a:endParaRPr>
          </a:p>
          <a:p>
            <a:pPr marL="342900" lvl="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400" b="1">
                <a:solidFill>
                  <a:srgbClr val="C00000"/>
                </a:solidFill>
                <a:latin typeface="Times New Roman" panose="02020603050405020304"/>
                <a:sym typeface="Wingdings 2" panose="05020102010507070707" pitchFamily="18" charset="2"/>
              </a:rPr>
              <a:t>two lines of trees</a:t>
            </a:r>
            <a:endParaRPr lang="en-US" altLang="zh-CN" sz="2400" b="1">
              <a:solidFill>
                <a:srgbClr val="C00000"/>
              </a:solidFill>
              <a:latin typeface="Times New Roman" panose="02020603050405020304"/>
              <a:sym typeface="Wingdings 2" panose="05020102010507070707" pitchFamily="18" charset="2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44195" y="1108710"/>
            <a:ext cx="4851400" cy="5441950"/>
          </a:xfrm>
          <a:prstGeom prst="rect">
            <a:avLst/>
          </a:prstGeom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277735" y="374015"/>
            <a:ext cx="4876165" cy="641985"/>
          </a:xfrm>
          <a:prstGeom prst="rect">
            <a:avLst/>
          </a:prstGeom>
          <a:noFill/>
          <a:ln w="2857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E573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en-US" altLang="zh-CN" sz="2800">
                <a:solidFill>
                  <a:srgbClr val="6E573F"/>
                </a:solidFill>
                <a:effectLst/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Which one uses </a:t>
            </a:r>
            <a:r>
              <a:rPr lang="en-US" altLang="zh-CN" sz="2800" b="1">
                <a:solidFill>
                  <a:srgbClr val="6E573F"/>
                </a:solidFill>
                <a:effectLst/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perspective</a:t>
            </a:r>
            <a:r>
              <a:rPr lang="en-US" altLang="zh-CN" sz="2800">
                <a:solidFill>
                  <a:srgbClr val="6E573F"/>
                </a:solidFill>
                <a:effectLst/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?</a:t>
            </a:r>
            <a:endParaRPr lang="en-US" altLang="zh-CN" sz="2800">
              <a:solidFill>
                <a:srgbClr val="6E573F"/>
              </a:solidFill>
              <a:effectLst/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-4750" t="8764" r="4750" b="33934"/>
          <a:stretch>
            <a:fillRect/>
          </a:stretch>
        </p:blipFill>
        <p:spPr>
          <a:xfrm>
            <a:off x="6449695" y="1108710"/>
            <a:ext cx="4783455" cy="5441950"/>
          </a:xfrm>
          <a:prstGeom prst="rect">
            <a:avLst/>
          </a:prstGeom>
          <a:ln>
            <a:noFill/>
          </a:ln>
        </p:spPr>
      </p:pic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1310640" y="172720"/>
            <a:ext cx="59670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While-reading</a:t>
            </a:r>
            <a:r>
              <a:rPr lang="en-US" altLang="zh-CN" sz="4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(scanning)</a:t>
            </a:r>
            <a:endParaRPr lang="en-US" altLang="zh-CN" sz="40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9925" y="101600"/>
            <a:ext cx="914400" cy="914400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448040" y="5967095"/>
            <a:ext cx="2785110" cy="583565"/>
          </a:xfrm>
          <a:prstGeom prst="rect">
            <a:avLst/>
          </a:prstGeom>
          <a:solidFill>
            <a:srgbClr val="6E573F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600" b="1" i="1">
                <a:solidFill>
                  <a:schemeClr val="bg1"/>
                </a:solidFill>
                <a:effectLst/>
                <a:latin typeface="+mn-lt"/>
                <a:ea typeface="华文新魏" panose="02010800040101010101" charset="-122"/>
                <a:cs typeface="+mn-lt"/>
              </a:rPr>
              <a:t>  Holy Trinity </a:t>
            </a:r>
            <a:r>
              <a:rPr lang="en-US" altLang="zh-CN" sz="1600" b="1">
                <a:solidFill>
                  <a:schemeClr val="bg1"/>
                </a:solidFill>
                <a:effectLst/>
                <a:latin typeface="+mn-lt"/>
                <a:ea typeface="华文新魏" panose="02010800040101010101" charset="-122"/>
                <a:cs typeface="+mn-lt"/>
              </a:rPr>
              <a:t> </a:t>
            </a:r>
            <a:r>
              <a:rPr lang="zh-CN" altLang="en-US" sz="1600" b="1">
                <a:solidFill>
                  <a:schemeClr val="bg1"/>
                </a:solidFill>
                <a:effectLst/>
                <a:latin typeface="+mn-lt"/>
                <a:ea typeface="华文新魏" panose="02010800040101010101" charset="-122"/>
                <a:cs typeface="+mn-lt"/>
              </a:rPr>
              <a:t>《圣三位一体》</a:t>
            </a:r>
            <a:r>
              <a:rPr lang="en-US" altLang="zh-CN" sz="1600" b="1">
                <a:solidFill>
                  <a:schemeClr val="bg1"/>
                </a:solidFill>
                <a:effectLst/>
                <a:latin typeface="+mn-lt"/>
                <a:ea typeface="华文新魏" panose="02010800040101010101" charset="-122"/>
                <a:cs typeface="+mn-lt"/>
              </a:rPr>
              <a:t>     </a:t>
            </a:r>
            <a:endParaRPr lang="en-US" altLang="zh-CN" sz="1600" b="1">
              <a:solidFill>
                <a:schemeClr val="bg1"/>
              </a:solidFill>
              <a:effectLst/>
              <a:latin typeface="+mn-lt"/>
              <a:ea typeface="华文新魏" panose="02010800040101010101" charset="-122"/>
              <a:cs typeface="+mn-lt"/>
            </a:endParaRPr>
          </a:p>
          <a:p>
            <a:pPr algn="ctr"/>
            <a:r>
              <a:rPr lang="en-US" altLang="zh-CN" sz="1600" b="1">
                <a:solidFill>
                  <a:schemeClr val="bg1"/>
                </a:solidFill>
                <a:effectLst/>
                <a:latin typeface="+mn-lt"/>
                <a:ea typeface="华文新魏" panose="02010800040101010101" charset="-122"/>
                <a:cs typeface="+mn-lt"/>
              </a:rPr>
              <a:t>by Masaccio </a:t>
            </a:r>
            <a:r>
              <a:rPr lang="zh-CN" altLang="en-US" sz="1600" b="1">
                <a:solidFill>
                  <a:schemeClr val="bg1"/>
                </a:solidFill>
                <a:effectLst/>
                <a:latin typeface="+mn-lt"/>
                <a:ea typeface="华文新魏" panose="02010800040101010101" charset="-122"/>
                <a:cs typeface="+mn-lt"/>
              </a:rPr>
              <a:t>马萨乔</a:t>
            </a:r>
            <a:endParaRPr lang="zh-CN" altLang="en-US" sz="1600" b="1">
              <a:solidFill>
                <a:schemeClr val="bg1"/>
              </a:solidFill>
              <a:effectLst/>
              <a:latin typeface="+mn-lt"/>
              <a:ea typeface="华文新魏" panose="02010800040101010101" charset="-122"/>
              <a:cs typeface="+mn-lt"/>
            </a:endParaRPr>
          </a:p>
        </p:txBody>
      </p:sp>
      <p:pic>
        <p:nvPicPr>
          <p:cNvPr id="12" name="https://photo-static-api.fotomore.com/creative/vcg/400/new/VCG41N1190004893.jpg?uid=386&amp;timestamp=1700409260&amp;sign=934b1829ed795b38d70d548dae9bc89a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553450" y="5052060"/>
            <a:ext cx="1805940" cy="1805940"/>
          </a:xfrm>
          <a:prstGeom prst="rect">
            <a:avLst/>
          </a:prstGeom>
        </p:spPr>
      </p:pic>
      <p:pic>
        <p:nvPicPr>
          <p:cNvPr id="3" name="透视法讲解">
            <a:hlinkClick r:id="" action="ppaction://media"/>
          </p:cNvPr>
          <p:cNvPicPr/>
          <p:nvPr>
            <a:videoFile r:link="rId13"/>
            <p:extLst>
              <p:ext uri="{DAA4B4D4-6D71-4841-9C94-3DE7FCFB9230}">
                <p14:media xmlns:p14="http://schemas.microsoft.com/office/powerpoint/2010/main" r:embed="rId14">
                  <p14:trim end="59142.000000"/>
                </p14:media>
              </p:ext>
            </p:extLst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43180" y="0"/>
            <a:ext cx="12148185" cy="6858000"/>
          </a:xfrm>
          <a:prstGeom prst="rect">
            <a:avLst/>
          </a:prstGeom>
        </p:spPr>
      </p:pic>
    </p:spTree>
    <p:custDataLst>
      <p:tags r:id="rId1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9025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47650" y="157480"/>
            <a:ext cx="756920" cy="7569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  <a:ln>
            <a:solidFill>
              <a:srgbClr val="6E573F"/>
            </a:solidFill>
          </a:ln>
        </p:spPr>
      </p:pic>
      <p:sp>
        <p:nvSpPr>
          <p:cNvPr id="9221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901555" y="5932170"/>
            <a:ext cx="2290445" cy="922020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Impression, Sunrise</a:t>
            </a:r>
            <a:endParaRPr lang="en-US" altLang="zh-CN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  <a:p>
            <a:pPr algn="ctr"/>
            <a:r>
              <a:rPr lang="zh-CN" altLang="en-U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《印象，日出》</a:t>
            </a:r>
            <a:r>
              <a:rPr lang="en-US" altLang="zh-CN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             </a:t>
            </a:r>
            <a:endParaRPr lang="en-US" altLang="zh-CN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  <a:p>
            <a:pPr algn="ctr"/>
            <a:r>
              <a:rPr lang="en-US" altLang="zh-CN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by Monet </a:t>
            </a:r>
            <a:r>
              <a:rPr lang="zh-CN" altLang="en-U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莫奈</a:t>
            </a:r>
            <a:endParaRPr lang="zh-CN" altLang="en-US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4675" y="5043805"/>
            <a:ext cx="7268210" cy="1814830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sz="2800" b="1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Monet’s aim</a:t>
            </a:r>
            <a:r>
              <a:rPr lang="en-US" sz="280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: to convey the _______ and _______ in the scene——the ________ impression the scene gave him</a:t>
            </a:r>
            <a:r>
              <a:rPr lang="en-US" sz="280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  <a:sym typeface="+mn-ea"/>
              </a:rPr>
              <a:t>——but not a _______ record of the scene itself.</a:t>
            </a:r>
            <a:endParaRPr lang="en-US" sz="280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  <a:sym typeface="+mn-ea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934075" y="5011420"/>
            <a:ext cx="1005205" cy="4603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sz="2400" i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light</a:t>
            </a:r>
            <a:endParaRPr lang="en-US" sz="2400" i="1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74675" y="5529580"/>
            <a:ext cx="1539240" cy="4603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sz="2400" i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movement</a:t>
            </a:r>
            <a:endParaRPr lang="en-US" sz="2400" i="1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252845" y="5529580"/>
            <a:ext cx="1681480" cy="4025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sz="2400" i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subjective</a:t>
            </a:r>
            <a:endParaRPr lang="en-US" sz="2400" i="1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4675" y="6398260"/>
            <a:ext cx="1310005" cy="4603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sz="2400" i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detailed</a:t>
            </a:r>
            <a:endParaRPr lang="en-US" sz="2400" i="1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477250" y="3028315"/>
            <a:ext cx="2922905" cy="953135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Is it clear and accurate?</a:t>
            </a:r>
            <a:endParaRPr lang="en-US" altLang="zh-CN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477250" y="4089400"/>
            <a:ext cx="2922905" cy="953135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No, it’s just an impression.</a:t>
            </a:r>
            <a:endParaRPr lang="en-US" altLang="zh-CN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4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96635" y="0"/>
            <a:ext cx="6095365" cy="6858635"/>
          </a:xfrm>
          <a:prstGeom prst="rect">
            <a:avLst/>
          </a:prstGeom>
        </p:spPr>
      </p:pic>
      <p:sp>
        <p:nvSpPr>
          <p:cNvPr id="9221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632950" y="6213475"/>
            <a:ext cx="2559050" cy="6451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Little Irene</a:t>
            </a:r>
            <a:r>
              <a:rPr lang="zh-CN" altLang="en-U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《小艾琳》</a:t>
            </a:r>
            <a:r>
              <a:rPr lang="en-US" altLang="zh-CN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             </a:t>
            </a:r>
            <a:endParaRPr lang="en-US" altLang="zh-CN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  <a:p>
            <a:pPr algn="ctr"/>
            <a:r>
              <a:rPr lang="en-US" altLang="zh-CN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by Renoir </a:t>
            </a:r>
            <a:r>
              <a: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雷阿诺</a:t>
            </a: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3591560"/>
            <a:ext cx="6113780" cy="3322955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0" algn="l" fontAlgn="auto">
              <a:lnSpc>
                <a:spcPct val="150000"/>
              </a:lnSpc>
            </a:pP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Renoir’s paintings</a:t>
            </a:r>
            <a:r>
              <a:rPr 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 are full of _______, _______,</a:t>
            </a:r>
            <a:r>
              <a:rPr 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  <a:sym typeface="+mn-ea"/>
              </a:rPr>
              <a:t>_______and_______.</a:t>
            </a:r>
            <a:r>
              <a:rPr 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He sought to show not just the ________ </a:t>
            </a:r>
            <a:r>
              <a:rPr 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  <a:sym typeface="+mn-ea"/>
              </a:rPr>
              <a:t>________</a:t>
            </a:r>
            <a:r>
              <a:rPr 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 of his subjects, but their</a:t>
            </a:r>
            <a:r>
              <a:rPr 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  <a:sym typeface="+mn-ea"/>
              </a:rPr>
              <a:t> _____ _____and ________ as well.</a:t>
            </a:r>
            <a:endPara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13275" y="5048250"/>
            <a:ext cx="940435" cy="410210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sz="2400">
                <a:solidFill>
                  <a:srgbClr val="C00000"/>
                </a:solidFill>
                <a:effectLst/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image</a:t>
            </a:r>
            <a:endParaRPr lang="en-US" sz="2400">
              <a:solidFill>
                <a:srgbClr val="C00000"/>
              </a:solidFill>
              <a:effectLst/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189605" y="5047615"/>
            <a:ext cx="1042035" cy="410845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sz="2400">
                <a:solidFill>
                  <a:srgbClr val="C00000"/>
                </a:solidFill>
                <a:effectLst/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outer</a:t>
            </a:r>
            <a:endParaRPr lang="en-US" sz="2400">
              <a:solidFill>
                <a:srgbClr val="C00000"/>
              </a:solidFill>
              <a:effectLst/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419475" y="4292600"/>
            <a:ext cx="940435" cy="521335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sz="2400">
                <a:solidFill>
                  <a:srgbClr val="C00000"/>
                </a:solidFill>
                <a:effectLst/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life</a:t>
            </a:r>
            <a:endParaRPr lang="en-US" sz="2400">
              <a:solidFill>
                <a:srgbClr val="C00000"/>
              </a:solidFill>
              <a:effectLst/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471930" y="4371975"/>
            <a:ext cx="1120775" cy="410845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colour</a:t>
            </a:r>
            <a:endParaRPr lang="en-US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76225" y="4371975"/>
            <a:ext cx="1195705" cy="409575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shadow</a:t>
            </a:r>
            <a:endParaRPr lang="en-US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744720" y="3723640"/>
            <a:ext cx="940435" cy="445770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light</a:t>
            </a:r>
            <a:endParaRPr lang="en-US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231640" y="5693410"/>
            <a:ext cx="1206500" cy="390525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sz="2400">
                <a:solidFill>
                  <a:srgbClr val="C00000"/>
                </a:solidFill>
                <a:effectLst/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warmth</a:t>
            </a:r>
            <a:endParaRPr lang="en-US" sz="2400">
              <a:solidFill>
                <a:srgbClr val="C00000"/>
              </a:solidFill>
              <a:effectLst/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514090" y="5692140"/>
            <a:ext cx="845820" cy="391795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sz="2400">
                <a:solidFill>
                  <a:srgbClr val="C00000"/>
                </a:solidFill>
                <a:effectLst/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inner</a:t>
            </a:r>
            <a:endParaRPr lang="en-US" sz="2400">
              <a:solidFill>
                <a:srgbClr val="C00000"/>
              </a:solidFill>
              <a:effectLst/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24460" y="6308725"/>
            <a:ext cx="1347470" cy="455295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sz="2400">
                <a:solidFill>
                  <a:srgbClr val="C00000"/>
                </a:solidFill>
                <a:effectLst/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humanity</a:t>
            </a:r>
            <a:endParaRPr lang="en-US" sz="2400">
              <a:solidFill>
                <a:srgbClr val="C00000"/>
              </a:solidFill>
              <a:effectLst/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408430" y="848995"/>
            <a:ext cx="2922905" cy="521970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Is it beautiful?</a:t>
            </a:r>
            <a:endParaRPr lang="en-US" altLang="zh-CN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408430" y="1567180"/>
            <a:ext cx="3069590" cy="953135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Bodoni MT Condensed" panose="02070606080606020203" charset="0"/>
              </a:rPr>
              <a:t>Do you feel relaxed or warm?</a:t>
            </a:r>
            <a:endParaRPr lang="en-US" altLang="zh-CN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Bodoni MT Condensed" panose="02070606080606020203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16"/>
            </p:custDataLst>
          </p:nvPr>
        </p:nvSpPr>
        <p:spPr>
          <a:xfrm>
            <a:off x="774065" y="172720"/>
            <a:ext cx="5321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While-reading</a:t>
            </a:r>
            <a:r>
              <a:rPr lang="en-US" altLang="zh-CN" sz="36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(scanning)</a:t>
            </a:r>
            <a:endParaRPr lang="en-US" altLang="zh-CN" sz="36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24460" y="68580"/>
            <a:ext cx="875030" cy="854075"/>
          </a:xfrm>
          <a:prstGeom prst="rect">
            <a:avLst/>
          </a:prstGeom>
        </p:spPr>
      </p:pic>
    </p:spTree>
    <p:custDataLst>
      <p:tags r:id="rId20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8" grpId="0" animBg="1"/>
      <p:bldP spid="7" grpId="0" animBg="1"/>
      <p:bldP spid="5" grpId="0" animBg="1"/>
      <p:bldP spid="6" grpId="0" animBg="1"/>
      <p:bldP spid="12" grpId="0" animBg="1"/>
      <p:bldP spid="11" grpId="0" animBg="1"/>
      <p:bldP spid="13" grpId="0" animBg="1"/>
      <p:bldP spid="4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02920" y="940558"/>
          <a:ext cx="11070524" cy="5709623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47802"/>
                <a:gridCol w="8122722"/>
              </a:tblGrid>
              <a:tr h="678206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800" b="1" i="0" u="none" kern="1200" baseline="0">
                          <a:solidFill>
                            <a:schemeClr val="bg2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     Period 4</a:t>
                      </a:r>
                      <a:endParaRPr lang="en-US" altLang="zh-CN" sz="2800" b="1" i="0" u="none" kern="1200" baseline="0">
                        <a:solidFill>
                          <a:schemeClr val="bg2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800" b="1" i="0" u="none" kern="1200" baseline="0">
                          <a:solidFill>
                            <a:schemeClr val="bg2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  </a:t>
                      </a:r>
                      <a:r>
                        <a:rPr lang="en-US" altLang="zh-CN" sz="2800" b="1" i="0" u="none" kern="1200" baseline="0">
                          <a:solidFill>
                            <a:schemeClr val="bg2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  <a:sym typeface="+mn-ea"/>
                        </a:rPr>
                        <a:t>Modern Art (Para.8)</a:t>
                      </a:r>
                      <a:endParaRPr lang="en-US" altLang="zh-CN" sz="2800" b="1" i="0" u="none" kern="1200" baseline="0">
                        <a:solidFill>
                          <a:schemeClr val="bg2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694422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800" b="1" i="0" u="none" kern="1200" baseline="0">
                          <a:solidFill>
                            <a:schemeClr val="tx2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Time </a:t>
                      </a:r>
                      <a:endParaRPr lang="en-US" altLang="zh-CN" sz="2800" b="1" i="0" u="none" kern="1200" baseline="0">
                        <a:solidFill>
                          <a:schemeClr val="tx2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500" b="1"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7186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800" b="1" i="0" u="none" kern="1200" baseline="0">
                          <a:solidFill>
                            <a:schemeClr val="tx2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Characteristics</a:t>
                      </a:r>
                      <a:endParaRPr lang="en-US" altLang="zh-CN" sz="2800" b="1" i="0" u="none" kern="1200" baseline="0">
                        <a:solidFill>
                          <a:schemeClr val="tx2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lnSpc>
                          <a:spcPct val="150000"/>
                        </a:lnSpc>
                        <a:buNone/>
                      </a:pPr>
                      <a:endParaRPr lang="zh-CN" altLang="en-US" sz="2500" b="1"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9809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800" b="1">
                          <a:solidFill>
                            <a:srgbClr val="7030A0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Artists</a:t>
                      </a:r>
                      <a:endParaRPr lang="en-US" altLang="zh-CN" sz="2800" b="1">
                        <a:solidFill>
                          <a:srgbClr val="7030A0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500" b="1"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 Box 2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85496" y="1653965"/>
            <a:ext cx="6346031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600" b="1">
                <a:solidFill>
                  <a:srgbClr val="FF0000"/>
                </a:solidFill>
                <a:latin typeface="Times New Roman" panose="02020603050405020304"/>
                <a:ea typeface="华文新魏" panose="02010800040101010101" charset="-122"/>
              </a:rPr>
              <a:t>   </a:t>
            </a:r>
            <a:r>
              <a:rPr lang="en-US" altLang="zh-CN" sz="2800" b="1">
                <a:latin typeface="Times New Roman" panose="02020603050405020304"/>
                <a:ea typeface="华文新魏" panose="02010800040101010101" charset="-122"/>
              </a:rPr>
              <a:t>from the 20th century to today</a:t>
            </a:r>
            <a:endParaRPr lang="en-US" altLang="zh-CN" sz="2800" b="1">
              <a:latin typeface="Times New Roman" panose="02020603050405020304"/>
              <a:ea typeface="华文新魏" panose="0201080004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602960" y="2353516"/>
            <a:ext cx="8165486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4200"/>
              </a:lnSpc>
              <a:buNone/>
            </a:pPr>
            <a:r>
              <a:rPr lang="en-US" altLang="zh-CN" sz="2800" b="1" err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Wingdings 2" panose="05020102010507070707" pitchFamily="18" charset="2"/>
              </a:rPr>
              <a:t>To analyse _________ of the natural world in a new way, with_________.</a:t>
            </a: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Wingdings 2" panose="05020102010507070707" pitchFamily="18" charset="2"/>
            </a:endParaRPr>
          </a:p>
          <a:p>
            <a:pPr algn="just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_________ art</a:t>
            </a: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  <a:p>
            <a:pPr algn="just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Realistic but ___________ quality</a:t>
            </a: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  <a:p>
            <a:pPr indent="0">
              <a:lnSpc>
                <a:spcPts val="4200"/>
              </a:lnSpc>
              <a:buNone/>
            </a:pP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Wingdings 2" panose="05020102010507070707" pitchFamily="18" charset="2"/>
            </a:endParaRPr>
          </a:p>
          <a:p>
            <a:pPr indent="0">
              <a:lnSpc>
                <a:spcPts val="4200"/>
              </a:lnSpc>
              <a:buFont typeface="Wingdings 2" panose="05020102010507070707" pitchFamily="18" charset="2"/>
              <a:buNone/>
            </a:pP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Wingdings 2" panose="05020102010507070707" pitchFamily="18" charset="2"/>
            </a:endParaRP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 bwMode="auto">
          <a:xfrm>
            <a:off x="5439410" y="2353310"/>
            <a:ext cx="1313815" cy="478790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no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en-US" altLang="zh-CN" sz="2400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Wingdings 2" panose="05020102010507070707" pitchFamily="18" charset="2"/>
              </a:rPr>
              <a:t>shapes</a:t>
            </a:r>
            <a:endParaRPr lang="en-US" altLang="zh-CN" sz="240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Wingdings 2" panose="05020102010507070707" pitchFamily="18" charset="2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 bwMode="auto">
          <a:xfrm>
            <a:off x="3691890" y="3425190"/>
            <a:ext cx="1574800" cy="412750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no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en-US" altLang="zh-CN" sz="24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Abstract</a:t>
            </a:r>
            <a:endParaRPr lang="en-US" altLang="zh-CN" sz="24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Rectangle 2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36415" y="6019165"/>
            <a:ext cx="160147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ja-JP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</a:rPr>
              <a:t>Picasso</a:t>
            </a:r>
            <a:endParaRPr lang="en-US" altLang="ja-JP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774065" y="172720"/>
            <a:ext cx="5321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While-reading</a:t>
            </a:r>
            <a:r>
              <a:rPr lang="en-US" altLang="zh-CN" sz="36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(scanning)</a:t>
            </a:r>
            <a:endParaRPr lang="en-US" altLang="zh-CN" sz="36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3190" y="68580"/>
            <a:ext cx="876300" cy="8540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929788" y="3325908"/>
            <a:ext cx="2742328" cy="2402817"/>
          </a:xfrm>
          <a:prstGeom prst="ellipse">
            <a:avLst/>
          </a:prstGeom>
        </p:spPr>
      </p:pic>
      <p:sp>
        <p:nvSpPr>
          <p:cNvPr id="11" name="文本框 10"/>
          <p:cNvSpPr txBox="1"/>
          <p:nvPr>
            <p:custDataLst>
              <p:tags r:id="rId13"/>
            </p:custDataLst>
          </p:nvPr>
        </p:nvSpPr>
        <p:spPr bwMode="auto">
          <a:xfrm>
            <a:off x="5266690" y="3009265"/>
            <a:ext cx="1313815" cy="478790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no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en-US" altLang="zh-CN" sz="2400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Wingdings 2" panose="05020102010507070707" pitchFamily="18" charset="2"/>
              </a:rPr>
              <a:t>Cubism</a:t>
            </a:r>
            <a:endParaRPr lang="en-US" altLang="zh-CN" sz="240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Wingdings 2" panose="05020102010507070707" pitchFamily="18" charset="2"/>
            </a:endParaRPr>
          </a:p>
        </p:txBody>
      </p:sp>
      <p:sp>
        <p:nvSpPr>
          <p:cNvPr id="12" name="文本框 11"/>
          <p:cNvSpPr txBox="1"/>
          <p:nvPr>
            <p:custDataLst>
              <p:tags r:id="rId14"/>
            </p:custDataLst>
          </p:nvPr>
        </p:nvSpPr>
        <p:spPr bwMode="auto">
          <a:xfrm>
            <a:off x="5815330" y="3837305"/>
            <a:ext cx="1786890" cy="478790"/>
          </a:xfrm>
          <a:prstGeom prst="rect">
            <a:avLst/>
          </a:prstGeom>
          <a:solidFill>
            <a:srgbClr val="F6E8D0"/>
          </a:solidFill>
          <a:ln w="28575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noAutofit/>
          </a:bodyPr>
          <a:lstStyle>
            <a:lvl1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131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en-US" altLang="zh-CN" sz="24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Wingdings 2" panose="05020102010507070707" pitchFamily="18" charset="2"/>
              </a:rPr>
              <a:t>dream-like</a:t>
            </a:r>
            <a:endParaRPr lang="en-US" altLang="zh-CN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Wingdings 2" panose="05020102010507070707" pitchFamily="18" charset="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0" y="1270"/>
            <a:ext cx="12218670" cy="6857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6670" y="1270"/>
            <a:ext cx="12192000" cy="6866255"/>
          </a:xfrm>
          <a:prstGeom prst="rect">
            <a:avLst/>
          </a:prstGeom>
        </p:spPr>
      </p:pic>
    </p:spTree>
    <p:custDataLst>
      <p:tags r:id="rId19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3" grpId="0"/>
      <p:bldP spid="8" grpId="0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933690" y="640080"/>
            <a:ext cx="4061460" cy="18243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400889" y="2495384"/>
            <a:ext cx="5791112" cy="435487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r="18095"/>
          <a:stretch>
            <a:fillRect/>
          </a:stretch>
        </p:blipFill>
        <p:spPr>
          <a:xfrm rot="16200000">
            <a:off x="169853" y="620656"/>
            <a:ext cx="6067049" cy="6395019"/>
          </a:xfrm>
          <a:prstGeom prst="rect">
            <a:avLst/>
          </a:prstGeom>
        </p:spPr>
      </p:pic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3406163" y="1668100"/>
            <a:ext cx="1260000" cy="180000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12" name="矩形 11"/>
          <p:cNvSpPr/>
          <p:nvPr>
            <p:custDataLst>
              <p:tags r:id="rId8"/>
            </p:custDataLst>
          </p:nvPr>
        </p:nvSpPr>
        <p:spPr>
          <a:xfrm>
            <a:off x="330619" y="2721999"/>
            <a:ext cx="360000" cy="180000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13" name="矩形 12"/>
          <p:cNvSpPr/>
          <p:nvPr>
            <p:custDataLst>
              <p:tags r:id="rId9"/>
            </p:custDataLst>
          </p:nvPr>
        </p:nvSpPr>
        <p:spPr>
          <a:xfrm>
            <a:off x="2609370" y="2737660"/>
            <a:ext cx="662315" cy="180000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14" name="矩形 13"/>
          <p:cNvSpPr/>
          <p:nvPr>
            <p:custDataLst>
              <p:tags r:id="rId10"/>
            </p:custDataLst>
          </p:nvPr>
        </p:nvSpPr>
        <p:spPr>
          <a:xfrm>
            <a:off x="1860898" y="2929088"/>
            <a:ext cx="313507" cy="180000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15" name="矩形 14"/>
          <p:cNvSpPr/>
          <p:nvPr>
            <p:custDataLst>
              <p:tags r:id="rId11"/>
            </p:custDataLst>
          </p:nvPr>
        </p:nvSpPr>
        <p:spPr>
          <a:xfrm>
            <a:off x="5169001" y="2929087"/>
            <a:ext cx="370113" cy="180000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16" name="矩形 15"/>
          <p:cNvSpPr/>
          <p:nvPr>
            <p:custDataLst>
              <p:tags r:id="rId12"/>
            </p:custDataLst>
          </p:nvPr>
        </p:nvSpPr>
        <p:spPr>
          <a:xfrm>
            <a:off x="2279089" y="3122438"/>
            <a:ext cx="972000" cy="180000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17" name="矩形 16"/>
          <p:cNvSpPr/>
          <p:nvPr>
            <p:custDataLst>
              <p:tags r:id="rId13"/>
            </p:custDataLst>
          </p:nvPr>
        </p:nvSpPr>
        <p:spPr>
          <a:xfrm>
            <a:off x="2823235" y="4175237"/>
            <a:ext cx="720000" cy="180000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18" name="矩形 17"/>
          <p:cNvSpPr/>
          <p:nvPr>
            <p:custDataLst>
              <p:tags r:id="rId14"/>
            </p:custDataLst>
          </p:nvPr>
        </p:nvSpPr>
        <p:spPr>
          <a:xfrm>
            <a:off x="4553517" y="5237276"/>
            <a:ext cx="1787434" cy="180000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19" name="矩形 18"/>
          <p:cNvSpPr/>
          <p:nvPr>
            <p:custDataLst>
              <p:tags r:id="rId15"/>
            </p:custDataLst>
          </p:nvPr>
        </p:nvSpPr>
        <p:spPr>
          <a:xfrm>
            <a:off x="3374263" y="5434115"/>
            <a:ext cx="212856" cy="180000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20" name="矩形 19"/>
          <p:cNvSpPr/>
          <p:nvPr>
            <p:custDataLst>
              <p:tags r:id="rId16"/>
            </p:custDataLst>
          </p:nvPr>
        </p:nvSpPr>
        <p:spPr>
          <a:xfrm>
            <a:off x="6768707" y="2862506"/>
            <a:ext cx="828000" cy="174009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21" name="矩形 20"/>
          <p:cNvSpPr/>
          <p:nvPr>
            <p:custDataLst>
              <p:tags r:id="rId17"/>
            </p:custDataLst>
          </p:nvPr>
        </p:nvSpPr>
        <p:spPr>
          <a:xfrm>
            <a:off x="7418127" y="3218995"/>
            <a:ext cx="603399" cy="174009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22" name="矩形 21"/>
          <p:cNvSpPr/>
          <p:nvPr>
            <p:custDataLst>
              <p:tags r:id="rId18"/>
            </p:custDataLst>
          </p:nvPr>
        </p:nvSpPr>
        <p:spPr>
          <a:xfrm>
            <a:off x="6518630" y="3580581"/>
            <a:ext cx="302156" cy="174009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23" name="矩形 22"/>
          <p:cNvSpPr/>
          <p:nvPr>
            <p:custDataLst>
              <p:tags r:id="rId19"/>
            </p:custDataLst>
          </p:nvPr>
        </p:nvSpPr>
        <p:spPr>
          <a:xfrm>
            <a:off x="8961425" y="3762220"/>
            <a:ext cx="302157" cy="174009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24" name="矩形 23"/>
          <p:cNvSpPr/>
          <p:nvPr>
            <p:custDataLst>
              <p:tags r:id="rId20"/>
            </p:custDataLst>
          </p:nvPr>
        </p:nvSpPr>
        <p:spPr>
          <a:xfrm>
            <a:off x="7720080" y="5848813"/>
            <a:ext cx="720000" cy="174009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25" name="矩形 24"/>
          <p:cNvSpPr/>
          <p:nvPr>
            <p:custDataLst>
              <p:tags r:id="rId21"/>
            </p:custDataLst>
          </p:nvPr>
        </p:nvSpPr>
        <p:spPr>
          <a:xfrm>
            <a:off x="8804663" y="5848813"/>
            <a:ext cx="594413" cy="174009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26" name="矩形 25"/>
          <p:cNvSpPr/>
          <p:nvPr>
            <p:custDataLst>
              <p:tags r:id="rId22"/>
            </p:custDataLst>
          </p:nvPr>
        </p:nvSpPr>
        <p:spPr>
          <a:xfrm>
            <a:off x="6518630" y="6204768"/>
            <a:ext cx="302157" cy="174009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27" name="矩形 26"/>
          <p:cNvSpPr/>
          <p:nvPr>
            <p:custDataLst>
              <p:tags r:id="rId23"/>
            </p:custDataLst>
          </p:nvPr>
        </p:nvSpPr>
        <p:spPr>
          <a:xfrm>
            <a:off x="6518630" y="6378777"/>
            <a:ext cx="565588" cy="174009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28" name="矩形 27"/>
          <p:cNvSpPr/>
          <p:nvPr>
            <p:custDataLst>
              <p:tags r:id="rId24"/>
            </p:custDataLst>
          </p:nvPr>
        </p:nvSpPr>
        <p:spPr>
          <a:xfrm>
            <a:off x="9768203" y="6390634"/>
            <a:ext cx="576000" cy="174009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29" name="矩形 28"/>
          <p:cNvSpPr/>
          <p:nvPr>
            <p:custDataLst>
              <p:tags r:id="rId25"/>
            </p:custDataLst>
          </p:nvPr>
        </p:nvSpPr>
        <p:spPr>
          <a:xfrm>
            <a:off x="11343310" y="6389410"/>
            <a:ext cx="448234" cy="174009"/>
          </a:xfrm>
          <a:prstGeom prst="rect">
            <a:avLst/>
          </a:prstGeom>
          <a:solidFill>
            <a:schemeClr val="accent2">
              <a:lumMod val="7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HK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sym typeface="Calibri" panose="020F0502020204030204" charset="0"/>
            </a:endParaRPr>
          </a:p>
        </p:txBody>
      </p:sp>
      <p:sp>
        <p:nvSpPr>
          <p:cNvPr id="9" name="文本占位符 5"/>
          <p:cNvSpPr txBox="1"/>
          <p:nvPr>
            <p:custDataLst>
              <p:tags r:id="rId26"/>
            </p:custDataLst>
          </p:nvPr>
        </p:nvSpPr>
        <p:spPr>
          <a:xfrm>
            <a:off x="4944110" y="179705"/>
            <a:ext cx="4824095" cy="4603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sz="2400" b="1">
                <a:solidFill>
                  <a:srgbClr val="4E3A2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Calibri" panose="020F0502020204030204" charset="0"/>
              </a:rPr>
              <a:t>Find the words that show</a:t>
            </a:r>
            <a:r>
              <a:rPr lang="en-US" altLang="zh-CN" sz="2400" b="1"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Calibri" panose="020F0502020204030204" charset="0"/>
              </a:rPr>
              <a:t> </a:t>
            </a:r>
            <a:r>
              <a:rPr lang="en-US" altLang="zh-CN" sz="2400" b="1">
                <a:solidFill>
                  <a:srgbClr val="B53D07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Calibri" panose="020F0502020204030204" charset="0"/>
              </a:rPr>
              <a:t>changes</a:t>
            </a:r>
            <a:r>
              <a:rPr lang="en-US" altLang="zh-CN" sz="2400" b="1"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Calibri" panose="020F0502020204030204" charset="0"/>
              </a:rPr>
              <a:t>.</a:t>
            </a:r>
            <a:endParaRPr lang="en-US" altLang="zh-CN" sz="2400" b="1"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Calibri" panose="020F0502020204030204" charset="0"/>
            </a:endParaRPr>
          </a:p>
        </p:txBody>
      </p:sp>
      <p:sp>
        <p:nvSpPr>
          <p:cNvPr id="2" name="十六角星 1"/>
          <p:cNvSpPr/>
          <p:nvPr>
            <p:custDataLst>
              <p:tags r:id="rId27"/>
            </p:custDataLst>
          </p:nvPr>
        </p:nvSpPr>
        <p:spPr>
          <a:xfrm>
            <a:off x="3070860" y="2814320"/>
            <a:ext cx="6093460" cy="4192270"/>
          </a:xfrm>
          <a:prstGeom prst="star16">
            <a:avLst/>
          </a:prstGeom>
          <a:solidFill>
            <a:srgbClr val="7B5B35"/>
          </a:solidFill>
          <a:ln>
            <a:solidFill>
              <a:srgbClr val="A67C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zh-CN" sz="3200" b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Critical thinking</a:t>
            </a:r>
            <a:endParaRPr lang="en-US" altLang="zh-CN" sz="3200" b="1">
              <a:solidFill>
                <a:schemeClr val="accent2">
                  <a:lumMod val="60000"/>
                  <a:lumOff val="40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  <a:p>
            <a:pPr algn="just"/>
            <a:r>
              <a:rPr lang="en-US" altLang="zh-CN" sz="2400" b="1">
                <a:solidFill>
                  <a:srgbClr val="F6E8D5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What are the </a:t>
            </a:r>
            <a:r>
              <a:rPr lang="en-US" altLang="zh-CN" sz="2800" b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factors</a:t>
            </a:r>
            <a:r>
              <a:rPr lang="en-US" altLang="zh-CN" sz="2800" b="1" i="1">
                <a:solidFill>
                  <a:srgbClr val="F6E8D5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 b="1">
                <a:solidFill>
                  <a:srgbClr val="F6E8D5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that have influenced the changes in Western painting styles? </a:t>
            </a:r>
            <a:endParaRPr lang="en-US" altLang="zh-CN" sz="2400" b="1" i="1">
              <a:solidFill>
                <a:srgbClr val="F6E8D5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8"/>
            </p:custDataLst>
          </p:nvPr>
        </p:nvSpPr>
        <p:spPr>
          <a:xfrm>
            <a:off x="877570" y="179705"/>
            <a:ext cx="47669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b="1">
                <a:solidFill>
                  <a:srgbClr val="5A4A38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Post-reading</a:t>
            </a:r>
            <a:r>
              <a:rPr lang="en-US" altLang="zh-CN" sz="24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(identify change)</a:t>
            </a:r>
            <a:endParaRPr lang="en-US" altLang="zh-CN" sz="2400" b="1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144780" y="83185"/>
            <a:ext cx="732790" cy="630555"/>
          </a:xfrm>
          <a:prstGeom prst="rect">
            <a:avLst/>
          </a:prstGeom>
        </p:spPr>
      </p:pic>
      <p:sp>
        <p:nvSpPr>
          <p:cNvPr id="8" name="圆角矩形 7"/>
          <p:cNvSpPr/>
          <p:nvPr>
            <p:custDataLst>
              <p:tags r:id="rId31"/>
            </p:custDataLst>
          </p:nvPr>
        </p:nvSpPr>
        <p:spPr>
          <a:xfrm>
            <a:off x="8482330" y="1604010"/>
            <a:ext cx="3336925" cy="655320"/>
          </a:xfrm>
          <a:prstGeom prst="roundRect">
            <a:avLst/>
          </a:prstGeom>
          <a:noFill/>
          <a:ln w="28575">
            <a:solidFill>
              <a:srgbClr val="6E573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7B5B35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6E573F"/>
                </a:solidFill>
              </a:ln>
              <a:noFill/>
            </a:endParaRPr>
          </a:p>
        </p:txBody>
      </p:sp>
    </p:spTree>
    <p:custDataLst>
      <p:tags r:id="rId3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2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868670" y="136525"/>
            <a:ext cx="6211570" cy="1294130"/>
          </a:xfrm>
          <a:prstGeom prst="rect">
            <a:avLst/>
          </a:prstGeom>
          <a:solidFill>
            <a:srgbClr val="7B5B35">
              <a:alpha val="53000"/>
            </a:srgbClr>
          </a:solidFill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Critical thinking</a:t>
            </a:r>
            <a:endParaRPr lang="en-US" altLang="zh-CN" sz="2400" b="1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2400">
                <a:solidFill>
                  <a:schemeClr val="bg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What are the</a:t>
            </a:r>
            <a:r>
              <a:rPr lang="en-US" altLang="zh-CN" sz="24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 factors(</a:t>
            </a:r>
            <a:r>
              <a:rPr lang="zh-CN" altLang="en-US" sz="24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因素</a:t>
            </a:r>
            <a:r>
              <a:rPr lang="en-US" altLang="zh-CN" sz="24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)</a:t>
            </a:r>
            <a:r>
              <a:rPr lang="en-US" altLang="zh-CN" sz="2400">
                <a:solidFill>
                  <a:schemeClr val="bg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 that have influenced the changes in Western painting styles? </a:t>
            </a:r>
            <a:endParaRPr lang="en-US" altLang="zh-CN" sz="2400">
              <a:solidFill>
                <a:schemeClr val="bg1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80000"/>
          </a:blip>
          <a:srcRect l="4960" t="18444" r="53262" b="1519"/>
          <a:stretch>
            <a:fillRect/>
          </a:stretch>
        </p:blipFill>
        <p:spPr>
          <a:xfrm>
            <a:off x="245110" y="1650365"/>
            <a:ext cx="1212215" cy="19735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1767205" y="1650365"/>
            <a:ext cx="10158095" cy="32162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just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  <a:sym typeface="+mn-ea"/>
              </a:rPr>
              <a:t>At the beginning, ___________ played a key role in medieval(</a:t>
            </a:r>
            <a:r>
              <a:rPr lang="zh-CN" altLang="en-US" sz="2000" kern="0" spc="-100">
                <a:solidFill>
                  <a:srgbClr val="2E1C09"/>
                </a:solidFill>
                <a:uFillTx/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  <a:sym typeface="+mn-ea"/>
              </a:rPr>
              <a:t>中世纪</a:t>
            </a:r>
            <a:r>
              <a:rPr lang="en-US" altLang="zh-CN" sz="2000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  <a:sym typeface="+mn-ea"/>
              </a:rPr>
              <a:t>) Western art, because the main goal of art at that time was to teach people about </a:t>
            </a:r>
            <a:r>
              <a:rPr lang="en-US" altLang="zh-CN" sz="2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  <a:sym typeface="+mn-ea"/>
              </a:rPr>
              <a:t>Christianity</a:t>
            </a:r>
            <a:r>
              <a:rPr lang="en-US" altLang="zh-CN" sz="2000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  <a:sym typeface="+mn-ea"/>
              </a:rPr>
              <a:t>. </a:t>
            </a:r>
            <a:endParaRPr lang="en-US" altLang="zh-CN" sz="2000">
              <a:solidFill>
                <a:srgbClr val="2E1C09"/>
              </a:solidFill>
              <a:latin typeface="Times New Roman" panose="02020603050405020304"/>
              <a:ea typeface="华文新魏" panose="02010800040101010101" charset="-122"/>
              <a:cs typeface="华文新魏" panose="02010800040101010101" charset="-122"/>
            </a:endParaRPr>
          </a:p>
          <a:p>
            <a:pPr marL="342900" indent="-342900" algn="just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Many different </a:t>
            </a:r>
            <a:r>
              <a:rPr lang="en-US" altLang="zh-CN" sz="2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factors</a:t>
            </a:r>
            <a:r>
              <a:rPr lang="en-US" altLang="zh-CN" sz="2000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 have influenced the </a:t>
            </a:r>
            <a:r>
              <a:rPr lang="en-US" altLang="zh-CN" sz="2000" b="1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changes</a:t>
            </a:r>
            <a:r>
              <a:rPr lang="en-US" altLang="zh-CN" sz="2000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 in Western painting styles. To start with, ______________________gradually replaced old beliefs(</a:t>
            </a:r>
            <a:r>
              <a:rPr lang="zh-CN" altLang="en-US" sz="2000" kern="0" spc="-100">
                <a:solidFill>
                  <a:srgbClr val="2E1C09"/>
                </a:solidFill>
                <a:uFillTx/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信仰</a:t>
            </a:r>
            <a:r>
              <a:rPr lang="en-US" altLang="zh-CN" sz="2000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) from the Middle Ages, making painters focus less on religious themes and hold a more humanistic view of life. </a:t>
            </a:r>
            <a:endParaRPr lang="en-US" altLang="zh-CN" sz="2000">
              <a:solidFill>
                <a:srgbClr val="2E1C09"/>
              </a:solidFill>
              <a:latin typeface="Times New Roman" panose="02020603050405020304"/>
              <a:ea typeface="华文新魏" panose="02010800040101010101" charset="-122"/>
              <a:cs typeface="华文新魏" panose="02010800040101010101" charset="-122"/>
            </a:endParaRPr>
          </a:p>
          <a:p>
            <a:pPr marL="342900" indent="-342900" algn="just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Besides, the _____________________________ like </a:t>
            </a:r>
            <a:r>
              <a:rPr lang="en-US" altLang="zh-CN" sz="2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perspective, oil paints</a:t>
            </a:r>
            <a:r>
              <a:rPr lang="en-US" altLang="zh-CN" sz="2000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 and the invention of </a:t>
            </a:r>
            <a:r>
              <a:rPr lang="en-US" altLang="zh-CN" sz="2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photography</a:t>
            </a:r>
            <a:r>
              <a:rPr lang="en-US" altLang="zh-CN" sz="2000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 brought important breakthroughs and new possibilities to painting. </a:t>
            </a:r>
            <a:endParaRPr lang="en-US" altLang="zh-CN" sz="2000">
              <a:solidFill>
                <a:srgbClr val="2E1C09"/>
              </a:solidFill>
              <a:latin typeface="Times New Roman" panose="02020603050405020304"/>
              <a:ea typeface="华文新魏" panose="02010800040101010101" charset="-122"/>
              <a:cs typeface="华文新魏" panose="02010800040101010101" charset="-122"/>
            </a:endParaRPr>
          </a:p>
          <a:p>
            <a:pPr marL="342900" indent="-342900" algn="just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What’s more, great __________ such as Leonardo da Vinci and Picasso created new skills and styles, which greatly pushed the development of Western art. </a:t>
            </a:r>
            <a:endParaRPr lang="en-US" altLang="zh-CN" sz="2000">
              <a:solidFill>
                <a:srgbClr val="2E1C09"/>
              </a:solidFill>
              <a:latin typeface="Times New Roman" panose="02020603050405020304"/>
              <a:ea typeface="华文新魏" panose="02010800040101010101" charset="-122"/>
              <a:cs typeface="华文新魏" panose="02010800040101010101" charset="-122"/>
            </a:endParaRPr>
          </a:p>
          <a:p>
            <a:pPr marL="342900" indent="-342900" algn="just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Last but not least, artists’ __________ and </a:t>
            </a:r>
            <a:r>
              <a:rPr lang="en-US" altLang="zh-CN" sz="2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understanding</a:t>
            </a:r>
            <a:r>
              <a:rPr lang="en-US" altLang="zh-CN" sz="2000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 of art kept changing over time, leading to the birth of new art movements like Impressionism and Modern Art.</a:t>
            </a:r>
            <a:endParaRPr lang="en-US" altLang="zh-CN" sz="2000">
              <a:solidFill>
                <a:srgbClr val="2E1C09"/>
              </a:solidFill>
              <a:latin typeface="Times New Roman" panose="02020603050405020304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045845" y="110490"/>
            <a:ext cx="52406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>
                <a:solidFill>
                  <a:srgbClr val="5A4A38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Post-reading</a:t>
            </a:r>
            <a:endParaRPr lang="en-US" altLang="zh-CN" sz="3600" b="1">
              <a:solidFill>
                <a:srgbClr val="5A4A38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  <a:p>
            <a:pPr algn="ctr"/>
            <a:r>
              <a:rPr lang="en-US" altLang="zh-CN" sz="36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(factors for changes)</a:t>
            </a:r>
            <a:endParaRPr lang="en-US" altLang="zh-CN" sz="3600" b="1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31" name="图片 3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24205" y="232410"/>
            <a:ext cx="766445" cy="76644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42925" y="110490"/>
            <a:ext cx="914400" cy="9144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335" y="5143500"/>
            <a:ext cx="2504440" cy="172339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2136775" y="2581910"/>
            <a:ext cx="2609215" cy="336550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</p:spPr>
        <p:txBody>
          <a:bodyPr wrap="square" rtlCol="0" anchor="t">
            <a:noAutofit/>
          </a:bodyPr>
          <a:lstStyle/>
          <a:p>
            <a:pPr lvl="0" indent="0" algn="just">
              <a:buClrTx/>
              <a:buSzTx/>
              <a:buFont typeface="Arial" panose="020B0604020202020204" pitchFamily="34" charset="0"/>
              <a:buNone/>
            </a:pPr>
            <a:r>
              <a:rPr lang="en-US" altLang="zh-CN" sz="20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sym typeface="+mn-ea"/>
              </a:rPr>
              <a:t>new ideas and values</a:t>
            </a:r>
            <a:endParaRPr lang="en-US" altLang="zh-CN" sz="2000" b="1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13"/>
            </p:custDataLst>
          </p:nvPr>
        </p:nvSpPr>
        <p:spPr>
          <a:xfrm>
            <a:off x="4212590" y="1650365"/>
            <a:ext cx="1317625" cy="346710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</p:spPr>
        <p:txBody>
          <a:bodyPr wrap="square" rtlCol="0" anchor="t">
            <a:noAutofit/>
          </a:bodyPr>
          <a:lstStyle/>
          <a:p>
            <a:pPr lvl="0" indent="0" algn="just">
              <a:buClrTx/>
              <a:buSzTx/>
              <a:buFont typeface="Arial" panose="020B0604020202020204" pitchFamily="34" charset="0"/>
              <a:buNone/>
            </a:pPr>
            <a:r>
              <a:rPr lang="en-US" altLang="zh-CN" sz="20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sym typeface="+mn-ea"/>
              </a:rPr>
              <a:t>religion</a:t>
            </a:r>
            <a:endParaRPr lang="en-US" altLang="zh-CN" sz="2000" b="1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4"/>
            </p:custDataLst>
          </p:nvPr>
        </p:nvSpPr>
        <p:spPr>
          <a:xfrm>
            <a:off x="3673475" y="3201035"/>
            <a:ext cx="3808730" cy="299085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</p:spPr>
        <p:txBody>
          <a:bodyPr wrap="square" rtlCol="0" anchor="t">
            <a:noAutofit/>
          </a:bodyPr>
          <a:lstStyle/>
          <a:p>
            <a:pPr lvl="0" indent="0" algn="just">
              <a:buClrTx/>
              <a:buSzTx/>
              <a:buFont typeface="Arial" panose="020B0604020202020204" pitchFamily="34" charset="0"/>
              <a:buNone/>
            </a:pPr>
            <a:r>
              <a:rPr lang="en-US" altLang="zh-CN" sz="20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sym typeface="+mn-ea"/>
              </a:rPr>
              <a:t>new tools/innovations/techniques</a:t>
            </a:r>
            <a:endParaRPr lang="en-US" altLang="zh-CN" sz="2000" b="1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5"/>
            </p:custDataLst>
          </p:nvPr>
        </p:nvSpPr>
        <p:spPr>
          <a:xfrm>
            <a:off x="4283710" y="3782695"/>
            <a:ext cx="1127760" cy="330835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</p:spPr>
        <p:txBody>
          <a:bodyPr wrap="square" rtlCol="0" anchor="t">
            <a:noAutofit/>
          </a:bodyPr>
          <a:lstStyle/>
          <a:p>
            <a:pPr lvl="0" indent="0" algn="just">
              <a:buClrTx/>
              <a:buSzTx/>
              <a:buFont typeface="Arial" panose="020B0604020202020204" pitchFamily="34" charset="0"/>
              <a:buNone/>
            </a:pPr>
            <a:r>
              <a:rPr lang="en-US" altLang="zh-CN" sz="20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sym typeface="+mn-ea"/>
              </a:rPr>
              <a:t>artists</a:t>
            </a:r>
            <a:endParaRPr lang="en-US" altLang="zh-CN" sz="2000" b="1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6"/>
            </p:custDataLst>
          </p:nvPr>
        </p:nvSpPr>
        <p:spPr>
          <a:xfrm>
            <a:off x="5158740" y="4380230"/>
            <a:ext cx="1127760" cy="346710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</p:spPr>
        <p:txBody>
          <a:bodyPr wrap="square" rtlCol="0" anchor="t">
            <a:noAutofit/>
          </a:bodyPr>
          <a:lstStyle/>
          <a:p>
            <a:pPr lvl="0" indent="0" algn="just">
              <a:buClrTx/>
              <a:buSzTx/>
              <a:buFont typeface="Arial" panose="020B0604020202020204" pitchFamily="34" charset="0"/>
              <a:buNone/>
            </a:pPr>
            <a:r>
              <a:rPr lang="en-US" altLang="zh-CN" sz="20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sym typeface="+mn-ea"/>
              </a:rPr>
              <a:t>attitudes</a:t>
            </a:r>
            <a:endParaRPr lang="en-US" altLang="zh-CN" sz="2000" b="1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sym typeface="+mn-ea"/>
            </a:endParaRP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2517775" y="5152390"/>
            <a:ext cx="1533525" cy="1633855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2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051300" y="5142230"/>
            <a:ext cx="1584960" cy="173037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636260" y="5127625"/>
            <a:ext cx="1498600" cy="1728470"/>
          </a:xfrm>
          <a:prstGeom prst="roundRect">
            <a:avLst>
              <a:gd name="adj" fmla="val 8307"/>
            </a:avLst>
          </a:prstGeom>
          <a:effectLst>
            <a:innerShdw blurRad="114300">
              <a:prstClr val="black"/>
            </a:innerShdw>
          </a:effectLst>
        </p:spPr>
      </p:pic>
      <p:pic>
        <p:nvPicPr>
          <p:cNvPr id="20" name="图片 19"/>
          <p:cNvPicPr/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7134225" y="5135880"/>
            <a:ext cx="1832610" cy="17221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" name="图片 21"/>
          <p:cNvPicPr/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0464800" y="5135880"/>
            <a:ext cx="1729740" cy="17221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" name="图片 23"/>
          <p:cNvPicPr/>
          <p:nvPr>
            <p:custDataLst>
              <p:tags r:id="rId27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964295" y="5135880"/>
            <a:ext cx="1626870" cy="172212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ttp://photo-static-api.fotomore.com/creative/vcg/400/new/VCG41N1465602713.jp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1807" t="1068" r="-12980" b="2877"/>
          <a:stretch>
            <a:fillRect/>
          </a:stretch>
        </p:blipFill>
        <p:spPr>
          <a:xfrm>
            <a:off x="7262495" y="1557655"/>
            <a:ext cx="5059045" cy="4324350"/>
          </a:xfrm>
          <a:prstGeom prst="rect">
            <a:avLst/>
          </a:prstGeom>
        </p:spPr>
      </p:pic>
      <p:pic>
        <p:nvPicPr>
          <p:cNvPr id="8" name="http://photo-static-api.fotomore.com/creative/vcg/veer/400/new/VCG41N519712990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1465" y="1100032"/>
            <a:ext cx="5703993" cy="5240020"/>
          </a:xfrm>
          <a:prstGeom prst="rect">
            <a:avLst/>
          </a:prstGeom>
        </p:spPr>
      </p:pic>
      <p:grpSp>
        <p:nvGrpSpPr>
          <p:cNvPr id="13" name="组合 12"/>
          <p:cNvGrpSpPr/>
          <p:nvPr>
            <p:custDataLst>
              <p:tags r:id="rId5"/>
            </p:custDataLst>
          </p:nvPr>
        </p:nvGrpSpPr>
        <p:grpSpPr>
          <a:xfrm>
            <a:off x="4561600" y="4005580"/>
            <a:ext cx="1920992" cy="1876213"/>
            <a:chOff x="4793" y="4844"/>
            <a:chExt cx="2555" cy="2279"/>
          </a:xfrm>
        </p:grpSpPr>
        <p:pic>
          <p:nvPicPr>
            <p:cNvPr id="11" name="http://photo-static-api.fotomore.com/creative/vcg/veer/400/new/VCG41N508968851.jpg" descr="C:/Users/HP/Desktop/企业微信截图_17675917334730.png企业微信截图_17675917334730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rcRect l="1255"/>
            <a:stretch>
              <a:fillRect/>
            </a:stretch>
          </p:blipFill>
          <p:spPr>
            <a:xfrm>
              <a:off x="4793" y="4844"/>
              <a:ext cx="2555" cy="2152"/>
            </a:xfrm>
            <a:prstGeom prst="roundRect">
              <a:avLst/>
            </a:prstGeom>
          </p:spPr>
        </p:pic>
        <p:pic>
          <p:nvPicPr>
            <p:cNvPr id="12" name="http://photo-static-api.fotomore.com/creative/vcg/400/new/VCG41N1139293005.jpg" descr="templates\picture_hover\&amp;pky360_sjzg_VCG41N1139293005&amp;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30000"/>
            </a:blip>
            <a:stretch>
              <a:fillRect/>
            </a:stretch>
          </p:blipFill>
          <p:spPr>
            <a:xfrm>
              <a:off x="4819" y="5751"/>
              <a:ext cx="2438" cy="1372"/>
            </a:xfrm>
            <a:prstGeom prst="rect">
              <a:avLst/>
            </a:prstGeom>
          </p:spPr>
        </p:pic>
      </p:grpSp>
      <p:pic>
        <p:nvPicPr>
          <p:cNvPr id="100" name="图片 99"/>
          <p:cNvPicPr/>
          <p:nvPr>
            <p:custDataLst>
              <p:tags r:id="rId10"/>
            </p:custDataLst>
          </p:nvPr>
        </p:nvPicPr>
        <p:blipFill>
          <a:blip r:embed="rId11"/>
          <a:srcRect t="14274" b="14274"/>
          <a:stretch>
            <a:fillRect/>
          </a:stretch>
        </p:blipFill>
        <p:spPr>
          <a:xfrm>
            <a:off x="2367040" y="4005580"/>
            <a:ext cx="1986280" cy="1770380"/>
          </a:xfrm>
          <a:prstGeom prst="roundRect">
            <a:avLst/>
          </a:prstGeom>
          <a:noFill/>
          <a:ln w="9525">
            <a:noFill/>
          </a:ln>
        </p:spPr>
      </p:pic>
      <p:pic>
        <p:nvPicPr>
          <p:cNvPr id="27" name="http://photo-static-api.fotomore.com/creative/vcg/400/new/VCG211294064961.jpg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b="26777"/>
          <a:stretch>
            <a:fillRect/>
          </a:stretch>
        </p:blipFill>
        <p:spPr>
          <a:xfrm>
            <a:off x="238760" y="4005580"/>
            <a:ext cx="1920000" cy="1798461"/>
          </a:xfrm>
          <a:prstGeom prst="roundRect">
            <a:avLst/>
          </a:prstGeom>
        </p:spPr>
      </p:pic>
      <p:pic>
        <p:nvPicPr>
          <p:cNvPr id="14" name="http://photo-static-api.fotomore.com/creative/vcg/veer/400/new/VCG41N121075200.jpg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rcRect b="5020"/>
          <a:stretch>
            <a:fillRect/>
          </a:stretch>
        </p:blipFill>
        <p:spPr>
          <a:xfrm>
            <a:off x="-2104813" y="4036907"/>
            <a:ext cx="1871980" cy="1778000"/>
          </a:xfrm>
          <a:prstGeom prst="roundRect">
            <a:avLst/>
          </a:prstGeom>
        </p:spPr>
      </p:pic>
      <p:sp>
        <p:nvSpPr>
          <p:cNvPr id="69" name="圆角矩形 68"/>
          <p:cNvSpPr/>
          <p:nvPr>
            <p:custDataLst>
              <p:tags r:id="rId16"/>
            </p:custDataLst>
          </p:nvPr>
        </p:nvSpPr>
        <p:spPr>
          <a:xfrm>
            <a:off x="1981200" y="1635125"/>
            <a:ext cx="3717925" cy="1590675"/>
          </a:xfrm>
          <a:prstGeom prst="roundRect">
            <a:avLst/>
          </a:prstGeom>
          <a:solidFill>
            <a:schemeClr val="accent4">
              <a:lumMod val="50000"/>
              <a:alpha val="25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6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sculpture</a:t>
            </a:r>
            <a:endParaRPr lang="en-US" altLang="zh-CN" sz="60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6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雕塑</a:t>
            </a:r>
            <a:endParaRPr lang="zh-CN" altLang="en-US" sz="60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17"/>
            </p:custDataLst>
          </p:nvPr>
        </p:nvSpPr>
        <p:spPr>
          <a:xfrm>
            <a:off x="461645" y="172720"/>
            <a:ext cx="406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5A4A38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Lead in</a:t>
            </a:r>
            <a:endParaRPr lang="en-US" altLang="zh-CN" sz="4000" b="1">
              <a:solidFill>
                <a:srgbClr val="5A4A38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55600" y="100965"/>
            <a:ext cx="914400" cy="91440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21"/>
            </p:custDataLst>
          </p:nvPr>
        </p:nvSpPr>
        <p:spPr>
          <a:xfrm>
            <a:off x="1363345" y="821055"/>
            <a:ext cx="5766435" cy="460375"/>
          </a:xfrm>
          <a:prstGeom prst="rect">
            <a:avLst/>
          </a:prstGeom>
          <a:solidFill>
            <a:srgbClr val="F6E8D0">
              <a:alpha val="42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4E3A2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What are the forms when it comes to art?</a:t>
            </a:r>
            <a:endParaRPr lang="en-US" altLang="zh-CN" sz="2400" b="1">
              <a:solidFill>
                <a:srgbClr val="4E3A2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</p:txBody>
      </p:sp>
    </p:spTree>
    <p:custDataLst>
      <p:tags r:id="rId2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>
            <p:custDataLst>
              <p:tags r:id="rId1"/>
            </p:custDataLst>
          </p:nvPr>
        </p:nvPicPr>
        <p:blipFill>
          <a:blip r:embed="rId2"/>
          <a:srcRect l="9577" t="8407" r="9970" b="14194"/>
          <a:stretch>
            <a:fillRect/>
          </a:stretch>
        </p:blipFill>
        <p:spPr>
          <a:xfrm>
            <a:off x="3218815" y="1374140"/>
            <a:ext cx="2870835" cy="3529965"/>
          </a:xfrm>
          <a:prstGeom prst="rect">
            <a:avLst/>
          </a:prstGeom>
        </p:spPr>
      </p:pic>
      <p:sp>
        <p:nvSpPr>
          <p:cNvPr id="17" name="矩形 16"/>
          <p:cNvSpPr/>
          <p:nvPr>
            <p:custDataLst>
              <p:tags r:id="rId3"/>
            </p:custDataLst>
          </p:nvPr>
        </p:nvSpPr>
        <p:spPr>
          <a:xfrm>
            <a:off x="5627370" y="4398010"/>
            <a:ext cx="461645" cy="473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/>
              <a:t>B</a:t>
            </a:r>
            <a:endParaRPr lang="en-US" altLang="zh-CN" sz="2000" b="1"/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4822190" y="4966335"/>
            <a:ext cx="5070475" cy="1891665"/>
          </a:xfrm>
          <a:prstGeom prst="rect">
            <a:avLst/>
          </a:prstGeom>
          <a:solidFill>
            <a:srgbClr val="F6E8D0">
              <a:alpha val="73000"/>
            </a:srgbClr>
          </a:solidFill>
        </p:spPr>
        <p:txBody>
          <a:bodyPr wrap="square" rtlCol="0">
            <a:noAutofit/>
          </a:bodyPr>
          <a:lstStyle/>
          <a:p>
            <a:pPr algn="l"/>
            <a:r>
              <a:rPr lang="en-US" altLang="zh-CN" sz="2000" b="1" i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Question : </a:t>
            </a:r>
            <a:endParaRPr lang="en-US" altLang="zh-CN" sz="2000" b="1" i="1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/>
              <a:ea typeface="华文新魏" panose="02010800040101010101" charset="-122"/>
              <a:cs typeface="华文新魏" panose="02010800040101010101" charset="-122"/>
            </a:endParaRPr>
          </a:p>
          <a:p>
            <a:pPr algn="l"/>
            <a:r>
              <a:rPr lang="en-US" altLang="zh-CN" sz="2000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What is the theme and feature of the painting?</a:t>
            </a:r>
            <a:endParaRPr lang="en-US" altLang="zh-CN" sz="2000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cs typeface="华文新魏" panose="02010800040101010101" charset="-122"/>
            </a:endParaRPr>
          </a:p>
          <a:p>
            <a:pPr algn="l"/>
            <a:r>
              <a:rPr lang="en-US" altLang="zh-CN" sz="2000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When/Why was the painting created?</a:t>
            </a:r>
            <a:endParaRPr lang="en-US" altLang="zh-CN" sz="2000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cs typeface="华文新魏" panose="02010800040101010101" charset="-122"/>
            </a:endParaRPr>
          </a:p>
          <a:p>
            <a:pPr algn="l"/>
            <a:r>
              <a:rPr lang="en-US" altLang="zh-CN" sz="2000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How do you feel about the painting?</a:t>
            </a:r>
            <a:endParaRPr lang="en-US" altLang="zh-CN" sz="2000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cs typeface="华文新魏" panose="02010800040101010101" charset="-122"/>
            </a:endParaRPr>
          </a:p>
          <a:p>
            <a:pPr algn="l"/>
            <a:endParaRPr lang="en-US" altLang="zh-CN" sz="2000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822190" y="77470"/>
            <a:ext cx="7233920" cy="1286510"/>
          </a:xfrm>
          <a:prstGeom prst="rect">
            <a:avLst/>
          </a:prstGeom>
          <a:solidFill>
            <a:srgbClr val="6E573F">
              <a:alpha val="26000"/>
            </a:srgbClr>
          </a:solidFill>
        </p:spPr>
        <p:txBody>
          <a:bodyPr wrap="square" rtlCol="0">
            <a:noAutofit/>
          </a:bodyPr>
          <a:lstStyle/>
          <a:p>
            <a:pPr lvl="0" indent="0" algn="l">
              <a:buClrTx/>
              <a:buSzTx/>
              <a:buNone/>
            </a:pPr>
            <a:r>
              <a:rPr lang="en-US" altLang="zh-CN" sz="2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Art corner guide for Western painting</a:t>
            </a:r>
            <a:endParaRPr lang="en-US" altLang="zh-CN" sz="20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  <a:p>
            <a:pPr lvl="0" indent="0" algn="l">
              <a:buClrTx/>
              <a:buSzTx/>
              <a:buNone/>
            </a:pPr>
            <a:r>
              <a:rPr lang="en-US" altLang="zh-CN" sz="2000">
                <a:solidFill>
                  <a:schemeClr val="tx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You are going to be a guide in school art corner(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艺术角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) to show students about western painting styles, which painting will you choose? Discuss in your group and give your presentation. </a:t>
            </a:r>
            <a:endParaRPr lang="en-US" altLang="zh-CN" sz="2000" i="1">
              <a:solidFill>
                <a:schemeClr val="tx1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1045845" y="113030"/>
            <a:ext cx="40328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None/>
            </a:pPr>
            <a:r>
              <a:rPr lang="en-US" altLang="zh-CN" sz="3600" b="1">
                <a:solidFill>
                  <a:srgbClr val="5A4A38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Post-reading</a:t>
            </a:r>
            <a:endParaRPr lang="en-US" altLang="zh-CN" sz="3600" b="1">
              <a:solidFill>
                <a:srgbClr val="5A4A38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  <a:p>
            <a:pPr algn="ctr">
              <a:buClrTx/>
              <a:buSzTx/>
              <a:buNone/>
            </a:pPr>
            <a:r>
              <a:rPr lang="en-US" altLang="zh-CN" sz="3600" b="1">
                <a:solidFill>
                  <a:schemeClr val="accent2">
                    <a:lumMod val="75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(presentation)</a:t>
            </a:r>
            <a:endParaRPr lang="en-US" altLang="zh-CN" sz="3600" b="1">
              <a:solidFill>
                <a:schemeClr val="accent2">
                  <a:lumMod val="75000"/>
                </a:schemeClr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42925" y="136525"/>
            <a:ext cx="914400" cy="91440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323141" y="1366361"/>
            <a:ext cx="2679397" cy="351224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59624" y="1343025"/>
            <a:ext cx="2728615" cy="3504819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320186" y="1374237"/>
            <a:ext cx="2701480" cy="3516212"/>
          </a:xfrm>
          <a:prstGeom prst="rect">
            <a:avLst/>
          </a:prstGeom>
          <a:solidFill>
            <a:srgbClr val="7B5B35"/>
          </a:solidFill>
        </p:spPr>
      </p:pic>
      <p:sp>
        <p:nvSpPr>
          <p:cNvPr id="12" name="矩形 11"/>
          <p:cNvSpPr/>
          <p:nvPr>
            <p:custDataLst>
              <p:tags r:id="rId15"/>
            </p:custDataLst>
          </p:nvPr>
        </p:nvSpPr>
        <p:spPr>
          <a:xfrm>
            <a:off x="2526665" y="4398010"/>
            <a:ext cx="461645" cy="473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/>
              <a:t>A</a:t>
            </a:r>
            <a:endParaRPr lang="en-US" altLang="zh-CN" sz="2000" b="1"/>
          </a:p>
        </p:txBody>
      </p:sp>
      <p:sp>
        <p:nvSpPr>
          <p:cNvPr id="14" name="矩形 13"/>
          <p:cNvSpPr/>
          <p:nvPr>
            <p:custDataLst>
              <p:tags r:id="rId16"/>
            </p:custDataLst>
          </p:nvPr>
        </p:nvSpPr>
        <p:spPr>
          <a:xfrm>
            <a:off x="11541125" y="4424045"/>
            <a:ext cx="461645" cy="473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/>
              <a:t>D</a:t>
            </a:r>
            <a:endParaRPr lang="en-US" altLang="zh-CN" sz="2000" b="1"/>
          </a:p>
        </p:txBody>
      </p:sp>
      <p:sp>
        <p:nvSpPr>
          <p:cNvPr id="16" name="矩形 15"/>
          <p:cNvSpPr/>
          <p:nvPr>
            <p:custDataLst>
              <p:tags r:id="rId17"/>
            </p:custDataLst>
          </p:nvPr>
        </p:nvSpPr>
        <p:spPr>
          <a:xfrm>
            <a:off x="8559800" y="4424045"/>
            <a:ext cx="461645" cy="473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/>
              <a:t>C</a:t>
            </a:r>
            <a:endParaRPr lang="en-US" altLang="zh-CN" sz="2000" b="1"/>
          </a:p>
        </p:txBody>
      </p:sp>
    </p:spTree>
    <p:custDataLst>
      <p:tags r:id="rId1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任意多边形 27"/>
          <p:cNvSpPr/>
          <p:nvPr>
            <p:custDataLst>
              <p:tags r:id="rId1"/>
            </p:custDataLst>
          </p:nvPr>
        </p:nvSpPr>
        <p:spPr>
          <a:xfrm rot="21180000">
            <a:off x="1707617" y="2753522"/>
            <a:ext cx="10633200" cy="4761119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idx"/>
              </a:cxn>
              <a:cxn ang="cd4">
                <a:pos x="hc" y="b"/>
              </a:cxn>
              <a:cxn ang="cd4">
                <a:pos x="wd2" y="idx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745" h="7498">
                <a:moveTo>
                  <a:pt x="9626" y="0"/>
                </a:moveTo>
                <a:cubicBezTo>
                  <a:pt x="12416" y="0"/>
                  <a:pt x="14930" y="731"/>
                  <a:pt x="16692" y="1900"/>
                </a:cubicBezTo>
                <a:lnTo>
                  <a:pt x="16745" y="1936"/>
                </a:lnTo>
                <a:lnTo>
                  <a:pt x="16062" y="7498"/>
                </a:lnTo>
                <a:lnTo>
                  <a:pt x="0" y="5526"/>
                </a:lnTo>
                <a:lnTo>
                  <a:pt x="3" y="5502"/>
                </a:lnTo>
                <a:cubicBezTo>
                  <a:pt x="382" y="2424"/>
                  <a:pt x="4546" y="0"/>
                  <a:pt x="9626" y="0"/>
                </a:cubicBezTo>
                <a:close/>
              </a:path>
            </a:pathLst>
          </a:custGeom>
          <a:blipFill rotWithShape="0">
            <a:blip r:embed="rId2">
              <a:alphaModFix amt="51000"/>
            </a:blip>
            <a:stretch>
              <a:fillRect/>
            </a:stretch>
          </a:blip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华文新魏" panose="02010800040101010101" charset="-122"/>
            </a:endParaRPr>
          </a:p>
        </p:txBody>
      </p:sp>
      <p:grpSp>
        <p:nvGrpSpPr>
          <p:cNvPr id="14" name="组合 13"/>
          <p:cNvGrpSpPr/>
          <p:nvPr>
            <p:custDataLst>
              <p:tags r:id="rId3"/>
            </p:custDataLst>
          </p:nvPr>
        </p:nvGrpSpPr>
        <p:grpSpPr>
          <a:xfrm>
            <a:off x="852170" y="1250315"/>
            <a:ext cx="6080125" cy="1282700"/>
            <a:chOff x="2250" y="449"/>
            <a:chExt cx="4031" cy="5827"/>
          </a:xfrm>
        </p:grpSpPr>
        <p:sp>
          <p:nvSpPr>
            <p:cNvPr id="8" name="矩形 7"/>
            <p:cNvSpPr/>
            <p:nvPr>
              <p:custDataLst>
                <p:tags r:id="rId4"/>
              </p:custDataLst>
            </p:nvPr>
          </p:nvSpPr>
          <p:spPr>
            <a:xfrm>
              <a:off x="2250" y="449"/>
              <a:ext cx="4031" cy="5827"/>
            </a:xfrm>
            <a:prstGeom prst="rect">
              <a:avLst/>
            </a:prstGeom>
            <a:blipFill rotWithShape="1">
              <a:blip r:embed="rId5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华文新魏" panose="02010800040101010101" charset="-122"/>
              </a:endParaRPr>
            </a:p>
          </p:txBody>
        </p:sp>
        <p:pic>
          <p:nvPicPr>
            <p:cNvPr id="6" name="图片 5" descr="62095132044712896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>
              <a:alphaModFix amt="51000"/>
            </a:blip>
            <a:srcRect t="3278" b="84647"/>
            <a:stretch>
              <a:fillRect/>
            </a:stretch>
          </p:blipFill>
          <p:spPr>
            <a:xfrm>
              <a:off x="2422" y="2906"/>
              <a:ext cx="3688" cy="511"/>
            </a:xfrm>
            <a:prstGeom prst="rect">
              <a:avLst/>
            </a:prstGeom>
          </p:spPr>
        </p:pic>
      </p:grpSp>
      <p:sp>
        <p:nvSpPr>
          <p:cNvPr id="25" name="文本框 24"/>
          <p:cNvSpPr txBox="1"/>
          <p:nvPr>
            <p:custDataLst>
              <p:tags r:id="rId8"/>
            </p:custDataLst>
          </p:nvPr>
        </p:nvSpPr>
        <p:spPr>
          <a:xfrm>
            <a:off x="1068705" y="1432560"/>
            <a:ext cx="57359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b="1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1.Search more information about western painting styles from http://www.britishmuseum.org/collection/galleries(</a:t>
            </a:r>
            <a:r>
              <a:rPr lang="zh-CN" altLang="en-US" sz="1600" b="1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大英博物馆</a:t>
            </a:r>
            <a:r>
              <a:rPr lang="en-US" altLang="zh-CN" sz="1600" b="1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).</a:t>
            </a:r>
            <a:endParaRPr lang="en-US" altLang="zh-CN" sz="1600" b="1">
              <a:solidFill>
                <a:srgbClr val="2E1C09"/>
              </a:solidFill>
              <a:latin typeface="Times New Roman" panose="02020603050405020304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1045845" y="232410"/>
            <a:ext cx="406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5A4A38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Homework</a:t>
            </a:r>
            <a:endParaRPr lang="en-US" altLang="zh-CN" sz="4000" b="1">
              <a:solidFill>
                <a:srgbClr val="5A4A38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42925" y="136525"/>
            <a:ext cx="914400" cy="914400"/>
          </a:xfrm>
          <a:prstGeom prst="rect">
            <a:avLst/>
          </a:prstGeom>
        </p:spPr>
      </p:pic>
      <p:grpSp>
        <p:nvGrpSpPr>
          <p:cNvPr id="3" name="组合 2"/>
          <p:cNvGrpSpPr/>
          <p:nvPr>
            <p:custDataLst>
              <p:tags r:id="rId12"/>
            </p:custDataLst>
          </p:nvPr>
        </p:nvGrpSpPr>
        <p:grpSpPr>
          <a:xfrm>
            <a:off x="852170" y="2644140"/>
            <a:ext cx="6080125" cy="2921000"/>
            <a:chOff x="2250" y="449"/>
            <a:chExt cx="4031" cy="5827"/>
          </a:xfrm>
        </p:grpSpPr>
        <p:sp>
          <p:nvSpPr>
            <p:cNvPr id="5" name="矩形 4"/>
            <p:cNvSpPr/>
            <p:nvPr>
              <p:custDataLst>
                <p:tags r:id="rId13"/>
              </p:custDataLst>
            </p:nvPr>
          </p:nvSpPr>
          <p:spPr>
            <a:xfrm>
              <a:off x="2250" y="449"/>
              <a:ext cx="4031" cy="5827"/>
            </a:xfrm>
            <a:prstGeom prst="rect">
              <a:avLst/>
            </a:prstGeom>
            <a:blipFill rotWithShape="1">
              <a:blip r:embed="rId5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华文新魏" panose="02010800040101010101" charset="-122"/>
              </a:endParaRPr>
            </a:p>
          </p:txBody>
        </p:sp>
        <p:pic>
          <p:nvPicPr>
            <p:cNvPr id="7" name="图片 6" descr="620951320447128965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7">
              <a:alphaModFix amt="51000"/>
            </a:blip>
            <a:srcRect t="3278" b="84647"/>
            <a:stretch>
              <a:fillRect/>
            </a:stretch>
          </p:blipFill>
          <p:spPr>
            <a:xfrm>
              <a:off x="2422" y="2906"/>
              <a:ext cx="3688" cy="511"/>
            </a:xfrm>
            <a:prstGeom prst="rect">
              <a:avLst/>
            </a:prstGeom>
          </p:spPr>
        </p:pic>
      </p:grpSp>
      <p:sp>
        <p:nvSpPr>
          <p:cNvPr id="10" name="文本框 9"/>
          <p:cNvSpPr txBox="1"/>
          <p:nvPr>
            <p:custDataLst>
              <p:tags r:id="rId15"/>
            </p:custDataLst>
          </p:nvPr>
        </p:nvSpPr>
        <p:spPr>
          <a:xfrm>
            <a:off x="1068705" y="2826385"/>
            <a:ext cx="5735955" cy="2722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b="1">
                <a:solidFill>
                  <a:srgbClr val="2E1C09"/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2.How would you answer the question, </a:t>
            </a:r>
            <a:r>
              <a:rPr lang="en-US" altLang="zh-CN" b="1">
                <a:solidFill>
                  <a:schemeClr val="accent6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华文新魏" panose="02010800040101010101" charset="-122"/>
              </a:rPr>
              <a:t>“What is art?”</a:t>
            </a:r>
            <a:endParaRPr lang="en-US" altLang="zh-CN" sz="1600" b="1">
              <a:solidFill>
                <a:srgbClr val="2E1C09"/>
              </a:solidFill>
              <a:latin typeface="Times New Roman" panose="02020603050405020304"/>
              <a:ea typeface="华文新魏" panose="02010800040101010101" charset="-122"/>
              <a:cs typeface="华文新魏" panose="02010800040101010101" charset="-122"/>
            </a:endParaRPr>
          </a:p>
          <a:p>
            <a:pPr indent="0" algn="l" defTabSz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技术视角：</a:t>
            </a:r>
            <a:r>
              <a:rPr lang="en-US" altLang="zh-CN" sz="16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art requires skill</a:t>
            </a:r>
            <a:endParaRPr lang="en-US" altLang="zh-CN" sz="1600" b="1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  <a:p>
            <a:pPr indent="0" algn="l" defTabSz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表达视角：</a:t>
            </a:r>
            <a:r>
              <a:rPr lang="en-US" altLang="zh-CN" sz="16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art conveys emotion/ideas</a:t>
            </a:r>
            <a:endParaRPr lang="en-US" altLang="zh-CN" sz="1600" b="1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  <a:p>
            <a:pPr indent="0" algn="l" defTabSz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社会视角：</a:t>
            </a:r>
            <a:r>
              <a:rPr lang="en-US" altLang="zh-CN" sz="16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art reflects its time</a:t>
            </a:r>
            <a:endParaRPr lang="en-US" altLang="zh-CN" sz="1600" b="1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  <a:p>
            <a:pPr indent="0" algn="l" defTabSz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观众视角：</a:t>
            </a:r>
            <a:r>
              <a:rPr lang="en-US" altLang="zh-CN" sz="1600" b="1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art is what moves you</a:t>
            </a:r>
            <a:endParaRPr lang="en-US" altLang="zh-CN" sz="1600" b="1" i="0">
              <a:solidFill>
                <a:schemeClr val="accent2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  <a:p>
            <a:pPr indent="0" algn="l" defTabSz="266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请</a:t>
            </a:r>
            <a:r>
              <a:rPr lang="zh-CN" altLang="en-US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/>
                <a:ea typeface="华文新魏" panose="02010800040101010101" charset="-122"/>
                <a:sym typeface="+mn-ea"/>
              </a:rPr>
              <a:t>结合课文内容，撰写</a:t>
            </a:r>
            <a:r>
              <a:rPr lang="en-US" altLang="zh-CN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/>
                <a:ea typeface="华文新魏" panose="02010800040101010101" charset="-122"/>
                <a:sym typeface="+mn-ea"/>
              </a:rPr>
              <a:t>100</a:t>
            </a:r>
            <a:r>
              <a:rPr lang="zh-CN" altLang="en-US" sz="1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/>
                <a:ea typeface="华文新魏" panose="02010800040101010101" charset="-122"/>
                <a:sym typeface="+mn-ea"/>
              </a:rPr>
              <a:t>词短文表达自己的定义，并用文中例子支撑</a:t>
            </a:r>
            <a:endParaRPr lang="en-US" altLang="zh-CN" sz="1600">
              <a:solidFill>
                <a:srgbClr val="2E1C09"/>
              </a:solidFill>
              <a:latin typeface="Times New Roman" panose="02020603050405020304"/>
              <a:ea typeface="华文新魏" panose="02010800040101010101" charset="-122"/>
              <a:cs typeface="华文新魏" panose="0201080004010101010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481">
            <a:off x="8159115" y="417830"/>
            <a:ext cx="1016000" cy="13157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 rot="600000" flipH="1">
            <a:off x="10274300" y="346710"/>
            <a:ext cx="1020445" cy="13423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0000">
            <a:off x="9305290" y="282575"/>
            <a:ext cx="1030605" cy="134683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rcRect l="33483" t="9404" r="39705" b="28530"/>
          <a:stretch>
            <a:fillRect/>
          </a:stretch>
        </p:blipFill>
        <p:spPr>
          <a:xfrm rot="300000">
            <a:off x="6925945" y="232410"/>
            <a:ext cx="1135380" cy="16389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33345" y="2380615"/>
            <a:ext cx="8769985" cy="4189095"/>
          </a:xfrm>
          <a:prstGeom prst="rect">
            <a:avLst/>
          </a:prstGeom>
          <a:solidFill>
            <a:srgbClr val="F6E8D0"/>
          </a:solidFill>
        </p:spPr>
      </p:pic>
    </p:spTree>
    <p:custDataLst>
      <p:tags r:id="rId2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8127365" y="1270"/>
            <a:ext cx="20611464" cy="687324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5843" r="36944"/>
          <a:stretch>
            <a:fillRect/>
          </a:stretch>
        </p:blipFill>
        <p:spPr>
          <a:xfrm rot="13020000">
            <a:off x="4730115" y="3950970"/>
            <a:ext cx="393065" cy="889635"/>
          </a:xfrm>
          <a:prstGeom prst="rect">
            <a:avLst/>
          </a:prstGeom>
        </p:spPr>
      </p:pic>
      <p:sp>
        <p:nvSpPr>
          <p:cNvPr id="2" name="流程图: 延期 1"/>
          <p:cNvSpPr/>
          <p:nvPr>
            <p:custDataLst>
              <p:tags r:id="rId5"/>
            </p:custDataLst>
          </p:nvPr>
        </p:nvSpPr>
        <p:spPr>
          <a:xfrm>
            <a:off x="0" y="3810"/>
            <a:ext cx="6851650" cy="6870700"/>
          </a:xfrm>
          <a:prstGeom prst="flowChartDelay">
            <a:avLst/>
          </a:prstGeom>
          <a:solidFill>
            <a:srgbClr val="7B5B35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zh-CN" sz="2800">
                <a:solidFill>
                  <a:srgbClr val="F6E8D0"/>
                </a:solidFill>
              </a:rPr>
              <a:t>Art is the right hand of nature. The    latter only gave us being, but the former made us men.‌ </a:t>
            </a:r>
            <a:endParaRPr lang="en-US" altLang="zh-CN" sz="2800">
              <a:solidFill>
                <a:srgbClr val="F6E8D0"/>
              </a:solidFill>
            </a:endParaRPr>
          </a:p>
          <a:p>
            <a:pPr algn="just"/>
            <a:r>
              <a:rPr lang="en-US" altLang="zh-CN" sz="2800">
                <a:solidFill>
                  <a:srgbClr val="F6E8D0"/>
                </a:solidFill>
              </a:rPr>
              <a:t>– Friedrich Schiller</a:t>
            </a:r>
            <a:r>
              <a:rPr lang="zh-CN" altLang="en-US" sz="2800">
                <a:solidFill>
                  <a:srgbClr val="F6E8D0"/>
                </a:solidFill>
              </a:rPr>
              <a:t>（德国诗人席勒）</a:t>
            </a:r>
            <a:endParaRPr lang="zh-CN" altLang="en-US" sz="2800">
              <a:solidFill>
                <a:srgbClr val="F6E8D0"/>
              </a:solidFill>
            </a:endParaRPr>
          </a:p>
          <a:p>
            <a:pPr algn="just"/>
            <a:endParaRPr lang="zh-CN" altLang="en-US" sz="2800">
              <a:solidFill>
                <a:srgbClr val="FFC000"/>
              </a:solidFill>
            </a:endParaRPr>
          </a:p>
          <a:p>
            <a:pPr algn="just"/>
            <a:r>
              <a:rPr lang="zh-CN" altLang="en-US" sz="2800">
                <a:solidFill>
                  <a:srgbClr val="FFC000"/>
                </a:solidFill>
              </a:rPr>
              <a:t>艺术是自然的右手。自然只让我们存在，而艺术创造我们的人类。</a:t>
            </a:r>
            <a:endParaRPr lang="zh-CN" altLang="en-US" sz="2800">
              <a:solidFill>
                <a:srgbClr val="FFC000"/>
              </a:solidFill>
            </a:endParaRP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2179300" y="10934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125 -0.000833333 L 0.842708 0.000555556" pathEditMode="relative" rAng="0" ptsTypes="">
                                      <p:cBhvr>
                                        <p:cTn id="6" dur="2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93700" y="268605"/>
            <a:ext cx="11651615" cy="60629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14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汉仪细秀体简 L" panose="00020600040101010101" charset="-122"/>
                <a:cs typeface="Times New Roman" panose="02020603050405020304" charset="0"/>
              </a:rPr>
              <a:t>Art is the mirror of society.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ea typeface="汉仪细秀体简 L" panose="00020600040101010101" charset="-122"/>
              <a:cs typeface="Times New Roman" panose="02020603050405020304" charset="0"/>
            </a:endParaRPr>
          </a:p>
          <a:p>
            <a:pPr algn="l">
              <a:lnSpc>
                <a:spcPct val="14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汉仪细秀体简 L" panose="00020600040101010101" charset="-122"/>
                <a:cs typeface="Times New Roman" panose="02020603050405020304" charset="0"/>
              </a:rPr>
              <a:t>Art is not a mirror held up to reality but a hammer with which to shape it. 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ea typeface="汉仪细秀体简 L" panose="00020600040101010101" charset="-122"/>
              <a:cs typeface="Times New Roman" panose="02020603050405020304" charset="0"/>
            </a:endParaRPr>
          </a:p>
          <a:p>
            <a:pPr algn="l">
              <a:lnSpc>
                <a:spcPct val="14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汉仪细秀体简 L" panose="00020600040101010101" charset="-122"/>
                <a:cs typeface="Times New Roman" panose="02020603050405020304" charset="0"/>
              </a:rPr>
              <a:t>Art is an ever-changing process that always breaks traditions and freeing new minds. 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ea typeface="汉仪细秀体简 L" panose="00020600040101010101" charset="-122"/>
              <a:cs typeface="Times New Roman" panose="02020603050405020304" charset="0"/>
            </a:endParaRPr>
          </a:p>
          <a:p>
            <a:pPr algn="l">
              <a:lnSpc>
                <a:spcPct val="14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汉仪细秀体简 L" panose="00020600040101010101" charset="-122"/>
                <a:cs typeface="Times New Roman" panose="02020603050405020304" charset="0"/>
              </a:rPr>
              <a:t>Love of beauty is taste. The creation of beauty is art.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ea typeface="汉仪细秀体简 L" panose="00020600040101010101" charset="-122"/>
              <a:cs typeface="Times New Roman" panose="02020603050405020304" charset="0"/>
            </a:endParaRPr>
          </a:p>
          <a:p>
            <a:pPr algn="l">
              <a:lnSpc>
                <a:spcPct val="14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汉仪细秀体简 L" panose="00020600040101010101" charset="-122"/>
                <a:cs typeface="Times New Roman" panose="02020603050405020304" charset="0"/>
              </a:rPr>
              <a:t>Art should comfort the disturbed and disturb the comfortable.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ea typeface="汉仪细秀体简 L" panose="00020600040101010101" charset="-122"/>
              <a:cs typeface="Times New Roman" panose="02020603050405020304" charset="0"/>
            </a:endParaRPr>
          </a:p>
          <a:p>
            <a:pPr algn="l">
              <a:lnSpc>
                <a:spcPct val="14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汉仪细秀体简 L" panose="00020600040101010101" charset="-122"/>
                <a:cs typeface="Times New Roman" panose="02020603050405020304" charset="0"/>
              </a:rPr>
              <a:t>Art is the most intense mode of individualism that the world has known.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ea typeface="汉仪细秀体简 L" panose="00020600040101010101" charset="-122"/>
              <a:cs typeface="Times New Roman" panose="02020603050405020304" charset="0"/>
            </a:endParaRPr>
          </a:p>
          <a:p>
            <a:pPr algn="l">
              <a:lnSpc>
                <a:spcPct val="14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汉仪细秀体简 L" panose="00020600040101010101" charset="-122"/>
                <a:cs typeface="Times New Roman" panose="02020603050405020304" charset="0"/>
              </a:rPr>
              <a:t>Art is something that no one can give a fixed definition. 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ea typeface="汉仪细秀体简 L" panose="00020600040101010101" charset="-122"/>
              <a:cs typeface="Times New Roman" panose="02020603050405020304" charset="0"/>
            </a:endParaRPr>
          </a:p>
          <a:p>
            <a:pPr algn="l"/>
            <a:endParaRPr lang="en-US" altLang="zh-CN" sz="2400">
              <a:solidFill>
                <a:schemeClr val="tx1"/>
              </a:solidFill>
              <a:latin typeface="汉仪细秀体简 L" panose="00020600040101010101" charset="-122"/>
              <a:ea typeface="汉仪细秀体简 L" panose="00020600040101010101" charset="-122"/>
            </a:endParaRPr>
          </a:p>
          <a:p>
            <a:pPr algn="ctr"/>
            <a:endParaRPr lang="en-US" altLang="zh-CN" sz="2400">
              <a:solidFill>
                <a:schemeClr val="tx1"/>
              </a:solidFill>
              <a:latin typeface="汉仪细秀体简 L" panose="00020600040101010101" charset="-122"/>
              <a:ea typeface="汉仪细秀体简 L" panose="00020600040101010101" charset="-122"/>
            </a:endParaRPr>
          </a:p>
        </p:txBody>
      </p:sp>
      <p:sp>
        <p:nvSpPr>
          <p:cNvPr id="4" name="动作按钮: 影片 3">
            <a:hlinkClick r:id="rId1" action="ppaction://hlinkfile"/>
          </p:cNvPr>
          <p:cNvSpPr/>
          <p:nvPr/>
        </p:nvSpPr>
        <p:spPr>
          <a:xfrm>
            <a:off x="1419225" y="5569585"/>
            <a:ext cx="967105" cy="668655"/>
          </a:xfrm>
          <a:prstGeom prst="actionButtonMovie">
            <a:avLst/>
          </a:prstGeom>
          <a:solidFill>
            <a:srgbClr val="7B5B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http://photo-static-api.fotomore.com/creative/vcg/veer/400/new/VCG41N508968851.jp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3365" b="1143"/>
          <a:stretch>
            <a:fillRect/>
          </a:stretch>
        </p:blipFill>
        <p:spPr>
          <a:xfrm>
            <a:off x="6675120" y="1701800"/>
            <a:ext cx="4957445" cy="4312285"/>
          </a:xfrm>
          <a:prstGeom prst="rect">
            <a:avLst/>
          </a:prstGeom>
        </p:spPr>
      </p:pic>
      <p:pic>
        <p:nvPicPr>
          <p:cNvPr id="8" name="http://photo-static-api.fotomore.com/creative/vcg/veer/400/new/VCG41N519712990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4765" y="1156547"/>
            <a:ext cx="5703993" cy="5240020"/>
          </a:xfrm>
          <a:prstGeom prst="rect">
            <a:avLst/>
          </a:prstGeom>
        </p:spPr>
      </p:pic>
      <p:pic>
        <p:nvPicPr>
          <p:cNvPr id="10" name="http://photo-static-api.fotomore.com/creative/vcg/400/new/VCG41N1465602713.jp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-1975" t="-1327" r="1975" b="34671"/>
          <a:stretch>
            <a:fillRect/>
          </a:stretch>
        </p:blipFill>
        <p:spPr>
          <a:xfrm rot="3480000">
            <a:off x="13929361" y="2855807"/>
            <a:ext cx="4687993" cy="4113107"/>
          </a:xfrm>
          <a:prstGeom prst="rect">
            <a:avLst/>
          </a:prstGeom>
        </p:spPr>
      </p:pic>
      <p:pic>
        <p:nvPicPr>
          <p:cNvPr id="2" name="图片 1"/>
          <p:cNvPicPr/>
          <p:nvPr>
            <p:custDataLst>
              <p:tags r:id="rId7"/>
            </p:custDataLst>
          </p:nvPr>
        </p:nvPicPr>
        <p:blipFill>
          <a:blip r:embed="rId8"/>
          <a:srcRect t="14274" b="14274"/>
          <a:stretch>
            <a:fillRect/>
          </a:stretch>
        </p:blipFill>
        <p:spPr>
          <a:xfrm>
            <a:off x="4518660" y="4005580"/>
            <a:ext cx="1986280" cy="1770380"/>
          </a:xfrm>
          <a:prstGeom prst="roundRect">
            <a:avLst/>
          </a:prstGeom>
          <a:noFill/>
          <a:ln w="9525">
            <a:noFill/>
          </a:ln>
        </p:spPr>
      </p:pic>
      <p:pic>
        <p:nvPicPr>
          <p:cNvPr id="3" name="http://photo-static-api.fotomore.com/creative/vcg/400/new/VCG211294064961.jp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b="26753"/>
          <a:stretch>
            <a:fillRect/>
          </a:stretch>
        </p:blipFill>
        <p:spPr>
          <a:xfrm>
            <a:off x="2379133" y="4005580"/>
            <a:ext cx="1919393" cy="1798461"/>
          </a:xfrm>
          <a:prstGeom prst="roundRect">
            <a:avLst/>
          </a:prstGeom>
        </p:spPr>
      </p:pic>
      <p:pic>
        <p:nvPicPr>
          <p:cNvPr id="6" name="http://photo-static-api.fotomore.com/creative/vcg/veer/400/new/VCG41N121075200.jp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b="5020"/>
          <a:stretch>
            <a:fillRect/>
          </a:stretch>
        </p:blipFill>
        <p:spPr>
          <a:xfrm>
            <a:off x="287020" y="4036907"/>
            <a:ext cx="1871980" cy="1778000"/>
          </a:xfrm>
          <a:prstGeom prst="roundRect">
            <a:avLst/>
          </a:prstGeom>
        </p:spPr>
      </p:pic>
      <p:sp>
        <p:nvSpPr>
          <p:cNvPr id="69" name="圆角矩形 68"/>
          <p:cNvSpPr/>
          <p:nvPr>
            <p:custDataLst>
              <p:tags r:id="rId13"/>
            </p:custDataLst>
          </p:nvPr>
        </p:nvSpPr>
        <p:spPr>
          <a:xfrm>
            <a:off x="1460500" y="1635125"/>
            <a:ext cx="3559810" cy="1590675"/>
          </a:xfrm>
          <a:prstGeom prst="roundRect">
            <a:avLst/>
          </a:prstGeom>
          <a:solidFill>
            <a:schemeClr val="accent4">
              <a:lumMod val="50000"/>
              <a:alpha val="25000"/>
            </a:schemeClr>
          </a:solidFill>
          <a:ln>
            <a:noFill/>
          </a:ln>
        </p:spPr>
        <p:txBody>
          <a:bodyPr anchor="ctr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</a:pPr>
            <a:r>
              <a:rPr lang="en-US" altLang="zh-CN" sz="6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literature</a:t>
            </a:r>
            <a:endParaRPr lang="en-US" altLang="zh-CN" sz="60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  <a:p>
            <a:pPr lvl="0" algn="ctr">
              <a:buClrTx/>
              <a:buSzTx/>
              <a:buFont typeface="Arial" panose="020B0604020202020204" pitchFamily="34" charset="0"/>
            </a:pPr>
            <a:r>
              <a:rPr lang="en-US" altLang="zh-CN" sz="6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文学</a:t>
            </a:r>
            <a:endParaRPr lang="en-US" altLang="zh-CN" sz="60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4"/>
            </p:custDataLst>
          </p:nvPr>
        </p:nvSpPr>
        <p:spPr>
          <a:xfrm>
            <a:off x="1363345" y="821055"/>
            <a:ext cx="5766435" cy="460375"/>
          </a:xfrm>
          <a:prstGeom prst="rect">
            <a:avLst/>
          </a:prstGeom>
          <a:solidFill>
            <a:srgbClr val="F6E8D0">
              <a:alpha val="42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4E3A2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What are the forms when it comes to art?</a:t>
            </a:r>
            <a:endParaRPr lang="en-US" altLang="zh-CN" sz="2400" b="1">
              <a:solidFill>
                <a:srgbClr val="4E3A2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15"/>
            </p:custDataLst>
          </p:nvPr>
        </p:nvSpPr>
        <p:spPr>
          <a:xfrm>
            <a:off x="461645" y="172720"/>
            <a:ext cx="406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5A4A38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Lead in</a:t>
            </a:r>
            <a:endParaRPr lang="en-US" altLang="zh-CN" sz="4000" b="1">
              <a:solidFill>
                <a:srgbClr val="5A4A38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55600" y="100965"/>
            <a:ext cx="914400" cy="914400"/>
          </a:xfrm>
          <a:prstGeom prst="rect">
            <a:avLst/>
          </a:prstGeom>
        </p:spPr>
      </p:pic>
    </p:spTree>
    <p:custDataLst>
      <p:tags r:id="rId1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2"/>
          <a:srcRect t="13568" b="13568"/>
          <a:stretch>
            <a:fillRect/>
          </a:stretch>
        </p:blipFill>
        <p:spPr>
          <a:xfrm>
            <a:off x="6994102" y="1668145"/>
            <a:ext cx="4549987" cy="41351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http://photo-static-api.fotomore.com/creative/vcg/veer/400/new/VCG41N519712990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87795" y="1115907"/>
            <a:ext cx="5703993" cy="5240020"/>
          </a:xfrm>
          <a:prstGeom prst="rect">
            <a:avLst/>
          </a:prstGeom>
        </p:spPr>
      </p:pic>
      <p:pic>
        <p:nvPicPr>
          <p:cNvPr id="11" name="http://photo-static-api.fotomore.com/creative/vcg/veer/400/new/VCG41N508968851.jp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3365" b="1143"/>
          <a:stretch>
            <a:fillRect/>
          </a:stretch>
        </p:blipFill>
        <p:spPr>
          <a:xfrm rot="3120000">
            <a:off x="13924280" y="2050415"/>
            <a:ext cx="4957445" cy="4312285"/>
          </a:xfrm>
          <a:prstGeom prst="rect">
            <a:avLst/>
          </a:prstGeom>
        </p:spPr>
      </p:pic>
      <p:pic>
        <p:nvPicPr>
          <p:cNvPr id="3" name="http://photo-static-api.fotomore.com/creative/vcg/400/new/VCG211294064961.jp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b="26753"/>
          <a:stretch>
            <a:fillRect/>
          </a:stretch>
        </p:blipFill>
        <p:spPr>
          <a:xfrm>
            <a:off x="4581313" y="4004733"/>
            <a:ext cx="1919393" cy="1798461"/>
          </a:xfrm>
          <a:prstGeom prst="roundRect">
            <a:avLst/>
          </a:prstGeom>
        </p:spPr>
      </p:pic>
      <p:pic>
        <p:nvPicPr>
          <p:cNvPr id="6" name="http://photo-static-api.fotomore.com/creative/vcg/veer/400/new/VCG41N121075200.jp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b="5020"/>
          <a:stretch>
            <a:fillRect/>
          </a:stretch>
        </p:blipFill>
        <p:spPr>
          <a:xfrm>
            <a:off x="2407073" y="4004733"/>
            <a:ext cx="1871980" cy="1778000"/>
          </a:xfrm>
          <a:prstGeom prst="roundRect">
            <a:avLst/>
          </a:prstGeom>
        </p:spPr>
      </p:pic>
      <p:sp>
        <p:nvSpPr>
          <p:cNvPr id="69" name="圆角矩形 68"/>
          <p:cNvSpPr/>
          <p:nvPr>
            <p:custDataLst>
              <p:tags r:id="rId11"/>
            </p:custDataLst>
          </p:nvPr>
        </p:nvSpPr>
        <p:spPr>
          <a:xfrm>
            <a:off x="1460500" y="1635125"/>
            <a:ext cx="4790440" cy="1590675"/>
          </a:xfrm>
          <a:prstGeom prst="roundRect">
            <a:avLst/>
          </a:prstGeom>
          <a:solidFill>
            <a:schemeClr val="accent4">
              <a:lumMod val="50000"/>
              <a:alpha val="25000"/>
            </a:schemeClr>
          </a:solidFill>
          <a:ln>
            <a:noFill/>
          </a:ln>
        </p:spPr>
        <p:txBody>
          <a:bodyPr anchor="ctr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</a:pPr>
            <a:r>
              <a:rPr lang="en-US" altLang="zh-CN" sz="6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architecture</a:t>
            </a:r>
            <a:endParaRPr lang="en-US" altLang="zh-CN" sz="60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  <a:p>
            <a:pPr lvl="0" algn="ctr">
              <a:buClrTx/>
              <a:buSzTx/>
              <a:buFont typeface="Arial" panose="020B0604020202020204" pitchFamily="34" charset="0"/>
            </a:pPr>
            <a:r>
              <a:rPr lang="en-US" altLang="zh-CN" sz="6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建筑</a:t>
            </a:r>
            <a:endParaRPr lang="en-US" altLang="zh-CN" sz="60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12"/>
            </p:custDataLst>
          </p:nvPr>
        </p:nvSpPr>
        <p:spPr>
          <a:xfrm>
            <a:off x="461645" y="172720"/>
            <a:ext cx="406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5A4A38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Lead in</a:t>
            </a:r>
            <a:endParaRPr lang="en-US" altLang="zh-CN" sz="4000" b="1">
              <a:solidFill>
                <a:srgbClr val="5A4A38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55600" y="100965"/>
            <a:ext cx="914400" cy="9144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16"/>
            </p:custDataLst>
          </p:nvPr>
        </p:nvSpPr>
        <p:spPr>
          <a:xfrm>
            <a:off x="1363345" y="821055"/>
            <a:ext cx="5766435" cy="460375"/>
          </a:xfrm>
          <a:prstGeom prst="rect">
            <a:avLst/>
          </a:prstGeom>
          <a:solidFill>
            <a:srgbClr val="F6E8D0">
              <a:alpha val="42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4E3A2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What are the forms when it comes to art?</a:t>
            </a:r>
            <a:endParaRPr lang="en-US" altLang="zh-CN" sz="2400" b="1">
              <a:solidFill>
                <a:srgbClr val="4E3A2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</p:txBody>
      </p:sp>
    </p:spTree>
    <p:custDataLst>
      <p:tags r:id="rId1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ttp://photo-static-api.fotomore.com/creative/vcg/400/new/VCG211294064961.jp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30528"/>
          <a:stretch>
            <a:fillRect/>
          </a:stretch>
        </p:blipFill>
        <p:spPr>
          <a:xfrm>
            <a:off x="6925733" y="1573107"/>
            <a:ext cx="4594860" cy="4082627"/>
          </a:xfrm>
          <a:prstGeom prst="rect">
            <a:avLst/>
          </a:prstGeom>
        </p:spPr>
      </p:pic>
      <p:pic>
        <p:nvPicPr>
          <p:cNvPr id="8" name="http://photo-static-api.fotomore.com/creative/vcg/veer/400/new/VCG41N519712990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6035" y="1015577"/>
            <a:ext cx="5703993" cy="5240020"/>
          </a:xfrm>
          <a:prstGeom prst="rect">
            <a:avLst/>
          </a:prstGeom>
        </p:spPr>
      </p:pic>
      <p:pic>
        <p:nvPicPr>
          <p:cNvPr id="2" name="图片 1"/>
          <p:cNvPicPr/>
          <p:nvPr>
            <p:custDataLst>
              <p:tags r:id="rId5"/>
            </p:custDataLst>
          </p:nvPr>
        </p:nvPicPr>
        <p:blipFill>
          <a:blip r:embed="rId6"/>
          <a:srcRect t="13568" b="13568"/>
          <a:stretch>
            <a:fillRect/>
          </a:stretch>
        </p:blipFill>
        <p:spPr>
          <a:xfrm rot="3540000">
            <a:off x="13677900" y="2839720"/>
            <a:ext cx="4549987" cy="41351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http://photo-static-api.fotomore.com/creative/vcg/veer/400/new/VCG41N121075200.jp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b="5020"/>
          <a:stretch>
            <a:fillRect/>
          </a:stretch>
        </p:blipFill>
        <p:spPr>
          <a:xfrm>
            <a:off x="4504267" y="4004733"/>
            <a:ext cx="1871980" cy="1778000"/>
          </a:xfrm>
          <a:prstGeom prst="roundRect">
            <a:avLst/>
          </a:prstGeom>
        </p:spPr>
      </p:pic>
      <p:sp>
        <p:nvSpPr>
          <p:cNvPr id="69" name="圆角矩形 68"/>
          <p:cNvSpPr/>
          <p:nvPr>
            <p:custDataLst>
              <p:tags r:id="rId9"/>
            </p:custDataLst>
          </p:nvPr>
        </p:nvSpPr>
        <p:spPr>
          <a:xfrm>
            <a:off x="1460500" y="1635125"/>
            <a:ext cx="4245610" cy="1590675"/>
          </a:xfrm>
          <a:prstGeom prst="roundRect">
            <a:avLst/>
          </a:prstGeom>
          <a:solidFill>
            <a:schemeClr val="accent4">
              <a:lumMod val="50000"/>
              <a:alpha val="25000"/>
            </a:schemeClr>
          </a:solidFill>
          <a:ln>
            <a:noFill/>
          </a:ln>
        </p:spPr>
        <p:txBody>
          <a:bodyPr anchor="ctr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</a:pPr>
            <a:r>
              <a:rPr lang="en-US" altLang="zh-CN" sz="6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movie</a:t>
            </a:r>
            <a:endParaRPr lang="en-US" altLang="zh-CN" sz="60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  <a:p>
            <a:pPr lvl="0" algn="ctr">
              <a:buClrTx/>
              <a:buSzTx/>
              <a:buFont typeface="Arial" panose="020B0604020202020204" pitchFamily="34" charset="0"/>
            </a:pPr>
            <a:r>
              <a:rPr lang="en-US" altLang="zh-CN" sz="6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影视</a:t>
            </a:r>
            <a:endParaRPr lang="en-US" altLang="zh-CN" sz="60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10"/>
            </p:custDataLst>
          </p:nvPr>
        </p:nvSpPr>
        <p:spPr>
          <a:xfrm>
            <a:off x="461645" y="172720"/>
            <a:ext cx="406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5A4A38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Lead in</a:t>
            </a:r>
            <a:endParaRPr lang="en-US" altLang="zh-CN" sz="4000" b="1">
              <a:solidFill>
                <a:srgbClr val="5A4A38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55600" y="100965"/>
            <a:ext cx="914400" cy="9144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rcRect l="5235" t="3380" r="5392" b="3528"/>
          <a:stretch>
            <a:fillRect/>
          </a:stretch>
        </p:blipFill>
        <p:spPr>
          <a:xfrm>
            <a:off x="6925945" y="1572260"/>
            <a:ext cx="4594860" cy="408432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16"/>
            </p:custDataLst>
          </p:nvPr>
        </p:nvSpPr>
        <p:spPr>
          <a:xfrm>
            <a:off x="1363345" y="821055"/>
            <a:ext cx="5766435" cy="460375"/>
          </a:xfrm>
          <a:prstGeom prst="rect">
            <a:avLst/>
          </a:prstGeom>
          <a:solidFill>
            <a:srgbClr val="F6E8D0">
              <a:alpha val="42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4E3A2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What are the forms when it comes to art?</a:t>
            </a:r>
            <a:endParaRPr lang="en-US" altLang="zh-CN" sz="2400" b="1">
              <a:solidFill>
                <a:srgbClr val="4E3A2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</p:txBody>
      </p:sp>
    </p:spTree>
    <p:custDataLst>
      <p:tags r:id="rId1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ttp://photo-static-api.fotomore.com/creative/vcg/veer/400/new/VCG41N121075200.jp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703"/>
          <a:stretch>
            <a:fillRect/>
          </a:stretch>
        </p:blipFill>
        <p:spPr>
          <a:xfrm>
            <a:off x="6771640" y="1667087"/>
            <a:ext cx="4837007" cy="4029287"/>
          </a:xfrm>
          <a:prstGeom prst="rect">
            <a:avLst/>
          </a:prstGeom>
        </p:spPr>
      </p:pic>
      <p:pic>
        <p:nvPicPr>
          <p:cNvPr id="8" name="http://photo-static-api.fotomore.com/creative/vcg/veer/400/new/VCG41N519712990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37935" y="1061932"/>
            <a:ext cx="5703993" cy="5240020"/>
          </a:xfrm>
          <a:prstGeom prst="rect">
            <a:avLst/>
          </a:prstGeom>
        </p:spPr>
      </p:pic>
      <p:sp>
        <p:nvSpPr>
          <p:cNvPr id="69" name="圆角矩形 68"/>
          <p:cNvSpPr/>
          <p:nvPr>
            <p:custDataLst>
              <p:tags r:id="rId5"/>
            </p:custDataLst>
          </p:nvPr>
        </p:nvSpPr>
        <p:spPr>
          <a:xfrm>
            <a:off x="823595" y="1428750"/>
            <a:ext cx="4878070" cy="1504950"/>
          </a:xfrm>
          <a:prstGeom prst="roundRect">
            <a:avLst/>
          </a:prstGeom>
          <a:solidFill>
            <a:schemeClr val="accent4">
              <a:lumMod val="50000"/>
              <a:alpha val="25000"/>
            </a:schemeClr>
          </a:solidFill>
          <a:ln>
            <a:noFill/>
          </a:ln>
        </p:spPr>
        <p:txBody>
          <a:bodyPr anchor="ctr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</a:pPr>
            <a:r>
              <a:rPr lang="en-US" altLang="zh-CN" sz="54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music&amp;dance</a:t>
            </a:r>
            <a:endParaRPr lang="en-US" altLang="zh-CN" sz="54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  <a:p>
            <a:pPr lvl="0" algn="ctr">
              <a:buClrTx/>
              <a:buSzTx/>
              <a:buFont typeface="Arial" panose="020B0604020202020204" pitchFamily="34" charset="0"/>
            </a:pPr>
            <a:r>
              <a:rPr lang="en-US" altLang="zh-CN" sz="54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音乐和舞蹈</a:t>
            </a:r>
            <a:endParaRPr lang="en-US" altLang="zh-CN" sz="54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圆角矩形 10"/>
          <p:cNvSpPr/>
          <p:nvPr>
            <p:custDataLst>
              <p:tags r:id="rId6"/>
            </p:custDataLst>
          </p:nvPr>
        </p:nvSpPr>
        <p:spPr>
          <a:xfrm>
            <a:off x="1052830" y="4209415"/>
            <a:ext cx="4776470" cy="2380615"/>
          </a:xfrm>
          <a:prstGeom prst="roundRect">
            <a:avLst/>
          </a:prstGeom>
          <a:solidFill>
            <a:srgbClr val="A67C52">
              <a:alpha val="25000"/>
            </a:srgbClr>
          </a:solidFill>
          <a:ln>
            <a:noFill/>
          </a:ln>
        </p:spPr>
        <p:txBody>
          <a:bodyPr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54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Learn art; </a:t>
            </a:r>
            <a:endParaRPr lang="en-US" altLang="zh-CN" sz="54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54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know art; </a:t>
            </a:r>
            <a:endParaRPr lang="en-US" altLang="zh-CN" sz="54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54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spread art. </a:t>
            </a:r>
            <a:endParaRPr lang="zh-CN" altLang="en-US" sz="54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0" y="2829560"/>
            <a:ext cx="6525260" cy="101473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6000" b="1">
                <a:ln w="15875"/>
                <a:solidFill>
                  <a:srgbClr val="6E573F"/>
                </a:solidFill>
                <a:effectLst/>
                <a:latin typeface="Times New Roman" panose="02020603050405020304"/>
                <a:cs typeface="Times New Roman" panose="02020603050405020304" charset="0"/>
              </a:rPr>
              <a:t>Art is everywhere.</a:t>
            </a:r>
            <a:endParaRPr lang="en-US" altLang="zh-CN" sz="6000" b="1">
              <a:ln w="15875"/>
              <a:solidFill>
                <a:srgbClr val="6E573F"/>
              </a:solidFill>
              <a:effectLst/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8"/>
            </p:custDataLst>
          </p:nvPr>
        </p:nvSpPr>
        <p:spPr>
          <a:xfrm>
            <a:off x="461645" y="172720"/>
            <a:ext cx="406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5A4A38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Lead in</a:t>
            </a:r>
            <a:endParaRPr lang="en-US" altLang="zh-CN" sz="4000" b="1">
              <a:solidFill>
                <a:srgbClr val="5A4A38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5600" y="100965"/>
            <a:ext cx="914400" cy="91440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12"/>
            </p:custDataLst>
          </p:nvPr>
        </p:nvSpPr>
        <p:spPr>
          <a:xfrm>
            <a:off x="1363345" y="821055"/>
            <a:ext cx="5766435" cy="460375"/>
          </a:xfrm>
          <a:prstGeom prst="rect">
            <a:avLst/>
          </a:prstGeom>
          <a:solidFill>
            <a:srgbClr val="F6E8D0">
              <a:alpha val="42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4E3A2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What are the forms when it comes to art?</a:t>
            </a:r>
            <a:endParaRPr lang="en-US" altLang="zh-CN" sz="2400" b="1">
              <a:solidFill>
                <a:srgbClr val="4E3A2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</p:txBody>
      </p:sp>
    </p:spTree>
    <p:custDataLst>
      <p:tags r:id="rId1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 animBg="1"/>
      <p:bldP spid="6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C6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23"/>
          <p:cNvSpPr txBox="1"/>
          <p:nvPr>
            <p:custDataLst>
              <p:tags r:id="rId1"/>
            </p:custDataLst>
          </p:nvPr>
        </p:nvSpPr>
        <p:spPr>
          <a:xfrm>
            <a:off x="461645" y="172720"/>
            <a:ext cx="406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5A4A38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Lead in</a:t>
            </a:r>
            <a:endParaRPr lang="en-US" altLang="zh-CN" sz="4000" b="1">
              <a:solidFill>
                <a:srgbClr val="5A4A38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29" name="图片 2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24205" y="172720"/>
            <a:ext cx="766445" cy="76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42925" y="110490"/>
            <a:ext cx="914400" cy="9144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3745230" y="280035"/>
            <a:ext cx="2720975" cy="521970"/>
          </a:xfrm>
          <a:prstGeom prst="rect">
            <a:avLst/>
          </a:prstGeom>
          <a:solidFill>
            <a:srgbClr val="F6E8D0">
              <a:alpha val="17000"/>
            </a:srgbClr>
          </a:solidFill>
        </p:spPr>
        <p:txBody>
          <a:bodyPr wrap="none" rtlCol="0" anchor="t">
            <a:spAutoFit/>
          </a:bodyPr>
          <a:lstStyle/>
          <a:p>
            <a:r>
              <a:rPr lang="en-US" altLang="zh-CN" sz="2800" b="1" noProof="0">
                <a:ln>
                  <a:noFill/>
                </a:ln>
                <a:solidFill>
                  <a:srgbClr val="5A4A38"/>
                </a:solidFill>
                <a:effectLst/>
                <a:uLnTx/>
                <a:uFillTx/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  <a:sym typeface="+mn-ea"/>
              </a:rPr>
              <a:t>Watch the video </a:t>
            </a:r>
            <a:endParaRPr lang="en-US" altLang="zh-CN" sz="2800" b="1" noProof="0">
              <a:ln>
                <a:noFill/>
              </a:ln>
              <a:solidFill>
                <a:srgbClr val="5A4A38"/>
              </a:solidFill>
              <a:effectLst/>
              <a:uLnTx/>
              <a:uFillTx/>
              <a:latin typeface="Times New Roman" panose="02020603050405020304"/>
              <a:ea typeface="华文新魏" panose="0201080004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8925" y="110490"/>
            <a:ext cx="914400" cy="914400"/>
          </a:xfrm>
          <a:prstGeom prst="rect">
            <a:avLst/>
          </a:prstGeom>
        </p:spPr>
      </p:pic>
      <p:pic>
        <p:nvPicPr>
          <p:cNvPr id="6" name="视频定稿的加字幕">
            <a:hlinkClick r:id="" action="ppaction://media"/>
          </p:cNvPr>
          <p:cNvPicPr/>
          <p:nvPr>
            <a:vide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0650" y="100965"/>
            <a:ext cx="11856085" cy="6505575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6760210" y="1012190"/>
            <a:ext cx="5634355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sz="2800" b="1">
                <a:solidFill>
                  <a:srgbClr val="491D05"/>
                </a:solidFill>
                <a:latin typeface="Times New Roman" panose="02020603050405020304"/>
                <a:ea typeface="华文新魏" panose="02010800040101010101" charset="-122"/>
                <a:cs typeface="Century" panose="02040604050505020304" charset="0"/>
              </a:rPr>
              <a:t>Find out the </a:t>
            </a:r>
            <a:r>
              <a:rPr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Century" panose="02040604050505020304" charset="0"/>
              </a:rPr>
              <a:t>topic sentence</a:t>
            </a:r>
            <a:r>
              <a:rPr sz="2800" b="1">
                <a:solidFill>
                  <a:srgbClr val="491D05"/>
                </a:solidFill>
                <a:latin typeface="Times New Roman" panose="02020603050405020304"/>
                <a:ea typeface="华文新魏" panose="02010800040101010101" charset="-122"/>
                <a:cs typeface="Century" panose="02040604050505020304" charset="0"/>
              </a:rPr>
              <a:t> of the </a:t>
            </a:r>
            <a:r>
              <a:rPr lang="en-US" sz="2800" b="1">
                <a:solidFill>
                  <a:srgbClr val="491D05"/>
                </a:solidFill>
                <a:latin typeface="Times New Roman" panose="02020603050405020304"/>
                <a:ea typeface="华文新魏" panose="02010800040101010101" charset="-122"/>
                <a:cs typeface="Century" panose="02040604050505020304" charset="0"/>
              </a:rPr>
              <a:t>text</a:t>
            </a:r>
            <a:r>
              <a:rPr sz="2800" b="1">
                <a:solidFill>
                  <a:srgbClr val="491D05"/>
                </a:solidFill>
                <a:latin typeface="Times New Roman" panose="02020603050405020304"/>
                <a:ea typeface="华文新魏" panose="02010800040101010101" charset="-122"/>
                <a:cs typeface="Century" panose="02040604050505020304" charset="0"/>
              </a:rPr>
              <a:t> and </a:t>
            </a:r>
            <a:r>
              <a:rPr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Century" panose="02040604050505020304" charset="0"/>
              </a:rPr>
              <a:t>four periods.</a:t>
            </a:r>
            <a:r>
              <a:rPr lang="en-US" altLang="zh-CN" sz="1200" b="1">
                <a:solidFill>
                  <a:srgbClr val="491D05"/>
                </a:solidFill>
                <a:latin typeface="Times New Roman" panose="02020603050405020304"/>
                <a:ea typeface="华文新魏" panose="02010800040101010101" charset="-122"/>
              </a:rPr>
              <a:t> </a:t>
            </a:r>
            <a:endParaRPr lang="en-US" altLang="zh-CN" sz="1200" b="1">
              <a:solidFill>
                <a:srgbClr val="491D05"/>
              </a:solidFill>
              <a:latin typeface="Times New Roman" panose="02020603050405020304"/>
              <a:ea typeface="华文新魏" panose="02010800040101010101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6817360" y="2093595"/>
            <a:ext cx="4697095" cy="4381500"/>
          </a:xfrm>
          <a:prstGeom prst="rect">
            <a:avLst/>
          </a:prstGeom>
          <a:solidFill>
            <a:schemeClr val="bg1">
              <a:alpha val="44000"/>
            </a:schemeClr>
          </a:solidFill>
        </p:spPr>
        <p:txBody>
          <a:bodyPr>
            <a:noAutofit/>
          </a:bodyPr>
          <a:lstStyle/>
          <a:p>
            <a:pPr indent="0" algn="l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Topic sentence: </a:t>
            </a:r>
            <a:endParaRPr lang="en-US" altLang="zh-CN" sz="2800">
              <a:solidFill>
                <a:schemeClr val="tx1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  <a:p>
            <a:pPr indent="0" algn="l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      Perhaps the best way to 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understand Western art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is to look at the 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development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 of Western painting over the centuries.</a:t>
            </a:r>
            <a:endParaRPr lang="en-US" altLang="zh-CN" sz="2800">
              <a:solidFill>
                <a:schemeClr val="tx1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1457325" y="232410"/>
            <a:ext cx="588518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While-reading</a:t>
            </a:r>
            <a:r>
              <a:rPr lang="en-US" altLang="zh-CN" sz="4000" b="1">
                <a:solidFill>
                  <a:schemeClr val="accent6">
                    <a:lumMod val="50000"/>
                  </a:schemeClr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(skimming)</a:t>
            </a:r>
            <a:endParaRPr lang="en-US" altLang="zh-CN" sz="4000" b="1">
              <a:solidFill>
                <a:schemeClr val="accent6">
                  <a:lumMod val="50000"/>
                </a:schemeClr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42925" y="110490"/>
            <a:ext cx="914400" cy="914400"/>
          </a:xfrm>
          <a:prstGeom prst="rect">
            <a:avLst/>
          </a:prstGeom>
        </p:spPr>
      </p:pic>
      <p:pic>
        <p:nvPicPr>
          <p:cNvPr id="13" name="内容占位符 12"/>
          <p:cNvPicPr>
            <a:picLocks noChangeAspect="1"/>
          </p:cNvPicPr>
          <p:nvPr>
            <p:ph idx="1"/>
            <p:custDataLst>
              <p:tags r:id="rId6"/>
            </p:custDataLst>
          </p:nvPr>
        </p:nvPicPr>
        <p:blipFill>
          <a:blip r:embed="rId7"/>
          <a:srcRect t="24523" r="-428" b="4723"/>
          <a:stretch>
            <a:fillRect/>
          </a:stretch>
        </p:blipFill>
        <p:spPr>
          <a:xfrm>
            <a:off x="542925" y="1102995"/>
            <a:ext cx="5707380" cy="5755005"/>
          </a:xfrm>
          <a:prstGeom prst="rect">
            <a:avLst/>
          </a:prstGeom>
        </p:spPr>
      </p:pic>
      <p:sp>
        <p:nvSpPr>
          <p:cNvPr id="14" name="圆角矩形 13"/>
          <p:cNvSpPr/>
          <p:nvPr>
            <p:custDataLst>
              <p:tags r:id="rId8"/>
            </p:custDataLst>
          </p:nvPr>
        </p:nvSpPr>
        <p:spPr>
          <a:xfrm>
            <a:off x="923925" y="1685290"/>
            <a:ext cx="4945380" cy="280035"/>
          </a:xfrm>
          <a:prstGeom prst="roundRect">
            <a:avLst/>
          </a:prstGeom>
          <a:noFill/>
          <a:ln w="47625" cmpd="sng">
            <a:solidFill>
              <a:srgbClr val="C0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0240" y="24765"/>
            <a:ext cx="914400" cy="914400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23"/>
          <p:cNvSpPr txBox="1"/>
          <p:nvPr>
            <p:custDataLst>
              <p:tags r:id="rId1"/>
            </p:custDataLst>
          </p:nvPr>
        </p:nvSpPr>
        <p:spPr>
          <a:xfrm>
            <a:off x="1310640" y="172720"/>
            <a:ext cx="59670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While-reading</a:t>
            </a:r>
            <a:r>
              <a:rPr lang="en-US" altLang="zh-CN" sz="40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cs typeface="Times New Roman" panose="02020603050405020304" charset="0"/>
              </a:rPr>
              <a:t>(scanning)</a:t>
            </a:r>
            <a:endParaRPr lang="en-US" altLang="zh-CN" sz="40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2925" y="110490"/>
            <a:ext cx="914400" cy="914400"/>
          </a:xfrm>
          <a:prstGeom prst="rect">
            <a:avLst/>
          </a:prstGeom>
        </p:spPr>
      </p:pic>
      <p:graphicFrame>
        <p:nvGraphicFramePr>
          <p:cNvPr id="2" name="表格 5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14802" y="1056518"/>
          <a:ext cx="11125016" cy="545147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557145"/>
                <a:gridCol w="4160882"/>
                <a:gridCol w="93980"/>
                <a:gridCol w="4313009"/>
              </a:tblGrid>
              <a:tr h="683895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800" b="1">
                          <a:solidFill>
                            <a:schemeClr val="bg2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     Period 1</a:t>
                      </a:r>
                      <a:endParaRPr lang="en-US" altLang="zh-CN" sz="2800" b="1">
                        <a:solidFill>
                          <a:schemeClr val="bg2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573F"/>
                    </a:solidFill>
                  </a:tcPr>
                </a:tc>
                <a:tc gridSpan="3"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800" b="1">
                          <a:solidFill>
                            <a:schemeClr val="bg2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   The Middle Ages (Para.</a:t>
                      </a:r>
                      <a:r>
                        <a:rPr lang="en-US" altLang="zh-CN" sz="2800" b="1" baseline="0">
                          <a:solidFill>
                            <a:schemeClr val="bg2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 2</a:t>
                      </a:r>
                      <a:r>
                        <a:rPr lang="en-US" altLang="zh-CN" sz="2800" b="1">
                          <a:solidFill>
                            <a:schemeClr val="bg2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)</a:t>
                      </a:r>
                      <a:endParaRPr lang="zh-CN" altLang="en-US" sz="2800" b="1">
                        <a:solidFill>
                          <a:schemeClr val="bg2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573F"/>
                    </a:solidFill>
                  </a:tcPr>
                </a:tc>
                <a:tc hMerge="1"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495300"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800" b="1">
                          <a:solidFill>
                            <a:srgbClr val="6E573F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Time</a:t>
                      </a:r>
                      <a:endParaRPr lang="en-US" altLang="zh-CN" sz="2800" b="1">
                        <a:solidFill>
                          <a:srgbClr val="6E573F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 gridSpan="3"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0"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 hMerge="1"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800" b="1">
                          <a:solidFill>
                            <a:srgbClr val="6E573F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Purpose </a:t>
                      </a:r>
                      <a:endParaRPr lang="en-US" altLang="zh-CN" sz="2800" b="1">
                        <a:solidFill>
                          <a:srgbClr val="6E573F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 gridSpan="3"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endParaRPr lang="en-US" altLang="zh-CN" sz="2800" b="1">
                        <a:latin typeface="Times New Roman" panose="02020603050405020304"/>
                        <a:ea typeface="华文新魏" panose="02010800040101010101" charset="-122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 hMerge="1"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220">
                <a:tc rowSpan="2"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800" b="1">
                          <a:solidFill>
                            <a:srgbClr val="6E573F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Characteristics</a:t>
                      </a:r>
                      <a:endParaRPr lang="en-US" altLang="zh-CN" sz="2800" b="1">
                        <a:solidFill>
                          <a:srgbClr val="6E573F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 gridSpan="2"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l">
                        <a:lnSpc>
                          <a:spcPct val="150000"/>
                        </a:lnSpc>
                        <a:buNone/>
                      </a:pPr>
                      <a:endParaRPr lang="en-US" altLang="zh-CN" sz="2800" b="1">
                        <a:latin typeface="Times New Roman" panose="02020603050405020304"/>
                        <a:ea typeface="华文新魏" panose="02010800040101010101" charset="-122"/>
                      </a:endParaRPr>
                    </a:p>
                  </a:txBody>
                  <a:tcPr marL="68580" marR="68580" marT="34290" marB="34290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 hMerge="1"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lvl="0" indent="0" algn="l">
                        <a:lnSpc>
                          <a:spcPct val="150000"/>
                        </a:lnSpc>
                        <a:buNone/>
                      </a:pPr>
                      <a:endParaRPr lang="en-US" altLang="zh-CN" sz="2400" b="0"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</a:tr>
              <a:tr h="2664460">
                <a:tc vMerge="1"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wrap="square"/>
                    <a:lstStyle/>
                    <a:p>
                      <a:pPr marL="0" lvl="0" indent="0" algn="l">
                        <a:lnSpc>
                          <a:spcPct val="150000"/>
                        </a:lnSpc>
                        <a:buNone/>
                      </a:pPr>
                      <a:endParaRPr lang="en-US" altLang="zh-CN" sz="2400" b="0"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 hMerge="1"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lvl="0" indent="0" algn="l">
                        <a:lnSpc>
                          <a:spcPct val="150000"/>
                        </a:lnSpc>
                        <a:buNone/>
                      </a:pPr>
                      <a:endParaRPr lang="en-US" altLang="zh-CN" sz="2400" b="0"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</a:tr>
              <a:tr h="495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800" b="1">
                          <a:solidFill>
                            <a:srgbClr val="6E573F"/>
                          </a:solidFill>
                          <a:latin typeface="Times New Roman" panose="02020603050405020304"/>
                          <a:ea typeface="华文新魏" panose="02010800040101010101" charset="-122"/>
                          <a:cs typeface="Times New Roman" panose="02020603050405020304" charset="0"/>
                        </a:rPr>
                        <a:t>Artists</a:t>
                      </a:r>
                      <a:endParaRPr lang="en-US" altLang="zh-CN" sz="2800" b="1">
                        <a:solidFill>
                          <a:srgbClr val="6E573F"/>
                        </a:solidFill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400" b="0"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>
                      <a:solidFill>
                        <a:schemeClr val="tx1"/>
                      </a:solidFill>
                      <a:prstDash val="solid"/>
                    </a:lnTlToBr>
                    <a:solidFill>
                      <a:srgbClr val="F6E8D0"/>
                    </a:solidFill>
                  </a:tcPr>
                </a:tc>
                <a:tc gridSpan="2"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400" b="0">
                        <a:latin typeface="Times New Roman" panose="02020603050405020304"/>
                        <a:ea typeface="华文新魏" panose="02010800040101010101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D0"/>
                    </a:solidFill>
                  </a:tcPr>
                </a:tc>
                <a:tc hMerge="1"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 Box 20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37291" y="1711417"/>
            <a:ext cx="5537421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latin typeface="Times New Roman" panose="02020603050405020304"/>
                <a:ea typeface="华文新魏" panose="02010800040101010101" charset="-122"/>
              </a:rPr>
              <a:t>  </a:t>
            </a:r>
            <a:r>
              <a:rPr lang="en-US" altLang="zh-CN" sz="24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</a:rPr>
              <a:t>  </a:t>
            </a:r>
            <a:r>
              <a:rPr lang="en-US" altLang="zh-CN" sz="28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</a:rPr>
              <a:t>From the 5th to the 15</a:t>
            </a:r>
            <a:r>
              <a:rPr lang="en-US" altLang="zh-CN" sz="28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  <a:sym typeface="+mn-ea"/>
              </a:rPr>
              <a:t>th</a:t>
            </a:r>
            <a:r>
              <a:rPr lang="en-US" altLang="zh-CN" sz="2800" b="1">
                <a:solidFill>
                  <a:srgbClr val="6E573F"/>
                </a:solidFill>
                <a:latin typeface="Times New Roman" panose="02020603050405020304"/>
                <a:ea typeface="华文新魏" panose="02010800040101010101" charset="-122"/>
              </a:rPr>
              <a:t> century  </a:t>
            </a:r>
            <a:endParaRPr lang="en-US" altLang="zh-CN" sz="2800" b="1">
              <a:solidFill>
                <a:srgbClr val="6E573F"/>
              </a:solidFill>
              <a:latin typeface="Times New Roman" panose="02020603050405020304"/>
              <a:ea typeface="华文新魏" panose="02010800040101010101" charset="-122"/>
            </a:endParaRPr>
          </a:p>
        </p:txBody>
      </p:sp>
      <p:sp>
        <p:nvSpPr>
          <p:cNvPr id="12" name="Text Box 20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752850" y="2234565"/>
            <a:ext cx="604774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0" indent="0" algn="ctr">
              <a:buNone/>
            </a:pPr>
            <a:r>
              <a:rPr lang="en-US" altLang="zh-CN" sz="2400" b="1">
                <a:latin typeface="Times New Roman" panose="02020603050405020304"/>
                <a:ea typeface="华文新魏" panose="02010800040101010101" charset="-122"/>
              </a:rPr>
              <a:t>  </a:t>
            </a:r>
            <a:r>
              <a:rPr lang="en-US" altLang="zh-CN" sz="2800" b="1">
                <a:latin typeface="Times New Roman" panose="02020603050405020304"/>
                <a:ea typeface="华文新魏" panose="02010800040101010101" charset="-122"/>
              </a:rPr>
              <a:t> 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</a:rPr>
              <a:t>T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/>
                <a:ea typeface="华文新魏" panose="02010800040101010101" charset="-122"/>
                <a:sym typeface="+mn-ea"/>
              </a:rPr>
              <a:t>o teach people about Christianity</a:t>
            </a:r>
            <a:endParaRPr lang="en-US" altLang="zh-CN" sz="2800" b="1">
              <a:solidFill>
                <a:srgbClr val="C00000"/>
              </a:solidFill>
              <a:latin typeface="Times New Roman" panose="02020603050405020304"/>
              <a:ea typeface="华文新魏" panose="02010800040101010101" charset="-122"/>
              <a:sym typeface="+mn-ea"/>
            </a:endParaRPr>
          </a:p>
        </p:txBody>
      </p:sp>
      <p:sp>
        <p:nvSpPr>
          <p:cNvPr id="17" name="Text Box 20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988310" y="2691765"/>
            <a:ext cx="4255135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0" indent="0" algn="l">
              <a:lnSpc>
                <a:spcPct val="150000"/>
              </a:lnSpc>
              <a:buNone/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Times New Roman" panose="02020603050405020304"/>
                <a:ea typeface="华文新魏" panose="02010800040101010101" charset="-122"/>
              </a:rPr>
              <a:t>  </a:t>
            </a:r>
            <a:r>
              <a:rPr lang="en-US" altLang="zh-CN" sz="2800" b="1">
                <a:solidFill>
                  <a:schemeClr val="accent2">
                    <a:lumMod val="75000"/>
                  </a:schemeClr>
                </a:solidFill>
                <a:latin typeface="Times New Roman" panose="02020603050405020304"/>
                <a:ea typeface="华文新魏" panose="02010800040101010101" charset="-122"/>
              </a:rPr>
              <a:t> </a:t>
            </a:r>
            <a:r>
              <a:rPr lang="en-US" altLang="zh-CN" sz="2800" b="1">
                <a:solidFill>
                  <a:schemeClr val="accent2">
                    <a:lumMod val="75000"/>
                  </a:schemeClr>
                </a:solidFill>
                <a:latin typeface="Times New Roman" panose="02020603050405020304"/>
                <a:ea typeface="华文新魏" panose="02010800040101010101" charset="-122"/>
                <a:sym typeface="+mn-ea"/>
              </a:rPr>
              <a:t>From 5th to 13th century</a:t>
            </a:r>
            <a:endParaRPr lang="en-US" altLang="zh-CN" sz="2800" b="1">
              <a:solidFill>
                <a:schemeClr val="accent2">
                  <a:lumMod val="75000"/>
                </a:schemeClr>
              </a:solidFill>
              <a:latin typeface="Times New Roman" panose="02020603050405020304"/>
              <a:ea typeface="华文新魏" panose="02010800040101010101" charset="-122"/>
              <a:sym typeface="+mn-ea"/>
            </a:endParaRPr>
          </a:p>
        </p:txBody>
      </p:sp>
      <p:sp>
        <p:nvSpPr>
          <p:cNvPr id="18" name="Text Box 20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239000" y="2691765"/>
            <a:ext cx="4565015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0" indent="0" algn="l">
              <a:lnSpc>
                <a:spcPct val="150000"/>
              </a:lnSpc>
              <a:buNone/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Times New Roman" panose="02020603050405020304"/>
                <a:ea typeface="华文新魏" panose="02010800040101010101" charset="-122"/>
              </a:rPr>
              <a:t>  </a:t>
            </a:r>
            <a:r>
              <a:rPr lang="en-US" altLang="zh-CN" sz="2800" b="1">
                <a:solidFill>
                  <a:schemeClr val="accent2">
                    <a:lumMod val="75000"/>
                  </a:schemeClr>
                </a:solidFill>
                <a:latin typeface="Times New Roman" panose="02020603050405020304"/>
                <a:ea typeface="华文新魏" panose="02010800040101010101" charset="-122"/>
              </a:rPr>
              <a:t> </a:t>
            </a:r>
            <a:r>
              <a:rPr lang="en-US" altLang="zh-CN" sz="2800" b="1">
                <a:solidFill>
                  <a:schemeClr val="accent2">
                    <a:lumMod val="75000"/>
                  </a:schemeClr>
                </a:solidFill>
                <a:latin typeface="Times New Roman" panose="02020603050405020304"/>
                <a:ea typeface="华文新魏" panose="02010800040101010101" charset="-122"/>
                <a:sym typeface="+mn-ea"/>
              </a:rPr>
              <a:t>From 13th to 15th century</a:t>
            </a:r>
            <a:endParaRPr lang="en-US" altLang="zh-CN" sz="2800" b="1">
              <a:solidFill>
                <a:schemeClr val="accent2">
                  <a:lumMod val="75000"/>
                </a:schemeClr>
              </a:solidFill>
              <a:latin typeface="Times New Roman" panose="02020603050405020304"/>
              <a:ea typeface="华文新魏" panose="02010800040101010101" charset="-122"/>
              <a:sym typeface="+mn-ea"/>
            </a:endParaRPr>
          </a:p>
        </p:txBody>
      </p:sp>
      <p:sp>
        <p:nvSpPr>
          <p:cNvPr id="19" name="Rectangle 24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806055" y="6119495"/>
            <a:ext cx="3051810" cy="464185"/>
          </a:xfrm>
          <a:prstGeom prst="rect">
            <a:avLst/>
          </a:prstGeom>
          <a:solidFill>
            <a:srgbClr val="6E573F"/>
          </a:solidFill>
          <a:ln w="2857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ja-JP" sz="2800" b="1">
                <a:solidFill>
                  <a:schemeClr val="bg1"/>
                </a:solidFill>
                <a:latin typeface="Times New Roman" panose="02020603050405020304"/>
                <a:ea typeface="华文新魏" panose="02010800040101010101" charset="-122"/>
              </a:rPr>
              <a:t>G</a:t>
            </a:r>
            <a:r>
              <a:rPr lang="en-US" altLang="zh-CN" sz="2800" b="1">
                <a:solidFill>
                  <a:schemeClr val="bg1"/>
                </a:solidFill>
                <a:latin typeface="Times New Roman" panose="02020603050405020304"/>
                <a:ea typeface="华文新魏" panose="02010800040101010101" charset="-122"/>
              </a:rPr>
              <a:t>iotto di Bondone</a:t>
            </a:r>
            <a:endParaRPr lang="en-US" altLang="zh-CN" sz="2800" b="1" err="1">
              <a:solidFill>
                <a:schemeClr val="bg1"/>
              </a:solidFill>
              <a:latin typeface="Times New Roman" panose="02020603050405020304"/>
              <a:ea typeface="华文新魏" panose="02010800040101010101" charset="-122"/>
            </a:endParaRPr>
          </a:p>
        </p:txBody>
      </p:sp>
      <p:pic>
        <p:nvPicPr>
          <p:cNvPr id="23" name="https://photo-static-api.fotomore.com/creative/vcg/400/new/VCG41N169987916.jpg?uid=386&amp;timestamp=1700492829&amp;sign=ff638d596ea23483d269a527db3145dd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626610" y="4079240"/>
            <a:ext cx="748030" cy="104203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rcRect t="10736" b="18225"/>
          <a:stretch>
            <a:fillRect/>
          </a:stretch>
        </p:blipFill>
        <p:spPr>
          <a:xfrm flipH="1">
            <a:off x="8427720" y="3887470"/>
            <a:ext cx="2187575" cy="2160905"/>
          </a:xfrm>
          <a:prstGeom prst="ellipse">
            <a:avLst/>
          </a:prstGeom>
        </p:spPr>
      </p:pic>
    </p:spTree>
    <p:custDataLst>
      <p:tags r:id="rId1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7" grpId="0"/>
      <p:bldP spid="18" grpId="0"/>
      <p:bldP spid="19" grpId="0" animBg="1"/>
    </p:bldLst>
  </p:timing>
</p:sld>
</file>

<file path=ppt/tags/tag1.xml><?xml version="1.0" encoding="utf-8"?>
<p:tagLst xmlns:p="http://schemas.openxmlformats.org/presentationml/2006/main">
  <p:tag name="AS_UNIQUEID" val="2214"/>
</p:tagLst>
</file>

<file path=ppt/tags/tag10.xml><?xml version="1.0" encoding="utf-8"?>
<p:tagLst xmlns:p="http://schemas.openxmlformats.org/presentationml/2006/main">
  <p:tag name="AS_UNIQUEID" val="2227"/>
</p:tagLst>
</file>

<file path=ppt/tags/tag100.xml><?xml version="1.0" encoding="utf-8"?>
<p:tagLst xmlns:p="http://schemas.openxmlformats.org/presentationml/2006/main">
  <p:tag name="AS_UNIQUEID" val="2339"/>
</p:tagLst>
</file>

<file path=ppt/tags/tag101.xml><?xml version="1.0" encoding="utf-8"?>
<p:tagLst xmlns:p="http://schemas.openxmlformats.org/presentationml/2006/main">
  <p:tag name="AS_UNIQUEID" val="2340"/>
  <p:tag name="KSO_DOCER_RESOURCE_TRACE_INFO" val="{&quot;id&quot;:&quot;&quot;,&quot;origin&quot;:0,&quot;type&quot;:&quot;icons&quot;,&quot;user&quot;:&quot;253010864&quot;}"/>
</p:tagLst>
</file>

<file path=ppt/tags/tag102.xml><?xml version="1.0" encoding="utf-8"?>
<p:tagLst xmlns:p="http://schemas.openxmlformats.org/presentationml/2006/main">
  <p:tag name="AS_UNIQUEID" val="2341"/>
</p:tagLst>
</file>

<file path=ppt/tags/tag103.xml><?xml version="1.0" encoding="utf-8"?>
<p:tagLst xmlns:p="http://schemas.openxmlformats.org/presentationml/2006/main">
  <p:tag name="AS_UNIQUEID" val="2342"/>
</p:tagLst>
</file>

<file path=ppt/tags/tag104.xml><?xml version="1.0" encoding="utf-8"?>
<p:tagLst xmlns:p="http://schemas.openxmlformats.org/presentationml/2006/main">
  <p:tag name="KSO_WM_AICARD_INVALID" val="Invalid"/>
</p:tagLst>
</file>

<file path=ppt/tags/tag105.xml><?xml version="1.0" encoding="utf-8"?>
<p:tagLst xmlns:p="http://schemas.openxmlformats.org/presentationml/2006/main">
  <p:tag name="AS_UNIQUEID" val="2344"/>
</p:tagLst>
</file>

<file path=ppt/tags/tag106.xml><?xml version="1.0" encoding="utf-8"?>
<p:tagLst xmlns:p="http://schemas.openxmlformats.org/presentationml/2006/main">
  <p:tag name="AS_UNIQUEID" val="2345"/>
</p:tagLst>
</file>

<file path=ppt/tags/tag107.xml><?xml version="1.0" encoding="utf-8"?>
<p:tagLst xmlns:p="http://schemas.openxmlformats.org/presentationml/2006/main">
  <p:tag name="AS_UNIQUEID" val="2346"/>
</p:tagLst>
</file>

<file path=ppt/tags/tag108.xml><?xml version="1.0" encoding="utf-8"?>
<p:tagLst xmlns:p="http://schemas.openxmlformats.org/presentationml/2006/main">
  <p:tag name="AS_UNIQUEID" val="2347"/>
</p:tagLst>
</file>

<file path=ppt/tags/tag109.xml><?xml version="1.0" encoding="utf-8"?>
<p:tagLst xmlns:p="http://schemas.openxmlformats.org/presentationml/2006/main">
  <p:tag name="AS_UNIQUEID" val="2348"/>
</p:tagLst>
</file>

<file path=ppt/tags/tag11.xml><?xml version="1.0" encoding="utf-8"?>
<p:tagLst xmlns:p="http://schemas.openxmlformats.org/presentationml/2006/main">
  <p:tag name="AS_UNIQUEID" val="2228"/>
</p:tagLst>
</file>

<file path=ppt/tags/tag110.xml><?xml version="1.0" encoding="utf-8"?>
<p:tagLst xmlns:p="http://schemas.openxmlformats.org/presentationml/2006/main">
  <p:tag name="AS_UNIQUEID" val="2349"/>
</p:tagLst>
</file>

<file path=ppt/tags/tag111.xml><?xml version="1.0" encoding="utf-8"?>
<p:tagLst xmlns:p="http://schemas.openxmlformats.org/presentationml/2006/main">
  <p:tag name="AS_UNIQUEID" val="2350"/>
  <p:tag name="KSO_DOCER_RESOURCE_TRACE_INFO" val="{&quot;id&quot;:&quot;&quot;,&quot;origin&quot;:0,&quot;type&quot;:&quot;icons&quot;,&quot;user&quot;:&quot;253010864&quot;}"/>
</p:tagLst>
</file>

<file path=ppt/tags/tag112.xml><?xml version="1.0" encoding="utf-8"?>
<p:tagLst xmlns:p="http://schemas.openxmlformats.org/presentationml/2006/main">
  <p:tag name="AS_UNIQUEID" val="2351"/>
</p:tagLst>
</file>

<file path=ppt/tags/tag113.xml><?xml version="1.0" encoding="utf-8"?>
<p:tagLst xmlns:p="http://schemas.openxmlformats.org/presentationml/2006/main">
  <p:tag name="KSO_WM_AICARD_INVALID" val="Invalid"/>
</p:tagLst>
</file>

<file path=ppt/tags/tag114.xml><?xml version="1.0" encoding="utf-8"?>
<p:tagLst xmlns:p="http://schemas.openxmlformats.org/presentationml/2006/main">
  <p:tag name="AS_UNIQUEID" val="2353"/>
</p:tagLst>
</file>

<file path=ppt/tags/tag115.xml><?xml version="1.0" encoding="utf-8"?>
<p:tagLst xmlns:p="http://schemas.openxmlformats.org/presentationml/2006/main">
  <p:tag name="AS_UNIQUEID" val="2354"/>
  <p:tag name="KSO_DOCER_RESOURCE_TRACE_INFO" val="{&quot;id&quot;:&quot;&quot;,&quot;origin&quot;:0,&quot;type&quot;:&quot;icons&quot;,&quot;user&quot;:&quot;426857109&quot;}"/>
</p:tagLst>
</file>

<file path=ppt/tags/tag116.xml><?xml version="1.0" encoding="utf-8"?>
<p:tagLst xmlns:p="http://schemas.openxmlformats.org/presentationml/2006/main">
  <p:tag name="AS_UNIQUEID" val="2355"/>
  <p:tag name="KSO_DOCER_RESOURCE_TRACE_INFO" val="{&quot;id&quot;:&quot;50044348&quot;,&quot;origin&quot;:0,&quot;type&quot;:&quot;icons&quot;,&quot;user&quot;:&quot;253010864&quot;}"/>
</p:tagLst>
</file>

<file path=ppt/tags/tag117.xml><?xml version="1.0" encoding="utf-8"?>
<p:tagLst xmlns:p="http://schemas.openxmlformats.org/presentationml/2006/main">
  <p:tag name="AS_UNIQUEID" val="2356"/>
</p:tagLst>
</file>

<file path=ppt/tags/tag118.xml><?xml version="1.0" encoding="utf-8"?>
<p:tagLst xmlns:p="http://schemas.openxmlformats.org/presentationml/2006/main">
  <p:tag name="AS_UNIQUEID" val="2357"/>
  <p:tag name="KSO_DOCER_RESOURCE_TRACE_INFO" val="{&quot;id&quot;:&quot;&quot;,&quot;origin&quot;:0,&quot;type&quot;:&quot;icons&quot;,&quot;user&quot;:&quot;253010864&quot;}"/>
</p:tagLst>
</file>

<file path=ppt/tags/tag119.xml><?xml version="1.0" encoding="utf-8"?>
<p:tagLst xmlns:p="http://schemas.openxmlformats.org/presentationml/2006/main">
  <p:tag name="AS_UNIQUEID" val="2358"/>
</p:tagLst>
</file>

<file path=ppt/tags/tag12.xml><?xml version="1.0" encoding="utf-8"?>
<p:tagLst xmlns:p="http://schemas.openxmlformats.org/presentationml/2006/main">
  <p:tag name="AS_UNIQUEID" val="2229"/>
</p:tagLst>
</file>

<file path=ppt/tags/tag120.xml><?xml version="1.0" encoding="utf-8"?>
<p:tagLst xmlns:p="http://schemas.openxmlformats.org/presentationml/2006/main">
  <p:tag name="KSO_WM_AICARD_INVALID" val="Invalid"/>
</p:tagLst>
</file>

<file path=ppt/tags/tag121.xml><?xml version="1.0" encoding="utf-8"?>
<p:tagLst xmlns:p="http://schemas.openxmlformats.org/presentationml/2006/main">
  <p:tag name="AS_UNIQUEID" val="2360"/>
</p:tagLst>
</file>

<file path=ppt/tags/tag122.xml><?xml version="1.0" encoding="utf-8"?>
<p:tagLst xmlns:p="http://schemas.openxmlformats.org/presentationml/2006/main">
  <p:tag name="AS_UNIQUEID" val="2361"/>
</p:tagLst>
</file>

<file path=ppt/tags/tag123.xml><?xml version="1.0" encoding="utf-8"?>
<p:tagLst xmlns:p="http://schemas.openxmlformats.org/presentationml/2006/main">
  <p:tag name="AS_UNIQUEID" val="2362"/>
</p:tagLst>
</file>

<file path=ppt/tags/tag124.xml><?xml version="1.0" encoding="utf-8"?>
<p:tagLst xmlns:p="http://schemas.openxmlformats.org/presentationml/2006/main">
  <p:tag name="AS_UNIQUEID" val="2363"/>
  <p:tag name="KSO_DOCER_RESOURCE_TRACE_INFO" val="{&quot;id&quot;:&quot;50044348&quot;,&quot;origin&quot;:0,&quot;type&quot;:&quot;icons&quot;,&quot;user&quot;:&quot;253010864&quot;}"/>
</p:tagLst>
</file>

<file path=ppt/tags/tag125.xml><?xml version="1.0" encoding="utf-8"?>
<p:tagLst xmlns:p="http://schemas.openxmlformats.org/presentationml/2006/main">
  <p:tag name="AS_UNIQUEID" val="23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26.xml><?xml version="1.0" encoding="utf-8"?>
<p:tagLst xmlns:p="http://schemas.openxmlformats.org/presentationml/2006/main">
  <p:tag name="AS_UNIQUEID" val="2365"/>
</p:tagLst>
</file>

<file path=ppt/tags/tag127.xml><?xml version="1.0" encoding="utf-8"?>
<p:tagLst xmlns:p="http://schemas.openxmlformats.org/presentationml/2006/main">
  <p:tag name="AS_UNIQUEID" val="2366"/>
  <p:tag name="KSO_DOCER_RESOURCE_TRACE_INFO" val="{&quot;id&quot;:&quot;&quot;,&quot;origin&quot;:0,&quot;type&quot;:&quot;icons&quot;,&quot;user&quot;:&quot;253010864&quot;}"/>
</p:tagLst>
</file>

<file path=ppt/tags/tag128.xml><?xml version="1.0" encoding="utf-8"?>
<p:tagLst xmlns:p="http://schemas.openxmlformats.org/presentationml/2006/main">
  <p:tag name="KSO_WM_AICARD_INVALID" val="Invalid"/>
  <p:tag name="KSO_WM_BEAUTIFY_FLAG" val="#wm#"/>
  <p:tag name="KSO_WM_TEMPLATE_CATEGORY" val="custom"/>
  <p:tag name="KSO_WM_TEMPLATE_INDEX" val="20205081"/>
</p:tagLst>
</file>

<file path=ppt/tags/tag129.xml><?xml version="1.0" encoding="utf-8"?>
<p:tagLst xmlns:p="http://schemas.openxmlformats.org/presentationml/2006/main">
  <p:tag name="AS_UNIQUEID" val="2368"/>
</p:tagLst>
</file>

<file path=ppt/tags/tag13.xml><?xml version="1.0" encoding="utf-8"?>
<p:tagLst xmlns:p="http://schemas.openxmlformats.org/presentationml/2006/main">
  <p:tag name="AS_UNIQUEID" val="2230"/>
</p:tagLst>
</file>

<file path=ppt/tags/tag130.xml><?xml version="1.0" encoding="utf-8"?>
<p:tagLst xmlns:p="http://schemas.openxmlformats.org/presentationml/2006/main">
  <p:tag name="AS_UNIQUEID" val="2369"/>
  <p:tag name="KSO_DOCER_RESOURCE_TRACE_INFO" val="{&quot;id&quot;:&quot;50044348&quot;,&quot;origin&quot;:0,&quot;type&quot;:&quot;icons&quot;,&quot;user&quot;:&quot;253010864&quot;}"/>
</p:tagLst>
</file>

<file path=ppt/tags/tag131.xml><?xml version="1.0" encoding="utf-8"?>
<p:tagLst xmlns:p="http://schemas.openxmlformats.org/presentationml/2006/main">
  <p:tag name="AS_UNIQUEID" val="2370"/>
  <p:tag name="KSO_WM_UNIT_TABLE_BEAUTIFY" val="smartTable{a969e3f1-4101-42d4-8bfe-83b4e3d63b7d}"/>
</p:tagLst>
</file>

<file path=ppt/tags/tag132.xml><?xml version="1.0" encoding="utf-8"?>
<p:tagLst xmlns:p="http://schemas.openxmlformats.org/presentationml/2006/main">
  <p:tag name="AS_UNIQUEID" val="2371"/>
</p:tagLst>
</file>

<file path=ppt/tags/tag133.xml><?xml version="1.0" encoding="utf-8"?>
<p:tagLst xmlns:p="http://schemas.openxmlformats.org/presentationml/2006/main">
  <p:tag name="AS_UNIQUEID" val="2372"/>
</p:tagLst>
</file>

<file path=ppt/tags/tag134.xml><?xml version="1.0" encoding="utf-8"?>
<p:tagLst xmlns:p="http://schemas.openxmlformats.org/presentationml/2006/main">
  <p:tag name="AS_UNIQUEID" val="2373"/>
  <p:tag name="KSO_WM_BEAUTIFY_FLAG" val=""/>
</p:tagLst>
</file>

<file path=ppt/tags/tag135.xml><?xml version="1.0" encoding="utf-8"?>
<p:tagLst xmlns:p="http://schemas.openxmlformats.org/presentationml/2006/main">
  <p:tag name="AS_UNIQUEID" val="2374"/>
  <p:tag name="KSO_WM_BEAUTIFY_FLAG" val=""/>
</p:tagLst>
</file>

<file path=ppt/tags/tag136.xml><?xml version="1.0" encoding="utf-8"?>
<p:tagLst xmlns:p="http://schemas.openxmlformats.org/presentationml/2006/main">
  <p:tag name="AS_UNIQUEID" val="2375"/>
  <p:tag name="KSO_WM_BEAUTIFY_FLAG" val=""/>
</p:tagLst>
</file>

<file path=ppt/tags/tag137.xml><?xml version="1.0" encoding="utf-8"?>
<p:tagLst xmlns:p="http://schemas.openxmlformats.org/presentationml/2006/main">
  <p:tag name="AS_UNIQUEID" val="2376"/>
</p:tagLst>
</file>

<file path=ppt/tags/tag138.xml><?xml version="1.0" encoding="utf-8"?>
<p:tagLst xmlns:p="http://schemas.openxmlformats.org/presentationml/2006/main">
  <p:tag name="AS_UNIQUEID" val="2377"/>
</p:tagLst>
</file>

<file path=ppt/tags/tag139.xml><?xml version="1.0" encoding="utf-8"?>
<p:tagLst xmlns:p="http://schemas.openxmlformats.org/presentationml/2006/main">
  <p:tag name="KSO_WM_AICARD_INVALID" val="Invalid"/>
  <p:tag name="KSO_WM_BEAUTIFY_FLAG" val="#wm#"/>
  <p:tag name="KSO_WM_TEMPLATE_CATEGORY" val="custom"/>
  <p:tag name="KSO_WM_TEMPLATE_INDEX" val="20205081"/>
  <p:tag name="TIMING" val="|10.335|8.933|2.538|4.287|7.836|4.407|5.567|2.408|4.111|9.37"/>
</p:tagLst>
</file>

<file path=ppt/tags/tag14.xml><?xml version="1.0" encoding="utf-8"?>
<p:tagLst xmlns:p="http://schemas.openxmlformats.org/presentationml/2006/main">
  <p:tag name="AS_UNIQUEID" val="2231"/>
</p:tagLst>
</file>

<file path=ppt/tags/tag140.xml><?xml version="1.0" encoding="utf-8"?>
<p:tagLst xmlns:p="http://schemas.openxmlformats.org/presentationml/2006/main">
  <p:tag name="AS_UNIQUEID" val="2379"/>
</p:tagLst>
</file>

<file path=ppt/tags/tag141.xml><?xml version="1.0" encoding="utf-8"?>
<p:tagLst xmlns:p="http://schemas.openxmlformats.org/presentationml/2006/main">
  <p:tag name="AS_UNIQUEID" val="2380"/>
  <p:tag name="KSO_WM_UNIT_PLACING_PICTURE_USER_VIEWPORT" val="{&quot;height&quot;:7362,&quot;width&quot;:9240}"/>
</p:tagLst>
</file>

<file path=ppt/tags/tag142.xml><?xml version="1.0" encoding="utf-8"?>
<p:tagLst xmlns:p="http://schemas.openxmlformats.org/presentationml/2006/main">
  <p:tag name="AS_UNIQUEID" val="2381"/>
</p:tagLst>
</file>

<file path=ppt/tags/tag143.xml><?xml version="1.0" encoding="utf-8"?>
<p:tagLst xmlns:p="http://schemas.openxmlformats.org/presentationml/2006/main">
  <p:tag name="AS_UNIQUEID" val="2382"/>
</p:tagLst>
</file>

<file path=ppt/tags/tag144.xml><?xml version="1.0" encoding="utf-8"?>
<p:tagLst xmlns:p="http://schemas.openxmlformats.org/presentationml/2006/main">
  <p:tag name="AS_UNIQUEID" val="2383"/>
</p:tagLst>
</file>

<file path=ppt/tags/tag145.xml><?xml version="1.0" encoding="utf-8"?>
<p:tagLst xmlns:p="http://schemas.openxmlformats.org/presentationml/2006/main">
  <p:tag name="AS_UNIQUEID" val="2384"/>
</p:tagLst>
</file>

<file path=ppt/tags/tag146.xml><?xml version="1.0" encoding="utf-8"?>
<p:tagLst xmlns:p="http://schemas.openxmlformats.org/presentationml/2006/main">
  <p:tag name="AS_UNIQUEID" val="2385"/>
  <p:tag name="KSO_DOCER_RESOURCE_TRACE_INFO" val="{&quot;id&quot;:&quot;50044348&quot;,&quot;origin&quot;:0,&quot;type&quot;:&quot;icons&quot;,&quot;user&quot;:&quot;253010864&quot;}"/>
</p:tagLst>
</file>

<file path=ppt/tags/tag147.xml><?xml version="1.0" encoding="utf-8"?>
<p:tagLst xmlns:p="http://schemas.openxmlformats.org/presentationml/2006/main">
  <p:tag name="AS_UNIQUEID" val="2386"/>
</p:tagLst>
</file>

<file path=ppt/tags/tag148.xml><?xml version="1.0" encoding="utf-8"?>
<p:tagLst xmlns:p="http://schemas.openxmlformats.org/presentationml/2006/main">
  <p:tag name="KSO_WM_AICARD_INVALID" val="Invalid"/>
</p:tagLst>
</file>

<file path=ppt/tags/tag149.xml><?xml version="1.0" encoding="utf-8"?>
<p:tagLst xmlns:p="http://schemas.openxmlformats.org/presentationml/2006/main">
  <p:tag name="AS_UNIQUEID" val="2392"/>
  <p:tag name="KSO_WM_UNIT_TABLE_BEAUTIFY" val="smartTable{c54f3266-d54e-407f-b770-03dda559adbc}"/>
</p:tagLst>
</file>

<file path=ppt/tags/tag15.xml><?xml version="1.0" encoding="utf-8"?>
<p:tagLst xmlns:p="http://schemas.openxmlformats.org/presentationml/2006/main">
  <p:tag name="AS_UNIQUEID" val="2232"/>
</p:tagLst>
</file>

<file path=ppt/tags/tag150.xml><?xml version="1.0" encoding="utf-8"?>
<p:tagLst xmlns:p="http://schemas.openxmlformats.org/presentationml/2006/main">
  <p:tag name="AS_UNIQUEID" val="2393"/>
</p:tagLst>
</file>

<file path=ppt/tags/tag151.xml><?xml version="1.0" encoding="utf-8"?>
<p:tagLst xmlns:p="http://schemas.openxmlformats.org/presentationml/2006/main">
  <p:tag name="AS_UNIQUEID" val="2394"/>
</p:tagLst>
</file>

<file path=ppt/tags/tag152.xml><?xml version="1.0" encoding="utf-8"?>
<p:tagLst xmlns:p="http://schemas.openxmlformats.org/presentationml/2006/main">
  <p:tag name="AS_UNIQUEID" val="2395"/>
</p:tagLst>
</file>

<file path=ppt/tags/tag153.xml><?xml version="1.0" encoding="utf-8"?>
<p:tagLst xmlns:p="http://schemas.openxmlformats.org/presentationml/2006/main">
  <p:tag name="AS_UNIQUEID" val="2396"/>
  <p:tag name="KSO_WM_BEAUTIFY_FLAG" val=""/>
</p:tagLst>
</file>

<file path=ppt/tags/tag154.xml><?xml version="1.0" encoding="utf-8"?>
<p:tagLst xmlns:p="http://schemas.openxmlformats.org/presentationml/2006/main">
  <p:tag name="AS_UNIQUEID" val="2397"/>
</p:tagLst>
</file>

<file path=ppt/tags/tag155.xml><?xml version="1.0" encoding="utf-8"?>
<p:tagLst xmlns:p="http://schemas.openxmlformats.org/presentationml/2006/main">
  <p:tag name="AS_UNIQUEID" val="2398"/>
</p:tagLst>
</file>

<file path=ppt/tags/tag156.xml><?xml version="1.0" encoding="utf-8"?>
<p:tagLst xmlns:p="http://schemas.openxmlformats.org/presentationml/2006/main">
  <p:tag name="AS_UNIQUEID" val="2399"/>
  <p:tag name="KSO_DOCER_RESOURCE_TRACE_INFO" val="{&quot;id&quot;:&quot;50044348&quot;,&quot;origin&quot;:0,&quot;type&quot;:&quot;icons&quot;,&quot;user&quot;:&quot;253010864&quot;}"/>
</p:tagLst>
</file>

<file path=ppt/tags/tag157.xml><?xml version="1.0" encoding="utf-8"?>
<p:tagLst xmlns:p="http://schemas.openxmlformats.org/presentationml/2006/main">
  <p:tag name="AS_UNIQUEID" val="2400"/>
</p:tagLst>
</file>

<file path=ppt/tags/tag158.xml><?xml version="1.0" encoding="utf-8"?>
<p:tagLst xmlns:p="http://schemas.openxmlformats.org/presentationml/2006/main">
  <p:tag name="AS_UNIQUEID" val="2401"/>
</p:tagLst>
</file>

<file path=ppt/tags/tag159.xml><?xml version="1.0" encoding="utf-8"?>
<p:tagLst xmlns:p="http://schemas.openxmlformats.org/presentationml/2006/main">
  <p:tag name="AS_UNIQUEID" val="2402"/>
</p:tagLst>
</file>

<file path=ppt/tags/tag16.xml><?xml version="1.0" encoding="utf-8"?>
<p:tagLst xmlns:p="http://schemas.openxmlformats.org/presentationml/2006/main">
  <p:tag name="AS_UNIQUEID" val="2233"/>
</p:tagLst>
</file>

<file path=ppt/tags/tag160.xml><?xml version="1.0" encoding="utf-8"?>
<p:tagLst xmlns:p="http://schemas.openxmlformats.org/presentationml/2006/main">
  <p:tag name="AS_UNIQUEID" val="2403"/>
</p:tagLst>
</file>

<file path=ppt/tags/tag161.xml><?xml version="1.0" encoding="utf-8"?>
<p:tagLst xmlns:p="http://schemas.openxmlformats.org/presentationml/2006/main">
  <p:tag name="AS_UNIQUEID" val="2404"/>
</p:tagLst>
</file>

<file path=ppt/tags/tag162.xml><?xml version="1.0" encoding="utf-8"?>
<p:tagLst xmlns:p="http://schemas.openxmlformats.org/presentationml/2006/main">
  <p:tag name="KSO_WM_AICARD_INVALID" val="Invalid"/>
</p:tagLst>
</file>

<file path=ppt/tags/tag163.xml><?xml version="1.0" encoding="utf-8"?>
<p:tagLst xmlns:p="http://schemas.openxmlformats.org/presentationml/2006/main">
  <p:tag name="AS_UNIQUEID" val="2388"/>
</p:tagLst>
</file>

<file path=ppt/tags/tag164.xml><?xml version="1.0" encoding="utf-8"?>
<p:tagLst xmlns:p="http://schemas.openxmlformats.org/presentationml/2006/main">
  <p:tag name="AS_UNIQUEID" val="2389"/>
</p:tagLst>
</file>

<file path=ppt/tags/tag165.xml><?xml version="1.0" encoding="utf-8"?>
<p:tagLst xmlns:p="http://schemas.openxmlformats.org/presentationml/2006/main">
  <p:tag name="AS_UNIQUEID" val="2390"/>
</p:tagLst>
</file>

<file path=ppt/tags/tag166.xml><?xml version="1.0" encoding="utf-8"?>
<p:tagLst xmlns:p="http://schemas.openxmlformats.org/presentationml/2006/main">
  <p:tag name="AS_UNIQUEID" val="2406"/>
</p:tagLst>
</file>

<file path=ppt/tags/tag167.xml><?xml version="1.0" encoding="utf-8"?>
<p:tagLst xmlns:p="http://schemas.openxmlformats.org/presentationml/2006/main">
  <p:tag name="AS_UNIQUEID" val="2407"/>
  <p:tag name="KSO_DOCER_RESOURCE_TRACE_INFO" val="{&quot;id&quot;:&quot;&quot;,&quot;origin&quot;:0,&quot;type&quot;:&quot;icons&quot;,&quot;user&quot;:&quot;426857109&quot;}"/>
</p:tagLst>
</file>

<file path=ppt/tags/tag168.xml><?xml version="1.0" encoding="utf-8"?>
<p:tagLst xmlns:p="http://schemas.openxmlformats.org/presentationml/2006/main">
  <p:tag name="AS_UNIQUEID" val="2408"/>
  <p:tag name="KSO_DOCER_RESOURCE_TRACE_INFO" val="{&quot;id&quot;:&quot;50044348&quot;,&quot;origin&quot;:0,&quot;type&quot;:&quot;icons&quot;,&quot;user&quot;:&quot;253010864&quot;}"/>
</p:tagLst>
</file>

<file path=ppt/tags/tag169.xml><?xml version="1.0" encoding="utf-8"?>
<p:tagLst xmlns:p="http://schemas.openxmlformats.org/presentationml/2006/main">
  <p:tag name="AS_UNIQUEID" val="2409"/>
</p:tagLst>
</file>

<file path=ppt/tags/tag17.xml><?xml version="1.0" encoding="utf-8"?>
<p:tagLst xmlns:p="http://schemas.openxmlformats.org/presentationml/2006/main">
  <p:tag name="AS_UNIQUEID" val="2235"/>
</p:tagLst>
</file>

<file path=ppt/tags/tag170.xml><?xml version="1.0" encoding="utf-8"?>
<p:tagLst xmlns:p="http://schemas.openxmlformats.org/presentationml/2006/main">
  <p:tag name="AS_UNIQUEID" val="2410"/>
</p:tagLst>
</file>

<file path=ppt/tags/tag171.xml><?xml version="1.0" encoding="utf-8"?>
<p:tagLst xmlns:p="http://schemas.openxmlformats.org/presentationml/2006/main">
  <p:tag name="AS_UNIQUEID" val="2411"/>
</p:tagLst>
</file>

<file path=ppt/tags/tag172.xml><?xml version="1.0" encoding="utf-8"?>
<p:tagLst xmlns:p="http://schemas.openxmlformats.org/presentationml/2006/main">
  <p:tag name="AS_UNIQUEID" val="2412"/>
</p:tagLst>
</file>

<file path=ppt/tags/tag173.xml><?xml version="1.0" encoding="utf-8"?>
<p:tagLst xmlns:p="http://schemas.openxmlformats.org/presentationml/2006/main">
  <p:tag name="AS_UNIQUEID" val="2413"/>
</p:tagLst>
</file>

<file path=ppt/tags/tag174.xml><?xml version="1.0" encoding="utf-8"?>
<p:tagLst xmlns:p="http://schemas.openxmlformats.org/presentationml/2006/main">
  <p:tag name="AS_UNIQUEID" val="2414"/>
</p:tagLst>
</file>

<file path=ppt/tags/tag175.xml><?xml version="1.0" encoding="utf-8"?>
<p:tagLst xmlns:p="http://schemas.openxmlformats.org/presentationml/2006/main">
  <p:tag name="AS_UNIQUEID" val="2415"/>
  <p:tag name="KSO_DOCER_RESOURCE_TRACE_INFO" val="{&quot;id&quot;:&quot;50044348&quot;,&quot;origin&quot;:0,&quot;type&quot;:&quot;icons&quot;,&quot;user&quot;:&quot;253010864&quot;}"/>
</p:tagLst>
</file>

<file path=ppt/tags/tag176.xml><?xml version="1.0" encoding="utf-8"?>
<p:tagLst xmlns:p="http://schemas.openxmlformats.org/presentationml/2006/main">
  <p:tag name="AS_UNIQUEID" val="2416"/>
</p:tagLst>
</file>

<file path=ppt/tags/tag177.xml><?xml version="1.0" encoding="utf-8"?>
<p:tagLst xmlns:p="http://schemas.openxmlformats.org/presentationml/2006/main">
  <p:tag name="AS_UNIQUEID" val="2417"/>
</p:tagLst>
</file>

<file path=ppt/tags/tag178.xml><?xml version="1.0" encoding="utf-8"?>
<p:tagLst xmlns:p="http://schemas.openxmlformats.org/presentationml/2006/main">
  <p:tag name="AS_UNIQUEID" val="2418"/>
</p:tagLst>
</file>

<file path=ppt/tags/tag179.xml><?xml version="1.0" encoding="utf-8"?>
<p:tagLst xmlns:p="http://schemas.openxmlformats.org/presentationml/2006/main">
  <p:tag name="AS_UNIQUEID" val="2419"/>
</p:tagLst>
</file>

<file path=ppt/tags/tag18.xml><?xml version="1.0" encoding="utf-8"?>
<p:tagLst xmlns:p="http://schemas.openxmlformats.org/presentationml/2006/main">
  <p:tag name="AS_UNIQUEID" val="2236"/>
</p:tagLst>
</file>

<file path=ppt/tags/tag180.xml><?xml version="1.0" encoding="utf-8"?>
<p:tagLst xmlns:p="http://schemas.openxmlformats.org/presentationml/2006/main">
  <p:tag name="AS_UNIQUEID" val="2420"/>
  <p:tag name="KSO_WM_DIAGRAM_VIRTUALLY_FRAME" val="{&quot;height&quot;:512.15,&quot;left&quot;:101.4,&quot;top&quot;:12.4,&quot;width&quot;:783.75}"/>
</p:tagLst>
</file>

<file path=ppt/tags/tag181.xml><?xml version="1.0" encoding="utf-8"?>
<p:tagLst xmlns:p="http://schemas.openxmlformats.org/presentationml/2006/main">
  <p:tag name="AS_UNIQUEID" val="2421"/>
</p:tagLst>
</file>

<file path=ppt/tags/tag182.xml><?xml version="1.0" encoding="utf-8"?>
<p:tagLst xmlns:p="http://schemas.openxmlformats.org/presentationml/2006/main">
  <p:tag name="AS_UNIQUEID" val="2422"/>
  <p:tag name="KSO_WM_DIAGRAM_VIRTUALLY_FRAME" val="{&quot;height&quot;:512.15,&quot;left&quot;:101.4,&quot;top&quot;:12.4,&quot;width&quot;:783.75}"/>
</p:tagLst>
</file>

<file path=ppt/tags/tag183.xml><?xml version="1.0" encoding="utf-8"?>
<p:tagLst xmlns:p="http://schemas.openxmlformats.org/presentationml/2006/main">
  <p:tag name="KSO_WM_AICARD_INVALID" val="Invalid"/>
</p:tagLst>
</file>

<file path=ppt/tags/tag184.xml><?xml version="1.0" encoding="utf-8"?>
<p:tagLst xmlns:p="http://schemas.openxmlformats.org/presentationml/2006/main">
  <p:tag name="AS_UNIQUEID" val="2424"/>
</p:tagLst>
</file>

<file path=ppt/tags/tag185.xml><?xml version="1.0" encoding="utf-8"?>
<p:tagLst xmlns:p="http://schemas.openxmlformats.org/presentationml/2006/main">
  <p:tag name="AS_UNIQUEID" val="2425"/>
  <p:tag name="KSO_WM_BEAUTIFY_FLAG" val=""/>
</p:tagLst>
</file>

<file path=ppt/tags/tag186.xml><?xml version="1.0" encoding="utf-8"?>
<p:tagLst xmlns:p="http://schemas.openxmlformats.org/presentationml/2006/main">
  <p:tag name="AS_UNIQUEID" val="2426"/>
  <p:tag name="KSO_WM_BEAUTIFY_FLAG" val=""/>
</p:tagLst>
</file>

<file path=ppt/tags/tag187.xml><?xml version="1.0" encoding="utf-8"?>
<p:tagLst xmlns:p="http://schemas.openxmlformats.org/presentationml/2006/main">
  <p:tag name="AS_UNIQUEID" val="2428"/>
</p:tagLst>
</file>

<file path=ppt/tags/tag188.xml><?xml version="1.0" encoding="utf-8"?>
<p:tagLst xmlns:p="http://schemas.openxmlformats.org/presentationml/2006/main">
  <p:tag name="AS_UNIQUEID" val="2429"/>
  <p:tag name="KSO_WM_BEAUTIFY_FLAG" val=""/>
</p:tagLst>
</file>

<file path=ppt/tags/tag189.xml><?xml version="1.0" encoding="utf-8"?>
<p:tagLst xmlns:p="http://schemas.openxmlformats.org/presentationml/2006/main">
  <p:tag name="AS_UNIQUEID" val="2430"/>
</p:tagLst>
</file>

<file path=ppt/tags/tag19.xml><?xml version="1.0" encoding="utf-8"?>
<p:tagLst xmlns:p="http://schemas.openxmlformats.org/presentationml/2006/main">
  <p:tag name="AS_UNIQUEID" val="2237"/>
</p:tagLst>
</file>

<file path=ppt/tags/tag190.xml><?xml version="1.0" encoding="utf-8"?>
<p:tagLst xmlns:p="http://schemas.openxmlformats.org/presentationml/2006/main">
  <p:tag name="AS_UNIQUEID" val="2431"/>
</p:tagLst>
</file>

<file path=ppt/tags/tag191.xml><?xml version="1.0" encoding="utf-8"?>
<p:tagLst xmlns:p="http://schemas.openxmlformats.org/presentationml/2006/main">
  <p:tag name="AS_UNIQUEID" val="2432"/>
  <p:tag name="KSO_DOCER_RESOURCE_TRACE_INFO" val="{&quot;id&quot;:&quot;50044348&quot;,&quot;origin&quot;:0,&quot;type&quot;:&quot;icons&quot;,&quot;user&quot;:&quot;253010864&quot;}"/>
</p:tagLst>
</file>

<file path=ppt/tags/tag192.xml><?xml version="1.0" encoding="utf-8"?>
<p:tagLst xmlns:p="http://schemas.openxmlformats.org/presentationml/2006/main">
  <p:tag name="AS_UNIQUEID" val="2433"/>
</p:tagLst>
</file>

<file path=ppt/tags/tag193.xml><?xml version="1.0" encoding="utf-8"?>
<p:tagLst xmlns:p="http://schemas.openxmlformats.org/presentationml/2006/main">
  <p:tag name="AS_UNIQUEID" val="2434"/>
</p:tagLst>
</file>

<file path=ppt/tags/tag194.xml><?xml version="1.0" encoding="utf-8"?>
<p:tagLst xmlns:p="http://schemas.openxmlformats.org/presentationml/2006/main">
  <p:tag name="AS_UNIQUEID" val="2435"/>
</p:tagLst>
</file>

<file path=ppt/tags/tag195.xml><?xml version="1.0" encoding="utf-8"?>
<p:tagLst xmlns:p="http://schemas.openxmlformats.org/presentationml/2006/main">
  <p:tag name="KSO_WM_AICARD_INVALID" val="Invalid"/>
</p:tagLst>
</file>

<file path=ppt/tags/tag196.xml><?xml version="1.0" encoding="utf-8"?>
<p:tagLst xmlns:p="http://schemas.openxmlformats.org/presentationml/2006/main">
  <p:tag name="AS_UNIQUEID" val="2437"/>
  <p:tag name="KSO_WM_BEAUTIFY_FLAG" val=""/>
</p:tagLst>
</file>

<file path=ppt/tags/tag197.xml><?xml version="1.0" encoding="utf-8"?>
<p:tagLst xmlns:p="http://schemas.openxmlformats.org/presentationml/2006/main">
  <p:tag name="AS_UNIQUEID" val="2438"/>
</p:tagLst>
</file>

<file path=ppt/tags/tag198.xml><?xml version="1.0" encoding="utf-8"?>
<p:tagLst xmlns:p="http://schemas.openxmlformats.org/presentationml/2006/main">
  <p:tag name="AS_UNIQUEID" val="2439"/>
</p:tagLst>
</file>

<file path=ppt/tags/tag199.xml><?xml version="1.0" encoding="utf-8"?>
<p:tagLst xmlns:p="http://schemas.openxmlformats.org/presentationml/2006/main">
  <p:tag name="AS_UNIQUEID" val="2440"/>
</p:tagLst>
</file>

<file path=ppt/tags/tag2.xml><?xml version="1.0" encoding="utf-8"?>
<p:tagLst xmlns:p="http://schemas.openxmlformats.org/presentationml/2006/main">
  <p:tag name="AS_UNIQUEID" val="2215"/>
</p:tagLst>
</file>

<file path=ppt/tags/tag20.xml><?xml version="1.0" encoding="utf-8"?>
<p:tagLst xmlns:p="http://schemas.openxmlformats.org/presentationml/2006/main">
  <p:tag name="AS_UNIQUEID" val="2238"/>
</p:tagLst>
</file>

<file path=ppt/tags/tag200.xml><?xml version="1.0" encoding="utf-8"?>
<p:tagLst xmlns:p="http://schemas.openxmlformats.org/presentationml/2006/main">
  <p:tag name="AS_UNIQUEID" val="2441"/>
</p:tagLst>
</file>

<file path=ppt/tags/tag201.xml><?xml version="1.0" encoding="utf-8"?>
<p:tagLst xmlns:p="http://schemas.openxmlformats.org/presentationml/2006/main">
  <p:tag name="AS_UNIQUEID" val="2442"/>
</p:tagLst>
</file>

<file path=ppt/tags/tag202.xml><?xml version="1.0" encoding="utf-8"?>
<p:tagLst xmlns:p="http://schemas.openxmlformats.org/presentationml/2006/main">
  <p:tag name="AS_UNIQUEID" val="2443"/>
</p:tagLst>
</file>

<file path=ppt/tags/tag203.xml><?xml version="1.0" encoding="utf-8"?>
<p:tagLst xmlns:p="http://schemas.openxmlformats.org/presentationml/2006/main">
  <p:tag name="AS_UNIQUEID" val="2444"/>
</p:tagLst>
</file>

<file path=ppt/tags/tag204.xml><?xml version="1.0" encoding="utf-8"?>
<p:tagLst xmlns:p="http://schemas.openxmlformats.org/presentationml/2006/main">
  <p:tag name="AS_UNIQUEID" val="2445"/>
  <p:tag name="KSO_WM_BEAUTIFY_FLAG" val=""/>
</p:tagLst>
</file>

<file path=ppt/tags/tag205.xml><?xml version="1.0" encoding="utf-8"?>
<p:tagLst xmlns:p="http://schemas.openxmlformats.org/presentationml/2006/main">
  <p:tag name="AS_UNIQUEID" val="2446"/>
  <p:tag name="KSO_WM_BEAUTIFY_FLAG" val=""/>
</p:tagLst>
</file>

<file path=ppt/tags/tag206.xml><?xml version="1.0" encoding="utf-8"?>
<p:tagLst xmlns:p="http://schemas.openxmlformats.org/presentationml/2006/main">
  <p:tag name="AS_UNIQUEID" val="2448"/>
</p:tagLst>
</file>

<file path=ppt/tags/tag207.xml><?xml version="1.0" encoding="utf-8"?>
<p:tagLst xmlns:p="http://schemas.openxmlformats.org/presentationml/2006/main">
  <p:tag name="AS_UNIQUEID" val="2449"/>
</p:tagLst>
</file>

<file path=ppt/tags/tag208.xml><?xml version="1.0" encoding="utf-8"?>
<p:tagLst xmlns:p="http://schemas.openxmlformats.org/presentationml/2006/main">
  <p:tag name="AS_UNIQUEID" val="2450"/>
</p:tagLst>
</file>

<file path=ppt/tags/tag209.xml><?xml version="1.0" encoding="utf-8"?>
<p:tagLst xmlns:p="http://schemas.openxmlformats.org/presentationml/2006/main">
  <p:tag name="AS_UNIQUEID" val="2451"/>
</p:tagLst>
</file>

<file path=ppt/tags/tag21.xml><?xml version="1.0" encoding="utf-8"?>
<p:tagLst xmlns:p="http://schemas.openxmlformats.org/presentationml/2006/main">
  <p:tag name="AS_UNIQUEID" val="2240"/>
</p:tagLst>
</file>

<file path=ppt/tags/tag210.xml><?xml version="1.0" encoding="utf-8"?>
<p:tagLst xmlns:p="http://schemas.openxmlformats.org/presentationml/2006/main">
  <p:tag name="AS_UNIQUEID" val="2452"/>
</p:tagLst>
</file>

<file path=ppt/tags/tag211.xml><?xml version="1.0" encoding="utf-8"?>
<p:tagLst xmlns:p="http://schemas.openxmlformats.org/presentationml/2006/main">
  <p:tag name="AS_UNIQUEID" val="2453"/>
</p:tagLst>
</file>

<file path=ppt/tags/tag212.xml><?xml version="1.0" encoding="utf-8"?>
<p:tagLst xmlns:p="http://schemas.openxmlformats.org/presentationml/2006/main">
  <p:tag name="AS_UNIQUEID" val="2454"/>
</p:tagLst>
</file>

<file path=ppt/tags/tag213.xml><?xml version="1.0" encoding="utf-8"?>
<p:tagLst xmlns:p="http://schemas.openxmlformats.org/presentationml/2006/main">
  <p:tag name="AS_UNIQUEID" val="2455"/>
</p:tagLst>
</file>

<file path=ppt/tags/tag214.xml><?xml version="1.0" encoding="utf-8"?>
<p:tagLst xmlns:p="http://schemas.openxmlformats.org/presentationml/2006/main">
  <p:tag name="AS_UNIQUEID" val="2456"/>
</p:tagLst>
</file>

<file path=ppt/tags/tag215.xml><?xml version="1.0" encoding="utf-8"?>
<p:tagLst xmlns:p="http://schemas.openxmlformats.org/presentationml/2006/main">
  <p:tag name="AS_UNIQUEID" val="2457"/>
</p:tagLst>
</file>

<file path=ppt/tags/tag216.xml><?xml version="1.0" encoding="utf-8"?>
<p:tagLst xmlns:p="http://schemas.openxmlformats.org/presentationml/2006/main">
  <p:tag name="AS_UNIQUEID" val="2458"/>
</p:tagLst>
</file>

<file path=ppt/tags/tag217.xml><?xml version="1.0" encoding="utf-8"?>
<p:tagLst xmlns:p="http://schemas.openxmlformats.org/presentationml/2006/main">
  <p:tag name="AS_UNIQUEID" val="2459"/>
</p:tagLst>
</file>

<file path=ppt/tags/tag218.xml><?xml version="1.0" encoding="utf-8"?>
<p:tagLst xmlns:p="http://schemas.openxmlformats.org/presentationml/2006/main">
  <p:tag name="AS_UNIQUEID" val="2460"/>
  <p:tag name="KSO_WM_BEAUTIFY_FLAG" val=""/>
</p:tagLst>
</file>

<file path=ppt/tags/tag219.xml><?xml version="1.0" encoding="utf-8"?>
<p:tagLst xmlns:p="http://schemas.openxmlformats.org/presentationml/2006/main">
  <p:tag name="AS_UNIQUEID" val="2461"/>
  <p:tag name="KSO_WM_BEAUTIFY_FLAG" val=""/>
</p:tagLst>
</file>

<file path=ppt/tags/tag22.xml><?xml version="1.0" encoding="utf-8"?>
<p:tagLst xmlns:p="http://schemas.openxmlformats.org/presentationml/2006/main">
  <p:tag name="AS_UNIQUEID" val="2241"/>
</p:tagLst>
</file>

<file path=ppt/tags/tag220.xml><?xml version="1.0" encoding="utf-8"?>
<p:tagLst xmlns:p="http://schemas.openxmlformats.org/presentationml/2006/main">
  <p:tag name="AS_UNIQUEID" val="2462"/>
</p:tagLst>
</file>

<file path=ppt/tags/tag221.xml><?xml version="1.0" encoding="utf-8"?>
<p:tagLst xmlns:p="http://schemas.openxmlformats.org/presentationml/2006/main">
  <p:tag name="AS_UNIQUEID" val="2463"/>
  <p:tag name="KSO_DOCER_RESOURCE_TRACE_INFO" val="{&quot;id&quot;:&quot;50044348&quot;,&quot;origin&quot;:0,&quot;type&quot;:&quot;icons&quot;,&quot;user&quot;:&quot;253010864&quot;}"/>
</p:tagLst>
</file>

<file path=ppt/tags/tag222.xml><?xml version="1.0" encoding="utf-8"?>
<p:tagLst xmlns:p="http://schemas.openxmlformats.org/presentationml/2006/main">
  <p:tag name="KSO_WM_AICARD_INVALID" val="Invalid"/>
</p:tagLst>
</file>

<file path=ppt/tags/tag223.xml><?xml version="1.0" encoding="utf-8"?>
<p:tagLst xmlns:p="http://schemas.openxmlformats.org/presentationml/2006/main">
  <p:tag name="AS_UNIQUEID" val="2469"/>
  <p:tag name="KSO_WM_UNIT_TABLE_BEAUTIFY" val="smartTable{f90829de-e57c-4649-886c-d5940d0e0f88}"/>
</p:tagLst>
</file>

<file path=ppt/tags/tag224.xml><?xml version="1.0" encoding="utf-8"?>
<p:tagLst xmlns:p="http://schemas.openxmlformats.org/presentationml/2006/main">
  <p:tag name="AS_UNIQUEID" val="2470"/>
</p:tagLst>
</file>

<file path=ppt/tags/tag225.xml><?xml version="1.0" encoding="utf-8"?>
<p:tagLst xmlns:p="http://schemas.openxmlformats.org/presentationml/2006/main">
  <p:tag name="AS_UNIQUEID" val="2471"/>
</p:tagLst>
</file>

<file path=ppt/tags/tag226.xml><?xml version="1.0" encoding="utf-8"?>
<p:tagLst xmlns:p="http://schemas.openxmlformats.org/presentationml/2006/main">
  <p:tag name="AS_UNIQUEID" val="2472"/>
  <p:tag name="KSO_WM_BEAUTIFY_FLAG" val=""/>
</p:tagLst>
</file>

<file path=ppt/tags/tag227.xml><?xml version="1.0" encoding="utf-8"?>
<p:tagLst xmlns:p="http://schemas.openxmlformats.org/presentationml/2006/main">
  <p:tag name="AS_UNIQUEID" val="2473"/>
  <p:tag name="KSO_WM_BEAUTIFY_FLAG" val=""/>
</p:tagLst>
</file>

<file path=ppt/tags/tag228.xml><?xml version="1.0" encoding="utf-8"?>
<p:tagLst xmlns:p="http://schemas.openxmlformats.org/presentationml/2006/main">
  <p:tag name="AS_UNIQUEID" val="2474"/>
</p:tagLst>
</file>

<file path=ppt/tags/tag229.xml><?xml version="1.0" encoding="utf-8"?>
<p:tagLst xmlns:p="http://schemas.openxmlformats.org/presentationml/2006/main">
  <p:tag name="AS_UNIQUEID" val="2475"/>
</p:tagLst>
</file>

<file path=ppt/tags/tag23.xml><?xml version="1.0" encoding="utf-8"?>
<p:tagLst xmlns:p="http://schemas.openxmlformats.org/presentationml/2006/main">
  <p:tag name="AS_UNIQUEID" val="2242"/>
</p:tagLst>
</file>

<file path=ppt/tags/tag230.xml><?xml version="1.0" encoding="utf-8"?>
<p:tagLst xmlns:p="http://schemas.openxmlformats.org/presentationml/2006/main">
  <p:tag name="AS_UNIQUEID" val="2476"/>
  <p:tag name="KSO_DOCER_RESOURCE_TRACE_INFO" val="{&quot;id&quot;:&quot;50044348&quot;,&quot;origin&quot;:0,&quot;type&quot;:&quot;icons&quot;,&quot;user&quot;:&quot;253010864&quot;}"/>
</p:tagLst>
</file>

<file path=ppt/tags/tag231.xml><?xml version="1.0" encoding="utf-8"?>
<p:tagLst xmlns:p="http://schemas.openxmlformats.org/presentationml/2006/main">
  <p:tag name="AS_UNIQUEID" val="2477"/>
</p:tagLst>
</file>

<file path=ppt/tags/tag232.xml><?xml version="1.0" encoding="utf-8"?>
<p:tagLst xmlns:p="http://schemas.openxmlformats.org/presentationml/2006/main">
  <p:tag name="AS_UNIQUEID" val="2478"/>
  <p:tag name="KSO_WM_BEAUTIFY_FLAG" val=""/>
</p:tagLst>
</file>

<file path=ppt/tags/tag233.xml><?xml version="1.0" encoding="utf-8"?>
<p:tagLst xmlns:p="http://schemas.openxmlformats.org/presentationml/2006/main">
  <p:tag name="AS_UNIQUEID" val="2479"/>
  <p:tag name="KSO_WM_BEAUTIFY_FLAG" val=""/>
</p:tagLst>
</file>

<file path=ppt/tags/tag234.xml><?xml version="1.0" encoding="utf-8"?>
<p:tagLst xmlns:p="http://schemas.openxmlformats.org/presentationml/2006/main">
  <p:tag name="AS_UNIQUEID" val="2480"/>
</p:tagLst>
</file>

<file path=ppt/tags/tag235.xml><?xml version="1.0" encoding="utf-8"?>
<p:tagLst xmlns:p="http://schemas.openxmlformats.org/presentationml/2006/main">
  <p:tag name="AS_UNIQUEID" val="2481"/>
</p:tagLst>
</file>

<file path=ppt/tags/tag236.xml><?xml version="1.0" encoding="utf-8"?>
<p:tagLst xmlns:p="http://schemas.openxmlformats.org/presentationml/2006/main">
  <p:tag name="KSO_WM_AICARD_INVALID" val="Invalid"/>
</p:tagLst>
</file>

<file path=ppt/tags/tag237.xml><?xml version="1.0" encoding="utf-8"?>
<p:tagLst xmlns:p="http://schemas.openxmlformats.org/presentationml/2006/main">
  <p:tag name="AS_UNIQUEID" val="2465"/>
</p:tagLst>
</file>

<file path=ppt/tags/tag238.xml><?xml version="1.0" encoding="utf-8"?>
<p:tagLst xmlns:p="http://schemas.openxmlformats.org/presentationml/2006/main">
  <p:tag name="AS_UNIQUEID" val="2466"/>
</p:tagLst>
</file>

<file path=ppt/tags/tag239.xml><?xml version="1.0" encoding="utf-8"?>
<p:tagLst xmlns:p="http://schemas.openxmlformats.org/presentationml/2006/main">
  <p:tag name="AS_UNIQUEID" val="2467"/>
</p:tagLst>
</file>

<file path=ppt/tags/tag24.xml><?xml version="1.0" encoding="utf-8"?>
<p:tagLst xmlns:p="http://schemas.openxmlformats.org/presentationml/2006/main">
  <p:tag name="AS_UNIQUEID" val="2244"/>
</p:tagLst>
</file>

<file path=ppt/tags/tag240.xml><?xml version="1.0" encoding="utf-8"?>
<p:tagLst xmlns:p="http://schemas.openxmlformats.org/presentationml/2006/main">
  <p:tag name="AS_UNIQUEID" val="2187"/>
</p:tagLst>
</file>

<file path=ppt/tags/tag241.xml><?xml version="1.0" encoding="utf-8"?>
<p:tagLst xmlns:p="http://schemas.openxmlformats.org/presentationml/2006/main">
  <p:tag name="AS_UNIQUEID" val="2188"/>
</p:tagLst>
</file>

<file path=ppt/tags/tag242.xml><?xml version="1.0" encoding="utf-8"?>
<p:tagLst xmlns:p="http://schemas.openxmlformats.org/presentationml/2006/main">
  <p:tag name="AS_UNIQUEID" val="2189"/>
</p:tagLst>
</file>

<file path=ppt/tags/tag243.xml><?xml version="1.0" encoding="utf-8"?>
<p:tagLst xmlns:p="http://schemas.openxmlformats.org/presentationml/2006/main">
  <p:tag name="AS_UNIQUEID" val="2190"/>
</p:tagLst>
</file>

<file path=ppt/tags/tag244.xml><?xml version="1.0" encoding="utf-8"?>
<p:tagLst xmlns:p="http://schemas.openxmlformats.org/presentationml/2006/main">
  <p:tag name="AS_UNIQUEID" val="2191"/>
</p:tagLst>
</file>

<file path=ppt/tags/tag245.xml><?xml version="1.0" encoding="utf-8"?>
<p:tagLst xmlns:p="http://schemas.openxmlformats.org/presentationml/2006/main">
  <p:tag name="AS_UNIQUEID" val="2192"/>
</p:tagLst>
</file>

<file path=ppt/tags/tag246.xml><?xml version="1.0" encoding="utf-8"?>
<p:tagLst xmlns:p="http://schemas.openxmlformats.org/presentationml/2006/main">
  <p:tag name="AS_UNIQUEID" val="2193"/>
</p:tagLst>
</file>

<file path=ppt/tags/tag247.xml><?xml version="1.0" encoding="utf-8"?>
<p:tagLst xmlns:p="http://schemas.openxmlformats.org/presentationml/2006/main">
  <p:tag name="AS_UNIQUEID" val="2194"/>
</p:tagLst>
</file>

<file path=ppt/tags/tag248.xml><?xml version="1.0" encoding="utf-8"?>
<p:tagLst xmlns:p="http://schemas.openxmlformats.org/presentationml/2006/main">
  <p:tag name="AS_UNIQUEID" val="2195"/>
</p:tagLst>
</file>

<file path=ppt/tags/tag249.xml><?xml version="1.0" encoding="utf-8"?>
<p:tagLst xmlns:p="http://schemas.openxmlformats.org/presentationml/2006/main">
  <p:tag name="AS_UNIQUEID" val="2196"/>
</p:tagLst>
</file>

<file path=ppt/tags/tag25.xml><?xml version="1.0" encoding="utf-8"?>
<p:tagLst xmlns:p="http://schemas.openxmlformats.org/presentationml/2006/main">
  <p:tag name="AS_UNIQUEID" val="2245"/>
</p:tagLst>
</file>

<file path=ppt/tags/tag250.xml><?xml version="1.0" encoding="utf-8"?>
<p:tagLst xmlns:p="http://schemas.openxmlformats.org/presentationml/2006/main">
  <p:tag name="AS_UNIQUEID" val="2197"/>
</p:tagLst>
</file>

<file path=ppt/tags/tag251.xml><?xml version="1.0" encoding="utf-8"?>
<p:tagLst xmlns:p="http://schemas.openxmlformats.org/presentationml/2006/main">
  <p:tag name="AS_UNIQUEID" val="2198"/>
</p:tagLst>
</file>

<file path=ppt/tags/tag252.xml><?xml version="1.0" encoding="utf-8"?>
<p:tagLst xmlns:p="http://schemas.openxmlformats.org/presentationml/2006/main">
  <p:tag name="AS_UNIQUEID" val="2199"/>
</p:tagLst>
</file>

<file path=ppt/tags/tag253.xml><?xml version="1.0" encoding="utf-8"?>
<p:tagLst xmlns:p="http://schemas.openxmlformats.org/presentationml/2006/main">
  <p:tag name="AS_UNIQUEID" val="2200"/>
</p:tagLst>
</file>

<file path=ppt/tags/tag254.xml><?xml version="1.0" encoding="utf-8"?>
<p:tagLst xmlns:p="http://schemas.openxmlformats.org/presentationml/2006/main">
  <p:tag name="AS_UNIQUEID" val="2201"/>
</p:tagLst>
</file>

<file path=ppt/tags/tag255.xml><?xml version="1.0" encoding="utf-8"?>
<p:tagLst xmlns:p="http://schemas.openxmlformats.org/presentationml/2006/main">
  <p:tag name="AS_UNIQUEID" val="2202"/>
</p:tagLst>
</file>

<file path=ppt/tags/tag256.xml><?xml version="1.0" encoding="utf-8"?>
<p:tagLst xmlns:p="http://schemas.openxmlformats.org/presentationml/2006/main">
  <p:tag name="AS_UNIQUEID" val="2203"/>
</p:tagLst>
</file>

<file path=ppt/tags/tag257.xml><?xml version="1.0" encoding="utf-8"?>
<p:tagLst xmlns:p="http://schemas.openxmlformats.org/presentationml/2006/main">
  <p:tag name="AS_UNIQUEID" val="2204"/>
</p:tagLst>
</file>

<file path=ppt/tags/tag258.xml><?xml version="1.0" encoding="utf-8"?>
<p:tagLst xmlns:p="http://schemas.openxmlformats.org/presentationml/2006/main">
  <p:tag name="AS_UNIQUEID" val="2205"/>
</p:tagLst>
</file>

<file path=ppt/tags/tag259.xml><?xml version="1.0" encoding="utf-8"?>
<p:tagLst xmlns:p="http://schemas.openxmlformats.org/presentationml/2006/main">
  <p:tag name="AS_UNIQUEID" val="2206"/>
</p:tagLst>
</file>

<file path=ppt/tags/tag26.xml><?xml version="1.0" encoding="utf-8"?>
<p:tagLst xmlns:p="http://schemas.openxmlformats.org/presentationml/2006/main">
  <p:tag name="AS_UNIQUEID" val="2246"/>
</p:tagLst>
</file>

<file path=ppt/tags/tag260.xml><?xml version="1.0" encoding="utf-8"?>
<p:tagLst xmlns:p="http://schemas.openxmlformats.org/presentationml/2006/main">
  <p:tag name="AS_UNIQUEID" val="2207"/>
</p:tagLst>
</file>

<file path=ppt/tags/tag261.xml><?xml version="1.0" encoding="utf-8"?>
<p:tagLst xmlns:p="http://schemas.openxmlformats.org/presentationml/2006/main">
  <p:tag name="AS_UNIQUEID" val="2208"/>
</p:tagLst>
</file>

<file path=ppt/tags/tag262.xml><?xml version="1.0" encoding="utf-8"?>
<p:tagLst xmlns:p="http://schemas.openxmlformats.org/presentationml/2006/main">
  <p:tag name="AS_UNIQUEID" val="2212"/>
</p:tagLst>
</file>

<file path=ppt/tags/tag263.xml><?xml version="1.0" encoding="utf-8"?>
<p:tagLst xmlns:p="http://schemas.openxmlformats.org/presentationml/2006/main">
  <p:tag name="AS_UNIQUEID" val="2484"/>
</p:tagLst>
</file>

<file path=ppt/tags/tag264.xml><?xml version="1.0" encoding="utf-8"?>
<p:tagLst xmlns:p="http://schemas.openxmlformats.org/presentationml/2006/main">
  <p:tag name="AS_UNIQUEID" val="2485"/>
</p:tagLst>
</file>

<file path=ppt/tags/tag265.xml><?xml version="1.0" encoding="utf-8"?>
<p:tagLst xmlns:p="http://schemas.openxmlformats.org/presentationml/2006/main">
  <p:tag name="AS_UNIQUEID" val="2486"/>
  <p:tag name="KSO_DOCER_RESOURCE_TRACE_INFO" val="{&quot;id&quot;:&quot;50044348&quot;,&quot;origin&quot;:0,&quot;type&quot;:&quot;icons&quot;,&quot;user&quot;:&quot;253010864&quot;}"/>
</p:tagLst>
</file>

<file path=ppt/tags/tag266.xml><?xml version="1.0" encoding="utf-8"?>
<p:tagLst xmlns:p="http://schemas.openxmlformats.org/presentationml/2006/main">
  <p:tag name="AS_UNIQUEID" val="2487"/>
</p:tagLst>
</file>

<file path=ppt/tags/tag267.xml><?xml version="1.0" encoding="utf-8"?>
<p:tagLst xmlns:p="http://schemas.openxmlformats.org/presentationml/2006/main">
  <p:tag name="KSO_WM_AICARD_INVALID" val="Invalid"/>
</p:tagLst>
</file>

<file path=ppt/tags/tag268.xml><?xml version="1.0" encoding="utf-8"?>
<p:tagLst xmlns:p="http://schemas.openxmlformats.org/presentationml/2006/main">
  <p:tag name="AS_UNIQUEID" val="2183"/>
</p:tagLst>
</file>

<file path=ppt/tags/tag269.xml><?xml version="1.0" encoding="utf-8"?>
<p:tagLst xmlns:p="http://schemas.openxmlformats.org/presentationml/2006/main">
  <p:tag name="AS_UNIQUEID" val="2184"/>
</p:tagLst>
</file>

<file path=ppt/tags/tag27.xml><?xml version="1.0" encoding="utf-8"?>
<p:tagLst xmlns:p="http://schemas.openxmlformats.org/presentationml/2006/main">
  <p:tag name="AS_UNIQUEID" val="2247"/>
</p:tagLst>
</file>

<file path=ppt/tags/tag270.xml><?xml version="1.0" encoding="utf-8"?>
<p:tagLst xmlns:p="http://schemas.openxmlformats.org/presentationml/2006/main">
  <p:tag name="AS_UNIQUEID" val="2185"/>
</p:tagLst>
</file>

<file path=ppt/tags/tag271.xml><?xml version="1.0" encoding="utf-8"?>
<p:tagLst xmlns:p="http://schemas.openxmlformats.org/presentationml/2006/main">
  <p:tag name="AS_UNIQUEID" val="2492"/>
</p:tagLst>
</file>

<file path=ppt/tags/tag272.xml><?xml version="1.0" encoding="utf-8"?>
<p:tagLst xmlns:p="http://schemas.openxmlformats.org/presentationml/2006/main">
  <p:tag name="AS_UNIQUEID" val="2493"/>
</p:tagLst>
</file>

<file path=ppt/tags/tag273.xml><?xml version="1.0" encoding="utf-8"?>
<p:tagLst xmlns:p="http://schemas.openxmlformats.org/presentationml/2006/main">
  <p:tag name="AS_UNIQUEID" val="2494"/>
  <p:tag name="KSO_WM_DIAGRAM_VIRTUALLY_FRAME" val="{&quot;height&quot;:272.8,&quot;left&quot;:394.6,&quot;top&quot;:150.7,&quot;width&quot;:481.55}"/>
</p:tagLst>
</file>

<file path=ppt/tags/tag274.xml><?xml version="1.0" encoding="utf-8"?>
<p:tagLst xmlns:p="http://schemas.openxmlformats.org/presentationml/2006/main">
  <p:tag name="AS_UNIQUEID" val="2495"/>
</p:tagLst>
</file>

<file path=ppt/tags/tag275.xml><?xml version="1.0" encoding="utf-8"?>
<p:tagLst xmlns:p="http://schemas.openxmlformats.org/presentationml/2006/main">
  <p:tag name="AS_UNIQUEID" val="2496"/>
  <p:tag name="KSO_DOCER_RESOURCE_TRACE_INFO" val="{&quot;id&quot;:&quot;&quot;,&quot;origin&quot;:0,&quot;type&quot;:&quot;icons&quot;,&quot;user&quot;:&quot;426857109&quot;}"/>
</p:tagLst>
</file>

<file path=ppt/tags/tag276.xml><?xml version="1.0" encoding="utf-8"?>
<p:tagLst xmlns:p="http://schemas.openxmlformats.org/presentationml/2006/main">
  <p:tag name="AS_UNIQUEID" val="2497"/>
  <p:tag name="KSO_DOCER_RESOURCE_TRACE_INFO" val="{&quot;id&quot;:&quot;50044348&quot;,&quot;origin&quot;:0,&quot;type&quot;:&quot;icons&quot;,&quot;user&quot;:&quot;253010864&quot;}"/>
</p:tagLst>
</file>

<file path=ppt/tags/tag277.xml><?xml version="1.0" encoding="utf-8"?>
<p:tagLst xmlns:p="http://schemas.openxmlformats.org/presentationml/2006/main">
  <p:tag name="AS_UNIQUEID" val="2498"/>
  <p:tag name="KSO_WM_UNIT_PLACING_PICTURE_USER_VIEWPORT" val="{&quot;height&quot;:7362,&quot;width&quot;:9240}"/>
</p:tagLst>
</file>

<file path=ppt/tags/tag278.xml><?xml version="1.0" encoding="utf-8"?>
<p:tagLst xmlns:p="http://schemas.openxmlformats.org/presentationml/2006/main">
  <p:tag name="AS_UNIQUEID" val="2499"/>
</p:tagLst>
</file>

<file path=ppt/tags/tag279.xml><?xml version="1.0" encoding="utf-8"?>
<p:tagLst xmlns:p="http://schemas.openxmlformats.org/presentationml/2006/main">
  <p:tag name="AS_UNIQUEID" val="2500"/>
</p:tagLst>
</file>

<file path=ppt/tags/tag28.xml><?xml version="1.0" encoding="utf-8"?>
<p:tagLst xmlns:p="http://schemas.openxmlformats.org/presentationml/2006/main">
  <p:tag name="AS_UNIQUEID" val="2248"/>
</p:tagLst>
</file>

<file path=ppt/tags/tag280.xml><?xml version="1.0" encoding="utf-8"?>
<p:tagLst xmlns:p="http://schemas.openxmlformats.org/presentationml/2006/main">
  <p:tag name="AS_UNIQUEID" val="2501"/>
</p:tagLst>
</file>

<file path=ppt/tags/tag281.xml><?xml version="1.0" encoding="utf-8"?>
<p:tagLst xmlns:p="http://schemas.openxmlformats.org/presentationml/2006/main">
  <p:tag name="AS_UNIQUEID" val="2502"/>
</p:tagLst>
</file>

<file path=ppt/tags/tag282.xml><?xml version="1.0" encoding="utf-8"?>
<p:tagLst xmlns:p="http://schemas.openxmlformats.org/presentationml/2006/main">
  <p:tag name="AS_UNIQUEID" val="2503"/>
</p:tagLst>
</file>

<file path=ppt/tags/tag283.xml><?xml version="1.0" encoding="utf-8"?>
<p:tagLst xmlns:p="http://schemas.openxmlformats.org/presentationml/2006/main">
  <p:tag name="AS_UNIQUEID" val="2504"/>
</p:tagLst>
</file>

<file path=ppt/tags/tag284.xml><?xml version="1.0" encoding="utf-8"?>
<p:tagLst xmlns:p="http://schemas.openxmlformats.org/presentationml/2006/main">
  <p:tag name="AS_UNIQUEID" val="2505"/>
</p:tagLst>
</file>

<file path=ppt/tags/tag285.xml><?xml version="1.0" encoding="utf-8"?>
<p:tagLst xmlns:p="http://schemas.openxmlformats.org/presentationml/2006/main">
  <p:tag name="AS_UNIQUEID" val="2506"/>
</p:tagLst>
</file>

<file path=ppt/tags/tag286.xml><?xml version="1.0" encoding="utf-8"?>
<p:tagLst xmlns:p="http://schemas.openxmlformats.org/presentationml/2006/main">
  <p:tag name="AS_UNIQUEID" val="1962"/>
</p:tagLst>
</file>

<file path=ppt/tags/tag287.xml><?xml version="1.0" encoding="utf-8"?>
<p:tagLst xmlns:p="http://schemas.openxmlformats.org/presentationml/2006/main">
  <p:tag name="AS_UNIQUEID" val="1963"/>
</p:tagLst>
</file>

<file path=ppt/tags/tag288.xml><?xml version="1.0" encoding="utf-8"?>
<p:tagLst xmlns:p="http://schemas.openxmlformats.org/presentationml/2006/main">
  <p:tag name="AS_UNIQUEID" val="1964"/>
</p:tagLst>
</file>

<file path=ppt/tags/tag289.xml><?xml version="1.0" encoding="utf-8"?>
<p:tagLst xmlns:p="http://schemas.openxmlformats.org/presentationml/2006/main">
  <p:tag name="TIMING" val="|71.595|16.023"/>
</p:tagLst>
</file>

<file path=ppt/tags/tag29.xml><?xml version="1.0" encoding="utf-8"?>
<p:tagLst xmlns:p="http://schemas.openxmlformats.org/presentationml/2006/main">
  <p:tag name="AS_UNIQUEID" val="2249"/>
</p:tagLst>
</file>

<file path=ppt/tags/tag290.xml><?xml version="1.0" encoding="utf-8"?>
<p:tagLst xmlns:p="http://schemas.openxmlformats.org/presentationml/2006/main">
  <p:tag name="AS_UNIQUEID" val="2489"/>
</p:tagLst>
</file>

<file path=ppt/tags/tag291.xml><?xml version="1.0" encoding="utf-8"?>
<p:tagLst xmlns:p="http://schemas.openxmlformats.org/presentationml/2006/main">
  <p:tag name="AS_UNIQUEID" val="2490"/>
</p:tagLst>
</file>

<file path=ppt/tags/tag292.xml><?xml version="1.0" encoding="utf-8"?>
<p:tagLst xmlns:p="http://schemas.openxmlformats.org/presentationml/2006/main">
  <p:tag name="AS_UNIQUEID" val="2508"/>
  <p:tag name="KSO_WM_DIAGRAM_VIRTUALLY_FRAME" val="{&quot;height&quot;:280.4,&quot;left&quot;:7.742834645669291,&quot;top&quot;:105.75,&quot;width&quot;:937.3571653543307}"/>
</p:tagLst>
</file>

<file path=ppt/tags/tag293.xml><?xml version="1.0" encoding="utf-8"?>
<p:tagLst xmlns:p="http://schemas.openxmlformats.org/presentationml/2006/main">
  <p:tag name="AS_UNIQUEID" val="2509"/>
  <p:tag name="KSO_WM_DIAGRAM_VIRTUALLY_FRAME" val="{&quot;height&quot;:280.4,&quot;left&quot;:7.742834645669291,&quot;top&quot;:105.75,&quot;width&quot;:937.3571653543307}"/>
</p:tagLst>
</file>

<file path=ppt/tags/tag294.xml><?xml version="1.0" encoding="utf-8"?>
<p:tagLst xmlns:p="http://schemas.openxmlformats.org/presentationml/2006/main">
  <p:tag name="AS_UNIQUEID" val="2510"/>
</p:tagLst>
</file>

<file path=ppt/tags/tag295.xml><?xml version="1.0" encoding="utf-8"?>
<p:tagLst xmlns:p="http://schemas.openxmlformats.org/presentationml/2006/main">
  <p:tag name="AS_UNIQUEID" val="2511"/>
</p:tagLst>
</file>

<file path=ppt/tags/tag296.xml><?xml version="1.0" encoding="utf-8"?>
<p:tagLst xmlns:p="http://schemas.openxmlformats.org/presentationml/2006/main">
  <p:tag name="AS_UNIQUEID" val="2512"/>
</p:tagLst>
</file>

<file path=ppt/tags/tag297.xml><?xml version="1.0" encoding="utf-8"?>
<p:tagLst xmlns:p="http://schemas.openxmlformats.org/presentationml/2006/main">
  <p:tag name="AS_UNIQUEID" val="2513"/>
  <p:tag name="KSO_DOCER_RESOURCE_TRACE_INFO" val="{&quot;id&quot;:&quot;50044348&quot;,&quot;origin&quot;:0,&quot;type&quot;:&quot;icons&quot;,&quot;user&quot;:&quot;253010864&quot;}"/>
</p:tagLst>
</file>

<file path=ppt/tags/tag298.xml><?xml version="1.0" encoding="utf-8"?>
<p:tagLst xmlns:p="http://schemas.openxmlformats.org/presentationml/2006/main">
  <p:tag name="AS_UNIQUEID" val="2514"/>
  <p:tag name="KSO_WM_DIAGRAM_VIRTUALLY_FRAME" val="{&quot;height&quot;:280.4,&quot;left&quot;:7.742834645669291,&quot;top&quot;:105.75,&quot;width&quot;:937.3571653543307}"/>
</p:tagLst>
</file>

<file path=ppt/tags/tag299.xml><?xml version="1.0" encoding="utf-8"?>
<p:tagLst xmlns:p="http://schemas.openxmlformats.org/presentationml/2006/main">
  <p:tag name="AS_UNIQUEID" val="2515"/>
  <p:tag name="KSO_WM_DIAGRAM_VIRTUALLY_FRAME" val="{&quot;height&quot;:280.4,&quot;left&quot;:7.742834645669291,&quot;top&quot;:105.75,&quot;width&quot;:937.3571653543307}"/>
</p:tagLst>
</file>

<file path=ppt/tags/tag3.xml><?xml version="1.0" encoding="utf-8"?>
<p:tagLst xmlns:p="http://schemas.openxmlformats.org/presentationml/2006/main">
  <p:tag name="AS_UNIQUEID" val="2217"/>
</p:tagLst>
</file>

<file path=ppt/tags/tag30.xml><?xml version="1.0" encoding="utf-8"?>
<p:tagLst xmlns:p="http://schemas.openxmlformats.org/presentationml/2006/main">
  <p:tag name="AS_UNIQUEID" val="2251"/>
</p:tagLst>
</file>

<file path=ppt/tags/tag300.xml><?xml version="1.0" encoding="utf-8"?>
<p:tagLst xmlns:p="http://schemas.openxmlformats.org/presentationml/2006/main">
  <p:tag name="AS_UNIQUEID" val="2516"/>
  <p:tag name="KSO_WM_DIAGRAM_VIRTUALLY_FRAME" val="{&quot;height&quot;:280.4,&quot;left&quot;:7.742834645669291,&quot;top&quot;:105.75,&quot;width&quot;:937.3571653543307}"/>
</p:tagLst>
</file>

<file path=ppt/tags/tag301.xml><?xml version="1.0" encoding="utf-8"?>
<p:tagLst xmlns:p="http://schemas.openxmlformats.org/presentationml/2006/main">
  <p:tag name="AS_UNIQUEID" val="2517"/>
  <p:tag name="KSO_WM_DIAGRAM_VIRTUALLY_FRAME" val="{&quot;height&quot;:280.4,&quot;left&quot;:7.742834645669291,&quot;top&quot;:105.75,&quot;width&quot;:937.3571653543307}"/>
</p:tagLst>
</file>

<file path=ppt/tags/tag302.xml><?xml version="1.0" encoding="utf-8"?>
<p:tagLst xmlns:p="http://schemas.openxmlformats.org/presentationml/2006/main">
  <p:tag name="AS_UNIQUEID" val="2518"/>
  <p:tag name="KSO_WM_DIAGRAM_VIRTUALLY_FRAME" val="{&quot;height&quot;:280.4,&quot;left&quot;:7.742834645669291,&quot;top&quot;:105.75,&quot;width&quot;:937.3571653543307}"/>
</p:tagLst>
</file>

<file path=ppt/tags/tag303.xml><?xml version="1.0" encoding="utf-8"?>
<p:tagLst xmlns:p="http://schemas.openxmlformats.org/presentationml/2006/main">
  <p:tag name="AS_UNIQUEID" val="2519"/>
  <p:tag name="KSO_WM_DIAGRAM_VIRTUALLY_FRAME" val="{&quot;height&quot;:280.4,&quot;left&quot;:7.742834645669291,&quot;top&quot;:105.75,&quot;width&quot;:937.3571653543307}"/>
</p:tagLst>
</file>

<file path=ppt/tags/tag304.xml><?xml version="1.0" encoding="utf-8"?>
<p:tagLst xmlns:p="http://schemas.openxmlformats.org/presentationml/2006/main">
  <p:tag name="KSO_WM_AICARD_INVALID" val="Invalid"/>
  <p:tag name="TIMING" val="|47.677"/>
</p:tagLst>
</file>

<file path=ppt/tags/tag305.xml><?xml version="1.0" encoding="utf-8"?>
<p:tagLst xmlns:p="http://schemas.openxmlformats.org/presentationml/2006/main">
  <p:tag name="AS_UNIQUEID" val="2521"/>
</p:tagLst>
</file>

<file path=ppt/tags/tag306.xml><?xml version="1.0" encoding="utf-8"?>
<p:tagLst xmlns:p="http://schemas.openxmlformats.org/presentationml/2006/main">
  <p:tag name="AS_UNIQUEID" val="2522"/>
  <p:tag name="KSO_WM_DIAGRAM_VIRTUALLY_FRAME" val="{&quot;height&quot;:566.85,&quot;left&quot;:94.65,&quot;top&quot;:101.2,&quot;width&quot;:766.4}"/>
</p:tagLst>
</file>

<file path=ppt/tags/tag307.xml><?xml version="1.0" encoding="utf-8"?>
<p:tagLst xmlns:p="http://schemas.openxmlformats.org/presentationml/2006/main">
  <p:tag name="AS_UNIQUEID" val="2523"/>
  <p:tag name="KSO_WM_DIAGRAM_VIRTUALLY_FRAME" val="{&quot;height&quot;:566.85,&quot;left&quot;:108.85,&quot;top&quot;:69.35,&quot;width&quot;:766.4}"/>
</p:tagLst>
</file>

<file path=ppt/tags/tag308.xml><?xml version="1.0" encoding="utf-8"?>
<p:tagLst xmlns:p="http://schemas.openxmlformats.org/presentationml/2006/main">
  <p:tag name="AS_UNIQUEID" val="2524"/>
  <p:tag name="KSO_WM_DIAGRAM_VIRTUALLY_FRAME" val="{&quot;height&quot;:566.85,&quot;left&quot;:108.85,&quot;top&quot;:69.35,&quot;width&quot;:766.4}"/>
</p:tagLst>
</file>

<file path=ppt/tags/tag309.xml><?xml version="1.0" encoding="utf-8"?>
<p:tagLst xmlns:p="http://schemas.openxmlformats.org/presentationml/2006/main">
  <p:tag name="AS_UNIQUEID" val="2525"/>
  <p:tag name="KSO_WM_DIAGRAM_VIRTUALLY_FRAME" val="{&quot;height&quot;:566.85,&quot;left&quot;:108.85,&quot;top&quot;:69.35,&quot;width&quot;:766.4}"/>
</p:tagLst>
</file>

<file path=ppt/tags/tag31.xml><?xml version="1.0" encoding="utf-8"?>
<p:tagLst xmlns:p="http://schemas.openxmlformats.org/presentationml/2006/main">
  <p:tag name="AS_UNIQUEID" val="2252"/>
</p:tagLst>
</file>

<file path=ppt/tags/tag310.xml><?xml version="1.0" encoding="utf-8"?>
<p:tagLst xmlns:p="http://schemas.openxmlformats.org/presentationml/2006/main">
  <p:tag name="AS_UNIQUEID" val="2526"/>
</p:tagLst>
</file>

<file path=ppt/tags/tag311.xml><?xml version="1.0" encoding="utf-8"?>
<p:tagLst xmlns:p="http://schemas.openxmlformats.org/presentationml/2006/main">
  <p:tag name="AS_UNIQUEID" val="2527"/>
  <p:tag name="KSO_DOCER_RESOURCE_TRACE_INFO" val="{&quot;id&quot;:&quot;50044348&quot;,&quot;origin&quot;:0,&quot;type&quot;:&quot;icons&quot;,&quot;user&quot;:&quot;253010864&quot;}"/>
</p:tagLst>
</file>

<file path=ppt/tags/tag312.xml><?xml version="1.0" encoding="utf-8"?>
<p:tagLst xmlns:p="http://schemas.openxmlformats.org/presentationml/2006/main">
  <p:tag name="AS_UNIQUEID" val="2528"/>
  <p:tag name="KSO_WM_DIAGRAM_VIRTUALLY_FRAME" val="{&quot;height&quot;:566.85,&quot;left&quot;:94.65,&quot;top&quot;:101.2,&quot;width&quot;:766.4}"/>
</p:tagLst>
</file>

<file path=ppt/tags/tag313.xml><?xml version="1.0" encoding="utf-8"?>
<p:tagLst xmlns:p="http://schemas.openxmlformats.org/presentationml/2006/main">
  <p:tag name="AS_UNIQUEID" val="2529"/>
  <p:tag name="KSO_WM_DIAGRAM_VIRTUALLY_FRAME" val="{&quot;height&quot;:566.85,&quot;left&quot;:108.85,&quot;top&quot;:69.35,&quot;width&quot;:766.4}"/>
</p:tagLst>
</file>

<file path=ppt/tags/tag314.xml><?xml version="1.0" encoding="utf-8"?>
<p:tagLst xmlns:p="http://schemas.openxmlformats.org/presentationml/2006/main">
  <p:tag name="AS_UNIQUEID" val="2530"/>
  <p:tag name="KSO_WM_DIAGRAM_VIRTUALLY_FRAME" val="{&quot;height&quot;:566.85,&quot;left&quot;:108.85,&quot;top&quot;:69.35,&quot;width&quot;:766.4}"/>
</p:tagLst>
</file>

<file path=ppt/tags/tag315.xml><?xml version="1.0" encoding="utf-8"?>
<p:tagLst xmlns:p="http://schemas.openxmlformats.org/presentationml/2006/main">
  <p:tag name="AS_UNIQUEID" val="2531"/>
  <p:tag name="KSO_WM_DIAGRAM_VIRTUALLY_FRAME" val="{&quot;height&quot;:566.85,&quot;left&quot;:108.85,&quot;top&quot;:69.35,&quot;width&quot;:766.4}"/>
</p:tagLst>
</file>

<file path=ppt/tags/tag316.xml><?xml version="1.0" encoding="utf-8"?>
<p:tagLst xmlns:p="http://schemas.openxmlformats.org/presentationml/2006/main">
  <p:tag name="AS_UNIQUEID" val="2532"/>
</p:tagLst>
</file>

<file path=ppt/tags/tag317.xml><?xml version="1.0" encoding="utf-8"?>
<p:tagLst xmlns:p="http://schemas.openxmlformats.org/presentationml/2006/main">
  <p:tag name="AS_UNIQUEID" val="2533"/>
</p:tagLst>
</file>

<file path=ppt/tags/tag318.xml><?xml version="1.0" encoding="utf-8"?>
<p:tagLst xmlns:p="http://schemas.openxmlformats.org/presentationml/2006/main">
  <p:tag name="AS_UNIQUEID" val="1276"/>
  <p:tag name="KSO_WM_DIAGRAM_VIRTUALLY_FRAME" val="{&quot;height&quot;:325.79133858267704,&quot;left&quot;:28.770314960629925,&quot;top&quot;:130.13456692913385,&quot;width&quot;:913.4932283464568}"/>
</p:tagLst>
</file>

<file path=ppt/tags/tag319.xml><?xml version="1.0" encoding="utf-8"?>
<p:tagLst xmlns:p="http://schemas.openxmlformats.org/presentationml/2006/main">
  <p:tag name="AS_UNIQUEID" val="2132"/>
  <p:tag name="KSO_WM_DIAGRAM_VIRTUALLY_FRAME" val="{&quot;height&quot;:325.79133858267704,&quot;left&quot;:28.770314960629925,&quot;top&quot;:130.13456692913385,&quot;width&quot;:913.4932283464568}"/>
</p:tagLst>
</file>

<file path=ppt/tags/tag32.xml><?xml version="1.0" encoding="utf-8"?>
<p:tagLst xmlns:p="http://schemas.openxmlformats.org/presentationml/2006/main">
  <p:tag name="AS_UNIQUEID" val="2253"/>
</p:tagLst>
</file>

<file path=ppt/tags/tag320.xml><?xml version="1.0" encoding="utf-8"?>
<p:tagLst xmlns:p="http://schemas.openxmlformats.org/presentationml/2006/main">
  <p:tag name="AS_UNIQUEID" val="2534"/>
</p:tagLst>
</file>

<file path=ppt/tags/tag321.xml><?xml version="1.0" encoding="utf-8"?>
<p:tagLst xmlns:p="http://schemas.openxmlformats.org/presentationml/2006/main">
  <p:tag name="TIMING" val="|24.752|6.356"/>
</p:tagLst>
</file>

<file path=ppt/tags/tag322.xml><?xml version="1.0" encoding="utf-8"?>
<p:tagLst xmlns:p="http://schemas.openxmlformats.org/presentationml/2006/main">
  <p:tag name="AS_UNIQUEID" val="2536"/>
</p:tagLst>
</file>

<file path=ppt/tags/tag323.xml><?xml version="1.0" encoding="utf-8"?>
<p:tagLst xmlns:p="http://schemas.openxmlformats.org/presentationml/2006/main">
  <p:tag name="AS_UNIQUEID" val="2537"/>
  <p:tag name="KSO_DOCER_RESOURCE_TRACE_INFO" val="{&quot;id&quot;:&quot;218384023&quot;,&quot;origin&quot;:0,&quot;type&quot;:&quot;pictures&quot;,&quot;user&quot;:&quot;798080619&quot;}"/>
  <p:tag name="KSO_WM_DIAGRAM_VIRTUALLY_FRAME" val="{&quot;height&quot;:166.2746142538487,&quot;left&quot;:282.85,&quot;top&quot;:307.7753857461513,&quot;width&quot;:707.45}"/>
</p:tagLst>
</file>

<file path=ppt/tags/tag324.xml><?xml version="1.0" encoding="utf-8"?>
<p:tagLst xmlns:p="http://schemas.openxmlformats.org/presentationml/2006/main">
  <p:tag name="AS_UNIQUEID" val="2538"/>
</p:tagLst>
</file>

<file path=ppt/tags/tag325.xml><?xml version="1.0" encoding="utf-8"?>
<p:tagLst xmlns:p="http://schemas.openxmlformats.org/presentationml/2006/main">
  <p:tag name="AS_UNIQUEID" val="2539"/>
</p:tagLst>
</file>

<file path=ppt/tags/tag326.xml><?xml version="1.0" encoding="utf-8"?>
<p:tagLst xmlns:p="http://schemas.openxmlformats.org/presentationml/2006/main">
  <p:tag name="AS_UNIQUEID" val="2277"/>
</p:tagLst>
</file>

<file path=ppt/tags/tag327.xml><?xml version="1.0" encoding="utf-8"?>
<p:tagLst xmlns:p="http://schemas.openxmlformats.org/presentationml/2006/main">
  <p:tag name="AS_UNIQUEID" val="2278"/>
</p:tagLst>
</file>

<file path=ppt/tags/tag328.xml><?xml version="1.0" encoding="utf-8"?>
<p:tagLst xmlns:p="http://schemas.openxmlformats.org/presentationml/2006/main">
  <p:tag name="AS_UNIQUEID" val="2279"/>
</p:tagLst>
</file>

<file path=ppt/tags/tag329.xml><?xml version="1.0" encoding="utf-8"?>
<p:tagLst xmlns:p="http://schemas.openxmlformats.org/presentationml/2006/main">
  <p:tag name="AS_UNIQUEID" val="2280"/>
</p:tagLst>
</file>

<file path=ppt/tags/tag33.xml><?xml version="1.0" encoding="utf-8"?>
<p:tagLst xmlns:p="http://schemas.openxmlformats.org/presentationml/2006/main">
  <p:tag name="AS_UNIQUEID" val="2254"/>
</p:tagLst>
</file>

<file path=ppt/tags/tag330.xml><?xml version="1.0" encoding="utf-8"?>
<p:tagLst xmlns:p="http://schemas.openxmlformats.org/presentationml/2006/main">
  <p:tag name="AS_UNIQUEID" val="2281"/>
</p:tagLst>
</file>

<file path=ppt/tags/tag331.xml><?xml version="1.0" encoding="utf-8"?>
<p:tagLst xmlns:p="http://schemas.openxmlformats.org/presentationml/2006/main">
  <p:tag name="AS_UNIQUEID" val="2282"/>
</p:tagLst>
</file>

<file path=ppt/tags/tag332.xml><?xml version="1.0" encoding="utf-8"?>
<p:tagLst xmlns:p="http://schemas.openxmlformats.org/presentationml/2006/main">
  <p:tag name="AS_UNIQUEID" val="2284"/>
</p:tagLst>
</file>

<file path=ppt/tags/tag333.xml><?xml version="1.0" encoding="utf-8"?>
<p:tagLst xmlns:p="http://schemas.openxmlformats.org/presentationml/2006/main">
  <p:tag name="AS_UNIQUEID" val="2285"/>
</p:tagLst>
</file>

<file path=ppt/tags/tag334.xml><?xml version="1.0" encoding="utf-8"?>
<p:tagLst xmlns:p="http://schemas.openxmlformats.org/presentationml/2006/main">
  <p:tag name="AS_UNIQUEID" val="2286"/>
</p:tagLst>
</file>

<file path=ppt/tags/tag335.xml><?xml version="1.0" encoding="utf-8"?>
<p:tagLst xmlns:p="http://schemas.openxmlformats.org/presentationml/2006/main">
  <p:tag name="AS_UNIQUEID" val="2287"/>
</p:tagLst>
</file>

<file path=ppt/tags/tag33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jAyZjg3ZWQ0MjMyOWJlMzg2NDhmNzdiMzQ0YmQzZmYifQ=="/>
  <p:tag name="KSO_WPP_MARK_KEY" val="ddd26000-1a70-4338-86f9-1c11d493913c"/>
  <p:tag name="RESOURCE_RECORD_KEY" val="{&quot;10&quot;:[50046367,50044348,21561291],&quot;70&quot;:[3322033]}"/>
  <p:tag name="commondata" val="eyJoZGlkIjoiZGE3Y2I3OTRlNTA1NjUwZGY1NGI3NTM4NWZhMGI4N2IifQ=="/>
</p:tagLst>
</file>

<file path=ppt/tags/tag34.xml><?xml version="1.0" encoding="utf-8"?>
<p:tagLst xmlns:p="http://schemas.openxmlformats.org/presentationml/2006/main">
  <p:tag name="AS_UNIQUEID" val="2255"/>
</p:tagLst>
</file>

<file path=ppt/tags/tag35.xml><?xml version="1.0" encoding="utf-8"?>
<p:tagLst xmlns:p="http://schemas.openxmlformats.org/presentationml/2006/main">
  <p:tag name="AS_UNIQUEID" val="2256"/>
</p:tagLst>
</file>

<file path=ppt/tags/tag36.xml><?xml version="1.0" encoding="utf-8"?>
<p:tagLst xmlns:p="http://schemas.openxmlformats.org/presentationml/2006/main">
  <p:tag name="AS_UNIQUEID" val="2258"/>
</p:tagLst>
</file>

<file path=ppt/tags/tag37.xml><?xml version="1.0" encoding="utf-8"?>
<p:tagLst xmlns:p="http://schemas.openxmlformats.org/presentationml/2006/main">
  <p:tag name="AS_UNIQUEID" val="2259"/>
</p:tagLst>
</file>

<file path=ppt/tags/tag38.xml><?xml version="1.0" encoding="utf-8"?>
<p:tagLst xmlns:p="http://schemas.openxmlformats.org/presentationml/2006/main">
  <p:tag name="AS_UNIQUEID" val="2260"/>
</p:tagLst>
</file>

<file path=ppt/tags/tag39.xml><?xml version="1.0" encoding="utf-8"?>
<p:tagLst xmlns:p="http://schemas.openxmlformats.org/presentationml/2006/main">
  <p:tag name="AS_UNIQUEID" val="2261"/>
</p:tagLst>
</file>

<file path=ppt/tags/tag4.xml><?xml version="1.0" encoding="utf-8"?>
<p:tagLst xmlns:p="http://schemas.openxmlformats.org/presentationml/2006/main">
  <p:tag name="AS_UNIQUEID" val="2218"/>
</p:tagLst>
</file>

<file path=ppt/tags/tag40.xml><?xml version="1.0" encoding="utf-8"?>
<p:tagLst xmlns:p="http://schemas.openxmlformats.org/presentationml/2006/main">
  <p:tag name="AS_UNIQUEID" val="2262"/>
</p:tagLst>
</file>

<file path=ppt/tags/tag41.xml><?xml version="1.0" encoding="utf-8"?>
<p:tagLst xmlns:p="http://schemas.openxmlformats.org/presentationml/2006/main">
  <p:tag name="AS_UNIQUEID" val="2264"/>
</p:tagLst>
</file>

<file path=ppt/tags/tag42.xml><?xml version="1.0" encoding="utf-8"?>
<p:tagLst xmlns:p="http://schemas.openxmlformats.org/presentationml/2006/main">
  <p:tag name="AS_UNIQUEID" val="2265"/>
</p:tagLst>
</file>

<file path=ppt/tags/tag43.xml><?xml version="1.0" encoding="utf-8"?>
<p:tagLst xmlns:p="http://schemas.openxmlformats.org/presentationml/2006/main">
  <p:tag name="AS_UNIQUEID" val="2266"/>
</p:tagLst>
</file>

<file path=ppt/tags/tag44.xml><?xml version="1.0" encoding="utf-8"?>
<p:tagLst xmlns:p="http://schemas.openxmlformats.org/presentationml/2006/main">
  <p:tag name="AS_UNIQUEID" val="2267"/>
</p:tagLst>
</file>

<file path=ppt/tags/tag45.xml><?xml version="1.0" encoding="utf-8"?>
<p:tagLst xmlns:p="http://schemas.openxmlformats.org/presentationml/2006/main">
  <p:tag name="AS_UNIQUEID" val="2268"/>
</p:tagLst>
</file>

<file path=ppt/tags/tag46.xml><?xml version="1.0" encoding="utf-8"?>
<p:tagLst xmlns:p="http://schemas.openxmlformats.org/presentationml/2006/main">
  <p:tag name="AS_UNIQUEID" val="2270"/>
</p:tagLst>
</file>

<file path=ppt/tags/tag47.xml><?xml version="1.0" encoding="utf-8"?>
<p:tagLst xmlns:p="http://schemas.openxmlformats.org/presentationml/2006/main">
  <p:tag name="AS_UNIQUEID" val="2271"/>
</p:tagLst>
</file>

<file path=ppt/tags/tag48.xml><?xml version="1.0" encoding="utf-8"?>
<p:tagLst xmlns:p="http://schemas.openxmlformats.org/presentationml/2006/main">
  <p:tag name="AS_UNIQUEID" val="2272"/>
</p:tagLst>
</file>

<file path=ppt/tags/tag49.xml><?xml version="1.0" encoding="utf-8"?>
<p:tagLst xmlns:p="http://schemas.openxmlformats.org/presentationml/2006/main">
  <p:tag name="AS_UNIQUEID" val="2273"/>
</p:tagLst>
</file>

<file path=ppt/tags/tag5.xml><?xml version="1.0" encoding="utf-8"?>
<p:tagLst xmlns:p="http://schemas.openxmlformats.org/presentationml/2006/main">
  <p:tag name="AS_UNIQUEID" val="2220"/>
</p:tagLst>
</file>

<file path=ppt/tags/tag50.xml><?xml version="1.0" encoding="utf-8"?>
<p:tagLst xmlns:p="http://schemas.openxmlformats.org/presentationml/2006/main">
  <p:tag name="AS_UNIQUEID" val="2274"/>
</p:tagLst>
</file>

<file path=ppt/tags/tag51.xml><?xml version="1.0" encoding="utf-8"?>
<p:tagLst xmlns:p="http://schemas.openxmlformats.org/presentationml/2006/main">
  <p:tag name="AS_UNIQUEID" val="2275"/>
</p:tagLst>
</file>

<file path=ppt/tags/tag52.xml><?xml version="1.0" encoding="utf-8"?>
<p:tagLst xmlns:p="http://schemas.openxmlformats.org/presentationml/2006/main">
  <p:tag name="AS_UNIQUEID" val="2289"/>
</p:tagLst>
</file>

<file path=ppt/tags/tag53.xml><?xml version="1.0" encoding="utf-8"?>
<p:tagLst xmlns:p="http://schemas.openxmlformats.org/presentationml/2006/main">
  <p:tag name="AS_UNIQUEID" val="2290"/>
</p:tagLst>
</file>

<file path=ppt/tags/tag54.xml><?xml version="1.0" encoding="utf-8"?>
<p:tagLst xmlns:p="http://schemas.openxmlformats.org/presentationml/2006/main">
  <p:tag name="AS_UNIQUEID" val="2291"/>
</p:tagLst>
</file>

<file path=ppt/tags/tag55.xml><?xml version="1.0" encoding="utf-8"?>
<p:tagLst xmlns:p="http://schemas.openxmlformats.org/presentationml/2006/main">
  <p:tag name="AS_UNIQUEID" val="2292"/>
</p:tagLst>
</file>

<file path=ppt/tags/tag56.xml><?xml version="1.0" encoding="utf-8"?>
<p:tagLst xmlns:p="http://schemas.openxmlformats.org/presentationml/2006/main">
  <p:tag name="AS_UNIQUEID" val="2293"/>
</p:tagLst>
</file>

<file path=ppt/tags/tag57.xml><?xml version="1.0" encoding="utf-8"?>
<p:tagLst xmlns:p="http://schemas.openxmlformats.org/presentationml/2006/main">
  <p:tag name="AS_UNIQUEID" val="2294"/>
</p:tagLst>
</file>

<file path=ppt/tags/tag58.xml><?xml version="1.0" encoding="utf-8"?>
<p:tagLst xmlns:p="http://schemas.openxmlformats.org/presentationml/2006/main">
  <p:tag name="KSO_WM_AICARD_INVALID" val="Invalid"/>
</p:tagLst>
</file>

<file path=ppt/tags/tag59.xml><?xml version="1.0" encoding="utf-8"?>
<p:tagLst xmlns:p="http://schemas.openxmlformats.org/presentationml/2006/main">
  <p:tag name="AS_UNIQUEID" val="2300"/>
</p:tagLst>
</file>

<file path=ppt/tags/tag6.xml><?xml version="1.0" encoding="utf-8"?>
<p:tagLst xmlns:p="http://schemas.openxmlformats.org/presentationml/2006/main">
  <p:tag name="AS_UNIQUEID" val="2221"/>
</p:tagLst>
</file>

<file path=ppt/tags/tag60.xml><?xml version="1.0" encoding="utf-8"?>
<p:tagLst xmlns:p="http://schemas.openxmlformats.org/presentationml/2006/main">
  <p:tag name="AS_UNIQUEID" val="2301"/>
</p:tagLst>
</file>

<file path=ppt/tags/tag61.xml><?xml version="1.0" encoding="utf-8"?>
<p:tagLst xmlns:p="http://schemas.openxmlformats.org/presentationml/2006/main">
  <p:tag name="AS_UNIQUEID" val="2302"/>
</p:tagLst>
</file>

<file path=ppt/tags/tag62.xml><?xml version="1.0" encoding="utf-8"?>
<p:tagLst xmlns:p="http://schemas.openxmlformats.org/presentationml/2006/main">
  <p:tag name="AS_UNIQUEID" val="2303"/>
  <p:tag name="KSO_WM_BEAUTIFY_FLAG" val=""/>
</p:tagLst>
</file>

<file path=ppt/tags/tag63.xml><?xml version="1.0" encoding="utf-8"?>
<p:tagLst xmlns:p="http://schemas.openxmlformats.org/presentationml/2006/main">
  <p:tag name="AS_UNIQUEID" val="2304"/>
</p:tagLst>
</file>

<file path=ppt/tags/tag64.xml><?xml version="1.0" encoding="utf-8"?>
<p:tagLst xmlns:p="http://schemas.openxmlformats.org/presentationml/2006/main">
  <p:tag name="AS_UNIQUEID" val="2305"/>
</p:tagLst>
</file>

<file path=ppt/tags/tag65.xml><?xml version="1.0" encoding="utf-8"?>
<p:tagLst xmlns:p="http://schemas.openxmlformats.org/presentationml/2006/main">
  <p:tag name="AS_UNIQUEID" val="2306"/>
  <p:tag name="KSO_WM_BEAUTIFY_FLAG" val=""/>
</p:tagLst>
</file>

<file path=ppt/tags/tag66.xml><?xml version="1.0" encoding="utf-8"?>
<p:tagLst xmlns:p="http://schemas.openxmlformats.org/presentationml/2006/main">
  <p:tag name="AS_UNIQUEID" val="2307"/>
  <p:tag name="KSO_WM_BEAUTIFY_FLAG" val=""/>
</p:tagLst>
</file>

<file path=ppt/tags/tag67.xml><?xml version="1.0" encoding="utf-8"?>
<p:tagLst xmlns:p="http://schemas.openxmlformats.org/presentationml/2006/main">
  <p:tag name="AS_UNIQUEID" val="2308"/>
</p:tagLst>
</file>

<file path=ppt/tags/tag68.xml><?xml version="1.0" encoding="utf-8"?>
<p:tagLst xmlns:p="http://schemas.openxmlformats.org/presentationml/2006/main">
  <p:tag name="AS_UNIQUEID" val="2309"/>
</p:tagLst>
</file>

<file path=ppt/tags/tag69.xml><?xml version="1.0" encoding="utf-8"?>
<p:tagLst xmlns:p="http://schemas.openxmlformats.org/presentationml/2006/main">
  <p:tag name="AS_UNIQUEID" val="2310"/>
  <p:tag name="KSO_DOCER_RESOURCE_TRACE_INFO" val="{&quot;id&quot;:&quot;&quot;,&quot;origin&quot;:0,&quot;type&quot;:&quot;icons&quot;,&quot;user&quot;:&quot;253010864&quot;}"/>
</p:tagLst>
</file>

<file path=ppt/tags/tag7.xml><?xml version="1.0" encoding="utf-8"?>
<p:tagLst xmlns:p="http://schemas.openxmlformats.org/presentationml/2006/main">
  <p:tag name="AS_UNIQUEID" val="2223"/>
</p:tagLst>
</file>

<file path=ppt/tags/tag70.xml><?xml version="1.0" encoding="utf-8"?>
<p:tagLst xmlns:p="http://schemas.openxmlformats.org/presentationml/2006/main">
  <p:tag name="AS_UNIQUEID" val="2311"/>
</p:tagLst>
</file>

<file path=ppt/tags/tag71.xml><?xml version="1.0" encoding="utf-8"?>
<p:tagLst xmlns:p="http://schemas.openxmlformats.org/presentationml/2006/main">
  <p:tag name="KSO_WM_AICARD_INVALID" val="Invalid"/>
</p:tagLst>
</file>

<file path=ppt/tags/tag72.xml><?xml version="1.0" encoding="utf-8"?>
<p:tagLst xmlns:p="http://schemas.openxmlformats.org/presentationml/2006/main">
  <p:tag name="AS_UNIQUEID" val="2297"/>
</p:tagLst>
</file>

<file path=ppt/tags/tag73.xml><?xml version="1.0" encoding="utf-8"?>
<p:tagLst xmlns:p="http://schemas.openxmlformats.org/presentationml/2006/main">
  <p:tag name="AS_UNIQUEID" val="2298"/>
</p:tagLst>
</file>

<file path=ppt/tags/tag74.xml><?xml version="1.0" encoding="utf-8"?>
<p:tagLst xmlns:p="http://schemas.openxmlformats.org/presentationml/2006/main">
  <p:tag name="AS_UNIQUEID" val="2313"/>
  <p:tag name="KSO_WM_BEAUTIFY_FLAG" val=""/>
</p:tagLst>
</file>

<file path=ppt/tags/tag75.xml><?xml version="1.0" encoding="utf-8"?>
<p:tagLst xmlns:p="http://schemas.openxmlformats.org/presentationml/2006/main">
  <p:tag name="AS_UNIQUEID" val="2314"/>
</p:tagLst>
</file>

<file path=ppt/tags/tag76.xml><?xml version="1.0" encoding="utf-8"?>
<p:tagLst xmlns:p="http://schemas.openxmlformats.org/presentationml/2006/main">
  <p:tag name="AS_UNIQUEID" val="2315"/>
</p:tagLst>
</file>

<file path=ppt/tags/tag77.xml><?xml version="1.0" encoding="utf-8"?>
<p:tagLst xmlns:p="http://schemas.openxmlformats.org/presentationml/2006/main">
  <p:tag name="AS_UNIQUEID" val="2316"/>
  <p:tag name="KSO_WM_BEAUTIFY_FLAG" val=""/>
</p:tagLst>
</file>

<file path=ppt/tags/tag78.xml><?xml version="1.0" encoding="utf-8"?>
<p:tagLst xmlns:p="http://schemas.openxmlformats.org/presentationml/2006/main">
  <p:tag name="AS_UNIQUEID" val="2317"/>
  <p:tag name="KSO_WM_BEAUTIFY_FLAG" val=""/>
</p:tagLst>
</file>

<file path=ppt/tags/tag79.xml><?xml version="1.0" encoding="utf-8"?>
<p:tagLst xmlns:p="http://schemas.openxmlformats.org/presentationml/2006/main">
  <p:tag name="AS_UNIQUEID" val="2318"/>
</p:tagLst>
</file>

<file path=ppt/tags/tag8.xml><?xml version="1.0" encoding="utf-8"?>
<p:tagLst xmlns:p="http://schemas.openxmlformats.org/presentationml/2006/main">
  <p:tag name="AS_UNIQUEID" val="2224"/>
</p:tagLst>
</file>

<file path=ppt/tags/tag80.xml><?xml version="1.0" encoding="utf-8"?>
<p:tagLst xmlns:p="http://schemas.openxmlformats.org/presentationml/2006/main">
  <p:tag name="AS_UNIQUEID" val="2319"/>
</p:tagLst>
</file>

<file path=ppt/tags/tag81.xml><?xml version="1.0" encoding="utf-8"?>
<p:tagLst xmlns:p="http://schemas.openxmlformats.org/presentationml/2006/main">
  <p:tag name="AS_UNIQUEID" val="2320"/>
</p:tagLst>
</file>

<file path=ppt/tags/tag82.xml><?xml version="1.0" encoding="utf-8"?>
<p:tagLst xmlns:p="http://schemas.openxmlformats.org/presentationml/2006/main">
  <p:tag name="AS_UNIQUEID" val="2321"/>
</p:tagLst>
</file>

<file path=ppt/tags/tag83.xml><?xml version="1.0" encoding="utf-8"?>
<p:tagLst xmlns:p="http://schemas.openxmlformats.org/presentationml/2006/main">
  <p:tag name="AS_UNIQUEID" val="2322"/>
  <p:tag name="KSO_DOCER_RESOURCE_TRACE_INFO" val="{&quot;id&quot;:&quot;&quot;,&quot;origin&quot;:0,&quot;type&quot;:&quot;icons&quot;,&quot;user&quot;:&quot;253010864&quot;}"/>
</p:tagLst>
</file>

<file path=ppt/tags/tag84.xml><?xml version="1.0" encoding="utf-8"?>
<p:tagLst xmlns:p="http://schemas.openxmlformats.org/presentationml/2006/main">
  <p:tag name="KSO_WM_AICARD_INVALID" val="Invalid"/>
</p:tagLst>
</file>

<file path=ppt/tags/tag85.xml><?xml version="1.0" encoding="utf-8"?>
<p:tagLst xmlns:p="http://schemas.openxmlformats.org/presentationml/2006/main">
  <p:tag name="AS_UNIQUEID" val="2324"/>
  <p:tag name="KSO_WM_BEAUTIFY_FLAG" val=""/>
</p:tagLst>
</file>

<file path=ppt/tags/tag86.xml><?xml version="1.0" encoding="utf-8"?>
<p:tagLst xmlns:p="http://schemas.openxmlformats.org/presentationml/2006/main">
  <p:tag name="AS_UNIQUEID" val="2325"/>
</p:tagLst>
</file>

<file path=ppt/tags/tag87.xml><?xml version="1.0" encoding="utf-8"?>
<p:tagLst xmlns:p="http://schemas.openxmlformats.org/presentationml/2006/main">
  <p:tag name="AS_UNIQUEID" val="2326"/>
  <p:tag name="KSO_WM_BEAUTIFY_FLAG" val=""/>
</p:tagLst>
</file>

<file path=ppt/tags/tag88.xml><?xml version="1.0" encoding="utf-8"?>
<p:tagLst xmlns:p="http://schemas.openxmlformats.org/presentationml/2006/main">
  <p:tag name="AS_UNIQUEID" val="2327"/>
  <p:tag name="KSO_WM_BEAUTIFY_FLAG" val=""/>
</p:tagLst>
</file>

<file path=ppt/tags/tag89.xml><?xml version="1.0" encoding="utf-8"?>
<p:tagLst xmlns:p="http://schemas.openxmlformats.org/presentationml/2006/main">
  <p:tag name="AS_UNIQUEID" val="2328"/>
</p:tagLst>
</file>

<file path=ppt/tags/tag9.xml><?xml version="1.0" encoding="utf-8"?>
<p:tagLst xmlns:p="http://schemas.openxmlformats.org/presentationml/2006/main">
  <p:tag name="AS_UNIQUEID" val="2226"/>
</p:tagLst>
</file>

<file path=ppt/tags/tag90.xml><?xml version="1.0" encoding="utf-8"?>
<p:tagLst xmlns:p="http://schemas.openxmlformats.org/presentationml/2006/main">
  <p:tag name="AS_UNIQUEID" val="2329"/>
</p:tagLst>
</file>

<file path=ppt/tags/tag91.xml><?xml version="1.0" encoding="utf-8"?>
<p:tagLst xmlns:p="http://schemas.openxmlformats.org/presentationml/2006/main">
  <p:tag name="AS_UNIQUEID" val="2330"/>
</p:tagLst>
</file>

<file path=ppt/tags/tag92.xml><?xml version="1.0" encoding="utf-8"?>
<p:tagLst xmlns:p="http://schemas.openxmlformats.org/presentationml/2006/main">
  <p:tag name="AS_UNIQUEID" val="2331"/>
  <p:tag name="KSO_DOCER_RESOURCE_TRACE_INFO" val="{&quot;id&quot;:&quot;&quot;,&quot;origin&quot;:0,&quot;type&quot;:&quot;icons&quot;,&quot;user&quot;:&quot;253010864&quot;}"/>
</p:tagLst>
</file>

<file path=ppt/tags/tag93.xml><?xml version="1.0" encoding="utf-8"?>
<p:tagLst xmlns:p="http://schemas.openxmlformats.org/presentationml/2006/main">
  <p:tag name="AS_UNIQUEID" val="2332"/>
</p:tagLst>
</file>

<file path=ppt/tags/tag94.xml><?xml version="1.0" encoding="utf-8"?>
<p:tagLst xmlns:p="http://schemas.openxmlformats.org/presentationml/2006/main">
  <p:tag name="KSO_WM_AICARD_INVALID" val="Invalid"/>
</p:tagLst>
</file>

<file path=ppt/tags/tag95.xml><?xml version="1.0" encoding="utf-8"?>
<p:tagLst xmlns:p="http://schemas.openxmlformats.org/presentationml/2006/main">
  <p:tag name="AS_UNIQUEID" val="2334"/>
  <p:tag name="KSO_WM_BEAUTIFY_FLAG" val=""/>
</p:tagLst>
</file>

<file path=ppt/tags/tag96.xml><?xml version="1.0" encoding="utf-8"?>
<p:tagLst xmlns:p="http://schemas.openxmlformats.org/presentationml/2006/main">
  <p:tag name="AS_UNIQUEID" val="2335"/>
</p:tagLst>
</file>

<file path=ppt/tags/tag97.xml><?xml version="1.0" encoding="utf-8"?>
<p:tagLst xmlns:p="http://schemas.openxmlformats.org/presentationml/2006/main">
  <p:tag name="AS_UNIQUEID" val="2336"/>
  <p:tag name="KSO_WM_BEAUTIFY_FLAG" val=""/>
</p:tagLst>
</file>

<file path=ppt/tags/tag98.xml><?xml version="1.0" encoding="utf-8"?>
<p:tagLst xmlns:p="http://schemas.openxmlformats.org/presentationml/2006/main">
  <p:tag name="AS_UNIQUEID" val="2337"/>
</p:tagLst>
</file>

<file path=ppt/tags/tag99.xml><?xml version="1.0" encoding="utf-8"?>
<p:tagLst xmlns:p="http://schemas.openxmlformats.org/presentationml/2006/main">
  <p:tag name="AS_UNIQUEID" val="2338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Times New Roman"/>
        <a:ea typeface="华文新魏"/>
        <a:cs typeface="Arial"/>
      </a:majorFont>
      <a:minorFont>
        <a:latin typeface="Times New Roman"/>
        <a:ea typeface="华文新魏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B5B35"/>
        </a:solidFill>
        <a:ln>
          <a:noFill/>
        </a:ln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ctr">
          <a:defRPr lang="zh-CN" altLang="en-US" sz="2400">
            <a:solidFill>
              <a:srgbClr val="F6E8D5"/>
            </a:solidFill>
            <a:latin typeface="汉仪细秀体简 L" panose="00020600040101010101" charset="-122"/>
            <a:ea typeface="汉仪细秀体简 L" panose="00020600040101010101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华文新魏"/>
        <a:ea typeface="华文新魏"/>
        <a:cs typeface="Arial"/>
        <a:font script="Jpan" typeface="ＭＳ Ｐゴシック"/>
        <a:font script="Hang" typeface="맑은 고딕"/>
        <a:font script="Hans" typeface="华文新魏"/>
        <a:font script="Hant" typeface="新細明體"/>
        <a:font script="Arab" typeface="华文新魏"/>
        <a:font script="Hebr" typeface="华文新魏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华文新魏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华文新魏"/>
        <a:ea typeface="华文新魏"/>
        <a:cs typeface="Arial"/>
        <a:font script="Jpan" typeface="ＭＳ Ｐゴシック"/>
        <a:font script="Hang" typeface="맑은 고딕"/>
        <a:font script="Hans" typeface="华文新魏"/>
        <a:font script="Hant" typeface="新細明體"/>
        <a:font script="Arab" typeface="华文新魏"/>
        <a:font script="Hebr" typeface="华文新魏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华文新魏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5480</Words>
  <Application>WPS 演示</Application>
  <PresentationFormat/>
  <Paragraphs>330</Paragraphs>
  <Slides>24</Slides>
  <Notes>5</Notes>
  <HiddenSlides>0</HiddenSlides>
  <MMClips>2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9" baseType="lpstr">
      <vt:lpstr>Arial</vt:lpstr>
      <vt:lpstr>宋体</vt:lpstr>
      <vt:lpstr>Wingdings</vt:lpstr>
      <vt:lpstr>汉仪细秀体简 L</vt:lpstr>
      <vt:lpstr>华文新魏</vt:lpstr>
      <vt:lpstr>Times New Roman</vt:lpstr>
      <vt:lpstr>Berlin Sans FB Demi</vt:lpstr>
      <vt:lpstr>Times New Roman</vt:lpstr>
      <vt:lpstr>Century</vt:lpstr>
      <vt:lpstr>Wingdings 2</vt:lpstr>
      <vt:lpstr>Bodoni MT Condensed</vt:lpstr>
      <vt:lpstr>微软雅黑</vt:lpstr>
      <vt:lpstr>Arial Unicode MS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阿文</cp:lastModifiedBy>
  <cp:revision>7</cp:revision>
  <cp:lastPrinted>2026-04-23T17:37:00Z</cp:lastPrinted>
  <dcterms:created xsi:type="dcterms:W3CDTF">2026-04-23T17:37:00Z</dcterms:created>
  <dcterms:modified xsi:type="dcterms:W3CDTF">2026-05-21T04:49:19Z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AIGC">
    <vt:lpwstr>{"ContentPropagator":"XKW","Label":"2","ProduceID":"57505471","PropagateID":"57505471","ContentProducer":"XKW"}</vt:lpwstr>
  </property>
  <property fmtid="{D5CDD505-2E9C-101B-9397-08002B2CF9AE}" pid="7" name="ICV">
    <vt:lpwstr>75E91C119BA74EB4905C205A53139275_13</vt:lpwstr>
  </property>
  <property fmtid="{D5CDD505-2E9C-101B-9397-08002B2CF9AE}" pid="8" name="KSOProductBuildVer">
    <vt:lpwstr>2052-12.1.0.21541</vt:lpwstr>
  </property>
</Properties>
</file>