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3"/>
  </p:sldMasterIdLst>
  <p:notesMasterIdLst>
    <p:notesMasterId r:id="rId8"/>
  </p:notesMasterIdLst>
  <p:handoutMasterIdLst>
    <p:handoutMasterId r:id="rId29"/>
  </p:handoutMasterIdLst>
  <p:sldIdLst>
    <p:sldId id="511" r:id="rId4"/>
    <p:sldId id="512" r:id="rId5"/>
    <p:sldId id="445" r:id="rId6"/>
    <p:sldId id="352" r:id="rId7"/>
    <p:sldId id="513" r:id="rId9"/>
    <p:sldId id="518" r:id="rId10"/>
    <p:sldId id="514" r:id="rId11"/>
    <p:sldId id="568" r:id="rId12"/>
    <p:sldId id="570" r:id="rId13"/>
    <p:sldId id="572" r:id="rId14"/>
    <p:sldId id="551" r:id="rId15"/>
    <p:sldId id="552" r:id="rId16"/>
    <p:sldId id="553" r:id="rId17"/>
    <p:sldId id="554" r:id="rId18"/>
    <p:sldId id="555" r:id="rId19"/>
    <p:sldId id="573" r:id="rId20"/>
    <p:sldId id="556" r:id="rId21"/>
    <p:sldId id="557" r:id="rId22"/>
    <p:sldId id="520" r:id="rId23"/>
    <p:sldId id="521" r:id="rId24"/>
    <p:sldId id="574" r:id="rId25"/>
    <p:sldId id="403" r:id="rId26"/>
    <p:sldId id="393" r:id="rId27"/>
    <p:sldId id="407" r:id="rId28"/>
  </p:sldIdLst>
  <p:sldSz cx="9144000" cy="5143500" type="screen16x9"/>
  <p:notesSz cx="6858000" cy="9144000"/>
  <p:custDataLst>
    <p:tags r:id="rId34"/>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3" userDrawn="1">
          <p15:clr>
            <a:srgbClr val="A4A3A4"/>
          </p15:clr>
        </p15:guide>
        <p15:guide id="2" pos="29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孔 融" initials="" lastIdx="0" clrIdx="0"/>
  <p:cmAuthor id="1" name="Administrator" initials="A" lastIdx="0" clrIdx="0"/>
  <p:cmAuthor id="2" name="作者" initials="作" lastIdx="0" clrIdx="1"/>
  <p:cmAuthor id="3" name="Author" initials="A" lastIdx="0" clrIdx="2"/>
  <p:cmAuthor id="5" name="admin"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27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58" d="100"/>
          <a:sy n="158" d="100"/>
        </p:scale>
        <p:origin x="162" y="210"/>
      </p:cViewPr>
      <p:guideLst>
        <p:guide orient="horz" pos="1623"/>
        <p:guide pos="29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notesMaster" Target="notesMasters/notesMaster1.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4" Type="http://schemas.openxmlformats.org/officeDocument/2006/relationships/tags" Target="tags/tag212.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handoutMaster" Target="handoutMasters/handoutMaster1.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Times New Roman" panose="02020603050405020304" pitchFamily="18" charset="0"/>
                <a:ea typeface="Times New Roman" panose="02020603050405020304" pitchFamily="18" charset="0"/>
                <a:cs typeface="Times New Roman" panose="02020603050405020304" pitchFamily="18" charset="0"/>
              </a:rPr>
            </a:fld>
            <a:endParaRPr lang="zh-CN" altLang="en-US">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Times New Roman" panose="02020603050405020304" pitchFamily="18" charset="0"/>
                <a:ea typeface="Times New Roman" panose="02020603050405020304" pitchFamily="18" charset="0"/>
                <a:cs typeface="Times New Roman" panose="02020603050405020304" pitchFamily="18" charset="0"/>
              </a:rPr>
            </a:fld>
            <a:endParaRPr lang="zh-CN" altLang="en-US">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Times New Roman" panose="02020603050405020304" pitchFamily="18" charset="0"/>
                <a:ea typeface="Times New Roman" panose="02020603050405020304" pitchFamily="18" charset="0"/>
                <a:cs typeface="Times New Roman" panose="02020603050405020304" pitchFamily="18" charset="0"/>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Times New Roman" panose="02020603050405020304" pitchFamily="18" charset="0"/>
                <a:ea typeface="Times New Roman" panose="02020603050405020304" pitchFamily="18" charset="0"/>
                <a:cs typeface="Times New Roman" panose="02020603050405020304" pitchFamily="18" charset="0"/>
              </a:defRPr>
            </a:lvl1pPr>
          </a:lstStyle>
          <a:p>
            <a:fld id="{9AE1A35E-23D3-41A7-84DD-9B6F8F7FE250}"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Times New Roman" panose="02020603050405020304" pitchFamily="18" charset="0"/>
                <a:ea typeface="Times New Roman" panose="02020603050405020304" pitchFamily="18" charset="0"/>
                <a:cs typeface="Times New Roman" panose="02020603050405020304" pitchFamily="18" charset="0"/>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Times New Roman" panose="02020603050405020304" pitchFamily="18" charset="0"/>
                <a:ea typeface="Times New Roman" panose="02020603050405020304" pitchFamily="18" charset="0"/>
                <a:cs typeface="Times New Roman" panose="02020603050405020304" pitchFamily="18" charset="0"/>
              </a:defRPr>
            </a:lvl1pPr>
          </a:lstStyle>
          <a:p>
            <a:fld id="{F778ACA7-A5C5-4EEF-B785-E78B13277A8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1pPr>
    <a:lvl2pPr marL="342900" algn="l" defTabSz="685800" rtl="0" eaLnBrk="1" latinLnBrk="0" hangingPunct="1">
      <a:defRPr sz="9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685800" algn="l" defTabSz="685800" rtl="0" eaLnBrk="1" latinLnBrk="0" hangingPunct="1">
      <a:defRPr sz="9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028700" algn="l" defTabSz="685800" rtl="0" eaLnBrk="1" latinLnBrk="0" hangingPunct="1">
      <a:defRPr sz="9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1371600" algn="l" defTabSz="685800" rtl="0" eaLnBrk="1" latinLnBrk="0" hangingPunct="1">
      <a:defRPr sz="9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57967AD-9D7F-4C24-87DA-C973A2A0DF3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We can compare sugar to electronic temptations such as video games and short videos. Both can bring short-term pleasure, but long-term indulgence can bring harm. Just as sugar can damage health, excessive indulgence in electronic products can lead to decreased attention and insufficient sleep.</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105.xml"/><Relationship Id="rId4" Type="http://schemas.microsoft.com/office/2007/relationships/hdphoto" Target="../media/image2.wdp"/><Relationship Id="rId3" Type="http://schemas.openxmlformats.org/officeDocument/2006/relationships/image" Target="../media/image1.png"/><Relationship Id="rId2" Type="http://schemas.openxmlformats.org/officeDocument/2006/relationships/tags" Target="../tags/tag10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ags" Target="../tags/tag10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ags" Target="../tags/tag107.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ags" Target="../tags/tag10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tags" Target="../tags/tag11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tags" Target="../tags/tag121.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tags" Target="../tags/tag122.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43000" y="841772"/>
            <a:ext cx="6858000" cy="17907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6543675" y="273844"/>
            <a:ext cx="1971675" cy="4358879"/>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28650" y="273844"/>
            <a:ext cx="5800725" cy="435887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5_Free Blank With Footer">
    <p:spTree>
      <p:nvGrpSpPr>
        <p:cNvPr id="1" name=""/>
        <p:cNvGrpSpPr/>
        <p:nvPr/>
      </p:nvGrpSpPr>
      <p:grpSpPr>
        <a:xfrm>
          <a:off x="0" y="0"/>
          <a:ext cx="0" cy="0"/>
          <a:chOff x="0" y="0"/>
          <a:chExt cx="0" cy="0"/>
        </a:xfrm>
      </p:grpSpPr>
      <p:sp>
        <p:nvSpPr>
          <p:cNvPr id="6" name="Round Same Side Corner Rectangle 5"/>
          <p:cNvSpPr/>
          <p:nvPr userDrawn="1">
            <p:custDataLst>
              <p:tags r:id="rId2"/>
            </p:custDataLst>
          </p:nvPr>
        </p:nvSpPr>
        <p:spPr>
          <a:xfrm rot="16200000" flipH="1">
            <a:off x="8798359" y="304344"/>
            <a:ext cx="288035" cy="403249"/>
          </a:xfrm>
          <a:prstGeom prst="round2Same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000">
              <a:solidFill>
                <a:schemeClr val="tx1">
                  <a:lumMod val="50000"/>
                  <a:lumOff val="50000"/>
                </a:schemeClr>
              </a:solidFill>
            </a:endParaRPr>
          </a:p>
        </p:txBody>
      </p:sp>
      <p:sp>
        <p:nvSpPr>
          <p:cNvPr id="7" name="Slide Number Placeholder 4"/>
          <p:cNvSpPr>
            <a:spLocks noGrp="1"/>
          </p:cNvSpPr>
          <p:nvPr>
            <p:ph type="sldNum" sz="quarter" idx="4"/>
            <p:custDataLst>
              <p:tags r:id="rId3"/>
            </p:custDataLst>
          </p:nvPr>
        </p:nvSpPr>
        <p:spPr>
          <a:xfrm>
            <a:off x="8746831" y="361951"/>
            <a:ext cx="381001" cy="274637"/>
          </a:xfrm>
          <a:prstGeom prst="rect">
            <a:avLst/>
          </a:prstGeom>
        </p:spPr>
        <p:txBody>
          <a:bodyPr anchor="ctr"/>
          <a:lstStyle>
            <a:lvl1pPr algn="ctr">
              <a:defRPr sz="900" b="1">
                <a:solidFill>
                  <a:schemeClr val="tx1">
                    <a:lumMod val="50000"/>
                    <a:lumOff val="50000"/>
                  </a:schemeClr>
                </a:solidFill>
              </a:defRPr>
            </a:lvl1pPr>
          </a:lstStyle>
          <a:p>
            <a:fld id="{C136B7D2-B98C-44FD-8D04-7EC62A564975}"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Free Blank With Footer">
    <p:spTree>
      <p:nvGrpSpPr>
        <p:cNvPr id="1" name=""/>
        <p:cNvGrpSpPr/>
        <p:nvPr/>
      </p:nvGrpSpPr>
      <p:grpSpPr>
        <a:xfrm>
          <a:off x="0" y="0"/>
          <a:ext cx="0" cy="0"/>
          <a:chOff x="0" y="0"/>
          <a:chExt cx="0" cy="0"/>
        </a:xfrm>
      </p:grpSpPr>
      <p:sp>
        <p:nvSpPr>
          <p:cNvPr id="5" name="Title 1"/>
          <p:cNvSpPr>
            <a:spLocks noGrp="1"/>
          </p:cNvSpPr>
          <p:nvPr>
            <p:ph type="title" hasCustomPrompt="1"/>
            <p:custDataLst>
              <p:tags r:id="rId2"/>
            </p:custDataLst>
          </p:nvPr>
        </p:nvSpPr>
        <p:spPr>
          <a:xfrm>
            <a:off x="1752600" y="267471"/>
            <a:ext cx="5638800" cy="353524"/>
          </a:xfrm>
          <a:prstGeom prst="rect">
            <a:avLst/>
          </a:prstGeom>
        </p:spPr>
        <p:txBody>
          <a:bodyPr wrap="none" lIns="0" tIns="0" rIns="0" bIns="0" anchor="ctr">
            <a:noAutofit/>
          </a:bodyPr>
          <a:lstStyle>
            <a:lvl1pPr algn="ctr">
              <a:defRPr sz="2400" b="1" baseline="0">
                <a:solidFill>
                  <a:schemeClr val="bg1">
                    <a:lumMod val="95000"/>
                  </a:schemeClr>
                </a:solidFill>
              </a:defRPr>
            </a:lvl1pPr>
          </a:lstStyle>
          <a:p>
            <a:r>
              <a:rPr lang="en-US"/>
              <a:t>Click To Edit Master Title Style</a:t>
            </a:r>
            <a:endParaRPr lang="en-US"/>
          </a:p>
        </p:txBody>
      </p:sp>
      <p:sp>
        <p:nvSpPr>
          <p:cNvPr id="6" name="Text Placeholder 3"/>
          <p:cNvSpPr>
            <a:spLocks noGrp="1"/>
          </p:cNvSpPr>
          <p:nvPr>
            <p:ph type="body" sz="half" idx="2" hasCustomPrompt="1"/>
            <p:custDataLst>
              <p:tags r:id="rId3"/>
            </p:custDataLst>
          </p:nvPr>
        </p:nvSpPr>
        <p:spPr>
          <a:xfrm>
            <a:off x="2514600" y="619462"/>
            <a:ext cx="4114800" cy="200746"/>
          </a:xfrm>
          <a:prstGeom prst="rect">
            <a:avLst/>
          </a:prstGeom>
        </p:spPr>
        <p:txBody>
          <a:bodyPr wrap="square" lIns="0" tIns="0" rIns="0" bIns="0" anchor="ctr">
            <a:noAutofit/>
          </a:bodyPr>
          <a:lstStyle>
            <a:lvl1pPr marL="0" indent="0" algn="ctr">
              <a:buNone/>
              <a:defRPr sz="1200" b="1" i="0" baseline="0">
                <a:solidFill>
                  <a:schemeClr val="bg1">
                    <a:lumMod val="95000"/>
                  </a:schemeClr>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Subtext Goes Here</a:t>
            </a:r>
            <a:endParaRPr 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showMasterSp="0">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623888" y="3442097"/>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28650" y="1369219"/>
            <a:ext cx="3886200" cy="326350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4629150" y="1369219"/>
            <a:ext cx="3886200" cy="326350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9841"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629841"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629841" y="1878806"/>
            <a:ext cx="3868340" cy="276344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4629150" y="1878806"/>
            <a:ext cx="3887391" cy="276344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9" name="图片 8" descr="健康食品"/>
          <p:cNvPicPr>
            <a:picLocks noChangeAspect="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bright="100000"/>
                    </a14:imgEffect>
                    <a14:imgEffect>
                      <a14:saturation sat="400000"/>
                    </a14:imgEffect>
                  </a14:imgLayer>
                </a14:imgProps>
              </a:ext>
            </a:extLst>
          </a:blip>
          <a:srcRect l="1054" t="4150" r="94401" b="87417"/>
          <a:stretch>
            <a:fillRect/>
          </a:stretch>
        </p:blipFill>
        <p:spPr>
          <a:xfrm>
            <a:off x="29817" y="60133"/>
            <a:ext cx="342900" cy="357809"/>
          </a:xfrm>
          <a:prstGeom prst="rect">
            <a:avLst/>
          </a:prstGeom>
        </p:spPr>
      </p:pic>
      <p:pic>
        <p:nvPicPr>
          <p:cNvPr id="12" name="图片 11" descr="健康食品4"/>
          <p:cNvPicPr>
            <a:picLocks noChangeAspect="1"/>
          </p:cNvPicPr>
          <p:nvPr userDrawn="1">
            <p:custDataLst>
              <p:tags r:id="rId5"/>
            </p:custDataLst>
          </p:nvPr>
        </p:nvPicPr>
        <p:blipFill>
          <a:blip r:embed="rId6"/>
          <a:stretch>
            <a:fillRect/>
          </a:stretch>
        </p:blipFill>
        <p:spPr>
          <a:xfrm>
            <a:off x="0" y="0"/>
            <a:ext cx="9144000" cy="5143500"/>
          </a:xfrm>
          <a:prstGeom prst="rect">
            <a:avLst/>
          </a:prstGeom>
        </p:spPr>
      </p:pic>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descr="2564938"/>
          <p:cNvPicPr>
            <a:picLocks noChangeAspect="1"/>
          </p:cNvPicPr>
          <p:nvPr userDrawn="1">
            <p:custDataLst>
              <p:tags r:id="rId2"/>
            </p:custDataLst>
          </p:nvPr>
        </p:nvPicPr>
        <p:blipFill>
          <a:blip r:embed="rId3"/>
          <a:stretch>
            <a:fillRect/>
          </a:stretch>
        </p:blipFill>
        <p:spPr>
          <a:xfrm>
            <a:off x="-5715" y="-11430"/>
            <a:ext cx="9165908" cy="5154930"/>
          </a:xfrm>
          <a:prstGeom prst="rect">
            <a:avLst/>
          </a:prstGeom>
        </p:spPr>
      </p:pic>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descr="2564945"/>
          <p:cNvPicPr>
            <a:picLocks noChangeAspect="1"/>
          </p:cNvPicPr>
          <p:nvPr userDrawn="1">
            <p:custDataLst>
              <p:tags r:id="rId2"/>
            </p:custDataLst>
          </p:nvPr>
        </p:nvPicPr>
        <p:blipFill>
          <a:blip r:embed="rId3"/>
          <a:stretch>
            <a:fillRect/>
          </a:stretch>
        </p:blipFill>
        <p:spPr>
          <a:xfrm>
            <a:off x="0" y="-22860"/>
            <a:ext cx="9185910" cy="5156835"/>
          </a:xfrm>
          <a:prstGeom prst="rect">
            <a:avLst/>
          </a:prstGeom>
        </p:spPr>
      </p:pic>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pic>
        <p:nvPicPr>
          <p:cNvPr id="7" name="图片 6" descr="健康食品"/>
          <p:cNvPicPr>
            <a:picLocks noChangeAspect="1"/>
          </p:cNvPicPr>
          <p:nvPr userDrawn="1">
            <p:custDataLst>
              <p:tags r:id="rId2"/>
            </p:custDataLst>
          </p:nvPr>
        </p:nvPicPr>
        <p:blipFill>
          <a:blip r:embed="rId3"/>
          <a:stretch>
            <a:fillRect/>
          </a:stretch>
        </p:blipFill>
        <p:spPr>
          <a:xfrm>
            <a:off x="5715" y="-11430"/>
            <a:ext cx="9148763" cy="5146358"/>
          </a:xfrm>
          <a:prstGeom prst="rect">
            <a:avLst/>
          </a:prstGeom>
        </p:spPr>
      </p:pic>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2"/>
            </p:custDataLst>
          </p:nvPr>
        </p:nvSpPr>
        <p:spPr/>
        <p:txBody>
          <a:bodyPr/>
          <a:lstStyle/>
          <a:p>
            <a:fld id="{BE6E8D66-7D41-46C5-8F62-49CA014C0CA6}" type="datetimeFigureOut">
              <a:rPr lang="en-IN" smtClean="0"/>
            </a:fld>
            <a:endParaRPr lang="en-IN"/>
          </a:p>
        </p:txBody>
      </p:sp>
      <p:sp>
        <p:nvSpPr>
          <p:cNvPr id="3" name="Footer Placeholder 2"/>
          <p:cNvSpPr>
            <a:spLocks noGrp="1"/>
          </p:cNvSpPr>
          <p:nvPr>
            <p:ph type="ftr" sz="quarter" idx="11"/>
            <p:custDataLst>
              <p:tags r:id="rId3"/>
            </p:custDataLst>
          </p:nvPr>
        </p:nvSpPr>
        <p:spPr/>
        <p:txBody>
          <a:bodyPr/>
          <a:lstStyle/>
          <a:p>
            <a:endParaRPr lang="en-IN"/>
          </a:p>
        </p:txBody>
      </p:sp>
      <p:sp>
        <p:nvSpPr>
          <p:cNvPr id="4" name="Slide Number Placeholder 3"/>
          <p:cNvSpPr>
            <a:spLocks noGrp="1"/>
          </p:cNvSpPr>
          <p:nvPr>
            <p:ph type="sldNum" sz="quarter" idx="12"/>
            <p:custDataLst>
              <p:tags r:id="rId4"/>
            </p:custDataLst>
          </p:nvPr>
        </p:nvSpPr>
        <p:spPr>
          <a:xfrm>
            <a:off x="6457950" y="4767263"/>
            <a:ext cx="2057400" cy="273844"/>
          </a:xfrm>
          <a:prstGeom prst="rect">
            <a:avLst/>
          </a:prstGeom>
        </p:spPr>
        <p:txBody>
          <a:bodyPr/>
          <a:lstStyle/>
          <a:p>
            <a:fld id="{4E2184AD-D6EC-4B3E-83FB-9B243DDC7DB3}" type="slidenum">
              <a:rPr lang="en-IN" smtClean="0"/>
            </a:fld>
            <a:endParaRPr lang="en-IN"/>
          </a:p>
        </p:txBody>
      </p:sp>
      <p:sp>
        <p:nvSpPr>
          <p:cNvPr id="5" name="Title 1"/>
          <p:cNvSpPr>
            <a:spLocks noGrp="1"/>
          </p:cNvSpPr>
          <p:nvPr>
            <p:ph type="title" hasCustomPrompt="1"/>
            <p:custDataLst>
              <p:tags r:id="rId5"/>
            </p:custDataLst>
          </p:nvPr>
        </p:nvSpPr>
        <p:spPr>
          <a:xfrm>
            <a:off x="0" y="0"/>
            <a:ext cx="9143999" cy="816769"/>
          </a:xfrm>
        </p:spPr>
        <p:txBody>
          <a:bodyPr tIns="288000">
            <a:normAutofit/>
          </a:bodyPr>
          <a:lstStyle>
            <a:lvl1pPr marL="128905" indent="0" algn="ctr">
              <a:defRPr sz="2700"/>
            </a:lvl1pPr>
          </a:lstStyle>
          <a:p>
            <a:r>
              <a:rPr lang="en-US"/>
              <a:t>Click To Edit Master Title Style</a:t>
            </a:r>
            <a:endParaRPr lang="en-IN"/>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custDataLst>
              <p:tags r:id="rId2"/>
            </p:custDataLst>
          </p:nvPr>
        </p:nvSpPr>
        <p:spPr>
          <a:xfrm>
            <a:off x="542925" y="700088"/>
            <a:ext cx="3743325" cy="3743325"/>
          </a:xfrm>
          <a:custGeom>
            <a:avLst/>
            <a:gdLst>
              <a:gd name="connsiteX0" fmla="*/ 2495550 w 4991100"/>
              <a:gd name="connsiteY0" fmla="*/ 0 h 4991100"/>
              <a:gd name="connsiteX1" fmla="*/ 4991100 w 4991100"/>
              <a:gd name="connsiteY1" fmla="*/ 2495550 h 4991100"/>
              <a:gd name="connsiteX2" fmla="*/ 2495550 w 4991100"/>
              <a:gd name="connsiteY2" fmla="*/ 4991100 h 4991100"/>
              <a:gd name="connsiteX3" fmla="*/ 0 w 4991100"/>
              <a:gd name="connsiteY3" fmla="*/ 2495550 h 4991100"/>
              <a:gd name="connsiteX4" fmla="*/ 2495550 w 4991100"/>
              <a:gd name="connsiteY4" fmla="*/ 0 h 4991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100" h="4991100">
                <a:moveTo>
                  <a:pt x="2495550" y="0"/>
                </a:moveTo>
                <a:cubicBezTo>
                  <a:pt x="3873804" y="0"/>
                  <a:pt x="4991100" y="1117296"/>
                  <a:pt x="4991100" y="2495550"/>
                </a:cubicBezTo>
                <a:cubicBezTo>
                  <a:pt x="4991100" y="3873804"/>
                  <a:pt x="3873804" y="4991100"/>
                  <a:pt x="2495550" y="4991100"/>
                </a:cubicBezTo>
                <a:cubicBezTo>
                  <a:pt x="1117296" y="4991100"/>
                  <a:pt x="0" y="3873804"/>
                  <a:pt x="0" y="2495550"/>
                </a:cubicBezTo>
                <a:cubicBezTo>
                  <a:pt x="0" y="1117296"/>
                  <a:pt x="1117296" y="0"/>
                  <a:pt x="2495550" y="0"/>
                </a:cubicBezTo>
                <a:close/>
              </a:path>
            </a:pathLst>
          </a:custGeom>
          <a:pattFill prst="divot">
            <a:fgClr>
              <a:schemeClr val="accent1"/>
            </a:fgClr>
            <a:bgClr>
              <a:schemeClr val="bg1"/>
            </a:bgClr>
          </a:pattFill>
        </p:spPr>
        <p:txBody>
          <a:bodyPr wrap="square" anchor="ctr">
            <a:noAutofit/>
          </a:bodyPr>
          <a:lstStyle>
            <a:lvl1pPr marL="128905" indent="-128270" algn="ctr">
              <a:buFont typeface="Arial" panose="020B0604020202020204" pitchFamily="34" charset="0"/>
              <a:buChar char="•"/>
              <a:defRPr sz="825"/>
            </a:lvl1pPr>
          </a:lstStyle>
          <a:p>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15" name="Picture Placeholder 14"/>
          <p:cNvSpPr>
            <a:spLocks noGrp="1"/>
          </p:cNvSpPr>
          <p:nvPr>
            <p:ph type="pic" sz="quarter" idx="10"/>
            <p:custDataLst>
              <p:tags r:id="rId2"/>
            </p:custDataLst>
          </p:nvPr>
        </p:nvSpPr>
        <p:spPr>
          <a:xfrm>
            <a:off x="772886" y="2398937"/>
            <a:ext cx="1436915" cy="1436915"/>
          </a:xfrm>
          <a:custGeom>
            <a:avLst/>
            <a:gdLst>
              <a:gd name="connsiteX0" fmla="*/ 957943 w 1915886"/>
              <a:gd name="connsiteY0" fmla="*/ 0 h 1915886"/>
              <a:gd name="connsiteX1" fmla="*/ 1915886 w 1915886"/>
              <a:gd name="connsiteY1" fmla="*/ 957943 h 1915886"/>
              <a:gd name="connsiteX2" fmla="*/ 957943 w 1915886"/>
              <a:gd name="connsiteY2" fmla="*/ 1915886 h 1915886"/>
              <a:gd name="connsiteX3" fmla="*/ 0 w 1915886"/>
              <a:gd name="connsiteY3" fmla="*/ 957943 h 1915886"/>
              <a:gd name="connsiteX4" fmla="*/ 957943 w 1915886"/>
              <a:gd name="connsiteY4" fmla="*/ 0 h 1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86" h="1915886">
                <a:moveTo>
                  <a:pt x="957943" y="0"/>
                </a:moveTo>
                <a:cubicBezTo>
                  <a:pt x="1487000" y="0"/>
                  <a:pt x="1915886" y="428886"/>
                  <a:pt x="1915886" y="957943"/>
                </a:cubicBezTo>
                <a:cubicBezTo>
                  <a:pt x="1915886" y="1487000"/>
                  <a:pt x="1487000" y="1915886"/>
                  <a:pt x="957943" y="1915886"/>
                </a:cubicBezTo>
                <a:cubicBezTo>
                  <a:pt x="428886" y="1915886"/>
                  <a:pt x="0" y="1487000"/>
                  <a:pt x="0" y="957943"/>
                </a:cubicBezTo>
                <a:cubicBezTo>
                  <a:pt x="0" y="428886"/>
                  <a:pt x="428886" y="0"/>
                  <a:pt x="957943" y="0"/>
                </a:cubicBezTo>
                <a:close/>
              </a:path>
            </a:pathLst>
          </a:custGeom>
          <a:pattFill prst="divot">
            <a:fgClr>
              <a:schemeClr val="accent1"/>
            </a:fgClr>
            <a:bgClr>
              <a:schemeClr val="bg1"/>
            </a:bgClr>
          </a:pattFill>
        </p:spPr>
        <p:txBody>
          <a:bodyPr wrap="square" anchor="ctr">
            <a:noAutofit/>
          </a:bodyPr>
          <a:lstStyle>
            <a:lvl1pPr marL="128905" indent="-128270" algn="ctr">
              <a:buFont typeface="Arial" panose="020B0604020202020204" pitchFamily="34" charset="0"/>
              <a:buChar char="•"/>
              <a:defRPr sz="825"/>
            </a:lvl1pPr>
          </a:lstStyle>
          <a:p>
            <a:endParaRPr lang="en-US"/>
          </a:p>
        </p:txBody>
      </p:sp>
      <p:sp>
        <p:nvSpPr>
          <p:cNvPr id="16" name="Picture Placeholder 15"/>
          <p:cNvSpPr>
            <a:spLocks noGrp="1"/>
          </p:cNvSpPr>
          <p:nvPr>
            <p:ph type="pic" sz="quarter" idx="11"/>
            <p:custDataLst>
              <p:tags r:id="rId3"/>
            </p:custDataLst>
          </p:nvPr>
        </p:nvSpPr>
        <p:spPr>
          <a:xfrm>
            <a:off x="2830286" y="2398937"/>
            <a:ext cx="1436915" cy="1436915"/>
          </a:xfrm>
          <a:custGeom>
            <a:avLst/>
            <a:gdLst>
              <a:gd name="connsiteX0" fmla="*/ 957943 w 1915886"/>
              <a:gd name="connsiteY0" fmla="*/ 0 h 1915886"/>
              <a:gd name="connsiteX1" fmla="*/ 1915886 w 1915886"/>
              <a:gd name="connsiteY1" fmla="*/ 957943 h 1915886"/>
              <a:gd name="connsiteX2" fmla="*/ 957943 w 1915886"/>
              <a:gd name="connsiteY2" fmla="*/ 1915886 h 1915886"/>
              <a:gd name="connsiteX3" fmla="*/ 0 w 1915886"/>
              <a:gd name="connsiteY3" fmla="*/ 957943 h 1915886"/>
              <a:gd name="connsiteX4" fmla="*/ 957943 w 1915886"/>
              <a:gd name="connsiteY4" fmla="*/ 0 h 1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86" h="1915886">
                <a:moveTo>
                  <a:pt x="957943" y="0"/>
                </a:moveTo>
                <a:cubicBezTo>
                  <a:pt x="1487000" y="0"/>
                  <a:pt x="1915886" y="428886"/>
                  <a:pt x="1915886" y="957943"/>
                </a:cubicBezTo>
                <a:cubicBezTo>
                  <a:pt x="1915886" y="1487000"/>
                  <a:pt x="1487000" y="1915886"/>
                  <a:pt x="957943" y="1915886"/>
                </a:cubicBezTo>
                <a:cubicBezTo>
                  <a:pt x="428886" y="1915886"/>
                  <a:pt x="0" y="1487000"/>
                  <a:pt x="0" y="957943"/>
                </a:cubicBezTo>
                <a:cubicBezTo>
                  <a:pt x="0" y="428886"/>
                  <a:pt x="428886" y="0"/>
                  <a:pt x="957943" y="0"/>
                </a:cubicBezTo>
                <a:close/>
              </a:path>
            </a:pathLst>
          </a:custGeom>
          <a:pattFill prst="divot">
            <a:fgClr>
              <a:schemeClr val="accent1"/>
            </a:fgClr>
            <a:bgClr>
              <a:schemeClr val="bg1"/>
            </a:bgClr>
          </a:pattFill>
        </p:spPr>
        <p:txBody>
          <a:bodyPr wrap="square" anchor="ctr">
            <a:noAutofit/>
          </a:bodyPr>
          <a:lstStyle>
            <a:lvl1pPr marL="128905" indent="-128270" algn="ctr">
              <a:buFont typeface="Arial" panose="020B0604020202020204" pitchFamily="34" charset="0"/>
              <a:buChar char="•"/>
              <a:defRPr sz="825"/>
            </a:lvl1pPr>
          </a:lstStyle>
          <a:p>
            <a:endParaRPr lang="en-US"/>
          </a:p>
        </p:txBody>
      </p:sp>
      <p:sp>
        <p:nvSpPr>
          <p:cNvPr id="17" name="Picture Placeholder 16"/>
          <p:cNvSpPr>
            <a:spLocks noGrp="1"/>
          </p:cNvSpPr>
          <p:nvPr>
            <p:ph type="pic" sz="quarter" idx="12"/>
            <p:custDataLst>
              <p:tags r:id="rId4"/>
            </p:custDataLst>
          </p:nvPr>
        </p:nvSpPr>
        <p:spPr>
          <a:xfrm>
            <a:off x="4887687" y="2398937"/>
            <a:ext cx="1436915" cy="1436915"/>
          </a:xfrm>
          <a:custGeom>
            <a:avLst/>
            <a:gdLst>
              <a:gd name="connsiteX0" fmla="*/ 957943 w 1915886"/>
              <a:gd name="connsiteY0" fmla="*/ 0 h 1915886"/>
              <a:gd name="connsiteX1" fmla="*/ 1915886 w 1915886"/>
              <a:gd name="connsiteY1" fmla="*/ 957943 h 1915886"/>
              <a:gd name="connsiteX2" fmla="*/ 957943 w 1915886"/>
              <a:gd name="connsiteY2" fmla="*/ 1915886 h 1915886"/>
              <a:gd name="connsiteX3" fmla="*/ 0 w 1915886"/>
              <a:gd name="connsiteY3" fmla="*/ 957943 h 1915886"/>
              <a:gd name="connsiteX4" fmla="*/ 957943 w 1915886"/>
              <a:gd name="connsiteY4" fmla="*/ 0 h 1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86" h="1915886">
                <a:moveTo>
                  <a:pt x="957943" y="0"/>
                </a:moveTo>
                <a:cubicBezTo>
                  <a:pt x="1487000" y="0"/>
                  <a:pt x="1915886" y="428886"/>
                  <a:pt x="1915886" y="957943"/>
                </a:cubicBezTo>
                <a:cubicBezTo>
                  <a:pt x="1915886" y="1487000"/>
                  <a:pt x="1487000" y="1915886"/>
                  <a:pt x="957943" y="1915886"/>
                </a:cubicBezTo>
                <a:cubicBezTo>
                  <a:pt x="428886" y="1915886"/>
                  <a:pt x="0" y="1487000"/>
                  <a:pt x="0" y="957943"/>
                </a:cubicBezTo>
                <a:cubicBezTo>
                  <a:pt x="0" y="428886"/>
                  <a:pt x="428886" y="0"/>
                  <a:pt x="957943" y="0"/>
                </a:cubicBezTo>
                <a:close/>
              </a:path>
            </a:pathLst>
          </a:custGeom>
          <a:pattFill prst="divot">
            <a:fgClr>
              <a:schemeClr val="accent1"/>
            </a:fgClr>
            <a:bgClr>
              <a:schemeClr val="bg1"/>
            </a:bgClr>
          </a:pattFill>
        </p:spPr>
        <p:txBody>
          <a:bodyPr wrap="square" anchor="ctr">
            <a:noAutofit/>
          </a:bodyPr>
          <a:lstStyle>
            <a:lvl1pPr marL="128905" indent="-128270" algn="ctr">
              <a:buFont typeface="Arial" panose="020B0604020202020204" pitchFamily="34" charset="0"/>
              <a:buChar char="•"/>
              <a:defRPr sz="825"/>
            </a:lvl1pPr>
          </a:lstStyle>
          <a:p>
            <a:endParaRPr lang="en-US"/>
          </a:p>
        </p:txBody>
      </p:sp>
      <p:sp>
        <p:nvSpPr>
          <p:cNvPr id="14" name="Picture Placeholder 13"/>
          <p:cNvSpPr>
            <a:spLocks noGrp="1"/>
          </p:cNvSpPr>
          <p:nvPr>
            <p:ph type="pic" sz="quarter" idx="13"/>
            <p:custDataLst>
              <p:tags r:id="rId5"/>
            </p:custDataLst>
          </p:nvPr>
        </p:nvSpPr>
        <p:spPr>
          <a:xfrm>
            <a:off x="6945088" y="2398937"/>
            <a:ext cx="1436915" cy="1436915"/>
          </a:xfrm>
          <a:custGeom>
            <a:avLst/>
            <a:gdLst>
              <a:gd name="connsiteX0" fmla="*/ 957943 w 1915886"/>
              <a:gd name="connsiteY0" fmla="*/ 0 h 1915886"/>
              <a:gd name="connsiteX1" fmla="*/ 1915886 w 1915886"/>
              <a:gd name="connsiteY1" fmla="*/ 957943 h 1915886"/>
              <a:gd name="connsiteX2" fmla="*/ 957943 w 1915886"/>
              <a:gd name="connsiteY2" fmla="*/ 1915886 h 1915886"/>
              <a:gd name="connsiteX3" fmla="*/ 0 w 1915886"/>
              <a:gd name="connsiteY3" fmla="*/ 957943 h 1915886"/>
              <a:gd name="connsiteX4" fmla="*/ 957943 w 1915886"/>
              <a:gd name="connsiteY4" fmla="*/ 0 h 1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86" h="1915886">
                <a:moveTo>
                  <a:pt x="957943" y="0"/>
                </a:moveTo>
                <a:cubicBezTo>
                  <a:pt x="1487000" y="0"/>
                  <a:pt x="1915886" y="428886"/>
                  <a:pt x="1915886" y="957943"/>
                </a:cubicBezTo>
                <a:cubicBezTo>
                  <a:pt x="1915886" y="1487000"/>
                  <a:pt x="1487000" y="1915886"/>
                  <a:pt x="957943" y="1915886"/>
                </a:cubicBezTo>
                <a:cubicBezTo>
                  <a:pt x="428886" y="1915886"/>
                  <a:pt x="0" y="1487000"/>
                  <a:pt x="0" y="957943"/>
                </a:cubicBezTo>
                <a:cubicBezTo>
                  <a:pt x="0" y="428886"/>
                  <a:pt x="428886" y="0"/>
                  <a:pt x="957943" y="0"/>
                </a:cubicBezTo>
                <a:close/>
              </a:path>
            </a:pathLst>
          </a:custGeom>
          <a:pattFill prst="divot">
            <a:fgClr>
              <a:schemeClr val="accent1"/>
            </a:fgClr>
            <a:bgClr>
              <a:schemeClr val="bg1"/>
            </a:bgClr>
          </a:pattFill>
        </p:spPr>
        <p:txBody>
          <a:bodyPr wrap="square" anchor="ctr">
            <a:noAutofit/>
          </a:bodyPr>
          <a:lstStyle>
            <a:lvl1pPr marL="128905" indent="-128270" algn="ctr">
              <a:buFont typeface="Arial" panose="020B0604020202020204" pitchFamily="34" charset="0"/>
              <a:buChar char="•"/>
              <a:defRPr sz="825"/>
            </a:lvl1pPr>
          </a:lstStyle>
          <a:p>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3888" y="1282304"/>
            <a:ext cx="7886700" cy="2139553"/>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10" name="Rectangle 9"/>
          <p:cNvSpPr/>
          <p:nvPr userDrawn="1">
            <p:custDataLst>
              <p:tags r:id="rId2"/>
            </p:custDataLst>
          </p:nvPr>
        </p:nvSpPr>
        <p:spPr>
          <a:xfrm>
            <a:off x="4263390" y="859009"/>
            <a:ext cx="617220" cy="34289"/>
          </a:xfrm>
          <a:prstGeom prst="rect">
            <a:avLst/>
          </a:prstGeom>
          <a:solidFill>
            <a:srgbClr val="B89E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 Placeholder 8"/>
          <p:cNvSpPr>
            <a:spLocks noGrp="1"/>
          </p:cNvSpPr>
          <p:nvPr>
            <p:ph type="body" sz="quarter" idx="10" hasCustomPrompt="1"/>
            <p:custDataLst>
              <p:tags r:id="rId3"/>
            </p:custDataLst>
          </p:nvPr>
        </p:nvSpPr>
        <p:spPr>
          <a:xfrm>
            <a:off x="309489" y="405251"/>
            <a:ext cx="8525021" cy="411554"/>
          </a:xfrm>
          <a:prstGeom prst="rect">
            <a:avLst/>
          </a:prstGeom>
        </p:spPr>
        <p:txBody>
          <a:bodyPr/>
          <a:lstStyle>
            <a:lvl1pPr marL="0" indent="0" algn="ctr">
              <a:buNone/>
              <a:defRPr sz="2400" b="0">
                <a:solidFill>
                  <a:schemeClr val="tx1">
                    <a:lumMod val="85000"/>
                    <a:lumOff val="15000"/>
                  </a:schemeClr>
                </a:solidFill>
                <a:latin typeface="Montserrat" panose="00000500000000000000" pitchFamily="50" charset="0"/>
              </a:defRPr>
            </a:lvl1pPr>
          </a:lstStyle>
          <a:p>
            <a:pPr lvl="0"/>
            <a:r>
              <a:rPr lang="en-US"/>
              <a:t>Insert Your Text Here</a:t>
            </a:r>
            <a:endParaRPr lang="en-US"/>
          </a:p>
        </p:txBody>
      </p:sp>
      <p:sp>
        <p:nvSpPr>
          <p:cNvPr id="4" name="Picture Placeholder 7"/>
          <p:cNvSpPr>
            <a:spLocks noGrp="1"/>
          </p:cNvSpPr>
          <p:nvPr>
            <p:ph type="pic" sz="quarter" idx="15"/>
            <p:custDataLst>
              <p:tags r:id="rId4"/>
            </p:custDataLst>
          </p:nvPr>
        </p:nvSpPr>
        <p:spPr>
          <a:xfrm>
            <a:off x="0" y="3271838"/>
            <a:ext cx="9144000" cy="1871663"/>
          </a:xfrm>
          <a:prstGeom prst="rect">
            <a:avLst/>
          </a:prstGeom>
        </p:spPr>
        <p:txBody>
          <a:bodyPr/>
          <a:lstStyle>
            <a:lvl1pPr marL="0" indent="0">
              <a:buNone/>
              <a:defRPr sz="1350"/>
            </a:lvl1pPr>
          </a:lstStyle>
          <a:p>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p:cNvSpPr>
            <a:spLocks noGrp="1"/>
          </p:cNvSpPr>
          <p:nvPr>
            <p:ph type="pic" sz="quarter" idx="10"/>
            <p:custDataLst>
              <p:tags r:id="rId2"/>
            </p:custDataLst>
          </p:nvPr>
        </p:nvSpPr>
        <p:spPr>
          <a:xfrm>
            <a:off x="-1" y="0"/>
            <a:ext cx="4642339" cy="5143500"/>
          </a:xfrm>
          <a:prstGeom prst="rect">
            <a:avLst/>
          </a:prstGeom>
        </p:spPr>
        <p:txBody>
          <a:bodyPr/>
          <a:lstStyle/>
          <a:p>
            <a:r>
              <a:rPr lang="en-US"/>
              <a:t>Click icon to add picture</a:t>
            </a:r>
            <a:endParaRPr lang="id-ID"/>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94" name="Picture Placeholder 93"/>
          <p:cNvSpPr>
            <a:spLocks noGrp="1"/>
          </p:cNvSpPr>
          <p:nvPr>
            <p:ph type="pic" sz="quarter" idx="10"/>
            <p:custDataLst>
              <p:tags r:id="rId2"/>
            </p:custDataLst>
          </p:nvPr>
        </p:nvSpPr>
        <p:spPr>
          <a:xfrm>
            <a:off x="744141" y="1952099"/>
            <a:ext cx="3601640" cy="2257952"/>
          </a:xfrm>
          <a:prstGeom prst="rect">
            <a:avLst/>
          </a:prstGeom>
        </p:spPr>
        <p:txBody>
          <a:bodyPr/>
          <a:lstStyle/>
          <a:p>
            <a:r>
              <a:rPr lang="en-US"/>
              <a:t>Click icon to add picture</a:t>
            </a:r>
            <a:endParaRPr lang="id-ID"/>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3000" advTm="5000"/>
    </mc:Choice>
    <mc:Fallback>
      <p:transition spd="slow"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286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46291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9841" y="273844"/>
            <a:ext cx="7886700" cy="994172"/>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629842" y="1878806"/>
            <a:ext cx="3868340"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4629150" y="1878806"/>
            <a:ext cx="3887391"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29841" y="342900"/>
            <a:ext cx="2949178" cy="120015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custDataLst>
              <p:tags r:id="rId4"/>
            </p:custDataLst>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1" Type="http://schemas.openxmlformats.org/officeDocument/2006/relationships/theme" Target="../theme/theme1.xml"/><Relationship Id="rId20" Type="http://schemas.openxmlformats.org/officeDocument/2006/relationships/tags" Target="../tags/tag67.xml"/><Relationship Id="rId2" Type="http://schemas.openxmlformats.org/officeDocument/2006/relationships/slideLayout" Target="../slideLayouts/slideLayout2.xml"/><Relationship Id="rId19" Type="http://schemas.openxmlformats.org/officeDocument/2006/relationships/tags" Target="../tags/tag66.xml"/><Relationship Id="rId18" Type="http://schemas.openxmlformats.org/officeDocument/2006/relationships/tags" Target="../tags/tag65.xml"/><Relationship Id="rId17" Type="http://schemas.openxmlformats.org/officeDocument/2006/relationships/tags" Target="../tags/tag64.xml"/><Relationship Id="rId16" Type="http://schemas.openxmlformats.org/officeDocument/2006/relationships/tags" Target="../tags/tag63.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0" Type="http://schemas.openxmlformats.org/officeDocument/2006/relationships/theme" Target="../theme/theme2.xml"/><Relationship Id="rId3" Type="http://schemas.openxmlformats.org/officeDocument/2006/relationships/slideLayout" Target="../slideLayouts/slideLayout18.xml"/><Relationship Id="rId29" Type="http://schemas.openxmlformats.org/officeDocument/2006/relationships/image" Target="file:///D:\qq&#25991;&#20214;\712321467\Image\C2C\Image2\%7b75232B38-A165-1FB7-499C-2E1C792CACB5%7d.png" TargetMode="External"/><Relationship Id="rId28" Type="http://schemas.openxmlformats.org/officeDocument/2006/relationships/image" Target="../media/image8.png"/><Relationship Id="rId27" Type="http://schemas.openxmlformats.org/officeDocument/2006/relationships/tags" Target="../tags/tag129.xml"/><Relationship Id="rId26" Type="http://schemas.openxmlformats.org/officeDocument/2006/relationships/image" Target="../media/image7.png"/><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slideLayout" Target="../slideLayouts/slideLayout17.xml"/><Relationship Id="rId19" Type="http://schemas.openxmlformats.org/officeDocument/2006/relationships/slideLayout" Target="../slideLayouts/slideLayout34.xml"/><Relationship Id="rId18" Type="http://schemas.openxmlformats.org/officeDocument/2006/relationships/slideLayout" Target="../slideLayouts/slideLayout33.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6"/>
            </p:custDataLst>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7"/>
            </p:custDataLst>
          </p:nvPr>
        </p:nvSpPr>
        <p:spPr>
          <a:xfrm>
            <a:off x="628650" y="1369219"/>
            <a:ext cx="7886700" cy="3263504"/>
          </a:xfrm>
          <a:prstGeom prst="rect">
            <a:avLst/>
          </a:prstGeom>
        </p:spPr>
        <p:txBody>
          <a:bodyPr vert="horz" lIns="68580" tIns="34290" rIns="68580" bIns="3429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8"/>
            </p:custDataLst>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endParaRPr lang="zh-CN" altLang="en-US"/>
          </a:p>
        </p:txBody>
      </p:sp>
      <p:sp>
        <p:nvSpPr>
          <p:cNvPr id="6" name="灯片编号占位符 5"/>
          <p:cNvSpPr>
            <a:spLocks noGrp="1"/>
          </p:cNvSpPr>
          <p:nvPr>
            <p:ph type="sldNum" sz="quarter" idx="4"/>
            <p:custDataLst>
              <p:tags r:id="rId20"/>
            </p:custDataLst>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p14="http://schemas.microsoft.com/office/powerpoint/2010/main" Requires="p14">
      <p:transition spd="slow" p14:dur="1500"/>
    </mc:Choice>
    <mc:Fallback>
      <p:transition spd="slow"/>
    </mc:Fallback>
  </mc:AlternateContent>
  <p:txStyles>
    <p:titleStyle>
      <a:lvl1pPr algn="l" defTabSz="685800" rtl="0" eaLnBrk="1" latinLnBrk="0" hangingPunct="1">
        <a:lnSpc>
          <a:spcPct val="90000"/>
        </a:lnSpc>
        <a:spcBef>
          <a:spcPct val="0"/>
        </a:spcBef>
        <a:buNone/>
        <a:defRPr sz="33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28650" y="273844"/>
            <a:ext cx="7886700" cy="994172"/>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21"/>
            </p:custDataLst>
          </p:nvPr>
        </p:nvSpPr>
        <p:spPr>
          <a:xfrm>
            <a:off x="628650" y="1369219"/>
            <a:ext cx="7886700" cy="3263504"/>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22"/>
            </p:custDataLst>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4"/>
            </p:custDataLst>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65CE74E-AB26-4998-AD42-012C4C1AD076}" type="slidenum">
              <a:rPr lang="zh-CN" altLang="en-US" smtClean="0"/>
            </a:fld>
            <a:endParaRPr lang="zh-CN" altLang="en-US"/>
          </a:p>
        </p:txBody>
      </p:sp>
      <p:pic>
        <p:nvPicPr>
          <p:cNvPr id="12" name="图片 11" descr="水印"/>
          <p:cNvPicPr>
            <a:picLocks noChangeAspect="1"/>
          </p:cNvPicPr>
          <p:nvPr userDrawn="1">
            <p:custDataLst>
              <p:tags r:id="rId25"/>
            </p:custDataLst>
          </p:nvPr>
        </p:nvPicPr>
        <p:blipFill>
          <a:blip r:embed="rId26"/>
          <a:stretch>
            <a:fillRect/>
          </a:stretch>
        </p:blipFill>
        <p:spPr>
          <a:xfrm>
            <a:off x="5389721" y="47625"/>
            <a:ext cx="3676650" cy="1190149"/>
          </a:xfrm>
          <a:prstGeom prst="rect">
            <a:avLst/>
          </a:prstGeom>
        </p:spPr>
      </p:pic>
      <p:pic>
        <p:nvPicPr>
          <p:cNvPr id="13" name="图片 1073743875" descr="学科网 zxxk.com"/>
          <p:cNvPicPr>
            <a:picLocks noChangeAspect="1"/>
          </p:cNvPicPr>
          <p:nvPr>
            <p:custDataLst>
              <p:tags r:id="rId27"/>
            </p:custDataLst>
          </p:nvPr>
        </p:nvPicPr>
        <p:blipFill>
          <a:blip r:embed="rId28" r:link="rId29"/>
          <a:stretch>
            <a:fillRect/>
          </a:stretch>
        </p:blipFill>
        <p:spPr>
          <a:xfrm>
            <a:off x="628650" y="273844"/>
            <a:ext cx="7144" cy="7144"/>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Ls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131.xml"/><Relationship Id="rId1" Type="http://schemas.openxmlformats.org/officeDocument/2006/relationships/tags" Target="../tags/tag130.xml"/></Relationships>
</file>

<file path=ppt/slides/_rels/slide10.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0" Type="http://schemas.openxmlformats.org/officeDocument/2006/relationships/slideLayout" Target="../slideLayouts/slideLayout7.xml"/><Relationship Id="rId2" Type="http://schemas.openxmlformats.org/officeDocument/2006/relationships/tags" Target="../tags/tag182.xml"/><Relationship Id="rId19" Type="http://schemas.openxmlformats.org/officeDocument/2006/relationships/image" Target="../media/image12.png"/><Relationship Id="rId18" Type="http://schemas.openxmlformats.org/officeDocument/2006/relationships/tags" Target="../tags/tag198.xml"/><Relationship Id="rId17" Type="http://schemas.openxmlformats.org/officeDocument/2006/relationships/tags" Target="../tags/tag197.xml"/><Relationship Id="rId16" Type="http://schemas.openxmlformats.org/officeDocument/2006/relationships/tags" Target="../tags/tag196.xml"/><Relationship Id="rId15" Type="http://schemas.openxmlformats.org/officeDocument/2006/relationships/tags" Target="../tags/tag195.xml"/><Relationship Id="rId14" Type="http://schemas.openxmlformats.org/officeDocument/2006/relationships/tags" Target="../tags/tag194.xml"/><Relationship Id="rId13" Type="http://schemas.openxmlformats.org/officeDocument/2006/relationships/tags" Target="../tags/tag193.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tags" Target="../tags/tag18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00.xml"/><Relationship Id="rId1" Type="http://schemas.openxmlformats.org/officeDocument/2006/relationships/tags" Target="../tags/tag199.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1.xml"/><Relationship Id="rId4" Type="http://schemas.openxmlformats.org/officeDocument/2006/relationships/tags" Target="../tags/tag134.xml"/><Relationship Id="rId3" Type="http://schemas.openxmlformats.org/officeDocument/2006/relationships/image" Target="../media/image9.jpeg"/><Relationship Id="rId2" Type="http://schemas.openxmlformats.org/officeDocument/2006/relationships/tags" Target="../tags/tag133.xml"/><Relationship Id="rId1" Type="http://schemas.openxmlformats.org/officeDocument/2006/relationships/tags" Target="../tags/tag1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2.xml"/><Relationship Id="rId1" Type="http://schemas.openxmlformats.org/officeDocument/2006/relationships/tags" Target="../tags/tag20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4.xml"/><Relationship Id="rId1" Type="http://schemas.openxmlformats.org/officeDocument/2006/relationships/tags" Target="../tags/tag20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jpeg"/><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9" Type="http://schemas.openxmlformats.org/officeDocument/2006/relationships/notesSlide" Target="../notesSlides/notesSlide1.xml"/><Relationship Id="rId18" Type="http://schemas.openxmlformats.org/officeDocument/2006/relationships/slideLayout" Target="../slideLayouts/slideLayout2.xml"/><Relationship Id="rId17" Type="http://schemas.openxmlformats.org/officeDocument/2006/relationships/image" Target="../media/image11.png"/><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tags" Target="../tags/tag136.xml"/></Relationships>
</file>

<file path=ppt/slides/_rels/slide5.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0" Type="http://schemas.openxmlformats.org/officeDocument/2006/relationships/slideLayout" Target="../slideLayouts/slideLayout7.xml"/><Relationship Id="rId2" Type="http://schemas.openxmlformats.org/officeDocument/2006/relationships/tags" Target="../tags/tag156.xml"/><Relationship Id="rId19" Type="http://schemas.openxmlformats.org/officeDocument/2006/relationships/image" Target="../media/image12.png"/><Relationship Id="rId18" Type="http://schemas.openxmlformats.org/officeDocument/2006/relationships/tags" Target="../tags/tag172.xml"/><Relationship Id="rId17" Type="http://schemas.openxmlformats.org/officeDocument/2006/relationships/tags" Target="../tags/tag171.xml"/><Relationship Id="rId16" Type="http://schemas.openxmlformats.org/officeDocument/2006/relationships/tags" Target="../tags/tag170.xml"/><Relationship Id="rId15" Type="http://schemas.openxmlformats.org/officeDocument/2006/relationships/tags" Target="../tags/tag169.xml"/><Relationship Id="rId14" Type="http://schemas.openxmlformats.org/officeDocument/2006/relationships/tags" Target="../tags/tag168.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80.xml"/><Relationship Id="rId7" Type="http://schemas.openxmlformats.org/officeDocument/2006/relationships/tags" Target="../tags/tag179.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9"/>
          <p:cNvSpPr txBox="1">
            <a:spLocks noChangeArrowheads="1"/>
          </p:cNvSpPr>
          <p:nvPr>
            <p:custDataLst>
              <p:tags r:id="rId1"/>
            </p:custDataLst>
          </p:nvPr>
        </p:nvSpPr>
        <p:spPr bwMode="auto">
          <a:xfrm>
            <a:off x="1088504" y="354468"/>
            <a:ext cx="4894610" cy="561692"/>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lIns="68580" tIns="34290" rIns="68580" bIns="34290">
            <a:spAutoFit/>
          </a:bodyPr>
          <a:p>
            <a:r>
              <a:rPr lang="en-US" altLang="zh-CN" sz="3200" b="1">
                <a:solidFill>
                  <a:srgbClr val="FF0000"/>
                </a:solidFill>
                <a:latin typeface="Times New Roman" panose="02020603050405020304" pitchFamily="18" charset="0"/>
                <a:ea typeface="Times New Roman" panose="02020603050405020304" pitchFamily="18" charset="0"/>
                <a:sym typeface="Times New Roman" panose="02020603050405020304" pitchFamily="18" charset="0"/>
              </a:rPr>
              <a:t>Unit 3 Food and Culture </a:t>
            </a:r>
            <a:endParaRPr lang="zh-CN" altLang="en-US" sz="3200" b="1">
              <a:solidFill>
                <a:srgbClr val="FF0000"/>
              </a:solidFill>
              <a:latin typeface="Times New Roman" panose="02020603050405020304" pitchFamily="18" charset="0"/>
              <a:ea typeface="Times New Roman" panose="02020603050405020304" pitchFamily="18" charset="0"/>
              <a:sym typeface="Times New Roman" panose="02020603050405020304" pitchFamily="18" charset="0"/>
            </a:endParaRPr>
          </a:p>
        </p:txBody>
      </p:sp>
      <p:sp>
        <p:nvSpPr>
          <p:cNvPr id="18" name="Text Box 5"/>
          <p:cNvSpPr txBox="1">
            <a:spLocks noChangeArrowheads="1"/>
          </p:cNvSpPr>
          <p:nvPr>
            <p:custDataLst>
              <p:tags r:id="rId2"/>
            </p:custDataLst>
          </p:nvPr>
        </p:nvSpPr>
        <p:spPr bwMode="auto">
          <a:xfrm>
            <a:off x="325120" y="1336675"/>
            <a:ext cx="3693160" cy="115125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lIns="68580" tIns="34290" rIns="68580" bIns="34290">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1"/>
              </a:buClr>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buNone/>
              <a:defRPr/>
            </a:pPr>
            <a:r>
              <a:rPr lang="en-US" altLang="zh-CN" b="1">
                <a:solidFill>
                  <a:srgbClr val="FF0000"/>
                </a:solidFill>
                <a:latin typeface="Times New Roman" panose="02020603050405020304" pitchFamily="18" charset="0"/>
                <a:ea typeface="Times New Roman" panose="02020603050405020304" pitchFamily="18" charset="0"/>
              </a:rPr>
              <a:t>Reading for Writing</a:t>
            </a:r>
            <a:r>
              <a:rPr lang="zh-CN" altLang="en-US" b="1">
                <a:solidFill>
                  <a:srgbClr val="FF0000"/>
                </a:solidFill>
                <a:latin typeface="Times New Roman" panose="02020603050405020304" pitchFamily="18" charset="0"/>
                <a:ea typeface="Times New Roman" panose="02020603050405020304" pitchFamily="18" charset="0"/>
              </a:rPr>
              <a:t>：</a:t>
            </a:r>
            <a:endParaRPr lang="en-US" altLang="zh-CN" b="1">
              <a:solidFill>
                <a:srgbClr val="FF0000"/>
              </a:solidFill>
              <a:latin typeface="Times New Roman" panose="02020603050405020304" pitchFamily="18" charset="0"/>
              <a:ea typeface="Times New Roman" panose="02020603050405020304" pitchFamily="18" charset="0"/>
            </a:endParaRPr>
          </a:p>
          <a:p>
            <a:pPr algn="ctr">
              <a:buNone/>
              <a:defRPr/>
            </a:pPr>
            <a:r>
              <a:rPr lang="en-US" altLang="zh-CN">
                <a:solidFill>
                  <a:srgbClr val="FF0000"/>
                </a:solidFill>
                <a:latin typeface="Times New Roman" panose="02020603050405020304" pitchFamily="18" charset="0"/>
                <a:ea typeface="Times New Roman" panose="02020603050405020304" pitchFamily="18" charset="0"/>
              </a:rPr>
              <a:t> Healthy Eating</a:t>
            </a:r>
            <a:endParaRPr lang="en-US" altLang="zh-CN" b="1">
              <a:solidFill>
                <a:srgbClr val="FF0000"/>
              </a:solidFill>
              <a:latin typeface="Times New Roman" panose="02020603050405020304" pitchFamily="18" charset="0"/>
              <a:ea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04561" y="1998107"/>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1</a:t>
            </a:r>
            <a:endParaRPr lang="en-US" altLang="zh-CN" sz="2000">
              <a:latin typeface="Times New Roman" panose="02020603050405020304" pitchFamily="18" charset="0"/>
              <a:cs typeface="Times New Roman" panose="02020603050405020304" pitchFamily="18" charset="0"/>
            </a:endParaRPr>
          </a:p>
        </p:txBody>
      </p:sp>
      <p:sp>
        <p:nvSpPr>
          <p:cNvPr id="6" name="文本框 5"/>
          <p:cNvSpPr txBox="1"/>
          <p:nvPr>
            <p:custDataLst>
              <p:tags r:id="rId2"/>
            </p:custDataLst>
          </p:nvPr>
        </p:nvSpPr>
        <p:spPr>
          <a:xfrm>
            <a:off x="2204561" y="2385775"/>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2</a:t>
            </a:r>
            <a:endParaRPr lang="en-US" altLang="zh-CN" sz="2000">
              <a:latin typeface="Times New Roman" panose="02020603050405020304" pitchFamily="18" charset="0"/>
              <a:cs typeface="Times New Roman" panose="02020603050405020304" pitchFamily="18" charset="0"/>
            </a:endParaRPr>
          </a:p>
        </p:txBody>
      </p:sp>
      <p:sp>
        <p:nvSpPr>
          <p:cNvPr id="7" name="文本框 6"/>
          <p:cNvSpPr txBox="1"/>
          <p:nvPr>
            <p:custDataLst>
              <p:tags r:id="rId3"/>
            </p:custDataLst>
          </p:nvPr>
        </p:nvSpPr>
        <p:spPr>
          <a:xfrm>
            <a:off x="2195989" y="2773680"/>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3</a:t>
            </a:r>
            <a:endParaRPr lang="en-US" altLang="zh-CN" sz="2000">
              <a:latin typeface="Times New Roman" panose="02020603050405020304" pitchFamily="18" charset="0"/>
              <a:cs typeface="Times New Roman" panose="02020603050405020304" pitchFamily="18" charset="0"/>
            </a:endParaRPr>
          </a:p>
        </p:txBody>
      </p:sp>
      <p:sp>
        <p:nvSpPr>
          <p:cNvPr id="8" name="文本框 7"/>
          <p:cNvSpPr txBox="1"/>
          <p:nvPr>
            <p:custDataLst>
              <p:tags r:id="rId4"/>
            </p:custDataLst>
          </p:nvPr>
        </p:nvSpPr>
        <p:spPr>
          <a:xfrm>
            <a:off x="2175986" y="3133725"/>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4</a:t>
            </a:r>
            <a:endParaRPr lang="en-US" altLang="zh-CN" sz="2000">
              <a:latin typeface="Times New Roman" panose="02020603050405020304" pitchFamily="18" charset="0"/>
              <a:cs typeface="Times New Roman" panose="02020603050405020304" pitchFamily="18" charset="0"/>
            </a:endParaRPr>
          </a:p>
        </p:txBody>
      </p:sp>
      <p:sp>
        <p:nvSpPr>
          <p:cNvPr id="9" name="文本框 8"/>
          <p:cNvSpPr txBox="1"/>
          <p:nvPr>
            <p:custDataLst>
              <p:tags r:id="rId5"/>
            </p:custDataLst>
          </p:nvPr>
        </p:nvSpPr>
        <p:spPr>
          <a:xfrm>
            <a:off x="2175986" y="3533299"/>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5</a:t>
            </a:r>
            <a:endParaRPr lang="en-US" altLang="zh-CN" sz="2000">
              <a:latin typeface="Times New Roman" panose="02020603050405020304" pitchFamily="18" charset="0"/>
              <a:cs typeface="Times New Roman" panose="02020603050405020304" pitchFamily="18" charset="0"/>
            </a:endParaRPr>
          </a:p>
        </p:txBody>
      </p:sp>
      <p:sp>
        <p:nvSpPr>
          <p:cNvPr id="10" name="文本框 9"/>
          <p:cNvSpPr txBox="1"/>
          <p:nvPr>
            <p:custDataLst>
              <p:tags r:id="rId6"/>
            </p:custDataLst>
          </p:nvPr>
        </p:nvSpPr>
        <p:spPr>
          <a:xfrm>
            <a:off x="3101737" y="3132773"/>
            <a:ext cx="205994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________ is Good</a:t>
            </a:r>
            <a:endParaRPr lang="en-US" altLang="zh-CN" sz="2000">
              <a:latin typeface="Times New Roman" panose="02020603050405020304" pitchFamily="18" charset="0"/>
              <a:cs typeface="Times New Roman" panose="02020603050405020304" pitchFamily="18" charset="0"/>
            </a:endParaRPr>
          </a:p>
        </p:txBody>
      </p:sp>
      <p:sp>
        <p:nvSpPr>
          <p:cNvPr id="11" name="文本框 10"/>
          <p:cNvSpPr txBox="1"/>
          <p:nvPr>
            <p:custDataLst>
              <p:tags r:id="rId7"/>
            </p:custDataLst>
          </p:nvPr>
        </p:nvSpPr>
        <p:spPr>
          <a:xfrm>
            <a:off x="2972991" y="2342198"/>
            <a:ext cx="257556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Reducing______is Key</a:t>
            </a:r>
            <a:endParaRPr lang="en-US" altLang="zh-CN" sz="2000">
              <a:latin typeface="Times New Roman" panose="02020603050405020304" pitchFamily="18" charset="0"/>
              <a:cs typeface="Times New Roman" panose="02020603050405020304" pitchFamily="18" charset="0"/>
            </a:endParaRPr>
          </a:p>
        </p:txBody>
      </p:sp>
      <p:sp>
        <p:nvSpPr>
          <p:cNvPr id="12" name="文本框 11"/>
          <p:cNvSpPr txBox="1"/>
          <p:nvPr>
            <p:custDataLst>
              <p:tags r:id="rId8"/>
            </p:custDataLst>
          </p:nvPr>
        </p:nvSpPr>
        <p:spPr>
          <a:xfrm>
            <a:off x="2891632" y="1941671"/>
            <a:ext cx="269494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The Real Killer is </a:t>
            </a:r>
            <a:r>
              <a:rPr lang="en-US" altLang="zh-CN" sz="2000">
                <a:latin typeface="Times New Roman" panose="02020603050405020304" pitchFamily="18" charset="0"/>
                <a:ea typeface="宋体" panose="02010600030101010101" pitchFamily="2" charset="-122"/>
                <a:cs typeface="Times New Roman" panose="02020603050405020304" pitchFamily="18" charset="0"/>
              </a:rPr>
              <a:t>_____</a:t>
            </a:r>
            <a:endParaRPr lang="en-US" altLang="zh-CN" sz="2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文本框 12"/>
          <p:cNvSpPr txBox="1"/>
          <p:nvPr>
            <p:custDataLst>
              <p:tags r:id="rId9"/>
            </p:custDataLst>
          </p:nvPr>
        </p:nvSpPr>
        <p:spPr>
          <a:xfrm>
            <a:off x="2795826" y="3513614"/>
            <a:ext cx="504825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 The Way You Look at _____ is Most Important</a:t>
            </a:r>
            <a:endParaRPr lang="en-US" altLang="zh-CN" sz="2000">
              <a:latin typeface="Times New Roman" panose="02020603050405020304" pitchFamily="18" charset="0"/>
              <a:cs typeface="Times New Roman" panose="02020603050405020304" pitchFamily="18" charset="0"/>
            </a:endParaRPr>
          </a:p>
        </p:txBody>
      </p:sp>
      <p:sp>
        <p:nvSpPr>
          <p:cNvPr id="14" name="文本框 13"/>
          <p:cNvSpPr txBox="1"/>
          <p:nvPr>
            <p:custDataLst>
              <p:tags r:id="rId10"/>
            </p:custDataLst>
          </p:nvPr>
        </p:nvSpPr>
        <p:spPr>
          <a:xfrm>
            <a:off x="2833053" y="2718435"/>
            <a:ext cx="3237865"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Keep your life ____________</a:t>
            </a:r>
            <a:endParaRPr lang="en-US" altLang="zh-CN" sz="2000">
              <a:latin typeface="Times New Roman" panose="02020603050405020304" pitchFamily="18" charset="0"/>
              <a:cs typeface="Times New Roman" panose="02020603050405020304" pitchFamily="18" charset="0"/>
            </a:endParaRPr>
          </a:p>
        </p:txBody>
      </p:sp>
      <p:sp>
        <p:nvSpPr>
          <p:cNvPr id="29" name="右大括号 28"/>
          <p:cNvSpPr/>
          <p:nvPr>
            <p:custDataLst>
              <p:tags r:id="rId11"/>
            </p:custDataLst>
          </p:nvPr>
        </p:nvSpPr>
        <p:spPr>
          <a:xfrm flipH="1">
            <a:off x="1882140" y="2104073"/>
            <a:ext cx="291465" cy="944880"/>
          </a:xfrm>
          <a:prstGeom prst="rightBrace">
            <a:avLst>
              <a:gd name="adj1" fmla="val 8333"/>
              <a:gd name="adj2" fmla="val 4925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0" name="右大括号 29"/>
          <p:cNvSpPr/>
          <p:nvPr>
            <p:custDataLst>
              <p:tags r:id="rId12"/>
            </p:custDataLst>
          </p:nvPr>
        </p:nvSpPr>
        <p:spPr>
          <a:xfrm flipH="1">
            <a:off x="1979771" y="3188018"/>
            <a:ext cx="155258" cy="249079"/>
          </a:xfrm>
          <a:prstGeom prst="rightBrace">
            <a:avLst>
              <a:gd name="adj1" fmla="val 8333"/>
              <a:gd name="adj2" fmla="val 5908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1" name="右大括号 30"/>
          <p:cNvSpPr/>
          <p:nvPr>
            <p:custDataLst>
              <p:tags r:id="rId13"/>
            </p:custDataLst>
          </p:nvPr>
        </p:nvSpPr>
        <p:spPr>
          <a:xfrm flipH="1">
            <a:off x="1979771" y="3614261"/>
            <a:ext cx="177165" cy="270034"/>
          </a:xfrm>
          <a:prstGeom prst="rightBrace">
            <a:avLst>
              <a:gd name="adj1" fmla="val 8333"/>
              <a:gd name="adj2" fmla="val 5908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2" name="文本框 31"/>
          <p:cNvSpPr txBox="1"/>
          <p:nvPr>
            <p:custDataLst>
              <p:tags r:id="rId14"/>
            </p:custDataLst>
          </p:nvPr>
        </p:nvSpPr>
        <p:spPr>
          <a:xfrm>
            <a:off x="526733" y="2108835"/>
            <a:ext cx="1410335" cy="706755"/>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What</a:t>
            </a:r>
            <a:r>
              <a:rPr lang="en-US" altLang="zh-CN" sz="2000" b="1">
                <a:solidFill>
                  <a:schemeClr val="tx1"/>
                </a:solidFill>
                <a:latin typeface="Times New Roman" panose="02020603050405020304" pitchFamily="18" charset="0"/>
                <a:cs typeface="Times New Roman" panose="02020603050405020304" pitchFamily="18" charset="0"/>
              </a:rPr>
              <a:t> </a:t>
            </a:r>
            <a:r>
              <a:rPr lang="en-US" altLang="zh-CN" sz="2000">
                <a:solidFill>
                  <a:schemeClr val="tx1"/>
                </a:solidFill>
                <a:latin typeface="Times New Roman" panose="02020603050405020304" pitchFamily="18" charset="0"/>
                <a:cs typeface="Times New Roman" panose="02020603050405020304" pitchFamily="18" charset="0"/>
              </a:rPr>
              <a:t>to do</a:t>
            </a:r>
            <a:endParaRPr lang="en-US" altLang="zh-CN" sz="2000">
              <a:solidFill>
                <a:srgbClr val="FF0000"/>
              </a:solidFill>
              <a:latin typeface="Times New Roman" panose="02020603050405020304" pitchFamily="18" charset="0"/>
              <a:cs typeface="Times New Roman" panose="02020603050405020304" pitchFamily="18" charset="0"/>
            </a:endParaRPr>
          </a:p>
          <a:p>
            <a:r>
              <a:rPr lang="en-US" altLang="zh-CN" sz="2000">
                <a:latin typeface="Times New Roman" panose="02020603050405020304" pitchFamily="18" charset="0"/>
                <a:cs typeface="Times New Roman" panose="02020603050405020304" pitchFamily="18" charset="0"/>
              </a:rPr>
              <a:t>&amp; not to do </a:t>
            </a:r>
            <a:endParaRPr lang="en-US" altLang="zh-CN" sz="2000">
              <a:latin typeface="Times New Roman" panose="02020603050405020304" pitchFamily="18" charset="0"/>
              <a:cs typeface="Times New Roman" panose="02020603050405020304" pitchFamily="18" charset="0"/>
            </a:endParaRPr>
          </a:p>
        </p:txBody>
      </p:sp>
      <p:sp>
        <p:nvSpPr>
          <p:cNvPr id="33" name="文本框 32"/>
          <p:cNvSpPr txBox="1"/>
          <p:nvPr>
            <p:custDataLst>
              <p:tags r:id="rId15"/>
            </p:custDataLst>
          </p:nvPr>
        </p:nvSpPr>
        <p:spPr>
          <a:xfrm>
            <a:off x="688658" y="3111818"/>
            <a:ext cx="1269365" cy="398780"/>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How</a:t>
            </a:r>
            <a:r>
              <a:rPr lang="en-US" altLang="zh-CN" sz="2000" b="1">
                <a:latin typeface="Times New Roman" panose="02020603050405020304" pitchFamily="18" charset="0"/>
                <a:cs typeface="Times New Roman" panose="02020603050405020304" pitchFamily="18" charset="0"/>
              </a:rPr>
              <a:t> </a:t>
            </a:r>
            <a:r>
              <a:rPr lang="en-US" altLang="zh-CN" sz="2000">
                <a:latin typeface="Times New Roman" panose="02020603050405020304" pitchFamily="18" charset="0"/>
                <a:cs typeface="Times New Roman" panose="02020603050405020304" pitchFamily="18" charset="0"/>
              </a:rPr>
              <a:t>to do</a:t>
            </a:r>
            <a:endParaRPr lang="en-US" altLang="zh-CN" sz="2000">
              <a:latin typeface="Times New Roman" panose="02020603050405020304" pitchFamily="18" charset="0"/>
              <a:cs typeface="Times New Roman" panose="02020603050405020304" pitchFamily="18" charset="0"/>
            </a:endParaRPr>
          </a:p>
        </p:txBody>
      </p:sp>
      <p:sp>
        <p:nvSpPr>
          <p:cNvPr id="34" name="文本框 33"/>
          <p:cNvSpPr txBox="1"/>
          <p:nvPr>
            <p:custDataLst>
              <p:tags r:id="rId16"/>
            </p:custDataLst>
          </p:nvPr>
        </p:nvSpPr>
        <p:spPr>
          <a:xfrm>
            <a:off x="791528" y="3547110"/>
            <a:ext cx="1085215" cy="398780"/>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Attitude</a:t>
            </a:r>
            <a:endParaRPr lang="en-US" altLang="zh-CN" sz="2000" b="1">
              <a:solidFill>
                <a:srgbClr val="FF0000"/>
              </a:solidFill>
              <a:latin typeface="Times New Roman" panose="02020603050405020304" pitchFamily="18" charset="0"/>
              <a:cs typeface="Times New Roman" panose="02020603050405020304" pitchFamily="18" charset="0"/>
            </a:endParaRPr>
          </a:p>
        </p:txBody>
      </p:sp>
      <p:sp>
        <p:nvSpPr>
          <p:cNvPr id="15" name="文本框 14"/>
          <p:cNvSpPr txBox="1"/>
          <p:nvPr>
            <p:custDataLst>
              <p:tags r:id="rId17"/>
            </p:custDataLst>
          </p:nvPr>
        </p:nvSpPr>
        <p:spPr>
          <a:xfrm>
            <a:off x="791845" y="275590"/>
            <a:ext cx="7727315" cy="454660"/>
          </a:xfrm>
          <a:prstGeom prst="rect">
            <a:avLst/>
          </a:prstGeom>
          <a:solidFill>
            <a:schemeClr val="bg1"/>
          </a:solidFill>
        </p:spPr>
        <p:txBody>
          <a:bodyPr wrap="square" rtlCol="0">
            <a:noAutofit/>
          </a:bodyPr>
          <a:lstStyle/>
          <a:p>
            <a:pPr algn="l"/>
            <a:r>
              <a:rPr lang="en-US" altLang="zh-CN" sz="2800" b="1">
                <a:latin typeface="Times New Roman" panose="02020603050405020304" pitchFamily="18" charset="0"/>
                <a:cs typeface="Times New Roman" panose="02020603050405020304" pitchFamily="18" charset="0"/>
              </a:rPr>
              <a:t>Task 1: Divide the passage into different parts. </a:t>
            </a:r>
            <a:endParaRPr lang="en-US" altLang="zh-CN" sz="2800" b="1">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custDataLst>
              <p:tags r:id="rId18"/>
            </p:custDataLst>
          </p:nvPr>
        </p:nvPicPr>
        <p:blipFill>
          <a:blip r:embed="rId19"/>
          <a:stretch>
            <a:fillRect/>
          </a:stretch>
        </p:blipFill>
        <p:spPr>
          <a:xfrm flipH="1">
            <a:off x="8067675" y="7991475"/>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0" grpId="0"/>
      <p:bldP spid="13" grpId="0"/>
      <p:bldP spid="29" grpId="0" bldLvl="0" animBg="1"/>
      <p:bldP spid="32" grpId="0"/>
      <p:bldP spid="30" grpId="0" bldLvl="0" animBg="1"/>
      <p:bldP spid="33" grpId="0"/>
      <p:bldP spid="31" grpId="0" bldLvl="0" animBg="1"/>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P1</a:t>
            </a:r>
            <a:endParaRPr lang="en-US" altLang="zh-CN"/>
          </a:p>
        </p:txBody>
      </p:sp>
      <p:sp>
        <p:nvSpPr>
          <p:cNvPr id="3" name="内容占位符 2"/>
          <p:cNvSpPr>
            <a:spLocks noGrp="1"/>
          </p:cNvSpPr>
          <p:nvPr>
            <p:ph idx="1"/>
          </p:nvPr>
        </p:nvSpPr>
        <p:spPr/>
        <p:txBody>
          <a:bodyPr/>
          <a:p>
            <a:r>
              <a:rPr lang="zh-CN" altLang="en-US">
                <a:ea typeface="宋体" panose="02010600030101010101" pitchFamily="2" charset="-122"/>
              </a:rPr>
              <a:t>开篇：</a:t>
            </a:r>
            <a:r>
              <a:rPr lang="zh-CN" altLang="en-US"/>
              <a:t>争议 + 观点？</a:t>
            </a:r>
            <a:endParaRPr lang="zh-CN" altLang="en-US"/>
          </a:p>
          <a:p>
            <a:r>
              <a:rPr lang="en-US" altLang="zh-CN" b="1"/>
              <a:t>However, there is increasing </a:t>
            </a:r>
            <a:r>
              <a:rPr lang="en-US" altLang="zh-CN" b="1">
                <a:solidFill>
                  <a:srgbClr val="FF0000"/>
                </a:solidFill>
              </a:rPr>
              <a:t>evidence that</a:t>
            </a:r>
            <a:r>
              <a:rPr lang="zh-CN" altLang="en-US" b="1">
                <a:solidFill>
                  <a:srgbClr val="FF0000"/>
                </a:solidFill>
                <a:sym typeface="+mn-ea"/>
              </a:rPr>
              <a:t>（同位语从句）</a:t>
            </a:r>
            <a:r>
              <a:rPr lang="en-US" altLang="zh-CN" b="1"/>
              <a:t>the real  driver of poor health is </a:t>
            </a:r>
            <a:r>
              <a:rPr lang="en-US" altLang="zh-CN" b="1">
                <a:solidFill>
                  <a:srgbClr val="FF0000"/>
                </a:solidFill>
              </a:rPr>
              <a:t>not so</a:t>
            </a:r>
            <a:r>
              <a:rPr lang="en-US" altLang="zh-CN" b="1"/>
              <a:t> much ..., </a:t>
            </a:r>
            <a:r>
              <a:rPr lang="zh-CN" altLang="en-US" b="1">
                <a:solidFill>
                  <a:srgbClr val="FF0000"/>
                </a:solidFill>
                <a:sym typeface="+mn-ea"/>
              </a:rPr>
              <a:t>as </a:t>
            </a:r>
            <a:r>
              <a:rPr lang="zh-CN" altLang="en-US" b="1">
                <a:solidFill>
                  <a:schemeClr val="tx1"/>
                </a:solidFill>
                <a:sym typeface="+mn-ea"/>
              </a:rPr>
              <a:t>it is</a:t>
            </a:r>
            <a:r>
              <a:rPr lang="zh-CN" altLang="en-US" b="1">
                <a:sym typeface="+mn-ea"/>
              </a:rPr>
              <a:t> </a:t>
            </a:r>
            <a:r>
              <a:rPr lang="en-US" altLang="zh-CN" b="1">
                <a:sym typeface="+mn-ea"/>
              </a:rPr>
              <a:t>(</a:t>
            </a:r>
            <a:r>
              <a:rPr lang="zh-CN" altLang="en-US" b="1">
                <a:ea typeface="宋体" panose="02010600030101010101" pitchFamily="2" charset="-122"/>
                <a:sym typeface="+mn-ea"/>
              </a:rPr>
              <a:t>与其说</a:t>
            </a:r>
            <a:r>
              <a:rPr lang="en-US" altLang="zh-CN" b="1">
                <a:ea typeface="宋体" panose="02010600030101010101" pitchFamily="2" charset="-122"/>
                <a:sym typeface="+mn-ea"/>
              </a:rPr>
              <a:t>...</a:t>
            </a:r>
            <a:r>
              <a:rPr lang="zh-CN" altLang="en-US" b="1">
                <a:ea typeface="宋体" panose="02010600030101010101" pitchFamily="2" charset="-122"/>
                <a:sym typeface="+mn-ea"/>
              </a:rPr>
              <a:t>不如说</a:t>
            </a:r>
            <a:r>
              <a:rPr lang="en-US" altLang="zh-CN" b="1">
                <a:ea typeface="宋体" panose="02010600030101010101" pitchFamily="2" charset="-122"/>
                <a:sym typeface="+mn-ea"/>
              </a:rPr>
              <a:t>...)</a:t>
            </a:r>
            <a:r>
              <a:rPr lang="en-US" altLang="zh-CN" b="1"/>
              <a:t> .... </a:t>
            </a:r>
            <a:endParaRPr lang="zh-CN" altLang="en-US" b="1"/>
          </a:p>
          <a:p>
            <a:r>
              <a:rPr lang="zh-CN" altLang="en-US"/>
              <a:t>There is much debate nowadays</a:t>
            </a:r>
            <a:r>
              <a:rPr lang="zh-CN" altLang="en-US">
                <a:solidFill>
                  <a:srgbClr val="FF0000"/>
                </a:solidFill>
              </a:rPr>
              <a:t> as to （关于）</a:t>
            </a:r>
            <a:r>
              <a:rPr lang="zh-CN" altLang="en-US"/>
              <a:t>what makes a balanced student lifestyle. For example, many have blamed tiredness on late homework for years.</a:t>
            </a:r>
            <a:r>
              <a:rPr lang="zh-CN" altLang="en-US">
                <a:solidFill>
                  <a:srgbClr val="7030A0"/>
                </a:solidFill>
              </a:rPr>
              <a:t> However, there is increasing</a:t>
            </a:r>
            <a:r>
              <a:rPr lang="zh-CN" altLang="en-US"/>
              <a:t> </a:t>
            </a:r>
            <a:r>
              <a:rPr lang="zh-CN" altLang="en-US">
                <a:solidFill>
                  <a:srgbClr val="FF0000"/>
                </a:solidFill>
              </a:rPr>
              <a:t>evidence that </a:t>
            </a:r>
            <a:r>
              <a:rPr lang="zh-CN" altLang="en-US">
                <a:solidFill>
                  <a:srgbClr val="7030A0"/>
                </a:solidFill>
              </a:rPr>
              <a:t>the real driver of poor study and health is</a:t>
            </a:r>
            <a:r>
              <a:rPr lang="zh-CN" altLang="en-US">
                <a:solidFill>
                  <a:srgbClr val="FF0000"/>
                </a:solidFill>
              </a:rPr>
              <a:t> not so </a:t>
            </a:r>
            <a:r>
              <a:rPr lang="zh-CN" altLang="en-US">
                <a:solidFill>
                  <a:srgbClr val="4C2799"/>
                </a:solidFill>
              </a:rPr>
              <a:t>much</a:t>
            </a:r>
            <a:r>
              <a:rPr lang="zh-CN" altLang="en-US">
                <a:solidFill>
                  <a:srgbClr val="FF0000"/>
                </a:solidFill>
              </a:rPr>
              <a:t> </a:t>
            </a:r>
            <a:r>
              <a:rPr lang="zh-CN" altLang="en-US">
                <a:solidFill>
                  <a:srgbClr val="7030A0"/>
                </a:solidFill>
              </a:rPr>
              <a:t>heavy homework,</a:t>
            </a:r>
            <a:r>
              <a:rPr lang="zh-CN" altLang="en-US"/>
              <a:t> </a:t>
            </a:r>
            <a:r>
              <a:rPr lang="zh-CN" altLang="en-US">
                <a:solidFill>
                  <a:srgbClr val="FF0000"/>
                </a:solidFill>
              </a:rPr>
              <a:t>as </a:t>
            </a:r>
            <a:r>
              <a:rPr lang="zh-CN" altLang="en-US">
                <a:solidFill>
                  <a:srgbClr val="4C2799"/>
                </a:solidFill>
              </a:rPr>
              <a:t>it is</a:t>
            </a:r>
            <a:r>
              <a:rPr lang="zh-CN" altLang="en-US"/>
              <a:t> </a:t>
            </a:r>
            <a:r>
              <a:rPr lang="en-US" altLang="zh-CN">
                <a:solidFill>
                  <a:srgbClr val="7030A0"/>
                </a:solidFill>
              </a:rPr>
              <a:t>excessive use of electronic devices</a:t>
            </a:r>
            <a:r>
              <a:rPr lang="zh-CN" altLang="en-US">
                <a:solidFill>
                  <a:srgbClr val="7030A0"/>
                </a:solidFill>
              </a:rPr>
              <a:t>.</a:t>
            </a:r>
            <a:endParaRPr lang="zh-CN" altLang="en-US">
              <a:solidFill>
                <a:srgbClr val="7030A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P1</a:t>
            </a:r>
            <a:endParaRPr lang="en-US" altLang="zh-CN"/>
          </a:p>
        </p:txBody>
      </p:sp>
      <p:sp>
        <p:nvSpPr>
          <p:cNvPr id="3" name="内容占位符 2"/>
          <p:cNvSpPr>
            <a:spLocks noGrp="1"/>
          </p:cNvSpPr>
          <p:nvPr>
            <p:ph idx="1"/>
          </p:nvPr>
        </p:nvSpPr>
        <p:spPr/>
        <p:txBody>
          <a:bodyPr/>
          <a:p>
            <a:r>
              <a:rPr lang="en-US" altLang="zh-CN"/>
              <a:t> </a:t>
            </a:r>
            <a:r>
              <a:rPr lang="zh-CN" altLang="en-US"/>
              <a:t>数据论证</a:t>
            </a:r>
            <a:r>
              <a:rPr lang="en-US" altLang="zh-CN"/>
              <a:t> </a:t>
            </a:r>
            <a:endParaRPr lang="en-US" altLang="zh-CN"/>
          </a:p>
          <a:p>
            <a:r>
              <a:rPr lang="en-US" altLang="zh-CN" b="1">
                <a:solidFill>
                  <a:schemeClr val="tx1"/>
                </a:solidFill>
              </a:rPr>
              <a:t>people </a:t>
            </a:r>
            <a:r>
              <a:rPr lang="en-US" altLang="zh-CN" b="1">
                <a:solidFill>
                  <a:srgbClr val="FF0000"/>
                </a:solidFill>
              </a:rPr>
              <a:t>who</a:t>
            </a:r>
            <a:r>
              <a:rPr lang="en-US" altLang="zh-CN" b="1">
                <a:solidFill>
                  <a:schemeClr val="tx1"/>
                </a:solidFill>
              </a:rPr>
              <a:t>...are</a:t>
            </a:r>
            <a:r>
              <a:rPr lang="en-US" altLang="zh-CN" b="1" u="sng">
                <a:solidFill>
                  <a:schemeClr val="tx1"/>
                </a:solidFill>
              </a:rPr>
              <a:t> twice as </a:t>
            </a:r>
            <a:r>
              <a:rPr lang="en-US" altLang="zh-CN" b="1">
                <a:solidFill>
                  <a:schemeClr val="tx1"/>
                </a:solidFill>
              </a:rPr>
              <a:t>likely to die </a:t>
            </a:r>
            <a:r>
              <a:rPr lang="en-US" altLang="zh-CN" b="1" u="sng">
                <a:solidFill>
                  <a:schemeClr val="tx1"/>
                </a:solidFill>
              </a:rPr>
              <a:t>as</a:t>
            </a:r>
            <a:r>
              <a:rPr lang="en-US" altLang="zh-CN" b="1">
                <a:solidFill>
                  <a:schemeClr val="tx1"/>
                </a:solidFill>
              </a:rPr>
              <a:t> people </a:t>
            </a:r>
            <a:r>
              <a:rPr lang="en-US" altLang="zh-CN" b="1">
                <a:solidFill>
                  <a:srgbClr val="FF0000"/>
                </a:solidFill>
              </a:rPr>
              <a:t>who</a:t>
            </a:r>
            <a:r>
              <a:rPr lang="en-US" altLang="zh-CN" b="1">
                <a:solidFill>
                  <a:schemeClr val="tx1"/>
                </a:solidFill>
              </a:rPr>
              <a:t>....</a:t>
            </a:r>
            <a:endParaRPr lang="zh-CN" altLang="en-US" b="1"/>
          </a:p>
          <a:p>
            <a:r>
              <a:rPr lang="zh-CN" altLang="en-US"/>
              <a:t>Mental health and focus problems are top threats to teenagers. </a:t>
            </a:r>
            <a:r>
              <a:rPr lang="zh-CN" altLang="en-US">
                <a:solidFill>
                  <a:srgbClr val="4C2799"/>
                </a:solidFill>
              </a:rPr>
              <a:t>And students who spend 4 hours or more daily on games and short videos </a:t>
            </a:r>
            <a:r>
              <a:rPr lang="zh-CN" altLang="en-US" u="sng">
                <a:solidFill>
                  <a:srgbClr val="4C2799"/>
                </a:solidFill>
              </a:rPr>
              <a:t>are</a:t>
            </a:r>
            <a:r>
              <a:rPr lang="zh-CN" altLang="en-US">
                <a:solidFill>
                  <a:srgbClr val="4C2799"/>
                </a:solidFill>
              </a:rPr>
              <a:t> </a:t>
            </a:r>
            <a:r>
              <a:rPr lang="zh-CN" altLang="en-US">
                <a:solidFill>
                  <a:srgbClr val="FF0000"/>
                </a:solidFill>
              </a:rPr>
              <a:t>twice as</a:t>
            </a:r>
            <a:r>
              <a:rPr lang="zh-CN" altLang="en-US">
                <a:solidFill>
                  <a:srgbClr val="4C2799"/>
                </a:solidFill>
              </a:rPr>
              <a:t> </a:t>
            </a:r>
            <a:r>
              <a:rPr lang="zh-CN" altLang="en-US" u="sng">
                <a:solidFill>
                  <a:srgbClr val="4C2799"/>
                </a:solidFill>
              </a:rPr>
              <a:t>likely to</a:t>
            </a:r>
            <a:r>
              <a:rPr lang="zh-CN" altLang="en-US">
                <a:solidFill>
                  <a:srgbClr val="4C2799"/>
                </a:solidFill>
              </a:rPr>
              <a:t> suffer anxiety and poor sleep </a:t>
            </a:r>
            <a:r>
              <a:rPr lang="en-US" altLang="zh-CN">
                <a:solidFill>
                  <a:srgbClr val="FF0000"/>
                </a:solidFill>
              </a:rPr>
              <a:t>as</a:t>
            </a:r>
            <a:r>
              <a:rPr lang="zh-CN" altLang="en-US">
                <a:solidFill>
                  <a:srgbClr val="4C2799"/>
                </a:solidFill>
              </a:rPr>
              <a:t> those who spend less than 1 hour a day (CDC, 2025).</a:t>
            </a:r>
            <a:r>
              <a:rPr lang="zh-CN" altLang="en-US"/>
              <a:t> This is true </a:t>
            </a:r>
            <a:r>
              <a:rPr lang="zh-CN" altLang="en-US">
                <a:solidFill>
                  <a:srgbClr val="C00000"/>
                </a:solidFill>
              </a:rPr>
              <a:t>regardless of </a:t>
            </a:r>
            <a:r>
              <a:rPr lang="zh-CN" altLang="en-US"/>
              <a:t>how healthy the rest of their schedule might be.</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P1</a:t>
            </a:r>
            <a:endParaRPr lang="en-US" altLang="zh-CN"/>
          </a:p>
        </p:txBody>
      </p:sp>
      <p:sp>
        <p:nvSpPr>
          <p:cNvPr id="3" name="内容占位符 2"/>
          <p:cNvSpPr>
            <a:spLocks noGrp="1"/>
          </p:cNvSpPr>
          <p:nvPr>
            <p:ph idx="1"/>
          </p:nvPr>
        </p:nvSpPr>
        <p:spPr/>
        <p:txBody>
          <a:bodyPr/>
          <a:p>
            <a:pPr marL="0" indent="0">
              <a:buNone/>
            </a:pPr>
            <a:r>
              <a:rPr lang="zh-CN" altLang="en-US"/>
              <a:t>简单总结</a:t>
            </a:r>
            <a:endParaRPr lang="zh-CN" altLang="en-US"/>
          </a:p>
          <a:p>
            <a:pPr marL="0" indent="0">
              <a:buNone/>
            </a:pPr>
            <a:r>
              <a:rPr lang="zh-CN" altLang="en-US" b="1">
                <a:solidFill>
                  <a:srgbClr val="C00000"/>
                </a:solidFill>
                <a:sym typeface="+mn-ea"/>
              </a:rPr>
              <a:t>Put more simply</a:t>
            </a:r>
            <a:r>
              <a:rPr lang="en-US" altLang="zh-CN" b="1">
                <a:solidFill>
                  <a:srgbClr val="C00000"/>
                </a:solidFill>
                <a:sym typeface="+mn-ea"/>
              </a:rPr>
              <a:t> (</a:t>
            </a:r>
            <a:r>
              <a:rPr lang="zh-CN" altLang="en-US" b="1">
                <a:solidFill>
                  <a:srgbClr val="C00000"/>
                </a:solidFill>
                <a:ea typeface="宋体" panose="02010600030101010101" pitchFamily="2" charset="-122"/>
                <a:sym typeface="+mn-ea"/>
              </a:rPr>
              <a:t>简单来说）</a:t>
            </a:r>
            <a:r>
              <a:rPr lang="zh-CN" altLang="en-US" b="1">
                <a:sym typeface="+mn-ea"/>
              </a:rPr>
              <a:t>, </a:t>
            </a:r>
            <a:r>
              <a:rPr lang="zh-CN" altLang="en-US" b="1">
                <a:solidFill>
                  <a:srgbClr val="FF0000"/>
                </a:solidFill>
                <a:sym typeface="+mn-ea"/>
              </a:rPr>
              <a:t>while </a:t>
            </a:r>
            <a:r>
              <a:rPr lang="zh-CN" altLang="en-US" b="1">
                <a:sym typeface="+mn-ea"/>
              </a:rPr>
              <a:t>people continue to argue over whether </a:t>
            </a:r>
            <a:r>
              <a:rPr lang="en-US" altLang="zh-CN" b="1">
                <a:sym typeface="+mn-ea"/>
              </a:rPr>
              <a:t>or not...</a:t>
            </a:r>
            <a:r>
              <a:rPr lang="zh-CN" altLang="en-US" b="1">
                <a:sym typeface="+mn-ea"/>
              </a:rPr>
              <a:t>, we already know that </a:t>
            </a:r>
            <a:r>
              <a:rPr lang="en-US" altLang="zh-CN" b="1">
                <a:sym typeface="+mn-ea"/>
              </a:rPr>
              <a:t>...</a:t>
            </a:r>
            <a:r>
              <a:rPr lang="zh-CN" altLang="en-US" b="1">
                <a:sym typeface="+mn-ea"/>
              </a:rPr>
              <a:t> is a killer</a:t>
            </a:r>
            <a:r>
              <a:rPr lang="en-US" altLang="zh-CN" b="1">
                <a:sym typeface="+mn-ea"/>
              </a:rPr>
              <a:t>.</a:t>
            </a:r>
            <a:endParaRPr lang="zh-CN" altLang="en-US" b="1"/>
          </a:p>
          <a:p>
            <a:r>
              <a:rPr lang="zh-CN" altLang="en-US">
                <a:solidFill>
                  <a:srgbClr val="C00000"/>
                </a:solidFill>
              </a:rPr>
              <a:t>Put more simply</a:t>
            </a:r>
            <a:r>
              <a:rPr lang="zh-CN" altLang="en-US"/>
              <a:t>, </a:t>
            </a:r>
            <a:r>
              <a:rPr lang="zh-CN" altLang="en-US">
                <a:solidFill>
                  <a:srgbClr val="FF0000"/>
                </a:solidFill>
              </a:rPr>
              <a:t>while </a:t>
            </a:r>
            <a:r>
              <a:rPr lang="zh-CN" altLang="en-US"/>
              <a:t>people continue to argue over whether </a:t>
            </a:r>
            <a:r>
              <a:rPr lang="en-US" altLang="zh-CN"/>
              <a:t>or not </a:t>
            </a:r>
            <a:r>
              <a:rPr lang="zh-CN" altLang="en-US"/>
              <a:t>schoolwork is too heavy, we already know that uncontrolled screen time is a real killer of teen health and grades.</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P2</a:t>
            </a:r>
            <a:endParaRPr lang="en-US" altLang="zh-CN"/>
          </a:p>
        </p:txBody>
      </p:sp>
      <p:sp>
        <p:nvSpPr>
          <p:cNvPr id="3" name="内容占位符 2"/>
          <p:cNvSpPr>
            <a:spLocks noGrp="1"/>
          </p:cNvSpPr>
          <p:nvPr>
            <p:ph idx="1"/>
          </p:nvPr>
        </p:nvSpPr>
        <p:spPr/>
        <p:txBody>
          <a:bodyPr>
            <a:normAutofit lnSpcReduction="10000"/>
          </a:bodyPr>
          <a:p>
            <a:r>
              <a:rPr lang="zh-CN" altLang="en-US"/>
              <a:t>来源 + </a:t>
            </a:r>
            <a:r>
              <a:rPr lang="zh-CN" altLang="en-US" u="sng"/>
              <a:t>建议</a:t>
            </a:r>
            <a:r>
              <a:rPr lang="en-US" altLang="zh-CN" u="sng"/>
              <a:t> </a:t>
            </a:r>
            <a:endParaRPr lang="en-US" altLang="zh-CN" u="sng"/>
          </a:p>
          <a:p>
            <a:r>
              <a:rPr lang="zh-CN" altLang="en-US">
                <a:solidFill>
                  <a:srgbClr val="7030A0"/>
                </a:solidFill>
                <a:sym typeface="+mn-ea"/>
              </a:rPr>
              <a:t>The </a:t>
            </a:r>
            <a:r>
              <a:rPr lang="en-US" altLang="zh-CN">
                <a:solidFill>
                  <a:srgbClr val="7030A0"/>
                </a:solidFill>
                <a:sym typeface="+mn-ea"/>
              </a:rPr>
              <a:t>...</a:t>
            </a:r>
            <a:r>
              <a:rPr lang="zh-CN" altLang="en-US">
                <a:solidFill>
                  <a:srgbClr val="7030A0"/>
                </a:solidFill>
                <a:sym typeface="+mn-ea"/>
              </a:rPr>
              <a:t>recommends that we </a:t>
            </a:r>
            <a:r>
              <a:rPr lang="en-US" altLang="zh-CN">
                <a:solidFill>
                  <a:srgbClr val="7030A0"/>
                </a:solidFill>
                <a:sym typeface="+mn-ea"/>
              </a:rPr>
              <a:t>...</a:t>
            </a:r>
            <a:r>
              <a:rPr lang="zh-CN" altLang="en-US">
                <a:solidFill>
                  <a:srgbClr val="7030A0"/>
                </a:solidFill>
                <a:sym typeface="+mn-ea"/>
              </a:rPr>
              <a:t>, </a:t>
            </a:r>
            <a:r>
              <a:rPr lang="zh-CN" altLang="en-US">
                <a:solidFill>
                  <a:srgbClr val="FF0000"/>
                </a:solidFill>
                <a:sym typeface="+mn-ea"/>
              </a:rPr>
              <a:t>which</a:t>
            </a:r>
            <a:r>
              <a:rPr lang="zh-CN" altLang="en-US">
                <a:solidFill>
                  <a:srgbClr val="7030A0"/>
                </a:solidFill>
                <a:sym typeface="+mn-ea"/>
              </a:rPr>
              <a:t> is less than </a:t>
            </a:r>
            <a:r>
              <a:rPr lang="zh-CN" altLang="en-US">
                <a:solidFill>
                  <a:srgbClr val="FF0000"/>
                </a:solidFill>
                <a:sym typeface="+mn-ea"/>
              </a:rPr>
              <a:t>what </a:t>
            </a:r>
            <a:r>
              <a:rPr lang="en-US" altLang="zh-CN">
                <a:solidFill>
                  <a:srgbClr val="7030A0"/>
                </a:solidFill>
                <a:sym typeface="+mn-ea"/>
              </a:rPr>
              <a:t>...</a:t>
            </a:r>
            <a:r>
              <a:rPr lang="zh-CN" altLang="en-US">
                <a:solidFill>
                  <a:srgbClr val="7030A0"/>
                </a:solidFill>
                <a:sym typeface="+mn-ea"/>
              </a:rPr>
              <a:t>.</a:t>
            </a:r>
            <a:r>
              <a:rPr lang="zh-CN" altLang="en-US">
                <a:sym typeface="+mn-ea"/>
              </a:rPr>
              <a:t> </a:t>
            </a:r>
            <a:endParaRPr lang="zh-CN" altLang="en-US"/>
          </a:p>
          <a:p>
            <a:r>
              <a:rPr lang="zh-CN" altLang="en-US"/>
              <a:t>Much of this extra screen time comes from games and short-video apps. The average teen gets most of their daily screen time from these two alone. </a:t>
            </a:r>
            <a:r>
              <a:rPr lang="zh-CN" altLang="en-US">
                <a:solidFill>
                  <a:srgbClr val="7030A0"/>
                </a:solidFill>
              </a:rPr>
              <a:t>The WHO recommends that we limit entertainment screen time to less than 1–1.5 hours a day, </a:t>
            </a:r>
            <a:r>
              <a:rPr lang="zh-CN" altLang="en-US">
                <a:solidFill>
                  <a:srgbClr val="FF0000"/>
                </a:solidFill>
              </a:rPr>
              <a:t>which</a:t>
            </a:r>
            <a:r>
              <a:rPr lang="zh-CN" altLang="en-US">
                <a:solidFill>
                  <a:srgbClr val="7030A0"/>
                </a:solidFill>
              </a:rPr>
              <a:t> is less than </a:t>
            </a:r>
            <a:r>
              <a:rPr lang="zh-CN" altLang="en-US">
                <a:solidFill>
                  <a:srgbClr val="FF0000"/>
                </a:solidFill>
              </a:rPr>
              <a:t>what </a:t>
            </a:r>
            <a:r>
              <a:rPr lang="zh-CN" altLang="en-US">
                <a:solidFill>
                  <a:srgbClr val="7030A0"/>
                </a:solidFill>
              </a:rPr>
              <a:t>many students spend in one evening.</a:t>
            </a:r>
            <a:r>
              <a:rPr lang="zh-CN" altLang="en-US"/>
              <a:t> In other words, if you want a balanced life, you have to cut down on game time, and cut out endless short-video scrolling altogether.</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P3</a:t>
            </a:r>
            <a:endParaRPr lang="en-US" altLang="zh-CN"/>
          </a:p>
        </p:txBody>
      </p:sp>
      <p:sp>
        <p:nvSpPr>
          <p:cNvPr id="3" name="内容占位符 2"/>
          <p:cNvSpPr>
            <a:spLocks noGrp="1"/>
          </p:cNvSpPr>
          <p:nvPr>
            <p:ph idx="1"/>
          </p:nvPr>
        </p:nvSpPr>
        <p:spPr/>
        <p:txBody>
          <a:bodyPr>
            <a:normAutofit lnSpcReduction="10000"/>
          </a:bodyPr>
          <a:p>
            <a:r>
              <a:rPr lang="zh-CN" altLang="en-US"/>
              <a:t>均衡适度的生活方式</a:t>
            </a:r>
            <a:r>
              <a:rPr lang="en-US" altLang="zh-CN"/>
              <a:t> </a:t>
            </a:r>
            <a:endParaRPr lang="en-US" altLang="zh-CN"/>
          </a:p>
          <a:p>
            <a:r>
              <a:rPr lang="zh-CN" altLang="en-US">
                <a:solidFill>
                  <a:srgbClr val="C00000"/>
                </a:solidFill>
                <a:sym typeface="+mn-ea"/>
              </a:rPr>
              <a:t>Beyond this（除此之外）</a:t>
            </a:r>
            <a:r>
              <a:rPr lang="zh-CN" altLang="en-US">
                <a:solidFill>
                  <a:srgbClr val="7030A0"/>
                </a:solidFill>
                <a:sym typeface="+mn-ea"/>
              </a:rPr>
              <a:t>, you can </a:t>
            </a:r>
            <a:r>
              <a:rPr lang="en-US" altLang="zh-CN">
                <a:solidFill>
                  <a:srgbClr val="7030A0"/>
                </a:solidFill>
                <a:sym typeface="+mn-ea"/>
              </a:rPr>
              <a:t>...</a:t>
            </a:r>
            <a:r>
              <a:rPr lang="zh-CN" altLang="en-US">
                <a:solidFill>
                  <a:srgbClr val="7030A0"/>
                </a:solidFill>
                <a:sym typeface="+mn-ea"/>
              </a:rPr>
              <a:t>, especially </a:t>
            </a:r>
            <a:r>
              <a:rPr lang="en-US" altLang="zh-CN">
                <a:solidFill>
                  <a:srgbClr val="7030A0"/>
                </a:solidFill>
                <a:sym typeface="+mn-ea"/>
              </a:rPr>
              <a:t>...</a:t>
            </a:r>
            <a:r>
              <a:rPr lang="zh-CN" altLang="en-US">
                <a:solidFill>
                  <a:srgbClr val="7030A0"/>
                </a:solidFill>
                <a:sym typeface="+mn-ea"/>
              </a:rPr>
              <a:t>, rather than </a:t>
            </a:r>
            <a:r>
              <a:rPr lang="en-US" altLang="zh-CN">
                <a:solidFill>
                  <a:srgbClr val="7030A0"/>
                </a:solidFill>
                <a:sym typeface="+mn-ea"/>
              </a:rPr>
              <a:t>...</a:t>
            </a:r>
            <a:r>
              <a:rPr lang="zh-CN" altLang="en-US">
                <a:solidFill>
                  <a:srgbClr val="7030A0"/>
                </a:solidFill>
                <a:sym typeface="+mn-ea"/>
              </a:rPr>
              <a:t>. </a:t>
            </a:r>
            <a:endParaRPr lang="en-US" altLang="zh-CN"/>
          </a:p>
          <a:p>
            <a:r>
              <a:rPr lang="zh-CN" altLang="en-US">
                <a:solidFill>
                  <a:srgbClr val="C00000"/>
                </a:solidFill>
              </a:rPr>
              <a:t>Beyond this</a:t>
            </a:r>
            <a:r>
              <a:rPr lang="zh-CN" altLang="en-US">
                <a:solidFill>
                  <a:srgbClr val="7030A0"/>
                </a:solidFill>
              </a:rPr>
              <a:t>, you can stay healthy and focused by following a balanced schedule, especially enough sleep, regular exercise and face-to-face communication, rather than staying up late on screens. </a:t>
            </a:r>
            <a:r>
              <a:rPr lang="zh-CN" altLang="en-US">
                <a:solidFill>
                  <a:srgbClr val="C00000"/>
                </a:solidFill>
              </a:rPr>
              <a:t>As with（正如）</a:t>
            </a:r>
            <a:r>
              <a:rPr lang="zh-CN" altLang="en-US"/>
              <a:t> everything in life, </a:t>
            </a:r>
            <a:r>
              <a:rPr lang="zh-CN" altLang="en-US">
                <a:solidFill>
                  <a:srgbClr val="C00000"/>
                </a:solidFill>
              </a:rPr>
              <a:t>moderation</a:t>
            </a:r>
            <a:r>
              <a:rPr lang="en-US" altLang="zh-CN">
                <a:solidFill>
                  <a:srgbClr val="C00000"/>
                </a:solidFill>
              </a:rPr>
              <a:t>/a modest amount</a:t>
            </a:r>
            <a:r>
              <a:rPr lang="zh-CN" altLang="en-US">
                <a:solidFill>
                  <a:srgbClr val="C00000"/>
                </a:solidFill>
              </a:rPr>
              <a:t> is key</a:t>
            </a:r>
            <a:r>
              <a:rPr lang="zh-CN" altLang="en-US"/>
              <a:t>. The ideal lifestyle is a balanced one, without too much or too little of any one thing.</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4025" y="115729"/>
            <a:ext cx="7886700" cy="994172"/>
          </a:xfrm>
        </p:spPr>
        <p:txBody>
          <a:bodyPr/>
          <a:p>
            <a:pPr algn="ctr"/>
            <a:r>
              <a:rPr lang="en-US" altLang="zh-CN">
                <a:sym typeface="+mn-ea"/>
              </a:rPr>
              <a:t>Key expressions</a:t>
            </a:r>
            <a:endParaRPr lang="en-US" altLang="zh-CN"/>
          </a:p>
        </p:txBody>
      </p:sp>
      <p:sp>
        <p:nvSpPr>
          <p:cNvPr id="3" name="内容占位符 2"/>
          <p:cNvSpPr>
            <a:spLocks noGrp="1"/>
          </p:cNvSpPr>
          <p:nvPr>
            <p:ph idx="1"/>
          </p:nvPr>
        </p:nvSpPr>
        <p:spPr>
          <a:xfrm>
            <a:off x="548640" y="812165"/>
            <a:ext cx="7886700" cy="4331335"/>
          </a:xfrm>
        </p:spPr>
        <p:txBody>
          <a:bodyPr>
            <a:noAutofit/>
          </a:bodyPr>
          <a:p>
            <a:pPr marL="0" indent="0">
              <a:buNone/>
            </a:pPr>
            <a:r>
              <a:rPr lang="en-US" altLang="zh-CN" sz="2400">
                <a:solidFill>
                  <a:srgbClr val="FF0000"/>
                </a:solidFill>
                <a:sym typeface="+mn-ea"/>
              </a:rPr>
              <a:t> 1. modest </a:t>
            </a:r>
            <a:r>
              <a:rPr lang="zh-CN" altLang="en-US" sz="2400">
                <a:solidFill>
                  <a:srgbClr val="FF0000"/>
                </a:solidFill>
                <a:sym typeface="+mn-ea"/>
              </a:rPr>
              <a:t>适中的</a:t>
            </a:r>
            <a:r>
              <a:rPr lang="en-US" altLang="zh-CN" sz="2400">
                <a:solidFill>
                  <a:srgbClr val="FF0000"/>
                </a:solidFill>
                <a:sym typeface="+mn-ea"/>
              </a:rPr>
              <a:t> </a:t>
            </a:r>
            <a:endParaRPr lang="zh-CN" altLang="en-US" sz="2400"/>
          </a:p>
          <a:p>
            <a:r>
              <a:rPr lang="zh-CN" altLang="en-US" sz="2400"/>
              <a:t>He charged a relatively</a:t>
            </a:r>
            <a:r>
              <a:rPr lang="zh-CN" altLang="en-US" sz="2400">
                <a:solidFill>
                  <a:srgbClr val="FF0000"/>
                </a:solidFill>
              </a:rPr>
              <a:t> modest </a:t>
            </a:r>
            <a:r>
              <a:rPr lang="zh-CN" altLang="en-US" sz="2400"/>
              <a:t>fee</a:t>
            </a:r>
            <a:r>
              <a:rPr lang="en-US" altLang="zh-CN" sz="2400"/>
              <a:t>.   </a:t>
            </a:r>
            <a:endParaRPr lang="en-US" altLang="zh-CN" sz="2400"/>
          </a:p>
          <a:p>
            <a:r>
              <a:rPr lang="en-US" altLang="zh-CN" sz="2400">
                <a:solidFill>
                  <a:srgbClr val="FF0000"/>
                </a:solidFill>
              </a:rPr>
              <a:t>2.</a:t>
            </a:r>
            <a:r>
              <a:rPr lang="zh-CN" altLang="en-US" sz="2400">
                <a:solidFill>
                  <a:srgbClr val="FF0000"/>
                </a:solidFill>
                <a:ea typeface="宋体" panose="02010600030101010101" pitchFamily="2" charset="-122"/>
              </a:rPr>
              <a:t>较小的</a:t>
            </a:r>
            <a:r>
              <a:rPr lang="en-US" altLang="zh-CN" sz="2400">
                <a:solidFill>
                  <a:srgbClr val="FF0000"/>
                </a:solidFill>
                <a:ea typeface="宋体" panose="02010600030101010101" pitchFamily="2" charset="-122"/>
              </a:rPr>
              <a:t>/</a:t>
            </a:r>
            <a:r>
              <a:rPr lang="zh-CN" altLang="en-US" sz="2400">
                <a:solidFill>
                  <a:srgbClr val="FF0000"/>
                </a:solidFill>
                <a:ea typeface="宋体" panose="02010600030101010101" pitchFamily="2" charset="-122"/>
              </a:rPr>
              <a:t>朴素的</a:t>
            </a:r>
            <a:r>
              <a:rPr lang="en-US" altLang="zh-CN" sz="2400">
                <a:solidFill>
                  <a:srgbClr val="FF0000"/>
                </a:solidFill>
                <a:ea typeface="宋体" panose="02010600030101010101" pitchFamily="2" charset="-122"/>
              </a:rPr>
              <a:t>/</a:t>
            </a:r>
            <a:r>
              <a:rPr lang="zh-CN" altLang="en-US" sz="2400">
                <a:solidFill>
                  <a:srgbClr val="FF0000"/>
                </a:solidFill>
                <a:ea typeface="宋体" panose="02010600030101010101" pitchFamily="2" charset="-122"/>
              </a:rPr>
              <a:t>谦虚的</a:t>
            </a:r>
            <a:r>
              <a:rPr lang="en-US" altLang="zh-CN" sz="2400">
                <a:solidFill>
                  <a:srgbClr val="FF0000"/>
                </a:solidFill>
                <a:ea typeface="宋体" panose="02010600030101010101" pitchFamily="2" charset="-122"/>
              </a:rPr>
              <a:t>              modesty n.</a:t>
            </a:r>
            <a:endParaRPr lang="zh-CN" altLang="en-US" sz="2400">
              <a:solidFill>
                <a:srgbClr val="FF0000"/>
              </a:solidFill>
              <a:ea typeface="宋体" panose="02010600030101010101" pitchFamily="2" charset="-122"/>
            </a:endParaRPr>
          </a:p>
          <a:p>
            <a:r>
              <a:rPr lang="en-US" altLang="zh-CN" sz="2400">
                <a:solidFill>
                  <a:srgbClr val="FF0000"/>
                </a:solidFill>
              </a:rPr>
              <a:t>modest </a:t>
            </a:r>
            <a:r>
              <a:rPr lang="en-US" altLang="zh-CN" sz="2400"/>
              <a:t>improvements</a:t>
            </a:r>
            <a:endParaRPr lang="en-US" altLang="zh-CN" sz="2400"/>
          </a:p>
          <a:p>
            <a:r>
              <a:rPr lang="en-US" altLang="zh-CN" sz="2400">
                <a:solidFill>
                  <a:srgbClr val="FF0000"/>
                </a:solidFill>
              </a:rPr>
              <a:t> </a:t>
            </a:r>
            <a:r>
              <a:rPr lang="en-US" altLang="zh-CN" sz="2400"/>
              <a:t>a </a:t>
            </a:r>
            <a:r>
              <a:rPr lang="en-US" altLang="zh-CN" sz="2400">
                <a:solidFill>
                  <a:srgbClr val="FF0000"/>
                </a:solidFill>
              </a:rPr>
              <a:t>modest </a:t>
            </a:r>
            <a:r>
              <a:rPr lang="en-US" altLang="zh-CN" sz="2400"/>
              <a:t>little house</a:t>
            </a:r>
            <a:endParaRPr lang="en-US" altLang="zh-CN" sz="2400"/>
          </a:p>
          <a:p>
            <a:r>
              <a:rPr lang="en-US" altLang="zh-CN" sz="2400"/>
              <a:t>be </a:t>
            </a:r>
            <a:r>
              <a:rPr lang="en-US" altLang="zh-CN" sz="2400">
                <a:solidFill>
                  <a:srgbClr val="FF0000"/>
                </a:solidFill>
              </a:rPr>
              <a:t>modest </a:t>
            </a:r>
            <a:r>
              <a:rPr lang="en-US" altLang="zh-CN" sz="2400"/>
              <a:t>about sth</a:t>
            </a:r>
            <a:endParaRPr lang="en-US" altLang="zh-CN" sz="2400"/>
          </a:p>
          <a:p>
            <a:r>
              <a:rPr lang="en-US" altLang="zh-CN" sz="2400">
                <a:solidFill>
                  <a:srgbClr val="FF0000"/>
                </a:solidFill>
              </a:rPr>
              <a:t>1. moderate </a:t>
            </a:r>
            <a:r>
              <a:rPr lang="zh-CN" altLang="en-US" sz="2400">
                <a:solidFill>
                  <a:srgbClr val="FF0000"/>
                </a:solidFill>
              </a:rPr>
              <a:t>适度的，合理的</a:t>
            </a:r>
            <a:endParaRPr lang="zh-CN" altLang="en-US" sz="2400">
              <a:solidFill>
                <a:srgbClr val="FF0000"/>
              </a:solidFill>
            </a:endParaRPr>
          </a:p>
          <a:p>
            <a:r>
              <a:rPr lang="en-US" altLang="zh-CN" sz="2400"/>
              <a:t>a </a:t>
            </a:r>
            <a:r>
              <a:rPr lang="en-US" altLang="zh-CN" sz="2400">
                <a:solidFill>
                  <a:srgbClr val="FF0000"/>
                </a:solidFill>
              </a:rPr>
              <a:t>moderate</a:t>
            </a:r>
            <a:r>
              <a:rPr lang="en-US" altLang="zh-CN" sz="2400"/>
              <a:t> drinker     </a:t>
            </a:r>
            <a:r>
              <a:rPr lang="en-US" altLang="zh-CN" sz="2400">
                <a:solidFill>
                  <a:srgbClr val="FF0000"/>
                </a:solidFill>
              </a:rPr>
              <a:t>moderate</a:t>
            </a:r>
            <a:r>
              <a:rPr lang="en-US" altLang="zh-CN" sz="2400"/>
              <a:t> amounts of drug </a:t>
            </a:r>
            <a:endParaRPr lang="en-US" altLang="zh-CN" sz="2400"/>
          </a:p>
          <a:p>
            <a:r>
              <a:rPr lang="en-US" altLang="zh-CN" sz="2400">
                <a:solidFill>
                  <a:srgbClr val="FF0000"/>
                </a:solidFill>
              </a:rPr>
              <a:t>2. moderate 中等的，指身高或体型为平均水平</a:t>
            </a:r>
            <a:endParaRPr lang="en-US" altLang="zh-CN" sz="2400">
              <a:solidFill>
                <a:srgbClr val="FF0000"/>
              </a:solidFill>
            </a:endParaRPr>
          </a:p>
          <a:p>
            <a:r>
              <a:rPr lang="en-US" altLang="zh-CN" sz="2400"/>
              <a:t>a man of </a:t>
            </a:r>
            <a:r>
              <a:rPr lang="en-US" altLang="zh-CN" sz="2400">
                <a:solidFill>
                  <a:srgbClr val="FF0000"/>
                </a:solidFill>
              </a:rPr>
              <a:t>moderate/ medium</a:t>
            </a:r>
            <a:r>
              <a:rPr lang="en-US" altLang="zh-CN" sz="2400"/>
              <a:t> height/build </a:t>
            </a:r>
            <a:endParaRPr lang="en-US" altLang="zh-CN" sz="2400"/>
          </a:p>
          <a:p>
            <a:endParaRPr lang="en-US" altLang="zh-CN" sz="2400"/>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P4</a:t>
            </a:r>
            <a:endParaRPr lang="en-US" altLang="zh-CN"/>
          </a:p>
        </p:txBody>
      </p:sp>
      <p:sp>
        <p:nvSpPr>
          <p:cNvPr id="3" name="内容占位符 2"/>
          <p:cNvSpPr>
            <a:spLocks noGrp="1"/>
          </p:cNvSpPr>
          <p:nvPr>
            <p:ph idx="1"/>
          </p:nvPr>
        </p:nvSpPr>
        <p:spPr/>
        <p:txBody>
          <a:bodyPr/>
          <a:p>
            <a:r>
              <a:rPr lang="zh-CN" altLang="en-US"/>
              <a:t>习惯建议</a:t>
            </a:r>
            <a:r>
              <a:rPr lang="en-US" altLang="zh-CN"/>
              <a:t>?</a:t>
            </a:r>
            <a:endParaRPr lang="zh-CN" altLang="en-US"/>
          </a:p>
          <a:p>
            <a:r>
              <a:rPr lang="en-US" altLang="zh-CN">
                <a:solidFill>
                  <a:srgbClr val="7030A0"/>
                </a:solidFill>
              </a:rPr>
              <a:t>Finally, a fundamental key to a balanced lifestyle is active time management and self-discipline.</a:t>
            </a:r>
            <a:r>
              <a:rPr lang="en-US" altLang="zh-CN"/>
              <a:t> Your mind and efficiency need clear plans to stay organized and work at their best. </a:t>
            </a:r>
            <a:r>
              <a:rPr lang="en-US" altLang="zh-CN">
                <a:solidFill>
                  <a:srgbClr val="FF0000"/>
                </a:solidFill>
              </a:rPr>
              <a:t>What it means is that </a:t>
            </a:r>
            <a:r>
              <a:rPr lang="en-US" altLang="zh-CN"/>
              <a:t>students who waste time and lack self-control will </a:t>
            </a:r>
            <a:r>
              <a:rPr lang="en-US" altLang="zh-CN">
                <a:solidFill>
                  <a:srgbClr val="FF0000"/>
                </a:solidFill>
              </a:rPr>
              <a:t>end up</a:t>
            </a:r>
            <a:r>
              <a:rPr lang="en-US" altLang="zh-CN"/>
              <a:t> feeling stressed and achieve little every day.</a:t>
            </a: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7. 态度升华</a:t>
            </a:r>
            <a:endParaRPr lang="zh-CN" altLang="en-US"/>
          </a:p>
          <a:p>
            <a:r>
              <a:rPr lang="zh-CN" altLang="en-US" b="1">
                <a:solidFill>
                  <a:schemeClr val="tx1"/>
                </a:solidFill>
                <a:sym typeface="+mn-ea"/>
              </a:rPr>
              <a:t>One question you can ask yourself is, “Do I</a:t>
            </a:r>
            <a:r>
              <a:rPr lang="en-US" altLang="zh-CN" b="1">
                <a:solidFill>
                  <a:schemeClr val="tx1"/>
                </a:solidFill>
                <a:sym typeface="+mn-ea"/>
              </a:rPr>
              <a:t>...</a:t>
            </a:r>
            <a:r>
              <a:rPr lang="zh-CN" altLang="en-US" b="1">
                <a:solidFill>
                  <a:schemeClr val="tx1"/>
                </a:solidFill>
                <a:sym typeface="+mn-ea"/>
              </a:rPr>
              <a:t>or </a:t>
            </a:r>
            <a:r>
              <a:rPr lang="en-US" altLang="zh-CN" b="1">
                <a:solidFill>
                  <a:schemeClr val="tx1"/>
                </a:solidFill>
                <a:sym typeface="+mn-ea"/>
              </a:rPr>
              <a:t>...</a:t>
            </a:r>
            <a:r>
              <a:rPr lang="zh-CN" altLang="en-US" b="1">
                <a:solidFill>
                  <a:schemeClr val="tx1"/>
                </a:solidFill>
                <a:sym typeface="+mn-ea"/>
              </a:rPr>
              <a:t>?”</a:t>
            </a:r>
            <a:r>
              <a:rPr lang="zh-CN" altLang="en-US" b="1">
                <a:sym typeface="+mn-ea"/>
              </a:rPr>
              <a:t> </a:t>
            </a:r>
            <a:endParaRPr lang="zh-CN" altLang="en-US" b="1"/>
          </a:p>
          <a:p>
            <a:r>
              <a:rPr lang="zh-CN" altLang="en-US"/>
              <a:t>There is no one </a:t>
            </a:r>
            <a:r>
              <a:rPr lang="zh-CN" altLang="en-US" b="1"/>
              <a:t>trick</a:t>
            </a:r>
            <a:r>
              <a:rPr lang="zh-CN" altLang="en-US"/>
              <a:t> to a balanced lifestyle. </a:t>
            </a:r>
            <a:r>
              <a:rPr lang="zh-CN" altLang="en-US">
                <a:solidFill>
                  <a:srgbClr val="C00000"/>
                </a:solidFill>
              </a:rPr>
              <a:t>Rather,</a:t>
            </a:r>
            <a:r>
              <a:rPr lang="zh-CN" altLang="en-US"/>
              <a:t> a healthy lifestyle starts with a healthy attitude toward time. </a:t>
            </a:r>
            <a:r>
              <a:rPr lang="zh-CN" altLang="en-US">
                <a:solidFill>
                  <a:srgbClr val="7030A0"/>
                </a:solidFill>
              </a:rPr>
              <a:t>One question you can ask yourself is, “Do I use screens to relax, or let screens control my life?”</a:t>
            </a:r>
            <a:r>
              <a:rPr lang="zh-CN" altLang="en-US"/>
              <a:t> </a:t>
            </a:r>
            <a:r>
              <a:rPr lang="zh-CN" altLang="en-US">
                <a:solidFill>
                  <a:srgbClr val="C00000"/>
                </a:solidFill>
              </a:rPr>
              <a:t>It is up to you to </a:t>
            </a:r>
            <a:r>
              <a:rPr lang="zh-CN" altLang="en-US"/>
              <a:t>make the right decisions about your daily routine.</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164965" y="1080770"/>
            <a:ext cx="4437380" cy="3467735"/>
          </a:xfrm>
        </p:spPr>
        <p:txBody>
          <a:bodyPr>
            <a:noAutofit/>
          </a:bodyPr>
          <a:lstStyle/>
          <a:p>
            <a:pPr marL="0" indent="0">
              <a:buNone/>
            </a:pPr>
            <a:r>
              <a:rPr lang="en-US" altLang="zh-CN">
                <a:latin typeface="Times New Roman" panose="02020603050405020304" pitchFamily="18" charset="0"/>
                <a:cs typeface="Times New Roman" panose="02020603050405020304" pitchFamily="18" charset="0"/>
              </a:rPr>
              <a:t>1.make up a healthy diet</a:t>
            </a:r>
            <a:endParaRPr lang="en-US" altLang="zh-CN">
              <a:latin typeface="Times New Roman" panose="02020603050405020304" pitchFamily="18" charset="0"/>
              <a:cs typeface="Times New Roman" panose="02020603050405020304" pitchFamily="18" charset="0"/>
            </a:endParaRPr>
          </a:p>
          <a:p>
            <a:pPr marL="0" indent="0">
              <a:buNone/>
            </a:pPr>
            <a:r>
              <a:rPr lang="en-US" altLang="zh-CN">
                <a:latin typeface="Times New Roman" panose="02020603050405020304" pitchFamily="18" charset="0"/>
                <a:cs typeface="Times New Roman" panose="02020603050405020304" pitchFamily="18" charset="0"/>
              </a:rPr>
              <a:t>2.regardless of </a:t>
            </a:r>
            <a:endParaRPr lang="en-US" altLang="zh-CN">
              <a:latin typeface="Times New Roman" panose="02020603050405020304" pitchFamily="18" charset="0"/>
              <a:cs typeface="Times New Roman" panose="02020603050405020304" pitchFamily="18" charset="0"/>
            </a:endParaRPr>
          </a:p>
          <a:p>
            <a:pPr marL="0" indent="0">
              <a:buNone/>
            </a:pPr>
            <a:r>
              <a:rPr lang="en-US" altLang="zh-CN">
                <a:latin typeface="Times New Roman" panose="02020603050405020304" pitchFamily="18" charset="0"/>
                <a:cs typeface="Times New Roman" panose="02020603050405020304" pitchFamily="18" charset="0"/>
              </a:rPr>
              <a:t>3.cut down on /cut out desserts</a:t>
            </a:r>
            <a:endParaRPr lang="en-US" altLang="zh-CN">
              <a:latin typeface="Times New Roman" panose="02020603050405020304" pitchFamily="18" charset="0"/>
              <a:cs typeface="Times New Roman" panose="02020603050405020304" pitchFamily="18" charset="0"/>
            </a:endParaRPr>
          </a:p>
          <a:p>
            <a:pPr marL="0" indent="0">
              <a:buNone/>
            </a:pPr>
            <a:r>
              <a:rPr lang="en-US" altLang="zh-CN">
                <a:latin typeface="Times New Roman" panose="02020603050405020304" pitchFamily="18" charset="0"/>
                <a:cs typeface="Times New Roman" panose="02020603050405020304" pitchFamily="18" charset="0"/>
              </a:rPr>
              <a:t>4.consume different categories of fresh foods</a:t>
            </a:r>
            <a:endParaRPr lang="en-US" altLang="zh-CN">
              <a:latin typeface="Times New Roman" panose="02020603050405020304" pitchFamily="18" charset="0"/>
              <a:cs typeface="Times New Roman" panose="02020603050405020304" pitchFamily="18" charset="0"/>
            </a:endParaRPr>
          </a:p>
          <a:p>
            <a:pPr marL="0" indent="0">
              <a:buNone/>
            </a:pPr>
            <a:r>
              <a:rPr lang="en-US" altLang="zh-CN">
                <a:latin typeface="Times New Roman" panose="02020603050405020304" pitchFamily="18" charset="0"/>
                <a:cs typeface="Times New Roman" panose="02020603050405020304" pitchFamily="18" charset="0"/>
              </a:rPr>
              <a:t>5.processed foods</a:t>
            </a:r>
            <a:endParaRPr lang="en-US" altLang="zh-CN">
              <a:latin typeface="Times New Roman" panose="02020603050405020304" pitchFamily="18" charset="0"/>
              <a:cs typeface="Times New Roman" panose="02020603050405020304" pitchFamily="18" charset="0"/>
            </a:endParaRPr>
          </a:p>
          <a:p>
            <a:pPr marL="0" indent="0">
              <a:buNone/>
            </a:pPr>
            <a:r>
              <a:rPr lang="en-US" altLang="zh-CN">
                <a:latin typeface="Times New Roman" panose="02020603050405020304" pitchFamily="18" charset="0"/>
                <a:cs typeface="Times New Roman" panose="02020603050405020304" pitchFamily="18" charset="0"/>
              </a:rPr>
              <a:t>6.dairy products</a:t>
            </a:r>
            <a:endParaRPr lang="en-US" altLang="zh-CN">
              <a:latin typeface="Times New Roman" panose="02020603050405020304" pitchFamily="18" charset="0"/>
              <a:cs typeface="Times New Roman" panose="02020603050405020304" pitchFamily="18" charset="0"/>
            </a:endParaRPr>
          </a:p>
          <a:p>
            <a:pPr marL="0" indent="0">
              <a:buNone/>
            </a:pPr>
            <a:endParaRPr lang="en-US" altLang="zh-CN">
              <a:latin typeface="Times New Roman" panose="02020603050405020304" pitchFamily="18" charset="0"/>
              <a:cs typeface="Times New Roman" panose="02020603050405020304" pitchFamily="18" charset="0"/>
            </a:endParaRPr>
          </a:p>
        </p:txBody>
      </p:sp>
      <p:sp>
        <p:nvSpPr>
          <p:cNvPr id="2" name="文本框 1"/>
          <p:cNvSpPr txBox="1"/>
          <p:nvPr>
            <p:custDataLst>
              <p:tags r:id="rId2"/>
            </p:custDataLst>
          </p:nvPr>
        </p:nvSpPr>
        <p:spPr>
          <a:xfrm>
            <a:off x="196850" y="642620"/>
            <a:ext cx="3968115" cy="3636010"/>
          </a:xfrm>
          <a:prstGeom prst="rect">
            <a:avLst/>
          </a:prstGeom>
          <a:noFill/>
        </p:spPr>
        <p:txBody>
          <a:bodyPr wrap="square" rtlCol="0">
            <a:spAutoFit/>
          </a:bodyPr>
          <a:lstStyle/>
          <a:p>
            <a:pPr eaLnBrk="1" latinLnBrk="0" hangingPunct="1">
              <a:lnSpc>
                <a:spcPct val="120000"/>
              </a:lnSpc>
              <a:spcBef>
                <a:spcPct val="0"/>
              </a:spcBef>
              <a:spcAft>
                <a:spcPct val="0"/>
              </a:spcAft>
            </a:pPr>
            <a:r>
              <a:rPr lang="en-US" altLang="zh-CN" sz="2400" b="1">
                <a:sym typeface="+mn-ea"/>
              </a:rPr>
              <a:t> </a:t>
            </a:r>
            <a:endParaRPr lang="en-US" altLang="zh-CN" sz="2400"/>
          </a:p>
          <a:p>
            <a:pPr eaLnBrk="1" latinLnBrk="0" hangingPunct="1">
              <a:lnSpc>
                <a:spcPct val="120000"/>
              </a:lnSpc>
              <a:spcBef>
                <a:spcPct val="0"/>
              </a:spcBef>
              <a:spcAft>
                <a:spcPct val="0"/>
              </a:spcAft>
            </a:pPr>
            <a:r>
              <a:rPr lang="en-US" altLang="zh-CN" sz="2400"/>
              <a:t>1. </a:t>
            </a:r>
            <a:r>
              <a:rPr lang="zh-CN" altLang="en-US" sz="2400"/>
              <a:t>构</a:t>
            </a:r>
            <a:r>
              <a:rPr lang="zh-CN" altLang="zh-CN" sz="2400"/>
              <a:t>成健康的饮食</a:t>
            </a:r>
            <a:endParaRPr lang="zh-CN" altLang="zh-CN" sz="2400"/>
          </a:p>
          <a:p>
            <a:pPr eaLnBrk="1" latinLnBrk="0" hangingPunct="1">
              <a:lnSpc>
                <a:spcPct val="120000"/>
              </a:lnSpc>
              <a:spcBef>
                <a:spcPct val="0"/>
              </a:spcBef>
              <a:spcAft>
                <a:spcPct val="0"/>
              </a:spcAft>
            </a:pPr>
            <a:r>
              <a:rPr lang="en-US" altLang="zh-CN" sz="2400"/>
              <a:t>2.</a:t>
            </a:r>
            <a:r>
              <a:rPr lang="zh-CN" altLang="en-US" sz="2400"/>
              <a:t>不管不顾</a:t>
            </a:r>
            <a:r>
              <a:rPr lang="en-US" altLang="zh-CN" sz="2400"/>
              <a:t> </a:t>
            </a:r>
            <a:endParaRPr lang="en-US" altLang="zh-CN" sz="2400"/>
          </a:p>
          <a:p>
            <a:pPr eaLnBrk="1" latinLnBrk="0" hangingPunct="1">
              <a:lnSpc>
                <a:spcPct val="120000"/>
              </a:lnSpc>
              <a:spcBef>
                <a:spcPct val="0"/>
              </a:spcBef>
              <a:spcAft>
                <a:spcPct val="0"/>
              </a:spcAft>
            </a:pPr>
            <a:r>
              <a:rPr lang="en-US" altLang="zh-CN" sz="2400"/>
              <a:t>3.</a:t>
            </a:r>
            <a:r>
              <a:rPr lang="zh-CN" altLang="en-US" sz="2400"/>
              <a:t>少吃</a:t>
            </a:r>
            <a:r>
              <a:rPr lang="en-US" altLang="zh-CN" sz="2400"/>
              <a:t>/</a:t>
            </a:r>
            <a:r>
              <a:rPr lang="zh-CN" altLang="en-US" sz="2400">
                <a:ea typeface="宋体" panose="02010600030101010101" pitchFamily="2" charset="-122"/>
              </a:rPr>
              <a:t>戒掉</a:t>
            </a:r>
            <a:r>
              <a:rPr lang="zh-CN" altLang="en-US" sz="2400"/>
              <a:t>甜点</a:t>
            </a:r>
            <a:endParaRPr lang="zh-CN" altLang="en-US" sz="2400"/>
          </a:p>
          <a:p>
            <a:pPr eaLnBrk="1" latinLnBrk="0" hangingPunct="1">
              <a:lnSpc>
                <a:spcPct val="120000"/>
              </a:lnSpc>
              <a:spcBef>
                <a:spcPct val="0"/>
              </a:spcBef>
              <a:spcAft>
                <a:spcPct val="0"/>
              </a:spcAft>
            </a:pPr>
            <a:r>
              <a:rPr lang="en-US" altLang="zh-CN" sz="2400"/>
              <a:t>4. </a:t>
            </a:r>
            <a:r>
              <a:rPr lang="zh-CN" altLang="en-US" sz="2400"/>
              <a:t>吃不同种类的新鲜食品</a:t>
            </a:r>
            <a:endParaRPr lang="zh-CN" altLang="en-US" sz="2400"/>
          </a:p>
          <a:p>
            <a:pPr eaLnBrk="1" latinLnBrk="0" hangingPunct="1">
              <a:lnSpc>
                <a:spcPct val="120000"/>
              </a:lnSpc>
              <a:spcBef>
                <a:spcPct val="0"/>
              </a:spcBef>
              <a:spcAft>
                <a:spcPct val="0"/>
              </a:spcAft>
            </a:pPr>
            <a:r>
              <a:rPr lang="en-US" altLang="zh-CN" sz="2400"/>
              <a:t>5. </a:t>
            </a:r>
            <a:r>
              <a:rPr lang="zh-CN" altLang="en-US" sz="2400"/>
              <a:t>加工食品</a:t>
            </a:r>
            <a:endParaRPr lang="zh-CN" altLang="en-US" sz="2400"/>
          </a:p>
          <a:p>
            <a:pPr eaLnBrk="1" latinLnBrk="0" hangingPunct="1">
              <a:lnSpc>
                <a:spcPct val="120000"/>
              </a:lnSpc>
              <a:spcBef>
                <a:spcPct val="0"/>
              </a:spcBef>
              <a:spcAft>
                <a:spcPct val="0"/>
              </a:spcAft>
            </a:pPr>
            <a:r>
              <a:rPr lang="en-US" altLang="zh-CN" sz="2400"/>
              <a:t>6. </a:t>
            </a:r>
            <a:r>
              <a:rPr lang="zh-CN" altLang="en-US" sz="2400"/>
              <a:t>乳制品</a:t>
            </a:r>
            <a:endParaRPr lang="zh-CN" altLang="en-US" sz="2400"/>
          </a:p>
          <a:p>
            <a:pPr eaLnBrk="1" latinLnBrk="0" hangingPunct="1">
              <a:lnSpc>
                <a:spcPct val="120000"/>
              </a:lnSpc>
              <a:spcBef>
                <a:spcPct val="0"/>
              </a:spcBef>
              <a:spcAft>
                <a:spcPct val="0"/>
              </a:spcAft>
            </a:pPr>
            <a:endParaRPr lang="en-US" altLang="zh-CN" sz="2400"/>
          </a:p>
        </p:txBody>
      </p:sp>
      <p:sp>
        <p:nvSpPr>
          <p:cNvPr id="4" name="文本框 3"/>
          <p:cNvSpPr txBox="1"/>
          <p:nvPr/>
        </p:nvSpPr>
        <p:spPr>
          <a:xfrm>
            <a:off x="2818130" y="243840"/>
            <a:ext cx="2677160" cy="521970"/>
          </a:xfrm>
          <a:prstGeom prst="rect">
            <a:avLst/>
          </a:prstGeom>
          <a:noFill/>
        </p:spPr>
        <p:txBody>
          <a:bodyPr wrap="square" rtlCol="0">
            <a:spAutoFit/>
          </a:bodyPr>
          <a:p>
            <a:r>
              <a:rPr lang="en-US" altLang="zh-CN" sz="2800" b="1">
                <a:latin typeface="Times New Roman Bold" panose="02020503050405090304" charset="0"/>
                <a:cs typeface="Times New Roman Bold" panose="02020503050405090304" charset="0"/>
              </a:rPr>
              <a:t>Lexical Chunks</a:t>
            </a:r>
            <a:endParaRPr lang="en-US" altLang="zh-CN" sz="2800" b="1">
              <a:latin typeface="Times New Roman Bold" panose="02020503050405090304" charset="0"/>
              <a:cs typeface="Times New Roman Bold" panose="0202050305040509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47161" y="206216"/>
            <a:ext cx="8849678" cy="4729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pic>
        <p:nvPicPr>
          <p:cNvPr id="100" name="图片 99"/>
          <p:cNvPicPr/>
          <p:nvPr>
            <p:custDataLst>
              <p:tags r:id="rId2"/>
            </p:custDataLst>
          </p:nvPr>
        </p:nvPicPr>
        <p:blipFill>
          <a:blip r:embed="rId3"/>
          <a:stretch>
            <a:fillRect/>
          </a:stretch>
        </p:blipFill>
        <p:spPr>
          <a:xfrm>
            <a:off x="5465921" y="206693"/>
            <a:ext cx="3675221" cy="4728686"/>
          </a:xfrm>
          <a:prstGeom prst="rect">
            <a:avLst/>
          </a:prstGeom>
          <a:noFill/>
          <a:ln w="9525">
            <a:noFill/>
          </a:ln>
        </p:spPr>
      </p:pic>
      <p:sp>
        <p:nvSpPr>
          <p:cNvPr id="2" name="TextBox 4"/>
          <p:cNvSpPr txBox="1"/>
          <p:nvPr>
            <p:custDataLst>
              <p:tags r:id="rId4"/>
            </p:custDataLst>
          </p:nvPr>
        </p:nvSpPr>
        <p:spPr>
          <a:xfrm>
            <a:off x="447675" y="790575"/>
            <a:ext cx="5017770" cy="1076325"/>
          </a:xfrm>
          <a:prstGeom prst="rect">
            <a:avLst/>
          </a:prstGeom>
          <a:noFill/>
        </p:spPr>
        <p:txBody>
          <a:bodyPr wrap="square" rtlCol="0">
            <a:spAutoFit/>
          </a:bodyPr>
          <a:lstStyle/>
          <a:p>
            <a:pPr algn="l">
              <a:lnSpc>
                <a:spcPct val="100000"/>
              </a:lnSpc>
            </a:pPr>
            <a:r>
              <a:rPr lang="en-US" altLang="zh-CN" sz="3200">
                <a:latin typeface="Times New Roman Regular" panose="02020503050405090304" charset="0"/>
                <a:ea typeface="阿里巴巴普惠体 L" panose="00020600040101010101" pitchFamily="18" charset="-122"/>
                <a:cs typeface="Times New Roman Regular" panose="02020503050405090304" charset="0"/>
                <a:sym typeface="+mn-ea"/>
              </a:rPr>
              <a:t>Recall what you have eaten and drunk in the past 3 days.</a:t>
            </a:r>
            <a:endParaRPr lang="en-US" altLang="zh-CN" sz="3200" smtClean="0">
              <a:solidFill>
                <a:srgbClr val="FF0000"/>
              </a:solidFill>
              <a:latin typeface="Times New Roman Regular" panose="02020503050405090304" charset="0"/>
              <a:ea typeface="阿里巴巴普惠体 M" panose="00020600040101010101" pitchFamily="18" charset="-122"/>
              <a:cs typeface="Times New Roman Regular" panose="0202050305040509030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内容占位符 5"/>
          <p:cNvSpPr>
            <a:spLocks noGrp="1"/>
          </p:cNvSpPr>
          <p:nvPr>
            <p:ph sz="half" idx="1"/>
          </p:nvPr>
        </p:nvSpPr>
        <p:spPr>
          <a:xfrm>
            <a:off x="628650" y="1369060"/>
            <a:ext cx="3886200" cy="3491865"/>
          </a:xfrm>
        </p:spPr>
        <p:txBody>
          <a:bodyPr>
            <a:normAutofit lnSpcReduction="20000"/>
          </a:bodyPr>
          <a:p>
            <a:pPr eaLnBrk="1" latinLnBrk="0" hangingPunct="1">
              <a:lnSpc>
                <a:spcPct val="120000"/>
              </a:lnSpc>
              <a:spcBef>
                <a:spcPct val="0"/>
              </a:spcBef>
              <a:spcAft>
                <a:spcPct val="0"/>
              </a:spcAft>
            </a:pPr>
            <a:r>
              <a:rPr lang="en-US" altLang="zh-CN" sz="2400">
                <a:sym typeface="+mn-ea"/>
              </a:rPr>
              <a:t>7. </a:t>
            </a:r>
            <a:r>
              <a:rPr lang="zh-CN" altLang="en-US" sz="2400">
                <a:sym typeface="+mn-ea"/>
              </a:rPr>
              <a:t>新鲜的食材</a:t>
            </a:r>
            <a:endParaRPr lang="zh-CN" altLang="en-US" sz="2400"/>
          </a:p>
          <a:p>
            <a:pPr eaLnBrk="1" latinLnBrk="0" hangingPunct="1">
              <a:lnSpc>
                <a:spcPct val="120000"/>
              </a:lnSpc>
              <a:spcBef>
                <a:spcPct val="0"/>
              </a:spcBef>
              <a:spcAft>
                <a:spcPct val="0"/>
              </a:spcAft>
            </a:pPr>
            <a:r>
              <a:rPr lang="en-US" altLang="zh-CN" sz="2400">
                <a:sym typeface="+mn-ea"/>
              </a:rPr>
              <a:t>8. </a:t>
            </a:r>
            <a:r>
              <a:rPr lang="zh-CN" altLang="en-US" sz="2400">
                <a:sym typeface="+mn-ea"/>
              </a:rPr>
              <a:t>均衡的饮食</a:t>
            </a:r>
            <a:endParaRPr lang="zh-CN" altLang="en-US" sz="2400"/>
          </a:p>
          <a:p>
            <a:pPr eaLnBrk="1" latinLnBrk="0" hangingPunct="1">
              <a:lnSpc>
                <a:spcPct val="120000"/>
              </a:lnSpc>
              <a:spcBef>
                <a:spcPct val="0"/>
              </a:spcBef>
              <a:spcAft>
                <a:spcPct val="0"/>
              </a:spcAft>
            </a:pPr>
            <a:r>
              <a:rPr lang="en-US" altLang="zh-CN" sz="2400">
                <a:sym typeface="+mn-ea"/>
              </a:rPr>
              <a:t>9. </a:t>
            </a:r>
            <a:r>
              <a:rPr lang="zh-CN" altLang="en-US" sz="2400">
                <a:sym typeface="+mn-ea"/>
              </a:rPr>
              <a:t>健康饮食的基本要点</a:t>
            </a:r>
            <a:endParaRPr lang="zh-CN" altLang="en-US" sz="2400"/>
          </a:p>
          <a:p>
            <a:pPr marL="0" indent="0" eaLnBrk="1" latinLnBrk="0" hangingPunct="1">
              <a:lnSpc>
                <a:spcPct val="120000"/>
              </a:lnSpc>
              <a:spcBef>
                <a:spcPct val="0"/>
              </a:spcBef>
              <a:spcAft>
                <a:spcPct val="0"/>
              </a:spcAft>
              <a:buNone/>
            </a:pPr>
            <a:endParaRPr lang="zh-CN" altLang="en-US" sz="2400"/>
          </a:p>
          <a:p>
            <a:pPr eaLnBrk="1" latinLnBrk="0" hangingPunct="1">
              <a:lnSpc>
                <a:spcPct val="120000"/>
              </a:lnSpc>
              <a:spcBef>
                <a:spcPct val="0"/>
              </a:spcBef>
              <a:spcAft>
                <a:spcPct val="0"/>
              </a:spcAft>
            </a:pPr>
            <a:r>
              <a:rPr lang="en-US" altLang="zh-CN" sz="2400">
                <a:sym typeface="+mn-ea"/>
              </a:rPr>
              <a:t>10. </a:t>
            </a:r>
            <a:r>
              <a:rPr lang="zh-CN" altLang="en-US" sz="2400">
                <a:sym typeface="+mn-ea"/>
              </a:rPr>
              <a:t>一致的饮食习惯</a:t>
            </a:r>
            <a:endParaRPr lang="zh-CN" altLang="en-US" sz="2400"/>
          </a:p>
          <a:p>
            <a:pPr eaLnBrk="1" latinLnBrk="0" hangingPunct="1">
              <a:lnSpc>
                <a:spcPct val="120000"/>
              </a:lnSpc>
              <a:spcBef>
                <a:spcPct val="0"/>
              </a:spcBef>
              <a:spcAft>
                <a:spcPct val="0"/>
              </a:spcAft>
            </a:pPr>
            <a:r>
              <a:rPr lang="en-US" altLang="zh-CN" sz="2400">
                <a:sym typeface="+mn-ea"/>
              </a:rPr>
              <a:t>11. </a:t>
            </a:r>
            <a:r>
              <a:rPr lang="zh-CN" altLang="en-US" sz="2400">
                <a:sym typeface="+mn-ea"/>
              </a:rPr>
              <a:t>适量的</a:t>
            </a:r>
            <a:endParaRPr lang="zh-CN" altLang="en-US" sz="2400"/>
          </a:p>
          <a:p>
            <a:pPr eaLnBrk="1" latinLnBrk="0" hangingPunct="1">
              <a:lnSpc>
                <a:spcPct val="120000"/>
              </a:lnSpc>
              <a:spcBef>
                <a:spcPct val="0"/>
              </a:spcBef>
              <a:spcAft>
                <a:spcPct val="0"/>
              </a:spcAft>
            </a:pPr>
            <a:r>
              <a:rPr lang="en-US" altLang="zh-CN" sz="2400">
                <a:sym typeface="+mn-ea"/>
              </a:rPr>
              <a:t>12. </a:t>
            </a:r>
            <a:r>
              <a:rPr lang="zh-CN" altLang="zh-CN" sz="2400">
                <a:sym typeface="+mn-ea"/>
              </a:rPr>
              <a:t>方向正确，做得对</a:t>
            </a:r>
            <a:endParaRPr lang="zh-CN" altLang="zh-CN" sz="2400"/>
          </a:p>
          <a:p>
            <a:pPr eaLnBrk="1" latinLnBrk="0" hangingPunct="1">
              <a:lnSpc>
                <a:spcPct val="120000"/>
              </a:lnSpc>
              <a:spcBef>
                <a:spcPct val="0"/>
              </a:spcBef>
              <a:spcAft>
                <a:spcPct val="0"/>
              </a:spcAft>
            </a:pPr>
            <a:endParaRPr lang="en-US" altLang="zh-CN" sz="2400"/>
          </a:p>
          <a:p>
            <a:pPr marL="0" indent="0">
              <a:buNone/>
            </a:pPr>
            <a:endParaRPr lang="en-US" altLang="zh-CN" sz="2400"/>
          </a:p>
        </p:txBody>
      </p:sp>
      <p:sp>
        <p:nvSpPr>
          <p:cNvPr id="7" name="内容占位符 6"/>
          <p:cNvSpPr>
            <a:spLocks noGrp="1"/>
          </p:cNvSpPr>
          <p:nvPr>
            <p:ph sz="half" idx="2"/>
          </p:nvPr>
        </p:nvSpPr>
        <p:spPr>
          <a:xfrm>
            <a:off x="4629150" y="1294130"/>
            <a:ext cx="4876165" cy="3263265"/>
          </a:xfrm>
        </p:spPr>
        <p:txBody>
          <a:bodyPr>
            <a:noAutofit/>
          </a:bodyPr>
          <a:p>
            <a:pPr marL="0" indent="0">
              <a:buNone/>
            </a:pPr>
            <a:r>
              <a:rPr lang="en-US" altLang="zh-CN" sz="2400">
                <a:solidFill>
                  <a:schemeClr val="tx1"/>
                </a:solidFill>
                <a:sym typeface="+mn-ea"/>
              </a:rPr>
              <a:t>7.fresh ingredients</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r>
              <a:rPr lang="en-US" altLang="zh-CN" sz="2400">
                <a:solidFill>
                  <a:schemeClr val="tx1"/>
                </a:solidFill>
                <a:sym typeface="+mn-ea"/>
              </a:rPr>
              <a:t>8. a balanced diet</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r>
              <a:rPr lang="en-US" altLang="zh-CN" sz="2400">
                <a:solidFill>
                  <a:schemeClr val="tx1"/>
                </a:solidFill>
                <a:sym typeface="+mn-ea"/>
              </a:rPr>
              <a:t>9.fundamental key to healthy eating</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r>
              <a:rPr lang="en-US" altLang="zh-CN" sz="2400">
                <a:solidFill>
                  <a:schemeClr val="tx1"/>
                </a:solidFill>
                <a:sym typeface="+mn-ea"/>
              </a:rPr>
              <a:t>10.consistent eating habits</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r>
              <a:rPr lang="en-US" altLang="zh-CN" sz="2400">
                <a:solidFill>
                  <a:schemeClr val="tx1"/>
                </a:solidFill>
                <a:sym typeface="+mn-ea"/>
              </a:rPr>
              <a:t>11.a modest amount of</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r>
              <a:rPr lang="en-US" altLang="zh-CN" sz="2400">
                <a:solidFill>
                  <a:schemeClr val="tx1"/>
                </a:solidFill>
                <a:sym typeface="+mn-ea"/>
              </a:rPr>
              <a:t>12. </a:t>
            </a:r>
            <a:r>
              <a:rPr lang="en-US" altLang="zh-CN" sz="2400">
                <a:solidFill>
                  <a:schemeClr val="tx1"/>
                </a:solidFill>
                <a:sym typeface="+mn-ea"/>
              </a:rPr>
              <a:t>on the right track</a:t>
            </a:r>
            <a:r>
              <a:rPr lang="en-US" altLang="zh-CN" sz="2400">
                <a:solidFill>
                  <a:schemeClr val="tx1"/>
                </a:solidFill>
                <a:sym typeface="+mn-ea"/>
              </a:rPr>
              <a:t> </a:t>
            </a:r>
            <a:endParaRPr lang="en-US" altLang="zh-CN" sz="2400">
              <a:solidFill>
                <a:schemeClr val="tx1"/>
              </a:solidFill>
              <a:latin typeface="Times New Roman" panose="02020603050405020304" pitchFamily="18" charset="0"/>
              <a:cs typeface="Times New Roman" panose="02020603050405020304" pitchFamily="18" charset="0"/>
            </a:endParaRPr>
          </a:p>
          <a:p>
            <a:pPr marL="0" indent="0">
              <a:buNone/>
            </a:pPr>
            <a:endParaRPr lang="en-US" altLang="zh-CN" sz="2400">
              <a:solidFill>
                <a:schemeClr val="tx1"/>
              </a:solidFill>
              <a:latin typeface="Times New Roman" panose="02020603050405020304" pitchFamily="18" charset="0"/>
              <a:cs typeface="Times New Roman" panose="02020603050405020304" pitchFamily="18" charset="0"/>
            </a:endParaRPr>
          </a:p>
        </p:txBody>
      </p:sp>
      <p:sp>
        <p:nvSpPr>
          <p:cNvPr id="8" name="文本框 7"/>
          <p:cNvSpPr txBox="1"/>
          <p:nvPr/>
        </p:nvSpPr>
        <p:spPr>
          <a:xfrm>
            <a:off x="2818130" y="243840"/>
            <a:ext cx="2677160" cy="521970"/>
          </a:xfrm>
          <a:prstGeom prst="rect">
            <a:avLst/>
          </a:prstGeom>
          <a:noFill/>
        </p:spPr>
        <p:txBody>
          <a:bodyPr wrap="square" rtlCol="0">
            <a:spAutoFit/>
          </a:bodyPr>
          <a:p>
            <a:r>
              <a:rPr lang="en-US" altLang="zh-CN" sz="2800" b="1">
                <a:latin typeface="Times New Roman Bold" panose="02020503050405090304" charset="0"/>
                <a:cs typeface="Times New Roman Bold" panose="02020503050405090304" charset="0"/>
              </a:rPr>
              <a:t>Lexical Chunks</a:t>
            </a:r>
            <a:endParaRPr lang="en-US" altLang="zh-CN" sz="2800" b="1">
              <a:latin typeface="Times New Roman Bold" panose="02020503050405090304" charset="0"/>
              <a:cs typeface="Times New Roman Bold" panose="02020503050405090304"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13385" y="-236934"/>
            <a:ext cx="8229600" cy="857250"/>
          </a:xfrm>
        </p:spPr>
        <p:txBody>
          <a:bodyPr/>
          <a:p>
            <a:r>
              <a:rPr lang="en-US" altLang="zh-CN"/>
              <a:t>Translation </a:t>
            </a:r>
            <a:endParaRPr lang="en-US" altLang="zh-CN"/>
          </a:p>
        </p:txBody>
      </p:sp>
      <p:sp>
        <p:nvSpPr>
          <p:cNvPr id="3" name="内容占位符 2"/>
          <p:cNvSpPr>
            <a:spLocks noGrp="1"/>
          </p:cNvSpPr>
          <p:nvPr>
            <p:ph sz="half" idx="1"/>
          </p:nvPr>
        </p:nvSpPr>
        <p:spPr>
          <a:xfrm>
            <a:off x="246698" y="401479"/>
            <a:ext cx="8770144" cy="4845844"/>
          </a:xfrm>
        </p:spPr>
        <p:txBody>
          <a:bodyPr>
            <a:normAutofit fontScale="90000" lnSpcReduction="20000"/>
          </a:bodyPr>
          <a:p>
            <a:pPr>
              <a:lnSpc>
                <a:spcPct val="120000"/>
              </a:lnSpc>
            </a:pPr>
            <a:r>
              <a:rPr lang="zh-CN" altLang="en-US"/>
              <a:t>比赛前（</a:t>
            </a:r>
            <a:r>
              <a:rPr lang="en-US" altLang="zh-CN"/>
              <a:t>prior to)</a:t>
            </a:r>
            <a:r>
              <a:rPr lang="zh-CN" altLang="en-US"/>
              <a:t>，许多人都充满（</a:t>
            </a:r>
            <a:r>
              <a:rPr lang="en-US" altLang="zh-CN"/>
              <a:t>consume)</a:t>
            </a:r>
            <a:r>
              <a:rPr lang="zh-CN" altLang="en-US"/>
              <a:t>恐惧。诀窍</a:t>
            </a:r>
            <a:r>
              <a:rPr lang="en-US" altLang="zh-CN"/>
              <a:t>(trick)</a:t>
            </a:r>
            <a:r>
              <a:rPr lang="zh-CN" altLang="en-US"/>
              <a:t>是一种由练习和自信构成</a:t>
            </a:r>
            <a:r>
              <a:rPr lang="en-US" altLang="zh-CN"/>
              <a:t>(consist of)</a:t>
            </a:r>
            <a:r>
              <a:rPr lang="zh-CN" altLang="en-US"/>
              <a:t>的方法。</a:t>
            </a:r>
            <a:endParaRPr lang="zh-CN" altLang="en-US"/>
          </a:p>
          <a:p>
            <a:pPr>
              <a:lnSpc>
                <a:spcPct val="120000"/>
              </a:lnSpc>
            </a:pPr>
            <a:r>
              <a:rPr lang="zh-CN" altLang="en-US"/>
              <a:t>与长期成功相关</a:t>
            </a:r>
            <a:r>
              <a:rPr lang="en-US" altLang="zh-CN"/>
              <a:t>(associated with)</a:t>
            </a:r>
            <a:r>
              <a:rPr lang="zh-CN" altLang="en-US"/>
              <a:t>的稳定的生活方式也值得坚持。</a:t>
            </a:r>
            <a:endParaRPr lang="zh-CN" altLang="en-US"/>
          </a:p>
          <a:p>
            <a:pPr>
              <a:lnSpc>
                <a:spcPct val="120000"/>
              </a:lnSpc>
            </a:pPr>
            <a:r>
              <a:rPr lang="zh-CN" altLang="en-US"/>
              <a:t>这个观点与专家常说的一致</a:t>
            </a:r>
            <a:r>
              <a:rPr lang="en-US" altLang="zh-CN"/>
              <a:t>(be consistent with</a:t>
            </a:r>
            <a:r>
              <a:rPr lang="zh-CN" altLang="en-US">
                <a:ea typeface="宋体" panose="02010600030101010101" pitchFamily="2" charset="-122"/>
              </a:rPr>
              <a:t>）</a:t>
            </a:r>
            <a:r>
              <a:rPr lang="zh-CN" altLang="en-US"/>
              <a:t>。</a:t>
            </a:r>
            <a:endParaRPr lang="zh-CN" altLang="en-US"/>
          </a:p>
          <a:p>
            <a:pPr>
              <a:lnSpc>
                <a:spcPct val="120000"/>
              </a:lnSpc>
            </a:pPr>
            <a:r>
              <a:rPr lang="zh-CN" altLang="en-US"/>
              <a:t>尽管</a:t>
            </a:r>
            <a:r>
              <a:rPr lang="en-US" altLang="zh-CN"/>
              <a:t>(despite/regardless of)</a:t>
            </a:r>
            <a:r>
              <a:rPr lang="zh-CN" altLang="en-US">
                <a:ea typeface="宋体" panose="02010600030101010101" pitchFamily="2" charset="-122"/>
              </a:rPr>
              <a:t>你会遇到很多</a:t>
            </a:r>
            <a:r>
              <a:rPr lang="zh-CN" altLang="en-US"/>
              <a:t>困难，你仍可以坚持下去。因为真正的成长在于</a:t>
            </a:r>
            <a:r>
              <a:rPr lang="en-US" altLang="zh-CN"/>
              <a:t>(consist) </a:t>
            </a:r>
            <a:r>
              <a:rPr lang="zh-CN" altLang="en-US"/>
              <a:t>过程而不是结果。</a:t>
            </a:r>
            <a:endParaRPr lang="zh-CN" altLang="en-US"/>
          </a:p>
          <a:p>
            <a:pPr>
              <a:lnSpc>
                <a:spcPct val="120000"/>
              </a:lnSpc>
            </a:pPr>
            <a:r>
              <a:rPr lang="en-US" altLang="zh-CN">
                <a:solidFill>
                  <a:srgbClr val="FF0000"/>
                </a:solidFill>
              </a:rPr>
              <a:t>Prior to </a:t>
            </a:r>
            <a:r>
              <a:rPr lang="en-US" altLang="zh-CN"/>
              <a:t>the competition, many people </a:t>
            </a:r>
            <a:r>
              <a:rPr lang="en-US" altLang="zh-CN">
                <a:solidFill>
                  <a:srgbClr val="FF0000"/>
                </a:solidFill>
              </a:rPr>
              <a:t>are consumed with</a:t>
            </a:r>
            <a:r>
              <a:rPr lang="en-US" altLang="zh-CN"/>
              <a:t> fear.The trick is a method </a:t>
            </a:r>
            <a:r>
              <a:rPr lang="en-US" altLang="zh-CN">
                <a:solidFill>
                  <a:srgbClr val="FF0000"/>
                </a:solidFill>
              </a:rPr>
              <a:t>consisting of</a:t>
            </a:r>
            <a:r>
              <a:rPr lang="en-US" altLang="zh-CN"/>
              <a:t> </a:t>
            </a:r>
            <a:r>
              <a:rPr lang="en-US" altLang="zh-CN">
                <a:solidFill>
                  <a:srgbClr val="FF0000"/>
                </a:solidFill>
              </a:rPr>
              <a:t>/comprising/ made up of </a:t>
            </a:r>
            <a:r>
              <a:rPr lang="en-US" altLang="zh-CN"/>
              <a:t>practice and confidence.</a:t>
            </a:r>
            <a:endParaRPr lang="en-US" altLang="zh-CN"/>
          </a:p>
          <a:p>
            <a:pPr>
              <a:lnSpc>
                <a:spcPct val="120000"/>
              </a:lnSpc>
            </a:pPr>
            <a:r>
              <a:rPr lang="en-US" altLang="zh-CN"/>
              <a:t>A steady lifestyle, </a:t>
            </a:r>
            <a:r>
              <a:rPr lang="en-US" altLang="zh-CN">
                <a:solidFill>
                  <a:srgbClr val="FF0000"/>
                </a:solidFill>
              </a:rPr>
              <a:t>associated with</a:t>
            </a:r>
            <a:r>
              <a:rPr lang="en-US" altLang="zh-CN"/>
              <a:t> long-term success, is also worth keeping.</a:t>
            </a:r>
            <a:endParaRPr lang="en-US" altLang="zh-CN"/>
          </a:p>
          <a:p>
            <a:pPr>
              <a:lnSpc>
                <a:spcPct val="120000"/>
              </a:lnSpc>
            </a:pPr>
            <a:r>
              <a:rPr lang="en-US" altLang="zh-CN"/>
              <a:t>This idea </a:t>
            </a:r>
            <a:r>
              <a:rPr lang="en-US" altLang="zh-CN">
                <a:solidFill>
                  <a:srgbClr val="FF0000"/>
                </a:solidFill>
              </a:rPr>
              <a:t>is consistent with</a:t>
            </a:r>
            <a:r>
              <a:rPr lang="en-US" altLang="zh-CN"/>
              <a:t> what experts always say.</a:t>
            </a:r>
            <a:endParaRPr lang="en-US" altLang="zh-CN"/>
          </a:p>
          <a:p>
            <a:pPr>
              <a:lnSpc>
                <a:spcPct val="120000"/>
              </a:lnSpc>
            </a:pPr>
            <a:r>
              <a:rPr lang="en-US" altLang="zh-CN">
                <a:solidFill>
                  <a:srgbClr val="FF0000"/>
                </a:solidFill>
              </a:rPr>
              <a:t>Despite</a:t>
            </a:r>
            <a:r>
              <a:rPr lang="en-US" altLang="zh-CN"/>
              <a:t> / </a:t>
            </a:r>
            <a:r>
              <a:rPr lang="en-US" altLang="zh-CN">
                <a:solidFill>
                  <a:srgbClr val="FF0000"/>
                </a:solidFill>
              </a:rPr>
              <a:t>Despite the fact that</a:t>
            </a:r>
            <a:r>
              <a:rPr lang="en-US" altLang="zh-CN"/>
              <a:t> you may encounter difficulties, you can keep going/forge ahead/press on. Because true growth</a:t>
            </a:r>
            <a:r>
              <a:rPr lang="en-US" altLang="zh-CN">
                <a:solidFill>
                  <a:srgbClr val="FF0000"/>
                </a:solidFill>
              </a:rPr>
              <a:t> consist in / lies in</a:t>
            </a:r>
            <a:r>
              <a:rPr lang="en-US" altLang="zh-CN"/>
              <a:t> the journey rather than the outcome.</a:t>
            </a: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593090" y="1113790"/>
            <a:ext cx="8012430" cy="3532505"/>
          </a:xfrm>
        </p:spPr>
        <p:style>
          <a:lnRef idx="0">
            <a:schemeClr val="accent6"/>
          </a:lnRef>
          <a:fillRef idx="3">
            <a:schemeClr val="accent6"/>
          </a:fillRef>
          <a:effectRef idx="3">
            <a:schemeClr val="accent6"/>
          </a:effectRef>
          <a:fontRef idx="minor">
            <a:schemeClr val="lt1"/>
          </a:fontRef>
        </p:style>
        <p:txBody>
          <a:bodyPr>
            <a:normAutofit/>
          </a:bodyPr>
          <a:lstStyle/>
          <a:p>
            <a:pPr>
              <a:lnSpc>
                <a:spcPct val="120000"/>
              </a:lnSpc>
            </a:pPr>
            <a:r>
              <a:rPr lang="zh-CN" altLang="en-US" sz="2400"/>
              <a:t>假定你是李华，你的美国网友</a:t>
            </a:r>
            <a:r>
              <a:rPr lang="en-US" altLang="zh-CN" sz="2400"/>
              <a:t>Jack</a:t>
            </a:r>
            <a:r>
              <a:rPr lang="zh-CN" altLang="en-US" sz="2400"/>
              <a:t>来信说他的家人都很喜欢吃中餐，向你请教如何在中餐馆选择健康的中餐。请你用英语给他写一封回信，内容主要包括：</a:t>
            </a:r>
            <a:endParaRPr lang="zh-CN" altLang="en-US" sz="2400"/>
          </a:p>
          <a:p>
            <a:pPr>
              <a:lnSpc>
                <a:spcPct val="120000"/>
              </a:lnSpc>
            </a:pPr>
            <a:r>
              <a:rPr lang="en-US" altLang="zh-CN" sz="2400"/>
              <a:t>1</a:t>
            </a:r>
            <a:r>
              <a:rPr lang="zh-CN" altLang="en-US" sz="2400"/>
              <a:t>．分量适当，避免浪费；</a:t>
            </a:r>
            <a:endParaRPr lang="zh-CN" altLang="en-US" sz="2400"/>
          </a:p>
          <a:p>
            <a:pPr>
              <a:lnSpc>
                <a:spcPct val="120000"/>
              </a:lnSpc>
            </a:pPr>
            <a:r>
              <a:rPr lang="en-US" altLang="zh-CN" sz="2400"/>
              <a:t>2</a:t>
            </a:r>
            <a:r>
              <a:rPr lang="zh-CN" altLang="en-US" sz="2400"/>
              <a:t>．蔬菜为主，少油少盐；</a:t>
            </a:r>
            <a:endParaRPr lang="zh-CN" altLang="en-US" sz="2400"/>
          </a:p>
          <a:p>
            <a:pPr>
              <a:lnSpc>
                <a:spcPct val="120000"/>
              </a:lnSpc>
            </a:pPr>
            <a:r>
              <a:rPr lang="en-US" altLang="zh-CN" sz="2400"/>
              <a:t>3</a:t>
            </a:r>
            <a:r>
              <a:rPr lang="zh-CN" altLang="en-US" sz="2400"/>
              <a:t>．蒸、煮为佳，不加味精</a:t>
            </a:r>
            <a:r>
              <a:rPr lang="en-US" altLang="zh-CN" sz="2400"/>
              <a:t>(MSG)</a:t>
            </a:r>
            <a:r>
              <a:rPr lang="zh-CN" altLang="en-US" sz="2400"/>
              <a:t>。</a:t>
            </a:r>
            <a:endParaRPr lang="zh-CN" altLang="en-US" sz="2400"/>
          </a:p>
          <a:p>
            <a:pPr>
              <a:lnSpc>
                <a:spcPct val="120000"/>
              </a:lnSpc>
            </a:pPr>
            <a:r>
              <a:rPr lang="zh-CN" altLang="en-US" sz="2400"/>
              <a:t>注意：可以适当增加细节，以使行文连贯。</a:t>
            </a:r>
            <a:endParaRPr lang="zh-CN" altLang="en-US" sz="2400"/>
          </a:p>
        </p:txBody>
      </p:sp>
      <p:sp>
        <p:nvSpPr>
          <p:cNvPr id="5" name="矩形 4"/>
          <p:cNvSpPr/>
          <p:nvPr>
            <p:custDataLst>
              <p:tags r:id="rId2"/>
            </p:custDataLst>
          </p:nvPr>
        </p:nvSpPr>
        <p:spPr>
          <a:xfrm>
            <a:off x="2758917" y="0"/>
            <a:ext cx="3554730" cy="922020"/>
          </a:xfrm>
          <a:prstGeom prst="rect">
            <a:avLst/>
          </a:prstGeom>
          <a:noFill/>
        </p:spPr>
        <p:txBody>
          <a:bodyPr wrap="none" lIns="91440" tIns="45720" rIns="91440" bIns="45720">
            <a:spAutoFit/>
          </a:bodyPr>
          <a:lstStyle/>
          <a:p>
            <a:pPr algn="ctr"/>
            <a:r>
              <a:rPr lang="en-US" altLang="zh-CN" sz="5400" b="1" cap="all" spc="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Writing </a:t>
            </a:r>
            <a:endParaRPr lang="zh-CN" altLang="en-US" sz="5400" b="1" cap="all" spc="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custDataLst>
              <p:tags r:id="rId1"/>
            </p:custDataLst>
          </p:nvPr>
        </p:nvSpPr>
        <p:spPr bwMode="auto">
          <a:xfrm>
            <a:off x="226386" y="386527"/>
            <a:ext cx="353481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tabLst>
                <a:tab pos="270002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70002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70002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70002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70002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70002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70002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70002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70002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700020" algn="l"/>
              </a:tabLst>
            </a:pPr>
            <a:r>
              <a:rPr kumimoji="0" lang="zh-CN" altLang="zh-CN" sz="24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审题</a:t>
            </a:r>
            <a:endParaRPr kumimoji="0" lang="zh-CN" altLang="zh-CN" sz="900" b="1" i="0" u="none" strike="noStrike" cap="none" normalizeH="0" baseline="0">
              <a:ln>
                <a:noFill/>
              </a:ln>
              <a:solidFill>
                <a:schemeClr val="tx1"/>
              </a:solidFill>
              <a:effectLst/>
              <a:latin typeface="Times New Roman" panose="02020603050405020304" pitchFamily="18" charset="0"/>
            </a:endParaRPr>
          </a:p>
        </p:txBody>
      </p:sp>
      <p:graphicFrame>
        <p:nvGraphicFramePr>
          <p:cNvPr id="7" name="表格 6"/>
          <p:cNvGraphicFramePr>
            <a:graphicFrameLocks noGrp="1"/>
          </p:cNvGraphicFramePr>
          <p:nvPr>
            <p:custDataLst>
              <p:tags r:id="rId2"/>
            </p:custDataLst>
          </p:nvPr>
        </p:nvGraphicFramePr>
        <p:xfrm>
          <a:off x="363220" y="1155065"/>
          <a:ext cx="8254365" cy="3225800"/>
        </p:xfrm>
        <a:graphic>
          <a:graphicData uri="http://schemas.openxmlformats.org/drawingml/2006/table">
            <a:tbl>
              <a:tblPr>
                <a:tableStyleId>{5C22544A-7EE6-4342-B048-85BDC9FD1C3A}</a:tableStyleId>
              </a:tblPr>
              <a:tblGrid>
                <a:gridCol w="1461770"/>
                <a:gridCol w="3313430"/>
                <a:gridCol w="1784350"/>
                <a:gridCol w="1694815"/>
              </a:tblGrid>
              <a:tr h="701040">
                <a:tc>
                  <a:txBody>
                    <a:bodyPr/>
                    <a:lstStyle/>
                    <a:p>
                      <a:pPr algn="ctr">
                        <a:lnSpc>
                          <a:spcPct val="150000"/>
                        </a:lnSpc>
                        <a:tabLst>
                          <a:tab pos="2700655" algn="l"/>
                        </a:tabLst>
                      </a:pPr>
                      <a:r>
                        <a:rPr lang="zh-CN" sz="2000" b="1" kern="100">
                          <a:effectLst/>
                        </a:rPr>
                        <a:t>主题</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饮食文化</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体裁</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应用文</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075690">
                <a:tc>
                  <a:txBody>
                    <a:bodyPr/>
                    <a:lstStyle/>
                    <a:p>
                      <a:pPr algn="ctr">
                        <a:lnSpc>
                          <a:spcPct val="150000"/>
                        </a:lnSpc>
                        <a:tabLst>
                          <a:tab pos="2700655" algn="l"/>
                        </a:tabLst>
                      </a:pPr>
                      <a:r>
                        <a:rPr lang="zh-CN" sz="2000" b="1" kern="100">
                          <a:effectLst/>
                        </a:rPr>
                        <a:t>人称</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以第二人称为主</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时态</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tabLst>
                          <a:tab pos="2700655" algn="l"/>
                        </a:tabLst>
                      </a:pPr>
                      <a:r>
                        <a:rPr lang="zh-CN" sz="2000" b="1" kern="100">
                          <a:effectLst/>
                        </a:rPr>
                        <a:t>一般现在时</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449070">
                <a:tc>
                  <a:txBody>
                    <a:bodyPr/>
                    <a:lstStyle/>
                    <a:p>
                      <a:pPr algn="ctr">
                        <a:lnSpc>
                          <a:spcPct val="150000"/>
                        </a:lnSpc>
                        <a:tabLst>
                          <a:tab pos="2700655" algn="l"/>
                        </a:tabLst>
                      </a:pPr>
                      <a:r>
                        <a:rPr lang="en-US" altLang="zh-CN" sz="2000" b="1" kern="100">
                          <a:effectLst/>
                        </a:rPr>
                        <a:t>Para.2 </a:t>
                      </a:r>
                      <a:r>
                        <a:rPr lang="zh-CN" sz="2000" b="1" kern="100">
                          <a:effectLst/>
                        </a:rPr>
                        <a:t>布局</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l">
                        <a:lnSpc>
                          <a:spcPct val="150000"/>
                        </a:lnSpc>
                        <a:tabLst>
                          <a:tab pos="2700655" algn="l"/>
                        </a:tabLst>
                      </a:pPr>
                      <a:r>
                        <a:rPr lang="zh-CN" sz="2000" b="1" kern="100">
                          <a:effectLst/>
                        </a:rPr>
                        <a:t>第一部分：选择适量的饭菜；</a:t>
                      </a:r>
                      <a:endParaRPr lang="zh-CN" sz="1600" b="1" kern="100">
                        <a:effectLst/>
                      </a:endParaRPr>
                    </a:p>
                    <a:p>
                      <a:pPr algn="l">
                        <a:lnSpc>
                          <a:spcPct val="150000"/>
                        </a:lnSpc>
                        <a:tabLst>
                          <a:tab pos="2700655" algn="l"/>
                        </a:tabLst>
                      </a:pPr>
                      <a:r>
                        <a:rPr lang="zh-CN" sz="2000" b="1" kern="100">
                          <a:effectLst/>
                        </a:rPr>
                        <a:t>第二部分：选择中餐时饭菜的种类及注意事项。</a:t>
                      </a:r>
                      <a:endParaRPr lang="zh-CN" sz="20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cPr/>
                </a:tc>
                <a:tc hMerge="1">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内容占位符 5"/>
          <p:cNvSpPr>
            <a:spLocks noGrp="1"/>
          </p:cNvSpPr>
          <p:nvPr>
            <p:ph idx="1"/>
          </p:nvPr>
        </p:nvSpPr>
        <p:spPr>
          <a:xfrm>
            <a:off x="0" y="212725"/>
            <a:ext cx="8665845" cy="4855210"/>
          </a:xfrm>
        </p:spPr>
        <p:txBody>
          <a:bodyPr>
            <a:noAutofit/>
          </a:bodyPr>
          <a:p>
            <a:pPr indent="0" algn="just">
              <a:lnSpc>
                <a:spcPct val="100000"/>
              </a:lnSpc>
              <a:buFont typeface="Times New Roman" panose="02020603050405020304" pitchFamily="18" charset="0"/>
              <a:buNone/>
            </a:pPr>
            <a:r>
              <a:rPr lang="en-US" altLang="zh-CN" sz="1900">
                <a:sym typeface="+mn-ea"/>
              </a:rPr>
              <a:t>Dear Jack,</a:t>
            </a:r>
            <a:endParaRPr lang="en-US" altLang="zh-CN" sz="1900"/>
          </a:p>
          <a:p>
            <a:pPr indent="0" algn="just">
              <a:lnSpc>
                <a:spcPct val="100000"/>
              </a:lnSpc>
              <a:buFont typeface="Times New Roman" panose="02020603050405020304" pitchFamily="18" charset="0"/>
              <a:buNone/>
            </a:pPr>
            <a:r>
              <a:rPr lang="en-US" altLang="zh-CN" sz="1900">
                <a:sym typeface="+mn-ea"/>
              </a:rPr>
              <a:t>     I’m delighted to hear that your family enjoy Chinese cuisine! When dining at a Chinese restaurant, there are a few tips that might help you make healthier choices.</a:t>
            </a:r>
            <a:endParaRPr lang="en-US" altLang="zh-CN" sz="1900"/>
          </a:p>
          <a:p>
            <a:pPr indent="0" algn="just">
              <a:lnSpc>
                <a:spcPct val="100000"/>
              </a:lnSpc>
              <a:buFont typeface="Times New Roman" panose="02020603050405020304" pitchFamily="18" charset="0"/>
              <a:buNone/>
            </a:pPr>
            <a:r>
              <a:rPr lang="en-US" altLang="zh-CN" sz="1900">
                <a:sym typeface="+mn-ea"/>
              </a:rPr>
              <a:t>     Firstly, portion control is key. Chinese restaurants often serve large portions, so it’s advisable to order smaller portions to avoid overeating and reduce food waste. In addition, focus on dishes that feature vegetables, and ask for less oil and salt to be used in cooking. By opting for dishes that are rich in vegetables, you can enjoy a balanced meal while minimizing unnecessary fats and sodium. Lastly, choose steaming and boiling methods over frying, as they preserve the natural nutrients in the ingredients. It’s also a good idea to avoid dishes with MSG, especially if you’re sensitive to it.</a:t>
            </a:r>
            <a:endParaRPr lang="en-US" altLang="zh-CN" sz="1900"/>
          </a:p>
          <a:p>
            <a:pPr indent="0" algn="just">
              <a:lnSpc>
                <a:spcPct val="100000"/>
              </a:lnSpc>
              <a:buFont typeface="Times New Roman" panose="02020603050405020304" pitchFamily="18" charset="0"/>
              <a:buNone/>
            </a:pPr>
            <a:r>
              <a:rPr lang="en-US" altLang="zh-CN" sz="1900">
                <a:sym typeface="+mn-ea"/>
              </a:rPr>
              <a:t>     I hope these suggestions help you and your family have a healthier Chinese dining experience. Have a good appetite and stay healthy.</a:t>
            </a:r>
            <a:endParaRPr lang="en-US" altLang="zh-CN" sz="1900"/>
          </a:p>
          <a:p>
            <a:pPr indent="0" algn="r">
              <a:lnSpc>
                <a:spcPct val="100000"/>
              </a:lnSpc>
              <a:buFont typeface="Times New Roman" panose="02020603050405020304" pitchFamily="18" charset="0"/>
              <a:buNone/>
            </a:pPr>
            <a:r>
              <a:rPr lang="en-US" altLang="zh-CN" sz="1900">
                <a:sym typeface="+mn-ea"/>
              </a:rPr>
              <a:t>Best regards,</a:t>
            </a:r>
            <a:endParaRPr lang="en-US" altLang="zh-CN" sz="1900"/>
          </a:p>
          <a:p>
            <a:pPr indent="0" algn="r">
              <a:lnSpc>
                <a:spcPct val="100000"/>
              </a:lnSpc>
              <a:buFont typeface="Times New Roman" panose="02020603050405020304" pitchFamily="18" charset="0"/>
              <a:buNone/>
            </a:pPr>
            <a:r>
              <a:rPr lang="en-US" altLang="zh-CN" sz="1900">
                <a:sym typeface="+mn-ea"/>
              </a:rPr>
              <a:t>Li Hua</a:t>
            </a:r>
            <a:endParaRPr lang="en-US" altLang="zh-CN" sz="1900"/>
          </a:p>
          <a:p>
            <a:pPr marL="0" indent="0" algn="just">
              <a:lnSpc>
                <a:spcPct val="100000"/>
              </a:lnSpc>
              <a:buFont typeface="Times New Roman" panose="02020603050405020304" pitchFamily="18" charset="0"/>
              <a:buNone/>
            </a:pPr>
            <a:endParaRPr lang="en-US" altLang="zh-CN" sz="1900"/>
          </a:p>
        </p:txBody>
      </p:sp>
      <p:sp>
        <p:nvSpPr>
          <p:cNvPr id="107523" name="Text Box 3"/>
          <p:cNvSpPr txBox="1">
            <a:spLocks noChangeArrowheads="1"/>
          </p:cNvSpPr>
          <p:nvPr>
            <p:custDataLst>
              <p:tags r:id="rId1"/>
            </p:custDataLst>
          </p:nvPr>
        </p:nvSpPr>
        <p:spPr bwMode="auto">
          <a:xfrm>
            <a:off x="3135790" y="115"/>
            <a:ext cx="4405661"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400" b="1">
                <a:solidFill>
                  <a:srgbClr val="FF0000"/>
                </a:solidFill>
              </a:rPr>
              <a:t>Sample</a:t>
            </a:r>
            <a:endParaRPr lang="en-US" altLang="zh-CN" sz="24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 name="标题 1"/>
          <p:cNvSpPr>
            <a:spLocks noGrp="1"/>
          </p:cNvSpPr>
          <p:nvPr>
            <p:ph type="title"/>
          </p:nvPr>
        </p:nvSpPr>
        <p:spPr>
          <a:xfrm>
            <a:off x="-234315" y="481330"/>
            <a:ext cx="5142230" cy="725805"/>
          </a:xfrm>
        </p:spPr>
        <p:txBody>
          <a:bodyPr>
            <a:normAutofit fontScale="90000"/>
          </a:bodyPr>
          <a:p>
            <a:pPr algn="ctr"/>
            <a:r>
              <a:rPr lang="en-US" altLang="zh-CN" sz="3200">
                <a:solidFill>
                  <a:srgbClr val="FF0000"/>
                </a:solidFill>
                <a:sym typeface="+mn-ea"/>
              </a:rPr>
              <a:t>How to eat </a:t>
            </a:r>
            <a:br>
              <a:rPr lang="en-US" altLang="zh-CN" sz="3200">
                <a:solidFill>
                  <a:srgbClr val="FF0000"/>
                </a:solidFill>
                <a:sym typeface="+mn-ea"/>
              </a:rPr>
            </a:br>
            <a:r>
              <a:rPr lang="en-US" altLang="zh-CN" sz="3200">
                <a:solidFill>
                  <a:srgbClr val="FF0000"/>
                </a:solidFill>
                <a:sym typeface="+mn-ea"/>
              </a:rPr>
              <a:t>healthily? </a:t>
            </a:r>
            <a:endParaRPr lang="en-US" altLang="zh-CN" sz="3200">
              <a:solidFill>
                <a:srgbClr val="FF0000"/>
              </a:solidFill>
              <a:sym typeface="+mn-ea"/>
            </a:endParaRPr>
          </a:p>
        </p:txBody>
      </p:sp>
      <p:sp>
        <p:nvSpPr>
          <p:cNvPr id="3" name="内容占位符 2"/>
          <p:cNvSpPr>
            <a:spLocks noGrp="1"/>
          </p:cNvSpPr>
          <p:nvPr>
            <p:ph idx="1"/>
          </p:nvPr>
        </p:nvSpPr>
        <p:spPr/>
        <p:txBody>
          <a:bodyPr/>
          <a:p>
            <a:pPr marL="0" indent="0">
              <a:buNone/>
            </a:pPr>
            <a:endParaRPr lang="en-US" altLang="zh-CN" sz="2800"/>
          </a:p>
        </p:txBody>
      </p:sp>
      <p:pic>
        <p:nvPicPr>
          <p:cNvPr id="1028" name="Picture 4"/>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3416283" y="60506"/>
            <a:ext cx="5580417" cy="50223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arn(inVertical)">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8" name="Group 21_1"/>
          <p:cNvGrpSpPr/>
          <p:nvPr>
            <p:custDataLst>
              <p:tags r:id="rId1"/>
            </p:custDataLst>
          </p:nvPr>
        </p:nvGrpSpPr>
        <p:grpSpPr>
          <a:xfrm>
            <a:off x="28660" y="39151"/>
            <a:ext cx="9093697" cy="5035466"/>
            <a:chOff x="-1013679" y="-43169"/>
            <a:chExt cx="12858769" cy="6560166"/>
          </a:xfrm>
        </p:grpSpPr>
        <p:grpSp>
          <p:nvGrpSpPr>
            <p:cNvPr id="60" name="组合 59"/>
            <p:cNvGrpSpPr/>
            <p:nvPr>
              <p:custDataLst>
                <p:tags r:id="rId2"/>
              </p:custDataLst>
            </p:nvPr>
          </p:nvGrpSpPr>
          <p:grpSpPr>
            <a:xfrm>
              <a:off x="9683417" y="6288397"/>
              <a:ext cx="2161673" cy="228600"/>
              <a:chOff x="2805536" y="-1467853"/>
              <a:chExt cx="2161673" cy="228600"/>
            </a:xfrm>
          </p:grpSpPr>
          <p:sp>
            <p:nvSpPr>
              <p:cNvPr id="67" name="椭圆 66"/>
              <p:cNvSpPr/>
              <p:nvPr>
                <p:custDataLst>
                  <p:tags r:id="rId3"/>
                </p:custDataLst>
              </p:nvPr>
            </p:nvSpPr>
            <p:spPr>
              <a:xfrm>
                <a:off x="2805536" y="-1467853"/>
                <a:ext cx="228600" cy="228600"/>
              </a:xfrm>
              <a:prstGeom prst="ellipse">
                <a:avLst/>
              </a:prstGeom>
              <a:solidFill>
                <a:srgbClr val="78B6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67"/>
              <p:cNvSpPr/>
              <p:nvPr>
                <p:custDataLst>
                  <p:tags r:id="rId4"/>
                </p:custDataLst>
              </p:nvPr>
            </p:nvSpPr>
            <p:spPr>
              <a:xfrm>
                <a:off x="3288804" y="-1467853"/>
                <a:ext cx="228600" cy="228600"/>
              </a:xfrm>
              <a:prstGeom prst="ellipse">
                <a:avLst/>
              </a:prstGeom>
              <a:solidFill>
                <a:srgbClr val="FDD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custDataLst>
                  <p:tags r:id="rId5"/>
                </p:custDataLst>
              </p:nvPr>
            </p:nvSpPr>
            <p:spPr>
              <a:xfrm>
                <a:off x="3772072" y="-1467853"/>
                <a:ext cx="228600" cy="228600"/>
              </a:xfrm>
              <a:prstGeom prst="ellipse">
                <a:avLst/>
              </a:prstGeom>
              <a:solidFill>
                <a:srgbClr val="ED9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custDataLst>
                  <p:tags r:id="rId6"/>
                </p:custDataLst>
              </p:nvPr>
            </p:nvSpPr>
            <p:spPr>
              <a:xfrm>
                <a:off x="4255340" y="-1467853"/>
                <a:ext cx="228600" cy="228600"/>
              </a:xfrm>
              <a:prstGeom prst="ellipse">
                <a:avLst/>
              </a:prstGeom>
              <a:solidFill>
                <a:srgbClr val="E97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custDataLst>
                  <p:tags r:id="rId7"/>
                </p:custDataLst>
              </p:nvPr>
            </p:nvSpPr>
            <p:spPr>
              <a:xfrm>
                <a:off x="4738609" y="-1467853"/>
                <a:ext cx="228600" cy="228600"/>
              </a:xfrm>
              <a:prstGeom prst="ellipse">
                <a:avLst/>
              </a:prstGeom>
              <a:solidFill>
                <a:srgbClr val="AB7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1" name="组合 60"/>
            <p:cNvGrpSpPr/>
            <p:nvPr>
              <p:custDataLst>
                <p:tags r:id="rId8"/>
              </p:custDataLst>
            </p:nvPr>
          </p:nvGrpSpPr>
          <p:grpSpPr>
            <a:xfrm flipH="1" flipV="1">
              <a:off x="-1013679" y="-43169"/>
              <a:ext cx="4948007" cy="573258"/>
              <a:chOff x="-460228" y="4964882"/>
              <a:chExt cx="16582544" cy="1921192"/>
            </a:xfrm>
          </p:grpSpPr>
          <p:sp>
            <p:nvSpPr>
              <p:cNvPr id="62" name="等腰三角形 5"/>
              <p:cNvSpPr/>
              <p:nvPr>
                <p:custDataLst>
                  <p:tags r:id="rId9"/>
                </p:custDataLst>
              </p:nvPr>
            </p:nvSpPr>
            <p:spPr>
              <a:xfrm>
                <a:off x="-460228" y="5749042"/>
                <a:ext cx="3560710" cy="1137032"/>
              </a:xfrm>
              <a:custGeom>
                <a:avLst/>
                <a:gdLst>
                  <a:gd name="connsiteX0" fmla="*/ 0 w 3560710"/>
                  <a:gd name="connsiteY0" fmla="*/ 1136944 h 1136944"/>
                  <a:gd name="connsiteX1" fmla="*/ 1780355 w 3560710"/>
                  <a:gd name="connsiteY1" fmla="*/ 0 h 1136944"/>
                  <a:gd name="connsiteX2" fmla="*/ 3560710 w 3560710"/>
                  <a:gd name="connsiteY2" fmla="*/ 1136944 h 1136944"/>
                  <a:gd name="connsiteX3" fmla="*/ 0 w 3560710"/>
                  <a:gd name="connsiteY3" fmla="*/ 1136944 h 1136944"/>
                  <a:gd name="connsiteX0-1" fmla="*/ 0 w 3560710"/>
                  <a:gd name="connsiteY0-2" fmla="*/ 1136944 h 1136944"/>
                  <a:gd name="connsiteX1-3" fmla="*/ 1780355 w 3560710"/>
                  <a:gd name="connsiteY1-4" fmla="*/ 0 h 1136944"/>
                  <a:gd name="connsiteX2-5" fmla="*/ 3560710 w 3560710"/>
                  <a:gd name="connsiteY2-6" fmla="*/ 1136944 h 1136944"/>
                  <a:gd name="connsiteX3-7" fmla="*/ 0 w 3560710"/>
                  <a:gd name="connsiteY3-8" fmla="*/ 1136944 h 1136944"/>
                  <a:gd name="connsiteX0-9" fmla="*/ 0 w 3560710"/>
                  <a:gd name="connsiteY0-10" fmla="*/ 1137032 h 1137032"/>
                  <a:gd name="connsiteX1-11" fmla="*/ 1780355 w 3560710"/>
                  <a:gd name="connsiteY1-12" fmla="*/ 88 h 1137032"/>
                  <a:gd name="connsiteX2-13" fmla="*/ 3560710 w 3560710"/>
                  <a:gd name="connsiteY2-14" fmla="*/ 1137032 h 1137032"/>
                  <a:gd name="connsiteX3-15" fmla="*/ 0 w 3560710"/>
                  <a:gd name="connsiteY3-16" fmla="*/ 1137032 h 1137032"/>
                </a:gdLst>
                <a:ahLst/>
                <a:cxnLst>
                  <a:cxn ang="0">
                    <a:pos x="connsiteX0-1" y="connsiteY0-2"/>
                  </a:cxn>
                  <a:cxn ang="0">
                    <a:pos x="connsiteX1-3" y="connsiteY1-4"/>
                  </a:cxn>
                  <a:cxn ang="0">
                    <a:pos x="connsiteX2-5" y="connsiteY2-6"/>
                  </a:cxn>
                  <a:cxn ang="0">
                    <a:pos x="connsiteX3-7" y="connsiteY3-8"/>
                  </a:cxn>
                </a:cxnLst>
                <a:rect l="l" t="t" r="r" b="b"/>
                <a:pathLst>
                  <a:path w="3560710" h="1137032">
                    <a:moveTo>
                      <a:pt x="0" y="1137032"/>
                    </a:moveTo>
                    <a:cubicBezTo>
                      <a:pt x="593452" y="758051"/>
                      <a:pt x="1102124" y="-9500"/>
                      <a:pt x="1780355" y="88"/>
                    </a:cubicBezTo>
                    <a:cubicBezTo>
                      <a:pt x="2458586" y="9676"/>
                      <a:pt x="2967258" y="758051"/>
                      <a:pt x="3560710" y="1137032"/>
                    </a:cubicBezTo>
                    <a:lnTo>
                      <a:pt x="0" y="1137032"/>
                    </a:lnTo>
                    <a:close/>
                  </a:path>
                </a:pathLst>
              </a:custGeom>
              <a:solidFill>
                <a:srgbClr val="78B6A9">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等腰三角形 5"/>
              <p:cNvSpPr/>
              <p:nvPr>
                <p:custDataLst>
                  <p:tags r:id="rId10"/>
                </p:custDataLst>
              </p:nvPr>
            </p:nvSpPr>
            <p:spPr>
              <a:xfrm>
                <a:off x="1498898" y="5414211"/>
                <a:ext cx="4355342" cy="1471863"/>
              </a:xfrm>
              <a:custGeom>
                <a:avLst/>
                <a:gdLst>
                  <a:gd name="connsiteX0" fmla="*/ 0 w 3560710"/>
                  <a:gd name="connsiteY0" fmla="*/ 1136944 h 1136944"/>
                  <a:gd name="connsiteX1" fmla="*/ 1780355 w 3560710"/>
                  <a:gd name="connsiteY1" fmla="*/ 0 h 1136944"/>
                  <a:gd name="connsiteX2" fmla="*/ 3560710 w 3560710"/>
                  <a:gd name="connsiteY2" fmla="*/ 1136944 h 1136944"/>
                  <a:gd name="connsiteX3" fmla="*/ 0 w 3560710"/>
                  <a:gd name="connsiteY3" fmla="*/ 1136944 h 1136944"/>
                  <a:gd name="connsiteX0-1" fmla="*/ 0 w 3560710"/>
                  <a:gd name="connsiteY0-2" fmla="*/ 1136944 h 1136944"/>
                  <a:gd name="connsiteX1-3" fmla="*/ 1780355 w 3560710"/>
                  <a:gd name="connsiteY1-4" fmla="*/ 0 h 1136944"/>
                  <a:gd name="connsiteX2-5" fmla="*/ 3560710 w 3560710"/>
                  <a:gd name="connsiteY2-6" fmla="*/ 1136944 h 1136944"/>
                  <a:gd name="connsiteX3-7" fmla="*/ 0 w 3560710"/>
                  <a:gd name="connsiteY3-8" fmla="*/ 1136944 h 1136944"/>
                  <a:gd name="connsiteX0-9" fmla="*/ 0 w 3560710"/>
                  <a:gd name="connsiteY0-10" fmla="*/ 1137032 h 1137032"/>
                  <a:gd name="connsiteX1-11" fmla="*/ 1780355 w 3560710"/>
                  <a:gd name="connsiteY1-12" fmla="*/ 88 h 1137032"/>
                  <a:gd name="connsiteX2-13" fmla="*/ 3560710 w 3560710"/>
                  <a:gd name="connsiteY2-14" fmla="*/ 1137032 h 1137032"/>
                  <a:gd name="connsiteX3-15" fmla="*/ 0 w 3560710"/>
                  <a:gd name="connsiteY3-16" fmla="*/ 1137032 h 1137032"/>
                  <a:gd name="connsiteX0-17" fmla="*/ 0 w 3560710"/>
                  <a:gd name="connsiteY0-18" fmla="*/ 1137032 h 1137032"/>
                  <a:gd name="connsiteX1-19" fmla="*/ 1780355 w 3560710"/>
                  <a:gd name="connsiteY1-20" fmla="*/ 88 h 1137032"/>
                  <a:gd name="connsiteX2-21" fmla="*/ 3560710 w 3560710"/>
                  <a:gd name="connsiteY2-22" fmla="*/ 1137032 h 1137032"/>
                  <a:gd name="connsiteX3-23" fmla="*/ 0 w 3560710"/>
                  <a:gd name="connsiteY3-24" fmla="*/ 1137032 h 1137032"/>
                  <a:gd name="connsiteX0-25" fmla="*/ 0 w 3560710"/>
                  <a:gd name="connsiteY0-26" fmla="*/ 1137032 h 1137032"/>
                  <a:gd name="connsiteX1-27" fmla="*/ 1780355 w 3560710"/>
                  <a:gd name="connsiteY1-28" fmla="*/ 88 h 1137032"/>
                  <a:gd name="connsiteX2-29" fmla="*/ 3560710 w 3560710"/>
                  <a:gd name="connsiteY2-30" fmla="*/ 1137032 h 1137032"/>
                  <a:gd name="connsiteX3-31" fmla="*/ 0 w 3560710"/>
                  <a:gd name="connsiteY3-32" fmla="*/ 1137032 h 1137032"/>
                </a:gdLst>
                <a:ahLst/>
                <a:cxnLst>
                  <a:cxn ang="0">
                    <a:pos x="connsiteX0-1" y="connsiteY0-2"/>
                  </a:cxn>
                  <a:cxn ang="0">
                    <a:pos x="connsiteX1-3" y="connsiteY1-4"/>
                  </a:cxn>
                  <a:cxn ang="0">
                    <a:pos x="connsiteX2-5" y="connsiteY2-6"/>
                  </a:cxn>
                  <a:cxn ang="0">
                    <a:pos x="connsiteX3-7" y="connsiteY3-8"/>
                  </a:cxn>
                </a:cxnLst>
                <a:rect l="l" t="t" r="r" b="b"/>
                <a:pathLst>
                  <a:path w="3560710" h="1137032">
                    <a:moveTo>
                      <a:pt x="0" y="1137032"/>
                    </a:moveTo>
                    <a:cubicBezTo>
                      <a:pt x="593452" y="758051"/>
                      <a:pt x="1298852" y="-9500"/>
                      <a:pt x="1780355" y="88"/>
                    </a:cubicBezTo>
                    <a:cubicBezTo>
                      <a:pt x="2261858" y="9676"/>
                      <a:pt x="2967258" y="758051"/>
                      <a:pt x="3560710" y="1137032"/>
                    </a:cubicBezTo>
                    <a:lnTo>
                      <a:pt x="0" y="1137032"/>
                    </a:lnTo>
                    <a:close/>
                  </a:path>
                </a:pathLst>
              </a:custGeom>
              <a:solidFill>
                <a:srgbClr val="FDD069">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等腰三角形 5"/>
              <p:cNvSpPr/>
              <p:nvPr>
                <p:custDataLst>
                  <p:tags r:id="rId11"/>
                </p:custDataLst>
              </p:nvPr>
            </p:nvSpPr>
            <p:spPr>
              <a:xfrm>
                <a:off x="3763709" y="4964882"/>
                <a:ext cx="5327811" cy="1921192"/>
              </a:xfrm>
              <a:custGeom>
                <a:avLst/>
                <a:gdLst>
                  <a:gd name="connsiteX0" fmla="*/ 0 w 3560710"/>
                  <a:gd name="connsiteY0" fmla="*/ 1136944 h 1136944"/>
                  <a:gd name="connsiteX1" fmla="*/ 1780355 w 3560710"/>
                  <a:gd name="connsiteY1" fmla="*/ 0 h 1136944"/>
                  <a:gd name="connsiteX2" fmla="*/ 3560710 w 3560710"/>
                  <a:gd name="connsiteY2" fmla="*/ 1136944 h 1136944"/>
                  <a:gd name="connsiteX3" fmla="*/ 0 w 3560710"/>
                  <a:gd name="connsiteY3" fmla="*/ 1136944 h 1136944"/>
                  <a:gd name="connsiteX0-1" fmla="*/ 0 w 3560710"/>
                  <a:gd name="connsiteY0-2" fmla="*/ 1136944 h 1136944"/>
                  <a:gd name="connsiteX1-3" fmla="*/ 1780355 w 3560710"/>
                  <a:gd name="connsiteY1-4" fmla="*/ 0 h 1136944"/>
                  <a:gd name="connsiteX2-5" fmla="*/ 3560710 w 3560710"/>
                  <a:gd name="connsiteY2-6" fmla="*/ 1136944 h 1136944"/>
                  <a:gd name="connsiteX3-7" fmla="*/ 0 w 3560710"/>
                  <a:gd name="connsiteY3-8" fmla="*/ 1136944 h 1136944"/>
                  <a:gd name="connsiteX0-9" fmla="*/ 0 w 3560710"/>
                  <a:gd name="connsiteY0-10" fmla="*/ 1137032 h 1137032"/>
                  <a:gd name="connsiteX1-11" fmla="*/ 1780355 w 3560710"/>
                  <a:gd name="connsiteY1-12" fmla="*/ 88 h 1137032"/>
                  <a:gd name="connsiteX2-13" fmla="*/ 3560710 w 3560710"/>
                  <a:gd name="connsiteY2-14" fmla="*/ 1137032 h 1137032"/>
                  <a:gd name="connsiteX3-15" fmla="*/ 0 w 3560710"/>
                  <a:gd name="connsiteY3-16" fmla="*/ 1137032 h 1137032"/>
                </a:gdLst>
                <a:ahLst/>
                <a:cxnLst>
                  <a:cxn ang="0">
                    <a:pos x="connsiteX0-1" y="connsiteY0-2"/>
                  </a:cxn>
                  <a:cxn ang="0">
                    <a:pos x="connsiteX1-3" y="connsiteY1-4"/>
                  </a:cxn>
                  <a:cxn ang="0">
                    <a:pos x="connsiteX2-5" y="connsiteY2-6"/>
                  </a:cxn>
                  <a:cxn ang="0">
                    <a:pos x="connsiteX3-7" y="connsiteY3-8"/>
                  </a:cxn>
                </a:cxnLst>
                <a:rect l="l" t="t" r="r" b="b"/>
                <a:pathLst>
                  <a:path w="3560710" h="1137032">
                    <a:moveTo>
                      <a:pt x="0" y="1137032"/>
                    </a:moveTo>
                    <a:cubicBezTo>
                      <a:pt x="593452" y="758051"/>
                      <a:pt x="1102124" y="-9500"/>
                      <a:pt x="1780355" y="88"/>
                    </a:cubicBezTo>
                    <a:cubicBezTo>
                      <a:pt x="2458586" y="9676"/>
                      <a:pt x="2967258" y="758051"/>
                      <a:pt x="3560710" y="1137032"/>
                    </a:cubicBezTo>
                    <a:lnTo>
                      <a:pt x="0" y="1137032"/>
                    </a:lnTo>
                    <a:close/>
                  </a:path>
                </a:pathLst>
              </a:custGeom>
              <a:solidFill>
                <a:srgbClr val="ED935C">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等腰三角形 5"/>
              <p:cNvSpPr/>
              <p:nvPr>
                <p:custDataLst>
                  <p:tags r:id="rId12"/>
                </p:custDataLst>
              </p:nvPr>
            </p:nvSpPr>
            <p:spPr>
              <a:xfrm>
                <a:off x="6780019" y="5781117"/>
                <a:ext cx="5439657" cy="1076883"/>
              </a:xfrm>
              <a:custGeom>
                <a:avLst/>
                <a:gdLst>
                  <a:gd name="connsiteX0" fmla="*/ 0 w 3560710"/>
                  <a:gd name="connsiteY0" fmla="*/ 1136944 h 1136944"/>
                  <a:gd name="connsiteX1" fmla="*/ 1780355 w 3560710"/>
                  <a:gd name="connsiteY1" fmla="*/ 0 h 1136944"/>
                  <a:gd name="connsiteX2" fmla="*/ 3560710 w 3560710"/>
                  <a:gd name="connsiteY2" fmla="*/ 1136944 h 1136944"/>
                  <a:gd name="connsiteX3" fmla="*/ 0 w 3560710"/>
                  <a:gd name="connsiteY3" fmla="*/ 1136944 h 1136944"/>
                  <a:gd name="connsiteX0-1" fmla="*/ 0 w 3560710"/>
                  <a:gd name="connsiteY0-2" fmla="*/ 1136944 h 1136944"/>
                  <a:gd name="connsiteX1-3" fmla="*/ 1780355 w 3560710"/>
                  <a:gd name="connsiteY1-4" fmla="*/ 0 h 1136944"/>
                  <a:gd name="connsiteX2-5" fmla="*/ 3560710 w 3560710"/>
                  <a:gd name="connsiteY2-6" fmla="*/ 1136944 h 1136944"/>
                  <a:gd name="connsiteX3-7" fmla="*/ 0 w 3560710"/>
                  <a:gd name="connsiteY3-8" fmla="*/ 1136944 h 1136944"/>
                  <a:gd name="connsiteX0-9" fmla="*/ 0 w 3560710"/>
                  <a:gd name="connsiteY0-10" fmla="*/ 1137032 h 1137032"/>
                  <a:gd name="connsiteX1-11" fmla="*/ 1780355 w 3560710"/>
                  <a:gd name="connsiteY1-12" fmla="*/ 88 h 1137032"/>
                  <a:gd name="connsiteX2-13" fmla="*/ 3560710 w 3560710"/>
                  <a:gd name="connsiteY2-14" fmla="*/ 1137032 h 1137032"/>
                  <a:gd name="connsiteX3-15" fmla="*/ 0 w 3560710"/>
                  <a:gd name="connsiteY3-16" fmla="*/ 1137032 h 1137032"/>
                  <a:gd name="connsiteX0-17" fmla="*/ 0 w 3560710"/>
                  <a:gd name="connsiteY0-18" fmla="*/ 1076883 h 1076883"/>
                  <a:gd name="connsiteX1-19" fmla="*/ 2134761 w 3560710"/>
                  <a:gd name="connsiteY1-20" fmla="*/ 97 h 1076883"/>
                  <a:gd name="connsiteX2-21" fmla="*/ 3560710 w 3560710"/>
                  <a:gd name="connsiteY2-22" fmla="*/ 1076883 h 1076883"/>
                  <a:gd name="connsiteX3-23" fmla="*/ 0 w 3560710"/>
                  <a:gd name="connsiteY3-24" fmla="*/ 1076883 h 1076883"/>
                </a:gdLst>
                <a:ahLst/>
                <a:cxnLst>
                  <a:cxn ang="0">
                    <a:pos x="connsiteX0-1" y="connsiteY0-2"/>
                  </a:cxn>
                  <a:cxn ang="0">
                    <a:pos x="connsiteX1-3" y="connsiteY1-4"/>
                  </a:cxn>
                  <a:cxn ang="0">
                    <a:pos x="connsiteX2-5" y="connsiteY2-6"/>
                  </a:cxn>
                  <a:cxn ang="0">
                    <a:pos x="connsiteX3-7" y="connsiteY3-8"/>
                  </a:cxn>
                </a:cxnLst>
                <a:rect l="l" t="t" r="r" b="b"/>
                <a:pathLst>
                  <a:path w="3560710" h="1076883">
                    <a:moveTo>
                      <a:pt x="0" y="1076883"/>
                    </a:moveTo>
                    <a:cubicBezTo>
                      <a:pt x="593452" y="697902"/>
                      <a:pt x="1456530" y="-9491"/>
                      <a:pt x="2134761" y="97"/>
                    </a:cubicBezTo>
                    <a:cubicBezTo>
                      <a:pt x="2812992" y="9685"/>
                      <a:pt x="2967258" y="697902"/>
                      <a:pt x="3560710" y="1076883"/>
                    </a:cubicBezTo>
                    <a:lnTo>
                      <a:pt x="0" y="1076883"/>
                    </a:lnTo>
                    <a:close/>
                  </a:path>
                </a:pathLst>
              </a:custGeom>
              <a:solidFill>
                <a:srgbClr val="E9746E">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等腰三角形 5"/>
              <p:cNvSpPr/>
              <p:nvPr>
                <p:custDataLst>
                  <p:tags r:id="rId13"/>
                </p:custDataLst>
              </p:nvPr>
            </p:nvSpPr>
            <p:spPr>
              <a:xfrm>
                <a:off x="9613231" y="5220014"/>
                <a:ext cx="6509085" cy="1637986"/>
              </a:xfrm>
              <a:custGeom>
                <a:avLst/>
                <a:gdLst>
                  <a:gd name="connsiteX0" fmla="*/ 0 w 3560710"/>
                  <a:gd name="connsiteY0" fmla="*/ 1136944 h 1136944"/>
                  <a:gd name="connsiteX1" fmla="*/ 1780355 w 3560710"/>
                  <a:gd name="connsiteY1" fmla="*/ 0 h 1136944"/>
                  <a:gd name="connsiteX2" fmla="*/ 3560710 w 3560710"/>
                  <a:gd name="connsiteY2" fmla="*/ 1136944 h 1136944"/>
                  <a:gd name="connsiteX3" fmla="*/ 0 w 3560710"/>
                  <a:gd name="connsiteY3" fmla="*/ 1136944 h 1136944"/>
                  <a:gd name="connsiteX0-1" fmla="*/ 0 w 3560710"/>
                  <a:gd name="connsiteY0-2" fmla="*/ 1136944 h 1136944"/>
                  <a:gd name="connsiteX1-3" fmla="*/ 1780355 w 3560710"/>
                  <a:gd name="connsiteY1-4" fmla="*/ 0 h 1136944"/>
                  <a:gd name="connsiteX2-5" fmla="*/ 3560710 w 3560710"/>
                  <a:gd name="connsiteY2-6" fmla="*/ 1136944 h 1136944"/>
                  <a:gd name="connsiteX3-7" fmla="*/ 0 w 3560710"/>
                  <a:gd name="connsiteY3-8" fmla="*/ 1136944 h 1136944"/>
                  <a:gd name="connsiteX0-9" fmla="*/ 0 w 3560710"/>
                  <a:gd name="connsiteY0-10" fmla="*/ 1137032 h 1137032"/>
                  <a:gd name="connsiteX1-11" fmla="*/ 1780355 w 3560710"/>
                  <a:gd name="connsiteY1-12" fmla="*/ 88 h 1137032"/>
                  <a:gd name="connsiteX2-13" fmla="*/ 3560710 w 3560710"/>
                  <a:gd name="connsiteY2-14" fmla="*/ 1137032 h 1137032"/>
                  <a:gd name="connsiteX3-15" fmla="*/ 0 w 3560710"/>
                  <a:gd name="connsiteY3-16" fmla="*/ 1137032 h 1137032"/>
                </a:gdLst>
                <a:ahLst/>
                <a:cxnLst>
                  <a:cxn ang="0">
                    <a:pos x="connsiteX0-1" y="connsiteY0-2"/>
                  </a:cxn>
                  <a:cxn ang="0">
                    <a:pos x="connsiteX1-3" y="connsiteY1-4"/>
                  </a:cxn>
                  <a:cxn ang="0">
                    <a:pos x="connsiteX2-5" y="connsiteY2-6"/>
                  </a:cxn>
                  <a:cxn ang="0">
                    <a:pos x="connsiteX3-7" y="connsiteY3-8"/>
                  </a:cxn>
                </a:cxnLst>
                <a:rect l="l" t="t" r="r" b="b"/>
                <a:pathLst>
                  <a:path w="3560710" h="1137032">
                    <a:moveTo>
                      <a:pt x="0" y="1137032"/>
                    </a:moveTo>
                    <a:cubicBezTo>
                      <a:pt x="593452" y="758051"/>
                      <a:pt x="1102124" y="-9500"/>
                      <a:pt x="1780355" y="88"/>
                    </a:cubicBezTo>
                    <a:cubicBezTo>
                      <a:pt x="2458586" y="9676"/>
                      <a:pt x="2967258" y="758051"/>
                      <a:pt x="3560710" y="1137032"/>
                    </a:cubicBezTo>
                    <a:lnTo>
                      <a:pt x="0" y="1137032"/>
                    </a:lnTo>
                    <a:close/>
                  </a:path>
                </a:pathLst>
              </a:custGeom>
              <a:solidFill>
                <a:srgbClr val="AB7DB6">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5" name="内容占位符 4"/>
          <p:cNvSpPr>
            <a:spLocks noGrp="1"/>
          </p:cNvSpPr>
          <p:nvPr>
            <p:ph idx="1"/>
            <p:custDataLst>
              <p:tags r:id="rId14"/>
            </p:custDataLst>
          </p:nvPr>
        </p:nvSpPr>
        <p:spPr>
          <a:xfrm>
            <a:off x="622600" y="991501"/>
            <a:ext cx="8218973" cy="3263504"/>
          </a:xfrm>
        </p:spPr>
        <p:txBody>
          <a:bodyPr/>
          <a:lstStyle/>
          <a:p>
            <a:pPr marL="0" indent="0">
              <a:buNone/>
            </a:pPr>
            <a:r>
              <a:rPr lang="en-US" altLang="zh-CN"/>
              <a:t> </a:t>
            </a:r>
            <a:endParaRPr lang="zh-CN" altLang="zh-CN" sz="4800"/>
          </a:p>
          <a:p>
            <a:pPr marL="0" indent="0">
              <a:buNone/>
            </a:pPr>
            <a:r>
              <a:rPr lang="en-US" altLang="zh-CN" sz="4800"/>
              <a:t>The first wealth is health.</a:t>
            </a:r>
            <a:endParaRPr lang="en-US" altLang="zh-CN" sz="4800"/>
          </a:p>
          <a:p>
            <a:pPr marL="0" indent="0">
              <a:buNone/>
            </a:pPr>
            <a:r>
              <a:rPr lang="en-US" altLang="zh-CN" sz="4800"/>
              <a:t>               </a:t>
            </a:r>
            <a:r>
              <a:rPr lang="en-US" altLang="zh-CN" sz="5400"/>
              <a:t> </a:t>
            </a:r>
            <a:r>
              <a:rPr lang="en-US" altLang="zh-CN" sz="2000"/>
              <a:t>By Ralph Waldo Emerson, </a:t>
            </a:r>
            <a:endParaRPr lang="en-US" altLang="zh-CN" sz="2000"/>
          </a:p>
          <a:p>
            <a:pPr marL="0" indent="0">
              <a:buNone/>
            </a:pPr>
            <a:r>
              <a:rPr lang="en-US" altLang="zh-CN" sz="2000"/>
              <a:t>                                       American thinker, writer and poet</a:t>
            </a:r>
            <a:endParaRPr lang="en-US" altLang="zh-CN" sz="2000"/>
          </a:p>
          <a:p>
            <a:endParaRPr lang="en-US" altLang="zh-CN" sz="2000"/>
          </a:p>
        </p:txBody>
      </p:sp>
      <p:sp>
        <p:nvSpPr>
          <p:cNvPr id="4" name="矩形 3"/>
          <p:cNvSpPr/>
          <p:nvPr>
            <p:custDataLst>
              <p:tags r:id="rId15"/>
            </p:custDataLst>
          </p:nvPr>
        </p:nvSpPr>
        <p:spPr>
          <a:xfrm>
            <a:off x="622600" y="499383"/>
            <a:ext cx="1860126" cy="700192"/>
          </a:xfrm>
          <a:prstGeom prst="rect">
            <a:avLst/>
          </a:prstGeom>
          <a:noFill/>
        </p:spPr>
        <p:txBody>
          <a:bodyPr wrap="none" lIns="68580" tIns="34290" rIns="68580" bIns="34290">
            <a:spAutoFit/>
          </a:bodyPr>
          <a:lstStyle/>
          <a:p>
            <a:pPr algn="ctr"/>
            <a:r>
              <a:rPr lang="en-US" altLang="zh-CN" sz="41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proverb</a:t>
            </a:r>
            <a:endParaRPr lang="zh-CN" altLang="en-US" sz="41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2051" name="Picture 3"/>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bwMode="auto">
          <a:xfrm>
            <a:off x="622600" y="2330573"/>
            <a:ext cx="1882775" cy="2568575"/>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arn(inVertic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04561" y="1998107"/>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1</a:t>
            </a:r>
            <a:endParaRPr lang="en-US" altLang="zh-CN" sz="2000">
              <a:latin typeface="Times New Roman" panose="02020603050405020304" pitchFamily="18" charset="0"/>
              <a:cs typeface="Times New Roman" panose="02020603050405020304" pitchFamily="18" charset="0"/>
            </a:endParaRPr>
          </a:p>
        </p:txBody>
      </p:sp>
      <p:sp>
        <p:nvSpPr>
          <p:cNvPr id="6" name="文本框 5"/>
          <p:cNvSpPr txBox="1"/>
          <p:nvPr>
            <p:custDataLst>
              <p:tags r:id="rId2"/>
            </p:custDataLst>
          </p:nvPr>
        </p:nvSpPr>
        <p:spPr>
          <a:xfrm>
            <a:off x="2204561" y="2385775"/>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2</a:t>
            </a:r>
            <a:endParaRPr lang="en-US" altLang="zh-CN" sz="2000">
              <a:latin typeface="Times New Roman" panose="02020603050405020304" pitchFamily="18" charset="0"/>
              <a:cs typeface="Times New Roman" panose="02020603050405020304" pitchFamily="18" charset="0"/>
            </a:endParaRPr>
          </a:p>
        </p:txBody>
      </p:sp>
      <p:sp>
        <p:nvSpPr>
          <p:cNvPr id="7" name="文本框 6"/>
          <p:cNvSpPr txBox="1"/>
          <p:nvPr>
            <p:custDataLst>
              <p:tags r:id="rId3"/>
            </p:custDataLst>
          </p:nvPr>
        </p:nvSpPr>
        <p:spPr>
          <a:xfrm>
            <a:off x="2195989" y="2773680"/>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3</a:t>
            </a:r>
            <a:endParaRPr lang="en-US" altLang="zh-CN" sz="2000">
              <a:latin typeface="Times New Roman" panose="02020603050405020304" pitchFamily="18" charset="0"/>
              <a:cs typeface="Times New Roman" panose="02020603050405020304" pitchFamily="18" charset="0"/>
            </a:endParaRPr>
          </a:p>
        </p:txBody>
      </p:sp>
      <p:sp>
        <p:nvSpPr>
          <p:cNvPr id="8" name="文本框 7"/>
          <p:cNvSpPr txBox="1"/>
          <p:nvPr>
            <p:custDataLst>
              <p:tags r:id="rId4"/>
            </p:custDataLst>
          </p:nvPr>
        </p:nvSpPr>
        <p:spPr>
          <a:xfrm>
            <a:off x="2175986" y="3133725"/>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4</a:t>
            </a:r>
            <a:endParaRPr lang="en-US" altLang="zh-CN" sz="2000">
              <a:latin typeface="Times New Roman" panose="02020603050405020304" pitchFamily="18" charset="0"/>
              <a:cs typeface="Times New Roman" panose="02020603050405020304" pitchFamily="18" charset="0"/>
            </a:endParaRPr>
          </a:p>
        </p:txBody>
      </p:sp>
      <p:sp>
        <p:nvSpPr>
          <p:cNvPr id="9" name="文本框 8"/>
          <p:cNvSpPr txBox="1"/>
          <p:nvPr>
            <p:custDataLst>
              <p:tags r:id="rId5"/>
            </p:custDataLst>
          </p:nvPr>
        </p:nvSpPr>
        <p:spPr>
          <a:xfrm>
            <a:off x="2175986" y="3533299"/>
            <a:ext cx="824865" cy="398780"/>
          </a:xfrm>
          <a:prstGeom prst="rect">
            <a:avLst/>
          </a:prstGeom>
          <a:noFill/>
        </p:spPr>
        <p:txBody>
          <a:bodyPr wrap="none" rtlCol="0">
            <a:spAutoFit/>
          </a:bodyPr>
          <a:lstStyle/>
          <a:p>
            <a:r>
              <a:rPr lang="en-US" altLang="zh-CN" sz="2000">
                <a:latin typeface="Times New Roman" panose="02020603050405020304" pitchFamily="18" charset="0"/>
                <a:cs typeface="Times New Roman" panose="02020603050405020304" pitchFamily="18" charset="0"/>
              </a:rPr>
              <a:t>Para 5</a:t>
            </a:r>
            <a:endParaRPr lang="en-US" altLang="zh-CN" sz="2000">
              <a:latin typeface="Times New Roman" panose="02020603050405020304" pitchFamily="18" charset="0"/>
              <a:cs typeface="Times New Roman" panose="02020603050405020304" pitchFamily="18" charset="0"/>
            </a:endParaRPr>
          </a:p>
        </p:txBody>
      </p:sp>
      <p:sp>
        <p:nvSpPr>
          <p:cNvPr id="10" name="文本框 9"/>
          <p:cNvSpPr txBox="1"/>
          <p:nvPr>
            <p:custDataLst>
              <p:tags r:id="rId6"/>
            </p:custDataLst>
          </p:nvPr>
        </p:nvSpPr>
        <p:spPr>
          <a:xfrm>
            <a:off x="2985532" y="3132773"/>
            <a:ext cx="229235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Slow Eating is Good</a:t>
            </a:r>
            <a:endParaRPr lang="en-US" altLang="zh-CN" sz="2000">
              <a:latin typeface="Times New Roman" panose="02020603050405020304" pitchFamily="18" charset="0"/>
              <a:cs typeface="Times New Roman" panose="02020603050405020304" pitchFamily="18" charset="0"/>
            </a:endParaRPr>
          </a:p>
        </p:txBody>
      </p:sp>
      <p:sp>
        <p:nvSpPr>
          <p:cNvPr id="11" name="文本框 10"/>
          <p:cNvSpPr txBox="1"/>
          <p:nvPr>
            <p:custDataLst>
              <p:tags r:id="rId7"/>
            </p:custDataLst>
          </p:nvPr>
        </p:nvSpPr>
        <p:spPr>
          <a:xfrm>
            <a:off x="2930446" y="2342198"/>
            <a:ext cx="266065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Reducing Sweets is Key</a:t>
            </a:r>
            <a:endParaRPr lang="en-US" altLang="zh-CN" sz="2000">
              <a:latin typeface="Times New Roman" panose="02020603050405020304" pitchFamily="18" charset="0"/>
              <a:cs typeface="Times New Roman" panose="02020603050405020304" pitchFamily="18" charset="0"/>
            </a:endParaRPr>
          </a:p>
        </p:txBody>
      </p:sp>
      <p:sp>
        <p:nvSpPr>
          <p:cNvPr id="12" name="文本框 11"/>
          <p:cNvSpPr txBox="1"/>
          <p:nvPr>
            <p:custDataLst>
              <p:tags r:id="rId8"/>
            </p:custDataLst>
          </p:nvPr>
        </p:nvSpPr>
        <p:spPr>
          <a:xfrm>
            <a:off x="2912904" y="1941671"/>
            <a:ext cx="2652395"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The Real Killer is Sugar</a:t>
            </a:r>
            <a:endParaRPr lang="en-US" altLang="zh-CN" sz="2000">
              <a:latin typeface="Times New Roman" panose="02020603050405020304" pitchFamily="18" charset="0"/>
              <a:cs typeface="Times New Roman" panose="02020603050405020304" pitchFamily="18" charset="0"/>
            </a:endParaRPr>
          </a:p>
        </p:txBody>
      </p:sp>
      <p:sp>
        <p:nvSpPr>
          <p:cNvPr id="13" name="文本框 12"/>
          <p:cNvSpPr txBox="1"/>
          <p:nvPr>
            <p:custDataLst>
              <p:tags r:id="rId9"/>
            </p:custDataLst>
          </p:nvPr>
        </p:nvSpPr>
        <p:spPr>
          <a:xfrm>
            <a:off x="2819003" y="3513614"/>
            <a:ext cx="5001895"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 The Way You Look at Food is Most Important</a:t>
            </a:r>
            <a:endParaRPr lang="en-US" altLang="zh-CN" sz="2000">
              <a:latin typeface="Times New Roman" panose="02020603050405020304" pitchFamily="18" charset="0"/>
              <a:cs typeface="Times New Roman" panose="02020603050405020304" pitchFamily="18" charset="0"/>
            </a:endParaRPr>
          </a:p>
        </p:txBody>
      </p:sp>
      <p:sp>
        <p:nvSpPr>
          <p:cNvPr id="14" name="文本框 13"/>
          <p:cNvSpPr txBox="1"/>
          <p:nvPr>
            <p:custDataLst>
              <p:tags r:id="rId10"/>
            </p:custDataLst>
          </p:nvPr>
        </p:nvSpPr>
        <p:spPr>
          <a:xfrm>
            <a:off x="2955925" y="2718435"/>
            <a:ext cx="2992120" cy="460375"/>
          </a:xfrm>
          <a:prstGeom prst="rect">
            <a:avLst/>
          </a:prstGeom>
          <a:noFill/>
        </p:spPr>
        <p:txBody>
          <a:bodyPr wrap="none" rtlCol="0">
            <a:spAutoFit/>
          </a:bodyPr>
          <a:lstStyle/>
          <a:p>
            <a:pPr algn="dist">
              <a:lnSpc>
                <a:spcPct val="120000"/>
              </a:lnSpc>
            </a:pPr>
            <a:r>
              <a:rPr lang="en-US" altLang="zh-CN" sz="2000">
                <a:latin typeface="Times New Roman" panose="02020603050405020304" pitchFamily="18" charset="0"/>
                <a:cs typeface="Times New Roman" panose="02020603050405020304" pitchFamily="18" charset="0"/>
              </a:rPr>
              <a:t>Keep it Fresh and Balanced</a:t>
            </a:r>
            <a:endParaRPr lang="en-US" altLang="zh-CN" sz="2000">
              <a:latin typeface="Times New Roman" panose="02020603050405020304" pitchFamily="18" charset="0"/>
              <a:cs typeface="Times New Roman" panose="02020603050405020304" pitchFamily="18" charset="0"/>
            </a:endParaRPr>
          </a:p>
        </p:txBody>
      </p:sp>
      <p:sp>
        <p:nvSpPr>
          <p:cNvPr id="29" name="右大括号 28"/>
          <p:cNvSpPr/>
          <p:nvPr>
            <p:custDataLst>
              <p:tags r:id="rId11"/>
            </p:custDataLst>
          </p:nvPr>
        </p:nvSpPr>
        <p:spPr>
          <a:xfrm flipH="1">
            <a:off x="1882140" y="2104073"/>
            <a:ext cx="291465" cy="944880"/>
          </a:xfrm>
          <a:prstGeom prst="rightBrace">
            <a:avLst>
              <a:gd name="adj1" fmla="val 8333"/>
              <a:gd name="adj2" fmla="val 4925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0" name="右大括号 29"/>
          <p:cNvSpPr/>
          <p:nvPr>
            <p:custDataLst>
              <p:tags r:id="rId12"/>
            </p:custDataLst>
          </p:nvPr>
        </p:nvSpPr>
        <p:spPr>
          <a:xfrm flipH="1">
            <a:off x="1979771" y="3188018"/>
            <a:ext cx="155258" cy="249079"/>
          </a:xfrm>
          <a:prstGeom prst="rightBrace">
            <a:avLst>
              <a:gd name="adj1" fmla="val 8333"/>
              <a:gd name="adj2" fmla="val 5908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1" name="右大括号 30"/>
          <p:cNvSpPr/>
          <p:nvPr>
            <p:custDataLst>
              <p:tags r:id="rId13"/>
            </p:custDataLst>
          </p:nvPr>
        </p:nvSpPr>
        <p:spPr>
          <a:xfrm flipH="1">
            <a:off x="1979771" y="3614261"/>
            <a:ext cx="177165" cy="270034"/>
          </a:xfrm>
          <a:prstGeom prst="rightBrace">
            <a:avLst>
              <a:gd name="adj1" fmla="val 8333"/>
              <a:gd name="adj2" fmla="val 5908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sz="1200">
              <a:latin typeface="Times New Roman" panose="02020603050405020304" pitchFamily="18" charset="0"/>
              <a:cs typeface="Times New Roman" panose="02020603050405020304" pitchFamily="18" charset="0"/>
            </a:endParaRPr>
          </a:p>
        </p:txBody>
      </p:sp>
      <p:sp>
        <p:nvSpPr>
          <p:cNvPr id="32" name="文本框 31"/>
          <p:cNvSpPr txBox="1"/>
          <p:nvPr>
            <p:custDataLst>
              <p:tags r:id="rId14"/>
            </p:custDataLst>
          </p:nvPr>
        </p:nvSpPr>
        <p:spPr>
          <a:xfrm>
            <a:off x="526733" y="2108835"/>
            <a:ext cx="1452880" cy="706755"/>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What</a:t>
            </a:r>
            <a:r>
              <a:rPr lang="en-US" altLang="zh-CN" sz="2000" b="1">
                <a:solidFill>
                  <a:schemeClr val="tx1"/>
                </a:solidFill>
                <a:latin typeface="Times New Roman" panose="02020603050405020304" pitchFamily="18" charset="0"/>
                <a:cs typeface="Times New Roman" panose="02020603050405020304" pitchFamily="18" charset="0"/>
              </a:rPr>
              <a:t> </a:t>
            </a:r>
            <a:r>
              <a:rPr lang="en-US" altLang="zh-CN" sz="2000">
                <a:solidFill>
                  <a:schemeClr val="tx1"/>
                </a:solidFill>
                <a:latin typeface="Times New Roman" panose="02020603050405020304" pitchFamily="18" charset="0"/>
                <a:cs typeface="Times New Roman" panose="02020603050405020304" pitchFamily="18" charset="0"/>
              </a:rPr>
              <a:t>to eat</a:t>
            </a:r>
            <a:endParaRPr lang="en-US" altLang="zh-CN" sz="2000">
              <a:solidFill>
                <a:srgbClr val="FF0000"/>
              </a:solidFill>
              <a:latin typeface="Times New Roman" panose="02020603050405020304" pitchFamily="18" charset="0"/>
              <a:cs typeface="Times New Roman" panose="02020603050405020304" pitchFamily="18" charset="0"/>
            </a:endParaRPr>
          </a:p>
          <a:p>
            <a:r>
              <a:rPr lang="en-US" altLang="zh-CN" sz="2000">
                <a:latin typeface="Times New Roman" panose="02020603050405020304" pitchFamily="18" charset="0"/>
                <a:cs typeface="Times New Roman" panose="02020603050405020304" pitchFamily="18" charset="0"/>
              </a:rPr>
              <a:t>&amp; not to eat </a:t>
            </a:r>
            <a:endParaRPr lang="en-US" altLang="zh-CN" sz="2000">
              <a:latin typeface="Times New Roman" panose="02020603050405020304" pitchFamily="18" charset="0"/>
              <a:cs typeface="Times New Roman" panose="02020603050405020304" pitchFamily="18" charset="0"/>
            </a:endParaRPr>
          </a:p>
        </p:txBody>
      </p:sp>
      <p:sp>
        <p:nvSpPr>
          <p:cNvPr id="33" name="文本框 32"/>
          <p:cNvSpPr txBox="1"/>
          <p:nvPr>
            <p:custDataLst>
              <p:tags r:id="rId15"/>
            </p:custDataLst>
          </p:nvPr>
        </p:nvSpPr>
        <p:spPr>
          <a:xfrm>
            <a:off x="688658" y="3111818"/>
            <a:ext cx="1311910" cy="398780"/>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How</a:t>
            </a:r>
            <a:r>
              <a:rPr lang="en-US" altLang="zh-CN" sz="2000" b="1">
                <a:latin typeface="Times New Roman" panose="02020603050405020304" pitchFamily="18" charset="0"/>
                <a:cs typeface="Times New Roman" panose="02020603050405020304" pitchFamily="18" charset="0"/>
              </a:rPr>
              <a:t> </a:t>
            </a:r>
            <a:r>
              <a:rPr lang="en-US" altLang="zh-CN" sz="2000">
                <a:latin typeface="Times New Roman" panose="02020603050405020304" pitchFamily="18" charset="0"/>
                <a:cs typeface="Times New Roman" panose="02020603050405020304" pitchFamily="18" charset="0"/>
              </a:rPr>
              <a:t>to eat</a:t>
            </a:r>
            <a:endParaRPr lang="en-US" altLang="zh-CN" sz="2000">
              <a:latin typeface="Times New Roman" panose="02020603050405020304" pitchFamily="18" charset="0"/>
              <a:cs typeface="Times New Roman" panose="02020603050405020304" pitchFamily="18" charset="0"/>
            </a:endParaRPr>
          </a:p>
        </p:txBody>
      </p:sp>
      <p:sp>
        <p:nvSpPr>
          <p:cNvPr id="34" name="文本框 33"/>
          <p:cNvSpPr txBox="1"/>
          <p:nvPr>
            <p:custDataLst>
              <p:tags r:id="rId16"/>
            </p:custDataLst>
          </p:nvPr>
        </p:nvSpPr>
        <p:spPr>
          <a:xfrm>
            <a:off x="791528" y="3547110"/>
            <a:ext cx="1085215" cy="398780"/>
          </a:xfrm>
          <a:prstGeom prst="rect">
            <a:avLst/>
          </a:prstGeom>
          <a:noFill/>
        </p:spPr>
        <p:txBody>
          <a:bodyPr wrap="none" rtlCol="0">
            <a:spAutoFit/>
          </a:bodyPr>
          <a:lstStyle/>
          <a:p>
            <a:r>
              <a:rPr lang="en-US" altLang="zh-CN" sz="2000" b="1">
                <a:solidFill>
                  <a:srgbClr val="FF0000"/>
                </a:solidFill>
                <a:latin typeface="Times New Roman" panose="02020603050405020304" pitchFamily="18" charset="0"/>
                <a:cs typeface="Times New Roman" panose="02020603050405020304" pitchFamily="18" charset="0"/>
              </a:rPr>
              <a:t>Attitude</a:t>
            </a:r>
            <a:endParaRPr lang="en-US" altLang="zh-CN" sz="2000" b="1">
              <a:solidFill>
                <a:srgbClr val="FF0000"/>
              </a:solidFill>
              <a:latin typeface="Times New Roman" panose="02020603050405020304" pitchFamily="18" charset="0"/>
              <a:cs typeface="Times New Roman" panose="02020603050405020304" pitchFamily="18" charset="0"/>
            </a:endParaRPr>
          </a:p>
        </p:txBody>
      </p:sp>
      <p:sp>
        <p:nvSpPr>
          <p:cNvPr id="15" name="文本框 14"/>
          <p:cNvSpPr txBox="1"/>
          <p:nvPr>
            <p:custDataLst>
              <p:tags r:id="rId17"/>
            </p:custDataLst>
          </p:nvPr>
        </p:nvSpPr>
        <p:spPr>
          <a:xfrm>
            <a:off x="791845" y="275590"/>
            <a:ext cx="7727315" cy="454660"/>
          </a:xfrm>
          <a:prstGeom prst="rect">
            <a:avLst/>
          </a:prstGeom>
          <a:solidFill>
            <a:schemeClr val="bg1"/>
          </a:solidFill>
        </p:spPr>
        <p:txBody>
          <a:bodyPr wrap="square" rtlCol="0">
            <a:noAutofit/>
          </a:bodyPr>
          <a:lstStyle/>
          <a:p>
            <a:pPr algn="l"/>
            <a:r>
              <a:rPr lang="en-US" altLang="zh-CN" sz="2800" b="1">
                <a:latin typeface="Times New Roman" panose="02020603050405020304" pitchFamily="18" charset="0"/>
                <a:cs typeface="Times New Roman" panose="02020603050405020304" pitchFamily="18" charset="0"/>
              </a:rPr>
              <a:t>Task 1: Divide the passage into different parts. </a:t>
            </a:r>
            <a:endParaRPr lang="en-US" altLang="zh-CN" sz="2800" b="1">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custDataLst>
              <p:tags r:id="rId18"/>
            </p:custDataLst>
          </p:nvPr>
        </p:nvPicPr>
        <p:blipFill>
          <a:blip r:embed="rId19"/>
          <a:stretch>
            <a:fillRect/>
          </a:stretch>
        </p:blipFill>
        <p:spPr>
          <a:xfrm flipH="1">
            <a:off x="8067675" y="7991475"/>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0" grpId="0"/>
      <p:bldP spid="13" grpId="0"/>
      <p:bldP spid="29" grpId="0" bldLvl="0" animBg="1"/>
      <p:bldP spid="32" grpId="0"/>
      <p:bldP spid="30" grpId="0" bldLvl="0" animBg="1"/>
      <p:bldP spid="33" grpId="0"/>
      <p:bldP spid="31" grpId="0" bldLvl="0" animBg="1"/>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pPr algn="ctr"/>
            <a:r>
              <a:rPr lang="en-US" altLang="zh-CN"/>
              <a:t>Task 2: How does the writer support his idea?</a:t>
            </a:r>
            <a:br>
              <a:rPr lang="en-US" altLang="zh-CN"/>
            </a:br>
            <a:r>
              <a:rPr lang="en-US" altLang="zh-CN"/>
              <a:t>(writing techniques)</a:t>
            </a:r>
            <a:endParaRPr lang="en-US" altLang="zh-CN"/>
          </a:p>
        </p:txBody>
      </p:sp>
      <p:sp>
        <p:nvSpPr>
          <p:cNvPr id="3" name="内容占位符 2"/>
          <p:cNvSpPr>
            <a:spLocks noGrp="1"/>
          </p:cNvSpPr>
          <p:nvPr>
            <p:ph idx="1"/>
          </p:nvPr>
        </p:nvSpPr>
        <p:spPr/>
        <p:txBody>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05276" y="141446"/>
            <a:ext cx="3027680" cy="368300"/>
          </a:xfrm>
          <a:prstGeom prst="rect">
            <a:avLst/>
          </a:prstGeom>
          <a:noFill/>
        </p:spPr>
        <p:txBody>
          <a:bodyPr wrap="none" rtlCol="0">
            <a:spAutoFit/>
          </a:bodyPr>
          <a:lstStyle/>
          <a:p>
            <a:r>
              <a:rPr lang="en-US" altLang="zh-CN" sz="1800" b="1" i="1"/>
              <a:t>Summary: Writing techniques</a:t>
            </a:r>
            <a:endParaRPr lang="en-US" altLang="zh-CN" sz="1800" b="1" i="1"/>
          </a:p>
        </p:txBody>
      </p:sp>
      <p:sp>
        <p:nvSpPr>
          <p:cNvPr id="16" name="圆角矩形 15"/>
          <p:cNvSpPr/>
          <p:nvPr>
            <p:custDataLst>
              <p:tags r:id="rId2"/>
            </p:custDataLst>
          </p:nvPr>
        </p:nvSpPr>
        <p:spPr>
          <a:xfrm flipV="1">
            <a:off x="144145" y="87630"/>
            <a:ext cx="3606165" cy="521970"/>
          </a:xfrm>
          <a:prstGeom prst="roundRect">
            <a:avLst/>
          </a:prstGeom>
          <a:noFill/>
          <a:ln w="41275">
            <a:solidFill>
              <a:srgbClr val="FF0000"/>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 name="文本框 3"/>
          <p:cNvSpPr txBox="1"/>
          <p:nvPr>
            <p:custDataLst>
              <p:tags r:id="rId3"/>
            </p:custDataLst>
          </p:nvPr>
        </p:nvSpPr>
        <p:spPr>
          <a:xfrm>
            <a:off x="144145" y="519430"/>
            <a:ext cx="5322570" cy="521970"/>
          </a:xfrm>
          <a:prstGeom prst="rect">
            <a:avLst/>
          </a:prstGeom>
          <a:noFill/>
        </p:spPr>
        <p:txBody>
          <a:bodyPr wrap="square" rtlCol="0">
            <a:spAutoFit/>
          </a:bodyPr>
          <a:lstStyle/>
          <a:p>
            <a:r>
              <a:rPr lang="en-US" altLang="zh-CN" sz="2800" b="1">
                <a:latin typeface="Times New Roman" panose="02020603050405020304" pitchFamily="18" charset="0"/>
                <a:cs typeface="Times New Roman" panose="02020603050405020304" pitchFamily="18" charset="0"/>
              </a:rPr>
              <a:t>  </a:t>
            </a:r>
            <a:r>
              <a:rPr lang="en-US" altLang="zh-CN" sz="2400" b="1">
                <a:latin typeface="Times New Roman" panose="02020603050405020304" pitchFamily="18" charset="0"/>
                <a:cs typeface="Times New Roman" panose="02020603050405020304" pitchFamily="18" charset="0"/>
              </a:rPr>
              <a:t>1. </a:t>
            </a:r>
            <a:r>
              <a:rPr lang="en-US" altLang="zh-CN" sz="2400" b="1">
                <a:latin typeface="Times New Roman" panose="02020603050405020304" pitchFamily="18" charset="0"/>
                <a:cs typeface="Times New Roman" panose="02020603050405020304" pitchFamily="18" charset="0"/>
                <a:sym typeface="+mn-ea"/>
              </a:rPr>
              <a:t>Points +  supporting  </a:t>
            </a:r>
            <a:r>
              <a:rPr lang="en-US" altLang="zh-CN" sz="2400" b="1">
                <a:latin typeface="Times New Roman" panose="02020603050405020304" pitchFamily="18" charset="0"/>
                <a:cs typeface="Times New Roman" panose="02020603050405020304" pitchFamily="18" charset="0"/>
              </a:rPr>
              <a:t>details     </a:t>
            </a:r>
            <a:endParaRPr lang="en-US" altLang="zh-CN" sz="2400" b="1">
              <a:latin typeface="Times New Roman" panose="02020603050405020304" pitchFamily="18" charset="0"/>
              <a:cs typeface="Times New Roman" panose="02020603050405020304" pitchFamily="18" charset="0"/>
            </a:endParaRPr>
          </a:p>
        </p:txBody>
      </p:sp>
      <p:sp>
        <p:nvSpPr>
          <p:cNvPr id="5" name="文本框 4"/>
          <p:cNvSpPr txBox="1"/>
          <p:nvPr>
            <p:custDataLst>
              <p:tags r:id="rId4"/>
            </p:custDataLst>
          </p:nvPr>
        </p:nvSpPr>
        <p:spPr>
          <a:xfrm>
            <a:off x="35560" y="1491615"/>
            <a:ext cx="3297555" cy="460375"/>
          </a:xfrm>
          <a:prstGeom prst="rect">
            <a:avLst/>
          </a:prstGeom>
          <a:noFill/>
        </p:spPr>
        <p:txBody>
          <a:bodyPr wrap="square" rtlCol="0">
            <a:spAutoFit/>
          </a:bodyPr>
          <a:lstStyle/>
          <a:p>
            <a:r>
              <a:rPr lang="en-US" altLang="zh-CN" sz="2400" b="1">
                <a:latin typeface="Times New Roman" panose="02020603050405020304" pitchFamily="18" charset="0"/>
                <a:cs typeface="Times New Roman" panose="02020603050405020304" pitchFamily="18" charset="0"/>
              </a:rPr>
              <a:t>     2. Linking words</a:t>
            </a:r>
            <a:endParaRPr lang="en-US" altLang="zh-CN" sz="2400" b="1">
              <a:latin typeface="Times New Roman" panose="02020603050405020304" pitchFamily="18" charset="0"/>
              <a:cs typeface="Times New Roman" panose="02020603050405020304" pitchFamily="18" charset="0"/>
            </a:endParaRPr>
          </a:p>
        </p:txBody>
      </p:sp>
      <p:sp>
        <p:nvSpPr>
          <p:cNvPr id="6" name="左大括号 5"/>
          <p:cNvSpPr/>
          <p:nvPr>
            <p:custDataLst>
              <p:tags r:id="rId5"/>
            </p:custDataLst>
          </p:nvPr>
        </p:nvSpPr>
        <p:spPr>
          <a:xfrm>
            <a:off x="4607719" y="336233"/>
            <a:ext cx="69056" cy="88773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p:cNvSpPr txBox="1"/>
          <p:nvPr>
            <p:custDataLst>
              <p:tags r:id="rId6"/>
            </p:custDataLst>
          </p:nvPr>
        </p:nvSpPr>
        <p:spPr>
          <a:xfrm>
            <a:off x="4940935" y="141605"/>
            <a:ext cx="3893820" cy="1938020"/>
          </a:xfrm>
          <a:prstGeom prst="rect">
            <a:avLst/>
          </a:prstGeom>
          <a:noFill/>
        </p:spPr>
        <p:txBody>
          <a:bodyPr wrap="none" rtlCol="0">
            <a:spAutoFit/>
          </a:bodyPr>
          <a:lstStyle/>
          <a:p>
            <a:pPr algn="l">
              <a:lnSpc>
                <a:spcPct val="150000"/>
              </a:lnSpc>
            </a:pPr>
            <a:r>
              <a:rPr lang="en-US" altLang="zh-CN" sz="2000" b="1">
                <a:latin typeface="Times New Roman" panose="02020603050405020304" pitchFamily="18" charset="0"/>
                <a:cs typeface="Times New Roman" panose="02020603050405020304" pitchFamily="18" charset="0"/>
              </a:rPr>
              <a:t>providing data</a:t>
            </a:r>
            <a:endParaRPr lang="en-US" altLang="zh-CN" sz="2000" b="1">
              <a:latin typeface="Times New Roman" panose="02020603050405020304" pitchFamily="18" charset="0"/>
              <a:cs typeface="Times New Roman" panose="02020603050405020304" pitchFamily="18" charset="0"/>
            </a:endParaRPr>
          </a:p>
          <a:p>
            <a:pPr algn="l">
              <a:lnSpc>
                <a:spcPct val="150000"/>
              </a:lnSpc>
            </a:pPr>
            <a:r>
              <a:rPr lang="en-US" altLang="zh-CN" sz="2000" b="1">
                <a:latin typeface="Times New Roman" panose="02020603050405020304" pitchFamily="18" charset="0"/>
                <a:cs typeface="Times New Roman" panose="02020603050405020304" pitchFamily="18" charset="0"/>
                <a:sym typeface="+mn-ea"/>
              </a:rPr>
              <a:t>making contrast</a:t>
            </a:r>
            <a:endParaRPr lang="en-US" altLang="zh-CN" sz="2000" b="1">
              <a:latin typeface="Times New Roman" panose="02020603050405020304" pitchFamily="18" charset="0"/>
              <a:cs typeface="Times New Roman" panose="02020603050405020304" pitchFamily="18" charset="0"/>
            </a:endParaRPr>
          </a:p>
          <a:p>
            <a:pPr algn="l">
              <a:lnSpc>
                <a:spcPct val="150000"/>
              </a:lnSpc>
            </a:pPr>
            <a:r>
              <a:rPr lang="en-US" altLang="zh-CN" sz="2000" b="1">
                <a:latin typeface="Times New Roman" panose="02020603050405020304" pitchFamily="18" charset="0"/>
                <a:cs typeface="Times New Roman" panose="02020603050405020304" pitchFamily="18" charset="0"/>
              </a:rPr>
              <a:t>listing reasons </a:t>
            </a:r>
            <a:r>
              <a:rPr lang="en-US" altLang="zh-CN" sz="2000" b="1">
                <a:latin typeface="Times New Roman" panose="02020603050405020304" pitchFamily="18" charset="0"/>
                <a:cs typeface="Times New Roman" panose="02020603050405020304" pitchFamily="18" charset="0"/>
                <a:sym typeface="+mn-ea"/>
              </a:rPr>
              <a:t> (give explanations)</a:t>
            </a:r>
            <a:endParaRPr lang="zh-CN" altLang="en-US" sz="2000" b="1">
              <a:latin typeface="Times New Roman" panose="02020603050405020304" pitchFamily="18" charset="0"/>
              <a:ea typeface="宋体" panose="02010600030101010101" pitchFamily="2" charset="-122"/>
              <a:cs typeface="Times New Roman" panose="02020603050405020304" pitchFamily="18" charset="0"/>
              <a:sym typeface="+mn-ea"/>
            </a:endParaRPr>
          </a:p>
          <a:p>
            <a:pPr algn="l">
              <a:lnSpc>
                <a:spcPct val="150000"/>
              </a:lnSpc>
            </a:pPr>
            <a:endParaRPr lang="en-US" altLang="zh-CN" sz="2000" b="1">
              <a:latin typeface="Times New Roman" panose="02020603050405020304" pitchFamily="18" charset="0"/>
              <a:cs typeface="Times New Roman" panose="02020603050405020304" pitchFamily="18" charset="0"/>
            </a:endParaRPr>
          </a:p>
        </p:txBody>
      </p:sp>
      <p:sp>
        <p:nvSpPr>
          <p:cNvPr id="12" name="文本框 11"/>
          <p:cNvSpPr txBox="1"/>
          <p:nvPr>
            <p:custDataLst>
              <p:tags r:id="rId7"/>
            </p:custDataLst>
          </p:nvPr>
        </p:nvSpPr>
        <p:spPr>
          <a:xfrm>
            <a:off x="251936" y="5161598"/>
            <a:ext cx="309880" cy="645160"/>
          </a:xfrm>
          <a:prstGeom prst="rect">
            <a:avLst/>
          </a:prstGeom>
          <a:noFill/>
        </p:spPr>
        <p:txBody>
          <a:bodyPr wrap="none" rtlCol="0">
            <a:spAutoFit/>
          </a:bodyPr>
          <a:lstStyle/>
          <a:p>
            <a:pPr indent="0" algn="l">
              <a:lnSpc>
                <a:spcPct val="150000"/>
              </a:lnSpc>
              <a:buNone/>
            </a:pPr>
            <a:endParaRPr lang="en-US" altLang="zh-CN" sz="2400" b="0">
              <a:latin typeface="Times New Roman" panose="02020603050405020304" pitchFamily="18" charset="0"/>
              <a:ea typeface="宋体" panose="02010600030101010101" pitchFamily="2" charset="-122"/>
              <a:cs typeface="Times New Roman" panose="02020603050405020304" pitchFamily="18" charset="0"/>
              <a:sym typeface="+mn-ea"/>
            </a:endParaRPr>
          </a:p>
        </p:txBody>
      </p:sp>
      <p:sp>
        <p:nvSpPr>
          <p:cNvPr id="13" name="文本框 12"/>
          <p:cNvSpPr txBox="1"/>
          <p:nvPr>
            <p:custDataLst>
              <p:tags r:id="rId8"/>
            </p:custDataLst>
          </p:nvPr>
        </p:nvSpPr>
        <p:spPr>
          <a:xfrm>
            <a:off x="664845" y="2079625"/>
            <a:ext cx="7724775" cy="2676525"/>
          </a:xfrm>
          <a:prstGeom prst="rect">
            <a:avLst/>
          </a:prstGeom>
          <a:noFill/>
        </p:spPr>
        <p:txBody>
          <a:bodyPr wrap="square" rtlCol="0">
            <a:spAutoFit/>
          </a:bodyPr>
          <a:lstStyle/>
          <a:p>
            <a:pPr algn="l"/>
            <a:r>
              <a:rPr lang="en-US" altLang="zh-CN" sz="2400" b="1">
                <a:solidFill>
                  <a:srgbClr val="FF0000"/>
                </a:solidFill>
                <a:latin typeface="Times New Roman" panose="02020603050405020304" pitchFamily="18" charset="0"/>
                <a:cs typeface="Times New Roman" panose="02020603050405020304" pitchFamily="18" charset="0"/>
                <a:sym typeface="+mn-ea"/>
              </a:rPr>
              <a:t>put more simply, in other words, what this means is that</a:t>
            </a:r>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r>
              <a:rPr lang="en-US" altLang="zh-CN" sz="2400" b="1">
                <a:solidFill>
                  <a:srgbClr val="FF0000"/>
                </a:solidFill>
                <a:latin typeface="Times New Roman" panose="02020603050405020304" pitchFamily="18" charset="0"/>
                <a:cs typeface="Times New Roman" panose="02020603050405020304" pitchFamily="18" charset="0"/>
                <a:sym typeface="+mn-ea"/>
              </a:rPr>
              <a:t>however, while, rather than, rather</a:t>
            </a:r>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r>
              <a:rPr lang="en-US" altLang="zh-CN" sz="2400" b="1">
                <a:solidFill>
                  <a:srgbClr val="FF0000"/>
                </a:solidFill>
                <a:latin typeface="Times New Roman" panose="02020603050405020304" pitchFamily="18" charset="0"/>
                <a:cs typeface="Times New Roman" panose="02020603050405020304" pitchFamily="18" charset="0"/>
                <a:sym typeface="+mn-ea"/>
              </a:rPr>
              <a:t>beyond this, besides this, also, in addition </a:t>
            </a:r>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endParaRPr lang="en-US" altLang="zh-CN" sz="2400" b="1">
              <a:solidFill>
                <a:srgbClr val="FF0000"/>
              </a:solidFill>
              <a:latin typeface="Times New Roman" panose="02020603050405020304" pitchFamily="18" charset="0"/>
              <a:cs typeface="Times New Roman" panose="02020603050405020304" pitchFamily="18" charset="0"/>
              <a:sym typeface="+mn-ea"/>
            </a:endParaRPr>
          </a:p>
          <a:p>
            <a:pPr algn="l"/>
            <a:r>
              <a:rPr lang="en-US" altLang="zh-CN" sz="2400" b="1">
                <a:solidFill>
                  <a:srgbClr val="FF0000"/>
                </a:solidFill>
                <a:latin typeface="Times New Roman" panose="02020603050405020304" pitchFamily="18" charset="0"/>
                <a:cs typeface="Times New Roman" panose="02020603050405020304" pitchFamily="18" charset="0"/>
                <a:sym typeface="+mn-ea"/>
              </a:rPr>
              <a:t>for example </a:t>
            </a:r>
            <a:endPar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96215" y="350520"/>
            <a:ext cx="8851265" cy="4744085"/>
          </a:xfrm>
        </p:spPr>
        <p:txBody>
          <a:bodyPr>
            <a:normAutofit fontScale="90000" lnSpcReduction="10000"/>
          </a:bodyPr>
          <a:p>
            <a:pPr>
              <a:lnSpc>
                <a:spcPct val="100000"/>
              </a:lnSpc>
            </a:pPr>
            <a:r>
              <a:rPr lang="zh-CN" altLang="en-US"/>
              <a:t>1. Why does the author mention the recommendation of the American Heart Association? </a:t>
            </a:r>
            <a:endParaRPr lang="zh-CN" altLang="en-US"/>
          </a:p>
          <a:p>
            <a:pPr>
              <a:lnSpc>
                <a:spcPct val="100000"/>
              </a:lnSpc>
            </a:pPr>
            <a:r>
              <a:rPr lang="en-US" altLang="zh-CN">
                <a:solidFill>
                  <a:srgbClr val="4C2799"/>
                </a:solidFill>
              </a:rPr>
              <a:t>  </a:t>
            </a:r>
            <a:r>
              <a:rPr lang="zh-CN" altLang="en-US">
                <a:solidFill>
                  <a:srgbClr val="4C2799"/>
                </a:solidFill>
              </a:rPr>
              <a:t>To show that the sugar contained in one can of sweet drink or a single candy bar has exceeded the recommended daily limit, thus emphasizing the necessity of cutting out sweet drinks and cutting down on desserts.</a:t>
            </a:r>
            <a:endParaRPr lang="zh-CN" altLang="en-US">
              <a:solidFill>
                <a:srgbClr val="4C2799"/>
              </a:solidFill>
            </a:endParaRPr>
          </a:p>
          <a:p>
            <a:pPr>
              <a:lnSpc>
                <a:spcPct val="100000"/>
              </a:lnSpc>
            </a:pPr>
            <a:r>
              <a:rPr lang="en-US" altLang="zh-CN"/>
              <a:t>2</a:t>
            </a:r>
            <a:r>
              <a:rPr lang="zh-CN" altLang="en-US"/>
              <a:t>. What does the author suggest about processed foods?</a:t>
            </a:r>
            <a:endParaRPr lang="zh-CN" altLang="en-US"/>
          </a:p>
          <a:p>
            <a:pPr>
              <a:lnSpc>
                <a:spcPct val="100000"/>
              </a:lnSpc>
            </a:pPr>
            <a:r>
              <a:rPr lang="en-US" altLang="zh-CN"/>
              <a:t>   </a:t>
            </a:r>
            <a:r>
              <a:rPr lang="zh-CN" altLang="en-US">
                <a:solidFill>
                  <a:srgbClr val="4C2799"/>
                </a:solidFill>
              </a:rPr>
              <a:t>They usually have high sugar, salt and fat.</a:t>
            </a:r>
            <a:endParaRPr lang="zh-CN" altLang="en-US">
              <a:solidFill>
                <a:srgbClr val="4C2799"/>
              </a:solidFill>
            </a:endParaRPr>
          </a:p>
          <a:p>
            <a:pPr>
              <a:lnSpc>
                <a:spcPct val="100000"/>
              </a:lnSpc>
            </a:pPr>
            <a:r>
              <a:rPr lang="en-US" altLang="zh-CN">
                <a:sym typeface="+mn-ea"/>
              </a:rPr>
              <a:t>3</a:t>
            </a:r>
            <a:r>
              <a:rPr lang="zh-CN" altLang="en-US">
                <a:sym typeface="+mn-ea"/>
              </a:rPr>
              <a:t>. What does the author imply by putting forward the question “Do I eat to live, or live to eat?” in the last paragraph?</a:t>
            </a:r>
            <a:endParaRPr lang="zh-CN" altLang="en-US"/>
          </a:p>
          <a:p>
            <a:pPr>
              <a:lnSpc>
                <a:spcPct val="100000"/>
              </a:lnSpc>
            </a:pPr>
            <a:r>
              <a:rPr lang="en-US" altLang="zh-CN">
                <a:sym typeface="+mn-ea"/>
              </a:rPr>
              <a:t>  </a:t>
            </a:r>
            <a:r>
              <a:rPr lang="zh-CN" altLang="en-US">
                <a:solidFill>
                  <a:srgbClr val="4C2799"/>
                </a:solidFill>
                <a:sym typeface="+mn-ea"/>
              </a:rPr>
              <a:t>The author implies that a healthy attitude towards food is fundamental to healthy eating; people should take food mainly for nutrition rather than taking food as the center of their life.</a:t>
            </a:r>
            <a:endParaRPr lang="zh-CN" altLang="en-US">
              <a:solidFill>
                <a:srgbClr val="4C2799"/>
              </a:solidFill>
            </a:endParaRPr>
          </a:p>
          <a:p>
            <a:pPr>
              <a:lnSpc>
                <a:spcPct val="100000"/>
              </a:lnSpc>
            </a:pPr>
            <a:r>
              <a:rPr lang="en-US" altLang="zh-CN">
                <a:sym typeface="+mn-ea"/>
              </a:rPr>
              <a:t>4.</a:t>
            </a:r>
            <a:r>
              <a:rPr lang="zh-CN" altLang="en-US">
                <a:sym typeface="+mn-ea"/>
              </a:rPr>
              <a:t>What is the author’s purpose in writing this text?</a:t>
            </a:r>
            <a:endParaRPr lang="zh-CN" altLang="en-US"/>
          </a:p>
          <a:p>
            <a:pPr>
              <a:lnSpc>
                <a:spcPct val="100000"/>
              </a:lnSpc>
            </a:pPr>
            <a:r>
              <a:rPr lang="en-US" altLang="zh-CN">
                <a:sym typeface="+mn-ea"/>
              </a:rPr>
              <a:t>   </a:t>
            </a:r>
            <a:r>
              <a:rPr lang="zh-CN" altLang="en-US">
                <a:solidFill>
                  <a:srgbClr val="4C2799"/>
                </a:solidFill>
                <a:sym typeface="+mn-ea"/>
              </a:rPr>
              <a:t>To tell readers the real danger of sugar and offer practical tips on healthy eating, stressing that a balanced diet and a healthy attitude toward food are very important.</a:t>
            </a:r>
            <a:endParaRPr lang="zh-CN" altLang="en-US">
              <a:solidFill>
                <a:srgbClr val="4C2799"/>
              </a:solidFill>
            </a:endParaRPr>
          </a:p>
          <a:p>
            <a:endParaRPr lang="zh-CN" altLang="en-US">
              <a:solidFill>
                <a:srgbClr val="4C2799"/>
              </a:solidFill>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71500" y="381000"/>
            <a:ext cx="8001000" cy="47625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700" b="1" i="0" u="none" strike="noStrike">
                <a:solidFill>
                  <a:srgbClr val="228B22"/>
                </a:solidFill>
                <a:latin typeface="Poppins"/>
                <a:ea typeface="Poppins"/>
                <a:cs typeface="Poppins"/>
                <a:sym typeface="Poppins"/>
              </a:rPr>
              <a:t>Analogy: Sugar vs.      Electronic Temptations</a:t>
            </a:r>
            <a:endParaRPr lang="en-US" sz="825"/>
          </a:p>
        </p:txBody>
      </p:sp>
      <p:sp>
        <p:nvSpPr>
          <p:cNvPr id="3" name="AutoShape 3"/>
          <p:cNvSpPr/>
          <p:nvPr/>
        </p:nvSpPr>
        <p:spPr>
          <a:xfrm>
            <a:off x="571500" y="1143000"/>
            <a:ext cx="3810000" cy="2476500"/>
          </a:xfrm>
          <a:prstGeom prst="roundRect">
            <a:avLst>
              <a:gd name="adj" fmla="val 3846"/>
            </a:avLst>
          </a:prstGeom>
          <a:solidFill>
            <a:srgbClr val="FFFFFF">
              <a:alpha val="90000"/>
            </a:srgbClr>
          </a:solidFill>
          <a:ln w="25400" cap="flat" cmpd="sng">
            <a:noFill/>
            <a:prstDash val="solid"/>
            <a:round/>
          </a:ln>
          <a:effectLst>
            <a:outerShdw blurRad="101600" dist="50800" dir="2700000" algn="tl" rotWithShape="0">
              <a:srgbClr val="000000">
                <a:alpha val="10000"/>
              </a:srgbClr>
            </a:outerShdw>
          </a:effectLst>
        </p:spPr>
        <p:txBody>
          <a:bodyPr vert="horz" wrap="square" lIns="47625" tIns="47625" rIns="47625" bIns="47625" rtlCol="0" anchor="ctr"/>
          <a:lstStyle/>
          <a:p>
            <a:pPr algn="ctr">
              <a:defRPr/>
            </a:pPr>
            <a:endParaRPr sz="1050"/>
          </a:p>
        </p:txBody>
      </p:sp>
      <p:pic>
        <p:nvPicPr>
          <p:cNvPr id="4" name="Picture 4"/>
          <p:cNvPicPr>
            <a:picLocks noChangeAspect="1"/>
          </p:cNvPicPr>
          <p:nvPr/>
        </p:nvPicPr>
        <p:blipFill>
          <a:blip r:embed="rId1"/>
          <a:srcRect/>
          <a:stretch>
            <a:fillRect/>
          </a:stretch>
        </p:blipFill>
        <p:spPr>
          <a:xfrm>
            <a:off x="1714500" y="1333500"/>
            <a:ext cx="1524000" cy="1524000"/>
          </a:xfrm>
          <a:prstGeom prst="rect">
            <a:avLst/>
          </a:prstGeom>
          <a:noFill/>
          <a:ln w="25400" cap="flat" cmpd="sng">
            <a:noFill/>
            <a:prstDash val="solid"/>
            <a:round/>
          </a:ln>
        </p:spPr>
      </p:pic>
      <p:sp>
        <p:nvSpPr>
          <p:cNvPr id="5" name="AutoShape 5"/>
          <p:cNvSpPr/>
          <p:nvPr/>
        </p:nvSpPr>
        <p:spPr>
          <a:xfrm>
            <a:off x="762000" y="2857500"/>
            <a:ext cx="3429000" cy="28575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350" b="1" i="0" u="none" strike="noStrike">
                <a:solidFill>
                  <a:srgbClr val="FFA500"/>
                </a:solidFill>
                <a:latin typeface="Poppins"/>
                <a:ea typeface="Poppins"/>
                <a:cs typeface="Poppins"/>
                <a:sym typeface="Poppins"/>
              </a:rPr>
              <a:t>Sugar</a:t>
            </a:r>
            <a:endParaRPr lang="en-US" sz="825"/>
          </a:p>
        </p:txBody>
      </p:sp>
      <p:sp>
        <p:nvSpPr>
          <p:cNvPr id="6" name="AutoShape 6"/>
          <p:cNvSpPr/>
          <p:nvPr/>
        </p:nvSpPr>
        <p:spPr>
          <a:xfrm>
            <a:off x="762000" y="3143250"/>
            <a:ext cx="3429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050" b="0" i="0" u="none" strike="noStrike">
                <a:solidFill>
                  <a:srgbClr val="555555"/>
                </a:solidFill>
                <a:latin typeface="Poppins"/>
                <a:ea typeface="Poppins"/>
                <a:cs typeface="Poppins"/>
                <a:sym typeface="Poppins"/>
              </a:rPr>
              <a:t>Short-term pleasure, long-term harm</a:t>
            </a:r>
            <a:endParaRPr lang="en-US" sz="825"/>
          </a:p>
        </p:txBody>
      </p:sp>
      <p:sp>
        <p:nvSpPr>
          <p:cNvPr id="7" name="AutoShape 7"/>
          <p:cNvSpPr/>
          <p:nvPr/>
        </p:nvSpPr>
        <p:spPr>
          <a:xfrm>
            <a:off x="4762500" y="1143000"/>
            <a:ext cx="3810000" cy="2476500"/>
          </a:xfrm>
          <a:prstGeom prst="roundRect">
            <a:avLst>
              <a:gd name="adj" fmla="val 3846"/>
            </a:avLst>
          </a:prstGeom>
          <a:solidFill>
            <a:srgbClr val="FFFFFF">
              <a:alpha val="90000"/>
            </a:srgbClr>
          </a:solidFill>
          <a:ln w="25400" cap="flat" cmpd="sng">
            <a:noFill/>
            <a:prstDash val="solid"/>
            <a:round/>
          </a:ln>
          <a:effectLst>
            <a:outerShdw blurRad="101600" dist="50800" dir="2700000" algn="tl" rotWithShape="0">
              <a:srgbClr val="000000">
                <a:alpha val="10000"/>
              </a:srgbClr>
            </a:outerShdw>
          </a:effectLst>
        </p:spPr>
        <p:txBody>
          <a:bodyPr vert="horz" wrap="square" lIns="47625" tIns="47625" rIns="47625" bIns="47625" rtlCol="0" anchor="ctr"/>
          <a:lstStyle/>
          <a:p>
            <a:pPr algn="ctr">
              <a:defRPr/>
            </a:pPr>
            <a:endParaRPr sz="1050"/>
          </a:p>
        </p:txBody>
      </p:sp>
      <p:pic>
        <p:nvPicPr>
          <p:cNvPr id="8" name="Picture 8"/>
          <p:cNvPicPr>
            <a:picLocks noChangeAspect="1"/>
          </p:cNvPicPr>
          <p:nvPr/>
        </p:nvPicPr>
        <p:blipFill>
          <a:blip r:embed="rId2"/>
          <a:srcRect/>
          <a:stretch>
            <a:fillRect/>
          </a:stretch>
        </p:blipFill>
        <p:spPr>
          <a:xfrm>
            <a:off x="5238750" y="1333500"/>
            <a:ext cx="1333500" cy="1333500"/>
          </a:xfrm>
          <a:prstGeom prst="rect">
            <a:avLst/>
          </a:prstGeom>
          <a:noFill/>
          <a:ln w="25400" cap="flat" cmpd="sng">
            <a:noFill/>
            <a:prstDash val="solid"/>
            <a:round/>
          </a:ln>
        </p:spPr>
      </p:pic>
      <p:pic>
        <p:nvPicPr>
          <p:cNvPr id="9" name="Picture 9"/>
          <p:cNvPicPr>
            <a:picLocks noChangeAspect="1"/>
          </p:cNvPicPr>
          <p:nvPr/>
        </p:nvPicPr>
        <p:blipFill>
          <a:blip r:embed="rId3"/>
          <a:srcRect/>
          <a:stretch>
            <a:fillRect/>
          </a:stretch>
        </p:blipFill>
        <p:spPr>
          <a:xfrm>
            <a:off x="6762750" y="1333500"/>
            <a:ext cx="1333500" cy="1333500"/>
          </a:xfrm>
          <a:prstGeom prst="rect">
            <a:avLst/>
          </a:prstGeom>
          <a:noFill/>
          <a:ln w="25400" cap="flat" cmpd="sng">
            <a:noFill/>
            <a:prstDash val="solid"/>
            <a:round/>
          </a:ln>
        </p:spPr>
      </p:pic>
      <p:sp>
        <p:nvSpPr>
          <p:cNvPr id="10" name="AutoShape 10"/>
          <p:cNvSpPr/>
          <p:nvPr/>
        </p:nvSpPr>
        <p:spPr>
          <a:xfrm>
            <a:off x="4953000" y="2857500"/>
            <a:ext cx="3429000" cy="28575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350" b="1" i="0" u="none" strike="noStrike">
                <a:solidFill>
                  <a:srgbClr val="87CEEB"/>
                </a:solidFill>
                <a:latin typeface="Poppins"/>
                <a:ea typeface="Poppins"/>
                <a:cs typeface="Poppins"/>
                <a:sym typeface="Poppins"/>
              </a:rPr>
              <a:t>Electronic Temptations</a:t>
            </a:r>
            <a:endParaRPr lang="en-US" sz="825"/>
          </a:p>
        </p:txBody>
      </p:sp>
      <p:sp>
        <p:nvSpPr>
          <p:cNvPr id="11" name="AutoShape 11"/>
          <p:cNvSpPr/>
          <p:nvPr/>
        </p:nvSpPr>
        <p:spPr>
          <a:xfrm>
            <a:off x="4953000" y="3143250"/>
            <a:ext cx="3429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050" b="0" i="0" u="none" strike="noStrike">
                <a:solidFill>
                  <a:srgbClr val="555555"/>
                </a:solidFill>
                <a:latin typeface="Poppins"/>
                <a:ea typeface="Poppins"/>
                <a:cs typeface="Poppins"/>
                <a:sym typeface="Poppins"/>
              </a:rPr>
              <a:t>Short-term pleasure, long-term harm</a:t>
            </a:r>
            <a:endParaRPr lang="en-US" sz="825"/>
          </a:p>
        </p:txBody>
      </p:sp>
      <p:sp>
        <p:nvSpPr>
          <p:cNvPr id="12" name="AutoShape 12"/>
          <p:cNvSpPr/>
          <p:nvPr/>
        </p:nvSpPr>
        <p:spPr>
          <a:xfrm>
            <a:off x="571500" y="3810000"/>
            <a:ext cx="8001000" cy="952500"/>
          </a:xfrm>
          <a:prstGeom prst="roundRect">
            <a:avLst>
              <a:gd name="adj" fmla="val 10000"/>
            </a:avLst>
          </a:prstGeom>
          <a:solidFill>
            <a:srgbClr val="228B22">
              <a:alpha val="10000"/>
            </a:srgbClr>
          </a:solidFill>
          <a:ln w="12700" cap="flat" cmpd="sng">
            <a:solidFill>
              <a:srgbClr val="228B22">
                <a:alpha val="100000"/>
              </a:srgbClr>
            </a:solidFill>
            <a:prstDash val="solid"/>
            <a:round/>
          </a:ln>
        </p:spPr>
        <p:txBody>
          <a:bodyPr vert="horz" wrap="square" lIns="47625" tIns="47625" rIns="47625" bIns="47625" rtlCol="0" anchor="ctr"/>
          <a:lstStyle/>
          <a:p>
            <a:pPr algn="ctr">
              <a:defRPr/>
            </a:pPr>
            <a:endParaRPr sz="1050"/>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2000" y="4048125"/>
            <a:ext cx="304800" cy="304800"/>
          </a:xfrm>
          <a:prstGeom prst="rect">
            <a:avLst/>
          </a:prstGeom>
        </p:spPr>
      </p:pic>
      <p:sp>
        <p:nvSpPr>
          <p:cNvPr id="14" name="AutoShape 14"/>
          <p:cNvSpPr/>
          <p:nvPr/>
        </p:nvSpPr>
        <p:spPr>
          <a:xfrm>
            <a:off x="1143000" y="4000500"/>
            <a:ext cx="7239000" cy="2286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228B22"/>
                </a:solidFill>
                <a:latin typeface="Poppins"/>
                <a:ea typeface="Poppins"/>
                <a:cs typeface="Poppins"/>
                <a:sym typeface="Poppins"/>
              </a:rPr>
              <a:t>Key Insight</a:t>
            </a:r>
            <a:endParaRPr lang="en-US" sz="825"/>
          </a:p>
        </p:txBody>
      </p:sp>
      <p:sp>
        <p:nvSpPr>
          <p:cNvPr id="15" name="AutoShape 15"/>
          <p:cNvSpPr/>
          <p:nvPr/>
        </p:nvSpPr>
        <p:spPr>
          <a:xfrm>
            <a:off x="1143000" y="4238625"/>
            <a:ext cx="723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050" b="0" i="0" u="none" strike="noStrike">
                <a:solidFill>
                  <a:srgbClr val="333333"/>
                </a:solidFill>
                <a:latin typeface="Poppins"/>
                <a:ea typeface="Poppins"/>
                <a:cs typeface="Poppins"/>
                <a:sym typeface="Poppins"/>
              </a:rPr>
              <a:t>Excessive indulgence in short videos can lead to decreased attention and insufficient sleep, similar to how sugar impacts health.</a:t>
            </a:r>
            <a:endParaRPr lang="en-US" sz="825"/>
          </a:p>
        </p:txBody>
      </p:sp>
      <p:sp>
        <p:nvSpPr>
          <p:cNvPr id="16" name="矩形 15"/>
          <p:cNvSpPr/>
          <p:nvPr/>
        </p:nvSpPr>
        <p:spPr>
          <a:xfrm>
            <a:off x="4526915" y="452120"/>
            <a:ext cx="4274185" cy="4237355"/>
          </a:xfrm>
          <a:prstGeom prst="rect">
            <a:avLst/>
          </a:prstGeom>
          <a:solidFill>
            <a:schemeClr val="accent4">
              <a:lumMod val="40000"/>
              <a:lumOff val="6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6"/>
                                        </p:tgtEl>
                                        <p:attrNameLst>
                                          <p:attrName>ppt_x</p:attrName>
                                        </p:attrNameLst>
                                      </p:cBhvr>
                                      <p:tavLst>
                                        <p:tav tm="0">
                                          <p:val>
                                            <p:strVal val="ppt_x"/>
                                          </p:val>
                                        </p:tav>
                                        <p:tav tm="100000">
                                          <p:val>
                                            <p:strVal val="ppt_x"/>
                                          </p:val>
                                        </p:tav>
                                      </p:tavLst>
                                    </p:anim>
                                    <p:anim calcmode="lin" valueType="num">
                                      <p:cBhvr additive="base">
                                        <p:cTn id="7" dur="500"/>
                                        <p:tgtEl>
                                          <p:spTgt spid="16"/>
                                        </p:tgtEl>
                                        <p:attrNameLst>
                                          <p:attrName>ppt_y</p:attrName>
                                        </p:attrNameLst>
                                      </p:cBhvr>
                                      <p:tavLst>
                                        <p:tav tm="0">
                                          <p:val>
                                            <p:strVal val="ppt_y"/>
                                          </p:val>
                                        </p:tav>
                                        <p:tav tm="100000">
                                          <p:val>
                                            <p:strVal val="1+ppt_h/2"/>
                                          </p:val>
                                        </p:tav>
                                      </p:tavLst>
                                    </p:anim>
                                    <p:set>
                                      <p:cBhvr>
                                        <p:cTn id="8" dur="1" fill="hold">
                                          <p:stCondLst>
                                            <p:cond delay="499"/>
                                          </p:stCondLst>
                                        </p:cTn>
                                        <p:tgtEl>
                                          <p:spTgt spid="1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tags/tag1.xml><?xml version="1.0" encoding="utf-8"?>
<p:tagLst xmlns:p="http://schemas.openxmlformats.org/presentationml/2006/main">
  <p:tag name="AS_UNIQUEID" val="62"/>
</p:tagLst>
</file>

<file path=ppt/tags/tag10.xml><?xml version="1.0" encoding="utf-8"?>
<p:tagLst xmlns:p="http://schemas.openxmlformats.org/presentationml/2006/main">
  <p:tag name="AS_UNIQUEID" val="72"/>
</p:tagLst>
</file>

<file path=ppt/tags/tag100.xml><?xml version="1.0" encoding="utf-8"?>
<p:tagLst xmlns:p="http://schemas.openxmlformats.org/presentationml/2006/main">
  <p:tag name="AS_UNIQUEID" val="345"/>
</p:tagLst>
</file>

<file path=ppt/tags/tag101.xml><?xml version="1.0" encoding="utf-8"?>
<p:tagLst xmlns:p="http://schemas.openxmlformats.org/presentationml/2006/main">
  <p:tag name="AS_UNIQUEID" val="347"/>
</p:tagLst>
</file>

<file path=ppt/tags/tag102.xml><?xml version="1.0" encoding="utf-8"?>
<p:tagLst xmlns:p="http://schemas.openxmlformats.org/presentationml/2006/main">
  <p:tag name="AS_UNIQUEID" val="348"/>
</p:tagLst>
</file>

<file path=ppt/tags/tag103.xml><?xml version="1.0" encoding="utf-8"?>
<p:tagLst xmlns:p="http://schemas.openxmlformats.org/presentationml/2006/main">
  <p:tag name="AS_UNIQUEID" val="349"/>
</p:tagLst>
</file>

<file path=ppt/tags/tag104.xml><?xml version="1.0" encoding="utf-8"?>
<p:tagLst xmlns:p="http://schemas.openxmlformats.org/presentationml/2006/main">
  <p:tag name="AS_UNIQUEID" val="351"/>
</p:tagLst>
</file>

<file path=ppt/tags/tag105.xml><?xml version="1.0" encoding="utf-8"?>
<p:tagLst xmlns:p="http://schemas.openxmlformats.org/presentationml/2006/main">
  <p:tag name="AS_UNIQUEID" val="352"/>
</p:tagLst>
</file>

<file path=ppt/tags/tag106.xml><?xml version="1.0" encoding="utf-8"?>
<p:tagLst xmlns:p="http://schemas.openxmlformats.org/presentationml/2006/main">
  <p:tag name="AS_UNIQUEID" val="354"/>
</p:tagLst>
</file>

<file path=ppt/tags/tag107.xml><?xml version="1.0" encoding="utf-8"?>
<p:tagLst xmlns:p="http://schemas.openxmlformats.org/presentationml/2006/main">
  <p:tag name="AS_UNIQUEID" val="356"/>
</p:tagLst>
</file>

<file path=ppt/tags/tag108.xml><?xml version="1.0" encoding="utf-8"?>
<p:tagLst xmlns:p="http://schemas.openxmlformats.org/presentationml/2006/main">
  <p:tag name="AS_UNIQUEID" val="358"/>
</p:tagLst>
</file>

<file path=ppt/tags/tag109.xml><?xml version="1.0" encoding="utf-8"?>
<p:tagLst xmlns:p="http://schemas.openxmlformats.org/presentationml/2006/main">
  <p:tag name="AS_UNIQUEID" val="360"/>
</p:tagLst>
</file>

<file path=ppt/tags/tag11.xml><?xml version="1.0" encoding="utf-8"?>
<p:tagLst xmlns:p="http://schemas.openxmlformats.org/presentationml/2006/main">
  <p:tag name="AS_UNIQUEID" val="74"/>
</p:tagLst>
</file>

<file path=ppt/tags/tag110.xml><?xml version="1.0" encoding="utf-8"?>
<p:tagLst xmlns:p="http://schemas.openxmlformats.org/presentationml/2006/main">
  <p:tag name="AS_UNIQUEID" val="361"/>
</p:tagLst>
</file>

<file path=ppt/tags/tag111.xml><?xml version="1.0" encoding="utf-8"?>
<p:tagLst xmlns:p="http://schemas.openxmlformats.org/presentationml/2006/main">
  <p:tag name="AS_UNIQUEID" val="362"/>
</p:tagLst>
</file>

<file path=ppt/tags/tag112.xml><?xml version="1.0" encoding="utf-8"?>
<p:tagLst xmlns:p="http://schemas.openxmlformats.org/presentationml/2006/main">
  <p:tag name="AS_UNIQUEID" val="363"/>
</p:tagLst>
</file>

<file path=ppt/tags/tag113.xml><?xml version="1.0" encoding="utf-8"?>
<p:tagLst xmlns:p="http://schemas.openxmlformats.org/presentationml/2006/main">
  <p:tag name="AS_UNIQUEID" val="365"/>
</p:tagLst>
</file>

<file path=ppt/tags/tag114.xml><?xml version="1.0" encoding="utf-8"?>
<p:tagLst xmlns:p="http://schemas.openxmlformats.org/presentationml/2006/main">
  <p:tag name="AS_UNIQUEID" val="367"/>
</p:tagLst>
</file>

<file path=ppt/tags/tag115.xml><?xml version="1.0" encoding="utf-8"?>
<p:tagLst xmlns:p="http://schemas.openxmlformats.org/presentationml/2006/main">
  <p:tag name="AS_UNIQUEID" val="368"/>
</p:tagLst>
</file>

<file path=ppt/tags/tag116.xml><?xml version="1.0" encoding="utf-8"?>
<p:tagLst xmlns:p="http://schemas.openxmlformats.org/presentationml/2006/main">
  <p:tag name="AS_UNIQUEID" val="369"/>
</p:tagLst>
</file>

<file path=ppt/tags/tag117.xml><?xml version="1.0" encoding="utf-8"?>
<p:tagLst xmlns:p="http://schemas.openxmlformats.org/presentationml/2006/main">
  <p:tag name="AS_UNIQUEID" val="370"/>
</p:tagLst>
</file>

<file path=ppt/tags/tag118.xml><?xml version="1.0" encoding="utf-8"?>
<p:tagLst xmlns:p="http://schemas.openxmlformats.org/presentationml/2006/main">
  <p:tag name="AS_UNIQUEID" val="372"/>
</p:tagLst>
</file>

<file path=ppt/tags/tag119.xml><?xml version="1.0" encoding="utf-8"?>
<p:tagLst xmlns:p="http://schemas.openxmlformats.org/presentationml/2006/main">
  <p:tag name="AS_UNIQUEID" val="373"/>
</p:tagLst>
</file>

<file path=ppt/tags/tag12.xml><?xml version="1.0" encoding="utf-8"?>
<p:tagLst xmlns:p="http://schemas.openxmlformats.org/presentationml/2006/main">
  <p:tag name="AS_UNIQUEID" val="75"/>
</p:tagLst>
</file>

<file path=ppt/tags/tag120.xml><?xml version="1.0" encoding="utf-8"?>
<p:tagLst xmlns:p="http://schemas.openxmlformats.org/presentationml/2006/main">
  <p:tag name="AS_UNIQUEID" val="374"/>
</p:tagLst>
</file>

<file path=ppt/tags/tag121.xml><?xml version="1.0" encoding="utf-8"?>
<p:tagLst xmlns:p="http://schemas.openxmlformats.org/presentationml/2006/main">
  <p:tag name="AS_UNIQUEID" val="376"/>
</p:tagLst>
</file>

<file path=ppt/tags/tag122.xml><?xml version="1.0" encoding="utf-8"?>
<p:tagLst xmlns:p="http://schemas.openxmlformats.org/presentationml/2006/main">
  <p:tag name="AS_UNIQUEID" val="378"/>
</p:tagLst>
</file>

<file path=ppt/tags/tag123.xml><?xml version="1.0" encoding="utf-8"?>
<p:tagLst xmlns:p="http://schemas.openxmlformats.org/presentationml/2006/main">
  <p:tag name="AS_UNIQUEID" val="381"/>
</p:tagLst>
</file>

<file path=ppt/tags/tag124.xml><?xml version="1.0" encoding="utf-8"?>
<p:tagLst xmlns:p="http://schemas.openxmlformats.org/presentationml/2006/main">
  <p:tag name="AS_UNIQUEID" val="382"/>
</p:tagLst>
</file>

<file path=ppt/tags/tag125.xml><?xml version="1.0" encoding="utf-8"?>
<p:tagLst xmlns:p="http://schemas.openxmlformats.org/presentationml/2006/main">
  <p:tag name="AS_UNIQUEID" val="383"/>
</p:tagLst>
</file>

<file path=ppt/tags/tag126.xml><?xml version="1.0" encoding="utf-8"?>
<p:tagLst xmlns:p="http://schemas.openxmlformats.org/presentationml/2006/main">
  <p:tag name="AS_UNIQUEID" val="384"/>
</p:tagLst>
</file>

<file path=ppt/tags/tag127.xml><?xml version="1.0" encoding="utf-8"?>
<p:tagLst xmlns:p="http://schemas.openxmlformats.org/presentationml/2006/main">
  <p:tag name="AS_UNIQUEID" val="385"/>
</p:tagLst>
</file>

<file path=ppt/tags/tag128.xml><?xml version="1.0" encoding="utf-8"?>
<p:tagLst xmlns:p="http://schemas.openxmlformats.org/presentationml/2006/main">
  <p:tag name="AS_UNIQUEID" val="782"/>
</p:tagLst>
</file>

<file path=ppt/tags/tag129.xml><?xml version="1.0" encoding="utf-8"?>
<p:tagLst xmlns:p="http://schemas.openxmlformats.org/presentationml/2006/main">
  <p:tag name="AS_UNIQUEID" val="783"/>
</p:tagLst>
</file>

<file path=ppt/tags/tag13.xml><?xml version="1.0" encoding="utf-8"?>
<p:tagLst xmlns:p="http://schemas.openxmlformats.org/presentationml/2006/main">
  <p:tag name="AS_UNIQUEID" val="76"/>
</p:tagLst>
</file>

<file path=ppt/tags/tag130.xml><?xml version="1.0" encoding="utf-8"?>
<p:tagLst xmlns:p="http://schemas.openxmlformats.org/presentationml/2006/main">
  <p:tag name="AS_UNIQUEID" val="174"/>
</p:tagLst>
</file>

<file path=ppt/tags/tag131.xml><?xml version="1.0" encoding="utf-8"?>
<p:tagLst xmlns:p="http://schemas.openxmlformats.org/presentationml/2006/main">
  <p:tag name="AS_UNIQUEID" val="173"/>
</p:tagLst>
</file>

<file path=ppt/tags/tag132.xml><?xml version="1.0" encoding="utf-8"?>
<p:tagLst xmlns:p="http://schemas.openxmlformats.org/presentationml/2006/main">
  <p:tag name="AS_UNIQUEID" val="875"/>
</p:tagLst>
</file>

<file path=ppt/tags/tag133.xml><?xml version="1.0" encoding="utf-8"?>
<p:tagLst xmlns:p="http://schemas.openxmlformats.org/presentationml/2006/main">
  <p:tag name="AS_UNIQUEID" val="876"/>
  <p:tag name="KSO_WM_UNIT_PLACING_PICTURE_USER_VIEWPORT" val="{&quot;height&quot;:10800,&quot;width&quot;:8836.363779527559}"/>
</p:tagLst>
</file>

<file path=ppt/tags/tag134.xml><?xml version="1.0" encoding="utf-8"?>
<p:tagLst xmlns:p="http://schemas.openxmlformats.org/presentationml/2006/main">
  <p:tag name="AS_UNIQUEID" val="395"/>
</p:tagLst>
</file>

<file path=ppt/tags/tag135.xml><?xml version="1.0" encoding="utf-8"?>
<p:tagLst xmlns:p="http://schemas.openxmlformats.org/presentationml/2006/main">
  <p:tag name="AS_UNIQUEID" val="976"/>
</p:tagLst>
</file>

<file path=ppt/tags/tag136.xml><?xml version="1.0" encoding="utf-8"?>
<p:tagLst xmlns:p="http://schemas.openxmlformats.org/presentationml/2006/main">
  <p:tag name="AS_UNIQUEID" val="181"/>
</p:tagLst>
</file>

<file path=ppt/tags/tag137.xml><?xml version="1.0" encoding="utf-8"?>
<p:tagLst xmlns:p="http://schemas.openxmlformats.org/presentationml/2006/main">
  <p:tag name="AS_UNIQUEID" val="182"/>
</p:tagLst>
</file>

<file path=ppt/tags/tag138.xml><?xml version="1.0" encoding="utf-8"?>
<p:tagLst xmlns:p="http://schemas.openxmlformats.org/presentationml/2006/main">
  <p:tag name="AS_UNIQUEID" val="183"/>
</p:tagLst>
</file>

<file path=ppt/tags/tag139.xml><?xml version="1.0" encoding="utf-8"?>
<p:tagLst xmlns:p="http://schemas.openxmlformats.org/presentationml/2006/main">
  <p:tag name="AS_UNIQUEID" val="184"/>
</p:tagLst>
</file>

<file path=ppt/tags/tag14.xml><?xml version="1.0" encoding="utf-8"?>
<p:tagLst xmlns:p="http://schemas.openxmlformats.org/presentationml/2006/main">
  <p:tag name="AS_UNIQUEID" val="77"/>
</p:tagLst>
</file>

<file path=ppt/tags/tag140.xml><?xml version="1.0" encoding="utf-8"?>
<p:tagLst xmlns:p="http://schemas.openxmlformats.org/presentationml/2006/main">
  <p:tag name="AS_UNIQUEID" val="185"/>
</p:tagLst>
</file>

<file path=ppt/tags/tag141.xml><?xml version="1.0" encoding="utf-8"?>
<p:tagLst xmlns:p="http://schemas.openxmlformats.org/presentationml/2006/main">
  <p:tag name="AS_UNIQUEID" val="186"/>
</p:tagLst>
</file>

<file path=ppt/tags/tag142.xml><?xml version="1.0" encoding="utf-8"?>
<p:tagLst xmlns:p="http://schemas.openxmlformats.org/presentationml/2006/main">
  <p:tag name="AS_UNIQUEID" val="187"/>
</p:tagLst>
</file>

<file path=ppt/tags/tag143.xml><?xml version="1.0" encoding="utf-8"?>
<p:tagLst xmlns:p="http://schemas.openxmlformats.org/presentationml/2006/main">
  <p:tag name="AS_UNIQUEID" val="188"/>
</p:tagLst>
</file>

<file path=ppt/tags/tag144.xml><?xml version="1.0" encoding="utf-8"?>
<p:tagLst xmlns:p="http://schemas.openxmlformats.org/presentationml/2006/main">
  <p:tag name="AS_UNIQUEID" val="189"/>
</p:tagLst>
</file>

<file path=ppt/tags/tag145.xml><?xml version="1.0" encoding="utf-8"?>
<p:tagLst xmlns:p="http://schemas.openxmlformats.org/presentationml/2006/main">
  <p:tag name="AS_UNIQUEID" val="190"/>
</p:tagLst>
</file>

<file path=ppt/tags/tag146.xml><?xml version="1.0" encoding="utf-8"?>
<p:tagLst xmlns:p="http://schemas.openxmlformats.org/presentationml/2006/main">
  <p:tag name="AS_UNIQUEID" val="191"/>
</p:tagLst>
</file>

<file path=ppt/tags/tag147.xml><?xml version="1.0" encoding="utf-8"?>
<p:tagLst xmlns:p="http://schemas.openxmlformats.org/presentationml/2006/main">
  <p:tag name="AS_UNIQUEID" val="192"/>
</p:tagLst>
</file>

<file path=ppt/tags/tag148.xml><?xml version="1.0" encoding="utf-8"?>
<p:tagLst xmlns:p="http://schemas.openxmlformats.org/presentationml/2006/main">
  <p:tag name="AS_UNIQUEID" val="193"/>
</p:tagLst>
</file>

<file path=ppt/tags/tag149.xml><?xml version="1.0" encoding="utf-8"?>
<p:tagLst xmlns:p="http://schemas.openxmlformats.org/presentationml/2006/main">
  <p:tag name="AS_UNIQUEID" val="195"/>
</p:tagLst>
</file>

<file path=ppt/tags/tag15.xml><?xml version="1.0" encoding="utf-8"?>
<p:tagLst xmlns:p="http://schemas.openxmlformats.org/presentationml/2006/main">
  <p:tag name="AS_UNIQUEID" val="78"/>
</p:tagLst>
</file>

<file path=ppt/tags/tag150.xml><?xml version="1.0" encoding="utf-8"?>
<p:tagLst xmlns:p="http://schemas.openxmlformats.org/presentationml/2006/main">
  <p:tag name="AS_UNIQUEID" val="196"/>
</p:tagLst>
</file>

<file path=ppt/tags/tag151.xml><?xml version="1.0" encoding="utf-8"?>
<p:tagLst xmlns:p="http://schemas.openxmlformats.org/presentationml/2006/main">
  <p:tag name="AS_UNIQUEID" val="197"/>
</p:tagLst>
</file>

<file path=ppt/tags/tag152.xml><?xml version="1.0" encoding="utf-8"?>
<p:tagLst xmlns:p="http://schemas.openxmlformats.org/presentationml/2006/main">
  <p:tag name="AS_UNIQUEID" val="176"/>
</p:tagLst>
</file>

<file path=ppt/tags/tag153.xml><?xml version="1.0" encoding="utf-8"?>
<p:tagLst xmlns:p="http://schemas.openxmlformats.org/presentationml/2006/main">
  <p:tag name="AS_UNIQUEID" val="177"/>
</p:tagLst>
</file>

<file path=ppt/tags/tag154.xml><?xml version="1.0" encoding="utf-8"?>
<p:tagLst xmlns:p="http://schemas.openxmlformats.org/presentationml/2006/main">
  <p:tag name="AS_UNIQUEID" val="178"/>
</p:tagLst>
</file>

<file path=ppt/tags/tag155.xml><?xml version="1.0" encoding="utf-8"?>
<p:tagLst xmlns:p="http://schemas.openxmlformats.org/presentationml/2006/main">
  <p:tag name="AS_UNIQUEID" val="1476"/>
</p:tagLst>
</file>

<file path=ppt/tags/tag156.xml><?xml version="1.0" encoding="utf-8"?>
<p:tagLst xmlns:p="http://schemas.openxmlformats.org/presentationml/2006/main">
  <p:tag name="AS_UNIQUEID" val="1477"/>
</p:tagLst>
</file>

<file path=ppt/tags/tag157.xml><?xml version="1.0" encoding="utf-8"?>
<p:tagLst xmlns:p="http://schemas.openxmlformats.org/presentationml/2006/main">
  <p:tag name="AS_UNIQUEID" val="1478"/>
</p:tagLst>
</file>

<file path=ppt/tags/tag158.xml><?xml version="1.0" encoding="utf-8"?>
<p:tagLst xmlns:p="http://schemas.openxmlformats.org/presentationml/2006/main">
  <p:tag name="AS_UNIQUEID" val="1479"/>
</p:tagLst>
</file>

<file path=ppt/tags/tag159.xml><?xml version="1.0" encoding="utf-8"?>
<p:tagLst xmlns:p="http://schemas.openxmlformats.org/presentationml/2006/main">
  <p:tag name="AS_UNIQUEID" val="1480"/>
</p:tagLst>
</file>

<file path=ppt/tags/tag16.xml><?xml version="1.0" encoding="utf-8"?>
<p:tagLst xmlns:p="http://schemas.openxmlformats.org/presentationml/2006/main">
  <p:tag name="AS_UNIQUEID" val="80"/>
</p:tagLst>
</file>

<file path=ppt/tags/tag160.xml><?xml version="1.0" encoding="utf-8"?>
<p:tagLst xmlns:p="http://schemas.openxmlformats.org/presentationml/2006/main">
  <p:tag name="AS_UNIQUEID" val="1481"/>
</p:tagLst>
</file>

<file path=ppt/tags/tag161.xml><?xml version="1.0" encoding="utf-8"?>
<p:tagLst xmlns:p="http://schemas.openxmlformats.org/presentationml/2006/main">
  <p:tag name="AS_UNIQUEID" val="1482"/>
</p:tagLst>
</file>

<file path=ppt/tags/tag162.xml><?xml version="1.0" encoding="utf-8"?>
<p:tagLst xmlns:p="http://schemas.openxmlformats.org/presentationml/2006/main">
  <p:tag name="AS_UNIQUEID" val="1483"/>
</p:tagLst>
</file>

<file path=ppt/tags/tag163.xml><?xml version="1.0" encoding="utf-8"?>
<p:tagLst xmlns:p="http://schemas.openxmlformats.org/presentationml/2006/main">
  <p:tag name="AS_UNIQUEID" val="1484"/>
</p:tagLst>
</file>

<file path=ppt/tags/tag164.xml><?xml version="1.0" encoding="utf-8"?>
<p:tagLst xmlns:p="http://schemas.openxmlformats.org/presentationml/2006/main">
  <p:tag name="AS_UNIQUEID" val="1485"/>
</p:tagLst>
</file>

<file path=ppt/tags/tag165.xml><?xml version="1.0" encoding="utf-8"?>
<p:tagLst xmlns:p="http://schemas.openxmlformats.org/presentationml/2006/main">
  <p:tag name="AS_UNIQUEID" val="1486"/>
</p:tagLst>
</file>

<file path=ppt/tags/tag166.xml><?xml version="1.0" encoding="utf-8"?>
<p:tagLst xmlns:p="http://schemas.openxmlformats.org/presentationml/2006/main">
  <p:tag name="AS_UNIQUEID" val="1487"/>
</p:tagLst>
</file>

<file path=ppt/tags/tag167.xml><?xml version="1.0" encoding="utf-8"?>
<p:tagLst xmlns:p="http://schemas.openxmlformats.org/presentationml/2006/main">
  <p:tag name="AS_UNIQUEID" val="1488"/>
</p:tagLst>
</file>

<file path=ppt/tags/tag168.xml><?xml version="1.0" encoding="utf-8"?>
<p:tagLst xmlns:p="http://schemas.openxmlformats.org/presentationml/2006/main">
  <p:tag name="AS_UNIQUEID" val="1489"/>
</p:tagLst>
</file>

<file path=ppt/tags/tag169.xml><?xml version="1.0" encoding="utf-8"?>
<p:tagLst xmlns:p="http://schemas.openxmlformats.org/presentationml/2006/main">
  <p:tag name="AS_UNIQUEID" val="1490"/>
</p:tagLst>
</file>

<file path=ppt/tags/tag17.xml><?xml version="1.0" encoding="utf-8"?>
<p:tagLst xmlns:p="http://schemas.openxmlformats.org/presentationml/2006/main">
  <p:tag name="AS_UNIQUEID" val="81"/>
</p:tagLst>
</file>

<file path=ppt/tags/tag170.xml><?xml version="1.0" encoding="utf-8"?>
<p:tagLst xmlns:p="http://schemas.openxmlformats.org/presentationml/2006/main">
  <p:tag name="AS_UNIQUEID" val="1491"/>
</p:tagLst>
</file>

<file path=ppt/tags/tag171.xml><?xml version="1.0" encoding="utf-8"?>
<p:tagLst xmlns:p="http://schemas.openxmlformats.org/presentationml/2006/main">
  <p:tag name="AS_UNIQUEID" val="1492"/>
</p:tagLst>
</file>

<file path=ppt/tags/tag172.xml><?xml version="1.0" encoding="utf-8"?>
<p:tagLst xmlns:p="http://schemas.openxmlformats.org/presentationml/2006/main">
  <p:tag name="AS_UNIQUEID" val="1669"/>
</p:tagLst>
</file>

<file path=ppt/tags/tag173.xml><?xml version="1.0" encoding="utf-8"?>
<p:tagLst xmlns:p="http://schemas.openxmlformats.org/presentationml/2006/main">
  <p:tag name="AS_UNIQUEID" val="1525"/>
</p:tagLst>
</file>

<file path=ppt/tags/tag174.xml><?xml version="1.0" encoding="utf-8"?>
<p:tagLst xmlns:p="http://schemas.openxmlformats.org/presentationml/2006/main">
  <p:tag name="AS_UNIQUEID" val="1526"/>
</p:tagLst>
</file>

<file path=ppt/tags/tag175.xml><?xml version="1.0" encoding="utf-8"?>
<p:tagLst xmlns:p="http://schemas.openxmlformats.org/presentationml/2006/main">
  <p:tag name="AS_UNIQUEID" val="1527"/>
</p:tagLst>
</file>

<file path=ppt/tags/tag176.xml><?xml version="1.0" encoding="utf-8"?>
<p:tagLst xmlns:p="http://schemas.openxmlformats.org/presentationml/2006/main">
  <p:tag name="AS_UNIQUEID" val="1528"/>
</p:tagLst>
</file>

<file path=ppt/tags/tag177.xml><?xml version="1.0" encoding="utf-8"?>
<p:tagLst xmlns:p="http://schemas.openxmlformats.org/presentationml/2006/main">
  <p:tag name="AS_UNIQUEID" val="1529"/>
</p:tagLst>
</file>

<file path=ppt/tags/tag178.xml><?xml version="1.0" encoding="utf-8"?>
<p:tagLst xmlns:p="http://schemas.openxmlformats.org/presentationml/2006/main">
  <p:tag name="AS_UNIQUEID" val="1530"/>
</p:tagLst>
</file>

<file path=ppt/tags/tag179.xml><?xml version="1.0" encoding="utf-8"?>
<p:tagLst xmlns:p="http://schemas.openxmlformats.org/presentationml/2006/main">
  <p:tag name="AS_UNIQUEID" val="1531"/>
</p:tagLst>
</file>

<file path=ppt/tags/tag18.xml><?xml version="1.0" encoding="utf-8"?>
<p:tagLst xmlns:p="http://schemas.openxmlformats.org/presentationml/2006/main">
  <p:tag name="AS_UNIQUEID" val="82"/>
</p:tagLst>
</file>

<file path=ppt/tags/tag180.xml><?xml version="1.0" encoding="utf-8"?>
<p:tagLst xmlns:p="http://schemas.openxmlformats.org/presentationml/2006/main">
  <p:tag name="AS_UNIQUEID" val="1532"/>
</p:tagLst>
</file>

<file path=ppt/tags/tag181.xml><?xml version="1.0" encoding="utf-8"?>
<p:tagLst xmlns:p="http://schemas.openxmlformats.org/presentationml/2006/main">
  <p:tag name="AS_UNIQUEID" val="1476"/>
</p:tagLst>
</file>

<file path=ppt/tags/tag182.xml><?xml version="1.0" encoding="utf-8"?>
<p:tagLst xmlns:p="http://schemas.openxmlformats.org/presentationml/2006/main">
  <p:tag name="AS_UNIQUEID" val="1477"/>
</p:tagLst>
</file>

<file path=ppt/tags/tag183.xml><?xml version="1.0" encoding="utf-8"?>
<p:tagLst xmlns:p="http://schemas.openxmlformats.org/presentationml/2006/main">
  <p:tag name="AS_UNIQUEID" val="1478"/>
</p:tagLst>
</file>

<file path=ppt/tags/tag184.xml><?xml version="1.0" encoding="utf-8"?>
<p:tagLst xmlns:p="http://schemas.openxmlformats.org/presentationml/2006/main">
  <p:tag name="AS_UNIQUEID" val="1479"/>
</p:tagLst>
</file>

<file path=ppt/tags/tag185.xml><?xml version="1.0" encoding="utf-8"?>
<p:tagLst xmlns:p="http://schemas.openxmlformats.org/presentationml/2006/main">
  <p:tag name="AS_UNIQUEID" val="1480"/>
</p:tagLst>
</file>

<file path=ppt/tags/tag186.xml><?xml version="1.0" encoding="utf-8"?>
<p:tagLst xmlns:p="http://schemas.openxmlformats.org/presentationml/2006/main">
  <p:tag name="AS_UNIQUEID" val="1481"/>
</p:tagLst>
</file>

<file path=ppt/tags/tag187.xml><?xml version="1.0" encoding="utf-8"?>
<p:tagLst xmlns:p="http://schemas.openxmlformats.org/presentationml/2006/main">
  <p:tag name="AS_UNIQUEID" val="1482"/>
</p:tagLst>
</file>

<file path=ppt/tags/tag188.xml><?xml version="1.0" encoding="utf-8"?>
<p:tagLst xmlns:p="http://schemas.openxmlformats.org/presentationml/2006/main">
  <p:tag name="AS_UNIQUEID" val="1483"/>
</p:tagLst>
</file>

<file path=ppt/tags/tag189.xml><?xml version="1.0" encoding="utf-8"?>
<p:tagLst xmlns:p="http://schemas.openxmlformats.org/presentationml/2006/main">
  <p:tag name="AS_UNIQUEID" val="1484"/>
</p:tagLst>
</file>

<file path=ppt/tags/tag19.xml><?xml version="1.0" encoding="utf-8"?>
<p:tagLst xmlns:p="http://schemas.openxmlformats.org/presentationml/2006/main">
  <p:tag name="AS_UNIQUEID" val="83"/>
</p:tagLst>
</file>

<file path=ppt/tags/tag190.xml><?xml version="1.0" encoding="utf-8"?>
<p:tagLst xmlns:p="http://schemas.openxmlformats.org/presentationml/2006/main">
  <p:tag name="AS_UNIQUEID" val="1485"/>
</p:tagLst>
</file>

<file path=ppt/tags/tag191.xml><?xml version="1.0" encoding="utf-8"?>
<p:tagLst xmlns:p="http://schemas.openxmlformats.org/presentationml/2006/main">
  <p:tag name="AS_UNIQUEID" val="1486"/>
</p:tagLst>
</file>

<file path=ppt/tags/tag192.xml><?xml version="1.0" encoding="utf-8"?>
<p:tagLst xmlns:p="http://schemas.openxmlformats.org/presentationml/2006/main">
  <p:tag name="AS_UNIQUEID" val="1487"/>
</p:tagLst>
</file>

<file path=ppt/tags/tag193.xml><?xml version="1.0" encoding="utf-8"?>
<p:tagLst xmlns:p="http://schemas.openxmlformats.org/presentationml/2006/main">
  <p:tag name="AS_UNIQUEID" val="1488"/>
</p:tagLst>
</file>

<file path=ppt/tags/tag194.xml><?xml version="1.0" encoding="utf-8"?>
<p:tagLst xmlns:p="http://schemas.openxmlformats.org/presentationml/2006/main">
  <p:tag name="AS_UNIQUEID" val="1489"/>
</p:tagLst>
</file>

<file path=ppt/tags/tag195.xml><?xml version="1.0" encoding="utf-8"?>
<p:tagLst xmlns:p="http://schemas.openxmlformats.org/presentationml/2006/main">
  <p:tag name="AS_UNIQUEID" val="1490"/>
</p:tagLst>
</file>

<file path=ppt/tags/tag196.xml><?xml version="1.0" encoding="utf-8"?>
<p:tagLst xmlns:p="http://schemas.openxmlformats.org/presentationml/2006/main">
  <p:tag name="AS_UNIQUEID" val="1491"/>
</p:tagLst>
</file>

<file path=ppt/tags/tag197.xml><?xml version="1.0" encoding="utf-8"?>
<p:tagLst xmlns:p="http://schemas.openxmlformats.org/presentationml/2006/main">
  <p:tag name="AS_UNIQUEID" val="1492"/>
</p:tagLst>
</file>

<file path=ppt/tags/tag198.xml><?xml version="1.0" encoding="utf-8"?>
<p:tagLst xmlns:p="http://schemas.openxmlformats.org/presentationml/2006/main">
  <p:tag name="AS_UNIQUEID" val="1669"/>
</p:tagLst>
</file>

<file path=ppt/tags/tag199.xml><?xml version="1.0" encoding="utf-8"?>
<p:tagLst xmlns:p="http://schemas.openxmlformats.org/presentationml/2006/main">
  <p:tag name="AS_UNIQUEID" val="1469"/>
</p:tagLst>
</file>

<file path=ppt/tags/tag2.xml><?xml version="1.0" encoding="utf-8"?>
<p:tagLst xmlns:p="http://schemas.openxmlformats.org/presentationml/2006/main">
  <p:tag name="AS_UNIQUEID" val="63"/>
</p:tagLst>
</file>

<file path=ppt/tags/tag20.xml><?xml version="1.0" encoding="utf-8"?>
<p:tagLst xmlns:p="http://schemas.openxmlformats.org/presentationml/2006/main">
  <p:tag name="AS_UNIQUEID" val="84"/>
</p:tagLst>
</file>

<file path=ppt/tags/tag200.xml><?xml version="1.0" encoding="utf-8"?>
<p:tagLst xmlns:p="http://schemas.openxmlformats.org/presentationml/2006/main">
  <p:tag name="AS_UNIQUEID" val="1470"/>
</p:tagLst>
</file>

<file path=ppt/tags/tag201.xml><?xml version="1.0" encoding="utf-8"?>
<p:tagLst xmlns:p="http://schemas.openxmlformats.org/presentationml/2006/main">
  <p:tag name="AS_UNIQUEID" val="396"/>
</p:tagLst>
</file>

<file path=ppt/tags/tag202.xml><?xml version="1.0" encoding="utf-8"?>
<p:tagLst xmlns:p="http://schemas.openxmlformats.org/presentationml/2006/main">
  <p:tag name="AS_UNIQUEID" val="398"/>
</p:tagLst>
</file>

<file path=ppt/tags/tag203.xml><?xml version="1.0" encoding="utf-8"?>
<p:tagLst xmlns:p="http://schemas.openxmlformats.org/presentationml/2006/main">
  <p:tag name="AS_UNIQUEID" val="402"/>
</p:tagLst>
</file>

<file path=ppt/tags/tag204.xml><?xml version="1.0" encoding="utf-8"?>
<p:tagLst xmlns:p="http://schemas.openxmlformats.org/presentationml/2006/main">
  <p:tag name="AS_UNIQUEID" val="403"/>
  <p:tag name="TABLE_ENDDRAG_ORIGIN_RECT" val="649*254"/>
  <p:tag name="TABLE_ENDDRAG_RECT" val="28*90*649*254"/>
</p:tagLst>
</file>

<file path=ppt/tags/tag205.xml><?xml version="1.0" encoding="utf-8"?>
<p:tagLst xmlns:p="http://schemas.openxmlformats.org/presentationml/2006/main">
  <p:tag name="AS_UNIQUEID" val="417"/>
</p:tagLst>
</file>

<file path=ppt/tags/tag206.xml><?xml version="1.0" encoding="utf-8"?>
<p:tagLst xmlns:p="http://schemas.openxmlformats.org/presentationml/2006/main">
  <p:tag name="AS_UNIQUEID" val="145"/>
</p:tagLst>
</file>

<file path=ppt/tags/tag207.xml><?xml version="1.0" encoding="utf-8"?>
<p:tagLst xmlns:p="http://schemas.openxmlformats.org/presentationml/2006/main">
  <p:tag name="AS_UNIQUEID" val="146"/>
</p:tagLst>
</file>

<file path=ppt/tags/tag208.xml><?xml version="1.0" encoding="utf-8"?>
<p:tagLst xmlns:p="http://schemas.openxmlformats.org/presentationml/2006/main">
  <p:tag name="AS_UNIQUEID" val="147"/>
</p:tagLst>
</file>

<file path=ppt/tags/tag209.xml><?xml version="1.0" encoding="utf-8"?>
<p:tagLst xmlns:p="http://schemas.openxmlformats.org/presentationml/2006/main">
  <p:tag name="AS_UNIQUEID" val="148"/>
</p:tagLst>
</file>

<file path=ppt/tags/tag21.xml><?xml version="1.0" encoding="utf-8"?>
<p:tagLst xmlns:p="http://schemas.openxmlformats.org/presentationml/2006/main">
  <p:tag name="AS_UNIQUEID" val="85"/>
</p:tagLst>
</file>

<file path=ppt/tags/tag210.xml><?xml version="1.0" encoding="utf-8"?>
<p:tagLst xmlns:p="http://schemas.openxmlformats.org/presentationml/2006/main">
  <p:tag name="AS_UNIQUEID" val="149"/>
</p:tagLst>
</file>

<file path=ppt/tags/tag211.xml><?xml version="1.0" encoding="utf-8"?>
<p:tagLst xmlns:p="http://schemas.openxmlformats.org/presentationml/2006/main">
  <p:tag name="AS_UNIQUEID" val="150"/>
</p:tagLst>
</file>

<file path=ppt/tags/tag212.xml><?xml version="1.0" encoding="utf-8"?>
<p:tagLst xmlns:p="http://schemas.openxmlformats.org/presentationml/2006/main">
  <p:tag name="commondata" val="eyJoZGlkIjoiZGE3Y2I3OTRlNTA1NjUwZGY1NGI3NTM4NWZhMGI4N2IifQ=="/>
</p:tagLst>
</file>

<file path=ppt/tags/tag22.xml><?xml version="1.0" encoding="utf-8"?>
<p:tagLst xmlns:p="http://schemas.openxmlformats.org/presentationml/2006/main">
  <p:tag name="AS_UNIQUEID" val="87"/>
</p:tagLst>
</file>

<file path=ppt/tags/tag23.xml><?xml version="1.0" encoding="utf-8"?>
<p:tagLst xmlns:p="http://schemas.openxmlformats.org/presentationml/2006/main">
  <p:tag name="AS_UNIQUEID" val="88"/>
</p:tagLst>
</file>

<file path=ppt/tags/tag24.xml><?xml version="1.0" encoding="utf-8"?>
<p:tagLst xmlns:p="http://schemas.openxmlformats.org/presentationml/2006/main">
  <p:tag name="AS_UNIQUEID" val="89"/>
</p:tagLst>
</file>

<file path=ppt/tags/tag25.xml><?xml version="1.0" encoding="utf-8"?>
<p:tagLst xmlns:p="http://schemas.openxmlformats.org/presentationml/2006/main">
  <p:tag name="AS_UNIQUEID" val="90"/>
</p:tagLst>
</file>

<file path=ppt/tags/tag26.xml><?xml version="1.0" encoding="utf-8"?>
<p:tagLst xmlns:p="http://schemas.openxmlformats.org/presentationml/2006/main">
  <p:tag name="AS_UNIQUEID" val="91"/>
</p:tagLst>
</file>

<file path=ppt/tags/tag27.xml><?xml version="1.0" encoding="utf-8"?>
<p:tagLst xmlns:p="http://schemas.openxmlformats.org/presentationml/2006/main">
  <p:tag name="AS_UNIQUEID" val="92"/>
</p:tagLst>
</file>

<file path=ppt/tags/tag28.xml><?xml version="1.0" encoding="utf-8"?>
<p:tagLst xmlns:p="http://schemas.openxmlformats.org/presentationml/2006/main">
  <p:tag name="AS_UNIQUEID" val="93"/>
</p:tagLst>
</file>

<file path=ppt/tags/tag29.xml><?xml version="1.0" encoding="utf-8"?>
<p:tagLst xmlns:p="http://schemas.openxmlformats.org/presentationml/2006/main">
  <p:tag name="AS_UNIQUEID" val="94"/>
</p:tagLst>
</file>

<file path=ppt/tags/tag3.xml><?xml version="1.0" encoding="utf-8"?>
<p:tagLst xmlns:p="http://schemas.openxmlformats.org/presentationml/2006/main">
  <p:tag name="AS_UNIQUEID" val="64"/>
</p:tagLst>
</file>

<file path=ppt/tags/tag30.xml><?xml version="1.0" encoding="utf-8"?>
<p:tagLst xmlns:p="http://schemas.openxmlformats.org/presentationml/2006/main">
  <p:tag name="AS_UNIQUEID" val="96"/>
</p:tagLst>
</file>

<file path=ppt/tags/tag31.xml><?xml version="1.0" encoding="utf-8"?>
<p:tagLst xmlns:p="http://schemas.openxmlformats.org/presentationml/2006/main">
  <p:tag name="AS_UNIQUEID" val="97"/>
</p:tagLst>
</file>

<file path=ppt/tags/tag32.xml><?xml version="1.0" encoding="utf-8"?>
<p:tagLst xmlns:p="http://schemas.openxmlformats.org/presentationml/2006/main">
  <p:tag name="AS_UNIQUEID" val="98"/>
</p:tagLst>
</file>

<file path=ppt/tags/tag33.xml><?xml version="1.0" encoding="utf-8"?>
<p:tagLst xmlns:p="http://schemas.openxmlformats.org/presentationml/2006/main">
  <p:tag name="AS_UNIQUEID" val="99"/>
</p:tagLst>
</file>

<file path=ppt/tags/tag34.xml><?xml version="1.0" encoding="utf-8"?>
<p:tagLst xmlns:p="http://schemas.openxmlformats.org/presentationml/2006/main">
  <p:tag name="AS_UNIQUEID" val="101"/>
</p:tagLst>
</file>

<file path=ppt/tags/tag35.xml><?xml version="1.0" encoding="utf-8"?>
<p:tagLst xmlns:p="http://schemas.openxmlformats.org/presentationml/2006/main">
  <p:tag name="AS_UNIQUEID" val="102"/>
</p:tagLst>
</file>

<file path=ppt/tags/tag36.xml><?xml version="1.0" encoding="utf-8"?>
<p:tagLst xmlns:p="http://schemas.openxmlformats.org/presentationml/2006/main">
  <p:tag name="AS_UNIQUEID" val="103"/>
</p:tagLst>
</file>

<file path=ppt/tags/tag37.xml><?xml version="1.0" encoding="utf-8"?>
<p:tagLst xmlns:p="http://schemas.openxmlformats.org/presentationml/2006/main">
  <p:tag name="AS_UNIQUEID" val="105"/>
</p:tagLst>
</file>

<file path=ppt/tags/tag38.xml><?xml version="1.0" encoding="utf-8"?>
<p:tagLst xmlns:p="http://schemas.openxmlformats.org/presentationml/2006/main">
  <p:tag name="AS_UNIQUEID" val="106"/>
</p:tagLst>
</file>

<file path=ppt/tags/tag39.xml><?xml version="1.0" encoding="utf-8"?>
<p:tagLst xmlns:p="http://schemas.openxmlformats.org/presentationml/2006/main">
  <p:tag name="AS_UNIQUEID" val="107"/>
</p:tagLst>
</file>

<file path=ppt/tags/tag4.xml><?xml version="1.0" encoding="utf-8"?>
<p:tagLst xmlns:p="http://schemas.openxmlformats.org/presentationml/2006/main">
  <p:tag name="AS_UNIQUEID" val="65"/>
</p:tagLst>
</file>

<file path=ppt/tags/tag40.xml><?xml version="1.0" encoding="utf-8"?>
<p:tagLst xmlns:p="http://schemas.openxmlformats.org/presentationml/2006/main">
  <p:tag name="AS_UNIQUEID" val="108"/>
</p:tagLst>
</file>

<file path=ppt/tags/tag41.xml><?xml version="1.0" encoding="utf-8"?>
<p:tagLst xmlns:p="http://schemas.openxmlformats.org/presentationml/2006/main">
  <p:tag name="AS_UNIQUEID" val="109"/>
</p:tagLst>
</file>

<file path=ppt/tags/tag42.xml><?xml version="1.0" encoding="utf-8"?>
<p:tagLst xmlns:p="http://schemas.openxmlformats.org/presentationml/2006/main">
  <p:tag name="AS_UNIQUEID" val="110"/>
</p:tagLst>
</file>

<file path=ppt/tags/tag43.xml><?xml version="1.0" encoding="utf-8"?>
<p:tagLst xmlns:p="http://schemas.openxmlformats.org/presentationml/2006/main">
  <p:tag name="AS_UNIQUEID" val="112"/>
</p:tagLst>
</file>

<file path=ppt/tags/tag44.xml><?xml version="1.0" encoding="utf-8"?>
<p:tagLst xmlns:p="http://schemas.openxmlformats.org/presentationml/2006/main">
  <p:tag name="AS_UNIQUEID" val="113"/>
</p:tagLst>
</file>

<file path=ppt/tags/tag45.xml><?xml version="1.0" encoding="utf-8"?>
<p:tagLst xmlns:p="http://schemas.openxmlformats.org/presentationml/2006/main">
  <p:tag name="AS_UNIQUEID" val="114"/>
</p:tagLst>
</file>

<file path=ppt/tags/tag46.xml><?xml version="1.0" encoding="utf-8"?>
<p:tagLst xmlns:p="http://schemas.openxmlformats.org/presentationml/2006/main">
  <p:tag name="AS_UNIQUEID" val="115"/>
</p:tagLst>
</file>

<file path=ppt/tags/tag47.xml><?xml version="1.0" encoding="utf-8"?>
<p:tagLst xmlns:p="http://schemas.openxmlformats.org/presentationml/2006/main">
  <p:tag name="AS_UNIQUEID" val="116"/>
</p:tagLst>
</file>

<file path=ppt/tags/tag48.xml><?xml version="1.0" encoding="utf-8"?>
<p:tagLst xmlns:p="http://schemas.openxmlformats.org/presentationml/2006/main">
  <p:tag name="AS_UNIQUEID" val="117"/>
</p:tagLst>
</file>

<file path=ppt/tags/tag49.xml><?xml version="1.0" encoding="utf-8"?>
<p:tagLst xmlns:p="http://schemas.openxmlformats.org/presentationml/2006/main">
  <p:tag name="AS_UNIQUEID" val="119"/>
</p:tagLst>
</file>

<file path=ppt/tags/tag5.xml><?xml version="1.0" encoding="utf-8"?>
<p:tagLst xmlns:p="http://schemas.openxmlformats.org/presentationml/2006/main">
  <p:tag name="AS_UNIQUEID" val="66"/>
</p:tagLst>
</file>

<file path=ppt/tags/tag50.xml><?xml version="1.0" encoding="utf-8"?>
<p:tagLst xmlns:p="http://schemas.openxmlformats.org/presentationml/2006/main">
  <p:tag name="AS_UNIQUEID" val="120"/>
</p:tagLst>
</file>

<file path=ppt/tags/tag51.xml><?xml version="1.0" encoding="utf-8"?>
<p:tagLst xmlns:p="http://schemas.openxmlformats.org/presentationml/2006/main">
  <p:tag name="AS_UNIQUEID" val="121"/>
</p:tagLst>
</file>

<file path=ppt/tags/tag52.xml><?xml version="1.0" encoding="utf-8"?>
<p:tagLst xmlns:p="http://schemas.openxmlformats.org/presentationml/2006/main">
  <p:tag name="AS_UNIQUEID" val="122"/>
</p:tagLst>
</file>

<file path=ppt/tags/tag53.xml><?xml version="1.0" encoding="utf-8"?>
<p:tagLst xmlns:p="http://schemas.openxmlformats.org/presentationml/2006/main">
  <p:tag name="AS_UNIQUEID" val="123"/>
</p:tagLst>
</file>

<file path=ppt/tags/tag54.xml><?xml version="1.0" encoding="utf-8"?>
<p:tagLst xmlns:p="http://schemas.openxmlformats.org/presentationml/2006/main">
  <p:tag name="AS_UNIQUEID" val="125"/>
</p:tagLst>
</file>

<file path=ppt/tags/tag55.xml><?xml version="1.0" encoding="utf-8"?>
<p:tagLst xmlns:p="http://schemas.openxmlformats.org/presentationml/2006/main">
  <p:tag name="AS_UNIQUEID" val="126"/>
</p:tagLst>
</file>

<file path=ppt/tags/tag56.xml><?xml version="1.0" encoding="utf-8"?>
<p:tagLst xmlns:p="http://schemas.openxmlformats.org/presentationml/2006/main">
  <p:tag name="AS_UNIQUEID" val="127"/>
</p:tagLst>
</file>

<file path=ppt/tags/tag57.xml><?xml version="1.0" encoding="utf-8"?>
<p:tagLst xmlns:p="http://schemas.openxmlformats.org/presentationml/2006/main">
  <p:tag name="AS_UNIQUEID" val="128"/>
</p:tagLst>
</file>

<file path=ppt/tags/tag58.xml><?xml version="1.0" encoding="utf-8"?>
<p:tagLst xmlns:p="http://schemas.openxmlformats.org/presentationml/2006/main">
  <p:tag name="AS_UNIQUEID" val="129"/>
</p:tagLst>
</file>

<file path=ppt/tags/tag59.xml><?xml version="1.0" encoding="utf-8"?>
<p:tagLst xmlns:p="http://schemas.openxmlformats.org/presentationml/2006/main">
  <p:tag name="AS_UNIQUEID" val="131"/>
</p:tagLst>
</file>

<file path=ppt/tags/tag6.xml><?xml version="1.0" encoding="utf-8"?>
<p:tagLst xmlns:p="http://schemas.openxmlformats.org/presentationml/2006/main">
  <p:tag name="AS_UNIQUEID" val="68"/>
</p:tagLst>
</file>

<file path=ppt/tags/tag60.xml><?xml version="1.0" encoding="utf-8"?>
<p:tagLst xmlns:p="http://schemas.openxmlformats.org/presentationml/2006/main">
  <p:tag name="AS_UNIQUEID" val="132"/>
</p:tagLst>
</file>

<file path=ppt/tags/tag61.xml><?xml version="1.0" encoding="utf-8"?>
<p:tagLst xmlns:p="http://schemas.openxmlformats.org/presentationml/2006/main">
  <p:tag name="AS_UNIQUEID" val="134"/>
</p:tagLst>
</file>

<file path=ppt/tags/tag62.xml><?xml version="1.0" encoding="utf-8"?>
<p:tagLst xmlns:p="http://schemas.openxmlformats.org/presentationml/2006/main">
  <p:tag name="AS_UNIQUEID" val="135"/>
</p:tagLst>
</file>

<file path=ppt/tags/tag63.xml><?xml version="1.0" encoding="utf-8"?>
<p:tagLst xmlns:p="http://schemas.openxmlformats.org/presentationml/2006/main">
  <p:tag name="AS_UNIQUEID" val="139"/>
</p:tagLst>
</file>

<file path=ppt/tags/tag64.xml><?xml version="1.0" encoding="utf-8"?>
<p:tagLst xmlns:p="http://schemas.openxmlformats.org/presentationml/2006/main">
  <p:tag name="AS_UNIQUEID" val="140"/>
</p:tagLst>
</file>

<file path=ppt/tags/tag65.xml><?xml version="1.0" encoding="utf-8"?>
<p:tagLst xmlns:p="http://schemas.openxmlformats.org/presentationml/2006/main">
  <p:tag name="AS_UNIQUEID" val="141"/>
</p:tagLst>
</file>

<file path=ppt/tags/tag66.xml><?xml version="1.0" encoding="utf-8"?>
<p:tagLst xmlns:p="http://schemas.openxmlformats.org/presentationml/2006/main">
  <p:tag name="AS_UNIQUEID" val="142"/>
</p:tagLst>
</file>

<file path=ppt/tags/tag67.xml><?xml version="1.0" encoding="utf-8"?>
<p:tagLst xmlns:p="http://schemas.openxmlformats.org/presentationml/2006/main">
  <p:tag name="AS_UNIQUEID" val="143"/>
</p:tagLst>
</file>

<file path=ppt/tags/tag68.xml><?xml version="1.0" encoding="utf-8"?>
<p:tagLst xmlns:p="http://schemas.openxmlformats.org/presentationml/2006/main">
  <p:tag name="AS_UNIQUEID" val="308"/>
</p:tagLst>
</file>

<file path=ppt/tags/tag69.xml><?xml version="1.0" encoding="utf-8"?>
<p:tagLst xmlns:p="http://schemas.openxmlformats.org/presentationml/2006/main">
  <p:tag name="AS_UNIQUEID" val="309"/>
</p:tagLst>
</file>

<file path=ppt/tags/tag7.xml><?xml version="1.0" encoding="utf-8"?>
<p:tagLst xmlns:p="http://schemas.openxmlformats.org/presentationml/2006/main">
  <p:tag name="AS_UNIQUEID" val="69"/>
</p:tagLst>
</file>

<file path=ppt/tags/tag70.xml><?xml version="1.0" encoding="utf-8"?>
<p:tagLst xmlns:p="http://schemas.openxmlformats.org/presentationml/2006/main">
  <p:tag name="AS_UNIQUEID" val="310"/>
</p:tagLst>
</file>

<file path=ppt/tags/tag71.xml><?xml version="1.0" encoding="utf-8"?>
<p:tagLst xmlns:p="http://schemas.openxmlformats.org/presentationml/2006/main">
  <p:tag name="AS_UNIQUEID" val="311"/>
</p:tagLst>
</file>

<file path=ppt/tags/tag72.xml><?xml version="1.0" encoding="utf-8"?>
<p:tagLst xmlns:p="http://schemas.openxmlformats.org/presentationml/2006/main">
  <p:tag name="AS_UNIQUEID" val="312"/>
</p:tagLst>
</file>

<file path=ppt/tags/tag73.xml><?xml version="1.0" encoding="utf-8"?>
<p:tagLst xmlns:p="http://schemas.openxmlformats.org/presentationml/2006/main">
  <p:tag name="AS_UNIQUEID" val="314"/>
</p:tagLst>
</file>

<file path=ppt/tags/tag74.xml><?xml version="1.0" encoding="utf-8"?>
<p:tagLst xmlns:p="http://schemas.openxmlformats.org/presentationml/2006/main">
  <p:tag name="AS_UNIQUEID" val="315"/>
</p:tagLst>
</file>

<file path=ppt/tags/tag75.xml><?xml version="1.0" encoding="utf-8"?>
<p:tagLst xmlns:p="http://schemas.openxmlformats.org/presentationml/2006/main">
  <p:tag name="AS_UNIQUEID" val="316"/>
</p:tagLst>
</file>

<file path=ppt/tags/tag76.xml><?xml version="1.0" encoding="utf-8"?>
<p:tagLst xmlns:p="http://schemas.openxmlformats.org/presentationml/2006/main">
  <p:tag name="AS_UNIQUEID" val="317"/>
</p:tagLst>
</file>

<file path=ppt/tags/tag77.xml><?xml version="1.0" encoding="utf-8"?>
<p:tagLst xmlns:p="http://schemas.openxmlformats.org/presentationml/2006/main">
  <p:tag name="AS_UNIQUEID" val="318"/>
</p:tagLst>
</file>

<file path=ppt/tags/tag78.xml><?xml version="1.0" encoding="utf-8"?>
<p:tagLst xmlns:p="http://schemas.openxmlformats.org/presentationml/2006/main">
  <p:tag name="AS_UNIQUEID" val="320"/>
</p:tagLst>
</file>

<file path=ppt/tags/tag79.xml><?xml version="1.0" encoding="utf-8"?>
<p:tagLst xmlns:p="http://schemas.openxmlformats.org/presentationml/2006/main">
  <p:tag name="AS_UNIQUEID" val="321"/>
</p:tagLst>
</file>

<file path=ppt/tags/tag8.xml><?xml version="1.0" encoding="utf-8"?>
<p:tagLst xmlns:p="http://schemas.openxmlformats.org/presentationml/2006/main">
  <p:tag name="AS_UNIQUEID" val="70"/>
</p:tagLst>
</file>

<file path=ppt/tags/tag80.xml><?xml version="1.0" encoding="utf-8"?>
<p:tagLst xmlns:p="http://schemas.openxmlformats.org/presentationml/2006/main">
  <p:tag name="AS_UNIQUEID" val="322"/>
</p:tagLst>
</file>

<file path=ppt/tags/tag81.xml><?xml version="1.0" encoding="utf-8"?>
<p:tagLst xmlns:p="http://schemas.openxmlformats.org/presentationml/2006/main">
  <p:tag name="AS_UNIQUEID" val="323"/>
</p:tagLst>
</file>

<file path=ppt/tags/tag82.xml><?xml version="1.0" encoding="utf-8"?>
<p:tagLst xmlns:p="http://schemas.openxmlformats.org/presentationml/2006/main">
  <p:tag name="AS_UNIQUEID" val="324"/>
</p:tagLst>
</file>

<file path=ppt/tags/tag83.xml><?xml version="1.0" encoding="utf-8"?>
<p:tagLst xmlns:p="http://schemas.openxmlformats.org/presentationml/2006/main">
  <p:tag name="AS_UNIQUEID" val="326"/>
</p:tagLst>
</file>

<file path=ppt/tags/tag84.xml><?xml version="1.0" encoding="utf-8"?>
<p:tagLst xmlns:p="http://schemas.openxmlformats.org/presentationml/2006/main">
  <p:tag name="AS_UNIQUEID" val="327"/>
</p:tagLst>
</file>

<file path=ppt/tags/tag85.xml><?xml version="1.0" encoding="utf-8"?>
<p:tagLst xmlns:p="http://schemas.openxmlformats.org/presentationml/2006/main">
  <p:tag name="AS_UNIQUEID" val="328"/>
</p:tagLst>
</file>

<file path=ppt/tags/tag86.xml><?xml version="1.0" encoding="utf-8"?>
<p:tagLst xmlns:p="http://schemas.openxmlformats.org/presentationml/2006/main">
  <p:tag name="AS_UNIQUEID" val="329"/>
</p:tagLst>
</file>

<file path=ppt/tags/tag87.xml><?xml version="1.0" encoding="utf-8"?>
<p:tagLst xmlns:p="http://schemas.openxmlformats.org/presentationml/2006/main">
  <p:tag name="AS_UNIQUEID" val="330"/>
</p:tagLst>
</file>

<file path=ppt/tags/tag88.xml><?xml version="1.0" encoding="utf-8"?>
<p:tagLst xmlns:p="http://schemas.openxmlformats.org/presentationml/2006/main">
  <p:tag name="AS_UNIQUEID" val="331"/>
</p:tagLst>
</file>

<file path=ppt/tags/tag89.xml><?xml version="1.0" encoding="utf-8"?>
<p:tagLst xmlns:p="http://schemas.openxmlformats.org/presentationml/2006/main">
  <p:tag name="AS_UNIQUEID" val="333"/>
</p:tagLst>
</file>

<file path=ppt/tags/tag9.xml><?xml version="1.0" encoding="utf-8"?>
<p:tagLst xmlns:p="http://schemas.openxmlformats.org/presentationml/2006/main">
  <p:tag name="AS_UNIQUEID" val="71"/>
</p:tagLst>
</file>

<file path=ppt/tags/tag90.xml><?xml version="1.0" encoding="utf-8"?>
<p:tagLst xmlns:p="http://schemas.openxmlformats.org/presentationml/2006/main">
  <p:tag name="AS_UNIQUEID" val="334"/>
</p:tagLst>
</file>

<file path=ppt/tags/tag91.xml><?xml version="1.0" encoding="utf-8"?>
<p:tagLst xmlns:p="http://schemas.openxmlformats.org/presentationml/2006/main">
  <p:tag name="AS_UNIQUEID" val="335"/>
</p:tagLst>
</file>

<file path=ppt/tags/tag92.xml><?xml version="1.0" encoding="utf-8"?>
<p:tagLst xmlns:p="http://schemas.openxmlformats.org/presentationml/2006/main">
  <p:tag name="AS_UNIQUEID" val="336"/>
</p:tagLst>
</file>

<file path=ppt/tags/tag93.xml><?xml version="1.0" encoding="utf-8"?>
<p:tagLst xmlns:p="http://schemas.openxmlformats.org/presentationml/2006/main">
  <p:tag name="AS_UNIQUEID" val="337"/>
</p:tagLst>
</file>

<file path=ppt/tags/tag94.xml><?xml version="1.0" encoding="utf-8"?>
<p:tagLst xmlns:p="http://schemas.openxmlformats.org/presentationml/2006/main">
  <p:tag name="AS_UNIQUEID" val="338"/>
</p:tagLst>
</file>

<file path=ppt/tags/tag95.xml><?xml version="1.0" encoding="utf-8"?>
<p:tagLst xmlns:p="http://schemas.openxmlformats.org/presentationml/2006/main">
  <p:tag name="AS_UNIQUEID" val="339"/>
</p:tagLst>
</file>

<file path=ppt/tags/tag96.xml><?xml version="1.0" encoding="utf-8"?>
<p:tagLst xmlns:p="http://schemas.openxmlformats.org/presentationml/2006/main">
  <p:tag name="AS_UNIQUEID" val="340"/>
</p:tagLst>
</file>

<file path=ppt/tags/tag97.xml><?xml version="1.0" encoding="utf-8"?>
<p:tagLst xmlns:p="http://schemas.openxmlformats.org/presentationml/2006/main">
  <p:tag name="AS_UNIQUEID" val="342"/>
</p:tagLst>
</file>

<file path=ppt/tags/tag98.xml><?xml version="1.0" encoding="utf-8"?>
<p:tagLst xmlns:p="http://schemas.openxmlformats.org/presentationml/2006/main">
  <p:tag name="AS_UNIQUEID" val="343"/>
</p:tagLst>
</file>

<file path=ppt/tags/tag99.xml><?xml version="1.0" encoding="utf-8"?>
<p:tagLst xmlns:p="http://schemas.openxmlformats.org/presentationml/2006/main">
  <p:tag name="AS_UNIQUEID" val="344"/>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E9746E"/>
      </a:accent1>
      <a:accent2>
        <a:srgbClr val="ED935C"/>
      </a:accent2>
      <a:accent3>
        <a:srgbClr val="FDD069"/>
      </a:accent3>
      <a:accent4>
        <a:srgbClr val="78B6A9"/>
      </a:accent4>
      <a:accent5>
        <a:srgbClr val="AB7DB6"/>
      </a:accent5>
      <a:accent6>
        <a:srgbClr val="4D4D4D"/>
      </a:accent6>
      <a:hlink>
        <a:srgbClr val="0563C1"/>
      </a:hlink>
      <a:folHlink>
        <a:srgbClr val="954F72"/>
      </a:folHlink>
    </a:clrScheme>
    <a:fontScheme name="Office">
      <a:majorFont>
        <a:latin typeface="Times New Roman"/>
        <a:ea typeface="Times New Roman"/>
        <a:cs typeface="Times New Roman"/>
        <a:font script="Jpan" typeface="ＭＳ Ｐゴシック"/>
        <a:font script="Hang" typeface="맑은 고딕"/>
        <a:font script="Hans" typeface="Times New Roman"/>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Times New Roman"/>
        <a:cs typeface="Times New Roman"/>
        <a:font script="Jpan" typeface="ＭＳ Ｐゴシック"/>
        <a:font script="Hang" typeface="맑은 고딕"/>
        <a:font script="Hans" typeface="Times New Roman"/>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ct val="100000"/>
          </a:lnSpc>
          <a:spcBef>
            <a:spcPts val="0"/>
          </a:spcBef>
          <a:buClrTx/>
          <a:buSzTx/>
          <a:buFontTx/>
          <a:defRPr lang="en-US" altLang="zh-CN" sz="3200" b="1" dirty="0">
            <a:solidFill>
              <a:srgbClr val="FF0000"/>
            </a:solidFill>
            <a:latin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Times New Roman"/>
        <a:cs typeface="Times New Roman"/>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Times New Roman"/>
        <a:cs typeface="Times New Roman"/>
        <a:font script="Jpan" typeface="游ゴシック"/>
        <a:font script="Hang" typeface="맑은 고딕"/>
        <a:font script="Hans" typeface="Times New Roman"/>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Times New Roman"/>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ゴシック"/>
        <a:font script="Hang" typeface="맑은 고딕"/>
        <a:font script="Hans" typeface="Times New Roman"/>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7731</Words>
  <Application>WPS 演示</Application>
  <PresentationFormat>全屏显示(16:9)</PresentationFormat>
  <Paragraphs>270</Paragraphs>
  <Slides>24</Slides>
  <Notes>9</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24</vt:i4>
      </vt:variant>
    </vt:vector>
  </HeadingPairs>
  <TitlesOfParts>
    <vt:vector size="40" baseType="lpstr">
      <vt:lpstr>Arial</vt:lpstr>
      <vt:lpstr>宋体</vt:lpstr>
      <vt:lpstr>Wingdings</vt:lpstr>
      <vt:lpstr>Times New Roman</vt:lpstr>
      <vt:lpstr>Montserrat</vt:lpstr>
      <vt:lpstr>Segoe Print</vt:lpstr>
      <vt:lpstr>Times New Roman Regular</vt:lpstr>
      <vt:lpstr>阿里巴巴普惠体 L</vt:lpstr>
      <vt:lpstr>阿里巴巴普惠体 M</vt:lpstr>
      <vt:lpstr>Poppins</vt:lpstr>
      <vt:lpstr>微软雅黑</vt:lpstr>
      <vt:lpstr>Arial Unicode MS</vt:lpstr>
      <vt:lpstr>Calibri</vt:lpstr>
      <vt:lpstr>Times New Roman Bold</vt:lpstr>
      <vt:lpstr>Office 主题</vt:lpstr>
      <vt:lpstr>1_Office 主题</vt:lpstr>
      <vt:lpstr>PowerPoint 演示文稿</vt:lpstr>
      <vt:lpstr>PowerPoint 演示文稿</vt:lpstr>
      <vt:lpstr>How to eat  healthily? </vt:lpstr>
      <vt:lpstr>PowerPoint 演示文稿</vt:lpstr>
      <vt:lpstr>PowerPoint 演示文稿</vt:lpstr>
      <vt:lpstr>Task 2: How does the writer support his idea? (writing techniques)</vt:lpstr>
      <vt:lpstr>PowerPoint 演示文稿</vt:lpstr>
      <vt:lpstr>PowerPoint 演示文稿</vt:lpstr>
      <vt:lpstr>PowerPoint 演示文稿</vt:lpstr>
      <vt:lpstr>PowerPoint 演示文稿</vt:lpstr>
      <vt:lpstr>P1</vt:lpstr>
      <vt:lpstr>P1</vt:lpstr>
      <vt:lpstr>P1</vt:lpstr>
      <vt:lpstr>P2</vt:lpstr>
      <vt:lpstr>P3</vt:lpstr>
      <vt:lpstr>Key expressions</vt:lpstr>
      <vt:lpstr>P4</vt:lpstr>
      <vt:lpstr>PowerPoint 演示文稿</vt:lpstr>
      <vt:lpstr>PowerPoint 演示文稿</vt:lpstr>
      <vt:lpstr>PowerPoint 演示文稿</vt:lpstr>
      <vt:lpstr>Translation </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阿文</cp:lastModifiedBy>
  <cp:revision>32</cp:revision>
  <cp:lastPrinted>2025-02-20T11:44:00Z</cp:lastPrinted>
  <dcterms:created xsi:type="dcterms:W3CDTF">2025-02-20T11:44:00Z</dcterms:created>
  <dcterms:modified xsi:type="dcterms:W3CDTF">2026-03-05T08:30:43Z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2052-12.1.0.21541</vt:lpwstr>
  </property>
  <property fmtid="{D5CDD505-2E9C-101B-9397-08002B2CF9AE}" pid="7" name="ICV">
    <vt:lpwstr>2788BE530C0D4D76AB44ECFE159E1926_13</vt:lpwstr>
  </property>
</Properties>
</file>