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5" r:id="rId4"/>
  </p:sldMasterIdLst>
  <p:notesMasterIdLst>
    <p:notesMasterId r:id="rId13"/>
  </p:notesMasterIdLst>
  <p:sldIdLst>
    <p:sldId id="264" r:id="rId5"/>
    <p:sldId id="284" r:id="rId6"/>
    <p:sldId id="314" r:id="rId7"/>
    <p:sldId id="315" r:id="rId8"/>
    <p:sldId id="258" r:id="rId9"/>
    <p:sldId id="267" r:id="rId10"/>
    <p:sldId id="286" r:id="rId11"/>
    <p:sldId id="265" r:id="rId12"/>
    <p:sldId id="317" r:id="rId14"/>
    <p:sldId id="259" r:id="rId15"/>
    <p:sldId id="269" r:id="rId16"/>
    <p:sldId id="270" r:id="rId17"/>
    <p:sldId id="287" r:id="rId18"/>
    <p:sldId id="288" r:id="rId19"/>
    <p:sldId id="316" r:id="rId20"/>
    <p:sldId id="292" r:id="rId21"/>
    <p:sldId id="289" r:id="rId22"/>
    <p:sldId id="318" r:id="rId23"/>
    <p:sldId id="312" r:id="rId24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7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  <p:cmAuthor id="0" name="samsung" initials="s" lastIdx="0" clrIdx="0"/>
  <p:cmAuthor id="7" name="雨林木风" initials="雨" lastIdx="0" clrIdx="0"/>
  <p:cmAuthor id="8" name="未知用户1" initials="未" lastIdx="0" clrIdx="0"/>
  <p:cmAuthor id="3" name="ylmfeng" initials="y" lastIdx="0" clrIdx="1"/>
  <p:cmAuthor id="4" name="lenovo" initials="l" lastIdx="0" clrIdx="3"/>
  <p:cmAuthor id="5" name="HP22" initials="H" lastIdx="0" clrIdx="4"/>
  <p:cmAuthor id="6" name="ming qiu" initials="m" lastIdx="0" clrIdx="1"/>
  <p:cmAuthor id="10" name="26027" initials="2" lastIdx="0" clrIdx="9"/>
  <p:cmAuthor id="12" name="Lenovo" initials="L" lastIdx="0" clrIdx="11"/>
  <p:cmAuthor id="9" name="86199" initials="8" lastIdx="0" clrIdx="8"/>
  <p:cmAuthor id="2001" name="骆倩怡_Znauj26B" initials="authorId_382814100" lastIdx="0" clrIdx="0"/>
  <p:cmAuthor id="14" name="xzc" initials="x" lastIdx="0" clrIdx="13"/>
  <p:cmAuthor id="15" name="Author" initials="A" lastIdx="0" clrIdx="14"/>
  <p:cmAuthor id="16" name="gjbj" initials="" lastIdx="0" clrIdx="15"/>
  <p:cmAuthor id="17" name="王习习" initials="王" lastIdx="0" clrIdx="16"/>
  <p:cmAuthor id="18" name="何富军" initials="何" lastIdx="0" clrIdx="17"/>
  <p:cmAuthor id="19" name="fafa" initials="f" lastIdx="0" clrIdx="18"/>
  <p:cmAuthor id="20" name="新用户" initials="" lastIdx="0" clrIdx="19"/>
  <p:cmAuthor id="21" name="86152" initials="" lastIdx="0" clrIdx="20"/>
  <p:cmAuthor id="22" name="yangyongjiu" initials="y" lastIdx="0" clrIdx="21"/>
  <p:cmAuthor id="23" name="326" initials="3" lastIdx="0" clrIdx="22"/>
  <p:cmAuthor id="24" name="juan" initials="j" lastIdx="0" clrIdx="23"/>
  <p:cmAuthor id="25" name="user" initials="" lastIdx="0" clrIdx="2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7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9" Type="http://schemas.openxmlformats.org/officeDocument/2006/relationships/tags" Target="tags/tag253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4.xml"/><Relationship Id="rId6" Type="http://schemas.openxmlformats.org/officeDocument/2006/relationships/tags" Target="../tags/tag252.xml"/><Relationship Id="rId5" Type="http://schemas.openxmlformats.org/officeDocument/2006/relationships/tags" Target="../tags/tag251.xml"/><Relationship Id="rId4" Type="http://schemas.openxmlformats.org/officeDocument/2006/relationships/tags" Target="../tags/tag250.xml"/><Relationship Id="rId3" Type="http://schemas.openxmlformats.org/officeDocument/2006/relationships/tags" Target="../tags/tag249.xml"/><Relationship Id="rId2" Type="http://schemas.openxmlformats.org/officeDocument/2006/relationships/tags" Target="../tags/tag248.xml"/><Relationship Id="rId1" Type="http://schemas.openxmlformats.org/officeDocument/2006/relationships/tags" Target="../tags/tag24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165.xml"/><Relationship Id="rId3" Type="http://schemas.openxmlformats.org/officeDocument/2006/relationships/tags" Target="../tags/tag16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88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109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290"/>
          <p:cNvSpPr>
            <a:spLocks noGrp="1"/>
          </p:cNvSpPr>
          <p:nvPr>
            <p:ph type="body" sz="quarter" idx="11" hasCustomPrompt="1"/>
            <p:custDataLst>
              <p:tags r:id="rId2"/>
            </p:custDataLst>
          </p:nvPr>
        </p:nvSpPr>
        <p:spPr>
          <a:xfrm>
            <a:off x="3396000" y="2889075"/>
            <a:ext cx="5400000" cy="1295400"/>
          </a:xfrm>
          <a:prstGeom prst="rect">
            <a:avLst/>
          </a:prstGeom>
          <a:ln w="12700">
            <a:noFill/>
            <a:prstDash val="solid"/>
          </a:ln>
        </p:spPr>
        <p:txBody>
          <a:bodyPr lIns="0" tIns="0" rIns="0" bIns="0" anchor="ctr" anchorCtr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6000" b="1" cap="none" spc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zh-CN" altLang="en-US"/>
              <a:t>主题</a:t>
            </a:r>
            <a:endParaRPr lang="zh-CN" altLang="en-US"/>
          </a:p>
        </p:txBody>
      </p:sp>
      <p:sp>
        <p:nvSpPr>
          <p:cNvPr id="9" name="文本占位符 290"/>
          <p:cNvSpPr>
            <a:spLocks noGrp="1"/>
          </p:cNvSpPr>
          <p:nvPr>
            <p:ph type="body" sz="quarter" idx="15" hasCustomPrompt="1"/>
            <p:custDataLst>
              <p:tags r:id="rId3"/>
            </p:custDataLst>
          </p:nvPr>
        </p:nvSpPr>
        <p:spPr>
          <a:xfrm>
            <a:off x="3396000" y="2215810"/>
            <a:ext cx="5400000" cy="360000"/>
          </a:xfrm>
          <a:prstGeom prst="rect">
            <a:avLst/>
          </a:prstGeom>
          <a:ln w="12700">
            <a:noFill/>
            <a:prstDash val="solid"/>
          </a:ln>
        </p:spPr>
        <p:txBody>
          <a:bodyPr lIns="0" tIns="0" rIns="0" bIns="0" anchor="ctr" anchorCtr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2800" cap="all" spc="600" baseline="0">
                <a:solidFill>
                  <a:schemeClr val="bg1"/>
                </a:solidFill>
                <a:latin typeface="+mj-lt"/>
                <a:ea typeface="+mn-ea"/>
              </a:defRPr>
            </a:lvl1pPr>
          </a:lstStyle>
          <a:p>
            <a:pPr lvl="0"/>
            <a:r>
              <a:rPr lang="en-US" altLang="zh-CN"/>
              <a:t>Part</a:t>
            </a:r>
            <a:endParaRPr lang="zh-CN" altLang="en-US"/>
          </a:p>
        </p:txBody>
      </p:sp>
      <p:cxnSp>
        <p:nvCxnSpPr>
          <p:cNvPr id="10" name="直接连接符 9"/>
          <p:cNvCxnSpPr/>
          <p:nvPr userDrawn="1">
            <p:custDataLst>
              <p:tags r:id="rId4"/>
            </p:custDataLst>
          </p:nvPr>
        </p:nvCxnSpPr>
        <p:spPr>
          <a:xfrm>
            <a:off x="3396000" y="2395810"/>
            <a:ext cx="144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>
            <p:custDataLst>
              <p:tags r:id="rId5"/>
            </p:custDataLst>
          </p:nvPr>
        </p:nvCxnSpPr>
        <p:spPr>
          <a:xfrm>
            <a:off x="7356000" y="2395810"/>
            <a:ext cx="144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组合 180"/>
          <p:cNvGrpSpPr/>
          <p:nvPr userDrawn="1"/>
        </p:nvGrpSpPr>
        <p:grpSpPr>
          <a:xfrm>
            <a:off x="815414" y="836713"/>
            <a:ext cx="10561173" cy="60959"/>
            <a:chOff x="3060700" y="4724400"/>
            <a:chExt cx="5955507" cy="31432"/>
          </a:xfrm>
        </p:grpSpPr>
        <p:cxnSp>
          <p:nvCxnSpPr>
            <p:cNvPr id="182" name="直接连接符 181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直接连接符 182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图片 4" descr="图标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9289" y="1"/>
            <a:ext cx="836023" cy="83602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DejaVu Sans" charset="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fontAlgn="base" hangingPunct="1"/>
            <a:endParaRPr lang="zh-CN" altLang="en-US" strike="noStrike" noProof="1" dirty="0">
              <a:latin typeface="DejaVu Sans" charset="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DejaVu Sans" charset="2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DejaVu Sans" charset="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67.xml"/><Relationship Id="rId20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1.png"/><Relationship Id="rId18" Type="http://schemas.openxmlformats.org/officeDocument/2006/relationships/tags" Target="../tags/tag66.xml"/><Relationship Id="rId17" Type="http://schemas.openxmlformats.org/officeDocument/2006/relationships/tags" Target="../tags/tag65.xml"/><Relationship Id="rId16" Type="http://schemas.openxmlformats.org/officeDocument/2006/relationships/tags" Target="../tags/tag64.xml"/><Relationship Id="rId15" Type="http://schemas.openxmlformats.org/officeDocument/2006/relationships/tags" Target="../tags/tag63.xml"/><Relationship Id="rId14" Type="http://schemas.openxmlformats.org/officeDocument/2006/relationships/tags" Target="../tags/tag62.xml"/><Relationship Id="rId13" Type="http://schemas.openxmlformats.org/officeDocument/2006/relationships/tags" Target="../tags/tag6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2" Type="http://schemas.openxmlformats.org/officeDocument/2006/relationships/theme" Target="../theme/theme2.xml"/><Relationship Id="rId21" Type="http://schemas.openxmlformats.org/officeDocument/2006/relationships/tags" Target="../tags/tag129.xml"/><Relationship Id="rId20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14.xml"/><Relationship Id="rId19" Type="http://schemas.openxmlformats.org/officeDocument/2006/relationships/image" Target="../media/image3.png"/><Relationship Id="rId18" Type="http://schemas.openxmlformats.org/officeDocument/2006/relationships/tags" Target="../tags/tag128.xml"/><Relationship Id="rId17" Type="http://schemas.openxmlformats.org/officeDocument/2006/relationships/tags" Target="../tags/tag127.xml"/><Relationship Id="rId16" Type="http://schemas.openxmlformats.org/officeDocument/2006/relationships/tags" Target="../tags/tag126.xml"/><Relationship Id="rId15" Type="http://schemas.openxmlformats.org/officeDocument/2006/relationships/tags" Target="../tags/tag125.xml"/><Relationship Id="rId14" Type="http://schemas.openxmlformats.org/officeDocument/2006/relationships/tags" Target="../tags/tag124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2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2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image" Target="../media/image4.png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86.xml"/><Relationship Id="rId8" Type="http://schemas.openxmlformats.org/officeDocument/2006/relationships/image" Target="../media/image11.png"/><Relationship Id="rId7" Type="http://schemas.openxmlformats.org/officeDocument/2006/relationships/tags" Target="../tags/tag185.xml"/><Relationship Id="rId6" Type="http://schemas.openxmlformats.org/officeDocument/2006/relationships/image" Target="../media/image10.png"/><Relationship Id="rId5" Type="http://schemas.openxmlformats.org/officeDocument/2006/relationships/tags" Target="../tags/tag184.xml"/><Relationship Id="rId4" Type="http://schemas.openxmlformats.org/officeDocument/2006/relationships/tags" Target="../tags/tag183.xml"/><Relationship Id="rId3" Type="http://schemas.openxmlformats.org/officeDocument/2006/relationships/tags" Target="../tags/tag182.xml"/><Relationship Id="rId28" Type="http://schemas.openxmlformats.org/officeDocument/2006/relationships/slideLayout" Target="../slideLayouts/slideLayout2.xml"/><Relationship Id="rId27" Type="http://schemas.openxmlformats.org/officeDocument/2006/relationships/tags" Target="../tags/tag204.xml"/><Relationship Id="rId26" Type="http://schemas.openxmlformats.org/officeDocument/2006/relationships/tags" Target="../tags/tag203.xml"/><Relationship Id="rId25" Type="http://schemas.openxmlformats.org/officeDocument/2006/relationships/tags" Target="../tags/tag202.xml"/><Relationship Id="rId24" Type="http://schemas.openxmlformats.org/officeDocument/2006/relationships/tags" Target="../tags/tag201.xml"/><Relationship Id="rId23" Type="http://schemas.openxmlformats.org/officeDocument/2006/relationships/tags" Target="../tags/tag200.xml"/><Relationship Id="rId22" Type="http://schemas.openxmlformats.org/officeDocument/2006/relationships/tags" Target="../tags/tag199.xml"/><Relationship Id="rId21" Type="http://schemas.openxmlformats.org/officeDocument/2006/relationships/tags" Target="../tags/tag198.xml"/><Relationship Id="rId20" Type="http://schemas.openxmlformats.org/officeDocument/2006/relationships/tags" Target="../tags/tag197.xml"/><Relationship Id="rId2" Type="http://schemas.openxmlformats.org/officeDocument/2006/relationships/image" Target="../media/image15.png"/><Relationship Id="rId19" Type="http://schemas.openxmlformats.org/officeDocument/2006/relationships/tags" Target="../tags/tag196.xml"/><Relationship Id="rId18" Type="http://schemas.openxmlformats.org/officeDocument/2006/relationships/tags" Target="../tags/tag195.xml"/><Relationship Id="rId17" Type="http://schemas.openxmlformats.org/officeDocument/2006/relationships/tags" Target="../tags/tag194.xml"/><Relationship Id="rId16" Type="http://schemas.openxmlformats.org/officeDocument/2006/relationships/tags" Target="../tags/tag193.xml"/><Relationship Id="rId15" Type="http://schemas.openxmlformats.org/officeDocument/2006/relationships/tags" Target="../tags/tag192.xml"/><Relationship Id="rId14" Type="http://schemas.openxmlformats.org/officeDocument/2006/relationships/tags" Target="../tags/tag191.xml"/><Relationship Id="rId13" Type="http://schemas.openxmlformats.org/officeDocument/2006/relationships/tags" Target="../tags/tag190.xml"/><Relationship Id="rId12" Type="http://schemas.openxmlformats.org/officeDocument/2006/relationships/tags" Target="../tags/tag189.xml"/><Relationship Id="rId11" Type="http://schemas.openxmlformats.org/officeDocument/2006/relationships/tags" Target="../tags/tag188.xml"/><Relationship Id="rId10" Type="http://schemas.openxmlformats.org/officeDocument/2006/relationships/tags" Target="../tags/tag187.xml"/><Relationship Id="rId1" Type="http://schemas.openxmlformats.org/officeDocument/2006/relationships/tags" Target="../tags/tag18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13.xml"/><Relationship Id="rId8" Type="http://schemas.openxmlformats.org/officeDocument/2006/relationships/tags" Target="../tags/tag212.xml"/><Relationship Id="rId7" Type="http://schemas.openxmlformats.org/officeDocument/2006/relationships/tags" Target="../tags/tag211.xml"/><Relationship Id="rId6" Type="http://schemas.openxmlformats.org/officeDocument/2006/relationships/tags" Target="../tags/tag210.xml"/><Relationship Id="rId5" Type="http://schemas.openxmlformats.org/officeDocument/2006/relationships/tags" Target="../tags/tag209.xml"/><Relationship Id="rId4" Type="http://schemas.openxmlformats.org/officeDocument/2006/relationships/tags" Target="../tags/tag208.xml"/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15.xml"/><Relationship Id="rId10" Type="http://schemas.openxmlformats.org/officeDocument/2006/relationships/tags" Target="../tags/tag214.xml"/><Relationship Id="rId1" Type="http://schemas.openxmlformats.org/officeDocument/2006/relationships/tags" Target="../tags/tag20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24.xml"/><Relationship Id="rId8" Type="http://schemas.openxmlformats.org/officeDocument/2006/relationships/tags" Target="../tags/tag223.xml"/><Relationship Id="rId7" Type="http://schemas.openxmlformats.org/officeDocument/2006/relationships/tags" Target="../tags/tag222.xml"/><Relationship Id="rId6" Type="http://schemas.openxmlformats.org/officeDocument/2006/relationships/tags" Target="../tags/tag221.xml"/><Relationship Id="rId5" Type="http://schemas.openxmlformats.org/officeDocument/2006/relationships/tags" Target="../tags/tag220.xml"/><Relationship Id="rId4" Type="http://schemas.openxmlformats.org/officeDocument/2006/relationships/tags" Target="../tags/tag219.xml"/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230.xml"/><Relationship Id="rId14" Type="http://schemas.openxmlformats.org/officeDocument/2006/relationships/tags" Target="../tags/tag229.xml"/><Relationship Id="rId13" Type="http://schemas.openxmlformats.org/officeDocument/2006/relationships/tags" Target="../tags/tag228.xml"/><Relationship Id="rId12" Type="http://schemas.openxmlformats.org/officeDocument/2006/relationships/tags" Target="../tags/tag227.xml"/><Relationship Id="rId11" Type="http://schemas.openxmlformats.org/officeDocument/2006/relationships/tags" Target="../tags/tag226.xml"/><Relationship Id="rId10" Type="http://schemas.openxmlformats.org/officeDocument/2006/relationships/tags" Target="../tags/tag225.xml"/><Relationship Id="rId1" Type="http://schemas.openxmlformats.org/officeDocument/2006/relationships/tags" Target="../tags/tag2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tags" Target="../tags/tag234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246.xml"/><Relationship Id="rId2" Type="http://schemas.openxmlformats.org/officeDocument/2006/relationships/image" Target="../media/image16.png"/><Relationship Id="rId19" Type="http://schemas.openxmlformats.org/officeDocument/2006/relationships/tags" Target="../tags/tag245.xml"/><Relationship Id="rId18" Type="http://schemas.openxmlformats.org/officeDocument/2006/relationships/image" Target="../media/image21.png"/><Relationship Id="rId17" Type="http://schemas.openxmlformats.org/officeDocument/2006/relationships/tags" Target="../tags/tag244.xml"/><Relationship Id="rId16" Type="http://schemas.openxmlformats.org/officeDocument/2006/relationships/image" Target="../media/image20.png"/><Relationship Id="rId15" Type="http://schemas.openxmlformats.org/officeDocument/2006/relationships/tags" Target="../tags/tag243.xml"/><Relationship Id="rId14" Type="http://schemas.openxmlformats.org/officeDocument/2006/relationships/image" Target="../media/image19.png"/><Relationship Id="rId13" Type="http://schemas.openxmlformats.org/officeDocument/2006/relationships/tags" Target="../tags/tag242.xml"/><Relationship Id="rId12" Type="http://schemas.openxmlformats.org/officeDocument/2006/relationships/tags" Target="../tags/tag241.xml"/><Relationship Id="rId11" Type="http://schemas.openxmlformats.org/officeDocument/2006/relationships/image" Target="../media/image18.jpeg"/><Relationship Id="rId10" Type="http://schemas.openxmlformats.org/officeDocument/2006/relationships/tags" Target="../tags/tag240.xml"/><Relationship Id="rId1" Type="http://schemas.openxmlformats.org/officeDocument/2006/relationships/tags" Target="../tags/tag23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8.jpeg"/><Relationship Id="rId1" Type="http://schemas.openxmlformats.org/officeDocument/2006/relationships/tags" Target="../tags/tag1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43.xml"/><Relationship Id="rId8" Type="http://schemas.openxmlformats.org/officeDocument/2006/relationships/tags" Target="../tags/tag142.xml"/><Relationship Id="rId7" Type="http://schemas.openxmlformats.org/officeDocument/2006/relationships/tags" Target="../tags/tag141.xml"/><Relationship Id="rId6" Type="http://schemas.openxmlformats.org/officeDocument/2006/relationships/image" Target="../media/image11.png"/><Relationship Id="rId5" Type="http://schemas.openxmlformats.org/officeDocument/2006/relationships/tags" Target="../tags/tag140.xml"/><Relationship Id="rId4" Type="http://schemas.openxmlformats.org/officeDocument/2006/relationships/image" Target="../media/image10.png"/><Relationship Id="rId3" Type="http://schemas.openxmlformats.org/officeDocument/2006/relationships/tags" Target="../tags/tag139.xml"/><Relationship Id="rId2" Type="http://schemas.openxmlformats.org/officeDocument/2006/relationships/image" Target="../media/image9.png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144.xml"/><Relationship Id="rId1" Type="http://schemas.openxmlformats.org/officeDocument/2006/relationships/tags" Target="../tags/tag138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8.xml"/><Relationship Id="rId4" Type="http://schemas.openxmlformats.org/officeDocument/2006/relationships/image" Target="../media/image12.png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image" Target="../media/image3.png"/><Relationship Id="rId1" Type="http://schemas.openxmlformats.org/officeDocument/2006/relationships/tags" Target="../tags/tag149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57.xml"/><Relationship Id="rId8" Type="http://schemas.openxmlformats.org/officeDocument/2006/relationships/tags" Target="../tags/tag156.xml"/><Relationship Id="rId7" Type="http://schemas.openxmlformats.org/officeDocument/2006/relationships/tags" Target="../tags/tag155.xml"/><Relationship Id="rId6" Type="http://schemas.openxmlformats.org/officeDocument/2006/relationships/image" Target="../media/image14.png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163.xml"/><Relationship Id="rId14" Type="http://schemas.openxmlformats.org/officeDocument/2006/relationships/tags" Target="../tags/tag162.xml"/><Relationship Id="rId13" Type="http://schemas.openxmlformats.org/officeDocument/2006/relationships/tags" Target="../tags/tag161.xml"/><Relationship Id="rId12" Type="http://schemas.openxmlformats.org/officeDocument/2006/relationships/tags" Target="../tags/tag160.xml"/><Relationship Id="rId11" Type="http://schemas.openxmlformats.org/officeDocument/2006/relationships/tags" Target="../tags/tag159.xml"/><Relationship Id="rId10" Type="http://schemas.openxmlformats.org/officeDocument/2006/relationships/tags" Target="../tags/tag158.xml"/><Relationship Id="rId1" Type="http://schemas.openxmlformats.org/officeDocument/2006/relationships/tags" Target="../tags/tag150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73.xml"/><Relationship Id="rId8" Type="http://schemas.openxmlformats.org/officeDocument/2006/relationships/tags" Target="../tags/tag172.xml"/><Relationship Id="rId7" Type="http://schemas.openxmlformats.org/officeDocument/2006/relationships/image" Target="../media/image15.png"/><Relationship Id="rId6" Type="http://schemas.openxmlformats.org/officeDocument/2006/relationships/tags" Target="../tags/tag171.xml"/><Relationship Id="rId5" Type="http://schemas.openxmlformats.org/officeDocument/2006/relationships/tags" Target="../tags/tag170.xml"/><Relationship Id="rId4" Type="http://schemas.openxmlformats.org/officeDocument/2006/relationships/tags" Target="../tags/tag169.xml"/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7" Type="http://schemas.openxmlformats.org/officeDocument/2006/relationships/slideLayout" Target="../slideLayouts/slideLayout2.xml"/><Relationship Id="rId16" Type="http://schemas.openxmlformats.org/officeDocument/2006/relationships/tags" Target="../tags/tag180.xml"/><Relationship Id="rId15" Type="http://schemas.openxmlformats.org/officeDocument/2006/relationships/tags" Target="../tags/tag179.xml"/><Relationship Id="rId14" Type="http://schemas.openxmlformats.org/officeDocument/2006/relationships/tags" Target="../tags/tag178.xml"/><Relationship Id="rId13" Type="http://schemas.openxmlformats.org/officeDocument/2006/relationships/tags" Target="../tags/tag177.xml"/><Relationship Id="rId12" Type="http://schemas.openxmlformats.org/officeDocument/2006/relationships/tags" Target="../tags/tag176.xml"/><Relationship Id="rId11" Type="http://schemas.openxmlformats.org/officeDocument/2006/relationships/tags" Target="../tags/tag175.xml"/><Relationship Id="rId10" Type="http://schemas.openxmlformats.org/officeDocument/2006/relationships/tags" Target="../tags/tag174.xml"/><Relationship Id="rId1" Type="http://schemas.openxmlformats.org/officeDocument/2006/relationships/tags" Target="../tags/tag1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1"/>
            <p:custDataLst>
              <p:tags r:id="rId1"/>
            </p:custDataLst>
          </p:nvPr>
        </p:nvSpPr>
        <p:spPr/>
        <p:txBody>
          <a:bodyPr>
            <a:normAutofit fontScale="75000" lnSpcReduction="20000"/>
          </a:bodyPr>
          <a:lstStyle/>
          <a:p>
            <a:r>
              <a:rPr lang="en-US" altLang="zh-CN"/>
              <a:t>HEALTHY LIFESTYLE</a:t>
            </a:r>
            <a:endParaRPr lang="en-US" alt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5"/>
            <p:custDataLst>
              <p:tags r:id="rId2"/>
            </p:custDataLst>
          </p:nvPr>
        </p:nvSpPr>
        <p:spPr>
          <a:xfrm>
            <a:off x="3396000" y="2275366"/>
            <a:ext cx="5400000" cy="300443"/>
          </a:xfrm>
        </p:spPr>
        <p:txBody>
          <a:bodyPr>
            <a:normAutofit fontScale="72500"/>
          </a:bodyPr>
          <a:lstStyle/>
          <a:p>
            <a:r>
              <a:rPr lang="en-US" altLang="zh-CN" sz="2400"/>
              <a:t>unit 2</a:t>
            </a:r>
            <a:endParaRPr lang="en-US" altLang="zh-CN" sz="2400"/>
          </a:p>
        </p:txBody>
      </p:sp>
      <p:pic>
        <p:nvPicPr>
          <p:cNvPr id="4" name="Picture 1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635" cy="68580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文本框 18"/>
          <p:cNvSpPr txBox="1"/>
          <p:nvPr>
            <p:custDataLst>
              <p:tags r:id="rId5"/>
            </p:custDataLst>
          </p:nvPr>
        </p:nvSpPr>
        <p:spPr>
          <a:xfrm>
            <a:off x="0" y="2275205"/>
            <a:ext cx="12192635" cy="3074035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 w="12700" cap="flat">
            <a:noFill/>
            <a:miter lim="400000"/>
          </a:ln>
          <a:effectLst/>
        </p:spPr>
        <p:txBody>
          <a:bodyPr rot="0" vertOverflow="overflow" horzOverflow="overflow" vert="horz" wrap="square" lIns="0" tIns="0" rIns="0" bIns="0" numCol="1" spcCol="38100" rtlCol="0" anchor="t" forceAA="0">
            <a:noAutofit/>
          </a:bodyPr>
          <a:lstStyle/>
          <a:p>
            <a:pPr indent="0" algn="ctr" eaLnBrk="0" hangingPunct="0">
              <a:lnSpc>
                <a:spcPct val="120000"/>
              </a:lnSpc>
              <a:buSzPct val="80000"/>
              <a:buFont typeface="Wingdings" panose="05000000000000000000" charset="0"/>
              <a:buNone/>
            </a:pPr>
            <a:r>
              <a:rPr lang="en-US" altLang="zh-CN" sz="60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+mn-ea"/>
                <a:sym typeface="+mn-ea"/>
              </a:rPr>
              <a:t>       </a:t>
            </a:r>
            <a:r>
              <a:rPr lang="en-US" altLang="zh-CN" sz="6600" b="1">
                <a:solidFill>
                  <a:srgbClr val="00B050"/>
                </a:solidFill>
                <a:latin typeface="Times New Roman" panose="02020603050405020304" charset="0"/>
                <a:ea typeface="宋体" panose="02010600030101010101" pitchFamily="2" charset="-122"/>
                <a:cs typeface="+mn-ea"/>
                <a:sym typeface="+mn-ea"/>
              </a:rPr>
              <a:t>U2 Healthy Lifestyle </a:t>
            </a:r>
            <a:endParaRPr lang="en-US" altLang="zh-CN" sz="6600" b="1">
              <a:solidFill>
                <a:srgbClr val="00B050"/>
              </a:solidFill>
              <a:latin typeface="Times New Roman" panose="02020603050405020304" charset="0"/>
              <a:ea typeface="宋体" panose="02010600030101010101" pitchFamily="2" charset="-122"/>
              <a:cs typeface="+mn-ea"/>
              <a:sym typeface="+mn-ea"/>
            </a:endParaRPr>
          </a:p>
          <a:p>
            <a:pPr indent="0" algn="ctr" eaLnBrk="0" hangingPunct="0">
              <a:lnSpc>
                <a:spcPct val="120000"/>
              </a:lnSpc>
              <a:buSzPct val="80000"/>
              <a:buFont typeface="Wingdings" panose="05000000000000000000" charset="0"/>
              <a:buNone/>
            </a:pPr>
            <a:r>
              <a:rPr lang="en-US" altLang="zh-CN" sz="6600" b="1">
                <a:solidFill>
                  <a:srgbClr val="00B050"/>
                </a:solidFill>
                <a:latin typeface="Times New Roman" panose="02020603050405020304" charset="0"/>
                <a:ea typeface="宋体" panose="02010600030101010101" pitchFamily="2" charset="-122"/>
                <a:cs typeface="+mn-ea"/>
                <a:sym typeface="+mn-ea"/>
              </a:rPr>
              <a:t>Reading for Writing </a:t>
            </a:r>
            <a:endParaRPr lang="en-US" altLang="zh-CN" sz="6600" b="1" i="1">
              <a:solidFill>
                <a:srgbClr val="7030A0"/>
              </a:solidFill>
              <a:latin typeface="Times New Roman" panose="02020603050405020304" charset="0"/>
              <a:ea typeface="宋体" panose="02010600030101010101" pitchFamily="2" charset="-122"/>
              <a:cs typeface="+mn-ea"/>
              <a:sym typeface="+mn-ea"/>
            </a:endParaRPr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467465" y="374015"/>
            <a:ext cx="411480" cy="7473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r="50025"/>
          <a:stretch>
            <a:fillRect/>
          </a:stretch>
        </p:blipFill>
        <p:spPr>
          <a:xfrm>
            <a:off x="183515" y="154940"/>
            <a:ext cx="3860800" cy="65481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rcRect l="49605"/>
          <a:stretch>
            <a:fillRect/>
          </a:stretch>
        </p:blipFill>
        <p:spPr>
          <a:xfrm>
            <a:off x="8298815" y="154940"/>
            <a:ext cx="3893185" cy="654812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935730" y="372110"/>
            <a:ext cx="46907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noProof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A  identifying </a:t>
            </a:r>
            <a:r>
              <a:rPr lang="en-US" altLang="zh-CN" sz="3200" b="1" noProof="0" smtClean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problem(s)</a:t>
            </a:r>
            <a:endParaRPr lang="en-US" altLang="zh-CN" sz="3200" b="1" noProof="0" smtClean="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935730" y="955675"/>
            <a:ext cx="1039495" cy="10394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197090" y="4445000"/>
            <a:ext cx="1101725" cy="110172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4846955" y="101790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did not feel ____________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4846955" y="1475105"/>
            <a:ext cx="609600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None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felt _________________; 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>
              <a:buNone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lacked _____________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11"/>
            </p:custDataLst>
          </p:nvPr>
        </p:nvSpPr>
        <p:spPr>
          <a:xfrm>
            <a:off x="4846955" y="2305050"/>
            <a:ext cx="609600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None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got _______________; 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>
              <a:buNone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experienced _______________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3935730" y="50247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None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felt _____________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3935730" y="5655945"/>
            <a:ext cx="485711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None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felt even more ____________ 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>
              <a:buNone/>
            </a:pP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after ______________________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矩形 13"/>
          <p:cNvSpPr/>
          <p:nvPr>
            <p:custDataLst>
              <p:tags r:id="rId14"/>
            </p:custDataLst>
          </p:nvPr>
        </p:nvSpPr>
        <p:spPr>
          <a:xfrm>
            <a:off x="3891915" y="953135"/>
            <a:ext cx="4472305" cy="2304415"/>
          </a:xfrm>
          <a:prstGeom prst="rect">
            <a:avLst/>
          </a:prstGeom>
          <a:solidFill>
            <a:srgbClr val="F23283">
              <a:alpha val="15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>
            <p:custDataLst>
              <p:tags r:id="rId15"/>
            </p:custDataLst>
          </p:nvPr>
        </p:nvSpPr>
        <p:spPr>
          <a:xfrm>
            <a:off x="3935730" y="4445000"/>
            <a:ext cx="4472305" cy="2256790"/>
          </a:xfrm>
          <a:prstGeom prst="rect">
            <a:avLst/>
          </a:prstGeom>
          <a:solidFill>
            <a:srgbClr val="15F9FB">
              <a:alpha val="25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圆角矩形 15"/>
          <p:cNvSpPr/>
          <p:nvPr>
            <p:custDataLst>
              <p:tags r:id="rId16"/>
            </p:custDataLst>
          </p:nvPr>
        </p:nvSpPr>
        <p:spPr>
          <a:xfrm>
            <a:off x="182880" y="629285"/>
            <a:ext cx="3709035" cy="996950"/>
          </a:xfrm>
          <a:prstGeom prst="roundRect">
            <a:avLst/>
          </a:prstGeom>
          <a:noFill/>
          <a:ln w="44450">
            <a:solidFill>
              <a:srgbClr val="F2328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>
            <p:custDataLst>
              <p:tags r:id="rId17"/>
            </p:custDataLst>
          </p:nvPr>
        </p:nvSpPr>
        <p:spPr>
          <a:xfrm>
            <a:off x="8426450" y="1256030"/>
            <a:ext cx="3709035" cy="1476375"/>
          </a:xfrm>
          <a:prstGeom prst="roundRect">
            <a:avLst/>
          </a:prstGeom>
          <a:noFill/>
          <a:ln w="44450">
            <a:solidFill>
              <a:srgbClr val="15F9FB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18"/>
            </p:custDataLst>
          </p:nvPr>
        </p:nvSpPr>
        <p:spPr>
          <a:xfrm>
            <a:off x="6719570" y="953135"/>
            <a:ext cx="15792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well</a:t>
            </a:r>
            <a:endParaRPr lang="en-US" altLang="zh-CN" sz="2800" b="1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19"/>
            </p:custDataLst>
          </p:nvPr>
        </p:nvSpPr>
        <p:spPr>
          <a:xfrm>
            <a:off x="5474970" y="1475105"/>
            <a:ext cx="29514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sleepy and dizzy</a:t>
            </a:r>
            <a:endParaRPr lang="en-US" altLang="zh-CN" sz="2800" b="1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20"/>
            </p:custDataLst>
          </p:nvPr>
        </p:nvSpPr>
        <p:spPr>
          <a:xfrm>
            <a:off x="5847080" y="1906270"/>
            <a:ext cx="15792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passion</a:t>
            </a:r>
            <a:endParaRPr lang="en-US" altLang="zh-CN" sz="2800" b="1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21"/>
            </p:custDataLst>
          </p:nvPr>
        </p:nvSpPr>
        <p:spPr>
          <a:xfrm>
            <a:off x="5546725" y="2305050"/>
            <a:ext cx="15792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flu easily</a:t>
            </a:r>
            <a:endParaRPr lang="en-US" altLang="zh-CN" sz="2800" b="1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22"/>
            </p:custDataLst>
          </p:nvPr>
        </p:nvSpPr>
        <p:spPr>
          <a:xfrm>
            <a:off x="6719570" y="2731770"/>
            <a:ext cx="2745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many toothaches</a:t>
            </a:r>
            <a:endParaRPr lang="en-US" altLang="zh-CN" sz="2800" b="1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>
            <p:custDataLst>
              <p:tags r:id="rId23"/>
            </p:custDataLst>
          </p:nvPr>
        </p:nvSpPr>
        <p:spPr>
          <a:xfrm>
            <a:off x="4516120" y="4958715"/>
            <a:ext cx="2373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stressed out</a:t>
            </a:r>
            <a:endParaRPr lang="en-US" altLang="zh-CN" sz="2800" b="1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7" name="文本框 26"/>
          <p:cNvSpPr txBox="1"/>
          <p:nvPr>
            <p:custDataLst>
              <p:tags r:id="rId24"/>
            </p:custDataLst>
          </p:nvPr>
        </p:nvSpPr>
        <p:spPr>
          <a:xfrm>
            <a:off x="6162675" y="5546725"/>
            <a:ext cx="2373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worn out</a:t>
            </a:r>
            <a:endParaRPr lang="en-US" altLang="zh-CN" sz="2800" b="1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4737735" y="6068695"/>
            <a:ext cx="44926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palying computer games</a:t>
            </a:r>
            <a:endParaRPr lang="en-US" altLang="zh-CN" sz="2800" b="1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9" name="任意多边形: 形状 6"/>
          <p:cNvSpPr/>
          <p:nvPr>
            <p:custDataLst>
              <p:tags r:id="rId26"/>
            </p:custDataLst>
          </p:nvPr>
        </p:nvSpPr>
        <p:spPr>
          <a:xfrm>
            <a:off x="4846955" y="3666490"/>
            <a:ext cx="2803525" cy="642620"/>
          </a:xfrm>
          <a:custGeom>
            <a:avLst/>
            <a:gdLst>
              <a:gd name="connsiteX0" fmla="*/ 0 w 2253718"/>
              <a:gd name="connsiteY0" fmla="*/ 171662 h 1029952"/>
              <a:gd name="connsiteX1" fmla="*/ 171662 w 2253718"/>
              <a:gd name="connsiteY1" fmla="*/ 0 h 1029952"/>
              <a:gd name="connsiteX2" fmla="*/ 2082056 w 2253718"/>
              <a:gd name="connsiteY2" fmla="*/ 0 h 1029952"/>
              <a:gd name="connsiteX3" fmla="*/ 2253718 w 2253718"/>
              <a:gd name="connsiteY3" fmla="*/ 171662 h 1029952"/>
              <a:gd name="connsiteX4" fmla="*/ 2253718 w 2253718"/>
              <a:gd name="connsiteY4" fmla="*/ 858290 h 1029952"/>
              <a:gd name="connsiteX5" fmla="*/ 2082056 w 2253718"/>
              <a:gd name="connsiteY5" fmla="*/ 1029952 h 1029952"/>
              <a:gd name="connsiteX6" fmla="*/ 171662 w 2253718"/>
              <a:gd name="connsiteY6" fmla="*/ 1029952 h 1029952"/>
              <a:gd name="connsiteX7" fmla="*/ 0 w 2253718"/>
              <a:gd name="connsiteY7" fmla="*/ 858290 h 1029952"/>
              <a:gd name="connsiteX8" fmla="*/ 0 w 2253718"/>
              <a:gd name="connsiteY8" fmla="*/ 171662 h 102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3718" h="1029952">
                <a:moveTo>
                  <a:pt x="0" y="171662"/>
                </a:moveTo>
                <a:cubicBezTo>
                  <a:pt x="0" y="76856"/>
                  <a:pt x="76856" y="0"/>
                  <a:pt x="171662" y="0"/>
                </a:cubicBezTo>
                <a:lnTo>
                  <a:pt x="2082056" y="0"/>
                </a:lnTo>
                <a:cubicBezTo>
                  <a:pt x="2176862" y="0"/>
                  <a:pt x="2253718" y="76856"/>
                  <a:pt x="2253718" y="171662"/>
                </a:cubicBezTo>
                <a:lnTo>
                  <a:pt x="2253718" y="858290"/>
                </a:lnTo>
                <a:cubicBezTo>
                  <a:pt x="2253718" y="953096"/>
                  <a:pt x="2176862" y="1029952"/>
                  <a:pt x="2082056" y="1029952"/>
                </a:cubicBezTo>
                <a:lnTo>
                  <a:pt x="171662" y="1029952"/>
                </a:lnTo>
                <a:cubicBezTo>
                  <a:pt x="76856" y="1029952"/>
                  <a:pt x="0" y="953096"/>
                  <a:pt x="0" y="858290"/>
                </a:cubicBezTo>
                <a:lnTo>
                  <a:pt x="0" y="171662"/>
                </a:lnTo>
                <a:close/>
              </a:path>
            </a:pathLst>
          </a:cu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628" tIns="183628" rIns="183628" bIns="183628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4400" b="1" i="1" kern="1200">
                <a:solidFill>
                  <a:schemeClr val="accent6">
                    <a:lumMod val="75000"/>
                  </a:schemeClr>
                </a:solidFill>
                <a:latin typeface="Comic Sans MS" panose="030F0702030302020204" charset="0"/>
                <a:cs typeface="Comic Sans MS" panose="030F0702030302020204" charset="0"/>
              </a:rPr>
              <a:t>Problem</a:t>
            </a:r>
            <a:endParaRPr lang="en-US" altLang="zh-CN" sz="4400" b="1" i="1" kern="1200">
              <a:solidFill>
                <a:schemeClr val="accent6">
                  <a:lumMod val="75000"/>
                </a:schemeClr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</p:spTree>
    <p:custDataLst>
      <p:tags r:id="rId2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6" grpId="0" animBg="1"/>
      <p:bldP spid="14" grpId="0" animBg="1"/>
      <p:bldP spid="18" grpId="0"/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0" y="12065"/>
            <a:ext cx="2919730" cy="7099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indent="0" algn="ctr" eaLnBrk="0" fontAlgn="auto" hangingPunct="0">
              <a:lnSpc>
                <a:spcPct val="100000"/>
              </a:lnSpc>
              <a:buSzPct val="80000"/>
              <a:buFont typeface="Wingdings" panose="05000000000000000000" charset="0"/>
              <a:buNone/>
            </a:pPr>
            <a:r>
              <a:rPr lang="en-US" altLang="zh-CN" sz="4000" b="1" i="1">
                <a:solidFill>
                  <a:schemeClr val="bg1"/>
                </a:solidFill>
                <a:latin typeface="Times New Roman" panose="02020603050405020304" charset="0"/>
                <a:cs typeface="+mn-ea"/>
                <a:sym typeface="+mn-ea"/>
              </a:rPr>
              <a:t>task 4 </a:t>
            </a:r>
            <a:endParaRPr lang="en-US" altLang="zh-CN" sz="4000" b="1" i="1">
              <a:solidFill>
                <a:schemeClr val="bg1"/>
              </a:solidFill>
              <a:latin typeface="Times New Roman" panose="02020603050405020304" charset="0"/>
              <a:cs typeface="+mn-ea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469640" y="163195"/>
            <a:ext cx="6141085" cy="544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Find out</a:t>
            </a:r>
            <a:r>
              <a:rPr lang="zh-CN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useful expressions</a:t>
            </a:r>
            <a:endParaRPr lang="en-US" altLang="zh-CN" sz="3600" b="1">
              <a:gradFill flip="none" rotWithShape="1">
                <a:gsLst>
                  <a:gs pos="67000">
                    <a:srgbClr val="7FC33E"/>
                  </a:gs>
                  <a:gs pos="100000">
                    <a:srgbClr val="578D2B"/>
                  </a:gs>
                </a:gsLst>
                <a:lin ang="0" scaled="1"/>
              </a:gradFill>
              <a:latin typeface="Times New Roman" panose="02020603050405020304" charset="0"/>
              <a:ea typeface="Aa未来黑" panose="0201060001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919730" y="903605"/>
            <a:ext cx="9032875" cy="16014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1. After I attended your ..., I realised...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2.I felt ... and lacked ...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3.As I took part in ..., I started to  analyse...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2919730" y="2315210"/>
            <a:ext cx="903287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1. ...stimulated my decision.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2. I made up my mind to  ...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3. I decided to  ...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5"/>
            </p:custDataLst>
          </p:nvPr>
        </p:nvSpPr>
        <p:spPr>
          <a:xfrm>
            <a:off x="2919730" y="3698875"/>
            <a:ext cx="903287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1. Some times I...    Other times I...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2.I get refreshed through doing A , B and C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2919730" y="4793615"/>
            <a:ext cx="903287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1. The results have been fantastic.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2. I no longer suffer from  ..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3. I feel like I’m in control of own life.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任意多边形: 形状 6"/>
          <p:cNvSpPr/>
          <p:nvPr>
            <p:custDataLst>
              <p:tags r:id="rId7"/>
            </p:custDataLst>
          </p:nvPr>
        </p:nvSpPr>
        <p:spPr>
          <a:xfrm>
            <a:off x="843915" y="1204595"/>
            <a:ext cx="1963420" cy="642620"/>
          </a:xfrm>
          <a:custGeom>
            <a:avLst/>
            <a:gdLst>
              <a:gd name="connsiteX0" fmla="*/ 0 w 2253718"/>
              <a:gd name="connsiteY0" fmla="*/ 171662 h 1029952"/>
              <a:gd name="connsiteX1" fmla="*/ 171662 w 2253718"/>
              <a:gd name="connsiteY1" fmla="*/ 0 h 1029952"/>
              <a:gd name="connsiteX2" fmla="*/ 2082056 w 2253718"/>
              <a:gd name="connsiteY2" fmla="*/ 0 h 1029952"/>
              <a:gd name="connsiteX3" fmla="*/ 2253718 w 2253718"/>
              <a:gd name="connsiteY3" fmla="*/ 171662 h 1029952"/>
              <a:gd name="connsiteX4" fmla="*/ 2253718 w 2253718"/>
              <a:gd name="connsiteY4" fmla="*/ 858290 h 1029952"/>
              <a:gd name="connsiteX5" fmla="*/ 2082056 w 2253718"/>
              <a:gd name="connsiteY5" fmla="*/ 1029952 h 1029952"/>
              <a:gd name="connsiteX6" fmla="*/ 171662 w 2253718"/>
              <a:gd name="connsiteY6" fmla="*/ 1029952 h 1029952"/>
              <a:gd name="connsiteX7" fmla="*/ 0 w 2253718"/>
              <a:gd name="connsiteY7" fmla="*/ 858290 h 1029952"/>
              <a:gd name="connsiteX8" fmla="*/ 0 w 2253718"/>
              <a:gd name="connsiteY8" fmla="*/ 171662 h 102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3718" h="1029952">
                <a:moveTo>
                  <a:pt x="0" y="171662"/>
                </a:moveTo>
                <a:cubicBezTo>
                  <a:pt x="0" y="76856"/>
                  <a:pt x="76856" y="0"/>
                  <a:pt x="171662" y="0"/>
                </a:cubicBezTo>
                <a:lnTo>
                  <a:pt x="2082056" y="0"/>
                </a:lnTo>
                <a:cubicBezTo>
                  <a:pt x="2176862" y="0"/>
                  <a:pt x="2253718" y="76856"/>
                  <a:pt x="2253718" y="171662"/>
                </a:cubicBezTo>
                <a:lnTo>
                  <a:pt x="2253718" y="858290"/>
                </a:lnTo>
                <a:cubicBezTo>
                  <a:pt x="2253718" y="953096"/>
                  <a:pt x="2176862" y="1029952"/>
                  <a:pt x="2082056" y="1029952"/>
                </a:cubicBezTo>
                <a:lnTo>
                  <a:pt x="171662" y="1029952"/>
                </a:lnTo>
                <a:cubicBezTo>
                  <a:pt x="76856" y="1029952"/>
                  <a:pt x="0" y="953096"/>
                  <a:pt x="0" y="858290"/>
                </a:cubicBezTo>
                <a:lnTo>
                  <a:pt x="0" y="17166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628" tIns="183628" rIns="183628" bIns="183628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800" b="1" kern="1200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endParaRPr lang="en-US" altLang="zh-CN" sz="28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任意多边形: 形状 7"/>
          <p:cNvSpPr/>
          <p:nvPr>
            <p:custDataLst>
              <p:tags r:id="rId8"/>
            </p:custDataLst>
          </p:nvPr>
        </p:nvSpPr>
        <p:spPr>
          <a:xfrm>
            <a:off x="843915" y="2691130"/>
            <a:ext cx="1963420" cy="631825"/>
          </a:xfrm>
          <a:custGeom>
            <a:avLst/>
            <a:gdLst>
              <a:gd name="connsiteX0" fmla="*/ 0 w 2253718"/>
              <a:gd name="connsiteY0" fmla="*/ 171662 h 1029952"/>
              <a:gd name="connsiteX1" fmla="*/ 171662 w 2253718"/>
              <a:gd name="connsiteY1" fmla="*/ 0 h 1029952"/>
              <a:gd name="connsiteX2" fmla="*/ 2082056 w 2253718"/>
              <a:gd name="connsiteY2" fmla="*/ 0 h 1029952"/>
              <a:gd name="connsiteX3" fmla="*/ 2253718 w 2253718"/>
              <a:gd name="connsiteY3" fmla="*/ 171662 h 1029952"/>
              <a:gd name="connsiteX4" fmla="*/ 2253718 w 2253718"/>
              <a:gd name="connsiteY4" fmla="*/ 858290 h 1029952"/>
              <a:gd name="connsiteX5" fmla="*/ 2082056 w 2253718"/>
              <a:gd name="connsiteY5" fmla="*/ 1029952 h 1029952"/>
              <a:gd name="connsiteX6" fmla="*/ 171662 w 2253718"/>
              <a:gd name="connsiteY6" fmla="*/ 1029952 h 1029952"/>
              <a:gd name="connsiteX7" fmla="*/ 0 w 2253718"/>
              <a:gd name="connsiteY7" fmla="*/ 858290 h 1029952"/>
              <a:gd name="connsiteX8" fmla="*/ 0 w 2253718"/>
              <a:gd name="connsiteY8" fmla="*/ 171662 h 102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3718" h="1029952">
                <a:moveTo>
                  <a:pt x="0" y="171662"/>
                </a:moveTo>
                <a:cubicBezTo>
                  <a:pt x="0" y="76856"/>
                  <a:pt x="76856" y="0"/>
                  <a:pt x="171662" y="0"/>
                </a:cubicBezTo>
                <a:lnTo>
                  <a:pt x="2082056" y="0"/>
                </a:lnTo>
                <a:cubicBezTo>
                  <a:pt x="2176862" y="0"/>
                  <a:pt x="2253718" y="76856"/>
                  <a:pt x="2253718" y="171662"/>
                </a:cubicBezTo>
                <a:lnTo>
                  <a:pt x="2253718" y="858290"/>
                </a:lnTo>
                <a:cubicBezTo>
                  <a:pt x="2253718" y="953096"/>
                  <a:pt x="2176862" y="1029952"/>
                  <a:pt x="2082056" y="1029952"/>
                </a:cubicBezTo>
                <a:lnTo>
                  <a:pt x="171662" y="1029952"/>
                </a:lnTo>
                <a:cubicBezTo>
                  <a:pt x="76856" y="1029952"/>
                  <a:pt x="0" y="953096"/>
                  <a:pt x="0" y="858290"/>
                </a:cubicBezTo>
                <a:lnTo>
                  <a:pt x="0" y="17166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628" tIns="183628" rIns="183628" bIns="183628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800" b="1" kern="1200">
                <a:latin typeface="Arial" panose="020B0604020202020204" pitchFamily="34" charset="0"/>
                <a:cs typeface="Arial" panose="020B0604020202020204" pitchFamily="34" charset="0"/>
              </a:rPr>
              <a:t>Decision</a:t>
            </a:r>
            <a:endParaRPr lang="en-US" altLang="zh-CN" sz="28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任意多边形: 形状 8"/>
          <p:cNvSpPr/>
          <p:nvPr>
            <p:custDataLst>
              <p:tags r:id="rId9"/>
            </p:custDataLst>
          </p:nvPr>
        </p:nvSpPr>
        <p:spPr>
          <a:xfrm>
            <a:off x="843915" y="3859530"/>
            <a:ext cx="2041525" cy="631190"/>
          </a:xfrm>
          <a:custGeom>
            <a:avLst/>
            <a:gdLst>
              <a:gd name="connsiteX0" fmla="*/ 0 w 2253718"/>
              <a:gd name="connsiteY0" fmla="*/ 171662 h 1029952"/>
              <a:gd name="connsiteX1" fmla="*/ 171662 w 2253718"/>
              <a:gd name="connsiteY1" fmla="*/ 0 h 1029952"/>
              <a:gd name="connsiteX2" fmla="*/ 2082056 w 2253718"/>
              <a:gd name="connsiteY2" fmla="*/ 0 h 1029952"/>
              <a:gd name="connsiteX3" fmla="*/ 2253718 w 2253718"/>
              <a:gd name="connsiteY3" fmla="*/ 171662 h 1029952"/>
              <a:gd name="connsiteX4" fmla="*/ 2253718 w 2253718"/>
              <a:gd name="connsiteY4" fmla="*/ 858290 h 1029952"/>
              <a:gd name="connsiteX5" fmla="*/ 2082056 w 2253718"/>
              <a:gd name="connsiteY5" fmla="*/ 1029952 h 1029952"/>
              <a:gd name="connsiteX6" fmla="*/ 171662 w 2253718"/>
              <a:gd name="connsiteY6" fmla="*/ 1029952 h 1029952"/>
              <a:gd name="connsiteX7" fmla="*/ 0 w 2253718"/>
              <a:gd name="connsiteY7" fmla="*/ 858290 h 1029952"/>
              <a:gd name="connsiteX8" fmla="*/ 0 w 2253718"/>
              <a:gd name="connsiteY8" fmla="*/ 171662 h 102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3718" h="1029952">
                <a:moveTo>
                  <a:pt x="0" y="171662"/>
                </a:moveTo>
                <a:cubicBezTo>
                  <a:pt x="0" y="76856"/>
                  <a:pt x="76856" y="0"/>
                  <a:pt x="171662" y="0"/>
                </a:cubicBezTo>
                <a:lnTo>
                  <a:pt x="2082056" y="0"/>
                </a:lnTo>
                <a:cubicBezTo>
                  <a:pt x="2176862" y="0"/>
                  <a:pt x="2253718" y="76856"/>
                  <a:pt x="2253718" y="171662"/>
                </a:cubicBezTo>
                <a:lnTo>
                  <a:pt x="2253718" y="858290"/>
                </a:lnTo>
                <a:cubicBezTo>
                  <a:pt x="2253718" y="953096"/>
                  <a:pt x="2176862" y="1029952"/>
                  <a:pt x="2082056" y="1029952"/>
                </a:cubicBezTo>
                <a:lnTo>
                  <a:pt x="171662" y="1029952"/>
                </a:lnTo>
                <a:cubicBezTo>
                  <a:pt x="76856" y="1029952"/>
                  <a:pt x="0" y="953096"/>
                  <a:pt x="0" y="858290"/>
                </a:cubicBezTo>
                <a:lnTo>
                  <a:pt x="0" y="17166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628" tIns="183628" rIns="183628" bIns="183628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800" b="1" kern="1200"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endParaRPr lang="en-US" altLang="zh-CN" sz="28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任意多边形: 形状 9"/>
          <p:cNvSpPr/>
          <p:nvPr>
            <p:custDataLst>
              <p:tags r:id="rId10"/>
            </p:custDataLst>
          </p:nvPr>
        </p:nvSpPr>
        <p:spPr>
          <a:xfrm>
            <a:off x="913765" y="5306060"/>
            <a:ext cx="2005965" cy="577215"/>
          </a:xfrm>
          <a:custGeom>
            <a:avLst/>
            <a:gdLst>
              <a:gd name="connsiteX0" fmla="*/ 0 w 2253718"/>
              <a:gd name="connsiteY0" fmla="*/ 171662 h 1029952"/>
              <a:gd name="connsiteX1" fmla="*/ 171662 w 2253718"/>
              <a:gd name="connsiteY1" fmla="*/ 0 h 1029952"/>
              <a:gd name="connsiteX2" fmla="*/ 2082056 w 2253718"/>
              <a:gd name="connsiteY2" fmla="*/ 0 h 1029952"/>
              <a:gd name="connsiteX3" fmla="*/ 2253718 w 2253718"/>
              <a:gd name="connsiteY3" fmla="*/ 171662 h 1029952"/>
              <a:gd name="connsiteX4" fmla="*/ 2253718 w 2253718"/>
              <a:gd name="connsiteY4" fmla="*/ 858290 h 1029952"/>
              <a:gd name="connsiteX5" fmla="*/ 2082056 w 2253718"/>
              <a:gd name="connsiteY5" fmla="*/ 1029952 h 1029952"/>
              <a:gd name="connsiteX6" fmla="*/ 171662 w 2253718"/>
              <a:gd name="connsiteY6" fmla="*/ 1029952 h 1029952"/>
              <a:gd name="connsiteX7" fmla="*/ 0 w 2253718"/>
              <a:gd name="connsiteY7" fmla="*/ 858290 h 1029952"/>
              <a:gd name="connsiteX8" fmla="*/ 0 w 2253718"/>
              <a:gd name="connsiteY8" fmla="*/ 171662 h 102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3718" h="1029952">
                <a:moveTo>
                  <a:pt x="0" y="171662"/>
                </a:moveTo>
                <a:cubicBezTo>
                  <a:pt x="0" y="76856"/>
                  <a:pt x="76856" y="0"/>
                  <a:pt x="171662" y="0"/>
                </a:cubicBezTo>
                <a:lnTo>
                  <a:pt x="2082056" y="0"/>
                </a:lnTo>
                <a:cubicBezTo>
                  <a:pt x="2176862" y="0"/>
                  <a:pt x="2253718" y="76856"/>
                  <a:pt x="2253718" y="171662"/>
                </a:cubicBezTo>
                <a:lnTo>
                  <a:pt x="2253718" y="858290"/>
                </a:lnTo>
                <a:cubicBezTo>
                  <a:pt x="2253718" y="953096"/>
                  <a:pt x="2176862" y="1029952"/>
                  <a:pt x="2082056" y="1029952"/>
                </a:cubicBezTo>
                <a:lnTo>
                  <a:pt x="171662" y="1029952"/>
                </a:lnTo>
                <a:cubicBezTo>
                  <a:pt x="76856" y="1029952"/>
                  <a:pt x="0" y="953096"/>
                  <a:pt x="0" y="858290"/>
                </a:cubicBezTo>
                <a:lnTo>
                  <a:pt x="0" y="17166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628" tIns="183628" rIns="183628" bIns="183628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800" b="1" kern="120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en-US" altLang="zh-CN" sz="28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2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1078865" y="659130"/>
            <a:ext cx="11667490" cy="54971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indent="0"/>
            <a:endParaRPr lang="en-US" sz="2800" b="1">
              <a:highlight>
                <a:srgbClr val="C0C0C0"/>
              </a:highlight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</a:endParaRPr>
          </a:p>
          <a:p>
            <a:pPr indent="0" fontAlgn="auto"/>
            <a:r>
              <a:rPr lang="en-US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1</a:t>
            </a:r>
            <a:r>
              <a:rPr lang="en-US" alt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.</a:t>
            </a:r>
            <a:r>
              <a:rPr 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曾几何时</a:t>
            </a:r>
            <a:r>
              <a:rPr lang="en-US" sz="3200" u="sng">
                <a:solidFill>
                  <a:srgbClr val="FF0000"/>
                </a:solidFill>
                <a:latin typeface="Calibri" panose="020F0502020204030204"/>
                <a:cs typeface="Calibri" panose="020F0502020204030204" charset="0"/>
                <a:sym typeface="+mn-ea"/>
              </a:rPr>
              <a:t>There was a time when </a:t>
            </a:r>
            <a:r>
              <a:rPr lang="en-US" sz="3200" b="0" u="sng">
                <a:solidFill>
                  <a:srgbClr val="FF0000"/>
                </a:solidFill>
                <a:latin typeface="Calibri" panose="020F0502020204030204"/>
                <a:cs typeface="Calibri" panose="020F0502020204030204" charset="0"/>
              </a:rPr>
              <a:t>  </a:t>
            </a:r>
            <a:endParaRPr lang="en-US" sz="3200" b="0" u="sng">
              <a:solidFill>
                <a:srgbClr val="FF0000"/>
              </a:solidFill>
              <a:latin typeface="Calibri" panose="020F0502020204030204"/>
              <a:cs typeface="Calibri" panose="020F0502020204030204" charset="0"/>
            </a:endParaRPr>
          </a:p>
          <a:p>
            <a:pPr indent="0" fontAlgn="auto"/>
            <a:r>
              <a:rPr lang="en-US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2</a:t>
            </a:r>
            <a:r>
              <a:rPr lang="en-US" alt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.</a:t>
            </a:r>
            <a:r>
              <a:rPr 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更糟糕地是</a:t>
            </a:r>
            <a:r>
              <a:rPr lang="en-US" sz="3200" u="sng">
                <a:solidFill>
                  <a:srgbClr val="FF0000"/>
                </a:solidFill>
                <a:latin typeface="Calibri" panose="020F0502020204030204"/>
                <a:cs typeface="Calibri" panose="020F0502020204030204" charset="0"/>
                <a:sym typeface="+mn-ea"/>
              </a:rPr>
              <a:t>Worse still</a:t>
            </a:r>
            <a:endParaRPr lang="en-US" sz="3200" b="1">
              <a:latin typeface="Calibri" panose="020F0502020204030204"/>
              <a:cs typeface="Calibri" panose="020F0502020204030204" charset="0"/>
              <a:sym typeface="+mn-ea"/>
            </a:endParaRPr>
          </a:p>
          <a:p>
            <a:pPr indent="0" fontAlgn="auto"/>
            <a:r>
              <a:rPr lang="en-US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3</a:t>
            </a:r>
            <a:r>
              <a:rPr lang="en-US" alt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.</a:t>
            </a:r>
            <a:r>
              <a:rPr 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依赖</a:t>
            </a:r>
            <a:r>
              <a:rPr lang="en-US" sz="3200" b="0">
                <a:latin typeface="Calibri" panose="020F0502020204030204"/>
                <a:cs typeface="Calibri" panose="020F0502020204030204" charset="0"/>
              </a:rPr>
              <a:t>……</a:t>
            </a:r>
            <a:r>
              <a:rPr 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做某事</a:t>
            </a:r>
            <a:r>
              <a:rPr lang="en-US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 </a:t>
            </a:r>
            <a:r>
              <a:rPr lang="en-US" sz="3200" b="0" u="sng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rely on...to do sth.</a:t>
            </a:r>
            <a:endParaRPr lang="en-US" sz="3200" b="0" u="sng">
              <a:latin typeface="Calibri" panose="020F0502020204030204"/>
              <a:ea typeface="宋体" panose="02010600030101010101" pitchFamily="2" charset="-122"/>
              <a:cs typeface="Calibri" panose="020F0502020204030204" charset="0"/>
            </a:endParaRPr>
          </a:p>
          <a:p>
            <a:pPr indent="0" fontAlgn="auto"/>
            <a:r>
              <a:rPr lang="en-US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4</a:t>
            </a:r>
            <a:r>
              <a:rPr lang="en-US" alt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.</a:t>
            </a:r>
            <a:r>
              <a:rPr 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决定；选定</a:t>
            </a:r>
            <a:r>
              <a:rPr lang="zh-CN" sz="3200" b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 </a:t>
            </a:r>
            <a:r>
              <a:rPr lang="en-US" sz="3200" b="0" u="sng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decide on </a:t>
            </a:r>
            <a:r>
              <a:rPr lang="en-US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            </a:t>
            </a:r>
            <a:endParaRPr lang="en-US" sz="3200" b="0">
              <a:latin typeface="Calibri" panose="020F0502020204030204"/>
              <a:ea typeface="宋体" panose="02010600030101010101" pitchFamily="2" charset="-122"/>
              <a:cs typeface="Calibri" panose="020F0502020204030204" charset="0"/>
            </a:endParaRPr>
          </a:p>
          <a:p>
            <a:pPr indent="0" fontAlgn="auto"/>
            <a:r>
              <a:rPr lang="en-US" alt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5.</a:t>
            </a:r>
            <a:r>
              <a:rPr lang="zh-CN" altLang="en-US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约束自我</a:t>
            </a:r>
            <a:r>
              <a:rPr lang="en-US" sz="3200" u="sng">
                <a:solidFill>
                  <a:srgbClr val="FF0000"/>
                </a:solidFill>
                <a:latin typeface="Calibri" panose="020F0502020204030204"/>
                <a:cs typeface="Calibri" panose="020F0502020204030204" charset="0"/>
                <a:sym typeface="+mn-ea"/>
              </a:rPr>
              <a:t>discipline myself</a:t>
            </a:r>
            <a:r>
              <a:rPr lang="zh-CN" sz="3200" b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 
</a:t>
            </a:r>
            <a:r>
              <a:rPr lang="en-US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6</a:t>
            </a:r>
            <a:r>
              <a:rPr lang="en-US" alt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.</a:t>
            </a:r>
            <a:r>
              <a:rPr 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下定决心做某事</a:t>
            </a:r>
            <a:r>
              <a:rPr lang="zh-CN" sz="3200" b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 </a:t>
            </a:r>
            <a:r>
              <a:rPr lang="en-US" sz="3200" b="0" u="sng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make up one</a:t>
            </a:r>
            <a:r>
              <a:rPr lang="en-US" sz="3200" b="0" u="sng">
                <a:solidFill>
                  <a:srgbClr val="FF0000"/>
                </a:solidFill>
                <a:latin typeface="Calibri" panose="020F0502020204030204"/>
                <a:cs typeface="Calibri" panose="020F0502020204030204" charset="0"/>
              </a:rPr>
              <a:t>’</a:t>
            </a:r>
            <a:r>
              <a:rPr lang="en-US" sz="3200" b="0" u="sng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s mind to do sth.</a:t>
            </a:r>
            <a:endParaRPr lang="en-US" sz="3200" b="0" u="sng">
              <a:solidFill>
                <a:srgbClr val="FF0000"/>
              </a:solidFill>
              <a:latin typeface="Calibri" panose="020F0502020204030204"/>
              <a:ea typeface="宋体" panose="02010600030101010101" pitchFamily="2" charset="-122"/>
              <a:cs typeface="Calibri" panose="020F0502020204030204" charset="0"/>
            </a:endParaRPr>
          </a:p>
          <a:p>
            <a:pPr indent="0" fontAlgn="auto"/>
            <a:r>
              <a:rPr lang="en-US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7</a:t>
            </a:r>
            <a:r>
              <a:rPr lang="en-US" alt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.</a:t>
            </a:r>
            <a:r>
              <a:rPr 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立即；马上 </a:t>
            </a:r>
            <a:r>
              <a:rPr lang="en-US" sz="3200" b="0" u="sng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straight away
</a:t>
            </a:r>
            <a:r>
              <a:rPr lang="en-US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8</a:t>
            </a:r>
            <a:r>
              <a:rPr lang="en-US" alt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.</a:t>
            </a:r>
            <a:r>
              <a:rPr 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筋疲力尽的；疲惫的</a:t>
            </a:r>
            <a:r>
              <a:rPr lang="zh-CN" sz="3200" b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 </a:t>
            </a:r>
            <a:r>
              <a:rPr lang="en-US" altLang="zh-CN" sz="3200" b="0" u="sng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be </a:t>
            </a:r>
            <a:r>
              <a:rPr lang="en-US" sz="3200" b="0" u="sng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worn out</a:t>
            </a:r>
            <a:endParaRPr lang="en-US" sz="3200" b="0" u="sng">
              <a:solidFill>
                <a:srgbClr val="FF0000"/>
              </a:solidFill>
              <a:latin typeface="Calibri" panose="020F0502020204030204"/>
              <a:ea typeface="宋体" panose="02010600030101010101" pitchFamily="2" charset="-122"/>
              <a:cs typeface="Calibri" panose="020F0502020204030204" charset="0"/>
            </a:endParaRPr>
          </a:p>
          <a:p>
            <a:pPr indent="0" fontAlgn="auto"/>
            <a:r>
              <a:rPr lang="en-US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9</a:t>
            </a:r>
            <a:r>
              <a:rPr lang="en-US" alt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.</a:t>
            </a:r>
            <a:r>
              <a:rPr 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焦虑不安的；心力交瘁</a:t>
            </a:r>
            <a:r>
              <a:rPr lang="zh-CN" sz="3200" b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 </a:t>
            </a:r>
            <a:r>
              <a:rPr lang="en-US" sz="3200" b="0" u="sng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stressed out
</a:t>
            </a:r>
            <a:r>
              <a:rPr lang="en-US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10</a:t>
            </a:r>
            <a:r>
              <a:rPr lang="en-US" alt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.</a:t>
            </a:r>
            <a:r>
              <a:rPr 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提高质量 </a:t>
            </a:r>
            <a:r>
              <a:rPr lang="en-US" sz="3200" b="0" u="sng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enhance the quality of</a:t>
            </a:r>
            <a:endParaRPr lang="en-US" sz="3200" b="0" u="sng">
              <a:solidFill>
                <a:srgbClr val="FF0000"/>
              </a:solidFill>
              <a:latin typeface="Calibri" panose="020F0502020204030204"/>
              <a:ea typeface="宋体" panose="02010600030101010101" pitchFamily="2" charset="-122"/>
              <a:cs typeface="Calibri" panose="020F0502020204030204" charset="0"/>
            </a:endParaRPr>
          </a:p>
          <a:p>
            <a:pPr indent="0" fontAlgn="auto"/>
            <a:r>
              <a:rPr lang="en-US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11</a:t>
            </a:r>
            <a:r>
              <a:rPr lang="en-US" alt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.</a:t>
            </a:r>
            <a:r>
              <a:rPr lang="zh-CN" sz="3200" b="0"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恢复精力 </a:t>
            </a:r>
            <a:r>
              <a:rPr lang="en-US" sz="3200" b="0" u="sng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 charset="0"/>
              </a:rPr>
              <a:t>get refreshed
</a:t>
            </a:r>
            <a:endParaRPr lang="en-US" altLang="en-US" sz="3200" b="0" u="sng">
              <a:solidFill>
                <a:srgbClr val="FF0000"/>
              </a:solidFill>
              <a:latin typeface="Calibri" panose="020F0502020204030204"/>
              <a:ea typeface="宋体" panose="02010600030101010101" pitchFamily="2" charset="-122"/>
              <a:cs typeface="Calibri" panose="020F05020202040302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0" y="12065"/>
            <a:ext cx="2919730" cy="7099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indent="0" algn="ctr" eaLnBrk="0" fontAlgn="auto" hangingPunct="0">
              <a:lnSpc>
                <a:spcPct val="100000"/>
              </a:lnSpc>
              <a:buSzPct val="80000"/>
              <a:buFont typeface="Wingdings" panose="05000000000000000000" charset="0"/>
              <a:buNone/>
            </a:pPr>
            <a:r>
              <a:rPr lang="en-US" altLang="zh-CN" sz="4000" b="1" i="1">
                <a:solidFill>
                  <a:schemeClr val="bg1"/>
                </a:solidFill>
                <a:latin typeface="Times New Roman" panose="02020603050405020304" charset="0"/>
                <a:cs typeface="+mn-ea"/>
                <a:sym typeface="+mn-ea"/>
              </a:rPr>
              <a:t>task 5 </a:t>
            </a:r>
            <a:endParaRPr lang="en-US" altLang="zh-CN" sz="4000" b="1" i="1">
              <a:solidFill>
                <a:schemeClr val="bg1"/>
              </a:solidFill>
              <a:latin typeface="Times New Roman" panose="02020603050405020304" charset="0"/>
              <a:cs typeface="+mn-ea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580255" y="177165"/>
            <a:ext cx="6141085" cy="544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600" b="1">
                <a:solidFill>
                  <a:schemeClr val="tx1"/>
                </a:solidFill>
                <a:latin typeface="Times New Roman" panose="02020603050405020304" charset="0"/>
                <a:ea typeface="Aa未来黑" panose="02010600010101010101" pitchFamily="2" charset="-122"/>
                <a:cs typeface="Times New Roman" panose="02020603050405020304" charset="0"/>
              </a:rPr>
              <a:t>Revise the phreses </a:t>
            </a:r>
            <a:endParaRPr lang="en-US" sz="3600" b="1">
              <a:solidFill>
                <a:schemeClr val="tx1"/>
              </a:solidFill>
              <a:latin typeface="Times New Roman" panose="02020603050405020304" charset="0"/>
              <a:ea typeface="Aa未来黑" panose="02010600010101010101" pitchFamily="2" charset="-122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3150870" y="1184275"/>
            <a:ext cx="3817620" cy="4419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3531870" y="1661795"/>
            <a:ext cx="3817620" cy="4419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4187190" y="2127885"/>
            <a:ext cx="3817620" cy="4419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7"/>
            </p:custDataLst>
          </p:nvPr>
        </p:nvSpPr>
        <p:spPr>
          <a:xfrm>
            <a:off x="3277870" y="2656840"/>
            <a:ext cx="3817620" cy="4419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>
            <p:custDataLst>
              <p:tags r:id="rId8"/>
            </p:custDataLst>
          </p:nvPr>
        </p:nvSpPr>
        <p:spPr>
          <a:xfrm>
            <a:off x="3150870" y="3136900"/>
            <a:ext cx="3817620" cy="4419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9"/>
            </p:custDataLst>
          </p:nvPr>
        </p:nvSpPr>
        <p:spPr>
          <a:xfrm>
            <a:off x="4398010" y="3616960"/>
            <a:ext cx="5010150" cy="4419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>
            <p:custDataLst>
              <p:tags r:id="rId10"/>
            </p:custDataLst>
          </p:nvPr>
        </p:nvSpPr>
        <p:spPr>
          <a:xfrm>
            <a:off x="3531870" y="4088765"/>
            <a:ext cx="3817620" cy="4419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>
            <p:custDataLst>
              <p:tags r:id="rId11"/>
            </p:custDataLst>
          </p:nvPr>
        </p:nvSpPr>
        <p:spPr>
          <a:xfrm>
            <a:off x="5193665" y="4612005"/>
            <a:ext cx="3817620" cy="4419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>
            <p:custDataLst>
              <p:tags r:id="rId12"/>
            </p:custDataLst>
          </p:nvPr>
        </p:nvSpPr>
        <p:spPr>
          <a:xfrm>
            <a:off x="5591175" y="5040630"/>
            <a:ext cx="3817620" cy="4419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>
            <p:custDataLst>
              <p:tags r:id="rId13"/>
            </p:custDataLst>
          </p:nvPr>
        </p:nvSpPr>
        <p:spPr>
          <a:xfrm>
            <a:off x="3404870" y="5607685"/>
            <a:ext cx="3817620" cy="4419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>
            <p:custDataLst>
              <p:tags r:id="rId14"/>
            </p:custDataLst>
          </p:nvPr>
        </p:nvSpPr>
        <p:spPr>
          <a:xfrm>
            <a:off x="3277870" y="6049645"/>
            <a:ext cx="3817620" cy="4419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359" y="1278198"/>
          <a:ext cx="11841480" cy="538108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616795"/>
                <a:gridCol w="4265930"/>
                <a:gridCol w="6958557"/>
              </a:tblGrid>
              <a:tr h="768789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indent="-514350">
                        <a:buNone/>
                      </a:pPr>
                      <a:r>
                        <a:rPr lang="zh-CN" altLang="en-US" sz="360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最令人担心的</a:t>
                      </a:r>
                      <a:r>
                        <a:rPr lang="en-US" altLang="zh-CN" sz="360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... 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  <a:tr h="768789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indent="-514350">
                        <a:buNone/>
                      </a:pPr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更有活力</a:t>
                      </a:r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  <a:tr h="768789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3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indent="-514350">
                        <a:buNone/>
                      </a:pPr>
                      <a:r>
                        <a:rPr lang="zh-CN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睡得香</a:t>
                      </a:r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  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  <a:tr h="768789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4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indent="-514350">
                        <a:buNone/>
                      </a:pPr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掌控自己的生活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  <a:tr h="768350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5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indent="-514350"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压力山大</a:t>
                      </a:r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  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  <a:tr h="768789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6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indent="-514350">
                        <a:buNone/>
                      </a:pPr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专注的</a:t>
                      </a:r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  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  <a:tr h="768789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altLang="zh-CN" sz="36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marR="0" lvl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</a:tbl>
          </a:graphicData>
        </a:graphic>
      </p:graphicFrame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1107123" y="198278"/>
            <a:ext cx="10417957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prstClr val="black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Language Points: </a:t>
            </a:r>
            <a:r>
              <a:rPr lang="en-US" altLang="zh-CN" sz="3200">
                <a:latin typeface="Times New Roman" panose="02020603050405020304" charset="0"/>
              </a:rPr>
              <a:t>Important phrases 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</a:rPr>
              <a:t> </a:t>
            </a:r>
            <a:r>
              <a:rPr lang="en-US" altLang="zh-CN" sz="3200" b="1" i="1">
                <a:solidFill>
                  <a:srgbClr val="C00000"/>
                </a:solidFill>
                <a:latin typeface="Times New Roman" panose="02020603050405020304" charset="0"/>
              </a:rPr>
              <a:t> </a:t>
            </a:r>
            <a:endParaRPr lang="en-US" altLang="zh-CN" sz="3200" b="1" i="1">
              <a:solidFill>
                <a:srgbClr val="C00000"/>
              </a:solidFill>
              <a:latin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316855" y="1489710"/>
            <a:ext cx="6815455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defTabSz="1219200" fontAlgn="auto">
              <a:spcBef>
                <a:spcPct val="0"/>
              </a:spcBef>
              <a:spcAft>
                <a:spcPct val="0"/>
              </a:spcAft>
            </a:pPr>
            <a:r>
              <a:rPr lang="en-US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most worrying  </a:t>
            </a:r>
            <a:endParaRPr lang="en-US" sz="3200" spc="-150">
              <a:solidFill>
                <a:srgbClr val="FF0000"/>
              </a:solidFill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16855" y="2189480"/>
            <a:ext cx="6208395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defTabSz="1219200" fontAlgn="auto">
              <a:spcBef>
                <a:spcPct val="0"/>
              </a:spcBef>
              <a:spcAft>
                <a:spcPct val="0"/>
              </a:spcAft>
            </a:pPr>
            <a:r>
              <a:rPr lang="en-US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more dynamic </a:t>
            </a:r>
            <a:endParaRPr lang="en-US" sz="3200" spc="-150">
              <a:solidFill>
                <a:srgbClr val="FF0000"/>
              </a:solidFill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16855" y="2889250"/>
            <a:ext cx="6208395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defTabSz="1219200" fontAlgn="auto">
              <a:spcBef>
                <a:spcPct val="0"/>
              </a:spcBef>
              <a:spcAft>
                <a:spcPct val="0"/>
              </a:spcAft>
            </a:pPr>
            <a:r>
              <a:rPr lang="en-US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sleep soundly </a:t>
            </a:r>
            <a:endParaRPr lang="en-US" sz="3200" spc="-150">
              <a:solidFill>
                <a:srgbClr val="FF0000"/>
              </a:solidFill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27245" y="3690620"/>
            <a:ext cx="7021830" cy="107632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defTabSz="1219200" fontAlgn="auto">
              <a:spcBef>
                <a:spcPct val="0"/>
              </a:spcBef>
              <a:spcAft>
                <a:spcPct val="0"/>
              </a:spcAft>
            </a:pPr>
            <a:r>
              <a:rPr lang="en-US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be in /take control of my life/ ...be within my power </a:t>
            </a:r>
            <a:endParaRPr lang="en-US" sz="3200" spc="-150">
              <a:solidFill>
                <a:srgbClr val="FF0000"/>
              </a:solidFill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56250" y="4427855"/>
            <a:ext cx="6208395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defTabSz="1219200" fontAlgn="auto">
              <a:spcBef>
                <a:spcPct val="0"/>
              </a:spcBef>
              <a:spcAft>
                <a:spcPct val="0"/>
              </a:spcAft>
            </a:pPr>
            <a:r>
              <a:rPr lang="en-US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be stressed out</a:t>
            </a:r>
            <a:endParaRPr lang="en-US" sz="3200" spc="-150">
              <a:solidFill>
                <a:srgbClr val="FF0000"/>
              </a:solidFill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40680" y="5165090"/>
            <a:ext cx="6419850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defTabSz="1219200" fontAlgn="auto">
              <a:spcBef>
                <a:spcPct val="0"/>
              </a:spcBef>
              <a:spcAft>
                <a:spcPct val="0"/>
              </a:spcAft>
            </a:pPr>
            <a:r>
              <a:rPr lang="en-US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be absorbed in     </a:t>
            </a:r>
            <a:r>
              <a:rPr lang="zh-CN" altLang="en-US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；</a:t>
            </a:r>
            <a:r>
              <a:rPr lang="en-US" altLang="zh-CN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  </a:t>
            </a:r>
            <a:r>
              <a:rPr lang="en-US" altLang="zh-CN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absorption   n. </a:t>
            </a:r>
            <a:endParaRPr lang="en-US" altLang="zh-CN" sz="3200" spc="-150">
              <a:solidFill>
                <a:srgbClr val="FF0000"/>
              </a:solidFill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359" y="1278198"/>
          <a:ext cx="11841480" cy="538108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32485"/>
                <a:gridCol w="4050240"/>
                <a:gridCol w="6958557"/>
              </a:tblGrid>
              <a:tr h="768789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7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indent="-514350">
                        <a:buNone/>
                      </a:pPr>
                      <a:r>
                        <a:rPr lang="zh-CN" sz="360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调整生活方式</a:t>
                      </a:r>
                      <a:r>
                        <a:rPr lang="en-US" altLang="zh-CN" sz="360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en-US" altLang="zh-CN" sz="360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  <a:tr h="768789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8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indent="-514350">
                        <a:buNone/>
                      </a:pPr>
                      <a:r>
                        <a:rPr lang="en-US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endParaRPr lang="en-US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  <a:tr h="768789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9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indent="-514350">
                        <a:buNone/>
                      </a:pPr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  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  <a:tr h="768789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10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indent="-514350">
                        <a:buNone/>
                      </a:pPr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提高</a:t>
                      </a:r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生活质量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  <a:tr h="768350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11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indent="-514350"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感到精神振奋</a:t>
                      </a:r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  <a:tr h="768789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12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indent="-514350">
                        <a:buNone/>
                      </a:pPr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尝试新的方法</a:t>
                      </a:r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  </a:t>
                      </a:r>
                      <a:endParaRPr lang="en-US" altLang="zh-CN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  <a:tr h="768789"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en-US" altLang="zh-CN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13</a:t>
                      </a:r>
                      <a:endParaRPr lang="en-US" altLang="zh-CN" sz="36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10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8235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514350" marR="0" lvl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把</a:t>
                      </a:r>
                      <a:r>
                        <a:rPr lang="en-US" altLang="zh-CN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...</a:t>
                      </a:r>
                      <a:r>
                        <a:rPr lang="zh-CN" altLang="en-US" sz="3600" b="1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变得更好</a:t>
                      </a:r>
                      <a:endParaRPr lang="zh-CN" altLang="en-US" sz="36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121877" marR="121877" marT="60931" marB="60931" vert="horz"/>
                </a:tc>
                <a:tc>
                  <a:txBody>
                    <a:bodyPr wrap="square"/>
                    <a:lstStyle/>
                    <a:p>
                      <a:endParaRPr lang="zh-CN" altLang="en-US" sz="3600"/>
                    </a:p>
                  </a:txBody>
                  <a:tcPr marL="121920" marR="121920" marT="60960" marB="60960" vert="horz"/>
                </a:tc>
              </a:tr>
            </a:tbl>
          </a:graphicData>
        </a:graphic>
      </p:graphicFrame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1107123" y="227488"/>
            <a:ext cx="10417957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b="1">
                <a:solidFill>
                  <a:prstClr val="black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Language Points: </a:t>
            </a:r>
            <a:r>
              <a:rPr lang="en-US" altLang="zh-CN" sz="3200">
                <a:latin typeface="Times New Roman" panose="02020603050405020304" charset="0"/>
              </a:rPr>
              <a:t>Important phrases </a:t>
            </a:r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</a:rPr>
              <a:t> </a:t>
            </a:r>
            <a:r>
              <a:rPr lang="en-US" altLang="zh-CN" sz="3200" b="1" i="1">
                <a:solidFill>
                  <a:srgbClr val="C00000"/>
                </a:solidFill>
                <a:latin typeface="Times New Roman" panose="02020603050405020304" charset="0"/>
              </a:rPr>
              <a:t>(para.4)</a:t>
            </a:r>
            <a:endParaRPr lang="en-US" altLang="zh-CN" sz="3200" b="1" i="1">
              <a:solidFill>
                <a:srgbClr val="C00000"/>
              </a:solidFill>
              <a:latin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316855" y="1489710"/>
            <a:ext cx="6815455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defTabSz="1219200" fontAlgn="auto">
              <a:spcBef>
                <a:spcPct val="0"/>
              </a:spcBef>
              <a:spcAft>
                <a:spcPct val="0"/>
              </a:spcAft>
            </a:pPr>
            <a:r>
              <a:rPr lang="en-US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adjust my lifestyle</a:t>
            </a:r>
            <a:endParaRPr lang="en-US" sz="3200" spc="-150">
              <a:solidFill>
                <a:srgbClr val="FF0000"/>
              </a:solidFill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27245" y="3690620"/>
            <a:ext cx="7021830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defTabSz="1219200" fontAlgn="auto">
              <a:spcBef>
                <a:spcPct val="0"/>
              </a:spcBef>
              <a:spcAft>
                <a:spcPct val="0"/>
              </a:spcAft>
            </a:pPr>
            <a:r>
              <a:rPr lang="en-US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enhance/improve the quality of my life </a:t>
            </a:r>
            <a:endParaRPr lang="en-US" sz="3200" spc="-150">
              <a:solidFill>
                <a:srgbClr val="FF0000"/>
              </a:solidFill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56250" y="4427855"/>
            <a:ext cx="6208395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defTabSz="1219200" fontAlgn="auto">
              <a:spcBef>
                <a:spcPct val="0"/>
              </a:spcBef>
              <a:spcAft>
                <a:spcPct val="0"/>
              </a:spcAft>
            </a:pPr>
            <a:r>
              <a:rPr lang="en-US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get refreshed </a:t>
            </a:r>
            <a:endParaRPr lang="en-US" sz="3200" spc="-150">
              <a:solidFill>
                <a:srgbClr val="FF0000"/>
              </a:solidFill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40680" y="5165090"/>
            <a:ext cx="6419850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defTabSz="1219200" fontAlgn="auto">
              <a:spcBef>
                <a:spcPct val="0"/>
              </a:spcBef>
              <a:spcAft>
                <a:spcPct val="0"/>
              </a:spcAft>
            </a:pPr>
            <a:r>
              <a:rPr lang="en-US" sz="3200" u="sng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try out</a:t>
            </a:r>
            <a:r>
              <a:rPr lang="en-US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 new ways of...</a:t>
            </a:r>
            <a:endParaRPr lang="en-US" sz="3200" spc="-150">
              <a:solidFill>
                <a:srgbClr val="FF0000"/>
              </a:solidFill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44795" y="5891530"/>
            <a:ext cx="6419850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 defTabSz="1219200" fontAlgn="auto">
              <a:spcBef>
                <a:spcPct val="0"/>
              </a:spcBef>
              <a:spcAft>
                <a:spcPct val="0"/>
              </a:spcAft>
            </a:pPr>
            <a:r>
              <a:rPr lang="en-US" sz="3200" spc="-150">
                <a:solidFill>
                  <a:srgbClr val="FF0000"/>
                </a:solidFill>
                <a:latin typeface="Times New Roman" panose="02020603050405020304" charset="0"/>
                <a:ea typeface="楷体" panose="02010609060101010101" pitchFamily="49" charset="-122"/>
                <a:cs typeface="Times New Roman" panose="02020603050405020304" charset="0"/>
              </a:rPr>
              <a:t>change ...for the better </a:t>
            </a:r>
            <a:endParaRPr lang="en-US" sz="3200" spc="-150">
              <a:solidFill>
                <a:srgbClr val="FF0000"/>
              </a:solidFill>
              <a:latin typeface="Times New Roman" panose="02020603050405020304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647186" y="1259258"/>
            <a:ext cx="3169149" cy="2278102"/>
          </a:xfrm>
          <a:prstGeom prst="rect">
            <a:avLst/>
          </a:prstGeom>
        </p:spPr>
      </p:pic>
      <p:sp>
        <p:nvSpPr>
          <p:cNvPr id="6" name="文本框 4"/>
          <p:cNvSpPr txBox="1"/>
          <p:nvPr>
            <p:custDataLst>
              <p:tags r:id="rId3"/>
            </p:custDataLst>
          </p:nvPr>
        </p:nvSpPr>
        <p:spPr>
          <a:xfrm>
            <a:off x="4626538" y="6169060"/>
            <a:ext cx="23952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staying up late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5"/>
          <p:cNvSpPr txBox="1"/>
          <p:nvPr>
            <p:custDataLst>
              <p:tags r:id="rId4"/>
            </p:custDataLst>
          </p:nvPr>
        </p:nvSpPr>
        <p:spPr>
          <a:xfrm>
            <a:off x="7989079" y="3518552"/>
            <a:ext cx="326453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smoking &amp; drinking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8" name="文本框 6"/>
          <p:cNvSpPr txBox="1"/>
          <p:nvPr>
            <p:custDataLst>
              <p:tags r:id="rId5"/>
            </p:custDataLst>
          </p:nvPr>
        </p:nvSpPr>
        <p:spPr>
          <a:xfrm>
            <a:off x="1004302" y="3598024"/>
            <a:ext cx="23456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skip breakfast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7"/>
          <p:cNvSpPr txBox="1"/>
          <p:nvPr>
            <p:custDataLst>
              <p:tags r:id="rId6"/>
            </p:custDataLst>
          </p:nvPr>
        </p:nvSpPr>
        <p:spPr>
          <a:xfrm>
            <a:off x="871093" y="6200485"/>
            <a:ext cx="33451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marL="342900" indent="-342900"/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rarely doing 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exercise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文本框 8"/>
          <p:cNvSpPr txBox="1"/>
          <p:nvPr>
            <p:custDataLst>
              <p:tags r:id="rId7"/>
            </p:custDataLst>
          </p:nvPr>
        </p:nvSpPr>
        <p:spPr>
          <a:xfrm>
            <a:off x="8039923" y="6141350"/>
            <a:ext cx="2759710" cy="6508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eating junk food 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11" name="内容占位符 3"/>
          <p:cNvPicPr>
            <a:picLocks noGrp="1"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11073" y="1289187"/>
            <a:ext cx="3054350" cy="2272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375328" y="4310310"/>
            <a:ext cx="2802255" cy="18681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6"/>
          <p:cNvSpPr txBox="1"/>
          <p:nvPr>
            <p:custDataLst>
              <p:tags r:id="rId12"/>
            </p:custDataLst>
          </p:nvPr>
        </p:nvSpPr>
        <p:spPr>
          <a:xfrm>
            <a:off x="4527428" y="3564955"/>
            <a:ext cx="266255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digital addiction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43383" y="4208033"/>
            <a:ext cx="3023878" cy="195449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681571" y="4310310"/>
            <a:ext cx="3124979" cy="176189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306053" y="1328532"/>
            <a:ext cx="2969780" cy="2181117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19"/>
            </p:custDataLst>
          </p:nvPr>
        </p:nvSpPr>
        <p:spPr>
          <a:xfrm>
            <a:off x="3355975" y="279400"/>
            <a:ext cx="8836025" cy="7067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buSzTx/>
            </a:pPr>
            <a:r>
              <a:rPr lang="en-US" altLang="zh-CN" sz="40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It’s time to change </a:t>
            </a:r>
            <a:r>
              <a:rPr lang="en-US" altLang="zh-CN" sz="4000" b="1" smtClean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our bad </a:t>
            </a:r>
            <a:r>
              <a:rPr lang="en-US" altLang="zh-CN" sz="4000" b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habits !</a:t>
            </a:r>
            <a:endParaRPr lang="en-US" altLang="zh-CN" sz="4000" b="1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0"/>
            </p:custDataLst>
          </p:nvPr>
        </p:nvSpPr>
        <p:spPr>
          <a:xfrm>
            <a:off x="-17780" y="4445"/>
            <a:ext cx="3342005" cy="75501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zh-CN" sz="3200" b="1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Discussion</a:t>
            </a:r>
            <a:endParaRPr kumimoji="1" lang="en-US" altLang="zh-CN" sz="3200" b="1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3" grpId="0"/>
      <p:bldP spid="1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40030" y="1315085"/>
            <a:ext cx="11712575" cy="61855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/>
              <a:t>Think about one lifestyle/ habit of yours or of others that you would like or suggest to change. The following information should be covered:</a:t>
            </a:r>
            <a:endParaRPr lang="en-US" altLang="zh-CN" sz="3600"/>
          </a:p>
          <a:p>
            <a:endParaRPr lang="en-US" altLang="zh-CN" sz="3600"/>
          </a:p>
          <a:p>
            <a:r>
              <a:rPr lang="en-US" altLang="zh-CN" sz="3600"/>
              <a:t>1.What lifestyle habit you would like to change </a:t>
            </a:r>
            <a:endParaRPr lang="en-US" altLang="zh-CN" sz="3600"/>
          </a:p>
          <a:p>
            <a:r>
              <a:rPr lang="en-US" altLang="zh-CN" sz="3600"/>
              <a:t>2. Why you want to change</a:t>
            </a:r>
            <a:endParaRPr lang="en-US" altLang="zh-CN" sz="3600"/>
          </a:p>
          <a:p>
            <a:r>
              <a:rPr lang="en-US" altLang="zh-CN" sz="3600"/>
              <a:t>3. How you plan to change</a:t>
            </a:r>
            <a:endParaRPr lang="en-US" altLang="zh-CN" sz="3600"/>
          </a:p>
          <a:p>
            <a:r>
              <a:rPr lang="en-US" altLang="zh-CN" sz="3600"/>
              <a:t>4. What result you hope to see </a:t>
            </a:r>
            <a:endParaRPr lang="en-US" altLang="zh-CN" sz="3600"/>
          </a:p>
          <a:p>
            <a:r>
              <a:rPr lang="en-US" altLang="zh-CN" sz="3600"/>
              <a:t> </a:t>
            </a:r>
            <a:endParaRPr lang="en-US" altLang="zh-CN" sz="3600"/>
          </a:p>
          <a:p>
            <a:r>
              <a:rPr lang="en-US" altLang="zh-CN" sz="3600"/>
              <a:t> </a:t>
            </a:r>
            <a:endParaRPr lang="en-US" altLang="zh-CN" sz="4000"/>
          </a:p>
          <a:p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3370" y="257810"/>
            <a:ext cx="12004675" cy="6492875"/>
          </a:xfrm>
        </p:spPr>
        <p:txBody>
          <a:bodyPr>
            <a:noAutofit/>
          </a:bodyPr>
          <a:p>
            <a:pPr>
              <a:lnSpc>
                <a:spcPct val="90000"/>
              </a:lnSpc>
            </a:pPr>
            <a:r>
              <a:rPr lang="en-US" altLang="zh-CN" sz="2200" b="1">
                <a:solidFill>
                  <a:srgbClr val="FF0000"/>
                </a:solidFill>
                <a:sym typeface="+mn-ea"/>
              </a:rPr>
              <a:t>1.What lifestyle habit you would like to change</a:t>
            </a:r>
            <a:r>
              <a:rPr lang="en-US" altLang="zh-CN" sz="2200">
                <a:sym typeface="+mn-ea"/>
              </a:rPr>
              <a:t> </a:t>
            </a:r>
            <a:endParaRPr lang="en-US" altLang="zh-CN" sz="22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>
                <a:solidFill>
                  <a:schemeClr val="tx1"/>
                </a:solidFill>
              </a:rPr>
              <a:t>The undesirable habit I am eager to break/adapt/adjust is ...</a:t>
            </a:r>
            <a:endParaRPr lang="en-US" altLang="zh-CN" sz="22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>
                <a:solidFill>
                  <a:schemeClr val="tx1"/>
                </a:solidFill>
              </a:rPr>
              <a:t>It is the addiction to... that I’m longing to get rid of/abandon in the near future.</a:t>
            </a:r>
            <a:endParaRPr lang="en-US" altLang="zh-CN" sz="22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>
                <a:solidFill>
                  <a:schemeClr val="tx1"/>
                </a:solidFill>
              </a:rPr>
              <a:t>I..., which has brought me a negative effect physically and mentally.</a:t>
            </a:r>
            <a:endParaRPr lang="en-US" altLang="zh-CN" sz="22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 b="1">
                <a:solidFill>
                  <a:srgbClr val="FF0000"/>
                </a:solidFill>
                <a:sym typeface="+mn-ea"/>
              </a:rPr>
              <a:t>2. Why you want to change</a:t>
            </a:r>
            <a:endParaRPr lang="en-US" altLang="zh-CN" sz="2200" b="1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>
                <a:solidFill>
                  <a:schemeClr val="tx1"/>
                </a:solidFill>
              </a:rPr>
              <a:t>I am too ... to .... due to this bad habit.</a:t>
            </a:r>
            <a:endParaRPr lang="en-US" altLang="zh-CN" sz="22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>
                <a:solidFill>
                  <a:schemeClr val="tx1"/>
                </a:solidFill>
              </a:rPr>
              <a:t> I often can’t help feeling .... because of ....</a:t>
            </a:r>
            <a:endParaRPr lang="en-US" altLang="zh-CN" sz="22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>
                <a:solidFill>
                  <a:schemeClr val="tx1"/>
                </a:solidFill>
              </a:rPr>
              <a:t>What troubles me most is that ...</a:t>
            </a:r>
            <a:endParaRPr lang="en-US" altLang="zh-CN" sz="22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>
                <a:solidFill>
                  <a:schemeClr val="tx1"/>
                </a:solidFill>
              </a:rPr>
              <a:t>Without a healthy lifestyle, it would be impossible for me to...</a:t>
            </a:r>
            <a:endParaRPr lang="en-US" altLang="zh-CN" sz="22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 b="1">
                <a:solidFill>
                  <a:srgbClr val="FF0000"/>
                </a:solidFill>
                <a:sym typeface="+mn-ea"/>
              </a:rPr>
              <a:t>3. How you plan to change</a:t>
            </a:r>
            <a:endParaRPr lang="en-US" altLang="zh-CN" sz="2200" b="1">
              <a:solidFill>
                <a:srgbClr val="FF0000"/>
              </a:solidFill>
              <a:sym typeface="+mn-ea"/>
            </a:endParaRPr>
          </a:p>
          <a:p>
            <a:pPr>
              <a:lnSpc>
                <a:spcPct val="90000"/>
              </a:lnSpc>
            </a:pPr>
            <a:r>
              <a:rPr lang="en-US" altLang="zh-CN" sz="2200">
                <a:solidFill>
                  <a:schemeClr val="tx1"/>
                </a:solidFill>
                <a:sym typeface="+mn-ea"/>
              </a:rPr>
              <a:t>I’m supposed to/ I think it’s a good idea to set limit to/ step by step/ discipline...</a:t>
            </a:r>
            <a:endParaRPr lang="en-US" altLang="zh-CN" sz="22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>
                <a:solidFill>
                  <a:schemeClr val="tx1"/>
                </a:solidFill>
              </a:rPr>
              <a:t>Only by ... can I .....</a:t>
            </a:r>
            <a:endParaRPr lang="en-US" altLang="zh-CN" sz="22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 b="1">
                <a:solidFill>
                  <a:srgbClr val="FF0000"/>
                </a:solidFill>
                <a:sym typeface="+mn-ea"/>
              </a:rPr>
              <a:t>4. What result you hope to see </a:t>
            </a:r>
            <a:endParaRPr lang="en-US" altLang="zh-CN" sz="2200" b="1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>
                <a:solidFill>
                  <a:schemeClr val="tx1"/>
                </a:solidFill>
              </a:rPr>
              <a:t>What matters/what I expect most is ...</a:t>
            </a:r>
            <a:endParaRPr lang="en-US" altLang="zh-CN" sz="22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>
                <a:solidFill>
                  <a:schemeClr val="tx1"/>
                </a:solidFill>
              </a:rPr>
              <a:t>Hard as the adjustment might be, I’m convinced that...</a:t>
            </a:r>
            <a:endParaRPr lang="en-US" altLang="zh-CN" sz="220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zh-CN" sz="2200">
                <a:solidFill>
                  <a:schemeClr val="tx1"/>
                </a:solidFill>
              </a:rPr>
              <a:t> </a:t>
            </a:r>
            <a:endParaRPr lang="en-US" altLang="zh-CN" sz="22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给词根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 altLang="zh-CN"/>
              <a:t>beyond recognition </a:t>
            </a:r>
            <a:endParaRPr lang="en-US" altLang="zh-CN"/>
          </a:p>
          <a:p>
            <a:r>
              <a:rPr lang="en-US" altLang="zh-CN"/>
              <a:t>be in store </a:t>
            </a:r>
            <a:endParaRPr lang="en-US" altLang="zh-CN"/>
          </a:p>
          <a:p>
            <a:r>
              <a:rPr lang="en-US" altLang="zh-CN"/>
              <a:t>exhibit  v. </a:t>
            </a:r>
            <a:endParaRPr lang="en-US" altLang="zh-CN"/>
          </a:p>
          <a:p>
            <a:r>
              <a:rPr lang="en-US" altLang="zh-CN"/>
              <a:t>civilized  adj. </a:t>
            </a:r>
            <a:endParaRPr lang="en-US" altLang="zh-CN"/>
          </a:p>
          <a:p>
            <a:r>
              <a:rPr lang="en-US" altLang="zh-CN"/>
              <a:t>emergence n. </a:t>
            </a:r>
            <a:endParaRPr lang="en-US" altLang="zh-CN"/>
          </a:p>
          <a:p>
            <a:r>
              <a:rPr lang="en-US" altLang="zh-CN"/>
              <a:t>humanistic  adj. 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5" name="内容占位符 4"/>
          <p:cNvSpPr>
            <a:spLocks noGrp="1"/>
          </p:cNvSpPr>
          <p:nvPr>
            <p:ph sz="half" idx="2"/>
          </p:nvPr>
        </p:nvSpPr>
        <p:spPr/>
        <p:txBody>
          <a:bodyPr/>
          <a:p>
            <a:r>
              <a:rPr lang="en-US" altLang="zh-CN"/>
              <a:t>arched brows </a:t>
            </a:r>
            <a:r>
              <a:rPr lang="zh-CN" altLang="en-US"/>
              <a:t>挑起的眉毛</a:t>
            </a:r>
            <a:endParaRPr lang="en-US" altLang="zh-CN"/>
          </a:p>
          <a:p>
            <a:r>
              <a:rPr lang="en-US" altLang="zh-CN"/>
              <a:t>expension  n. </a:t>
            </a:r>
            <a:endParaRPr lang="en-US" altLang="zh-CN"/>
          </a:p>
          <a:p>
            <a:r>
              <a:rPr lang="en-US" altLang="zh-CN"/>
              <a:t>criticism  n.</a:t>
            </a:r>
            <a:endParaRPr lang="en-US" altLang="zh-CN"/>
          </a:p>
          <a:p>
            <a:r>
              <a:rPr lang="en-US" altLang="zh-CN"/>
              <a:t>subjective  adj.</a:t>
            </a:r>
            <a:endParaRPr lang="en-US" altLang="zh-CN"/>
          </a:p>
          <a:p>
            <a:r>
              <a:rPr lang="en-US" altLang="zh-CN"/>
              <a:t>worthwhile  adj. </a:t>
            </a:r>
            <a:endParaRPr lang="en-US" altLang="zh-CN"/>
          </a:p>
          <a:p>
            <a:r>
              <a:rPr lang="en-US" altLang="zh-CN"/>
              <a:t>subsequently  adv.  </a:t>
            </a:r>
            <a:endParaRPr lang="en-US" altLang="zh-CN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8330" y="1501140"/>
            <a:ext cx="6318250" cy="4748530"/>
          </a:xfrm>
        </p:spPr>
        <p:txBody>
          <a:bodyPr>
            <a:noAutofit/>
          </a:bodyPr>
          <a:p>
            <a:r>
              <a:rPr lang="en-US" altLang="zh-CN" sz="2400">
                <a:solidFill>
                  <a:schemeClr val="tx1"/>
                </a:solidFill>
              </a:rPr>
              <a:t>rewarding adj. </a:t>
            </a:r>
            <a:r>
              <a:rPr lang="zh-CN" altLang="en-US" sz="2400">
                <a:solidFill>
                  <a:schemeClr val="tx1"/>
                </a:solidFill>
              </a:rPr>
              <a:t>值得做，有益的</a:t>
            </a:r>
            <a:endParaRPr lang="zh-CN" altLang="en-US" sz="24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compose oneself/one’s thoughts</a:t>
            </a:r>
            <a:endParaRPr lang="en-US" altLang="zh-CN" sz="24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the team composed of five doctors </a:t>
            </a:r>
            <a:endParaRPr lang="en-US" altLang="zh-CN" sz="24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refreshed  adj. </a:t>
            </a:r>
            <a:endParaRPr lang="en-US" altLang="zh-CN" sz="24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absorbed adj.  absorption n. </a:t>
            </a:r>
            <a:r>
              <a:rPr lang="zh-CN" altLang="en-US" sz="2400">
                <a:solidFill>
                  <a:schemeClr val="tx1"/>
                </a:solidFill>
              </a:rPr>
              <a:t>吸收，着迷</a:t>
            </a:r>
            <a:endParaRPr lang="zh-CN" altLang="en-US" sz="24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be worn out </a:t>
            </a:r>
            <a:r>
              <a:rPr lang="zh-CN" altLang="en-US" sz="2400">
                <a:solidFill>
                  <a:schemeClr val="tx1"/>
                </a:solidFill>
              </a:rPr>
              <a:t>破旧，疲惫</a:t>
            </a:r>
            <a:endParaRPr lang="zh-CN" altLang="en-US" sz="2400">
              <a:solidFill>
                <a:schemeClr val="tx1"/>
              </a:solidFill>
            </a:endParaRPr>
          </a:p>
          <a:p>
            <a:endParaRPr lang="zh-CN" altLang="en-US" sz="2400">
              <a:solidFill>
                <a:schemeClr val="tx1"/>
              </a:solidFill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Insightful-Quotes-about-giving-up-bad-habits.web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3050" y="408940"/>
            <a:ext cx="7116445" cy="4270375"/>
          </a:xfrm>
          <a:prstGeom prst="rect">
            <a:avLst/>
          </a:prstGeom>
        </p:spPr>
      </p:pic>
      <p:pic>
        <p:nvPicPr>
          <p:cNvPr id="3" name="图片 2" descr="下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205" y="2658745"/>
            <a:ext cx="4973955" cy="372618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87750" y="233750"/>
            <a:ext cx="10969200" cy="705600"/>
          </a:xfrm>
        </p:spPr>
        <p:txBody>
          <a:bodyPr/>
          <a:p>
            <a:r>
              <a:rPr lang="en-US" altLang="zh-CN"/>
              <a:t>A lifelong motto to live by</a:t>
            </a:r>
            <a:endParaRPr lang="en-US" altLang="zh-CN"/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7289917" y="0"/>
            <a:ext cx="4829577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18465" y="1062990"/>
            <a:ext cx="8148320" cy="5673090"/>
          </a:xfrm>
          <a:prstGeom prst="rect">
            <a:avLst/>
          </a:prstGeom>
        </p:spPr>
        <p:txBody>
          <a:bodyPr>
            <a:noAutofit/>
          </a:bodyPr>
          <a:p>
            <a:pPr algn="l"/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Watch your </a:t>
            </a:r>
            <a:r>
              <a:rPr lang="en-US" altLang="zh-CN" sz="2400" b="1">
                <a:solidFill>
                  <a:srgbClr val="FD4F4C"/>
                </a:solidFill>
                <a:latin typeface="PingFang SC"/>
                <a:ea typeface="PingFang SC"/>
              </a:rPr>
              <a:t>thoughts</a:t>
            </a:r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,</a:t>
            </a:r>
            <a:endParaRPr lang="en-US" altLang="zh-CN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they become </a:t>
            </a:r>
            <a:r>
              <a:rPr lang="en-US" altLang="zh-CN" sz="2400" b="1">
                <a:solidFill>
                  <a:srgbClr val="FD4F4C"/>
                </a:solidFill>
                <a:latin typeface="PingFang SC"/>
                <a:ea typeface="PingFang SC"/>
              </a:rPr>
              <a:t>words</a:t>
            </a:r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.</a:t>
            </a:r>
            <a:endParaRPr lang="en-US" altLang="zh-CN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zh-CN" altLang="en-US" sz="2400">
                <a:solidFill>
                  <a:srgbClr val="333333"/>
                </a:solidFill>
                <a:latin typeface="PingFang SC"/>
                <a:ea typeface="PingFang SC"/>
              </a:rPr>
              <a:t>积思成言</a:t>
            </a:r>
            <a:endParaRPr lang="zh-CN" altLang="en-US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watch your words ,</a:t>
            </a:r>
            <a:endParaRPr lang="en-US" altLang="zh-CN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they become </a:t>
            </a:r>
            <a:r>
              <a:rPr lang="en-US" altLang="zh-CN" sz="2400" b="1">
                <a:solidFill>
                  <a:srgbClr val="FD4F4C"/>
                </a:solidFill>
                <a:latin typeface="PingFang SC"/>
                <a:ea typeface="PingFang SC"/>
              </a:rPr>
              <a:t>actions</a:t>
            </a:r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.</a:t>
            </a:r>
            <a:endParaRPr lang="en-US" altLang="zh-CN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zh-CN" altLang="en-US" sz="2400">
                <a:solidFill>
                  <a:srgbClr val="333333"/>
                </a:solidFill>
                <a:latin typeface="PingFang SC"/>
                <a:ea typeface="PingFang SC"/>
              </a:rPr>
              <a:t>积言成行</a:t>
            </a:r>
            <a:endParaRPr lang="zh-CN" altLang="en-US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watch your actions,</a:t>
            </a:r>
            <a:endParaRPr lang="en-US" altLang="zh-CN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they become </a:t>
            </a:r>
            <a:r>
              <a:rPr lang="en-US" altLang="zh-CN" sz="2400" b="1">
                <a:solidFill>
                  <a:srgbClr val="FD4F4C"/>
                </a:solidFill>
                <a:latin typeface="PingFang SC"/>
                <a:ea typeface="PingFang SC"/>
              </a:rPr>
              <a:t>habits</a:t>
            </a:r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.</a:t>
            </a:r>
            <a:endParaRPr lang="en-US" altLang="zh-CN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zh-CN" altLang="en-US" sz="2400">
                <a:solidFill>
                  <a:srgbClr val="333333"/>
                </a:solidFill>
                <a:latin typeface="PingFang SC"/>
                <a:ea typeface="PingFang SC"/>
              </a:rPr>
              <a:t>积行成习</a:t>
            </a:r>
            <a:endParaRPr lang="zh-CN" altLang="en-US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watch your habits</a:t>
            </a:r>
            <a:r>
              <a:rPr lang="zh-CN" altLang="en-US" sz="2400">
                <a:solidFill>
                  <a:srgbClr val="333333"/>
                </a:solidFill>
                <a:latin typeface="PingFang SC"/>
                <a:ea typeface="PingFang SC"/>
              </a:rPr>
              <a:t>，</a:t>
            </a:r>
            <a:endParaRPr lang="zh-CN" altLang="en-US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they become </a:t>
            </a:r>
            <a:r>
              <a:rPr lang="en-US" altLang="zh-CN" sz="2400" b="1">
                <a:solidFill>
                  <a:srgbClr val="FD4F4C"/>
                </a:solidFill>
                <a:latin typeface="PingFang SC"/>
                <a:ea typeface="PingFang SC"/>
              </a:rPr>
              <a:t>character</a:t>
            </a:r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.</a:t>
            </a:r>
            <a:endParaRPr lang="en-US" altLang="zh-CN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zh-CN" altLang="en-US" sz="2400">
                <a:solidFill>
                  <a:srgbClr val="333333"/>
                </a:solidFill>
                <a:latin typeface="PingFang SC"/>
                <a:ea typeface="PingFang SC"/>
              </a:rPr>
              <a:t>积习成性</a:t>
            </a:r>
            <a:endParaRPr lang="zh-CN" altLang="en-US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watch your character,</a:t>
            </a:r>
            <a:endParaRPr lang="en-US" altLang="zh-CN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it becomes your </a:t>
            </a:r>
            <a:r>
              <a:rPr lang="en-US" altLang="zh-CN" sz="2400" b="1">
                <a:solidFill>
                  <a:srgbClr val="FD4F4C"/>
                </a:solidFill>
                <a:latin typeface="PingFang SC"/>
                <a:ea typeface="PingFang SC"/>
              </a:rPr>
              <a:t>destiny</a:t>
            </a:r>
            <a:r>
              <a:rPr lang="en-US" altLang="zh-CN" sz="2400">
                <a:solidFill>
                  <a:srgbClr val="333333"/>
                </a:solidFill>
                <a:latin typeface="PingFang SC"/>
                <a:ea typeface="PingFang SC"/>
              </a:rPr>
              <a:t>.</a:t>
            </a:r>
            <a:endParaRPr lang="en-US" altLang="zh-CN" sz="2400">
              <a:solidFill>
                <a:srgbClr val="333333"/>
              </a:solidFill>
              <a:latin typeface="PingFang SC"/>
              <a:ea typeface="PingFang SC"/>
            </a:endParaRPr>
          </a:p>
          <a:p>
            <a:pPr algn="l"/>
            <a:r>
              <a:rPr lang="zh-CN" altLang="en-US" sz="2400">
                <a:solidFill>
                  <a:srgbClr val="333333"/>
                </a:solidFill>
                <a:latin typeface="PingFang SC"/>
                <a:ea typeface="PingFang SC"/>
              </a:rPr>
              <a:t>积性成命</a:t>
            </a:r>
            <a:endParaRPr lang="zh-CN" altLang="en-US" sz="2400">
              <a:solidFill>
                <a:srgbClr val="333333"/>
              </a:solidFill>
              <a:latin typeface="PingFang SC"/>
              <a:ea typeface="PingFang SC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Find out</a:t>
            </a:r>
            <a:r>
              <a:rPr lang="zh-CN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highlights &amp; </a:t>
            </a:r>
            <a:r>
              <a:rPr 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useful expressions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248785" y="1501140"/>
            <a:ext cx="7880350" cy="475932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lnSpcReduction="20000"/>
          </a:bodyPr>
          <a:p>
            <a:r>
              <a:rPr lang="en-US" altLang="zh-CN">
                <a:solidFill>
                  <a:srgbClr val="FF0000"/>
                </a:solidFill>
              </a:rPr>
              <a:t>if left unchecked</a:t>
            </a:r>
            <a:r>
              <a:rPr lang="en-US" altLang="zh-CN"/>
              <a:t>, sth could lead to ...</a:t>
            </a:r>
            <a:endParaRPr lang="en-US" altLang="zh-CN"/>
          </a:p>
          <a:p>
            <a:r>
              <a:rPr lang="en-US" altLang="zh-CN"/>
              <a:t>to </a:t>
            </a:r>
            <a:r>
              <a:rPr lang="en-US" altLang="zh-CN">
                <a:solidFill>
                  <a:srgbClr val="FF0000"/>
                </a:solidFill>
              </a:rPr>
              <a:t>prevent sth from dominatin</a:t>
            </a:r>
            <a:r>
              <a:rPr lang="en-US" altLang="zh-CN"/>
              <a:t>g one’s life</a:t>
            </a:r>
            <a:endParaRPr lang="en-US" altLang="zh-CN"/>
          </a:p>
          <a:p>
            <a:r>
              <a:rPr lang="en-US" altLang="zh-CN"/>
              <a:t>Choice will become</a:t>
            </a:r>
            <a:r>
              <a:rPr lang="en-US" altLang="zh-CN">
                <a:solidFill>
                  <a:srgbClr val="FF0000"/>
                </a:solidFill>
              </a:rPr>
              <a:t> automatic</a:t>
            </a:r>
            <a:r>
              <a:rPr lang="en-US" altLang="zh-CN"/>
              <a:t> and</a:t>
            </a:r>
            <a:r>
              <a:rPr lang="en-US" altLang="zh-CN">
                <a:solidFill>
                  <a:srgbClr val="FF0000"/>
                </a:solidFill>
              </a:rPr>
              <a:t> form a habit.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en-US" altLang="zh-CN">
                <a:solidFill>
                  <a:srgbClr val="FF0000"/>
                </a:solidFill>
              </a:rPr>
              <a:t>act as</a:t>
            </a:r>
            <a:r>
              <a:rPr lang="en-US" altLang="zh-CN"/>
              <a:t> a signal</a:t>
            </a:r>
            <a:endParaRPr lang="en-US" altLang="zh-CN"/>
          </a:p>
          <a:p>
            <a:r>
              <a:rPr lang="en-US" altLang="zh-CN"/>
              <a:t>A routine is the regular action you take </a:t>
            </a:r>
            <a:r>
              <a:rPr lang="en-US" altLang="zh-CN">
                <a:solidFill>
                  <a:srgbClr val="FF0000"/>
                </a:solidFill>
              </a:rPr>
              <a:t>in response to</a:t>
            </a:r>
            <a:r>
              <a:rPr lang="en-US" altLang="zh-CN"/>
              <a:t> the cue.</a:t>
            </a:r>
            <a:endParaRPr lang="en-US" altLang="zh-CN"/>
          </a:p>
          <a:p>
            <a:r>
              <a:rPr lang="en-US" altLang="zh-CN"/>
              <a:t>to </a:t>
            </a:r>
            <a:r>
              <a:rPr lang="en-US" altLang="zh-CN">
                <a:solidFill>
                  <a:srgbClr val="FF0000"/>
                </a:solidFill>
              </a:rPr>
              <a:t>facilitate</a:t>
            </a:r>
            <a:r>
              <a:rPr lang="en-US" altLang="zh-CN"/>
              <a:t> a positive change</a:t>
            </a:r>
            <a:endParaRPr lang="en-US" altLang="zh-CN"/>
          </a:p>
          <a:p>
            <a:r>
              <a:rPr lang="en-US" altLang="zh-CN"/>
              <a:t>First</a:t>
            </a:r>
            <a:r>
              <a:rPr lang="en-US" altLang="zh-CN">
                <a:solidFill>
                  <a:srgbClr val="FF0000"/>
                </a:solidFill>
              </a:rPr>
              <a:t> examine</a:t>
            </a:r>
            <a:r>
              <a:rPr lang="en-US" altLang="zh-CN"/>
              <a:t> our bad habit cycles and then </a:t>
            </a:r>
            <a:r>
              <a:rPr lang="en-US" altLang="zh-CN">
                <a:solidFill>
                  <a:srgbClr val="FF0000"/>
                </a:solidFill>
              </a:rPr>
              <a:t>adapt</a:t>
            </a:r>
            <a:r>
              <a:rPr lang="en-US" altLang="zh-CN"/>
              <a:t> them.</a:t>
            </a:r>
            <a:endParaRPr lang="en-US" altLang="zh-CN"/>
          </a:p>
          <a:p>
            <a:r>
              <a:rPr lang="en-US" altLang="zh-CN">
                <a:solidFill>
                  <a:srgbClr val="FF0000"/>
                </a:solidFill>
              </a:rPr>
              <a:t>show some discipline</a:t>
            </a:r>
            <a:r>
              <a:rPr lang="en-US" altLang="zh-CN"/>
              <a:t> and </a:t>
            </a:r>
            <a:r>
              <a:rPr lang="en-US" altLang="zh-CN">
                <a:solidFill>
                  <a:srgbClr val="FF0000"/>
                </a:solidFill>
              </a:rPr>
              <a:t>repeatedly take small steps</a:t>
            </a:r>
            <a:endParaRPr lang="en-US" altLang="zh-CN"/>
          </a:p>
          <a:p>
            <a:r>
              <a:rPr lang="en-US" altLang="zh-CN"/>
              <a:t>There is no </a:t>
            </a:r>
            <a:r>
              <a:rPr lang="en-US" altLang="zh-CN">
                <a:solidFill>
                  <a:srgbClr val="FF0000"/>
                </a:solidFill>
              </a:rPr>
              <a:t>magic pill or delete button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en-US" altLang="zh-CN">
                <a:solidFill>
                  <a:srgbClr val="FF0000"/>
                </a:solidFill>
              </a:rPr>
              <a:t>decide on</a:t>
            </a:r>
            <a:r>
              <a:rPr lang="en-US" altLang="zh-CN"/>
              <a:t> some positive changes</a:t>
            </a:r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0" y="1842135"/>
            <a:ext cx="4248150" cy="2646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/>
              <a:t>1.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倘若放任不管，可能会引发</a:t>
            </a:r>
            <a:r>
              <a:rPr lang="en-US" altLang="zh-CN" sz="1600">
                <a:solidFill>
                  <a:srgbClr val="000000"/>
                </a:solidFill>
                <a:sym typeface="+mn-ea"/>
              </a:rPr>
              <a:t>……</a:t>
            </a:r>
            <a:endParaRPr lang="en-US" altLang="zh-CN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sym typeface="+mn-ea"/>
              </a:rPr>
              <a:t>2. </a:t>
            </a:r>
            <a:r>
              <a:rPr lang="zh-CN" altLang="en-US" sz="1600">
                <a:solidFill>
                  <a:srgbClr val="FF0000"/>
                </a:solidFill>
                <a:sym typeface="+mn-ea"/>
              </a:rPr>
              <a:t>避免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其主宰自己的生活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sym typeface="+mn-ea"/>
              </a:rPr>
              <a:t>3.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选择会变成</a:t>
            </a:r>
            <a:r>
              <a:rPr lang="zh-CN" altLang="en-US" sz="1600">
                <a:solidFill>
                  <a:srgbClr val="FF0000"/>
                </a:solidFill>
                <a:sym typeface="+mn-ea"/>
              </a:rPr>
              <a:t>下意识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行为，进而</a:t>
            </a:r>
            <a:r>
              <a:rPr lang="zh-CN" altLang="en-US" sz="1600">
                <a:solidFill>
                  <a:srgbClr val="FF0000"/>
                </a:solidFill>
                <a:sym typeface="+mn-ea"/>
              </a:rPr>
              <a:t>形成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习惯。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sym typeface="+mn-ea"/>
              </a:rPr>
              <a:t>4.</a:t>
            </a:r>
            <a:r>
              <a:rPr lang="zh-CN" altLang="en-US" sz="1600">
                <a:solidFill>
                  <a:srgbClr val="FF0000"/>
                </a:solidFill>
                <a:sym typeface="+mn-ea"/>
              </a:rPr>
              <a:t>起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提示作用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sym typeface="+mn-ea"/>
              </a:rPr>
              <a:t>5.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惯例就是你</a:t>
            </a:r>
            <a:r>
              <a:rPr lang="zh-CN" altLang="en-US" sz="1600">
                <a:solidFill>
                  <a:srgbClr val="FF0000"/>
                </a:solidFill>
                <a:sym typeface="+mn-ea"/>
              </a:rPr>
              <a:t>受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诱因驱使而做出的固定行为。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sym typeface="+mn-ea"/>
              </a:rPr>
              <a:t>6.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助力</a:t>
            </a:r>
            <a:r>
              <a:rPr lang="zh-CN" altLang="en-US" sz="1600">
                <a:solidFill>
                  <a:srgbClr val="FF0000"/>
                </a:solidFill>
                <a:sym typeface="+mn-ea"/>
              </a:rPr>
              <a:t>促成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正向改变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sym typeface="+mn-ea"/>
              </a:rPr>
              <a:t>7.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先梳理坏习惯的循环规律，再对其做出</a:t>
            </a:r>
            <a:r>
              <a:rPr lang="zh-CN" altLang="en-US" sz="1600">
                <a:solidFill>
                  <a:srgbClr val="FF0000"/>
                </a:solidFill>
                <a:sym typeface="+mn-ea"/>
              </a:rPr>
              <a:t>调整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。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sym typeface="+mn-ea"/>
              </a:rPr>
              <a:t>8.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严于律己且循序渐进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sym typeface="+mn-ea"/>
              </a:rPr>
              <a:t>9.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世上没有特效药，也没有一键删除的捷径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sym typeface="+mn-ea"/>
              </a:rPr>
              <a:t>10.</a:t>
            </a:r>
            <a:r>
              <a:rPr lang="zh-CN" altLang="en-US" sz="1600">
                <a:solidFill>
                  <a:srgbClr val="FF0000"/>
                </a:solidFill>
                <a:sym typeface="+mn-ea"/>
              </a:rPr>
              <a:t>敲定</a:t>
            </a:r>
            <a:r>
              <a:rPr lang="zh-CN" altLang="en-US" sz="1600">
                <a:solidFill>
                  <a:srgbClr val="000000"/>
                </a:solidFill>
                <a:sym typeface="+mn-ea"/>
              </a:rPr>
              <a:t>几项正向改变方案</a:t>
            </a:r>
            <a:endParaRPr lang="zh-CN" altLang="en-US" sz="1600" b="0">
              <a:solidFill>
                <a:srgbClr val="000000"/>
              </a:solidFill>
            </a:endParaRPr>
          </a:p>
          <a:p>
            <a:endParaRPr lang="en-US" altLang="zh-CN" sz="1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55000"/>
          </a:blip>
          <a:srcRect l="8020" t="17256" r="6479" b="4985"/>
          <a:stretch>
            <a:fillRect/>
          </a:stretch>
        </p:blipFill>
        <p:spPr>
          <a:xfrm>
            <a:off x="6985" y="0"/>
            <a:ext cx="12185015" cy="67195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803015" y="4654550"/>
            <a:ext cx="2150745" cy="21507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954895" y="4620895"/>
            <a:ext cx="2237105" cy="2237105"/>
          </a:xfrm>
          <a:prstGeom prst="rect">
            <a:avLst/>
          </a:prstGeom>
        </p:spPr>
      </p:pic>
      <p:sp>
        <p:nvSpPr>
          <p:cNvPr id="63494" name="文本框 7"/>
          <p:cNvSpPr txBox="1"/>
          <p:nvPr>
            <p:custDataLst>
              <p:tags r:id="rId7"/>
            </p:custDataLst>
          </p:nvPr>
        </p:nvSpPr>
        <p:spPr>
          <a:xfrm>
            <a:off x="274955" y="283210"/>
            <a:ext cx="11673205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CN" sz="4400" b="1" noProof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Two students, a gril named</a:t>
            </a:r>
            <a:r>
              <a:rPr lang="en-US" altLang="zh-CN" sz="4400" b="1" noProof="1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           </a:t>
            </a:r>
            <a:r>
              <a:rPr lang="en-US" altLang="zh-CN" sz="4400" b="1" noProof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and a boy named                          </a:t>
            </a:r>
            <a:r>
              <a:rPr lang="en-US" altLang="zh-CN" sz="44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,</a:t>
            </a:r>
            <a:r>
              <a:rPr lang="en-US" altLang="zh-CN" sz="4400" b="1" noProof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who have </a:t>
            </a:r>
            <a:r>
              <a:rPr lang="en-US" altLang="zh-CN" sz="4400" b="1" noProof="1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bad habits</a:t>
            </a:r>
            <a:r>
              <a:rPr lang="en-US" altLang="zh-CN" sz="4400" b="1" noProof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attended </a:t>
            </a:r>
            <a:r>
              <a:rPr lang="en-US" altLang="zh-CN" sz="4400" b="1" noProof="1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 summer camp</a:t>
            </a:r>
            <a:r>
              <a:rPr lang="en-US" altLang="zh-CN" sz="4400" b="1" noProof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organised by the magazine </a:t>
            </a:r>
            <a:r>
              <a:rPr lang="en-US" altLang="zh-CN" sz="4400" b="1" i="1" noProof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Healthy Life</a:t>
            </a:r>
            <a:r>
              <a:rPr lang="en-US" altLang="zh-CN" sz="4400" b="1" noProof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 and wrote to the editors. Let’s listen  and fill in the blanks.</a:t>
            </a:r>
            <a:endParaRPr lang="en-US" altLang="zh-CN" sz="4400" b="1" noProof="1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6972935" y="283210"/>
            <a:ext cx="29819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Wang Lu</a:t>
            </a:r>
            <a:endParaRPr lang="zh-CN" altLang="en-US" sz="4000"/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2004060" y="989965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George Fielding</a:t>
            </a:r>
            <a:endParaRPr lang="zh-CN" altLang="en-US" sz="4000"/>
          </a:p>
        </p:txBody>
      </p:sp>
    </p:spTree>
    <p:custDataLst>
      <p:tags r:id="rId1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0" y="12065"/>
            <a:ext cx="2919730" cy="7099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indent="0" algn="ctr" eaLnBrk="0" fontAlgn="auto" hangingPunct="0">
              <a:lnSpc>
                <a:spcPct val="100000"/>
              </a:lnSpc>
              <a:buSzPct val="80000"/>
              <a:buFont typeface="Wingdings" panose="05000000000000000000" charset="0"/>
              <a:buNone/>
            </a:pPr>
            <a:r>
              <a:rPr lang="en-US" altLang="zh-CN" sz="4000" b="1" i="1">
                <a:solidFill>
                  <a:schemeClr val="bg1"/>
                </a:solidFill>
                <a:latin typeface="Times New Roman" panose="02020603050405020304" charset="0"/>
                <a:cs typeface="+mn-ea"/>
                <a:sym typeface="+mn-ea"/>
              </a:rPr>
              <a:t>task 2 </a:t>
            </a:r>
            <a:endParaRPr lang="en-US" altLang="zh-CN" sz="4000" b="1" i="1">
              <a:solidFill>
                <a:schemeClr val="bg1"/>
              </a:solidFill>
              <a:latin typeface="Times New Roman" panose="02020603050405020304" charset="0"/>
              <a:cs typeface="+mn-ea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760470" y="210820"/>
            <a:ext cx="703389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l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CN" sz="4000" b="1" kern="1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3200" b="1" kern="1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Read carefully to </a:t>
            </a:r>
            <a:r>
              <a:rPr lang="en-US" altLang="zh-CN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fill in the blanks</a:t>
            </a:r>
            <a:endParaRPr lang="en-US" altLang="zh-CN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7790" y="1128395"/>
            <a:ext cx="11925935" cy="551561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00" name="图片 99"/>
          <p:cNvPicPr/>
          <p:nvPr>
            <p:custDataLst>
              <p:tags r:id="rId1"/>
            </p:custDataLst>
          </p:nvPr>
        </p:nvPicPr>
        <p:blipFill>
          <a:blip r:embed="rId2" r:link="rId3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 descr="UHLHIA]%DB8}2N3[A}V9SO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30" y="93980"/>
            <a:ext cx="9976485" cy="713549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784475" y="2306955"/>
            <a:ext cx="3638550" cy="1510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578735" y="715645"/>
            <a:ext cx="3311525" cy="13011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834005" y="3731260"/>
            <a:ext cx="3638550" cy="1510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834005" y="5445760"/>
            <a:ext cx="3638550" cy="16573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698615" y="715645"/>
            <a:ext cx="3638550" cy="14033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900545" y="2306955"/>
            <a:ext cx="3314065" cy="8966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004685" y="3599815"/>
            <a:ext cx="3209925" cy="7943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7075170" y="5241925"/>
            <a:ext cx="3261995" cy="12763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6580505" y="467995"/>
            <a:ext cx="522541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l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CN" sz="4000" b="1" kern="1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3200" b="1">
                <a:latin typeface="Times New Roman" panose="02020603050405020304" charset="0"/>
                <a:cs typeface="Times New Roman" panose="02020603050405020304" charset="0"/>
              </a:rPr>
              <a:t>Read fast to find out main topics in each letter</a:t>
            </a:r>
            <a:r>
              <a:rPr lang="en-US" altLang="zh-CN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zh-CN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3" name="Text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580505" y="2338070"/>
            <a:ext cx="5481955" cy="34239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noAutofit/>
          </a:bodyPr>
          <a:lstStyle/>
          <a:p>
            <a:pPr marL="396240" marR="0" indent="-396240" algn="l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 smtClean="0">
                <a:latin typeface="Times New Roman" panose="02020603050405020304" charset="0"/>
                <a:cs typeface="Times New Roman" panose="02020603050405020304" charset="0"/>
              </a:rPr>
              <a:t>A  </a:t>
            </a:r>
            <a:r>
              <a:rPr kumimoji="0" lang="en-US" altLang="zh-CN" sz="2800" b="1" kern="1200" cap="none" spc="0" normalizeH="0" baseline="0" noProof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identifying problem(s) </a:t>
            </a:r>
            <a:endParaRPr kumimoji="0" lang="en-US" altLang="zh-CN" sz="2800" b="1" kern="1200" cap="none" spc="0" normalizeH="0" baseline="0" noProof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marL="396240" marR="0" indent="-396240" algn="l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kumimoji="0" lang="en-US" altLang="zh-CN" sz="2800" b="1" kern="1200" cap="none" spc="0" normalizeH="0" baseline="0" noProof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marL="396240" marR="0" indent="-396240" algn="l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 smtClean="0">
                <a:latin typeface="Times New Roman" panose="02020603050405020304" charset="0"/>
                <a:cs typeface="Times New Roman" panose="02020603050405020304" charset="0"/>
              </a:rPr>
              <a:t>B  </a:t>
            </a:r>
            <a:r>
              <a:rPr kumimoji="0" lang="en-US" altLang="zh-CN" sz="2800" b="1" kern="1200" cap="none" spc="0" normalizeH="0" baseline="0" noProof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considering what to do</a:t>
            </a:r>
            <a:endParaRPr kumimoji="0" lang="en-US" altLang="zh-CN" sz="2800" b="1" kern="1200" cap="none" spc="0" normalizeH="0" baseline="0" noProof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marL="396240" marR="0" indent="-396240" algn="l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kumimoji="0" lang="en-US" altLang="zh-CN" sz="2800" b="1" kern="1200" cap="none" spc="0" normalizeH="0" baseline="0" noProof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marL="396240" marR="0" indent="-396240" algn="l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 smtClean="0">
                <a:latin typeface="Times New Roman" panose="02020603050405020304" charset="0"/>
                <a:cs typeface="Times New Roman" panose="02020603050405020304" charset="0"/>
              </a:rPr>
              <a:t>C  </a:t>
            </a:r>
            <a:r>
              <a:rPr kumimoji="0" lang="en-US" altLang="zh-CN" sz="2800" b="1" kern="1200" cap="none" spc="0" normalizeH="0" baseline="0" noProof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what he/she has done to change</a:t>
            </a:r>
            <a:r>
              <a:rPr kumimoji="0" lang="en-US" altLang="zh-CN" sz="2800" b="1" kern="1200" cap="none" spc="0" normalizeH="0" baseline="0" noProof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kumimoji="0" lang="en-US" altLang="zh-CN" sz="2800" b="1" kern="1200" cap="none" spc="0" normalizeH="0" baseline="0" noProof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396240" marR="0" indent="-396240" algn="l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 smtClean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endParaRPr kumimoji="0" lang="en-US" altLang="zh-CN" sz="2800" b="1" kern="1200" cap="none" spc="0" normalizeH="0" baseline="0" noProof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 marL="396240" marR="0" indent="-396240" algn="l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 smtClean="0">
                <a:latin typeface="Times New Roman" panose="02020603050405020304" charset="0"/>
                <a:cs typeface="Times New Roman" panose="02020603050405020304" charset="0"/>
              </a:rPr>
              <a:t>D  the</a:t>
            </a:r>
            <a:r>
              <a:rPr kumimoji="0" lang="en-US" altLang="zh-CN" sz="2800" b="1" kern="1200" cap="none" spc="0" normalizeH="0" baseline="0" noProof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results</a:t>
            </a:r>
            <a:endParaRPr kumimoji="0" lang="en-US" altLang="zh-CN" sz="2800" b="1" kern="1200" cap="none" spc="0" normalizeH="0" baseline="0" noProof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marL="396240" marR="0" indent="-396240" algn="l" defTabSz="91440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kumimoji="0" lang="en-US" altLang="zh-CN" sz="2800" b="1" kern="1200" cap="none" spc="0" normalizeH="0" baseline="0" noProof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0" y="12065"/>
            <a:ext cx="2919730" cy="7099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indent="0" algn="ctr" eaLnBrk="0" fontAlgn="auto" hangingPunct="0">
              <a:lnSpc>
                <a:spcPct val="100000"/>
              </a:lnSpc>
              <a:buSzPct val="80000"/>
              <a:buFont typeface="Wingdings" panose="05000000000000000000" charset="0"/>
              <a:buNone/>
            </a:pPr>
            <a:r>
              <a:rPr lang="en-US" altLang="zh-CN" sz="4000" b="1" i="1">
                <a:solidFill>
                  <a:schemeClr val="bg1"/>
                </a:solidFill>
                <a:latin typeface="Times New Roman" panose="02020603050405020304" charset="0"/>
                <a:cs typeface="+mn-ea"/>
                <a:sym typeface="+mn-ea"/>
              </a:rPr>
              <a:t>task 1 </a:t>
            </a:r>
            <a:endParaRPr lang="en-US" altLang="zh-CN" sz="4000" b="1" i="1">
              <a:solidFill>
                <a:schemeClr val="bg1"/>
              </a:solidFill>
              <a:latin typeface="Times New Roman" panose="02020603050405020304" charset="0"/>
              <a:cs typeface="+mn-ea"/>
              <a:sym typeface="+mn-ea"/>
            </a:endParaRP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-635" y="2181225"/>
            <a:ext cx="12192635" cy="3347085"/>
          </a:xfrm>
          <a:prstGeom prst="rect">
            <a:avLst/>
          </a:prstGeom>
          <a:solidFill>
            <a:schemeClr val="accent6">
              <a:alpha val="1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-635" y="721360"/>
            <a:ext cx="5905500" cy="6023610"/>
          </a:xfrm>
          <a:prstGeom prst="rect">
            <a:avLst/>
          </a:prstGeom>
        </p:spPr>
      </p:pic>
      <p:sp>
        <p:nvSpPr>
          <p:cNvPr id="16" name="圆角矩形 15"/>
          <p:cNvSpPr/>
          <p:nvPr>
            <p:custDataLst>
              <p:tags r:id="rId7"/>
            </p:custDataLst>
          </p:nvPr>
        </p:nvSpPr>
        <p:spPr>
          <a:xfrm>
            <a:off x="310515" y="3710940"/>
            <a:ext cx="2609850" cy="1054100"/>
          </a:xfrm>
          <a:prstGeom prst="roundRect">
            <a:avLst/>
          </a:prstGeom>
          <a:noFill/>
          <a:ln w="44450">
            <a:solidFill>
              <a:srgbClr val="F2328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>
            <p:custDataLst>
              <p:tags r:id="rId8"/>
            </p:custDataLst>
          </p:nvPr>
        </p:nvSpPr>
        <p:spPr>
          <a:xfrm>
            <a:off x="309880" y="2041525"/>
            <a:ext cx="2609850" cy="1640205"/>
          </a:xfrm>
          <a:prstGeom prst="roundRect">
            <a:avLst/>
          </a:prstGeom>
          <a:noFill/>
          <a:ln w="44450">
            <a:solidFill>
              <a:srgbClr val="F2328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>
            <p:custDataLst>
              <p:tags r:id="rId9"/>
            </p:custDataLst>
          </p:nvPr>
        </p:nvSpPr>
        <p:spPr>
          <a:xfrm>
            <a:off x="310515" y="883285"/>
            <a:ext cx="2609850" cy="996950"/>
          </a:xfrm>
          <a:prstGeom prst="roundRect">
            <a:avLst/>
          </a:prstGeom>
          <a:noFill/>
          <a:ln w="44450">
            <a:solidFill>
              <a:srgbClr val="F2328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>
            <p:custDataLst>
              <p:tags r:id="rId10"/>
            </p:custDataLst>
          </p:nvPr>
        </p:nvSpPr>
        <p:spPr>
          <a:xfrm>
            <a:off x="309880" y="4765040"/>
            <a:ext cx="2609850" cy="1395730"/>
          </a:xfrm>
          <a:prstGeom prst="roundRect">
            <a:avLst/>
          </a:prstGeom>
          <a:noFill/>
          <a:ln w="44450">
            <a:solidFill>
              <a:srgbClr val="F2328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1302385" y="990600"/>
            <a:ext cx="6267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A</a:t>
            </a:r>
            <a:endParaRPr lang="en-US" altLang="zh-CN" sz="5400" b="1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1302385" y="2428875"/>
            <a:ext cx="4705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B</a:t>
            </a:r>
            <a:endParaRPr lang="en-US" altLang="zh-CN" sz="5400" b="1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1302385" y="3843020"/>
            <a:ext cx="6267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C</a:t>
            </a:r>
            <a:endParaRPr lang="en-US" altLang="zh-CN" sz="5400" b="1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文本框 18"/>
          <p:cNvSpPr txBox="1"/>
          <p:nvPr>
            <p:custDataLst>
              <p:tags r:id="rId14"/>
            </p:custDataLst>
          </p:nvPr>
        </p:nvSpPr>
        <p:spPr>
          <a:xfrm>
            <a:off x="1302385" y="4926330"/>
            <a:ext cx="6267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D</a:t>
            </a:r>
            <a:endParaRPr lang="en-US" altLang="zh-CN" sz="5400" b="1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custDataLst>
      <p:tags r:id="rId1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  <p:bldP spid="14" grpId="0"/>
      <p:bldP spid="9" grpId="1" animBg="1"/>
      <p:bldP spid="17" grpId="0"/>
      <p:bldP spid="16" grpId="1" animBg="1"/>
      <p:bldP spid="18" grpId="0"/>
      <p:bldP spid="13" grpId="1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/>
          <p:cNvSpPr/>
          <p:nvPr>
            <p:custDataLst>
              <p:tags r:id="rId1"/>
            </p:custDataLst>
          </p:nvPr>
        </p:nvSpPr>
        <p:spPr>
          <a:xfrm>
            <a:off x="5558790" y="1475105"/>
            <a:ext cx="1963420" cy="642620"/>
          </a:xfrm>
          <a:custGeom>
            <a:avLst/>
            <a:gdLst>
              <a:gd name="connsiteX0" fmla="*/ 0 w 2253718"/>
              <a:gd name="connsiteY0" fmla="*/ 171662 h 1029952"/>
              <a:gd name="connsiteX1" fmla="*/ 171662 w 2253718"/>
              <a:gd name="connsiteY1" fmla="*/ 0 h 1029952"/>
              <a:gd name="connsiteX2" fmla="*/ 2082056 w 2253718"/>
              <a:gd name="connsiteY2" fmla="*/ 0 h 1029952"/>
              <a:gd name="connsiteX3" fmla="*/ 2253718 w 2253718"/>
              <a:gd name="connsiteY3" fmla="*/ 171662 h 1029952"/>
              <a:gd name="connsiteX4" fmla="*/ 2253718 w 2253718"/>
              <a:gd name="connsiteY4" fmla="*/ 858290 h 1029952"/>
              <a:gd name="connsiteX5" fmla="*/ 2082056 w 2253718"/>
              <a:gd name="connsiteY5" fmla="*/ 1029952 h 1029952"/>
              <a:gd name="connsiteX6" fmla="*/ 171662 w 2253718"/>
              <a:gd name="connsiteY6" fmla="*/ 1029952 h 1029952"/>
              <a:gd name="connsiteX7" fmla="*/ 0 w 2253718"/>
              <a:gd name="connsiteY7" fmla="*/ 858290 h 1029952"/>
              <a:gd name="connsiteX8" fmla="*/ 0 w 2253718"/>
              <a:gd name="connsiteY8" fmla="*/ 171662 h 102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3718" h="1029952">
                <a:moveTo>
                  <a:pt x="0" y="171662"/>
                </a:moveTo>
                <a:cubicBezTo>
                  <a:pt x="0" y="76856"/>
                  <a:pt x="76856" y="0"/>
                  <a:pt x="171662" y="0"/>
                </a:cubicBezTo>
                <a:lnTo>
                  <a:pt x="2082056" y="0"/>
                </a:lnTo>
                <a:cubicBezTo>
                  <a:pt x="2176862" y="0"/>
                  <a:pt x="2253718" y="76856"/>
                  <a:pt x="2253718" y="171662"/>
                </a:cubicBezTo>
                <a:lnTo>
                  <a:pt x="2253718" y="858290"/>
                </a:lnTo>
                <a:cubicBezTo>
                  <a:pt x="2253718" y="953096"/>
                  <a:pt x="2176862" y="1029952"/>
                  <a:pt x="2082056" y="1029952"/>
                </a:cubicBezTo>
                <a:lnTo>
                  <a:pt x="171662" y="1029952"/>
                </a:lnTo>
                <a:cubicBezTo>
                  <a:pt x="76856" y="1029952"/>
                  <a:pt x="0" y="953096"/>
                  <a:pt x="0" y="858290"/>
                </a:cubicBezTo>
                <a:lnTo>
                  <a:pt x="0" y="17166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628" tIns="183628" rIns="183628" bIns="183628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800" b="1" kern="1200"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  <a:endParaRPr lang="en-US" altLang="zh-CN" sz="28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任意多边形: 形状 7"/>
          <p:cNvSpPr/>
          <p:nvPr>
            <p:custDataLst>
              <p:tags r:id="rId2"/>
            </p:custDataLst>
          </p:nvPr>
        </p:nvSpPr>
        <p:spPr>
          <a:xfrm>
            <a:off x="5529580" y="2941320"/>
            <a:ext cx="1963420" cy="631825"/>
          </a:xfrm>
          <a:custGeom>
            <a:avLst/>
            <a:gdLst>
              <a:gd name="connsiteX0" fmla="*/ 0 w 2253718"/>
              <a:gd name="connsiteY0" fmla="*/ 171662 h 1029952"/>
              <a:gd name="connsiteX1" fmla="*/ 171662 w 2253718"/>
              <a:gd name="connsiteY1" fmla="*/ 0 h 1029952"/>
              <a:gd name="connsiteX2" fmla="*/ 2082056 w 2253718"/>
              <a:gd name="connsiteY2" fmla="*/ 0 h 1029952"/>
              <a:gd name="connsiteX3" fmla="*/ 2253718 w 2253718"/>
              <a:gd name="connsiteY3" fmla="*/ 171662 h 1029952"/>
              <a:gd name="connsiteX4" fmla="*/ 2253718 w 2253718"/>
              <a:gd name="connsiteY4" fmla="*/ 858290 h 1029952"/>
              <a:gd name="connsiteX5" fmla="*/ 2082056 w 2253718"/>
              <a:gd name="connsiteY5" fmla="*/ 1029952 h 1029952"/>
              <a:gd name="connsiteX6" fmla="*/ 171662 w 2253718"/>
              <a:gd name="connsiteY6" fmla="*/ 1029952 h 1029952"/>
              <a:gd name="connsiteX7" fmla="*/ 0 w 2253718"/>
              <a:gd name="connsiteY7" fmla="*/ 858290 h 1029952"/>
              <a:gd name="connsiteX8" fmla="*/ 0 w 2253718"/>
              <a:gd name="connsiteY8" fmla="*/ 171662 h 102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3718" h="1029952">
                <a:moveTo>
                  <a:pt x="0" y="171662"/>
                </a:moveTo>
                <a:cubicBezTo>
                  <a:pt x="0" y="76856"/>
                  <a:pt x="76856" y="0"/>
                  <a:pt x="171662" y="0"/>
                </a:cubicBezTo>
                <a:lnTo>
                  <a:pt x="2082056" y="0"/>
                </a:lnTo>
                <a:cubicBezTo>
                  <a:pt x="2176862" y="0"/>
                  <a:pt x="2253718" y="76856"/>
                  <a:pt x="2253718" y="171662"/>
                </a:cubicBezTo>
                <a:lnTo>
                  <a:pt x="2253718" y="858290"/>
                </a:lnTo>
                <a:cubicBezTo>
                  <a:pt x="2253718" y="953096"/>
                  <a:pt x="2176862" y="1029952"/>
                  <a:pt x="2082056" y="1029952"/>
                </a:cubicBezTo>
                <a:lnTo>
                  <a:pt x="171662" y="1029952"/>
                </a:lnTo>
                <a:cubicBezTo>
                  <a:pt x="76856" y="1029952"/>
                  <a:pt x="0" y="953096"/>
                  <a:pt x="0" y="858290"/>
                </a:cubicBezTo>
                <a:lnTo>
                  <a:pt x="0" y="17166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628" tIns="183628" rIns="183628" bIns="183628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800" b="1" kern="1200">
                <a:latin typeface="Arial" panose="020B0604020202020204" pitchFamily="34" charset="0"/>
                <a:cs typeface="Arial" panose="020B0604020202020204" pitchFamily="34" charset="0"/>
              </a:rPr>
              <a:t>Decision</a:t>
            </a:r>
            <a:endParaRPr lang="en-US" altLang="zh-CN" sz="28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任意多边形: 形状 8"/>
          <p:cNvSpPr/>
          <p:nvPr>
            <p:custDataLst>
              <p:tags r:id="rId3"/>
            </p:custDataLst>
          </p:nvPr>
        </p:nvSpPr>
        <p:spPr>
          <a:xfrm>
            <a:off x="5520055" y="4255135"/>
            <a:ext cx="2041525" cy="631190"/>
          </a:xfrm>
          <a:custGeom>
            <a:avLst/>
            <a:gdLst>
              <a:gd name="connsiteX0" fmla="*/ 0 w 2253718"/>
              <a:gd name="connsiteY0" fmla="*/ 171662 h 1029952"/>
              <a:gd name="connsiteX1" fmla="*/ 171662 w 2253718"/>
              <a:gd name="connsiteY1" fmla="*/ 0 h 1029952"/>
              <a:gd name="connsiteX2" fmla="*/ 2082056 w 2253718"/>
              <a:gd name="connsiteY2" fmla="*/ 0 h 1029952"/>
              <a:gd name="connsiteX3" fmla="*/ 2253718 w 2253718"/>
              <a:gd name="connsiteY3" fmla="*/ 171662 h 1029952"/>
              <a:gd name="connsiteX4" fmla="*/ 2253718 w 2253718"/>
              <a:gd name="connsiteY4" fmla="*/ 858290 h 1029952"/>
              <a:gd name="connsiteX5" fmla="*/ 2082056 w 2253718"/>
              <a:gd name="connsiteY5" fmla="*/ 1029952 h 1029952"/>
              <a:gd name="connsiteX6" fmla="*/ 171662 w 2253718"/>
              <a:gd name="connsiteY6" fmla="*/ 1029952 h 1029952"/>
              <a:gd name="connsiteX7" fmla="*/ 0 w 2253718"/>
              <a:gd name="connsiteY7" fmla="*/ 858290 h 1029952"/>
              <a:gd name="connsiteX8" fmla="*/ 0 w 2253718"/>
              <a:gd name="connsiteY8" fmla="*/ 171662 h 102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3718" h="1029952">
                <a:moveTo>
                  <a:pt x="0" y="171662"/>
                </a:moveTo>
                <a:cubicBezTo>
                  <a:pt x="0" y="76856"/>
                  <a:pt x="76856" y="0"/>
                  <a:pt x="171662" y="0"/>
                </a:cubicBezTo>
                <a:lnTo>
                  <a:pt x="2082056" y="0"/>
                </a:lnTo>
                <a:cubicBezTo>
                  <a:pt x="2176862" y="0"/>
                  <a:pt x="2253718" y="76856"/>
                  <a:pt x="2253718" y="171662"/>
                </a:cubicBezTo>
                <a:lnTo>
                  <a:pt x="2253718" y="858290"/>
                </a:lnTo>
                <a:cubicBezTo>
                  <a:pt x="2253718" y="953096"/>
                  <a:pt x="2176862" y="1029952"/>
                  <a:pt x="2082056" y="1029952"/>
                </a:cubicBezTo>
                <a:lnTo>
                  <a:pt x="171662" y="1029952"/>
                </a:lnTo>
                <a:cubicBezTo>
                  <a:pt x="76856" y="1029952"/>
                  <a:pt x="0" y="953096"/>
                  <a:pt x="0" y="858290"/>
                </a:cubicBezTo>
                <a:lnTo>
                  <a:pt x="0" y="17166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628" tIns="183628" rIns="183628" bIns="183628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800" b="1" kern="1200"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endParaRPr lang="en-US" altLang="zh-CN" sz="28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任意多边形: 形状 9"/>
          <p:cNvSpPr/>
          <p:nvPr>
            <p:custDataLst>
              <p:tags r:id="rId4"/>
            </p:custDataLst>
          </p:nvPr>
        </p:nvSpPr>
        <p:spPr>
          <a:xfrm>
            <a:off x="5638165" y="5568315"/>
            <a:ext cx="2005965" cy="577215"/>
          </a:xfrm>
          <a:custGeom>
            <a:avLst/>
            <a:gdLst>
              <a:gd name="connsiteX0" fmla="*/ 0 w 2253718"/>
              <a:gd name="connsiteY0" fmla="*/ 171662 h 1029952"/>
              <a:gd name="connsiteX1" fmla="*/ 171662 w 2253718"/>
              <a:gd name="connsiteY1" fmla="*/ 0 h 1029952"/>
              <a:gd name="connsiteX2" fmla="*/ 2082056 w 2253718"/>
              <a:gd name="connsiteY2" fmla="*/ 0 h 1029952"/>
              <a:gd name="connsiteX3" fmla="*/ 2253718 w 2253718"/>
              <a:gd name="connsiteY3" fmla="*/ 171662 h 1029952"/>
              <a:gd name="connsiteX4" fmla="*/ 2253718 w 2253718"/>
              <a:gd name="connsiteY4" fmla="*/ 858290 h 1029952"/>
              <a:gd name="connsiteX5" fmla="*/ 2082056 w 2253718"/>
              <a:gd name="connsiteY5" fmla="*/ 1029952 h 1029952"/>
              <a:gd name="connsiteX6" fmla="*/ 171662 w 2253718"/>
              <a:gd name="connsiteY6" fmla="*/ 1029952 h 1029952"/>
              <a:gd name="connsiteX7" fmla="*/ 0 w 2253718"/>
              <a:gd name="connsiteY7" fmla="*/ 858290 h 1029952"/>
              <a:gd name="connsiteX8" fmla="*/ 0 w 2253718"/>
              <a:gd name="connsiteY8" fmla="*/ 171662 h 102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3718" h="1029952">
                <a:moveTo>
                  <a:pt x="0" y="171662"/>
                </a:moveTo>
                <a:cubicBezTo>
                  <a:pt x="0" y="76856"/>
                  <a:pt x="76856" y="0"/>
                  <a:pt x="171662" y="0"/>
                </a:cubicBezTo>
                <a:lnTo>
                  <a:pt x="2082056" y="0"/>
                </a:lnTo>
                <a:cubicBezTo>
                  <a:pt x="2176862" y="0"/>
                  <a:pt x="2253718" y="76856"/>
                  <a:pt x="2253718" y="171662"/>
                </a:cubicBezTo>
                <a:lnTo>
                  <a:pt x="2253718" y="858290"/>
                </a:lnTo>
                <a:cubicBezTo>
                  <a:pt x="2253718" y="953096"/>
                  <a:pt x="2176862" y="1029952"/>
                  <a:pt x="2082056" y="1029952"/>
                </a:cubicBezTo>
                <a:lnTo>
                  <a:pt x="171662" y="1029952"/>
                </a:lnTo>
                <a:cubicBezTo>
                  <a:pt x="76856" y="1029952"/>
                  <a:pt x="0" y="953096"/>
                  <a:pt x="0" y="858290"/>
                </a:cubicBezTo>
                <a:lnTo>
                  <a:pt x="0" y="17166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3628" tIns="183628" rIns="183628" bIns="183628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CN" sz="2800" b="1" kern="1200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endParaRPr lang="en-US" altLang="zh-CN" sz="28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右大括号 44"/>
          <p:cNvSpPr/>
          <p:nvPr>
            <p:custDataLst>
              <p:tags r:id="rId5"/>
            </p:custDataLst>
          </p:nvPr>
        </p:nvSpPr>
        <p:spPr>
          <a:xfrm>
            <a:off x="7635240" y="1475105"/>
            <a:ext cx="614045" cy="3138170"/>
          </a:xfrm>
          <a:prstGeom prst="rightBrace">
            <a:avLst/>
          </a:prstGeom>
          <a:ln w="38100">
            <a:solidFill>
              <a:srgbClr val="15F9FB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r="50025"/>
          <a:stretch>
            <a:fillRect/>
          </a:stretch>
        </p:blipFill>
        <p:spPr>
          <a:xfrm>
            <a:off x="183515" y="1247140"/>
            <a:ext cx="3860800" cy="54559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49605"/>
          <a:stretch>
            <a:fillRect/>
          </a:stretch>
        </p:blipFill>
        <p:spPr>
          <a:xfrm>
            <a:off x="8298815" y="1137285"/>
            <a:ext cx="3893185" cy="5565775"/>
          </a:xfrm>
          <a:prstGeom prst="rect">
            <a:avLst/>
          </a:prstGeom>
        </p:spPr>
      </p:pic>
      <p:sp>
        <p:nvSpPr>
          <p:cNvPr id="46" name="文本框 45"/>
          <p:cNvSpPr txBox="1"/>
          <p:nvPr>
            <p:custDataLst>
              <p:tags r:id="rId9"/>
            </p:custDataLst>
          </p:nvPr>
        </p:nvSpPr>
        <p:spPr>
          <a:xfrm>
            <a:off x="5031105" y="2470785"/>
            <a:ext cx="306705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past tense</a:t>
            </a:r>
            <a:endParaRPr lang="en-US" altLang="zh-CN" sz="44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49" name="文本框 48"/>
          <p:cNvSpPr txBox="1"/>
          <p:nvPr>
            <p:custDataLst>
              <p:tags r:id="rId10"/>
            </p:custDataLst>
          </p:nvPr>
        </p:nvSpPr>
        <p:spPr>
          <a:xfrm>
            <a:off x="4410710" y="5806440"/>
            <a:ext cx="489648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>
                <a:solidFill>
                  <a:schemeClr val="tx1"/>
                </a:solidFill>
                <a:latin typeface="Comic Sans MS" panose="030F0702030302020204" charset="0"/>
                <a:cs typeface="Comic Sans MS" panose="030F0702030302020204" charset="0"/>
              </a:rPr>
              <a:t>present tense</a:t>
            </a:r>
            <a:endParaRPr lang="en-US" altLang="zh-CN" sz="4400" b="1">
              <a:solidFill>
                <a:schemeClr val="tx1"/>
              </a:solidFill>
              <a:latin typeface="Comic Sans MS" panose="030F0702030302020204" charset="0"/>
              <a:cs typeface="Comic Sans MS" panose="030F07020303020202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11"/>
            </p:custDataLst>
          </p:nvPr>
        </p:nvSpPr>
        <p:spPr>
          <a:xfrm>
            <a:off x="3469640" y="163195"/>
            <a:ext cx="6141085" cy="544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Ana</a:t>
            </a:r>
            <a:r>
              <a:rPr lang="en-US" altLang="zh-CN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l</a:t>
            </a:r>
            <a:r>
              <a:rPr lang="zh-CN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yse the </a:t>
            </a:r>
            <a:r>
              <a:rPr lang="en-US" altLang="zh-CN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tense</a:t>
            </a:r>
            <a:r>
              <a:rPr lang="zh-CN" altLang="en-US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of the lette</a:t>
            </a:r>
            <a:r>
              <a:rPr lang="en-US" altLang="zh-CN" sz="36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r.</a:t>
            </a:r>
            <a:endParaRPr lang="en-US" altLang="zh-CN" sz="3600" b="1">
              <a:gradFill flip="none" rotWithShape="1">
                <a:gsLst>
                  <a:gs pos="67000">
                    <a:srgbClr val="7FC33E"/>
                  </a:gs>
                  <a:gs pos="100000">
                    <a:srgbClr val="578D2B"/>
                  </a:gs>
                </a:gsLst>
                <a:lin ang="0" scaled="1"/>
              </a:gradFill>
              <a:latin typeface="Times New Roman" panose="02020603050405020304" charset="0"/>
              <a:ea typeface="Aa未来黑" panose="0201060001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0" y="12065"/>
            <a:ext cx="2919730" cy="7099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indent="0" algn="ctr" eaLnBrk="0" fontAlgn="auto" hangingPunct="0">
              <a:lnSpc>
                <a:spcPct val="100000"/>
              </a:lnSpc>
              <a:buSzPct val="80000"/>
              <a:buFont typeface="Wingdings" panose="05000000000000000000" charset="0"/>
              <a:buNone/>
            </a:pPr>
            <a:r>
              <a:rPr lang="en-US" altLang="zh-CN" sz="4000" b="1" i="1">
                <a:solidFill>
                  <a:schemeClr val="bg1"/>
                </a:solidFill>
                <a:latin typeface="Times New Roman" panose="02020603050405020304" charset="0"/>
                <a:cs typeface="+mn-ea"/>
                <a:sym typeface="+mn-ea"/>
              </a:rPr>
              <a:t>task 3 </a:t>
            </a:r>
            <a:endParaRPr lang="en-US" altLang="zh-CN" sz="4000" b="1" i="1">
              <a:solidFill>
                <a:schemeClr val="bg1"/>
              </a:solidFill>
              <a:latin typeface="Times New Roman" panose="02020603050405020304" charset="0"/>
              <a:cs typeface="+mn-ea"/>
              <a:sym typeface="+mn-ea"/>
            </a:endParaRPr>
          </a:p>
        </p:txBody>
      </p:sp>
      <p:sp>
        <p:nvSpPr>
          <p:cNvPr id="13" name="右大括号 12"/>
          <p:cNvSpPr/>
          <p:nvPr>
            <p:custDataLst>
              <p:tags r:id="rId13"/>
            </p:custDataLst>
          </p:nvPr>
        </p:nvSpPr>
        <p:spPr>
          <a:xfrm rot="10800000">
            <a:off x="4168775" y="1575435"/>
            <a:ext cx="614045" cy="3122930"/>
          </a:xfrm>
          <a:prstGeom prst="rightBrace">
            <a:avLst/>
          </a:prstGeom>
          <a:ln w="34925">
            <a:solidFill>
              <a:srgbClr val="F23283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>
            <p:custDataLst>
              <p:tags r:id="rId14"/>
            </p:custDataLst>
          </p:nvPr>
        </p:nvSpPr>
        <p:spPr>
          <a:xfrm>
            <a:off x="183515" y="1575435"/>
            <a:ext cx="3860165" cy="3417570"/>
          </a:xfrm>
          <a:prstGeom prst="roundRect">
            <a:avLst/>
          </a:prstGeom>
          <a:noFill/>
          <a:ln w="44450">
            <a:solidFill>
              <a:srgbClr val="F2328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圆角矩形 17"/>
          <p:cNvSpPr/>
          <p:nvPr>
            <p:custDataLst>
              <p:tags r:id="rId15"/>
            </p:custDataLst>
          </p:nvPr>
        </p:nvSpPr>
        <p:spPr>
          <a:xfrm>
            <a:off x="8346440" y="1475105"/>
            <a:ext cx="3709035" cy="3884930"/>
          </a:xfrm>
          <a:prstGeom prst="roundRect">
            <a:avLst/>
          </a:prstGeom>
          <a:noFill/>
          <a:ln w="44450">
            <a:solidFill>
              <a:srgbClr val="15F9FB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45" grpId="0" bldLvl="0" animBg="1"/>
      <p:bldP spid="13" grpId="0" bldLvl="0" animBg="1"/>
      <p:bldP spid="14" grpId="0" bldLvl="0" animBg="1"/>
      <p:bldP spid="46" grpId="0"/>
      <p:bldP spid="49" grpId="0"/>
    </p:bldLst>
  </p:timing>
</p:sld>
</file>

<file path=ppt/tags/tag1.xml><?xml version="1.0" encoding="utf-8"?>
<p:tagLst xmlns:p="http://schemas.openxmlformats.org/presentationml/2006/main">
  <p:tag name="AS_UNIQUEID" val="48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48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0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0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0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0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0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0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0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0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0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1.xml><?xml version="1.0" encoding="utf-8"?>
<p:tagLst xmlns:p="http://schemas.openxmlformats.org/presentationml/2006/main">
  <p:tag name="AS_UNIQUEID" val="48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2.xml><?xml version="1.0" encoding="utf-8"?>
<p:tagLst xmlns:p="http://schemas.openxmlformats.org/presentationml/2006/main">
  <p:tag name="AS_UNIQUEID" val="48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2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2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2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24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25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2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2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2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29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3.xml><?xml version="1.0" encoding="utf-8"?>
<p:tagLst xmlns:p="http://schemas.openxmlformats.org/presentationml/2006/main">
  <p:tag name="AS_UNIQUEID" val="48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0.xml><?xml version="1.0" encoding="utf-8"?>
<p:tagLst xmlns:p="http://schemas.openxmlformats.org/presentationml/2006/main">
  <p:tag name="AS_UNIQUEID" val="1296"/>
</p:tagLst>
</file>

<file path=ppt/tags/tag131.xml><?xml version="1.0" encoding="utf-8"?>
<p:tagLst xmlns:p="http://schemas.openxmlformats.org/presentationml/2006/main">
  <p:tag name="AS_UNIQUEID" val="1297"/>
</p:tagLst>
</file>

<file path=ppt/tags/tag132.xml><?xml version="1.0" encoding="utf-8"?>
<p:tagLst xmlns:p="http://schemas.openxmlformats.org/presentationml/2006/main">
  <p:tag name="AS_UNIQUEID" val="2140"/>
</p:tagLst>
</file>

<file path=ppt/tags/tag133.xml><?xml version="1.0" encoding="utf-8"?>
<p:tagLst xmlns:p="http://schemas.openxmlformats.org/presentationml/2006/main">
  <p:tag name="AS_UNIQUEID" val="1020"/>
</p:tagLst>
</file>

<file path=ppt/tags/tag134.xml><?xml version="1.0" encoding="utf-8"?>
<p:tagLst xmlns:p="http://schemas.openxmlformats.org/presentationml/2006/main">
  <p:tag name="AS_UNIQUEID" val="4559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</p:tagLst>
</file>

<file path=ppt/tags/tag138.xml><?xml version="1.0" encoding="utf-8"?>
<p:tagLst xmlns:p="http://schemas.openxmlformats.org/presentationml/2006/main">
  <p:tag name="AS_UNIQUEID" val="982"/>
  <p:tag name="KSO_WM_BEAUTIFY_FLAG" val=""/>
</p:tagLst>
</file>

<file path=ppt/tags/tag139.xml><?xml version="1.0" encoding="utf-8"?>
<p:tagLst xmlns:p="http://schemas.openxmlformats.org/presentationml/2006/main">
  <p:tag name="AS_UNIQUEID" val="4946"/>
</p:tagLst>
</file>

<file path=ppt/tags/tag14.xml><?xml version="1.0" encoding="utf-8"?>
<p:tagLst xmlns:p="http://schemas.openxmlformats.org/presentationml/2006/main">
  <p:tag name="AS_UNIQUEID" val="48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AS_UNIQUEID" val="4947"/>
</p:tagLst>
</file>

<file path=ppt/tags/tag141.xml><?xml version="1.0" encoding="utf-8"?>
<p:tagLst xmlns:p="http://schemas.openxmlformats.org/presentationml/2006/main">
  <p:tag name="AS_UNIQUEID" val="3860"/>
</p:tagLst>
</file>

<file path=ppt/tags/tag142.xml><?xml version="1.0" encoding="utf-8"?>
<p:tagLst xmlns:p="http://schemas.openxmlformats.org/presentationml/2006/main">
  <p:tag name="AS_UNIQUEID" val="4948"/>
</p:tagLst>
</file>

<file path=ppt/tags/tag143.xml><?xml version="1.0" encoding="utf-8"?>
<p:tagLst xmlns:p="http://schemas.openxmlformats.org/presentationml/2006/main">
  <p:tag name="AS_UNIQUEID" val="4949"/>
</p:tagLst>
</file>

<file path=ppt/tags/tag1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5.xml><?xml version="1.0" encoding="utf-8"?>
<p:tagLst xmlns:p="http://schemas.openxmlformats.org/presentationml/2006/main">
  <p:tag name="AS_UNIQUEID" val="3375"/>
  <p:tag name="KSO_WM_BEAUTIFY_FLAG" val=""/>
</p:tagLst>
</file>

<file path=ppt/tags/tag146.xml><?xml version="1.0" encoding="utf-8"?>
<p:tagLst xmlns:p="http://schemas.openxmlformats.org/presentationml/2006/main">
  <p:tag name="AS_UNIQUEID" val="4847"/>
</p:tagLst>
</file>

<file path=ppt/tags/tag147.xml><?xml version="1.0" encoding="utf-8"?>
<p:tagLst xmlns:p="http://schemas.openxmlformats.org/presentationml/2006/main">
  <p:tag name="AS_UNIQUEID" val="4962"/>
</p:tagLst>
</file>

<file path=ppt/tags/tag1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9.xml><?xml version="1.0" encoding="utf-8"?>
<p:tagLst xmlns:p="http://schemas.openxmlformats.org/presentationml/2006/main">
  <p:tag name="KSO_WM_UNIT_PLACING_PICTURE_USER_VIEWPORT" val="{&quot;height&quot;:0,&quot;width&quot;:0}"/>
</p:tagLst>
</file>

<file path=ppt/tags/tag15.xml><?xml version="1.0" encoding="utf-8"?>
<p:tagLst xmlns:p="http://schemas.openxmlformats.org/presentationml/2006/main">
  <p:tag name="AS_UNIQUEID" val="48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0.xml><?xml version="1.0" encoding="utf-8"?>
<p:tagLst xmlns:p="http://schemas.openxmlformats.org/presentationml/2006/main">
  <p:tag name="AS_UNIQUEID" val="4847"/>
</p:tagLst>
</file>

<file path=ppt/tags/tag151.xml><?xml version="1.0" encoding="utf-8"?>
<p:tagLst xmlns:p="http://schemas.openxmlformats.org/presentationml/2006/main">
  <p:tag name="AS_UNIQUEID" val="1256"/>
</p:tagLst>
</file>

<file path=ppt/tags/tag152.xml><?xml version="1.0" encoding="utf-8"?>
<p:tagLst xmlns:p="http://schemas.openxmlformats.org/presentationml/2006/main">
  <p:tag name="AS_UNIQUEID" val="3375"/>
  <p:tag name="KSO_WM_BEAUTIFY_FLAG" val=""/>
</p:tagLst>
</file>

<file path=ppt/tags/tag153.xml><?xml version="1.0" encoding="utf-8"?>
<p:tagLst xmlns:p="http://schemas.openxmlformats.org/presentationml/2006/main">
  <p:tag name="AS_UNIQUEID" val="4952"/>
</p:tagLst>
</file>

<file path=ppt/tags/tag154.xml><?xml version="1.0" encoding="utf-8"?>
<p:tagLst xmlns:p="http://schemas.openxmlformats.org/presentationml/2006/main">
  <p:tag name="AS_UNIQUEID" val="4394"/>
</p:tagLst>
</file>

<file path=ppt/tags/tag155.xml><?xml version="1.0" encoding="utf-8"?>
<p:tagLst xmlns:p="http://schemas.openxmlformats.org/presentationml/2006/main">
  <p:tag name="AS_UNIQUEID" val="4953"/>
</p:tagLst>
</file>

<file path=ppt/tags/tag156.xml><?xml version="1.0" encoding="utf-8"?>
<p:tagLst xmlns:p="http://schemas.openxmlformats.org/presentationml/2006/main">
  <p:tag name="AS_UNIQUEID" val="4954"/>
</p:tagLst>
</file>

<file path=ppt/tags/tag157.xml><?xml version="1.0" encoding="utf-8"?>
<p:tagLst xmlns:p="http://schemas.openxmlformats.org/presentationml/2006/main">
  <p:tag name="AS_UNIQUEID" val="4955"/>
</p:tagLst>
</file>

<file path=ppt/tags/tag158.xml><?xml version="1.0" encoding="utf-8"?>
<p:tagLst xmlns:p="http://schemas.openxmlformats.org/presentationml/2006/main">
  <p:tag name="AS_UNIQUEID" val="4956"/>
</p:tagLst>
</file>

<file path=ppt/tags/tag159.xml><?xml version="1.0" encoding="utf-8"?>
<p:tagLst xmlns:p="http://schemas.openxmlformats.org/presentationml/2006/main">
  <p:tag name="AS_UNIQUEID" val="4957"/>
</p:tagLst>
</file>

<file path=ppt/tags/tag16.xml><?xml version="1.0" encoding="utf-8"?>
<p:tagLst xmlns:p="http://schemas.openxmlformats.org/presentationml/2006/main">
  <p:tag name="AS_UNIQUEID" val="48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60.xml><?xml version="1.0" encoding="utf-8"?>
<p:tagLst xmlns:p="http://schemas.openxmlformats.org/presentationml/2006/main">
  <p:tag name="AS_UNIQUEID" val="4958"/>
</p:tagLst>
</file>

<file path=ppt/tags/tag161.xml><?xml version="1.0" encoding="utf-8"?>
<p:tagLst xmlns:p="http://schemas.openxmlformats.org/presentationml/2006/main">
  <p:tag name="AS_UNIQUEID" val="4959"/>
</p:tagLst>
</file>

<file path=ppt/tags/tag162.xml><?xml version="1.0" encoding="utf-8"?>
<p:tagLst xmlns:p="http://schemas.openxmlformats.org/presentationml/2006/main">
  <p:tag name="AS_UNIQUEID" val="4960"/>
</p:tagLst>
</file>

<file path=ppt/tags/tag1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64.xml><?xml version="1.0" encoding="utf-8"?>
<p:tagLst xmlns:p="http://schemas.openxmlformats.org/presentationml/2006/main">
  <p:tag name="AS_UNIQUEID" val="4844"/>
</p:tagLst>
</file>

<file path=ppt/tags/tag165.xml><?xml version="1.0" encoding="utf-8"?>
<p:tagLst xmlns:p="http://schemas.openxmlformats.org/presentationml/2006/main">
  <p:tag name="AS_UNIQUEID" val="4845"/>
</p:tagLst>
</file>

<file path=ppt/tags/tag166.xml><?xml version="1.0" encoding="utf-8"?>
<p:tagLst xmlns:p="http://schemas.openxmlformats.org/presentationml/2006/main">
  <p:tag name="AS_UNIQUEID" val="763"/>
</p:tagLst>
</file>

<file path=ppt/tags/tag167.xml><?xml version="1.0" encoding="utf-8"?>
<p:tagLst xmlns:p="http://schemas.openxmlformats.org/presentationml/2006/main">
  <p:tag name="AS_UNIQUEID" val="764"/>
</p:tagLst>
</file>

<file path=ppt/tags/tag168.xml><?xml version="1.0" encoding="utf-8"?>
<p:tagLst xmlns:p="http://schemas.openxmlformats.org/presentationml/2006/main">
  <p:tag name="AS_UNIQUEID" val="765"/>
</p:tagLst>
</file>

<file path=ppt/tags/tag169.xml><?xml version="1.0" encoding="utf-8"?>
<p:tagLst xmlns:p="http://schemas.openxmlformats.org/presentationml/2006/main">
  <p:tag name="AS_UNIQUEID" val="766"/>
</p:tagLst>
</file>

<file path=ppt/tags/tag17.xml><?xml version="1.0" encoding="utf-8"?>
<p:tagLst xmlns:p="http://schemas.openxmlformats.org/presentationml/2006/main">
  <p:tag name="AS_UNIQUEID" val="48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0.xml><?xml version="1.0" encoding="utf-8"?>
<p:tagLst xmlns:p="http://schemas.openxmlformats.org/presentationml/2006/main">
  <p:tag name="AS_UNIQUEID" val="4420"/>
</p:tagLst>
</file>

<file path=ppt/tags/tag171.xml><?xml version="1.0" encoding="utf-8"?>
<p:tagLst xmlns:p="http://schemas.openxmlformats.org/presentationml/2006/main">
  <p:tag name="AS_UNIQUEID" val="760"/>
</p:tagLst>
</file>

<file path=ppt/tags/tag172.xml><?xml version="1.0" encoding="utf-8"?>
<p:tagLst xmlns:p="http://schemas.openxmlformats.org/presentationml/2006/main">
  <p:tag name="AS_UNIQUEID" val="760"/>
</p:tagLst>
</file>

<file path=ppt/tags/tag173.xml><?xml version="1.0" encoding="utf-8"?>
<p:tagLst xmlns:p="http://schemas.openxmlformats.org/presentationml/2006/main">
  <p:tag name="AS_UNIQUEID" val="4421"/>
</p:tagLst>
</file>

<file path=ppt/tags/tag174.xml><?xml version="1.0" encoding="utf-8"?>
<p:tagLst xmlns:p="http://schemas.openxmlformats.org/presentationml/2006/main">
  <p:tag name="AS_UNIQUEID" val="4424"/>
</p:tagLst>
</file>

<file path=ppt/tags/tag175.xml><?xml version="1.0" encoding="utf-8"?>
<p:tagLst xmlns:p="http://schemas.openxmlformats.org/presentationml/2006/main">
  <p:tag name="AS_UNIQUEID" val="4393"/>
</p:tagLst>
</file>

<file path=ppt/tags/tag176.xml><?xml version="1.0" encoding="utf-8"?>
<p:tagLst xmlns:p="http://schemas.openxmlformats.org/presentationml/2006/main">
  <p:tag name="AS_UNIQUEID" val="3375"/>
  <p:tag name="KSO_WM_BEAUTIFY_FLAG" val=""/>
</p:tagLst>
</file>

<file path=ppt/tags/tag177.xml><?xml version="1.0" encoding="utf-8"?>
<p:tagLst xmlns:p="http://schemas.openxmlformats.org/presentationml/2006/main">
  <p:tag name="AS_UNIQUEID" val="4420"/>
</p:tagLst>
</file>

<file path=ppt/tags/tag178.xml><?xml version="1.0" encoding="utf-8"?>
<p:tagLst xmlns:p="http://schemas.openxmlformats.org/presentationml/2006/main">
  <p:tag name="AS_UNIQUEID" val="5012"/>
</p:tagLst>
</file>

<file path=ppt/tags/tag179.xml><?xml version="1.0" encoding="utf-8"?>
<p:tagLst xmlns:p="http://schemas.openxmlformats.org/presentationml/2006/main">
  <p:tag name="AS_UNIQUEID" val="5013"/>
</p:tagLst>
</file>

<file path=ppt/tags/tag18.xml><?xml version="1.0" encoding="utf-8"?>
<p:tagLst xmlns:p="http://schemas.openxmlformats.org/presentationml/2006/main">
  <p:tag name="AS_UNIQUEID" val="48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81.xml><?xml version="1.0" encoding="utf-8"?>
<p:tagLst xmlns:p="http://schemas.openxmlformats.org/presentationml/2006/main">
  <p:tag name="AS_UNIQUEID" val="760"/>
</p:tagLst>
</file>

<file path=ppt/tags/tag182.xml><?xml version="1.0" encoding="utf-8"?>
<p:tagLst xmlns:p="http://schemas.openxmlformats.org/presentationml/2006/main">
  <p:tag name="AS_UNIQUEID" val="760"/>
</p:tagLst>
</file>

<file path=ppt/tags/tag183.xml><?xml version="1.0" encoding="utf-8"?>
<p:tagLst xmlns:p="http://schemas.openxmlformats.org/presentationml/2006/main">
  <p:tag name="AS_UNIQUEID" val="4964"/>
</p:tagLst>
</file>

<file path=ppt/tags/tag184.xml><?xml version="1.0" encoding="utf-8"?>
<p:tagLst xmlns:p="http://schemas.openxmlformats.org/presentationml/2006/main">
  <p:tag name="AS_UNIQUEID" val="4965"/>
</p:tagLst>
</file>

<file path=ppt/tags/tag185.xml><?xml version="1.0" encoding="utf-8"?>
<p:tagLst xmlns:p="http://schemas.openxmlformats.org/presentationml/2006/main">
  <p:tag name="AS_UNIQUEID" val="4966"/>
</p:tagLst>
</file>

<file path=ppt/tags/tag186.xml><?xml version="1.0" encoding="utf-8"?>
<p:tagLst xmlns:p="http://schemas.openxmlformats.org/presentationml/2006/main">
  <p:tag name="AS_UNIQUEID" val="4967"/>
</p:tagLst>
</file>

<file path=ppt/tags/tag187.xml><?xml version="1.0" encoding="utf-8"?>
<p:tagLst xmlns:p="http://schemas.openxmlformats.org/presentationml/2006/main">
  <p:tag name="AS_UNIQUEID" val="4968"/>
</p:tagLst>
</file>

<file path=ppt/tags/tag188.xml><?xml version="1.0" encoding="utf-8"?>
<p:tagLst xmlns:p="http://schemas.openxmlformats.org/presentationml/2006/main">
  <p:tag name="AS_UNIQUEID" val="4969"/>
</p:tagLst>
</file>

<file path=ppt/tags/tag189.xml><?xml version="1.0" encoding="utf-8"?>
<p:tagLst xmlns:p="http://schemas.openxmlformats.org/presentationml/2006/main">
  <p:tag name="AS_UNIQUEID" val="4970"/>
</p:tagLst>
</file>

<file path=ppt/tags/tag19.xml><?xml version="1.0" encoding="utf-8"?>
<p:tagLst xmlns:p="http://schemas.openxmlformats.org/presentationml/2006/main">
  <p:tag name="AS_UNIQUEID" val="48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0.xml><?xml version="1.0" encoding="utf-8"?>
<p:tagLst xmlns:p="http://schemas.openxmlformats.org/presentationml/2006/main">
  <p:tag name="AS_UNIQUEID" val="4971"/>
</p:tagLst>
</file>

<file path=ppt/tags/tag191.xml><?xml version="1.0" encoding="utf-8"?>
<p:tagLst xmlns:p="http://schemas.openxmlformats.org/presentationml/2006/main">
  <p:tag name="AS_UNIQUEID" val="4972"/>
</p:tagLst>
</file>

<file path=ppt/tags/tag192.xml><?xml version="1.0" encoding="utf-8"?>
<p:tagLst xmlns:p="http://schemas.openxmlformats.org/presentationml/2006/main">
  <p:tag name="AS_UNIQUEID" val="4973"/>
</p:tagLst>
</file>

<file path=ppt/tags/tag193.xml><?xml version="1.0" encoding="utf-8"?>
<p:tagLst xmlns:p="http://schemas.openxmlformats.org/presentationml/2006/main">
  <p:tag name="AS_UNIQUEID" val="4974"/>
</p:tagLst>
</file>

<file path=ppt/tags/tag194.xml><?xml version="1.0" encoding="utf-8"?>
<p:tagLst xmlns:p="http://schemas.openxmlformats.org/presentationml/2006/main">
  <p:tag name="AS_UNIQUEID" val="4975"/>
</p:tagLst>
</file>

<file path=ppt/tags/tag195.xml><?xml version="1.0" encoding="utf-8"?>
<p:tagLst xmlns:p="http://schemas.openxmlformats.org/presentationml/2006/main">
  <p:tag name="AS_UNIQUEID" val="4474"/>
</p:tagLst>
</file>

<file path=ppt/tags/tag196.xml><?xml version="1.0" encoding="utf-8"?>
<p:tagLst xmlns:p="http://schemas.openxmlformats.org/presentationml/2006/main">
  <p:tag name="AS_UNIQUEID" val="4475"/>
</p:tagLst>
</file>

<file path=ppt/tags/tag197.xml><?xml version="1.0" encoding="utf-8"?>
<p:tagLst xmlns:p="http://schemas.openxmlformats.org/presentationml/2006/main">
  <p:tag name="AS_UNIQUEID" val="4476"/>
</p:tagLst>
</file>

<file path=ppt/tags/tag198.xml><?xml version="1.0" encoding="utf-8"?>
<p:tagLst xmlns:p="http://schemas.openxmlformats.org/presentationml/2006/main">
  <p:tag name="AS_UNIQUEID" val="4477"/>
</p:tagLst>
</file>

<file path=ppt/tags/tag199.xml><?xml version="1.0" encoding="utf-8"?>
<p:tagLst xmlns:p="http://schemas.openxmlformats.org/presentationml/2006/main">
  <p:tag name="AS_UNIQUEID" val="4478"/>
</p:tagLst>
</file>

<file path=ppt/tags/tag2.xml><?xml version="1.0" encoding="utf-8"?>
<p:tagLst xmlns:p="http://schemas.openxmlformats.org/presentationml/2006/main">
  <p:tag name="AS_UNIQUEID" val="48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48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00.xml><?xml version="1.0" encoding="utf-8"?>
<p:tagLst xmlns:p="http://schemas.openxmlformats.org/presentationml/2006/main">
  <p:tag name="AS_UNIQUEID" val="4492"/>
</p:tagLst>
</file>

<file path=ppt/tags/tag201.xml><?xml version="1.0" encoding="utf-8"?>
<p:tagLst xmlns:p="http://schemas.openxmlformats.org/presentationml/2006/main">
  <p:tag name="AS_UNIQUEID" val="4493"/>
</p:tagLst>
</file>

<file path=ppt/tags/tag202.xml><?xml version="1.0" encoding="utf-8"?>
<p:tagLst xmlns:p="http://schemas.openxmlformats.org/presentationml/2006/main">
  <p:tag name="AS_UNIQUEID" val="4494"/>
</p:tagLst>
</file>

<file path=ppt/tags/tag203.xml><?xml version="1.0" encoding="utf-8"?>
<p:tagLst xmlns:p="http://schemas.openxmlformats.org/presentationml/2006/main">
  <p:tag name="AS_UNIQUEID" val="763"/>
</p:tagLst>
</file>

<file path=ppt/tags/tag2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05.xml><?xml version="1.0" encoding="utf-8"?>
<p:tagLst xmlns:p="http://schemas.openxmlformats.org/presentationml/2006/main">
  <p:tag name="AS_UNIQUEID" val="3375"/>
  <p:tag name="KSO_WM_BEAUTIFY_FLAG" val=""/>
</p:tagLst>
</file>

<file path=ppt/tags/tag206.xml><?xml version="1.0" encoding="utf-8"?>
<p:tagLst xmlns:p="http://schemas.openxmlformats.org/presentationml/2006/main">
  <p:tag name="AS_UNIQUEID" val="4393"/>
</p:tagLst>
</file>

<file path=ppt/tags/tag207.xml><?xml version="1.0" encoding="utf-8"?>
<p:tagLst xmlns:p="http://schemas.openxmlformats.org/presentationml/2006/main">
  <p:tag name="AS_UNIQUEID" val="4440"/>
</p:tagLst>
</file>

<file path=ppt/tags/tag208.xml><?xml version="1.0" encoding="utf-8"?>
<p:tagLst xmlns:p="http://schemas.openxmlformats.org/presentationml/2006/main">
  <p:tag name="AS_UNIQUEID" val="4443"/>
</p:tagLst>
</file>

<file path=ppt/tags/tag209.xml><?xml version="1.0" encoding="utf-8"?>
<p:tagLst xmlns:p="http://schemas.openxmlformats.org/presentationml/2006/main">
  <p:tag name="AS_UNIQUEID" val="4461"/>
</p:tagLst>
</file>

<file path=ppt/tags/tag21.xml><?xml version="1.0" encoding="utf-8"?>
<p:tagLst xmlns:p="http://schemas.openxmlformats.org/presentationml/2006/main">
  <p:tag name="AS_UNIQUEID" val="48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0.xml><?xml version="1.0" encoding="utf-8"?>
<p:tagLst xmlns:p="http://schemas.openxmlformats.org/presentationml/2006/main">
  <p:tag name="AS_UNIQUEID" val="4463"/>
</p:tagLst>
</file>

<file path=ppt/tags/tag211.xml><?xml version="1.0" encoding="utf-8"?>
<p:tagLst xmlns:p="http://schemas.openxmlformats.org/presentationml/2006/main">
  <p:tag name="AS_UNIQUEID" val="763"/>
</p:tagLst>
</file>

<file path=ppt/tags/tag212.xml><?xml version="1.0" encoding="utf-8"?>
<p:tagLst xmlns:p="http://schemas.openxmlformats.org/presentationml/2006/main">
  <p:tag name="AS_UNIQUEID" val="764"/>
</p:tagLst>
</file>

<file path=ppt/tags/tag213.xml><?xml version="1.0" encoding="utf-8"?>
<p:tagLst xmlns:p="http://schemas.openxmlformats.org/presentationml/2006/main">
  <p:tag name="AS_UNIQUEID" val="765"/>
</p:tagLst>
</file>

<file path=ppt/tags/tag214.xml><?xml version="1.0" encoding="utf-8"?>
<p:tagLst xmlns:p="http://schemas.openxmlformats.org/presentationml/2006/main">
  <p:tag name="AS_UNIQUEID" val="766"/>
</p:tagLst>
</file>

<file path=ppt/tags/tag2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16.xml><?xml version="1.0" encoding="utf-8"?>
<p:tagLst xmlns:p="http://schemas.openxmlformats.org/presentationml/2006/main">
  <p:tag name="AS_UNIQUEID" val="2933"/>
  <p:tag name="KSO_WM_BEAUTIFY_FLAG" val=""/>
  <p:tag name="KSO_WM_UNIT_PLACING_PICTURE_USER_VIEWPORT" val="{&quot;height&quot;:10046,&quot;width&quot;:18374}"/>
</p:tagLst>
</file>

<file path=ppt/tags/tag217.xml><?xml version="1.0" encoding="utf-8"?>
<p:tagLst xmlns:p="http://schemas.openxmlformats.org/presentationml/2006/main">
  <p:tag name="AS_UNIQUEID" val="3375"/>
  <p:tag name="KSO_WM_BEAUTIFY_FLAG" val=""/>
</p:tagLst>
</file>

<file path=ppt/tags/tag218.xml><?xml version="1.0" encoding="utf-8"?>
<p:tagLst xmlns:p="http://schemas.openxmlformats.org/presentationml/2006/main">
  <p:tag name="AS_UNIQUEID" val="4393"/>
</p:tagLst>
</file>

<file path=ppt/tags/tag219.xml><?xml version="1.0" encoding="utf-8"?>
<p:tagLst xmlns:p="http://schemas.openxmlformats.org/presentationml/2006/main">
  <p:tag name="AS_UNIQUEID" val="5016"/>
</p:tagLst>
</file>

<file path=ppt/tags/tag22.xml><?xml version="1.0" encoding="utf-8"?>
<p:tagLst xmlns:p="http://schemas.openxmlformats.org/presentationml/2006/main">
  <p:tag name="AS_UNIQUEID" val="48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20.xml><?xml version="1.0" encoding="utf-8"?>
<p:tagLst xmlns:p="http://schemas.openxmlformats.org/presentationml/2006/main">
  <p:tag name="AS_UNIQUEID" val="5017"/>
</p:tagLst>
</file>

<file path=ppt/tags/tag221.xml><?xml version="1.0" encoding="utf-8"?>
<p:tagLst xmlns:p="http://schemas.openxmlformats.org/presentationml/2006/main">
  <p:tag name="AS_UNIQUEID" val="5018"/>
</p:tagLst>
</file>

<file path=ppt/tags/tag222.xml><?xml version="1.0" encoding="utf-8"?>
<p:tagLst xmlns:p="http://schemas.openxmlformats.org/presentationml/2006/main">
  <p:tag name="AS_UNIQUEID" val="5019"/>
</p:tagLst>
</file>

<file path=ppt/tags/tag223.xml><?xml version="1.0" encoding="utf-8"?>
<p:tagLst xmlns:p="http://schemas.openxmlformats.org/presentationml/2006/main">
  <p:tag name="AS_UNIQUEID" val="5020"/>
</p:tagLst>
</file>

<file path=ppt/tags/tag224.xml><?xml version="1.0" encoding="utf-8"?>
<p:tagLst xmlns:p="http://schemas.openxmlformats.org/presentationml/2006/main">
  <p:tag name="AS_UNIQUEID" val="5021"/>
</p:tagLst>
</file>

<file path=ppt/tags/tag225.xml><?xml version="1.0" encoding="utf-8"?>
<p:tagLst xmlns:p="http://schemas.openxmlformats.org/presentationml/2006/main">
  <p:tag name="AS_UNIQUEID" val="5022"/>
</p:tagLst>
</file>

<file path=ppt/tags/tag226.xml><?xml version="1.0" encoding="utf-8"?>
<p:tagLst xmlns:p="http://schemas.openxmlformats.org/presentationml/2006/main">
  <p:tag name="AS_UNIQUEID" val="5023"/>
</p:tagLst>
</file>

<file path=ppt/tags/tag227.xml><?xml version="1.0" encoding="utf-8"?>
<p:tagLst xmlns:p="http://schemas.openxmlformats.org/presentationml/2006/main">
  <p:tag name="AS_UNIQUEID" val="5024"/>
</p:tagLst>
</file>

<file path=ppt/tags/tag228.xml><?xml version="1.0" encoding="utf-8"?>
<p:tagLst xmlns:p="http://schemas.openxmlformats.org/presentationml/2006/main">
  <p:tag name="AS_UNIQUEID" val="5025"/>
</p:tagLst>
</file>

<file path=ppt/tags/tag229.xml><?xml version="1.0" encoding="utf-8"?>
<p:tagLst xmlns:p="http://schemas.openxmlformats.org/presentationml/2006/main">
  <p:tag name="AS_UNIQUEID" val="5026"/>
</p:tagLst>
</file>

<file path=ppt/tags/tag23.xml><?xml version="1.0" encoding="utf-8"?>
<p:tagLst xmlns:p="http://schemas.openxmlformats.org/presentationml/2006/main">
  <p:tag name="AS_UNIQUEID" val="48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31.xml><?xml version="1.0" encoding="utf-8"?>
<p:tagLst xmlns:p="http://schemas.openxmlformats.org/presentationml/2006/main">
  <p:tag name="KSO_WM_UNIT_TABLE_BEAUTIFY" val="smartTable{9347a0f6-cb0c-495e-84f8-797ddb74b805}"/>
</p:tagLst>
</file>

<file path=ppt/tags/tag232.xml><?xml version="1.0" encoding="utf-8"?>
<p:tagLst xmlns:p="http://schemas.openxmlformats.org/presentationml/2006/main">
  <p:tag name="KSO_WM_UNIT_TABLE_BEAUTIFY" val="smartTable{9347a0f6-cb0c-495e-84f8-797ddb74b805}"/>
</p:tagLst>
</file>

<file path=ppt/tags/tag233.xml><?xml version="1.0" encoding="utf-8"?>
<p:tagLst xmlns:p="http://schemas.openxmlformats.org/presentationml/2006/main">
  <p:tag name="AS_UNIQUEID" val="6957"/>
</p:tagLst>
</file>

<file path=ppt/tags/tag234.xml><?xml version="1.0" encoding="utf-8"?>
<p:tagLst xmlns:p="http://schemas.openxmlformats.org/presentationml/2006/main">
  <p:tag name="AS_UNIQUEID" val="6778"/>
</p:tagLst>
</file>

<file path=ppt/tags/tag235.xml><?xml version="1.0" encoding="utf-8"?>
<p:tagLst xmlns:p="http://schemas.openxmlformats.org/presentationml/2006/main">
  <p:tag name="AS_UNIQUEID" val="6779"/>
</p:tagLst>
</file>

<file path=ppt/tags/tag236.xml><?xml version="1.0" encoding="utf-8"?>
<p:tagLst xmlns:p="http://schemas.openxmlformats.org/presentationml/2006/main">
  <p:tag name="AS_UNIQUEID" val="6780"/>
</p:tagLst>
</file>

<file path=ppt/tags/tag237.xml><?xml version="1.0" encoding="utf-8"?>
<p:tagLst xmlns:p="http://schemas.openxmlformats.org/presentationml/2006/main">
  <p:tag name="AS_UNIQUEID" val="6781"/>
</p:tagLst>
</file>

<file path=ppt/tags/tag238.xml><?xml version="1.0" encoding="utf-8"?>
<p:tagLst xmlns:p="http://schemas.openxmlformats.org/presentationml/2006/main">
  <p:tag name="AS_UNIQUEID" val="6782"/>
</p:tagLst>
</file>

<file path=ppt/tags/tag239.xml><?xml version="1.0" encoding="utf-8"?>
<p:tagLst xmlns:p="http://schemas.openxmlformats.org/presentationml/2006/main">
  <p:tag name="AS_UNIQUEID" val="6783"/>
</p:tagLst>
</file>

<file path=ppt/tags/tag24.xml><?xml version="1.0" encoding="utf-8"?>
<p:tagLst xmlns:p="http://schemas.openxmlformats.org/presentationml/2006/main">
  <p:tag name="AS_UNIQUEID" val="48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0.xml><?xml version="1.0" encoding="utf-8"?>
<p:tagLst xmlns:p="http://schemas.openxmlformats.org/presentationml/2006/main">
  <p:tag name="AS_UNIQUEID" val="6785"/>
</p:tagLst>
</file>

<file path=ppt/tags/tag241.xml><?xml version="1.0" encoding="utf-8"?>
<p:tagLst xmlns:p="http://schemas.openxmlformats.org/presentationml/2006/main">
  <p:tag name="AS_UNIQUEID" val="6788"/>
</p:tagLst>
</file>

<file path=ppt/tags/tag242.xml><?xml version="1.0" encoding="utf-8"?>
<p:tagLst xmlns:p="http://schemas.openxmlformats.org/presentationml/2006/main">
  <p:tag name="AS_UNIQUEID" val="6958"/>
</p:tagLst>
</file>

<file path=ppt/tags/tag243.xml><?xml version="1.0" encoding="utf-8"?>
<p:tagLst xmlns:p="http://schemas.openxmlformats.org/presentationml/2006/main">
  <p:tag name="AS_UNIQUEID" val="6959"/>
</p:tagLst>
</file>

<file path=ppt/tags/tag244.xml><?xml version="1.0" encoding="utf-8"?>
<p:tagLst xmlns:p="http://schemas.openxmlformats.org/presentationml/2006/main">
  <p:tag name="AS_UNIQUEID" val="6960"/>
</p:tagLst>
</file>

<file path=ppt/tags/tag245.xml><?xml version="1.0" encoding="utf-8"?>
<p:tagLst xmlns:p="http://schemas.openxmlformats.org/presentationml/2006/main">
  <p:tag name="AS_UNIQUEID" val="6790"/>
</p:tagLst>
</file>

<file path=ppt/tags/tag246.xml><?xml version="1.0" encoding="utf-8"?>
<p:tagLst xmlns:p="http://schemas.openxmlformats.org/presentationml/2006/main">
  <p:tag name="AS_UNIQUEID" val="3353"/>
  <p:tag name="KSO_WM_BEAUTIFY_FLAG" val=""/>
</p:tagLst>
</file>

<file path=ppt/tags/tag247.xml><?xml version="1.0" encoding="utf-8"?>
<p:tagLst xmlns:p="http://schemas.openxmlformats.org/presentationml/2006/main">
  <p:tag name="AS_UNIQUEID" val="4924"/>
</p:tagLst>
</file>

<file path=ppt/tags/tag248.xml><?xml version="1.0" encoding="utf-8"?>
<p:tagLst xmlns:p="http://schemas.openxmlformats.org/presentationml/2006/main">
  <p:tag name="AS_UNIQUEID" val="4925"/>
</p:tagLst>
</file>

<file path=ppt/tags/tag249.xml><?xml version="1.0" encoding="utf-8"?>
<p:tagLst xmlns:p="http://schemas.openxmlformats.org/presentationml/2006/main">
  <p:tag name="AS_UNIQUEID" val="4926"/>
</p:tagLst>
</file>

<file path=ppt/tags/tag25.xml><?xml version="1.0" encoding="utf-8"?>
<p:tagLst xmlns:p="http://schemas.openxmlformats.org/presentationml/2006/main">
  <p:tag name="AS_UNIQUEID" val="48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0.xml><?xml version="1.0" encoding="utf-8"?>
<p:tagLst xmlns:p="http://schemas.openxmlformats.org/presentationml/2006/main">
  <p:tag name="AS_UNIQUEID" val="4927"/>
</p:tagLst>
</file>

<file path=ppt/tags/tag251.xml><?xml version="1.0" encoding="utf-8"?>
<p:tagLst xmlns:p="http://schemas.openxmlformats.org/presentationml/2006/main">
  <p:tag name="AS_UNIQUEID" val="4928"/>
</p:tagLst>
</file>

<file path=ppt/tags/tag252.xml><?xml version="1.0" encoding="utf-8"?>
<p:tagLst xmlns:p="http://schemas.openxmlformats.org/presentationml/2006/main">
  <p:tag name="AS_UNIQUEID" val="4929"/>
</p:tagLst>
</file>

<file path=ppt/tags/tag25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GE3Y2I3OTRlNTA1NjUwZGY1NGI3NTM4NWZhMGI4N2IifQ=="/>
</p:tagLst>
</file>

<file path=ppt/tags/tag26.xml><?xml version="1.0" encoding="utf-8"?>
<p:tagLst xmlns:p="http://schemas.openxmlformats.org/presentationml/2006/main">
  <p:tag name="AS_UNIQUEID" val="48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.xml><?xml version="1.0" encoding="utf-8"?>
<p:tagLst xmlns:p="http://schemas.openxmlformats.org/presentationml/2006/main">
  <p:tag name="AS_UNIQUEID" val="48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.xml><?xml version="1.0" encoding="utf-8"?>
<p:tagLst xmlns:p="http://schemas.openxmlformats.org/presentationml/2006/main">
  <p:tag name="AS_UNIQUEID" val="48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p="http://schemas.openxmlformats.org/presentationml/2006/main">
  <p:tag name="AS_UNIQUEID" val="48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p="http://schemas.openxmlformats.org/presentationml/2006/main">
  <p:tag name="AS_UNIQUEID" val="48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48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AS_UNIQUEID" val="48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AS_UNIQUEID" val="48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AS_UNIQUEID" val="48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AS_UNIQUEID" val="48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AS_UNIQUEID" val="48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AS_UNIQUEID" val="48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AS_UNIQUEID" val="48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AS_UNIQUEID" val="48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AS_UNIQUEID" val="48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AS_UNIQUEID" val="48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48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AS_UNIQUEID" val="48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AS_UNIQUEID" val="48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AS_UNIQUEID" val="48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AS_UNIQUEID" val="49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AS_UNIQUEID" val="49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AS_UNIQUEID" val="49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AS_UNIQUEID" val="49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AS_UNIQUEID" val="49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AS_UNIQUEID" val="49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AS_UNIQUEID" val="48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49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AS_UNIQUEID" val="49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AS_UNIQUEID" val="49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AS_UNIQUEID" val="49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AS_UNIQUEID" val="49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AS_UNIQUEID" val="49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AS_UNIQUEID" val="49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AS_UNIQUEID" val="1236"/>
</p:tagLst>
</file>

<file path=ppt/tags/tag58.xml><?xml version="1.0" encoding="utf-8"?>
<p:tagLst xmlns:p="http://schemas.openxmlformats.org/presentationml/2006/main">
  <p:tag name="AS_UNIQUEID" val="1237"/>
</p:tagLst>
</file>

<file path=ppt/tags/tag59.xml><?xml version="1.0" encoding="utf-8"?>
<p:tagLst xmlns:p="http://schemas.openxmlformats.org/presentationml/2006/main">
  <p:tag name="AS_UNIQUEID" val="1238"/>
</p:tagLst>
</file>

<file path=ppt/tags/tag6.xml><?xml version="1.0" encoding="utf-8"?>
<p:tagLst xmlns:p="http://schemas.openxmlformats.org/presentationml/2006/main">
  <p:tag name="AS_UNIQUEID" val="48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AS_UNIQUEID" val="1239"/>
</p:tagLst>
</file>

<file path=ppt/tags/tag61.xml><?xml version="1.0" encoding="utf-8"?>
<p:tagLst xmlns:p="http://schemas.openxmlformats.org/presentationml/2006/main">
  <p:tag name="AS_UNIQUEID" val="4917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AS_UNIQUEID" val="4918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3.xml><?xml version="1.0" encoding="utf-8"?>
<p:tagLst xmlns:p="http://schemas.openxmlformats.org/presentationml/2006/main">
  <p:tag name="AS_UNIQUEID" val="49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4.xml><?xml version="1.0" encoding="utf-8"?>
<p:tagLst xmlns:p="http://schemas.openxmlformats.org/presentationml/2006/main">
  <p:tag name="AS_UNIQUEID" val="49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5.xml><?xml version="1.0" encoding="utf-8"?>
<p:tagLst xmlns:p="http://schemas.openxmlformats.org/presentationml/2006/main">
  <p:tag name="AS_UNIQUEID" val="49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6.xml><?xml version="1.0" encoding="utf-8"?>
<p:tagLst xmlns:p="http://schemas.openxmlformats.org/presentationml/2006/main">
  <p:tag name="AS_UNIQUEID" val="4922"/>
</p:tagLst>
</file>

<file path=ppt/tags/tag6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.xml><?xml version="1.0" encoding="utf-8"?>
<p:tagLst xmlns:p="http://schemas.openxmlformats.org/presentationml/2006/main">
  <p:tag name="AS_UNIQUEID" val="48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7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.xml><?xml version="1.0" encoding="utf-8"?>
<p:tagLst xmlns:p="http://schemas.openxmlformats.org/presentationml/2006/main">
  <p:tag name="AS_UNIQUEID" val="48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8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8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8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8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8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8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8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.xml><?xml version="1.0" encoding="utf-8"?>
<p:tagLst xmlns:p="http://schemas.openxmlformats.org/presentationml/2006/main">
  <p:tag name="AS_UNIQUEID" val="48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9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9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9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4503</Words>
  <Application>WPS 演示</Application>
  <PresentationFormat/>
  <Paragraphs>321</Paragraphs>
  <Slides>19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19</vt:i4>
      </vt:variant>
    </vt:vector>
  </HeadingPairs>
  <TitlesOfParts>
    <vt:vector size="39" baseType="lpstr">
      <vt:lpstr>Arial</vt:lpstr>
      <vt:lpstr>宋体</vt:lpstr>
      <vt:lpstr>Wingdings</vt:lpstr>
      <vt:lpstr>Wingdings</vt:lpstr>
      <vt:lpstr>DejaVu Sans</vt:lpstr>
      <vt:lpstr>Times New Roman</vt:lpstr>
      <vt:lpstr>PingFang SC</vt:lpstr>
      <vt:lpstr>Segoe Print</vt:lpstr>
      <vt:lpstr>Comic Sans MS</vt:lpstr>
      <vt:lpstr>Aa未来黑</vt:lpstr>
      <vt:lpstr>黑体</vt:lpstr>
      <vt:lpstr>微软雅黑</vt:lpstr>
      <vt:lpstr>Calibri</vt:lpstr>
      <vt:lpstr>Calibri</vt:lpstr>
      <vt:lpstr>Arial</vt:lpstr>
      <vt:lpstr>楷体</vt:lpstr>
      <vt:lpstr>Arial Unicode MS</vt:lpstr>
      <vt:lpstr>WPS</vt:lpstr>
      <vt:lpstr>Office 主题​​</vt:lpstr>
      <vt:lpstr>1_WPS</vt:lpstr>
      <vt:lpstr>PowerPoint 演示文稿</vt:lpstr>
      <vt:lpstr>PowerPoint 演示文稿</vt:lpstr>
      <vt:lpstr>A lifelong motto to live by</vt:lpstr>
      <vt:lpstr>Find out highlights &amp; useful expressions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给词根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阿文</cp:lastModifiedBy>
  <cp:revision>6</cp:revision>
  <cp:lastPrinted>2025-03-07T15:46:00Z</cp:lastPrinted>
  <dcterms:created xsi:type="dcterms:W3CDTF">2025-03-07T15:46:00Z</dcterms:created>
  <dcterms:modified xsi:type="dcterms:W3CDTF">2026-06-03T02:33:39Z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0348D159C2C4467F943D40EAE1CE6900_13</vt:lpwstr>
  </property>
  <property fmtid="{D5CDD505-2E9C-101B-9397-08002B2CF9AE}" pid="7" name="KSOProductBuildVer">
    <vt:lpwstr>2052-12.1.0.21541</vt:lpwstr>
  </property>
</Properties>
</file>