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9"/>
  </p:notesMasterIdLst>
  <p:sldIdLst>
    <p:sldId id="260" r:id="rId4"/>
    <p:sldId id="257" r:id="rId5"/>
    <p:sldId id="258" r:id="rId6"/>
    <p:sldId id="263" r:id="rId7"/>
    <p:sldId id="262" r:id="rId8"/>
    <p:sldId id="264" r:id="rId10"/>
    <p:sldId id="265" r:id="rId11"/>
    <p:sldId id="267" r:id="rId12"/>
    <p:sldId id="268" r:id="rId13"/>
    <p:sldId id="270" r:id="rId14"/>
    <p:sldId id="274" r:id="rId15"/>
    <p:sldId id="276" r:id="rId16"/>
    <p:sldId id="293" r:id="rId17"/>
    <p:sldId id="294" r:id="rId18"/>
    <p:sldId id="278" r:id="rId19"/>
    <p:sldId id="279" r:id="rId20"/>
    <p:sldId id="280" r:id="rId21"/>
    <p:sldId id="281" r:id="rId22"/>
    <p:sldId id="301" r:id="rId23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作" lastIdx="0" clrIdx="2"/>
  <p:cmAuthor id="2" name="apple" initials="a" lastIdx="0" clrIdx="0"/>
  <p:cmAuthor id="3" name="周跃良" initials="周" lastIdx="0" clrIdx="0"/>
  <p:cmAuthor id="0" name="Mia Vida Villanueva" initials="MVV" lastIdx="0" clrIdx="0"/>
  <p:cmAuthor id="7" name="1206988966@qq.com" initials="1" lastIdx="0" clrIdx="2"/>
  <p:cmAuthor id="8" name="姜伟光" initials="姜" lastIdx="0" clrIdx="0"/>
  <p:cmAuthor id="4" name="Administrator" initials="A" lastIdx="0" clrIdx="3"/>
  <p:cmAuthor id="5" name="宋洁然" initials="宋" lastIdx="0" clrIdx="1"/>
  <p:cmAuthor id="6" name="ming qiu" initials="m" lastIdx="0" clrIdx="1"/>
  <p:cmAuthor id="9" name="123" initials="1" lastIdx="0" clrIdx="0"/>
  <p:cmAuthor id="11" name="dell" initials="d" lastIdx="0" clrIdx="2"/>
  <p:cmAuthor id="12" name="One" initials="O" lastIdx="0" clrIdx="11"/>
  <p:cmAuthor id="10" name="seewo" initials="s" lastIdx="0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1FA90B2-807D-4A42-9818-FC3F7C8F40F3}" styleName="{1c11e0ce-8795-4a8a-8479-611ce8434d9d}">
    <a:wholeTbl>
      <a:tcTxStyle>
        <a:fontRef idx="none">
          <a:prstClr val="black"/>
        </a:fontRef>
      </a:tcTxStyle>
      <a:tcStyle>
        <a:tcBdr>
          <a:bottom>
            <a:ln w="38100" cmpd="sng">
              <a:solidFill>
                <a:srgbClr val="E24D4E"/>
              </a:solidFill>
            </a:ln>
          </a:bottom>
        </a:tcBdr>
        <a:fill>
          <a:solidFill>
            <a:srgbClr val="FFFFFF"/>
          </a:solidFill>
        </a:fill>
      </a:tcStyle>
    </a:wholeTbl>
    <a:band1H>
      <a:tcTxStyle>
        <a:fontRef idx="none">
          <a:prstClr val="black"/>
        </a:fontRef>
      </a:tcTxStyle>
      <a:tcStyle>
        <a:tcBdr>
          <a:insideV>
            <a:ln w="12700" cmpd="sng">
              <a:solidFill>
                <a:srgbClr val="FFFFFF"/>
              </a:solidFill>
            </a:ln>
          </a:insideV>
        </a:tcBdr>
        <a:fill>
          <a:solidFill>
            <a:srgbClr val="FFFFFF"/>
          </a:solidFill>
        </a:fill>
      </a:tcStyle>
    </a:band1H>
    <a:band2H>
      <a:tcTxStyle>
        <a:fontRef idx="none">
          <a:prstClr val="black"/>
        </a:fontRef>
      </a:tcTxStyle>
      <a:tcStyle>
        <a:tcBdr>
          <a:insideV>
            <a:ln w="12700" cmpd="sng">
              <a:solidFill>
                <a:srgbClr val="FFFFFF"/>
              </a:solidFill>
            </a:ln>
          </a:insideV>
        </a:tcBdr>
        <a:fill>
          <a:solidFill>
            <a:srgbClr val="F8F8F8"/>
          </a:solidFill>
        </a:fill>
      </a:tcStyle>
    </a:band2H>
    <a:firstRow>
      <a:tcTxStyle>
        <a:fontRef idx="none">
          <a:prstClr val="black"/>
        </a:fontRef>
      </a:tcTxStyle>
      <a:tcStyle>
        <a:tcBdr>
          <a:insideV>
            <a:ln w="12700" cmpd="sng">
              <a:solidFill>
                <a:srgbClr val="FFFFFF"/>
              </a:solidFill>
            </a:ln>
          </a:insideV>
        </a:tcBdr>
        <a:fill>
          <a:solidFill>
            <a:srgbClr val="E24D4E"/>
          </a:solidFill>
        </a:fill>
      </a:tcStyle>
    </a:firstRow>
  </a:tblStyle>
  <a:tblStyle styleId="{A554F2FC-47F3-4EAF-B5D7-61143E9EB01A}" styleName="{385b2ea8-0d66-414d-9127-dde3b277f022}">
    <a:wholeTbl>
      <a:tcTxStyle>
        <a:fontRef idx="none">
          <a:prstClr val="black"/>
        </a:fontRef>
      </a:tcTxStyle>
      <a:tcStyle>
        <a:tcBdr>
          <a:top>
            <a:ln w="76200" cmpd="sng">
              <a:solidFill>
                <a:srgbClr val="339669"/>
              </a:solidFill>
            </a:ln>
          </a:top>
          <a:bottom>
            <a:ln w="76200" cmpd="sng">
              <a:solidFill>
                <a:srgbClr val="339669"/>
              </a:solidFill>
            </a:ln>
          </a:bottom>
        </a:tcBdr>
        <a:fill>
          <a:solidFill>
            <a:srgbClr val="FFFFFF"/>
          </a:solidFill>
        </a:fill>
      </a:tcStyle>
    </a:wholeTbl>
    <a:band1H>
      <a:tcTxStyle>
        <a:fontRef idx="none">
          <a:prstClr val="black"/>
        </a:fontRef>
      </a:tcTxStyle>
      <a:tcStyle>
        <a:tcBdr/>
        <a:fill>
          <a:solidFill>
            <a:srgbClr val="E0F7EF"/>
          </a:solidFill>
        </a:fill>
      </a:tcStyle>
    </a:band1H>
    <a:firstRow>
      <a:tcTxStyle>
        <a:fontRef idx="none">
          <a:prstClr val="black"/>
        </a:fontRef>
      </a:tcTxStyle>
      <a:tcStyle>
        <a:tcBdr/>
        <a:fill>
          <a:solidFill>
            <a:srgbClr val="339669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312" y="58"/>
      </p:cViewPr>
      <p:guideLst>
        <p:guide orient="horz" pos="2164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8" Type="http://schemas.openxmlformats.org/officeDocument/2006/relationships/tags" Target="tags/tag295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92" tIns="45745" rIns="91492" bIns="45745" numCol="1" anchor="t" anchorCtr="0" compatLnSpc="1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98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92" tIns="45745" rIns="91492" bIns="45745" numCol="1" anchor="t" anchorCtr="0" compatLnSpc="1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99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</p:spPr>
      </p:sp>
      <p:sp>
        <p:nvSpPr>
          <p:cNvPr id="1048700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92" tIns="45745" rIns="91492" bIns="45745" numCol="1" anchor="t" anchorCtr="0" compatLnSpc="1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104870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92" tIns="45745" rIns="91492" bIns="45745" numCol="1" anchor="b" anchorCtr="0" compatLnSpc="1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92" tIns="45745" rIns="91492" bIns="45745" numCol="1" anchor="b" anchorCtr="0" compatLnSpc="1"/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0" Type="http://schemas.openxmlformats.org/officeDocument/2006/relationships/tags" Target="../tags/tag71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82.xml"/><Relationship Id="rId6" Type="http://schemas.openxmlformats.org/officeDocument/2006/relationships/tags" Target="../tags/tag81.xml"/><Relationship Id="rId5" Type="http://schemas.openxmlformats.org/officeDocument/2006/relationships/tags" Target="../tags/tag80.xml"/><Relationship Id="rId4" Type="http://schemas.openxmlformats.org/officeDocument/2006/relationships/tags" Target="../tags/tag79.xml"/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90.xml"/><Relationship Id="rId8" Type="http://schemas.openxmlformats.org/officeDocument/2006/relationships/tags" Target="../tags/tag89.xml"/><Relationship Id="rId7" Type="http://schemas.openxmlformats.org/officeDocument/2006/relationships/tags" Target="../tags/tag88.xml"/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4" Type="http://schemas.openxmlformats.org/officeDocument/2006/relationships/tags" Target="../tags/tag85.xml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4" Type="http://schemas.openxmlformats.org/officeDocument/2006/relationships/tags" Target="../tags/tag111.xml"/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120.xml"/><Relationship Id="rId5" Type="http://schemas.openxmlformats.org/officeDocument/2006/relationships/tags" Target="../tags/tag119.xml"/><Relationship Id="rId4" Type="http://schemas.openxmlformats.org/officeDocument/2006/relationships/tags" Target="../tags/tag118.xml"/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28.xml"/><Relationship Id="rId8" Type="http://schemas.openxmlformats.org/officeDocument/2006/relationships/tags" Target="../tags/tag127.xml"/><Relationship Id="rId7" Type="http://schemas.openxmlformats.org/officeDocument/2006/relationships/tags" Target="../tags/tag126.xml"/><Relationship Id="rId6" Type="http://schemas.openxmlformats.org/officeDocument/2006/relationships/tags" Target="../tags/tag125.xml"/><Relationship Id="rId5" Type="http://schemas.openxmlformats.org/officeDocument/2006/relationships/tags" Target="../tags/tag124.xml"/><Relationship Id="rId4" Type="http://schemas.openxmlformats.org/officeDocument/2006/relationships/tags" Target="../tags/tag123.xml"/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2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3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594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95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8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69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70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048671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59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60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048661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1048662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 10"/>
          <p:cNvSpPr/>
          <p:nvPr userDrawn="1">
            <p:custDataLst>
              <p:tags r:id="rId2"/>
            </p:custDataLst>
          </p:nvPr>
        </p:nvSpPr>
        <p:spPr>
          <a:xfrm>
            <a:off x="0" y="4578350"/>
            <a:ext cx="2159000" cy="2279650"/>
          </a:xfrm>
          <a:custGeom>
            <a:avLst/>
            <a:gdLst>
              <a:gd name="adj" fmla="val 21666"/>
              <a:gd name="a" fmla="pin 0 adj 50000"/>
              <a:gd name="dr" fmla="*/ ss a 100000"/>
              <a:gd name="iwd2" fmla="+- wd2 0 dr"/>
              <a:gd name="ihd2" fmla="+- hd2 0 dr"/>
              <a:gd name="idx" fmla="cos wd2 2700000"/>
              <a:gd name="idy" fmla="sin hd2 2700000"/>
              <a:gd name="il" fmla="+- hc 0 hd2"/>
              <a:gd name="ir" fmla="+- hc h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ihd2"/>
              </a:cxn>
              <a:cxn ang="cd4">
                <a:pos x="hc" y="b"/>
              </a:cxn>
              <a:cxn ang="cd4">
                <a:pos x="iwd2" y="ihd2"/>
              </a:cxn>
              <a:cxn ang="0">
                <a:pos x="r" y="vc"/>
              </a:cxn>
              <a:cxn ang="3">
                <a:pos x="iwd2" y="hd2"/>
              </a:cxn>
            </a:cxnLst>
            <a:rect l="l" t="t" r="r" b="b"/>
            <a:pathLst>
              <a:path w="3400" h="3605">
                <a:moveTo>
                  <a:pt x="40" y="0"/>
                </a:moveTo>
                <a:cubicBezTo>
                  <a:pt x="1896" y="0"/>
                  <a:pt x="3400" y="1504"/>
                  <a:pt x="3400" y="3360"/>
                </a:cubicBezTo>
                <a:cubicBezTo>
                  <a:pt x="3400" y="3432"/>
                  <a:pt x="3398" y="3504"/>
                  <a:pt x="3393" y="3576"/>
                </a:cubicBezTo>
                <a:lnTo>
                  <a:pt x="3391" y="3605"/>
                </a:lnTo>
                <a:lnTo>
                  <a:pt x="1928" y="3605"/>
                </a:lnTo>
                <a:lnTo>
                  <a:pt x="1929" y="3603"/>
                </a:lnTo>
                <a:cubicBezTo>
                  <a:pt x="1939" y="3523"/>
                  <a:pt x="1944" y="3442"/>
                  <a:pt x="1944" y="3360"/>
                </a:cubicBezTo>
                <a:cubicBezTo>
                  <a:pt x="1944" y="2308"/>
                  <a:pt x="1092" y="1456"/>
                  <a:pt x="40" y="1456"/>
                </a:cubicBezTo>
                <a:lnTo>
                  <a:pt x="0" y="1457"/>
                </a:lnTo>
                <a:lnTo>
                  <a:pt x="0" y="0"/>
                </a:lnTo>
                <a:lnTo>
                  <a:pt x="40" y="0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70000"/>
                  <a:lumMod val="92000"/>
                  <a:lumOff val="8000"/>
                </a:schemeClr>
              </a:gs>
              <a:gs pos="100000">
                <a:schemeClr val="accent2">
                  <a:alpha val="0"/>
                  <a:lumMod val="80000"/>
                  <a:lumOff val="2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tx1"/>
              </a:solidFill>
              <a:cs typeface="微软雅黑" panose="020B0503020204020204" charset="-122"/>
            </a:endParaRPr>
          </a:p>
        </p:txBody>
      </p:sp>
      <p:sp>
        <p:nvSpPr>
          <p:cNvPr id="8" name="任意多边形 14"/>
          <p:cNvSpPr/>
          <p:nvPr userDrawn="1">
            <p:custDataLst>
              <p:tags r:id="rId3"/>
            </p:custDataLst>
          </p:nvPr>
        </p:nvSpPr>
        <p:spPr>
          <a:xfrm>
            <a:off x="10189845" y="1349375"/>
            <a:ext cx="2001520" cy="378142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97" h="6039">
                <a:moveTo>
                  <a:pt x="3020" y="0"/>
                </a:moveTo>
                <a:cubicBezTo>
                  <a:pt x="3072" y="0"/>
                  <a:pt x="3123" y="1"/>
                  <a:pt x="3175" y="4"/>
                </a:cubicBezTo>
                <a:lnTo>
                  <a:pt x="3197" y="5"/>
                </a:lnTo>
                <a:lnTo>
                  <a:pt x="3197" y="6034"/>
                </a:lnTo>
                <a:lnTo>
                  <a:pt x="3175" y="6035"/>
                </a:lnTo>
                <a:cubicBezTo>
                  <a:pt x="3123" y="6038"/>
                  <a:pt x="3072" y="6039"/>
                  <a:pt x="3020" y="6039"/>
                </a:cubicBezTo>
                <a:cubicBezTo>
                  <a:pt x="1352" y="6039"/>
                  <a:pt x="0" y="4687"/>
                  <a:pt x="0" y="3020"/>
                </a:cubicBezTo>
                <a:cubicBezTo>
                  <a:pt x="0" y="1352"/>
                  <a:pt x="1352" y="0"/>
                  <a:pt x="3020" y="0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alpha val="20000"/>
                </a:schemeClr>
              </a:gs>
              <a:gs pos="0">
                <a:schemeClr val="accent1">
                  <a:alpha val="0"/>
                </a:schemeClr>
              </a:gs>
            </a:gsLst>
            <a:lin ang="16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9" name="副标题"/>
          <p:cNvSpPr txBox="1">
            <a:spLocks noGrp="1"/>
          </p:cNvSpPr>
          <p:nvPr>
            <p:ph type="body" idx="3" hasCustomPrompt="1"/>
            <p:custDataLst>
              <p:tags r:id="rId4"/>
            </p:custDataLst>
          </p:nvPr>
        </p:nvSpPr>
        <p:spPr>
          <a:xfrm>
            <a:off x="1437005" y="3325495"/>
            <a:ext cx="7401560" cy="635000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1800" b="0" i="0" u="none" strike="noStrike" kern="1200" cap="none" spc="200" normalizeH="0" baseline="0" noProof="1">
                <a:solidFill>
                  <a:schemeClr val="tx1"/>
                </a:solidFill>
                <a:latin typeface="+mj-ea"/>
                <a:ea typeface="+mj-ea"/>
                <a:cs typeface="+mj-lt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>
                <a:sym typeface="+mn-ea"/>
              </a:rPr>
              <a:t>单击此处编辑母版副标题样式</a:t>
            </a:r>
            <a:endParaRPr>
              <a:sym typeface="+mn-ea"/>
            </a:endParaRPr>
          </a:p>
        </p:txBody>
      </p:sp>
      <p:sp>
        <p:nvSpPr>
          <p:cNvPr id="11" name="标题"/>
          <p:cNvSpPr txBox="1">
            <a:spLocks noGrp="1"/>
          </p:cNvSpPr>
          <p:nvPr>
            <p:ph type="title" idx="2" hasCustomPrompt="1"/>
            <p:custDataLst>
              <p:tags r:id="rId5"/>
            </p:custDataLst>
          </p:nvPr>
        </p:nvSpPr>
        <p:spPr>
          <a:xfrm>
            <a:off x="1437005" y="1447800"/>
            <a:ext cx="7395845" cy="1712595"/>
          </a:xfrm>
          <a:prstGeom prst="rect">
            <a:avLst/>
          </a:prstGeom>
        </p:spPr>
        <p:txBody>
          <a:bodyPr wrap="square" lIns="91440" tIns="45720" rIns="91440" bIns="4572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400" normalizeH="0" baseline="0" noProof="1">
                <a:solidFill>
                  <a:schemeClr val="tx1"/>
                </a:solidFill>
                <a:latin typeface="+mj-ea"/>
                <a:ea typeface="+mj-ea"/>
                <a:cs typeface="微软雅黑" panose="020B0503020204020204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12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3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5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6" name="署名占位符 10"/>
          <p:cNvSpPr>
            <a:spLocks noGrp="1"/>
          </p:cNvSpPr>
          <p:nvPr>
            <p:ph type="body" sz="quarter" idx="17" hasCustomPrompt="1"/>
            <p:custDataLst>
              <p:tags r:id="rId9"/>
            </p:custDataLst>
          </p:nvPr>
        </p:nvSpPr>
        <p:spPr>
          <a:xfrm>
            <a:off x="1520825" y="4201795"/>
            <a:ext cx="1886585" cy="440690"/>
          </a:xfrm>
          <a:prstGeom prst="roundRect">
            <a:avLst>
              <a:gd name="adj" fmla="val 21854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alpha val="60000"/>
                </a:schemeClr>
              </a:gs>
            </a:gsLst>
            <a:lin ang="2700000" scaled="0"/>
          </a:gradFill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/>
              <a:t>署名</a:t>
            </a:r>
            <a:endParaRPr lang="zh-CN" altLang="en-US"/>
          </a:p>
        </p:txBody>
      </p:sp>
      <p:sp>
        <p:nvSpPr>
          <p:cNvPr id="17" name="任意多边形 2"/>
          <p:cNvSpPr/>
          <p:nvPr userDrawn="1">
            <p:custDataLst>
              <p:tags r:id="rId10"/>
            </p:custDataLst>
          </p:nvPr>
        </p:nvSpPr>
        <p:spPr>
          <a:xfrm rot="10800000" flipH="1" flipV="1">
            <a:off x="8851265" y="3810"/>
            <a:ext cx="3339465" cy="3338195"/>
          </a:xfrm>
          <a:custGeom>
            <a:avLst/>
            <a:gdLst>
              <a:gd name="adj" fmla="val 13398"/>
              <a:gd name="a" fmla="pin 0 adj 50000"/>
              <a:gd name="dr" fmla="*/ ss a 100000"/>
              <a:gd name="iwd2" fmla="+- wd2 0 dr"/>
              <a:gd name="ihd2" fmla="+- hd2 0 dr"/>
              <a:gd name="idx" fmla="cos wd2 2700000"/>
              <a:gd name="idy" fmla="sin hd2 2700000"/>
              <a:gd name="il" fmla="+- hc 0 hd2"/>
              <a:gd name="ir" fmla="+- hc h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ihd2"/>
              </a:cxn>
              <a:cxn ang="cd4">
                <a:pos x="hc" y="b"/>
              </a:cxn>
              <a:cxn ang="cd4">
                <a:pos x="iwd2" y="ihd2"/>
              </a:cxn>
              <a:cxn ang="0">
                <a:pos x="r" y="vc"/>
              </a:cxn>
              <a:cxn ang="3">
                <a:pos x="iwd2" y="hd2"/>
              </a:cxn>
            </a:cxnLst>
            <a:rect l="l" t="t" r="r" b="b"/>
            <a:pathLst>
              <a:path w="5259" h="5257">
                <a:moveTo>
                  <a:pt x="5211" y="0"/>
                </a:moveTo>
                <a:lnTo>
                  <a:pt x="5259" y="0"/>
                </a:lnTo>
                <a:lnTo>
                  <a:pt x="5259" y="1397"/>
                </a:lnTo>
                <a:lnTo>
                  <a:pt x="5211" y="1396"/>
                </a:lnTo>
                <a:cubicBezTo>
                  <a:pt x="3104" y="1396"/>
                  <a:pt x="1396" y="3104"/>
                  <a:pt x="1396" y="5211"/>
                </a:cubicBezTo>
                <a:lnTo>
                  <a:pt x="1397" y="5257"/>
                </a:lnTo>
                <a:lnTo>
                  <a:pt x="0" y="5257"/>
                </a:lnTo>
                <a:lnTo>
                  <a:pt x="0" y="5211"/>
                </a:lnTo>
                <a:cubicBezTo>
                  <a:pt x="0" y="2333"/>
                  <a:pt x="2333" y="0"/>
                  <a:pt x="5211" y="0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alpha val="48000"/>
                </a:schemeClr>
              </a:gs>
              <a:gs pos="22000">
                <a:schemeClr val="accent1">
                  <a:alpha val="0"/>
                  <a:lumMod val="63000"/>
                  <a:lumOff val="37000"/>
                </a:schemeClr>
              </a:gs>
            </a:gsLst>
            <a:lin ang="16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tx1"/>
              </a:solidFill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 userDrawn="1">
            <p:custDataLst>
              <p:tags r:id="rId2"/>
            </p:custDataLst>
          </p:nvPr>
        </p:nvSpPr>
        <p:spPr>
          <a:xfrm>
            <a:off x="1219200" y="2804795"/>
            <a:ext cx="2362200" cy="2362200"/>
          </a:xfrm>
          <a:prstGeom prst="ellipse">
            <a:avLst/>
          </a:prstGeom>
          <a:gradFill>
            <a:gsLst>
              <a:gs pos="100000">
                <a:schemeClr val="accent2">
                  <a:alpha val="20000"/>
                </a:schemeClr>
              </a:gs>
              <a:gs pos="0">
                <a:schemeClr val="accent2">
                  <a:alpha val="0"/>
                </a:schemeClr>
              </a:gs>
            </a:gsLst>
            <a:lin ang="16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cs typeface="微软雅黑" panose="020B0503020204020204" charset="-122"/>
              <a:sym typeface="+mn-ea"/>
            </a:endParaRPr>
          </a:p>
        </p:txBody>
      </p:sp>
      <p:sp>
        <p:nvSpPr>
          <p:cNvPr id="5" name="标题"/>
          <p:cNvSpPr txBox="1">
            <a:spLocks noGrp="1"/>
          </p:cNvSpPr>
          <p:nvPr>
            <p:ph type="title" idx="1" hasCustomPrompt="1"/>
            <p:custDataLst>
              <p:tags r:id="rId3"/>
            </p:custDataLst>
          </p:nvPr>
        </p:nvSpPr>
        <p:spPr bwMode="auto">
          <a:xfrm>
            <a:off x="844550" y="1139825"/>
            <a:ext cx="2171065" cy="2350770"/>
          </a:xfrm>
          <a:prstGeom prst="rect">
            <a:avLst/>
          </a:prstGeom>
        </p:spPr>
        <p:txBody>
          <a:bodyPr wrap="square" lIns="91440" tIns="45720" rIns="91440" bIns="4572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40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微软雅黑" panose="020B0503020204020204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>
                <a:sym typeface="+mn-ea"/>
              </a:rPr>
              <a:t>标题</a:t>
            </a:r>
            <a:endParaRPr>
              <a:sym typeface="+mn-ea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1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任意多边形: 形状 6"/>
          <p:cNvSpPr/>
          <p:nvPr userDrawn="1">
            <p:custDataLst>
              <p:tags r:id="rId7"/>
            </p:custDataLst>
          </p:nvPr>
        </p:nvSpPr>
        <p:spPr>
          <a:xfrm>
            <a:off x="9295130" y="3812540"/>
            <a:ext cx="2896235" cy="3045460"/>
          </a:xfrm>
          <a:custGeom>
            <a:avLst/>
            <a:gdLst>
              <a:gd name="connsiteX0" fmla="*/ 2215286 w 2898892"/>
              <a:gd name="connsiteY0" fmla="*/ 1136 h 3045222"/>
              <a:gd name="connsiteX1" fmla="*/ 2449717 w 2898892"/>
              <a:gd name="connsiteY1" fmla="*/ 5674 h 3045222"/>
              <a:gd name="connsiteX2" fmla="*/ 2878869 w 2898892"/>
              <a:gd name="connsiteY2" fmla="*/ 77060 h 3045222"/>
              <a:gd name="connsiteX3" fmla="*/ 2898874 w 2898892"/>
              <a:gd name="connsiteY3" fmla="*/ 82278 h 3045222"/>
              <a:gd name="connsiteX4" fmla="*/ 2898892 w 2898892"/>
              <a:gd name="connsiteY4" fmla="*/ 1092496 h 3045222"/>
              <a:gd name="connsiteX5" fmla="*/ 2897670 w 2898892"/>
              <a:gd name="connsiteY5" fmla="*/ 1091774 h 3045222"/>
              <a:gd name="connsiteX6" fmla="*/ 2383672 w 2898892"/>
              <a:gd name="connsiteY6" fmla="*/ 950163 h 3045222"/>
              <a:gd name="connsiteX7" fmla="*/ 949550 w 2898892"/>
              <a:gd name="connsiteY7" fmla="*/ 2196199 h 3045222"/>
              <a:gd name="connsiteX8" fmla="*/ 1178031 w 2898892"/>
              <a:gd name="connsiteY8" fmla="*/ 3043519 h 3045222"/>
              <a:gd name="connsiteX9" fmla="*/ 1179843 w 2898892"/>
              <a:gd name="connsiteY9" fmla="*/ 3044919 h 3045222"/>
              <a:gd name="connsiteX10" fmla="*/ 128202 w 2898892"/>
              <a:gd name="connsiteY10" fmla="*/ 3045222 h 3045222"/>
              <a:gd name="connsiteX11" fmla="*/ 122797 w 2898892"/>
              <a:gd name="connsiteY11" fmla="*/ 3031476 h 3045222"/>
              <a:gd name="connsiteX12" fmla="*/ 5670 w 2898892"/>
              <a:gd name="connsiteY12" fmla="*/ 2130196 h 3045222"/>
              <a:gd name="connsiteX13" fmla="*/ 2215286 w 2898892"/>
              <a:gd name="connsiteY13" fmla="*/ 1136 h 3045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898892" h="3045222">
                <a:moveTo>
                  <a:pt x="2215286" y="1136"/>
                </a:moveTo>
                <a:cubicBezTo>
                  <a:pt x="2292637" y="-1294"/>
                  <a:pt x="2370849" y="159"/>
                  <a:pt x="2449717" y="5674"/>
                </a:cubicBezTo>
                <a:cubicBezTo>
                  <a:pt x="2597317" y="15996"/>
                  <a:pt x="2740731" y="40665"/>
                  <a:pt x="2878869" y="77060"/>
                </a:cubicBezTo>
                <a:lnTo>
                  <a:pt x="2898874" y="82278"/>
                </a:lnTo>
                <a:lnTo>
                  <a:pt x="2898892" y="1092496"/>
                </a:lnTo>
                <a:lnTo>
                  <a:pt x="2897670" y="1091774"/>
                </a:lnTo>
                <a:cubicBezTo>
                  <a:pt x="2742140" y="1012787"/>
                  <a:pt x="2568647" y="963098"/>
                  <a:pt x="2383672" y="950163"/>
                </a:cubicBezTo>
                <a:cubicBezTo>
                  <a:pt x="1643138" y="898380"/>
                  <a:pt x="1001288" y="1456317"/>
                  <a:pt x="949550" y="2196199"/>
                </a:cubicBezTo>
                <a:cubicBezTo>
                  <a:pt x="927712" y="2508494"/>
                  <a:pt x="1014704" y="2802938"/>
                  <a:pt x="1178031" y="3043519"/>
                </a:cubicBezTo>
                <a:lnTo>
                  <a:pt x="1179843" y="3044919"/>
                </a:lnTo>
                <a:lnTo>
                  <a:pt x="128202" y="3045222"/>
                </a:lnTo>
                <a:lnTo>
                  <a:pt x="122797" y="3031476"/>
                </a:lnTo>
                <a:cubicBezTo>
                  <a:pt x="26596" y="2750393"/>
                  <a:pt x="-16389" y="2445659"/>
                  <a:pt x="5670" y="2130196"/>
                </a:cubicBezTo>
                <a:cubicBezTo>
                  <a:pt x="88351" y="947803"/>
                  <a:pt x="1055015" y="37588"/>
                  <a:pt x="2215286" y="1136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 8"/>
          <p:cNvSpPr/>
          <p:nvPr userDrawn="1">
            <p:custDataLst>
              <p:tags r:id="rId2"/>
            </p:custDataLst>
          </p:nvPr>
        </p:nvSpPr>
        <p:spPr>
          <a:xfrm flipH="1">
            <a:off x="10045700" y="4570095"/>
            <a:ext cx="2146300" cy="2287905"/>
          </a:xfrm>
          <a:custGeom>
            <a:avLst/>
            <a:gdLst>
              <a:gd name="adj" fmla="val 21666"/>
              <a:gd name="a" fmla="pin 0 adj 50000"/>
              <a:gd name="dr" fmla="*/ ss a 100000"/>
              <a:gd name="iwd2" fmla="+- wd2 0 dr"/>
              <a:gd name="ihd2" fmla="+- hd2 0 dr"/>
              <a:gd name="idx" fmla="cos wd2 2700000"/>
              <a:gd name="idy" fmla="sin hd2 2700000"/>
              <a:gd name="il" fmla="+- hc 0 hd2"/>
              <a:gd name="ir" fmla="+- hc h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ihd2"/>
              </a:cxn>
              <a:cxn ang="cd4">
                <a:pos x="hc" y="b"/>
              </a:cxn>
              <a:cxn ang="cd4">
                <a:pos x="iwd2" y="ihd2"/>
              </a:cxn>
              <a:cxn ang="0">
                <a:pos x="r" y="vc"/>
              </a:cxn>
              <a:cxn ang="3">
                <a:pos x="iwd2" y="hd2"/>
              </a:cxn>
            </a:cxnLst>
            <a:rect l="l" t="t" r="r" b="b"/>
            <a:pathLst>
              <a:path w="3400" h="3605">
                <a:moveTo>
                  <a:pt x="40" y="0"/>
                </a:moveTo>
                <a:cubicBezTo>
                  <a:pt x="1896" y="0"/>
                  <a:pt x="3400" y="1504"/>
                  <a:pt x="3400" y="3360"/>
                </a:cubicBezTo>
                <a:cubicBezTo>
                  <a:pt x="3400" y="3432"/>
                  <a:pt x="3398" y="3504"/>
                  <a:pt x="3393" y="3576"/>
                </a:cubicBezTo>
                <a:lnTo>
                  <a:pt x="3391" y="3605"/>
                </a:lnTo>
                <a:lnTo>
                  <a:pt x="1928" y="3605"/>
                </a:lnTo>
                <a:lnTo>
                  <a:pt x="1929" y="3603"/>
                </a:lnTo>
                <a:cubicBezTo>
                  <a:pt x="1939" y="3523"/>
                  <a:pt x="1944" y="3442"/>
                  <a:pt x="1944" y="3360"/>
                </a:cubicBezTo>
                <a:cubicBezTo>
                  <a:pt x="1944" y="2308"/>
                  <a:pt x="1092" y="1456"/>
                  <a:pt x="40" y="1456"/>
                </a:cubicBezTo>
                <a:lnTo>
                  <a:pt x="0" y="1457"/>
                </a:lnTo>
                <a:lnTo>
                  <a:pt x="0" y="0"/>
                </a:lnTo>
                <a:lnTo>
                  <a:pt x="40" y="0"/>
                </a:lnTo>
                <a:close/>
              </a:path>
            </a:pathLst>
          </a:custGeom>
          <a:gradFill>
            <a:gsLst>
              <a:gs pos="100000">
                <a:schemeClr val="accent1">
                  <a:alpha val="20000"/>
                </a:schemeClr>
              </a:gs>
              <a:gs pos="0">
                <a:schemeClr val="accent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tx1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9" name="椭圆 8"/>
          <p:cNvSpPr/>
          <p:nvPr userDrawn="1">
            <p:custDataLst>
              <p:tags r:id="rId3"/>
            </p:custDataLst>
          </p:nvPr>
        </p:nvSpPr>
        <p:spPr>
          <a:xfrm>
            <a:off x="9127490" y="967740"/>
            <a:ext cx="685800" cy="685800"/>
          </a:xfrm>
          <a:prstGeom prst="ellipse">
            <a:avLst/>
          </a:prstGeom>
          <a:gradFill>
            <a:gsLst>
              <a:gs pos="100000">
                <a:schemeClr val="accent2">
                  <a:alpha val="20000"/>
                </a:schemeClr>
              </a:gs>
              <a:gs pos="0">
                <a:schemeClr val="accent2">
                  <a:alpha val="0"/>
                </a:schemeClr>
              </a:gs>
            </a:gsLst>
            <a:lin ang="16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微软雅黑" panose="020B0503020204020204" charset="-122"/>
              <a:sym typeface="+mn-ea"/>
            </a:endParaRPr>
          </a:p>
        </p:txBody>
      </p:sp>
      <p:sp>
        <p:nvSpPr>
          <p:cNvPr id="10" name="椭圆 9"/>
          <p:cNvSpPr/>
          <p:nvPr userDrawn="1">
            <p:custDataLst>
              <p:tags r:id="rId4"/>
            </p:custDataLst>
          </p:nvPr>
        </p:nvSpPr>
        <p:spPr>
          <a:xfrm>
            <a:off x="982345" y="1607820"/>
            <a:ext cx="2449195" cy="2449830"/>
          </a:xfrm>
          <a:prstGeom prst="ellipse">
            <a:avLst/>
          </a:prstGeom>
          <a:gradFill>
            <a:gsLst>
              <a:gs pos="100000">
                <a:schemeClr val="accent2">
                  <a:alpha val="20000"/>
                </a:schemeClr>
              </a:gs>
              <a:gs pos="0">
                <a:schemeClr val="accent2">
                  <a:alpha val="0"/>
                </a:schemeClr>
              </a:gs>
            </a:gsLst>
            <a:lin ang="16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微软雅黑" panose="020B0503020204020204" charset="-122"/>
              <a:sym typeface="+mn-ea"/>
            </a:endParaRPr>
          </a:p>
        </p:txBody>
      </p:sp>
      <p:sp>
        <p:nvSpPr>
          <p:cNvPr id="11" name="标题"/>
          <p:cNvSpPr txBox="1">
            <a:spLocks noGrp="1"/>
          </p:cNvSpPr>
          <p:nvPr>
            <p:ph type="title" idx="1"/>
            <p:custDataLst>
              <p:tags r:id="rId5"/>
            </p:custDataLst>
          </p:nvPr>
        </p:nvSpPr>
        <p:spPr>
          <a:xfrm>
            <a:off x="2348230" y="1383030"/>
            <a:ext cx="8107680" cy="204533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4800" b="1" i="0" u="none" strike="noStrike" kern="1200" cap="none" spc="400" normalizeH="0" baseline="0" noProof="1">
                <a:solidFill>
                  <a:schemeClr val="tx1"/>
                </a:solidFill>
                <a:uFillTx/>
                <a:latin typeface="+mj-ea"/>
                <a:ea typeface="+mj-ea"/>
                <a:cs typeface="微软雅黑" panose="020B0503020204020204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2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3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4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5" name="节编号 3"/>
          <p:cNvSpPr>
            <a:spLocks noGrp="1"/>
          </p:cNvSpPr>
          <p:nvPr>
            <p:ph type="body" sz="quarter" idx="13" hasCustomPrompt="1"/>
            <p:custDataLst>
              <p:tags r:id="rId9"/>
            </p:custDataLst>
          </p:nvPr>
        </p:nvSpPr>
        <p:spPr>
          <a:xfrm>
            <a:off x="2389505" y="3841027"/>
            <a:ext cx="1917700" cy="526416"/>
          </a:xfrm>
          <a:prstGeom prst="round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60000"/>
                </a:schemeClr>
              </a:gs>
            </a:gsLst>
            <a:lin ang="0" scaled="0"/>
          </a:gradFill>
        </p:spPr>
        <p:txBody>
          <a:bodyPr wrap="none" tIns="0" bIns="36195" anchor="ctr" anchorCtr="0">
            <a:normAutofit/>
          </a:bodyPr>
          <a:lstStyle>
            <a:lvl1pPr marL="0" indent="0" algn="ctr"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/>
              <a:t>节编号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/>
            </a:lvl1pPr>
          </a:lstStyle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82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83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584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85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/>
              <a:t>单击此处编辑副标题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 10"/>
          <p:cNvSpPr/>
          <p:nvPr userDrawn="1">
            <p:custDataLst>
              <p:tags r:id="rId2"/>
            </p:custDataLst>
          </p:nvPr>
        </p:nvSpPr>
        <p:spPr>
          <a:xfrm rot="10800000" flipV="1">
            <a:off x="635" y="31750"/>
            <a:ext cx="3338195" cy="3338195"/>
          </a:xfrm>
          <a:custGeom>
            <a:avLst/>
            <a:gdLst>
              <a:gd name="adj" fmla="val 13398"/>
              <a:gd name="a" fmla="pin 0 adj 50000"/>
              <a:gd name="dr" fmla="*/ ss a 100000"/>
              <a:gd name="iwd2" fmla="+- wd2 0 dr"/>
              <a:gd name="ihd2" fmla="+- hd2 0 dr"/>
              <a:gd name="idx" fmla="cos wd2 2700000"/>
              <a:gd name="idy" fmla="sin hd2 2700000"/>
              <a:gd name="il" fmla="+- hc 0 hd2"/>
              <a:gd name="ir" fmla="+- hc h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ihd2"/>
              </a:cxn>
              <a:cxn ang="cd4">
                <a:pos x="hc" y="b"/>
              </a:cxn>
              <a:cxn ang="cd4">
                <a:pos x="iwd2" y="ihd2"/>
              </a:cxn>
              <a:cxn ang="0">
                <a:pos x="r" y="vc"/>
              </a:cxn>
              <a:cxn ang="3">
                <a:pos x="iwd2" y="hd2"/>
              </a:cxn>
            </a:cxnLst>
            <a:rect l="l" t="t" r="r" b="b"/>
            <a:pathLst>
              <a:path w="5259" h="5257">
                <a:moveTo>
                  <a:pt x="5211" y="0"/>
                </a:moveTo>
                <a:lnTo>
                  <a:pt x="5259" y="0"/>
                </a:lnTo>
                <a:lnTo>
                  <a:pt x="5259" y="1397"/>
                </a:lnTo>
                <a:lnTo>
                  <a:pt x="5211" y="1396"/>
                </a:lnTo>
                <a:cubicBezTo>
                  <a:pt x="3104" y="1396"/>
                  <a:pt x="1396" y="3104"/>
                  <a:pt x="1396" y="5211"/>
                </a:cubicBezTo>
                <a:lnTo>
                  <a:pt x="1397" y="5257"/>
                </a:lnTo>
                <a:lnTo>
                  <a:pt x="0" y="5257"/>
                </a:lnTo>
                <a:lnTo>
                  <a:pt x="0" y="5211"/>
                </a:lnTo>
                <a:cubicBezTo>
                  <a:pt x="0" y="2333"/>
                  <a:pt x="2333" y="0"/>
                  <a:pt x="5211" y="0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alpha val="48000"/>
                </a:schemeClr>
              </a:gs>
              <a:gs pos="22000">
                <a:schemeClr val="accent1">
                  <a:alpha val="0"/>
                  <a:lumMod val="63000"/>
                  <a:lumOff val="37000"/>
                </a:schemeClr>
              </a:gs>
            </a:gsLst>
            <a:lin ang="16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tx1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8" name="任意多边形 9"/>
          <p:cNvSpPr/>
          <p:nvPr userDrawn="1">
            <p:custDataLst>
              <p:tags r:id="rId3"/>
            </p:custDataLst>
          </p:nvPr>
        </p:nvSpPr>
        <p:spPr>
          <a:xfrm rot="10800000" flipV="1">
            <a:off x="0" y="1377315"/>
            <a:ext cx="2000885" cy="378142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97" h="6039">
                <a:moveTo>
                  <a:pt x="3020" y="0"/>
                </a:moveTo>
                <a:cubicBezTo>
                  <a:pt x="3072" y="0"/>
                  <a:pt x="3123" y="1"/>
                  <a:pt x="3175" y="4"/>
                </a:cubicBezTo>
                <a:lnTo>
                  <a:pt x="3197" y="5"/>
                </a:lnTo>
                <a:lnTo>
                  <a:pt x="3197" y="6034"/>
                </a:lnTo>
                <a:lnTo>
                  <a:pt x="3175" y="6035"/>
                </a:lnTo>
                <a:cubicBezTo>
                  <a:pt x="3123" y="6038"/>
                  <a:pt x="3072" y="6039"/>
                  <a:pt x="3020" y="6039"/>
                </a:cubicBezTo>
                <a:cubicBezTo>
                  <a:pt x="1352" y="6039"/>
                  <a:pt x="0" y="4687"/>
                  <a:pt x="0" y="3020"/>
                </a:cubicBezTo>
                <a:cubicBezTo>
                  <a:pt x="0" y="1352"/>
                  <a:pt x="1352" y="0"/>
                  <a:pt x="3020" y="0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alpha val="20000"/>
                </a:schemeClr>
              </a:gs>
              <a:gs pos="0">
                <a:schemeClr val="accent1">
                  <a:alpha val="0"/>
                </a:schemeClr>
              </a:gs>
            </a:gsLst>
            <a:lin ang="16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9" name="任意多边形 8"/>
          <p:cNvSpPr/>
          <p:nvPr userDrawn="1">
            <p:custDataLst>
              <p:tags r:id="rId4"/>
            </p:custDataLst>
          </p:nvPr>
        </p:nvSpPr>
        <p:spPr>
          <a:xfrm flipH="1">
            <a:off x="10045700" y="4578350"/>
            <a:ext cx="2146300" cy="2279015"/>
          </a:xfrm>
          <a:custGeom>
            <a:avLst/>
            <a:gdLst>
              <a:gd name="adj" fmla="val 21666"/>
              <a:gd name="a" fmla="pin 0 adj 50000"/>
              <a:gd name="dr" fmla="*/ ss a 100000"/>
              <a:gd name="iwd2" fmla="+- wd2 0 dr"/>
              <a:gd name="ihd2" fmla="+- hd2 0 dr"/>
              <a:gd name="idx" fmla="cos wd2 2700000"/>
              <a:gd name="idy" fmla="sin hd2 2700000"/>
              <a:gd name="il" fmla="+- hc 0 hd2"/>
              <a:gd name="ir" fmla="+- hc h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ihd2"/>
              </a:cxn>
              <a:cxn ang="cd4">
                <a:pos x="hc" y="b"/>
              </a:cxn>
              <a:cxn ang="cd4">
                <a:pos x="iwd2" y="ihd2"/>
              </a:cxn>
              <a:cxn ang="0">
                <a:pos x="r" y="vc"/>
              </a:cxn>
              <a:cxn ang="3">
                <a:pos x="iwd2" y="hd2"/>
              </a:cxn>
            </a:cxnLst>
            <a:rect l="l" t="t" r="r" b="b"/>
            <a:pathLst>
              <a:path w="3400" h="3605">
                <a:moveTo>
                  <a:pt x="40" y="0"/>
                </a:moveTo>
                <a:cubicBezTo>
                  <a:pt x="1896" y="0"/>
                  <a:pt x="3400" y="1504"/>
                  <a:pt x="3400" y="3360"/>
                </a:cubicBezTo>
                <a:cubicBezTo>
                  <a:pt x="3400" y="3432"/>
                  <a:pt x="3398" y="3504"/>
                  <a:pt x="3393" y="3576"/>
                </a:cubicBezTo>
                <a:lnTo>
                  <a:pt x="3391" y="3605"/>
                </a:lnTo>
                <a:lnTo>
                  <a:pt x="1928" y="3605"/>
                </a:lnTo>
                <a:lnTo>
                  <a:pt x="1929" y="3603"/>
                </a:lnTo>
                <a:cubicBezTo>
                  <a:pt x="1939" y="3523"/>
                  <a:pt x="1944" y="3442"/>
                  <a:pt x="1944" y="3360"/>
                </a:cubicBezTo>
                <a:cubicBezTo>
                  <a:pt x="1944" y="2308"/>
                  <a:pt x="1092" y="1456"/>
                  <a:pt x="40" y="1456"/>
                </a:cubicBezTo>
                <a:lnTo>
                  <a:pt x="0" y="1457"/>
                </a:lnTo>
                <a:lnTo>
                  <a:pt x="0" y="0"/>
                </a:lnTo>
                <a:lnTo>
                  <a:pt x="40" y="0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70000"/>
                  <a:lumMod val="92000"/>
                  <a:lumOff val="8000"/>
                </a:schemeClr>
              </a:gs>
              <a:gs pos="100000">
                <a:schemeClr val="accent2">
                  <a:alpha val="0"/>
                  <a:lumMod val="80000"/>
                  <a:lumOff val="2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tx1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11" name="标题"/>
          <p:cNvSpPr txBox="1">
            <a:spLocks noGrp="1"/>
          </p:cNvSpPr>
          <p:nvPr>
            <p:ph type="title" idx="2" hasCustomPrompt="1"/>
            <p:custDataLst>
              <p:tags r:id="rId5"/>
            </p:custDataLst>
          </p:nvPr>
        </p:nvSpPr>
        <p:spPr>
          <a:xfrm>
            <a:off x="3641090" y="1520825"/>
            <a:ext cx="6866890" cy="2146300"/>
          </a:xfrm>
          <a:prstGeom prst="rect">
            <a:avLst/>
          </a:prstGeom>
          <a:noFill/>
        </p:spPr>
        <p:txBody>
          <a:bodyPr wrap="square" lIns="91440" tIns="45720" rIns="71755" bIns="45720" rtlCol="0" anchor="b" anchorCtr="0">
            <a:normAutofit/>
          </a:bodyPr>
          <a:lstStyle>
            <a:lvl1pPr marL="0" marR="0" lvl="0" algn="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600" b="1" i="0" u="none" strike="noStrike" kern="1200" cap="none" spc="0" normalizeH="0" baseline="0" noProof="1">
                <a:solidFill>
                  <a:schemeClr val="tx1"/>
                </a:solidFill>
                <a:latin typeface="+mj-ea"/>
                <a:ea typeface="+mj-ea"/>
                <a:cs typeface="微软雅黑" panose="020B0503020204020204" charset="-122"/>
                <a:sym typeface="+mn-ea"/>
              </a:defRPr>
            </a:lvl1pPr>
          </a:lstStyle>
          <a:p>
            <a:pPr lvl="0" algn="r">
              <a:buClrTx/>
              <a:buSzTx/>
              <a:buFontTx/>
            </a:pPr>
            <a:r>
              <a:rPr>
                <a:sym typeface="+mn-ea"/>
              </a:rPr>
              <a:t>单击编辑标题</a:t>
            </a:r>
            <a:endParaRPr>
              <a:sym typeface="+mn-ea"/>
            </a:endParaRPr>
          </a:p>
        </p:txBody>
      </p:sp>
      <p:sp>
        <p:nvSpPr>
          <p:cNvPr id="12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3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5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6" name="署名占位符 10"/>
          <p:cNvSpPr>
            <a:spLocks noGrp="1"/>
          </p:cNvSpPr>
          <p:nvPr>
            <p:ph type="body" sz="quarter" idx="17" hasCustomPrompt="1"/>
            <p:custDataLst>
              <p:tags r:id="rId9"/>
            </p:custDataLst>
          </p:nvPr>
        </p:nvSpPr>
        <p:spPr>
          <a:xfrm>
            <a:off x="8479790" y="4109719"/>
            <a:ext cx="1886585" cy="562294"/>
          </a:xfrm>
          <a:prstGeom prst="roundRect">
            <a:avLst>
              <a:gd name="adj" fmla="val 21854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alpha val="60000"/>
                </a:schemeClr>
              </a:gs>
            </a:gsLst>
            <a:lin ang="2700000" scaled="0"/>
          </a:gradFill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/>
              <a:t>署名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104867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104867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7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7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7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78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79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80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81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82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3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84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1048685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86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1048687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88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89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90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4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55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56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57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589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90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1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1048692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8693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94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95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1048696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3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1048664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5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66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67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20" Type="http://schemas.openxmlformats.org/officeDocument/2006/relationships/tags" Target="../tags/tag62.xml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2.png"/><Relationship Id="rId18" Type="http://schemas.openxmlformats.org/officeDocument/2006/relationships/image" Target="file:///D:\qq&#25991;&#20214;\712321467\Image\C2C\Image2\%7b75232B38-A165-1FB7-499C-2E1C792CACB5%7d.png" TargetMode="External"/><Relationship Id="rId17" Type="http://schemas.openxmlformats.org/officeDocument/2006/relationships/image" Target="../media/image1.png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2" Type="http://schemas.openxmlformats.org/officeDocument/2006/relationships/theme" Target="../theme/theme2.xml"/><Relationship Id="rId21" Type="http://schemas.openxmlformats.org/officeDocument/2006/relationships/image" Target="file:///D:\qq&#25991;&#20214;\712321467\Image\C2C\Image2\%7b75232B38-A165-1FB7-499C-2E1C792CACB5%7d.png" TargetMode="External"/><Relationship Id="rId20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136.xml"/><Relationship Id="rId18" Type="http://schemas.openxmlformats.org/officeDocument/2006/relationships/tags" Target="../tags/tag135.xml"/><Relationship Id="rId17" Type="http://schemas.openxmlformats.org/officeDocument/2006/relationships/tags" Target="../tags/tag134.xml"/><Relationship Id="rId16" Type="http://schemas.openxmlformats.org/officeDocument/2006/relationships/tags" Target="../tags/tag133.xml"/><Relationship Id="rId15" Type="http://schemas.openxmlformats.org/officeDocument/2006/relationships/tags" Target="../tags/tag132.xml"/><Relationship Id="rId14" Type="http://schemas.openxmlformats.org/officeDocument/2006/relationships/tags" Target="../tags/tag131.xml"/><Relationship Id="rId13" Type="http://schemas.openxmlformats.org/officeDocument/2006/relationships/tags" Target="../tags/tag130.xml"/><Relationship Id="rId12" Type="http://schemas.openxmlformats.org/officeDocument/2006/relationships/tags" Target="../tags/tag129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77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78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579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048580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048581" name="图片 1073743875" descr="学科网 zxxk.com"/>
          <p:cNvPicPr>
            <a:picLocks noChangeAspect="1"/>
          </p:cNvPicPr>
          <p:nvPr/>
        </p:nvPicPr>
        <p:blipFill>
          <a:blip r:embed="rId17" r:link="rId1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1048582" name="图片 1073743875" descr="学科网 zxxk.com"/>
          <p:cNvPicPr>
            <a:picLocks noChangeAspect="1"/>
          </p:cNvPicPr>
          <p:nvPr/>
        </p:nvPicPr>
        <p:blipFill>
          <a:blip r:embed="rId19" r:link="rId1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  <p:custDataLst>
      <p:tags r:id="rId2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9" name="同心圆 6"/>
          <p:cNvSpPr/>
          <p:nvPr userDrawn="1">
            <p:custDataLst>
              <p:tags r:id="rId17"/>
            </p:custDataLst>
          </p:nvPr>
        </p:nvSpPr>
        <p:spPr>
          <a:xfrm rot="8280000">
            <a:off x="452120" y="287020"/>
            <a:ext cx="624840" cy="624840"/>
          </a:xfrm>
          <a:prstGeom prst="donut">
            <a:avLst>
              <a:gd name="adj" fmla="val 24433"/>
            </a:avLst>
          </a:prstGeom>
          <a:gradFill>
            <a:gsLst>
              <a:gs pos="0">
                <a:schemeClr val="accent1">
                  <a:alpha val="50000"/>
                </a:schemeClr>
              </a:gs>
              <a:gs pos="72000">
                <a:schemeClr val="accent1">
                  <a:alpha val="0"/>
                </a:schemeClr>
              </a:gs>
            </a:gsLst>
            <a:lin ang="169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任意多边形: 形状 11"/>
          <p:cNvSpPr/>
          <p:nvPr userDrawn="1">
            <p:custDataLst>
              <p:tags r:id="rId18"/>
            </p:custDataLst>
          </p:nvPr>
        </p:nvSpPr>
        <p:spPr>
          <a:xfrm>
            <a:off x="6934200" y="1351280"/>
            <a:ext cx="5255895" cy="5506720"/>
          </a:xfrm>
          <a:custGeom>
            <a:avLst/>
            <a:gdLst>
              <a:gd name="connsiteX0" fmla="*/ 4225077 w 5255647"/>
              <a:gd name="connsiteY0" fmla="*/ 770 h 5518308"/>
              <a:gd name="connsiteX1" fmla="*/ 4438483 w 5255647"/>
              <a:gd name="connsiteY1" fmla="*/ 10280 h 5518308"/>
              <a:gd name="connsiteX2" fmla="*/ 5216038 w 5255647"/>
              <a:gd name="connsiteY2" fmla="*/ 139615 h 5518308"/>
              <a:gd name="connsiteX3" fmla="*/ 5255647 w 5255647"/>
              <a:gd name="connsiteY3" fmla="*/ 150458 h 5518308"/>
              <a:gd name="connsiteX4" fmla="*/ 5255607 w 5255647"/>
              <a:gd name="connsiteY4" fmla="*/ 1981866 h 5518308"/>
              <a:gd name="connsiteX5" fmla="*/ 5250109 w 5255647"/>
              <a:gd name="connsiteY5" fmla="*/ 1978022 h 5518308"/>
              <a:gd name="connsiteX6" fmla="*/ 4318826 w 5255647"/>
              <a:gd name="connsiteY6" fmla="*/ 1721455 h 5518308"/>
              <a:gd name="connsiteX7" fmla="*/ 1720433 w 5255647"/>
              <a:gd name="connsiteY7" fmla="*/ 3978949 h 5518308"/>
              <a:gd name="connsiteX8" fmla="*/ 2134410 w 5255647"/>
              <a:gd name="connsiteY8" fmla="*/ 5514082 h 5518308"/>
              <a:gd name="connsiteX9" fmla="*/ 2137612 w 5255647"/>
              <a:gd name="connsiteY9" fmla="*/ 5517766 h 5518308"/>
              <a:gd name="connsiteX10" fmla="*/ 232206 w 5255647"/>
              <a:gd name="connsiteY10" fmla="*/ 5518308 h 5518308"/>
              <a:gd name="connsiteX11" fmla="*/ 222494 w 5255647"/>
              <a:gd name="connsiteY11" fmla="*/ 5492256 h 5518308"/>
              <a:gd name="connsiteX12" fmla="*/ 10273 w 5255647"/>
              <a:gd name="connsiteY12" fmla="*/ 3859362 h 5518308"/>
              <a:gd name="connsiteX13" fmla="*/ 4225077 w 5255647"/>
              <a:gd name="connsiteY13" fmla="*/ 770 h 5518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255647" h="5518308">
                <a:moveTo>
                  <a:pt x="4225077" y="770"/>
                </a:moveTo>
                <a:cubicBezTo>
                  <a:pt x="4295884" y="2127"/>
                  <a:pt x="4367035" y="5284"/>
                  <a:pt x="4438483" y="10280"/>
                </a:cubicBezTo>
                <a:cubicBezTo>
                  <a:pt x="4705911" y="28981"/>
                  <a:pt x="4965754" y="73676"/>
                  <a:pt x="5216038" y="139615"/>
                </a:cubicBezTo>
                <a:lnTo>
                  <a:pt x="5255647" y="150458"/>
                </a:lnTo>
                <a:lnTo>
                  <a:pt x="5255607" y="1981866"/>
                </a:lnTo>
                <a:lnTo>
                  <a:pt x="5250109" y="1978022"/>
                </a:lnTo>
                <a:cubicBezTo>
                  <a:pt x="4968313" y="1834916"/>
                  <a:pt x="4653971" y="1744891"/>
                  <a:pt x="4318826" y="1721455"/>
                </a:cubicBezTo>
                <a:cubicBezTo>
                  <a:pt x="2977095" y="1627633"/>
                  <a:pt x="1814168" y="2638470"/>
                  <a:pt x="1720433" y="3978949"/>
                </a:cubicBezTo>
                <a:cubicBezTo>
                  <a:pt x="1680868" y="4544750"/>
                  <a:pt x="1838485" y="5078208"/>
                  <a:pt x="2134410" y="5514082"/>
                </a:cubicBezTo>
                <a:lnTo>
                  <a:pt x="2137612" y="5517766"/>
                </a:lnTo>
                <a:lnTo>
                  <a:pt x="232206" y="5518308"/>
                </a:lnTo>
                <a:lnTo>
                  <a:pt x="222494" y="5492256"/>
                </a:lnTo>
                <a:cubicBezTo>
                  <a:pt x="48190" y="4983003"/>
                  <a:pt x="-29693" y="4430902"/>
                  <a:pt x="10273" y="3859362"/>
                </a:cubicBezTo>
                <a:cubicBezTo>
                  <a:pt x="165063" y="1645759"/>
                  <a:pt x="2030046" y="-41301"/>
                  <a:pt x="4225077" y="77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8000"/>
                </a:schemeClr>
              </a:gs>
              <a:gs pos="100000">
                <a:schemeClr val="accent1">
                  <a:alpha val="0"/>
                </a:schemeClr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</a:endParaRPr>
          </a:p>
        </p:txBody>
      </p:sp>
      <p:sp>
        <p:nvSpPr>
          <p:cNvPr id="8" name="KSO_TEMPLATE" hidden="1"/>
          <p:cNvSpPr/>
          <p:nvPr userDrawn="1">
            <p:custDataLst>
              <p:tags r:id="rId19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073743875" descr="学科网 zxxk.com"/>
          <p:cNvPicPr>
            <a:picLocks noChangeAspect="1"/>
          </p:cNvPicPr>
          <p:nvPr/>
        </p:nvPicPr>
        <p:blipFill>
          <a:blip r:embed="rId20" r:link="rId2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ct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ct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ct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ct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39.xml"/><Relationship Id="rId2" Type="http://schemas.openxmlformats.org/officeDocument/2006/relationships/tags" Target="../tags/tag138.xml"/><Relationship Id="rId1" Type="http://schemas.openxmlformats.org/officeDocument/2006/relationships/tags" Target="../tags/tag137.xml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9.xml"/><Relationship Id="rId6" Type="http://schemas.openxmlformats.org/officeDocument/2006/relationships/tags" Target="../tags/tag242.xml"/><Relationship Id="rId5" Type="http://schemas.openxmlformats.org/officeDocument/2006/relationships/tags" Target="../tags/tag241.xml"/><Relationship Id="rId4" Type="http://schemas.openxmlformats.org/officeDocument/2006/relationships/image" Target="../media/image5.GIF"/><Relationship Id="rId3" Type="http://schemas.openxmlformats.org/officeDocument/2006/relationships/tags" Target="../tags/tag240.xml"/><Relationship Id="rId2" Type="http://schemas.openxmlformats.org/officeDocument/2006/relationships/tags" Target="../tags/tag239.xml"/><Relationship Id="rId1" Type="http://schemas.openxmlformats.org/officeDocument/2006/relationships/tags" Target="../tags/tag238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9.xml"/><Relationship Id="rId5" Type="http://schemas.openxmlformats.org/officeDocument/2006/relationships/tags" Target="../tags/tag246.xml"/><Relationship Id="rId4" Type="http://schemas.openxmlformats.org/officeDocument/2006/relationships/image" Target="../media/image16.png"/><Relationship Id="rId3" Type="http://schemas.openxmlformats.org/officeDocument/2006/relationships/tags" Target="../tags/tag245.xml"/><Relationship Id="rId2" Type="http://schemas.openxmlformats.org/officeDocument/2006/relationships/tags" Target="../tags/tag244.xml"/><Relationship Id="rId1" Type="http://schemas.openxmlformats.org/officeDocument/2006/relationships/tags" Target="../tags/tag243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9.xml"/><Relationship Id="rId5" Type="http://schemas.openxmlformats.org/officeDocument/2006/relationships/tags" Target="../tags/tag250.xml"/><Relationship Id="rId4" Type="http://schemas.openxmlformats.org/officeDocument/2006/relationships/image" Target="../media/image17.png"/><Relationship Id="rId3" Type="http://schemas.openxmlformats.org/officeDocument/2006/relationships/tags" Target="../tags/tag249.xml"/><Relationship Id="rId2" Type="http://schemas.openxmlformats.org/officeDocument/2006/relationships/tags" Target="../tags/tag248.xml"/><Relationship Id="rId1" Type="http://schemas.openxmlformats.org/officeDocument/2006/relationships/tags" Target="../tags/tag247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tags" Target="../tags/tag258.xml"/><Relationship Id="rId7" Type="http://schemas.openxmlformats.org/officeDocument/2006/relationships/tags" Target="../tags/tag257.xml"/><Relationship Id="rId6" Type="http://schemas.openxmlformats.org/officeDocument/2006/relationships/tags" Target="../tags/tag256.xml"/><Relationship Id="rId5" Type="http://schemas.openxmlformats.org/officeDocument/2006/relationships/tags" Target="../tags/tag255.xml"/><Relationship Id="rId4" Type="http://schemas.openxmlformats.org/officeDocument/2006/relationships/tags" Target="../tags/tag254.xml"/><Relationship Id="rId3" Type="http://schemas.openxmlformats.org/officeDocument/2006/relationships/tags" Target="../tags/tag253.xml"/><Relationship Id="rId2" Type="http://schemas.openxmlformats.org/officeDocument/2006/relationships/tags" Target="../tags/tag252.xml"/><Relationship Id="rId1" Type="http://schemas.openxmlformats.org/officeDocument/2006/relationships/tags" Target="../tags/tag251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tags" Target="../tags/tag265.xml"/><Relationship Id="rId7" Type="http://schemas.openxmlformats.org/officeDocument/2006/relationships/image" Target="../media/image18.png"/><Relationship Id="rId6" Type="http://schemas.openxmlformats.org/officeDocument/2006/relationships/tags" Target="../tags/tag264.xml"/><Relationship Id="rId5" Type="http://schemas.openxmlformats.org/officeDocument/2006/relationships/tags" Target="../tags/tag263.xml"/><Relationship Id="rId4" Type="http://schemas.openxmlformats.org/officeDocument/2006/relationships/tags" Target="../tags/tag262.xml"/><Relationship Id="rId3" Type="http://schemas.openxmlformats.org/officeDocument/2006/relationships/tags" Target="../tags/tag261.xml"/><Relationship Id="rId2" Type="http://schemas.openxmlformats.org/officeDocument/2006/relationships/tags" Target="../tags/tag260.xml"/><Relationship Id="rId1" Type="http://schemas.openxmlformats.org/officeDocument/2006/relationships/tags" Target="../tags/tag259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tags" Target="../tags/tag271.xml"/><Relationship Id="rId7" Type="http://schemas.openxmlformats.org/officeDocument/2006/relationships/tags" Target="../tags/tag270.xml"/><Relationship Id="rId6" Type="http://schemas.openxmlformats.org/officeDocument/2006/relationships/tags" Target="../tags/tag269.xml"/><Relationship Id="rId5" Type="http://schemas.openxmlformats.org/officeDocument/2006/relationships/image" Target="../media/image20.png"/><Relationship Id="rId4" Type="http://schemas.openxmlformats.org/officeDocument/2006/relationships/tags" Target="../tags/tag268.xml"/><Relationship Id="rId3" Type="http://schemas.openxmlformats.org/officeDocument/2006/relationships/tags" Target="../tags/tag267.xml"/><Relationship Id="rId2" Type="http://schemas.openxmlformats.org/officeDocument/2006/relationships/image" Target="../media/image19.png"/><Relationship Id="rId1" Type="http://schemas.openxmlformats.org/officeDocument/2006/relationships/tags" Target="../tags/tag266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279.xml"/><Relationship Id="rId8" Type="http://schemas.openxmlformats.org/officeDocument/2006/relationships/tags" Target="../tags/tag278.xml"/><Relationship Id="rId7" Type="http://schemas.openxmlformats.org/officeDocument/2006/relationships/image" Target="../media/image21.png"/><Relationship Id="rId6" Type="http://schemas.openxmlformats.org/officeDocument/2006/relationships/tags" Target="../tags/tag277.xml"/><Relationship Id="rId5" Type="http://schemas.openxmlformats.org/officeDocument/2006/relationships/tags" Target="../tags/tag276.xml"/><Relationship Id="rId4" Type="http://schemas.openxmlformats.org/officeDocument/2006/relationships/tags" Target="../tags/tag275.xml"/><Relationship Id="rId3" Type="http://schemas.openxmlformats.org/officeDocument/2006/relationships/tags" Target="../tags/tag274.xml"/><Relationship Id="rId2" Type="http://schemas.openxmlformats.org/officeDocument/2006/relationships/tags" Target="../tags/tag273.xml"/><Relationship Id="rId10" Type="http://schemas.openxmlformats.org/officeDocument/2006/relationships/slideLayout" Target="../slideLayouts/slideLayout13.xml"/><Relationship Id="rId1" Type="http://schemas.openxmlformats.org/officeDocument/2006/relationships/tags" Target="../tags/tag27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7" Type="http://schemas.openxmlformats.org/officeDocument/2006/relationships/tags" Target="../tags/tag285.xml"/><Relationship Id="rId6" Type="http://schemas.openxmlformats.org/officeDocument/2006/relationships/tags" Target="../tags/tag284.xml"/><Relationship Id="rId5" Type="http://schemas.openxmlformats.org/officeDocument/2006/relationships/tags" Target="../tags/tag283.xml"/><Relationship Id="rId4" Type="http://schemas.openxmlformats.org/officeDocument/2006/relationships/tags" Target="../tags/tag282.xml"/><Relationship Id="rId3" Type="http://schemas.openxmlformats.org/officeDocument/2006/relationships/tags" Target="../tags/tag281.xml"/><Relationship Id="rId2" Type="http://schemas.openxmlformats.org/officeDocument/2006/relationships/image" Target="../media/image22.png"/><Relationship Id="rId1" Type="http://schemas.openxmlformats.org/officeDocument/2006/relationships/tags" Target="../tags/tag28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7" Type="http://schemas.openxmlformats.org/officeDocument/2006/relationships/tags" Target="../tags/tag291.xml"/><Relationship Id="rId6" Type="http://schemas.openxmlformats.org/officeDocument/2006/relationships/tags" Target="../tags/tag290.xml"/><Relationship Id="rId5" Type="http://schemas.openxmlformats.org/officeDocument/2006/relationships/image" Target="../media/image23.png"/><Relationship Id="rId4" Type="http://schemas.openxmlformats.org/officeDocument/2006/relationships/tags" Target="../tags/tag289.xml"/><Relationship Id="rId3" Type="http://schemas.openxmlformats.org/officeDocument/2006/relationships/tags" Target="../tags/tag288.xml"/><Relationship Id="rId2" Type="http://schemas.openxmlformats.org/officeDocument/2006/relationships/tags" Target="../tags/tag287.xml"/><Relationship Id="rId1" Type="http://schemas.openxmlformats.org/officeDocument/2006/relationships/tags" Target="../tags/tag286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294.xml"/><Relationship Id="rId2" Type="http://schemas.openxmlformats.org/officeDocument/2006/relationships/tags" Target="../tags/tag293.xml"/><Relationship Id="rId1" Type="http://schemas.openxmlformats.org/officeDocument/2006/relationships/tags" Target="../tags/tag292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45.xml"/><Relationship Id="rId8" Type="http://schemas.openxmlformats.org/officeDocument/2006/relationships/tags" Target="../tags/tag144.xml"/><Relationship Id="rId7" Type="http://schemas.openxmlformats.org/officeDocument/2006/relationships/tags" Target="../tags/tag143.xml"/><Relationship Id="rId6" Type="http://schemas.openxmlformats.org/officeDocument/2006/relationships/image" Target="../media/image5.GIF"/><Relationship Id="rId5" Type="http://schemas.openxmlformats.org/officeDocument/2006/relationships/tags" Target="../tags/tag142.xml"/><Relationship Id="rId4" Type="http://schemas.openxmlformats.org/officeDocument/2006/relationships/image" Target="../media/image4.GIF"/><Relationship Id="rId3" Type="http://schemas.openxmlformats.org/officeDocument/2006/relationships/tags" Target="../tags/tag141.xml"/><Relationship Id="rId2" Type="http://schemas.openxmlformats.org/officeDocument/2006/relationships/image" Target="../media/image3.GIF"/><Relationship Id="rId13" Type="http://schemas.openxmlformats.org/officeDocument/2006/relationships/slideLayout" Target="../slideLayouts/slideLayout13.xml"/><Relationship Id="rId12" Type="http://schemas.openxmlformats.org/officeDocument/2006/relationships/tags" Target="../tags/tag148.xml"/><Relationship Id="rId11" Type="http://schemas.openxmlformats.org/officeDocument/2006/relationships/tags" Target="../tags/tag147.xml"/><Relationship Id="rId10" Type="http://schemas.openxmlformats.org/officeDocument/2006/relationships/tags" Target="../tags/tag146.xml"/><Relationship Id="rId1" Type="http://schemas.openxmlformats.org/officeDocument/2006/relationships/tags" Target="../tags/tag140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54.xml"/><Relationship Id="rId8" Type="http://schemas.openxmlformats.org/officeDocument/2006/relationships/tags" Target="../tags/tag153.xml"/><Relationship Id="rId7" Type="http://schemas.openxmlformats.org/officeDocument/2006/relationships/tags" Target="../tags/tag152.xml"/><Relationship Id="rId6" Type="http://schemas.openxmlformats.org/officeDocument/2006/relationships/image" Target="../media/image8.png"/><Relationship Id="rId5" Type="http://schemas.openxmlformats.org/officeDocument/2006/relationships/tags" Target="../tags/tag151.xml"/><Relationship Id="rId4" Type="http://schemas.openxmlformats.org/officeDocument/2006/relationships/image" Target="../media/image7.GIF"/><Relationship Id="rId3" Type="http://schemas.openxmlformats.org/officeDocument/2006/relationships/tags" Target="../tags/tag150.xml"/><Relationship Id="rId2" Type="http://schemas.openxmlformats.org/officeDocument/2006/relationships/image" Target="../media/image6.GIF"/><Relationship Id="rId17" Type="http://schemas.openxmlformats.org/officeDocument/2006/relationships/slideLayout" Target="../slideLayouts/slideLayout13.xml"/><Relationship Id="rId16" Type="http://schemas.openxmlformats.org/officeDocument/2006/relationships/tags" Target="../tags/tag159.xml"/><Relationship Id="rId15" Type="http://schemas.openxmlformats.org/officeDocument/2006/relationships/tags" Target="../tags/tag158.xml"/><Relationship Id="rId14" Type="http://schemas.openxmlformats.org/officeDocument/2006/relationships/tags" Target="../tags/tag157.xml"/><Relationship Id="rId13" Type="http://schemas.openxmlformats.org/officeDocument/2006/relationships/image" Target="../media/image10.png"/><Relationship Id="rId12" Type="http://schemas.openxmlformats.org/officeDocument/2006/relationships/tags" Target="../tags/tag156.xml"/><Relationship Id="rId11" Type="http://schemas.openxmlformats.org/officeDocument/2006/relationships/tags" Target="../tags/tag155.xml"/><Relationship Id="rId10" Type="http://schemas.openxmlformats.org/officeDocument/2006/relationships/image" Target="../media/image9.png"/><Relationship Id="rId1" Type="http://schemas.openxmlformats.org/officeDocument/2006/relationships/tags" Target="../tags/tag149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68.xml"/><Relationship Id="rId8" Type="http://schemas.openxmlformats.org/officeDocument/2006/relationships/tags" Target="../tags/tag167.xml"/><Relationship Id="rId7" Type="http://schemas.openxmlformats.org/officeDocument/2006/relationships/tags" Target="../tags/tag166.xml"/><Relationship Id="rId6" Type="http://schemas.openxmlformats.org/officeDocument/2006/relationships/tags" Target="../tags/tag165.xml"/><Relationship Id="rId5" Type="http://schemas.openxmlformats.org/officeDocument/2006/relationships/tags" Target="../tags/tag164.xml"/><Relationship Id="rId4" Type="http://schemas.openxmlformats.org/officeDocument/2006/relationships/tags" Target="../tags/tag163.xml"/><Relationship Id="rId3" Type="http://schemas.openxmlformats.org/officeDocument/2006/relationships/tags" Target="../tags/tag162.xml"/><Relationship Id="rId28" Type="http://schemas.openxmlformats.org/officeDocument/2006/relationships/slideLayout" Target="../slideLayouts/slideLayout19.xml"/><Relationship Id="rId27" Type="http://schemas.openxmlformats.org/officeDocument/2006/relationships/tags" Target="../tags/tag186.xml"/><Relationship Id="rId26" Type="http://schemas.openxmlformats.org/officeDocument/2006/relationships/tags" Target="../tags/tag185.xml"/><Relationship Id="rId25" Type="http://schemas.openxmlformats.org/officeDocument/2006/relationships/tags" Target="../tags/tag184.xml"/><Relationship Id="rId24" Type="http://schemas.openxmlformats.org/officeDocument/2006/relationships/tags" Target="../tags/tag183.xml"/><Relationship Id="rId23" Type="http://schemas.openxmlformats.org/officeDocument/2006/relationships/tags" Target="../tags/tag182.xml"/><Relationship Id="rId22" Type="http://schemas.openxmlformats.org/officeDocument/2006/relationships/tags" Target="../tags/tag181.xml"/><Relationship Id="rId21" Type="http://schemas.openxmlformats.org/officeDocument/2006/relationships/tags" Target="../tags/tag180.xml"/><Relationship Id="rId20" Type="http://schemas.openxmlformats.org/officeDocument/2006/relationships/tags" Target="../tags/tag179.xml"/><Relationship Id="rId2" Type="http://schemas.openxmlformats.org/officeDocument/2006/relationships/tags" Target="../tags/tag161.xml"/><Relationship Id="rId19" Type="http://schemas.openxmlformats.org/officeDocument/2006/relationships/tags" Target="../tags/tag178.xml"/><Relationship Id="rId18" Type="http://schemas.openxmlformats.org/officeDocument/2006/relationships/tags" Target="../tags/tag177.xml"/><Relationship Id="rId17" Type="http://schemas.openxmlformats.org/officeDocument/2006/relationships/tags" Target="../tags/tag176.xml"/><Relationship Id="rId16" Type="http://schemas.openxmlformats.org/officeDocument/2006/relationships/tags" Target="../tags/tag175.xml"/><Relationship Id="rId15" Type="http://schemas.openxmlformats.org/officeDocument/2006/relationships/tags" Target="../tags/tag174.xml"/><Relationship Id="rId14" Type="http://schemas.openxmlformats.org/officeDocument/2006/relationships/tags" Target="../tags/tag173.xml"/><Relationship Id="rId13" Type="http://schemas.openxmlformats.org/officeDocument/2006/relationships/tags" Target="../tags/tag172.xml"/><Relationship Id="rId12" Type="http://schemas.openxmlformats.org/officeDocument/2006/relationships/tags" Target="../tags/tag171.xml"/><Relationship Id="rId11" Type="http://schemas.openxmlformats.org/officeDocument/2006/relationships/tags" Target="../tags/tag170.xml"/><Relationship Id="rId10" Type="http://schemas.openxmlformats.org/officeDocument/2006/relationships/tags" Target="../tags/tag169.xml"/><Relationship Id="rId1" Type="http://schemas.openxmlformats.org/officeDocument/2006/relationships/tags" Target="../tags/tag160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95.xml"/><Relationship Id="rId8" Type="http://schemas.openxmlformats.org/officeDocument/2006/relationships/tags" Target="../tags/tag194.xml"/><Relationship Id="rId7" Type="http://schemas.openxmlformats.org/officeDocument/2006/relationships/tags" Target="../tags/tag193.xml"/><Relationship Id="rId6" Type="http://schemas.openxmlformats.org/officeDocument/2006/relationships/tags" Target="../tags/tag192.xml"/><Relationship Id="rId5" Type="http://schemas.openxmlformats.org/officeDocument/2006/relationships/tags" Target="../tags/tag191.xml"/><Relationship Id="rId4" Type="http://schemas.openxmlformats.org/officeDocument/2006/relationships/tags" Target="../tags/tag190.xml"/><Relationship Id="rId30" Type="http://schemas.openxmlformats.org/officeDocument/2006/relationships/notesSlide" Target="../notesSlides/notesSlide1.xml"/><Relationship Id="rId3" Type="http://schemas.openxmlformats.org/officeDocument/2006/relationships/tags" Target="../tags/tag189.xml"/><Relationship Id="rId29" Type="http://schemas.openxmlformats.org/officeDocument/2006/relationships/slideLayout" Target="../slideLayouts/slideLayout19.xml"/><Relationship Id="rId28" Type="http://schemas.openxmlformats.org/officeDocument/2006/relationships/tags" Target="../tags/tag214.xml"/><Relationship Id="rId27" Type="http://schemas.openxmlformats.org/officeDocument/2006/relationships/tags" Target="../tags/tag213.xml"/><Relationship Id="rId26" Type="http://schemas.openxmlformats.org/officeDocument/2006/relationships/tags" Target="../tags/tag212.xml"/><Relationship Id="rId25" Type="http://schemas.openxmlformats.org/officeDocument/2006/relationships/tags" Target="../tags/tag211.xml"/><Relationship Id="rId24" Type="http://schemas.openxmlformats.org/officeDocument/2006/relationships/tags" Target="../tags/tag210.xml"/><Relationship Id="rId23" Type="http://schemas.openxmlformats.org/officeDocument/2006/relationships/tags" Target="../tags/tag209.xml"/><Relationship Id="rId22" Type="http://schemas.openxmlformats.org/officeDocument/2006/relationships/tags" Target="../tags/tag208.xml"/><Relationship Id="rId21" Type="http://schemas.openxmlformats.org/officeDocument/2006/relationships/tags" Target="../tags/tag207.xml"/><Relationship Id="rId20" Type="http://schemas.openxmlformats.org/officeDocument/2006/relationships/tags" Target="../tags/tag206.xml"/><Relationship Id="rId2" Type="http://schemas.openxmlformats.org/officeDocument/2006/relationships/tags" Target="../tags/tag188.xml"/><Relationship Id="rId19" Type="http://schemas.openxmlformats.org/officeDocument/2006/relationships/tags" Target="../tags/tag205.xml"/><Relationship Id="rId18" Type="http://schemas.openxmlformats.org/officeDocument/2006/relationships/tags" Target="../tags/tag204.xml"/><Relationship Id="rId17" Type="http://schemas.openxmlformats.org/officeDocument/2006/relationships/tags" Target="../tags/tag203.xml"/><Relationship Id="rId16" Type="http://schemas.openxmlformats.org/officeDocument/2006/relationships/tags" Target="../tags/tag202.xml"/><Relationship Id="rId15" Type="http://schemas.openxmlformats.org/officeDocument/2006/relationships/tags" Target="../tags/tag201.xml"/><Relationship Id="rId14" Type="http://schemas.openxmlformats.org/officeDocument/2006/relationships/tags" Target="../tags/tag200.xml"/><Relationship Id="rId13" Type="http://schemas.openxmlformats.org/officeDocument/2006/relationships/tags" Target="../tags/tag199.xml"/><Relationship Id="rId12" Type="http://schemas.openxmlformats.org/officeDocument/2006/relationships/tags" Target="../tags/tag198.xml"/><Relationship Id="rId11" Type="http://schemas.openxmlformats.org/officeDocument/2006/relationships/tags" Target="../tags/tag197.xml"/><Relationship Id="rId10" Type="http://schemas.openxmlformats.org/officeDocument/2006/relationships/tags" Target="../tags/tag196.xml"/><Relationship Id="rId1" Type="http://schemas.openxmlformats.org/officeDocument/2006/relationships/tags" Target="../tags/tag187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tags" Target="../tags/tag218.xml"/><Relationship Id="rId4" Type="http://schemas.openxmlformats.org/officeDocument/2006/relationships/tags" Target="../tags/tag217.xml"/><Relationship Id="rId3" Type="http://schemas.openxmlformats.org/officeDocument/2006/relationships/tags" Target="../tags/tag216.xml"/><Relationship Id="rId2" Type="http://schemas.openxmlformats.org/officeDocument/2006/relationships/image" Target="../media/image11.jpeg"/><Relationship Id="rId1" Type="http://schemas.openxmlformats.org/officeDocument/2006/relationships/tags" Target="../tags/tag215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225.xml"/><Relationship Id="rId8" Type="http://schemas.openxmlformats.org/officeDocument/2006/relationships/image" Target="../media/image13.png"/><Relationship Id="rId7" Type="http://schemas.openxmlformats.org/officeDocument/2006/relationships/tags" Target="../tags/tag224.xml"/><Relationship Id="rId6" Type="http://schemas.openxmlformats.org/officeDocument/2006/relationships/image" Target="../media/image12.png"/><Relationship Id="rId5" Type="http://schemas.openxmlformats.org/officeDocument/2006/relationships/tags" Target="../tags/tag223.xml"/><Relationship Id="rId4" Type="http://schemas.openxmlformats.org/officeDocument/2006/relationships/tags" Target="../tags/tag222.xml"/><Relationship Id="rId3" Type="http://schemas.openxmlformats.org/officeDocument/2006/relationships/tags" Target="../tags/tag221.xml"/><Relationship Id="rId2" Type="http://schemas.openxmlformats.org/officeDocument/2006/relationships/tags" Target="../tags/tag220.xml"/><Relationship Id="rId11" Type="http://schemas.openxmlformats.org/officeDocument/2006/relationships/slideLayout" Target="../slideLayouts/slideLayout13.xml"/><Relationship Id="rId10" Type="http://schemas.openxmlformats.org/officeDocument/2006/relationships/tags" Target="../tags/tag226.xml"/><Relationship Id="rId1" Type="http://schemas.openxmlformats.org/officeDocument/2006/relationships/tags" Target="../tags/tag219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9.xml"/><Relationship Id="rId5" Type="http://schemas.openxmlformats.org/officeDocument/2006/relationships/tags" Target="../tags/tag230.xml"/><Relationship Id="rId4" Type="http://schemas.openxmlformats.org/officeDocument/2006/relationships/tags" Target="../tags/tag229.xml"/><Relationship Id="rId3" Type="http://schemas.openxmlformats.org/officeDocument/2006/relationships/tags" Target="../tags/tag228.xml"/><Relationship Id="rId2" Type="http://schemas.openxmlformats.org/officeDocument/2006/relationships/image" Target="../media/image14.jpeg"/><Relationship Id="rId1" Type="http://schemas.openxmlformats.org/officeDocument/2006/relationships/tags" Target="../tags/tag227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tags" Target="../tags/tag237.xml"/><Relationship Id="rId7" Type="http://schemas.openxmlformats.org/officeDocument/2006/relationships/tags" Target="../tags/tag236.xml"/><Relationship Id="rId6" Type="http://schemas.openxmlformats.org/officeDocument/2006/relationships/image" Target="../media/image15.png"/><Relationship Id="rId5" Type="http://schemas.openxmlformats.org/officeDocument/2006/relationships/tags" Target="../tags/tag235.xml"/><Relationship Id="rId4" Type="http://schemas.openxmlformats.org/officeDocument/2006/relationships/tags" Target="../tags/tag234.xml"/><Relationship Id="rId3" Type="http://schemas.openxmlformats.org/officeDocument/2006/relationships/tags" Target="../tags/tag233.xml"/><Relationship Id="rId2" Type="http://schemas.openxmlformats.org/officeDocument/2006/relationships/tags" Target="../tags/tag232.xml"/><Relationship Id="rId1" Type="http://schemas.openxmlformats.org/officeDocument/2006/relationships/tags" Target="../tags/tag2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5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102995" y="2147570"/>
            <a:ext cx="9799320" cy="3563620"/>
          </a:xfrm>
          <a:prstGeom prst="rect">
            <a:avLst/>
          </a:prstGeom>
        </p:spPr>
        <p:txBody>
          <a:bodyPr vert="horz" lIns="90000" tIns="46800" rIns="90000" bIns="46800" rtlCol="0">
            <a:noAutofit/>
          </a:bodyPr>
          <a:lstStyle>
            <a:lvl1pPr mar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sz="20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4800" b="1" i="1" spc="300">
                <a:solidFill>
                  <a:schemeClr val="tx1"/>
                </a:solidFill>
                <a:cs typeface="+mj-cs"/>
              </a:rPr>
              <a:t>Detailed description of feelings </a:t>
            </a:r>
            <a:endParaRPr lang="en-US" altLang="zh-CN" sz="4800" b="1" i="1" spc="300">
              <a:solidFill>
                <a:schemeClr val="tx1"/>
              </a:solidFill>
              <a:cs typeface="+mj-cs"/>
            </a:endParaRPr>
          </a:p>
          <a:p>
            <a:r>
              <a:rPr lang="zh-CN" altLang="en-US" sz="4800" b="1" i="1" spc="300">
                <a:solidFill>
                  <a:schemeClr val="tx1"/>
                </a:solidFill>
                <a:cs typeface="+mj-cs"/>
              </a:rPr>
              <a:t>细节描写之情绪描写</a:t>
            </a:r>
            <a:r>
              <a:rPr lang="zh-CN" altLang="en-US" sz="4800" b="1" i="1" spc="300">
                <a:solidFill>
                  <a:schemeClr val="tx1"/>
                </a:solidFill>
                <a:cs typeface="+mj-cs"/>
              </a:rPr>
              <a:t>基础</a:t>
            </a:r>
            <a:endParaRPr lang="zh-CN" altLang="en-US" sz="4800" b="1" i="1" spc="300">
              <a:solidFill>
                <a:schemeClr val="tx1"/>
              </a:solidFill>
              <a:cs typeface="+mj-cs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933190" y="1080135"/>
            <a:ext cx="4986020" cy="949960"/>
          </a:xfrm>
        </p:spPr>
        <p:txBody>
          <a:bodyPr vert="horz" wrap="square" lIns="0" tIns="0" rIns="0" bIns="0" rtlCol="0" anchor="b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5400">
                <a:sym typeface="+mn-ea"/>
              </a:rPr>
              <a:t>读后续写技巧</a:t>
            </a:r>
            <a:endParaRPr lang="zh-CN" altLang="en-US" sz="5400">
              <a:sym typeface="+mn-ea"/>
            </a:endParaRPr>
          </a:p>
        </p:txBody>
      </p:sp>
    </p:spTree>
    <p:custDataLst>
      <p:tags r:id="rId3"/>
    </p:custData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文本框 1"/>
          <p:cNvSpPr txBox="1"/>
          <p:nvPr>
            <p:custDataLst>
              <p:tags r:id="rId1"/>
            </p:custDataLst>
          </p:nvPr>
        </p:nvSpPr>
        <p:spPr>
          <a:xfrm>
            <a:off x="1099260" y="3865718"/>
            <a:ext cx="88169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ea"/>
              <a:buAutoNum type="circleNumDbPlain" startAt="3"/>
            </a:pPr>
            <a:r>
              <a:rPr lang="zh-CN" altLang="en-US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with + </a:t>
            </a:r>
            <a:r>
              <a:rPr lang="en-US" altLang="zh-CN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(</a:t>
            </a:r>
            <a:r>
              <a:rPr lang="zh-CN" altLang="en-US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情绪</a:t>
            </a:r>
            <a:r>
              <a:rPr lang="en-US" altLang="zh-CN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)n.</a:t>
            </a:r>
            <a:endParaRPr lang="en-US" altLang="zh-CN" sz="3200">
              <a:solidFill>
                <a:schemeClr val="accent1">
                  <a:lumMod val="50000"/>
                </a:schemeClr>
              </a:solidFill>
              <a:cs typeface="Times New Roman" panose="02020603050405020304" charset="0"/>
            </a:endParaRPr>
          </a:p>
        </p:txBody>
      </p:sp>
      <p:sp>
        <p:nvSpPr>
          <p:cNvPr id="2" name="文本框 9"/>
          <p:cNvSpPr txBox="1"/>
          <p:nvPr>
            <p:custDataLst>
              <p:tags r:id="rId2"/>
            </p:custDataLst>
          </p:nvPr>
        </p:nvSpPr>
        <p:spPr>
          <a:xfrm>
            <a:off x="698872" y="51061"/>
            <a:ext cx="11150265" cy="255333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cs typeface="Times New Roman" panose="02020603050405020304" charset="0"/>
              </a:rPr>
              <a:t>eg. </a:t>
            </a:r>
            <a:endParaRPr lang="en-US" altLang="zh-CN" sz="3200" b="1">
              <a:solidFill>
                <a:schemeClr val="tx1"/>
              </a:solidFill>
              <a:cs typeface="Times New Roman" panose="02020603050405020304" charset="0"/>
            </a:endParaRPr>
          </a:p>
          <a:p>
            <a:r>
              <a:rPr lang="en-US" altLang="zh-CN" sz="3200" b="1">
                <a:solidFill>
                  <a:schemeClr val="tx1"/>
                </a:solidFill>
                <a:cs typeface="Times New Roman" panose="02020603050405020304" charset="0"/>
              </a:rPr>
              <a:t>Hearing that his team won</a:t>
            </a:r>
            <a:r>
              <a:rPr lang="zh-CN" altLang="en-US" sz="3200" b="1">
                <a:solidFill>
                  <a:schemeClr val="tx1"/>
                </a:solidFill>
                <a:cs typeface="Times New Roman" panose="02020603050405020304" charset="0"/>
              </a:rPr>
              <a:t>, </a:t>
            </a:r>
            <a:r>
              <a:rPr lang="en-US" altLang="zh-CN" sz="3200" b="1">
                <a:solidFill>
                  <a:schemeClr val="tx1"/>
                </a:solidFill>
                <a:cs typeface="Times New Roman" panose="02020603050405020304" charset="0"/>
              </a:rPr>
              <a:t>his</a:t>
            </a:r>
            <a:r>
              <a:rPr lang="zh-CN" altLang="en-US" sz="3200" b="1">
                <a:solidFill>
                  <a:schemeClr val="tx1"/>
                </a:solidFill>
                <a:cs typeface="Times New Roman" panose="02020603050405020304" charset="0"/>
              </a:rPr>
              <a:t> eyes were shining with joy and happiness.</a:t>
            </a:r>
            <a:endParaRPr lang="en-US" altLang="zh-CN" sz="3200" b="1">
              <a:solidFill>
                <a:schemeClr val="tx1"/>
              </a:solidFill>
              <a:cs typeface="Times New Roman" panose="02020603050405020304" charset="0"/>
            </a:endParaRPr>
          </a:p>
          <a:p>
            <a:br>
              <a:rPr lang="zh-CN" altLang="en-US" sz="3200">
                <a:solidFill>
                  <a:schemeClr val="tx1"/>
                </a:solidFill>
              </a:rPr>
            </a:br>
            <a:endParaRPr lang="zh-CN" altLang="en-US" sz="3200" b="1">
              <a:solidFill>
                <a:schemeClr val="tx1"/>
              </a:solidFill>
              <a:cs typeface="Times New Roman" panose="02020603050405020304" charset="0"/>
            </a:endParaRPr>
          </a:p>
        </p:txBody>
      </p:sp>
      <p:pic>
        <p:nvPicPr>
          <p:cNvPr id="2097162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147730" y="4085004"/>
            <a:ext cx="4057416" cy="2721935"/>
          </a:xfrm>
          <a:prstGeom prst="rect">
            <a:avLst/>
          </a:prstGeom>
        </p:spPr>
      </p:pic>
      <p:sp>
        <p:nvSpPr>
          <p:cNvPr id="1048628" name="文本框 5"/>
          <p:cNvSpPr txBox="1"/>
          <p:nvPr>
            <p:custDataLst>
              <p:tags r:id="rId5"/>
            </p:custDataLst>
          </p:nvPr>
        </p:nvSpPr>
        <p:spPr>
          <a:xfrm>
            <a:off x="342863" y="2188221"/>
            <a:ext cx="10103485" cy="107632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3200" b="1">
                <a:solidFill>
                  <a:schemeClr val="tx1"/>
                </a:solidFill>
                <a:cs typeface="Times New Roman" panose="02020603050405020304" charset="0"/>
              </a:rPr>
              <a:t>    </a:t>
            </a:r>
            <a:r>
              <a:rPr lang="zh-CN" altLang="en-US" sz="3200" b="1">
                <a:solidFill>
                  <a:schemeClr val="tx1"/>
                </a:solidFill>
                <a:cs typeface="Times New Roman" panose="02020603050405020304" charset="0"/>
              </a:rPr>
              <a:t>I jumped up, filled with pleasure about the good news.</a:t>
            </a:r>
            <a:endParaRPr lang="zh-CN" altLang="en-US" sz="3200" b="1">
              <a:solidFill>
                <a:schemeClr val="tx1"/>
              </a:solidFill>
              <a:cs typeface="Times New Roman" panose="02020603050405020304" charset="0"/>
            </a:endParaRPr>
          </a:p>
        </p:txBody>
      </p:sp>
    </p:spTree>
    <p:custDataLst>
      <p:tags r:id="rId6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048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21" grpId="0"/>
      <p:bldP spid="2" grpId="0"/>
      <p:bldP spid="10486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1" name="文本框 7"/>
          <p:cNvSpPr txBox="1"/>
          <p:nvPr>
            <p:custDataLst>
              <p:tags r:id="rId1"/>
            </p:custDataLst>
          </p:nvPr>
        </p:nvSpPr>
        <p:spPr>
          <a:xfrm>
            <a:off x="883285" y="417195"/>
            <a:ext cx="7146290" cy="403098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cs typeface="Times New Roman" panose="02020603050405020304" charset="0"/>
              </a:rPr>
              <a:t>eg.</a:t>
            </a:r>
            <a:endParaRPr lang="en-US" altLang="zh-CN" sz="3200" b="1">
              <a:solidFill>
                <a:schemeClr val="tx1"/>
              </a:solidFill>
              <a:cs typeface="Times New Roman" panose="02020603050405020304" charset="0"/>
            </a:endParaRPr>
          </a:p>
          <a:p>
            <a:r>
              <a:rPr lang="zh-CN" altLang="en-US" sz="3200" b="1">
                <a:solidFill>
                  <a:schemeClr val="tx1"/>
                </a:solidFill>
                <a:cs typeface="Times New Roman" panose="02020603050405020304" charset="0"/>
              </a:rPr>
              <a:t>Unhappiness was written all over her face. </a:t>
            </a:r>
            <a:r>
              <a:rPr lang="en-US" altLang="zh-CN" sz="3200" b="1">
                <a:solidFill>
                  <a:schemeClr val="tx1"/>
                </a:solidFill>
                <a:cs typeface="Times New Roman" panose="02020603050405020304" charset="0"/>
              </a:rPr>
              <a:t>I</a:t>
            </a:r>
            <a:r>
              <a:rPr lang="zh-CN" altLang="en-US" sz="3200" b="1">
                <a:solidFill>
                  <a:schemeClr val="tx1"/>
                </a:solidFill>
                <a:cs typeface="Times New Roman" panose="02020603050405020304" charset="0"/>
              </a:rPr>
              <a:t>t seemed that whatever I said or did was wrong in her eyes.</a:t>
            </a:r>
            <a:endParaRPr lang="en-US" altLang="zh-CN" sz="3200" b="1">
              <a:solidFill>
                <a:schemeClr val="tx1"/>
              </a:solidFill>
              <a:cs typeface="Times New Roman" panose="02020603050405020304" charset="0"/>
            </a:endParaRPr>
          </a:p>
          <a:p>
            <a:endParaRPr lang="en-US" altLang="zh-CN" sz="3200" b="1">
              <a:solidFill>
                <a:schemeClr val="tx1"/>
              </a:solidFill>
              <a:cs typeface="Times New Roman" panose="02020603050405020304" charset="0"/>
            </a:endParaRPr>
          </a:p>
          <a:p>
            <a:r>
              <a:rPr lang="en-US" altLang="zh-CN" sz="3200" b="1">
                <a:solidFill>
                  <a:schemeClr val="tx1"/>
                </a:solidFill>
                <a:cs typeface="Times New Roman" panose="02020603050405020304" charset="0"/>
              </a:rPr>
              <a:t>Anger was written all over his face as he saw the broken window of  his car.</a:t>
            </a:r>
            <a:endParaRPr lang="en-US" altLang="zh-CN" sz="3200" b="1">
              <a:solidFill>
                <a:schemeClr val="tx1"/>
              </a:solidFill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665125" y="4575661"/>
            <a:ext cx="939292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  <a:sym typeface="+mn-ea"/>
              </a:rPr>
              <a:t>④(情绪)n.+ was written all over </a:t>
            </a:r>
            <a:r>
              <a:rPr lang="en-US" altLang="zh-CN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  <a:sym typeface="+mn-ea"/>
              </a:rPr>
              <a:t>one’</a:t>
            </a:r>
            <a:r>
              <a:rPr lang="zh-CN" altLang="en-US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  <a:sym typeface="+mn-ea"/>
              </a:rPr>
              <a:t>s face.</a:t>
            </a:r>
            <a:endParaRPr lang="en-US" altLang="zh-CN" sz="3200">
              <a:solidFill>
                <a:schemeClr val="accent1">
                  <a:lumMod val="50000"/>
                </a:schemeClr>
              </a:solidFill>
              <a:cs typeface="Times New Roman" panose="02020603050405020304" charset="0"/>
              <a:sym typeface="+mn-ea"/>
            </a:endParaRPr>
          </a:p>
          <a:p>
            <a:r>
              <a:rPr lang="zh-CN" altLang="en-US" sz="3200" b="1">
                <a:solidFill>
                  <a:schemeClr val="tx1"/>
                </a:solidFill>
                <a:cs typeface="方正楷体_GB2312" panose="02000000000000000000" charset="-122"/>
                <a:sym typeface="+mn-ea"/>
              </a:rPr>
              <a:t>某人脸上挂满。。。的情绪</a:t>
            </a:r>
            <a:endParaRPr lang="zh-CN" altLang="en-US" sz="3200" b="1">
              <a:solidFill>
                <a:schemeClr val="tx1"/>
              </a:solidFill>
              <a:cs typeface="方正楷体_GB2312" panose="020000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395970" y="651510"/>
            <a:ext cx="3485515" cy="283908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48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31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4" name="文本框 1"/>
          <p:cNvSpPr txBox="1"/>
          <p:nvPr>
            <p:custDataLst>
              <p:tags r:id="rId1"/>
            </p:custDataLst>
          </p:nvPr>
        </p:nvSpPr>
        <p:spPr>
          <a:xfrm>
            <a:off x="304315" y="3891990"/>
            <a:ext cx="10567035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⑤</a:t>
            </a:r>
            <a:r>
              <a:rPr lang="en-US" altLang="zh-CN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A</a:t>
            </a:r>
            <a:r>
              <a:rPr lang="zh-CN" altLang="en-US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 sense of + (情绪)n. + well</a:t>
            </a:r>
            <a:r>
              <a:rPr lang="en-US" altLang="zh-CN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ed</a:t>
            </a:r>
            <a:r>
              <a:rPr lang="zh-CN" altLang="en-US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 up in sb's heart.</a:t>
            </a:r>
            <a:r>
              <a:rPr lang="en-US" altLang="zh-CN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/  </a:t>
            </a:r>
            <a:endParaRPr lang="en-US" altLang="zh-CN" sz="3200">
              <a:solidFill>
                <a:schemeClr val="accent1">
                  <a:lumMod val="50000"/>
                </a:schemeClr>
              </a:solidFill>
              <a:cs typeface="Times New Roman" panose="02020603050405020304" charset="0"/>
            </a:endParaRPr>
          </a:p>
          <a:p>
            <a:r>
              <a:rPr lang="zh-CN" altLang="en-US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  <a:sym typeface="+mn-ea"/>
              </a:rPr>
              <a:t>⑥Sb. felt a sense of + (情绪)n. + welling up in sb</a:t>
            </a:r>
            <a:r>
              <a:rPr lang="en-US" altLang="zh-CN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  <a:sym typeface="+mn-ea"/>
              </a:rPr>
              <a:t>’</a:t>
            </a:r>
            <a:r>
              <a:rPr lang="zh-CN" altLang="en-US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  <a:sym typeface="+mn-ea"/>
              </a:rPr>
              <a:t>s heart.</a:t>
            </a:r>
            <a:endParaRPr lang="en-US" altLang="zh-CN" sz="3200">
              <a:solidFill>
                <a:schemeClr val="accent1">
                  <a:lumMod val="50000"/>
                </a:schemeClr>
              </a:solidFill>
              <a:cs typeface="Times New Roman" panose="02020603050405020304" charset="0"/>
              <a:sym typeface="+mn-ea"/>
            </a:endParaRPr>
          </a:p>
          <a:p>
            <a:r>
              <a:rPr lang="zh-CN" altLang="en-US" sz="3200" b="1">
                <a:solidFill>
                  <a:schemeClr val="tx1"/>
                </a:solidFill>
                <a:cs typeface="方正楷体_GB2312" panose="02000000000000000000" charset="-122"/>
                <a:sym typeface="+mn-ea"/>
              </a:rPr>
              <a:t>某人感觉一种</a:t>
            </a:r>
            <a:r>
              <a:rPr lang="en-US" altLang="zh-CN" sz="3200" b="1">
                <a:solidFill>
                  <a:schemeClr val="tx1"/>
                </a:solidFill>
                <a:cs typeface="方正楷体_GB2312" panose="02000000000000000000" charset="-122"/>
              </a:rPr>
              <a:t>...</a:t>
            </a:r>
            <a:r>
              <a:rPr lang="zh-CN" altLang="en-US" sz="3200" b="1">
                <a:solidFill>
                  <a:schemeClr val="tx1"/>
                </a:solidFill>
                <a:cs typeface="方正楷体_GB2312" panose="02000000000000000000" charset="-122"/>
              </a:rPr>
              <a:t>涌上心头</a:t>
            </a:r>
            <a:r>
              <a:rPr lang="en-US" altLang="zh-CN" sz="3200" b="1">
                <a:solidFill>
                  <a:schemeClr val="tx1"/>
                </a:solidFill>
                <a:cs typeface="方正楷体_GB2312" panose="02000000000000000000" charset="-122"/>
              </a:rPr>
              <a:t>/</a:t>
            </a:r>
            <a:r>
              <a:rPr lang="zh-CN" altLang="en-US" sz="3200" b="1">
                <a:solidFill>
                  <a:schemeClr val="tx1"/>
                </a:solidFill>
                <a:cs typeface="方正楷体_GB2312" panose="02000000000000000000" charset="-122"/>
              </a:rPr>
              <a:t>在某人心里</a:t>
            </a:r>
            <a:endParaRPr lang="zh-CN" altLang="en-US" sz="3200" b="1">
              <a:solidFill>
                <a:schemeClr val="tx1"/>
              </a:solidFill>
              <a:cs typeface="方正楷体_GB2312" panose="02000000000000000000" charset="-122"/>
            </a:endParaRPr>
          </a:p>
          <a:p>
            <a:pPr indent="0">
              <a:buFont typeface="+mj-ea"/>
              <a:buNone/>
            </a:pPr>
            <a:endParaRPr lang="zh-CN" altLang="en-US" sz="3200" b="1">
              <a:solidFill>
                <a:schemeClr val="tx1"/>
              </a:solidFill>
              <a:cs typeface="方正楷体_GB2312" panose="02000000000000000000" charset="-122"/>
            </a:endParaRPr>
          </a:p>
        </p:txBody>
      </p:sp>
      <p:sp>
        <p:nvSpPr>
          <p:cNvPr id="1048635" name="文本框 7"/>
          <p:cNvSpPr txBox="1"/>
          <p:nvPr>
            <p:custDataLst>
              <p:tags r:id="rId2"/>
            </p:custDataLst>
          </p:nvPr>
        </p:nvSpPr>
        <p:spPr>
          <a:xfrm>
            <a:off x="93121" y="463625"/>
            <a:ext cx="7257938" cy="353822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cs typeface="Times New Roman" panose="02020603050405020304" charset="0"/>
              </a:rPr>
              <a:t>eg.  I stood there watching </a:t>
            </a:r>
            <a:r>
              <a:rPr lang="en-US" altLang="zh-CN" sz="2800" b="1">
                <a:solidFill>
                  <a:schemeClr val="tx1"/>
                </a:solidFill>
                <a:cs typeface="Times New Roman" panose="02020603050405020304" charset="0"/>
              </a:rPr>
              <a:t>the repairman</a:t>
            </a:r>
            <a:r>
              <a:rPr lang="zh-CN" altLang="en-US" sz="2800" b="1">
                <a:solidFill>
                  <a:schemeClr val="tx1"/>
                </a:solidFill>
                <a:cs typeface="Times New Roman" panose="02020603050405020304" charset="0"/>
              </a:rPr>
              <a:t> finishing the whole job</a:t>
            </a:r>
            <a:r>
              <a:rPr lang="en-US" altLang="zh-CN" sz="2800" b="1">
                <a:solidFill>
                  <a:schemeClr val="tx1"/>
                </a:solidFill>
                <a:cs typeface="Times New Roman" panose="02020603050405020304" charset="0"/>
              </a:rPr>
              <a:t>. </a:t>
            </a:r>
            <a:r>
              <a:rPr lang="en-US" altLang="zh-CN" sz="2800" b="1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A </a:t>
            </a:r>
            <a:r>
              <a:rPr lang="zh-CN" altLang="en-US" sz="2800" b="1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sense of </a:t>
            </a:r>
            <a:r>
              <a:rPr lang="en-US" altLang="zh-CN" sz="2800" b="1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respect and admiration</a:t>
            </a:r>
            <a:r>
              <a:rPr lang="zh-CN" altLang="en-US" sz="2800" b="1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 w</a:t>
            </a:r>
            <a:r>
              <a:rPr lang="en-US" altLang="zh-CN" sz="2800" b="1" err="1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elled up</a:t>
            </a:r>
            <a:r>
              <a:rPr lang="zh-CN" altLang="en-US" sz="2800" b="1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 in my heart. </a:t>
            </a:r>
            <a:endParaRPr lang="en-US" altLang="zh-CN" sz="2800" b="1">
              <a:solidFill>
                <a:schemeClr val="accent1">
                  <a:lumMod val="50000"/>
                </a:schemeClr>
              </a:solidFill>
              <a:cs typeface="Times New Roman" panose="02020603050405020304" charset="0"/>
            </a:endParaRPr>
          </a:p>
          <a:p>
            <a:endParaRPr lang="en-US" altLang="zh-CN" sz="2800" b="1">
              <a:solidFill>
                <a:schemeClr val="accent1">
                  <a:lumMod val="50000"/>
                </a:schemeClr>
              </a:solidFill>
              <a:cs typeface="Times New Roman" panose="02020603050405020304" charset="0"/>
            </a:endParaRPr>
          </a:p>
          <a:p>
            <a:r>
              <a:rPr lang="en-US" altLang="zh-CN" sz="2800">
                <a:solidFill>
                  <a:schemeClr val="accent1">
                    <a:lumMod val="50000"/>
                  </a:schemeClr>
                </a:solidFill>
              </a:rPr>
              <a:t>A sense of relief welled up in her heart </a:t>
            </a:r>
            <a:r>
              <a:rPr lang="en-US" altLang="zh-CN" sz="2800">
                <a:solidFill>
                  <a:schemeClr val="tx1"/>
                </a:solidFill>
              </a:rPr>
              <a:t>when she finally heard the good news</a:t>
            </a:r>
            <a:br>
              <a:rPr lang="en-US" altLang="zh-CN" sz="2800">
                <a:solidFill>
                  <a:schemeClr val="tx1"/>
                </a:solidFill>
              </a:rPr>
            </a:br>
            <a:endParaRPr lang="en-US" altLang="zh-CN" sz="2800" b="1">
              <a:solidFill>
                <a:schemeClr val="tx1"/>
              </a:solidFill>
              <a:cs typeface="Times New Roman" panose="0202060305040502030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t="486" b="22809"/>
          <a:stretch>
            <a:fillRect/>
          </a:stretch>
        </p:blipFill>
        <p:spPr>
          <a:xfrm>
            <a:off x="7446069" y="111201"/>
            <a:ext cx="4745931" cy="2730612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48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34" grpId="0"/>
      <p:bldP spid="10486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631825" y="926465"/>
            <a:ext cx="11410950" cy="452310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3200">
                <a:solidFill>
                  <a:schemeClr val="tx1"/>
                </a:solidFill>
              </a:rPr>
              <a:t>1. Feeling ____________ , I could feel my face burning. </a:t>
            </a:r>
            <a:endParaRPr lang="en-US" altLang="zh-CN" sz="3200">
              <a:solidFill>
                <a:schemeClr val="tx1"/>
              </a:solidFill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3200">
                <a:solidFill>
                  <a:schemeClr val="tx1"/>
                </a:solidFill>
              </a:rPr>
              <a:t>2. I was so_________ that my heart was in my mouth. </a:t>
            </a:r>
            <a:endParaRPr lang="en-US" altLang="zh-CN" sz="3200">
              <a:solidFill>
                <a:schemeClr val="tx1"/>
              </a:solidFill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3200">
                <a:solidFill>
                  <a:schemeClr val="tx1"/>
                </a:solidFill>
              </a:rPr>
              <a:t>3. To our great ____________, it rained every day of the trip.</a:t>
            </a:r>
            <a:endParaRPr lang="en-US" altLang="zh-CN" sz="3200">
              <a:solidFill>
                <a:schemeClr val="tx1"/>
              </a:solidFill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3200">
                <a:solidFill>
                  <a:schemeClr val="tx1"/>
                </a:solidFill>
              </a:rPr>
              <a:t>4. I was heartbroken because my best friend didn’t talk to me for a few days. To my__________, she smiled at me this morning.</a:t>
            </a:r>
            <a:endParaRPr lang="en-US" altLang="zh-CN" sz="3200">
              <a:solidFill>
                <a:schemeClr val="tx1"/>
              </a:solidFill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89535" y="0"/>
            <a:ext cx="11692255" cy="64516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normAutofit/>
          </a:bodyPr>
          <a:lstStyle/>
          <a:p>
            <a:r>
              <a:rPr lang="en-US" altLang="zh-CN" sz="3600">
                <a:solidFill>
                  <a:schemeClr val="accent1">
                    <a:lumMod val="50000"/>
                    <a:hueOff val="10800000"/>
                  </a:schemeClr>
                </a:solidFill>
                <a:highlight>
                  <a:srgbClr val="C0C0C0"/>
                </a:highlight>
              </a:rPr>
              <a:t>Practice: </a:t>
            </a:r>
            <a:endParaRPr lang="en-US" altLang="zh-CN" sz="3600">
              <a:solidFill>
                <a:schemeClr val="accent1">
                  <a:lumMod val="50000"/>
                  <a:hueOff val="10800000"/>
                </a:schemeClr>
              </a:solidFill>
              <a:highlight>
                <a:srgbClr val="C0C0C0"/>
              </a:highlight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2580005" y="1099185"/>
            <a:ext cx="2870536" cy="58356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3200">
                <a:solidFill>
                  <a:schemeClr val="accent1">
                    <a:lumMod val="50000"/>
                  </a:schemeClr>
                </a:solidFill>
              </a:rPr>
              <a:t>embarrassed</a:t>
            </a:r>
            <a:endParaRPr lang="en-US" altLang="zh-CN" sz="3200">
              <a:solidFill>
                <a:schemeClr val="tx1"/>
              </a:solidFill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2825115" y="1885950"/>
            <a:ext cx="2469515" cy="58356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3200">
                <a:solidFill>
                  <a:schemeClr val="accent1">
                    <a:lumMod val="50000"/>
                  </a:schemeClr>
                </a:solidFill>
              </a:rPr>
              <a:t>nervous</a:t>
            </a:r>
            <a:endParaRPr lang="en-US" altLang="zh-CN" sz="32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3312346" y="2528271"/>
            <a:ext cx="3572547" cy="58356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3200">
                <a:solidFill>
                  <a:schemeClr val="accent1">
                    <a:lumMod val="50000"/>
                  </a:schemeClr>
                </a:solidFill>
              </a:rPr>
              <a:t>disappointment</a:t>
            </a:r>
            <a:endParaRPr lang="en-US" altLang="zh-CN" sz="3200">
              <a:solidFill>
                <a:schemeClr val="tx1"/>
              </a:solidFill>
            </a:endParaRP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4700904" y="4053242"/>
            <a:ext cx="2469515" cy="58356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3200">
                <a:solidFill>
                  <a:schemeClr val="accent1">
                    <a:lumMod val="50000"/>
                  </a:schemeClr>
                </a:solidFill>
              </a:rPr>
              <a:t>surprise</a:t>
            </a:r>
            <a:endParaRPr lang="en-US" altLang="zh-CN" sz="32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>
                <a:sym typeface="+mn-ea"/>
              </a:rPr>
              <a:t>Fill in the blanks with proper words.</a:t>
            </a:r>
            <a:endParaRPr lang="zh-CN" altLang="en-US">
              <a:sym typeface="+mn-ea"/>
            </a:endParaRPr>
          </a:p>
        </p:txBody>
      </p:sp>
    </p:spTree>
    <p:custDataLst>
      <p:tags r:id="rId8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89535" y="0"/>
            <a:ext cx="11692255" cy="64516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normAutofit/>
          </a:bodyPr>
          <a:lstStyle/>
          <a:p>
            <a:r>
              <a:rPr lang="en-US" altLang="zh-CN" sz="3600">
                <a:solidFill>
                  <a:schemeClr val="accent1">
                    <a:lumMod val="50000"/>
                    <a:hueOff val="10800000"/>
                  </a:schemeClr>
                </a:solidFill>
                <a:highlight>
                  <a:srgbClr val="C0C0C0"/>
                </a:highlight>
              </a:rPr>
              <a:t>Practice: </a:t>
            </a:r>
            <a:endParaRPr lang="en-US" altLang="zh-CN" sz="3600">
              <a:solidFill>
                <a:schemeClr val="accent1">
                  <a:lumMod val="50000"/>
                  <a:hueOff val="10800000"/>
                </a:schemeClr>
              </a:solidFill>
              <a:highlight>
                <a:srgbClr val="C0C0C0"/>
              </a:highlight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438400" y="123190"/>
            <a:ext cx="8750300" cy="52197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2800">
                <a:solidFill>
                  <a:schemeClr val="tx1"/>
                </a:solidFill>
              </a:rPr>
              <a:t>Fill in the blanks with proper words.</a:t>
            </a:r>
            <a:endParaRPr lang="en-US" altLang="zh-CN" sz="2800">
              <a:solidFill>
                <a:schemeClr val="tx1"/>
              </a:solidFill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372371" y="1333948"/>
            <a:ext cx="11841480" cy="370903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indent="0" algn="just" fontAlgn="auto">
              <a:lnSpc>
                <a:spcPct val="120000"/>
              </a:lnSpc>
            </a:pPr>
            <a:r>
              <a:rPr lang="en-US" altLang="zh-CN" sz="2800">
                <a:solidFill>
                  <a:schemeClr val="tx1"/>
                </a:solidFill>
              </a:rPr>
              <a:t>5. The twins were filled with_____________ as they thought of the surprise they were planning for Mother’s Day. </a:t>
            </a:r>
            <a:endParaRPr lang="en-US" altLang="zh-CN" sz="280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en-US" altLang="zh-CN" sz="2800">
                <a:solidFill>
                  <a:schemeClr val="tx1"/>
                </a:solidFill>
              </a:rPr>
              <a:t>6. Thinking of her rudeness(</a:t>
            </a:r>
            <a:r>
              <a:rPr lang="zh-CN" altLang="en-US" sz="2800">
                <a:solidFill>
                  <a:schemeClr val="tx1"/>
                </a:solidFill>
              </a:rPr>
              <a:t>粗鲁</a:t>
            </a:r>
            <a:r>
              <a:rPr lang="en-US" altLang="zh-CN" sz="2800">
                <a:solidFill>
                  <a:schemeClr val="tx1"/>
                </a:solidFill>
              </a:rPr>
              <a:t>) to the man, she felt a sense of _______welling up in her heart. </a:t>
            </a:r>
            <a:endParaRPr lang="en-US" altLang="zh-CN" sz="2800">
              <a:solidFill>
                <a:schemeClr val="tx1"/>
              </a:solidFill>
            </a:endParaRPr>
          </a:p>
          <a:p>
            <a:pPr indent="0" algn="just" fontAlgn="auto">
              <a:lnSpc>
                <a:spcPct val="120000"/>
              </a:lnSpc>
            </a:pPr>
            <a:endParaRPr lang="en-US" altLang="zh-CN" sz="2800">
              <a:solidFill>
                <a:schemeClr val="tx1"/>
              </a:solidFill>
            </a:endParaRPr>
          </a:p>
          <a:p>
            <a:pPr indent="0" algn="just" fontAlgn="auto">
              <a:lnSpc>
                <a:spcPct val="120000"/>
              </a:lnSpc>
            </a:pPr>
            <a:r>
              <a:rPr lang="en-US" altLang="zh-CN" sz="2800">
                <a:solidFill>
                  <a:schemeClr val="tx1"/>
                </a:solidFill>
              </a:rPr>
              <a:t>7. He stood up, and shouted at the black girl, “It is YOU who stole my wallet!”.  _______was written all over his face. </a:t>
            </a:r>
            <a:endParaRPr lang="en-US" altLang="zh-CN" sz="2800">
              <a:solidFill>
                <a:schemeClr val="tx1"/>
              </a:solidFill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5578792" y="1334210"/>
            <a:ext cx="2469515" cy="58356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3200">
                <a:solidFill>
                  <a:schemeClr val="accent1">
                    <a:lumMod val="50000"/>
                  </a:schemeClr>
                </a:solidFill>
              </a:rPr>
              <a:t>excitement</a:t>
            </a:r>
            <a:endParaRPr lang="en-US" altLang="zh-CN" sz="32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900480" y="4349489"/>
            <a:ext cx="2469515" cy="58356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l">
              <a:buClrTx/>
              <a:buSzTx/>
              <a:buFontTx/>
            </a:pPr>
            <a:r>
              <a:rPr lang="en-US" altLang="zh-CN" sz="3200">
                <a:solidFill>
                  <a:schemeClr val="accent1">
                    <a:lumMod val="50000"/>
                  </a:schemeClr>
                </a:solidFill>
              </a:rPr>
              <a:t>Anger</a:t>
            </a:r>
            <a:endParaRPr lang="en-US" altLang="zh-CN" sz="32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531252" y="2896627"/>
            <a:ext cx="2469515" cy="58356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l">
              <a:buClrTx/>
              <a:buSzTx/>
              <a:buFontTx/>
            </a:pPr>
            <a:r>
              <a:rPr lang="en-US" altLang="zh-CN" sz="3200">
                <a:solidFill>
                  <a:schemeClr val="accent1">
                    <a:lumMod val="50000"/>
                  </a:schemeClr>
                </a:solidFill>
              </a:rPr>
              <a:t>guilt</a:t>
            </a:r>
            <a:endParaRPr lang="en-US" altLang="zh-CN" sz="320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1239500" y="122936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8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4" name="https://img8.file.cache.docer.com/storage/1636688054210369430/ebfbee1f-0dda-4b80-a373-ce0ad089e135tjwjv2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619125"/>
            <a:ext cx="5143500" cy="826770"/>
          </a:xfrm>
          <a:prstGeom prst="rect">
            <a:avLst/>
          </a:prstGeom>
        </p:spPr>
      </p:pic>
      <p:sp>
        <p:nvSpPr>
          <p:cNvPr id="1048637" name="文本框 1"/>
          <p:cNvSpPr txBox="1"/>
          <p:nvPr>
            <p:custDataLst>
              <p:tags r:id="rId3"/>
            </p:custDataLst>
          </p:nvPr>
        </p:nvSpPr>
        <p:spPr>
          <a:xfrm>
            <a:off x="448310" y="1419860"/>
            <a:ext cx="11616690" cy="520255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CN" altLang="en-US" sz="3200" b="1">
                <a:solidFill>
                  <a:schemeClr val="tx1"/>
                </a:solidFill>
                <a:cs typeface="方正楷体_GB2312" panose="02000000000000000000" charset="-122"/>
              </a:rPr>
              <a:t>令所有人震惊的是，这对夫妇在女儿的葬礼（</a:t>
            </a:r>
            <a:r>
              <a:rPr lang="en-US" altLang="zh-CN" sz="3200" b="1">
                <a:solidFill>
                  <a:schemeClr val="tx1"/>
                </a:solidFill>
                <a:cs typeface="方正楷体_GB2312" panose="02000000000000000000" charset="-122"/>
              </a:rPr>
              <a:t>funeral</a:t>
            </a:r>
            <a:r>
              <a:rPr lang="zh-CN" altLang="en-US" sz="3200" b="1">
                <a:solidFill>
                  <a:schemeClr val="tx1"/>
                </a:solidFill>
                <a:cs typeface="方正楷体_GB2312" panose="02000000000000000000" charset="-122"/>
              </a:rPr>
              <a:t>）上激烈地争吵。</a:t>
            </a:r>
            <a:endParaRPr lang="zh-CN" altLang="en-US" sz="3200" b="1">
              <a:solidFill>
                <a:schemeClr val="tx1"/>
              </a:solidFill>
              <a:cs typeface="方正楷体_GB2312" panose="02000000000000000000" charset="-122"/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sz="3200" b="1">
                <a:solidFill>
                  <a:schemeClr val="tx1"/>
                </a:solidFill>
                <a:cs typeface="方正楷体_GB2312" panose="02000000000000000000" charset="-122"/>
              </a:rPr>
              <a:t>因为紧张，他的腿不停地抖。</a:t>
            </a:r>
            <a:endParaRPr lang="zh-CN" altLang="en-US" sz="3200" b="1">
              <a:solidFill>
                <a:schemeClr val="tx1"/>
              </a:solidFill>
              <a:cs typeface="方正楷体_GB2312" panose="02000000000000000000" charset="-122"/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sz="3200" b="1">
                <a:solidFill>
                  <a:schemeClr val="tx1"/>
                </a:solidFill>
                <a:cs typeface="方正楷体_GB2312" panose="02000000000000000000" charset="-122"/>
              </a:rPr>
              <a:t>他失望地望着最好的朋友。</a:t>
            </a:r>
            <a:endParaRPr lang="zh-CN" altLang="en-US" sz="3200" b="1">
              <a:solidFill>
                <a:schemeClr val="tx1"/>
              </a:solidFill>
              <a:cs typeface="方正楷体_GB2312" panose="02000000000000000000" charset="-122"/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sz="3200" b="1">
                <a:solidFill>
                  <a:schemeClr val="tx1"/>
                </a:solidFill>
                <a:cs typeface="方正楷体_GB2312" panose="02000000000000000000" charset="-122"/>
              </a:rPr>
              <a:t>感到欣喜若狂，她张开双臂抱住她最好的朋友分享这个美妙的消息</a:t>
            </a:r>
            <a:endParaRPr lang="en-US" altLang="zh-CN" sz="3200" b="1">
              <a:solidFill>
                <a:schemeClr val="tx1"/>
              </a:solidFill>
              <a:cs typeface="方正楷体_GB2312" panose="02000000000000000000" charset="-122"/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sz="3200" b="1">
                <a:solidFill>
                  <a:schemeClr val="tx1"/>
                </a:solidFill>
                <a:cs typeface="方正楷体_GB2312" panose="02000000000000000000" charset="-122"/>
              </a:rPr>
              <a:t>他感到如此悲伤以至于泪水顺着脸颊滑落</a:t>
            </a:r>
            <a:endParaRPr lang="en-US" altLang="zh-CN" sz="3200" b="1">
              <a:solidFill>
                <a:schemeClr val="tx1"/>
              </a:solidFill>
              <a:cs typeface="方正楷体_GB2312" panose="02000000000000000000" charset="-122"/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sz="3200" b="1">
                <a:solidFill>
                  <a:schemeClr val="tx1"/>
                </a:solidFill>
                <a:cs typeface="方正楷体_GB2312" panose="02000000000000000000" charset="-122"/>
              </a:rPr>
              <a:t>当我们十年后再次重逢的时候，脸上都挂满了喜悦。</a:t>
            </a:r>
            <a:endParaRPr lang="zh-CN" altLang="en-US" sz="3200" b="1">
              <a:solidFill>
                <a:schemeClr val="tx1"/>
              </a:solidFill>
              <a:cs typeface="方正楷体_GB2312" panose="02000000000000000000" charset="-122"/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sz="3200" b="1">
                <a:solidFill>
                  <a:schemeClr val="tx1"/>
                </a:solidFill>
                <a:cs typeface="方正楷体_GB2312" panose="02000000000000000000" charset="-122"/>
              </a:rPr>
              <a:t>当医生告诉她她患有癌症</a:t>
            </a:r>
            <a:r>
              <a:rPr lang="en-US" altLang="zh-CN" sz="3200" b="1">
                <a:solidFill>
                  <a:schemeClr val="tx1"/>
                </a:solidFill>
                <a:cs typeface="方正楷体_GB2312" panose="02000000000000000000" charset="-122"/>
              </a:rPr>
              <a:t>(cancer)</a:t>
            </a:r>
            <a:r>
              <a:rPr lang="zh-CN" altLang="en-US" sz="3200" b="1">
                <a:solidFill>
                  <a:schemeClr val="tx1"/>
                </a:solidFill>
                <a:cs typeface="方正楷体_GB2312" panose="02000000000000000000" charset="-122"/>
              </a:rPr>
              <a:t>，她感到一丝绝望在心里。</a:t>
            </a:r>
            <a:endParaRPr lang="zh-CN" altLang="en-US" sz="3200" b="1">
              <a:solidFill>
                <a:schemeClr val="tx1"/>
              </a:solidFill>
              <a:cs typeface="方正楷体_GB2312" panose="02000000000000000000" charset="-122"/>
            </a:endParaRPr>
          </a:p>
        </p:txBody>
      </p:sp>
      <p:pic>
        <p:nvPicPr>
          <p:cNvPr id="2097166" name="https://img7.file.cache.docer.com/storage/1646387674903124000/7ceb6d3d68f8270429331ab49fb7382f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656469" y="5233927"/>
            <a:ext cx="3860800" cy="2969895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89535" y="0"/>
            <a:ext cx="11692255" cy="64516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normAutofit/>
          </a:bodyPr>
          <a:lstStyle/>
          <a:p>
            <a:r>
              <a:rPr lang="en-US" altLang="zh-CN" sz="3600">
                <a:solidFill>
                  <a:schemeClr val="accent1">
                    <a:lumMod val="50000"/>
                    <a:hueOff val="10800000"/>
                  </a:schemeClr>
                </a:solidFill>
                <a:highlight>
                  <a:srgbClr val="C0C0C0"/>
                </a:highlight>
              </a:rPr>
              <a:t>Practice: </a:t>
            </a:r>
            <a:endParaRPr lang="en-US" altLang="zh-CN" sz="3600">
              <a:solidFill>
                <a:schemeClr val="accent1">
                  <a:lumMod val="50000"/>
                  <a:hueOff val="10800000"/>
                </a:schemeClr>
              </a:solidFill>
              <a:highlight>
                <a:srgbClr val="C0C0C0"/>
              </a:highlight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38175" y="619080"/>
            <a:ext cx="10800000" cy="720000"/>
          </a:xfrm>
        </p:spPr>
        <p:txBody>
          <a:bodyPr vert="horz" wrap="square" lIns="0" tIns="0" rIns="0" bIns="0" rtlCol="0" anchor="b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>
                <a:sym typeface="+mn-ea"/>
              </a:rPr>
              <a:t>Translation</a:t>
            </a:r>
            <a:endParaRPr lang="zh-CN" altLang="en-US">
              <a:sym typeface="+mn-ea"/>
            </a:endParaRPr>
          </a:p>
        </p:txBody>
      </p:sp>
    </p:spTree>
    <p:custDataLst>
      <p:tags r:id="rId8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文本框 8"/>
          <p:cNvSpPr txBox="1"/>
          <p:nvPr>
            <p:custDataLst>
              <p:tags r:id="rId1"/>
            </p:custDataLst>
          </p:nvPr>
        </p:nvSpPr>
        <p:spPr>
          <a:xfrm>
            <a:off x="579120" y="1213485"/>
            <a:ext cx="10754995" cy="107632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3200">
                <a:solidFill>
                  <a:schemeClr val="accent1">
                    <a:lumMod val="50000"/>
                  </a:schemeClr>
                </a:solidFill>
              </a:rPr>
              <a:t>To everyone’s</a:t>
            </a:r>
            <a:r>
              <a:rPr lang="zh-CN" altLang="en-US" sz="320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altLang="zh-CN" sz="3200">
                <a:solidFill>
                  <a:schemeClr val="accent1">
                    <a:lumMod val="50000"/>
                  </a:schemeClr>
                </a:solidFill>
              </a:rPr>
              <a:t>shock,</a:t>
            </a:r>
            <a:r>
              <a:rPr lang="zh-CN" altLang="en-US" sz="3200">
                <a:solidFill>
                  <a:schemeClr val="tx1"/>
                </a:solidFill>
              </a:rPr>
              <a:t> </a:t>
            </a:r>
            <a:r>
              <a:rPr lang="en-US" altLang="zh-CN" sz="3200">
                <a:solidFill>
                  <a:schemeClr val="tx1"/>
                </a:solidFill>
              </a:rPr>
              <a:t>the couple quarreled violently at the funeral of their daughter.</a:t>
            </a:r>
            <a:endParaRPr lang="en-US" altLang="zh-CN" sz="3200">
              <a:solidFill>
                <a:schemeClr val="tx1"/>
              </a:solidFill>
            </a:endParaRPr>
          </a:p>
        </p:txBody>
      </p:sp>
      <p:sp>
        <p:nvSpPr>
          <p:cNvPr id="1048641" name="文本框 2"/>
          <p:cNvSpPr txBox="1"/>
          <p:nvPr>
            <p:custDataLst>
              <p:tags r:id="rId2"/>
            </p:custDataLst>
          </p:nvPr>
        </p:nvSpPr>
        <p:spPr>
          <a:xfrm>
            <a:off x="515620" y="2727325"/>
            <a:ext cx="98571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l">
              <a:buFont typeface="+mj-lt"/>
              <a:buAutoNum type="arabicPeriod" startAt="2"/>
            </a:pPr>
            <a:r>
              <a:rPr lang="zh-CN" altLang="en-US" sz="3200" b="1">
                <a:solidFill>
                  <a:schemeClr val="accent1"/>
                </a:solidFill>
                <a:cs typeface="方正楷体_GB2312" panose="02000000000000000000" charset="-122"/>
                <a:sym typeface="+mn-ea"/>
              </a:rPr>
              <a:t>因为紧张，他的腿一直在抖。</a:t>
            </a:r>
            <a:endParaRPr lang="zh-CN" altLang="en-US" sz="3200" b="1">
              <a:solidFill>
                <a:schemeClr val="accent1"/>
              </a:solidFill>
              <a:cs typeface="方正楷体_GB2312" panose="02000000000000000000" charset="-122"/>
              <a:sym typeface="+mn-ea"/>
            </a:endParaRPr>
          </a:p>
        </p:txBody>
      </p:sp>
      <p:sp>
        <p:nvSpPr>
          <p:cNvPr id="1048642" name="文本框 3"/>
          <p:cNvSpPr txBox="1"/>
          <p:nvPr>
            <p:custDataLst>
              <p:tags r:id="rId3"/>
            </p:custDataLst>
          </p:nvPr>
        </p:nvSpPr>
        <p:spPr>
          <a:xfrm>
            <a:off x="614045" y="3429000"/>
            <a:ext cx="10064750" cy="583565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r>
              <a:rPr lang="en-US" altLang="zh-CN" sz="3200">
                <a:sym typeface="+mn-ea"/>
              </a:rPr>
              <a:t>His legs were trembling </a:t>
            </a:r>
            <a:r>
              <a:rPr lang="en-US" altLang="zh-CN" sz="3200">
                <a:solidFill>
                  <a:srgbClr val="FF0000"/>
                </a:solidFill>
                <a:sym typeface="+mn-ea"/>
              </a:rPr>
              <a:t>out of nervousness.</a:t>
            </a:r>
            <a:endParaRPr lang="en-US" altLang="zh-CN" sz="3200">
              <a:solidFill>
                <a:srgbClr val="FF0000"/>
              </a:solidFill>
              <a:sym typeface="+mn-ea"/>
            </a:endParaRPr>
          </a:p>
        </p:txBody>
      </p:sp>
      <p:sp>
        <p:nvSpPr>
          <p:cNvPr id="1048643" name="文本框 4"/>
          <p:cNvSpPr txBox="1"/>
          <p:nvPr>
            <p:custDataLst>
              <p:tags r:id="rId4"/>
            </p:custDataLst>
          </p:nvPr>
        </p:nvSpPr>
        <p:spPr>
          <a:xfrm>
            <a:off x="579120" y="4216400"/>
            <a:ext cx="65074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l">
              <a:buFont typeface="+mj-lt"/>
              <a:buAutoNum type="arabicPeriod" startAt="3"/>
            </a:pPr>
            <a:r>
              <a:rPr lang="zh-CN" altLang="en-US" sz="3200" b="1">
                <a:solidFill>
                  <a:schemeClr val="accent1"/>
                </a:solidFill>
                <a:cs typeface="方正楷体_GB2312" panose="02000000000000000000" charset="-122"/>
                <a:sym typeface="+mn-ea"/>
              </a:rPr>
              <a:t>他失望地望着他最好的朋友。</a:t>
            </a:r>
            <a:endParaRPr lang="zh-CN" altLang="en-US" sz="3200" b="1">
              <a:solidFill>
                <a:schemeClr val="accent1"/>
              </a:solidFill>
              <a:cs typeface="方正楷体_GB2312" panose="02000000000000000000" charset="-122"/>
              <a:sym typeface="+mn-ea"/>
            </a:endParaRPr>
          </a:p>
        </p:txBody>
      </p:sp>
      <p:sp>
        <p:nvSpPr>
          <p:cNvPr id="1048644" name="文本框 5"/>
          <p:cNvSpPr txBox="1"/>
          <p:nvPr>
            <p:custDataLst>
              <p:tags r:id="rId5"/>
            </p:custDataLst>
          </p:nvPr>
        </p:nvSpPr>
        <p:spPr>
          <a:xfrm>
            <a:off x="614045" y="4958715"/>
            <a:ext cx="9291320" cy="58356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3200">
                <a:solidFill>
                  <a:schemeClr val="tx1"/>
                </a:solidFill>
              </a:rPr>
              <a:t>He looked at his best friend </a:t>
            </a:r>
            <a:r>
              <a:rPr lang="en-US" altLang="zh-CN" sz="3200">
                <a:solidFill>
                  <a:srgbClr val="FF0000"/>
                </a:solidFill>
              </a:rPr>
              <a:t>with diappointment</a:t>
            </a:r>
            <a:r>
              <a:rPr lang="en-US" altLang="zh-CN" sz="3200">
                <a:solidFill>
                  <a:schemeClr val="tx1"/>
                </a:solidFill>
              </a:rPr>
              <a:t>.</a:t>
            </a:r>
            <a:endParaRPr lang="en-US" altLang="zh-CN" sz="3200">
              <a:solidFill>
                <a:schemeClr val="tx1"/>
              </a:solidFill>
            </a:endParaRPr>
          </a:p>
        </p:txBody>
      </p:sp>
      <p:pic>
        <p:nvPicPr>
          <p:cNvPr id="2097167" name="https://img7.file.cache.docer.com/storage/1646387651023959000/701933468bd8bf2b61ab51f1458cede0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243695" y="2625090"/>
            <a:ext cx="3295015" cy="4744720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579120" y="359365"/>
            <a:ext cx="10800000" cy="720000"/>
          </a:xfrm>
        </p:spPr>
        <p:txBody>
          <a:bodyPr vert="horz" wrap="square" lIns="0" tIns="0" rIns="0" bIns="0" rtlCol="0" anchor="b">
            <a:normAutofit/>
          </a:bodyPr>
          <a:lstStyle/>
          <a:p>
            <a:pPr lvl="0" algn="l">
              <a:buClrTx/>
              <a:buSzTx/>
              <a:buFontTx/>
            </a:pPr>
            <a:r>
              <a:rPr lang="en-US" altLang="zh-CN">
                <a:sym typeface="+mn-ea"/>
              </a:rPr>
              <a:t>1. </a:t>
            </a:r>
            <a:r>
              <a:rPr lang="zh-CN" altLang="en-US">
                <a:sym typeface="+mn-ea"/>
              </a:rPr>
              <a:t>令所有人震惊的是，这对夫妇在女儿的葬礼上激烈地争吵。</a:t>
            </a:r>
            <a:endParaRPr lang="zh-CN" altLang="en-US">
              <a:sym typeface="+mn-ea"/>
            </a:endParaRPr>
          </a:p>
        </p:txBody>
      </p:sp>
    </p:spTree>
    <p:custDataLst>
      <p:tags r:id="rId9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48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48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48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39" grpId="0"/>
      <p:bldP spid="1048642" grpId="0"/>
      <p:bldP spid="104864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8" name="https://img8.file.cache.docer.com/storage/1660027161675542500/046edbfda4251b4e37d8a8a35c57f2fb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243205"/>
            <a:ext cx="12192000" cy="6370955"/>
          </a:xfrm>
          <a:prstGeom prst="rect">
            <a:avLst/>
          </a:prstGeom>
          <a:noFill/>
        </p:spPr>
      </p:pic>
      <p:sp>
        <p:nvSpPr>
          <p:cNvPr id="1048646" name="文本框 3"/>
          <p:cNvSpPr txBox="1"/>
          <p:nvPr>
            <p:custDataLst>
              <p:tags r:id="rId3"/>
            </p:custDataLst>
          </p:nvPr>
        </p:nvSpPr>
        <p:spPr>
          <a:xfrm>
            <a:off x="781685" y="1819834"/>
            <a:ext cx="10628630" cy="107632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3200">
                <a:solidFill>
                  <a:schemeClr val="accent1">
                    <a:lumMod val="50000"/>
                  </a:schemeClr>
                </a:solidFill>
              </a:rPr>
              <a:t>Feeling overjoyed, </a:t>
            </a:r>
            <a:r>
              <a:rPr lang="en-US" altLang="zh-CN" sz="3200">
                <a:solidFill>
                  <a:schemeClr val="tx1"/>
                </a:solidFill>
              </a:rPr>
              <a:t>she threw her arms around her best friend to share the wonderful news.</a:t>
            </a:r>
            <a:endParaRPr lang="en-US" altLang="zh-CN" sz="3200">
              <a:solidFill>
                <a:schemeClr val="tx1"/>
              </a:solidFill>
            </a:endParaRPr>
          </a:p>
        </p:txBody>
      </p:sp>
      <p:sp>
        <p:nvSpPr>
          <p:cNvPr id="1048647" name="文本框 2"/>
          <p:cNvSpPr txBox="1"/>
          <p:nvPr>
            <p:custDataLst>
              <p:tags r:id="rId4"/>
            </p:custDataLst>
          </p:nvPr>
        </p:nvSpPr>
        <p:spPr>
          <a:xfrm>
            <a:off x="568325" y="3027564"/>
            <a:ext cx="113004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chemeClr val="tx1"/>
                </a:solidFill>
                <a:cs typeface="方正楷体_GB2312" panose="02000000000000000000" charset="-122"/>
                <a:sym typeface="+mn-ea"/>
              </a:rPr>
              <a:t>5.</a:t>
            </a:r>
            <a:r>
              <a:rPr lang="zh-CN" altLang="en-US" sz="3200" b="1">
                <a:solidFill>
                  <a:schemeClr val="tx1"/>
                </a:solidFill>
                <a:cs typeface="方正楷体_GB2312" panose="02000000000000000000" charset="-122"/>
                <a:sym typeface="+mn-ea"/>
              </a:rPr>
              <a:t>他感到如此悲伤以至于泪水顺着脸颊滑落</a:t>
            </a:r>
            <a:endParaRPr lang="zh-CN" altLang="en-US" sz="3200" b="1">
              <a:solidFill>
                <a:schemeClr val="tx1"/>
              </a:solidFill>
              <a:cs typeface="方正楷体_GB2312" panose="02000000000000000000" charset="-122"/>
              <a:sym typeface="+mn-ea"/>
            </a:endParaRPr>
          </a:p>
        </p:txBody>
      </p:sp>
      <p:sp>
        <p:nvSpPr>
          <p:cNvPr id="1048648" name="文本框 6"/>
          <p:cNvSpPr txBox="1"/>
          <p:nvPr>
            <p:custDataLst>
              <p:tags r:id="rId5"/>
            </p:custDataLst>
          </p:nvPr>
        </p:nvSpPr>
        <p:spPr>
          <a:xfrm>
            <a:off x="913130" y="3790951"/>
            <a:ext cx="11055350" cy="58356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zh-CN"/>
            </a:defPPr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altLang="zh-CN">
                <a:solidFill>
                  <a:schemeClr val="tx1"/>
                </a:solidFill>
              </a:rPr>
              <a:t>He </a:t>
            </a:r>
            <a:r>
              <a:rPr lang="en-US" altLang="zh-CN">
                <a:solidFill>
                  <a:schemeClr val="accent1">
                    <a:lumMod val="50000"/>
                  </a:schemeClr>
                </a:solidFill>
              </a:rPr>
              <a:t>felt so sad that </a:t>
            </a:r>
            <a:r>
              <a:rPr lang="en-US" altLang="zh-CN">
                <a:solidFill>
                  <a:schemeClr val="tx1"/>
                </a:solidFill>
              </a:rPr>
              <a:t>tears streamed down his face.</a:t>
            </a:r>
            <a:endParaRPr lang="en-US" altLang="zh-CN">
              <a:solidFill>
                <a:schemeClr val="tx1"/>
              </a:solidFill>
              <a:sym typeface="+mn-ea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68325" y="1099820"/>
            <a:ext cx="11167745" cy="720090"/>
          </a:xfrm>
        </p:spPr>
        <p:txBody>
          <a:bodyPr vert="horz" wrap="square" lIns="0" tIns="0" rIns="0" bIns="0" rtlCol="0" anchor="b">
            <a:normAutofit fontScale="90000"/>
          </a:bodyPr>
          <a:lstStyle/>
          <a:p>
            <a:pPr lvl="0" algn="l">
              <a:buClrTx/>
              <a:buSzTx/>
              <a:buFontTx/>
            </a:pPr>
            <a:r>
              <a:rPr lang="en-US" altLang="zh-CN">
                <a:sym typeface="+mn-ea"/>
              </a:rPr>
              <a:t>4. </a:t>
            </a:r>
            <a:r>
              <a:rPr lang="zh-CN" altLang="en-US">
                <a:sym typeface="+mn-ea"/>
              </a:rPr>
              <a:t>感到欣喜若狂，她张开双臂抱住她最好的朋友分享这个美妙的消息。</a:t>
            </a:r>
            <a:endParaRPr lang="zh-CN" altLang="en-US">
              <a:sym typeface="+mn-ea"/>
            </a:endParaRPr>
          </a:p>
        </p:txBody>
      </p:sp>
    </p:spTree>
    <p:custDataLst>
      <p:tags r:id="rId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48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48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46" grpId="0"/>
      <p:bldP spid="104864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文本框 2"/>
          <p:cNvSpPr txBox="1"/>
          <p:nvPr>
            <p:custDataLst>
              <p:tags r:id="rId1"/>
            </p:custDataLst>
          </p:nvPr>
        </p:nvSpPr>
        <p:spPr>
          <a:xfrm>
            <a:off x="539115" y="1834515"/>
            <a:ext cx="11051540" cy="107632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3200">
                <a:solidFill>
                  <a:schemeClr val="tx1"/>
                </a:solidFill>
              </a:rPr>
              <a:t>When we reunited ten years later, </a:t>
            </a:r>
            <a:r>
              <a:rPr lang="en-US" altLang="zh-CN" sz="3200">
                <a:solidFill>
                  <a:schemeClr val="accent1">
                    <a:lumMod val="50000"/>
                  </a:schemeClr>
                </a:solidFill>
              </a:rPr>
              <a:t>happiness was written on both of our faces. </a:t>
            </a:r>
            <a:endParaRPr lang="en-US" altLang="zh-CN" sz="32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48651" name="文本框 3"/>
          <p:cNvSpPr txBox="1"/>
          <p:nvPr>
            <p:custDataLst>
              <p:tags r:id="rId2"/>
            </p:custDataLst>
          </p:nvPr>
        </p:nvSpPr>
        <p:spPr>
          <a:xfrm>
            <a:off x="466725" y="3136900"/>
            <a:ext cx="112585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l">
              <a:buFont typeface="+mj-lt"/>
              <a:buAutoNum type="arabicPeriod" startAt="7"/>
            </a:pPr>
            <a:r>
              <a:rPr lang="zh-CN" altLang="en-US" sz="3200" b="1">
                <a:solidFill>
                  <a:schemeClr val="tx1"/>
                </a:solidFill>
                <a:cs typeface="方正楷体_GB2312" panose="02000000000000000000" charset="-122"/>
                <a:sym typeface="+mn-ea"/>
              </a:rPr>
              <a:t>当医生告诉她她患有癌症，她感到一丝绝望在心里</a:t>
            </a:r>
            <a:r>
              <a:rPr lang="en-US" altLang="zh-CN" sz="3200" b="1">
                <a:solidFill>
                  <a:schemeClr val="tx1"/>
                </a:solidFill>
                <a:cs typeface="方正楷体_GB2312" panose="02000000000000000000" charset="-122"/>
                <a:sym typeface="+mn-ea"/>
              </a:rPr>
              <a:t>.</a:t>
            </a:r>
            <a:endParaRPr lang="en-US" altLang="zh-CN" sz="3200" b="1">
              <a:solidFill>
                <a:schemeClr val="tx1"/>
              </a:solidFill>
              <a:cs typeface="方正楷体_GB2312" panose="02000000000000000000" charset="-122"/>
              <a:sym typeface="+mn-ea"/>
            </a:endParaRPr>
          </a:p>
        </p:txBody>
      </p:sp>
      <p:sp>
        <p:nvSpPr>
          <p:cNvPr id="1048652" name="文本框 5"/>
          <p:cNvSpPr txBox="1"/>
          <p:nvPr>
            <p:custDataLst>
              <p:tags r:id="rId3"/>
            </p:custDataLst>
          </p:nvPr>
        </p:nvSpPr>
        <p:spPr>
          <a:xfrm>
            <a:off x="539115" y="3946525"/>
            <a:ext cx="11340465" cy="107632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3200">
                <a:solidFill>
                  <a:schemeClr val="tx1"/>
                </a:solidFill>
              </a:rPr>
              <a:t>When the doctor told her that she had a cancer, she </a:t>
            </a:r>
            <a:r>
              <a:rPr lang="en-US" altLang="zh-CN" sz="3200">
                <a:solidFill>
                  <a:schemeClr val="accent1">
                    <a:lumMod val="50000"/>
                  </a:schemeClr>
                </a:solidFill>
              </a:rPr>
              <a:t>felt a sense of hopelessness </a:t>
            </a:r>
            <a:r>
              <a:rPr lang="en-US" altLang="zh-CN" sz="3200">
                <a:solidFill>
                  <a:schemeClr val="accent1">
                    <a:lumMod val="50000"/>
                  </a:schemeClr>
                </a:solidFill>
                <a:sym typeface="+mn-ea"/>
              </a:rPr>
              <a:t>welling up in her heart</a:t>
            </a:r>
            <a:r>
              <a:rPr lang="en-US" altLang="zh-CN" sz="3200">
                <a:solidFill>
                  <a:schemeClr val="tx1"/>
                </a:solidFill>
              </a:rPr>
              <a:t>. </a:t>
            </a:r>
            <a:endParaRPr lang="en-US" altLang="zh-CN" sz="3200">
              <a:solidFill>
                <a:schemeClr val="tx1"/>
              </a:solidFill>
            </a:endParaRPr>
          </a:p>
        </p:txBody>
      </p:sp>
      <p:pic>
        <p:nvPicPr>
          <p:cNvPr id="2097169" name="https://img8.file.cache.docer.com/storage/1646387675142576000/024257907d65c6f4fb25c182b8a4594d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252137" y="4485134"/>
            <a:ext cx="3030855" cy="3030855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39115" y="1080090"/>
            <a:ext cx="10800000" cy="720000"/>
          </a:xfrm>
        </p:spPr>
        <p:txBody>
          <a:bodyPr vert="horz" wrap="square" lIns="0" tIns="0" rIns="0" bIns="0" rtlCol="0" anchor="b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>
                <a:sym typeface="+mn-ea"/>
              </a:rPr>
              <a:t>6. 当我们十年后再次重逢的时候，脸上都挂满了喜悦。</a:t>
            </a:r>
            <a:endParaRPr lang="zh-CN" altLang="en-US">
              <a:sym typeface="+mn-ea"/>
            </a:endParaRPr>
          </a:p>
        </p:txBody>
      </p:sp>
    </p:spTree>
    <p:custDataLst>
      <p:tags r:id="rId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48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48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50" grpId="0"/>
      <p:bldP spid="104865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95960" y="581615"/>
            <a:ext cx="10800000" cy="720000"/>
          </a:xfrm>
        </p:spPr>
        <p:txBody>
          <a:bodyPr vert="horz" wrap="square" lIns="0" tIns="0" rIns="0" bIns="0" rtlCol="0" anchor="b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>
                <a:sym typeface="+mn-ea"/>
              </a:rPr>
              <a:t>Summary</a:t>
            </a:r>
            <a:endParaRPr lang="zh-CN" altLang="en-US">
              <a:sym typeface="+mn-ea"/>
            </a:endParaRPr>
          </a:p>
        </p:txBody>
      </p:sp>
      <p:sp>
        <p:nvSpPr>
          <p:cNvPr id="4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95960" y="1454784"/>
            <a:ext cx="10800000" cy="4873625"/>
          </a:xfrm>
          <a:prstGeom prst="rect">
            <a:avLst/>
          </a:prstGeom>
        </p:spPr>
        <p:txBody>
          <a:bodyPr vert="horz" wrap="square" lIns="90000" tIns="46800" rIns="90000" bIns="46800" rtlCol="0">
            <a:normAutofit fontScale="90000" lnSpcReduction="20000"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b="1">
                <a:solidFill>
                  <a:schemeClr val="tx1"/>
                </a:solidFill>
              </a:rPr>
              <a:t>情绪描写的一些结构：</a:t>
            </a:r>
            <a:endParaRPr lang="en-US" altLang="zh-CN" sz="2000" b="1">
              <a:solidFill>
                <a:schemeClr val="tx1"/>
              </a:solidFill>
            </a:endParaRPr>
          </a:p>
          <a:p>
            <a:r>
              <a:rPr lang="en-US" altLang="zh-CN" sz="2800" b="1">
                <a:solidFill>
                  <a:schemeClr val="tx1"/>
                </a:solidFill>
              </a:rPr>
              <a:t>Feeling +adj.</a:t>
            </a:r>
            <a:endParaRPr lang="en-US" altLang="zh-CN" sz="2800" b="1">
              <a:solidFill>
                <a:schemeClr val="tx1"/>
              </a:solidFill>
            </a:endParaRPr>
          </a:p>
          <a:p>
            <a:r>
              <a:rPr lang="en-US" altLang="zh-CN" sz="2800" b="1">
                <a:solidFill>
                  <a:schemeClr val="accent1">
                    <a:lumMod val="50000"/>
                  </a:schemeClr>
                </a:solidFill>
              </a:rPr>
              <a:t>Sb. was/feel so +adj. +that sb.</a:t>
            </a:r>
            <a:endParaRPr lang="en-US" altLang="zh-CN" sz="2800" b="1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altLang="zh-CN" sz="2800" b="1">
                <a:solidFill>
                  <a:schemeClr val="tx1"/>
                </a:solidFill>
              </a:rPr>
              <a:t>To one’s +n.</a:t>
            </a:r>
            <a:endParaRPr lang="en-US" altLang="zh-CN" sz="2800" b="1">
              <a:solidFill>
                <a:schemeClr val="tx1"/>
              </a:solidFill>
            </a:endParaRPr>
          </a:p>
          <a:p>
            <a:r>
              <a:rPr lang="en-US" altLang="zh-CN" sz="2800" b="1">
                <a:solidFill>
                  <a:schemeClr val="tx1"/>
                </a:solidFill>
              </a:rPr>
              <a:t>Out of +n.</a:t>
            </a:r>
            <a:endParaRPr lang="en-US" altLang="zh-CN" sz="2800" b="1">
              <a:solidFill>
                <a:schemeClr val="tx1"/>
              </a:solidFill>
            </a:endParaRPr>
          </a:p>
          <a:p>
            <a:r>
              <a:rPr lang="en-US" altLang="zh-CN" sz="2800" b="1">
                <a:solidFill>
                  <a:schemeClr val="tx1"/>
                </a:solidFill>
              </a:rPr>
              <a:t>With +n.</a:t>
            </a:r>
            <a:endParaRPr lang="en-US" altLang="zh-CN" sz="2800" b="1">
              <a:solidFill>
                <a:schemeClr val="tx1"/>
              </a:solidFill>
            </a:endParaRPr>
          </a:p>
          <a:p>
            <a:r>
              <a:rPr lang="en-US" altLang="zh-CN" sz="2800" b="1">
                <a:solidFill>
                  <a:schemeClr val="accent1">
                    <a:lumMod val="50000"/>
                  </a:schemeClr>
                </a:solidFill>
              </a:rPr>
              <a:t>N. was written all over one’s face</a:t>
            </a:r>
            <a:endParaRPr lang="en-US" altLang="zh-CN" sz="2800" b="1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altLang="zh-CN" sz="2800" b="1">
                <a:solidFill>
                  <a:schemeClr val="accent1">
                    <a:lumMod val="50000"/>
                  </a:schemeClr>
                </a:solidFill>
              </a:rPr>
              <a:t>A sense of n. welled up in sb.’s heart</a:t>
            </a:r>
            <a:endParaRPr lang="en-US" altLang="zh-CN" sz="2800" b="1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altLang="zh-CN" sz="2800" b="1">
                <a:solidFill>
                  <a:schemeClr val="accent1">
                    <a:lumMod val="50000"/>
                  </a:schemeClr>
                </a:solidFill>
              </a:rPr>
              <a:t>Sb. felt a sense of n. welling up in sb.’s heart</a:t>
            </a:r>
            <a:endParaRPr lang="en-US" altLang="zh-CN" sz="2800" b="1">
              <a:solidFill>
                <a:schemeClr val="accent1">
                  <a:lumMod val="50000"/>
                </a:schemeClr>
              </a:solidFill>
            </a:endParaRPr>
          </a:p>
        </p:txBody>
      </p:sp>
    </p:spTree>
    <p:custDataLst>
      <p:tags r:id="rId3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0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44500" y="1744980"/>
            <a:ext cx="3342640" cy="3381375"/>
          </a:xfrm>
          <a:prstGeom prst="rect">
            <a:avLst/>
          </a:prstGeom>
        </p:spPr>
      </p:pic>
      <p:pic>
        <p:nvPicPr>
          <p:cNvPr id="2097161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63695" y="1703070"/>
            <a:ext cx="3810000" cy="3743325"/>
          </a:xfrm>
          <a:prstGeom prst="rect">
            <a:avLst/>
          </a:prstGeom>
        </p:spPr>
      </p:pic>
      <p:pic>
        <p:nvPicPr>
          <p:cNvPr id="2097162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251825" y="2042160"/>
            <a:ext cx="3790950" cy="2543175"/>
          </a:xfrm>
          <a:prstGeom prst="rect">
            <a:avLst/>
          </a:prstGeom>
        </p:spPr>
      </p:pic>
      <p:sp>
        <p:nvSpPr>
          <p:cNvPr id="1048605" name="文本框 7"/>
          <p:cNvSpPr txBox="1"/>
          <p:nvPr>
            <p:custDataLst>
              <p:tags r:id="rId7"/>
            </p:custDataLst>
          </p:nvPr>
        </p:nvSpPr>
        <p:spPr>
          <a:xfrm>
            <a:off x="1056005" y="5126355"/>
            <a:ext cx="2045335" cy="583565"/>
          </a:xfrm>
          <a:prstGeom prst="rect">
            <a:avLst/>
          </a:prstGeom>
          <a:noFill/>
        </p:spPr>
        <p:txBody>
          <a:bodyPr wrap="square" rtlCol="0">
            <a:normAutofit fontScale="60000"/>
          </a:bodyPr>
          <a:lstStyle/>
          <a:p>
            <a:r>
              <a:rPr lang="en-US" altLang="zh-CN" sz="3200" b="1">
                <a:solidFill>
                  <a:schemeClr val="tx1"/>
                </a:solidFill>
                <a:cs typeface="Times New Roman" panose="02020603050405020304" charset="0"/>
              </a:rPr>
              <a:t>moved/touched</a:t>
            </a:r>
            <a:endParaRPr lang="en-US" altLang="zh-CN" sz="3200" b="1">
              <a:solidFill>
                <a:schemeClr val="tx1"/>
              </a:solidFill>
              <a:cs typeface="Times New Roman" panose="02020603050405020304" charset="0"/>
            </a:endParaRPr>
          </a:p>
        </p:txBody>
      </p:sp>
      <p:sp>
        <p:nvSpPr>
          <p:cNvPr id="1048606" name="文本框 8"/>
          <p:cNvSpPr txBox="1"/>
          <p:nvPr>
            <p:custDataLst>
              <p:tags r:id="rId8"/>
            </p:custDataLst>
          </p:nvPr>
        </p:nvSpPr>
        <p:spPr>
          <a:xfrm>
            <a:off x="4293870" y="5547360"/>
            <a:ext cx="4300855" cy="105791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3200" b="1">
                <a:solidFill>
                  <a:schemeClr val="tx1"/>
                </a:solidFill>
                <a:cs typeface="Times New Roman" panose="02020603050405020304" charset="0"/>
              </a:rPr>
              <a:t>pleased/delighted </a:t>
            </a:r>
            <a:endParaRPr lang="en-US" altLang="zh-CN" sz="3200" b="1">
              <a:solidFill>
                <a:schemeClr val="tx1"/>
              </a:solidFill>
              <a:cs typeface="Times New Roman" panose="02020603050405020304" charset="0"/>
            </a:endParaRPr>
          </a:p>
        </p:txBody>
      </p:sp>
      <p:sp>
        <p:nvSpPr>
          <p:cNvPr id="1048607" name="文本框 9"/>
          <p:cNvSpPr txBox="1"/>
          <p:nvPr>
            <p:custDataLst>
              <p:tags r:id="rId9"/>
            </p:custDataLst>
          </p:nvPr>
        </p:nvSpPr>
        <p:spPr>
          <a:xfrm>
            <a:off x="9222740" y="5021580"/>
            <a:ext cx="2045335" cy="107632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3200" b="1">
                <a:solidFill>
                  <a:schemeClr val="tx1"/>
                </a:solidFill>
                <a:cs typeface="Times New Roman" panose="02020603050405020304" charset="0"/>
              </a:rPr>
              <a:t>excited/ thrilled</a:t>
            </a:r>
            <a:endParaRPr lang="en-US" altLang="zh-CN" sz="3200" b="1">
              <a:solidFill>
                <a:schemeClr val="tx1"/>
              </a:solidFill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10"/>
            </p:custDataLst>
          </p:nvPr>
        </p:nvSpPr>
        <p:spPr>
          <a:xfrm>
            <a:off x="89535" y="0"/>
            <a:ext cx="2072640" cy="64516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normAutofit/>
          </a:bodyPr>
          <a:lstStyle/>
          <a:p>
            <a:r>
              <a:rPr lang="en-US" altLang="zh-CN" sz="3600">
                <a:solidFill>
                  <a:schemeClr val="accent1">
                    <a:lumMod val="50000"/>
                    <a:hueOff val="10800000"/>
                  </a:schemeClr>
                </a:solidFill>
                <a:highlight>
                  <a:srgbClr val="C0C0C0"/>
                </a:highlight>
                <a:latin typeface="+mj-lt"/>
                <a:ea typeface="+mj-ea"/>
              </a:rPr>
              <a:t>Lead-in</a:t>
            </a:r>
            <a:endParaRPr lang="en-US" altLang="zh-CN" sz="3600">
              <a:solidFill>
                <a:schemeClr val="accent1">
                  <a:lumMod val="50000"/>
                  <a:hueOff val="10800000"/>
                </a:schemeClr>
              </a:solidFill>
              <a:highlight>
                <a:srgbClr val="C0C0C0"/>
              </a:highlight>
              <a:latin typeface="+mj-lt"/>
              <a:ea typeface="+mj-ea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>
                <a:sym typeface="+mn-ea"/>
              </a:rPr>
              <a:t>How does she/he feel?</a:t>
            </a:r>
            <a:endParaRPr lang="zh-CN" altLang="en-US">
              <a:sym typeface="+mn-ea"/>
            </a:endParaRPr>
          </a:p>
        </p:txBody>
      </p:sp>
    </p:spTree>
    <p:custDataLst>
      <p:tags r:id="rId1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9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97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97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48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8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48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48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48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48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5" grpId="0"/>
      <p:bldP spid="1048606" grpId="0"/>
      <p:bldP spid="104860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49885" y="169545"/>
            <a:ext cx="3810000" cy="2781300"/>
          </a:xfrm>
          <a:prstGeom prst="rect">
            <a:avLst/>
          </a:prstGeom>
        </p:spPr>
      </p:pic>
      <p:pic>
        <p:nvPicPr>
          <p:cNvPr id="2097158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691380" y="1176020"/>
            <a:ext cx="3614420" cy="3614420"/>
          </a:xfrm>
          <a:prstGeom prst="rect">
            <a:avLst/>
          </a:prstGeom>
        </p:spPr>
      </p:pic>
      <p:pic>
        <p:nvPicPr>
          <p:cNvPr id="2097159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604885" y="758825"/>
            <a:ext cx="3333750" cy="2224405"/>
          </a:xfrm>
          <a:prstGeom prst="rect">
            <a:avLst/>
          </a:prstGeom>
        </p:spPr>
      </p:pic>
      <p:sp>
        <p:nvSpPr>
          <p:cNvPr id="1048602" name="文本框 7"/>
          <p:cNvSpPr txBox="1"/>
          <p:nvPr>
            <p:custDataLst>
              <p:tags r:id="rId7"/>
            </p:custDataLst>
          </p:nvPr>
        </p:nvSpPr>
        <p:spPr>
          <a:xfrm>
            <a:off x="167005" y="3460750"/>
            <a:ext cx="4104005" cy="84328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3200" b="1">
                <a:solidFill>
                  <a:schemeClr val="tx1"/>
                </a:solidFill>
                <a:cs typeface="Times New Roman" panose="02020603050405020304" charset="0"/>
              </a:rPr>
              <a:t>surprised/shocked</a:t>
            </a:r>
            <a:endParaRPr lang="en-US" altLang="zh-CN" sz="3200" b="1">
              <a:solidFill>
                <a:schemeClr val="tx1"/>
              </a:solidFill>
              <a:cs typeface="Times New Roman" panose="02020603050405020304" charset="0"/>
            </a:endParaRPr>
          </a:p>
        </p:txBody>
      </p:sp>
      <p:sp>
        <p:nvSpPr>
          <p:cNvPr id="1048604" name="文本框 10"/>
          <p:cNvSpPr txBox="1"/>
          <p:nvPr>
            <p:custDataLst>
              <p:tags r:id="rId8"/>
            </p:custDataLst>
          </p:nvPr>
        </p:nvSpPr>
        <p:spPr>
          <a:xfrm>
            <a:off x="8863666" y="131203"/>
            <a:ext cx="3740150" cy="58356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3200" b="1">
                <a:solidFill>
                  <a:schemeClr val="tx1"/>
                </a:solidFill>
                <a:latin typeface="+mj-lt"/>
                <a:cs typeface="Times New Roman" panose="02020603050405020304" charset="0"/>
              </a:rPr>
              <a:t>nervous/ anxious</a:t>
            </a:r>
            <a:endParaRPr lang="en-US" altLang="zh-CN" sz="3200" b="1">
              <a:solidFill>
                <a:schemeClr val="tx1"/>
              </a:solidFill>
              <a:latin typeface="+mj-lt"/>
              <a:cs typeface="Times New Roman" panose="02020603050405020304" charset="0"/>
            </a:endParaRPr>
          </a:p>
        </p:txBody>
      </p:sp>
      <p:pic>
        <p:nvPicPr>
          <p:cNvPr id="2097154" name="图片 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67005" y="4174490"/>
            <a:ext cx="4284980" cy="2873375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11"/>
            </p:custDataLst>
          </p:nvPr>
        </p:nvSpPr>
        <p:spPr>
          <a:xfrm>
            <a:off x="561340" y="4790440"/>
            <a:ext cx="2214245" cy="58356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3200" b="1">
                <a:solidFill>
                  <a:schemeClr val="tx1"/>
                </a:solidFill>
                <a:cs typeface="Times New Roman" panose="02020603050405020304" charset="0"/>
              </a:rPr>
              <a:t>angry</a:t>
            </a:r>
            <a:endParaRPr lang="en-US" altLang="zh-CN" sz="3200" b="1">
              <a:solidFill>
                <a:schemeClr val="tx1"/>
              </a:solidFill>
              <a:cs typeface="Times New Roman" panose="02020603050405020304" charset="0"/>
            </a:endParaRPr>
          </a:p>
        </p:txBody>
      </p:sp>
      <p:pic>
        <p:nvPicPr>
          <p:cNvPr id="2097155" name="图片 6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8430260" y="4290695"/>
            <a:ext cx="3508375" cy="2484120"/>
          </a:xfrm>
          <a:prstGeom prst="rect">
            <a:avLst/>
          </a:prstGeom>
        </p:spPr>
      </p:pic>
      <p:sp>
        <p:nvSpPr>
          <p:cNvPr id="1048599" name="文本框 8"/>
          <p:cNvSpPr txBox="1"/>
          <p:nvPr>
            <p:custDataLst>
              <p:tags r:id="rId14"/>
            </p:custDataLst>
          </p:nvPr>
        </p:nvSpPr>
        <p:spPr>
          <a:xfrm>
            <a:off x="8524240" y="3707130"/>
            <a:ext cx="3674745" cy="583565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lstStyle/>
          <a:p>
            <a:r>
              <a:rPr lang="en-US" altLang="zh-CN" sz="3200" b="1">
                <a:solidFill>
                  <a:schemeClr val="tx1"/>
                </a:solidFill>
                <a:latin typeface="+mj-lt"/>
                <a:cs typeface="Times New Roman" panose="02020603050405020304" charset="0"/>
              </a:rPr>
              <a:t>upset/ sad/ worried</a:t>
            </a:r>
            <a:endParaRPr lang="en-US" altLang="zh-CN" sz="3200" b="1">
              <a:solidFill>
                <a:schemeClr val="tx1"/>
              </a:solidFill>
              <a:latin typeface="+mj-lt"/>
              <a:cs typeface="Times New Roman" panose="02020603050405020304" charset="0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4086860" y="4948555"/>
            <a:ext cx="3459480" cy="622300"/>
          </a:xfrm>
        </p:spPr>
        <p:txBody>
          <a:bodyPr vert="horz" wrap="square" lIns="0" tIns="0" rIns="0" bIns="0" rtlCol="0" anchor="b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>
                <a:sym typeface="+mn-ea"/>
              </a:rPr>
              <a:t> frightened/afriad</a:t>
            </a:r>
            <a:endParaRPr lang="zh-CN" altLang="en-US">
              <a:sym typeface="+mn-ea"/>
            </a:endParaRPr>
          </a:p>
        </p:txBody>
      </p:sp>
    </p:spTree>
    <p:custDataLst>
      <p:tags r:id="rId16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09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48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48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48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48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097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2097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485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485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2" grpId="0"/>
      <p:bldP spid="1048604" grpId="0"/>
      <p:bldP spid="2" grpId="0"/>
      <p:bldP spid="104859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4305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005965" y="525145"/>
          <a:ext cx="8911205" cy="5795010"/>
        </p:xfrm>
        <a:graphic>
          <a:graphicData uri="http://schemas.openxmlformats.org/drawingml/2006/table">
            <a:tbl>
              <a:tblPr firstRow="1" bandRow="1">
                <a:tableStyleId>{B1FA90B2-807D-4A42-9818-FC3F7C8F40F3}</a:tableStyleId>
              </a:tblPr>
              <a:tblGrid>
                <a:gridCol w="2731770"/>
                <a:gridCol w="1422085"/>
                <a:gridCol w="2378675"/>
                <a:gridCol w="2378675"/>
              </a:tblGrid>
              <a:tr h="457200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sym typeface="+mn-ea"/>
                        </a:rPr>
                        <a:t>adj.</a:t>
                      </a: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en-US" altLang="zh-CN" sz="2400" b="1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2400" b="1">
                          <a:sym typeface="+mn-ea"/>
                        </a:rPr>
                        <a:t>n.</a:t>
                      </a:r>
                      <a:endParaRPr lang="en-US" altLang="zh-CN" sz="2400" b="1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endParaRPr lang="zh-CN" altLang="en-US"/>
                    </a:p>
                  </a:txBody>
                  <a:tcPr vert="horz"/>
                </a:tc>
              </a:tr>
              <a:tr h="459740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en-US" altLang="zh-CN" sz="2400" b="1"/>
                        <a:t>satisfied</a:t>
                      </a:r>
                      <a:endParaRPr lang="en-US" altLang="zh-CN" sz="2400" b="1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/>
                        <a:t>满意</a:t>
                      </a:r>
                      <a:endParaRPr lang="zh-CN" altLang="en-US" sz="2400" b="1"/>
                    </a:p>
                  </a:txBody>
                  <a:tcPr vert="horz"/>
                </a:tc>
              </a:tr>
              <a:tr h="460375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en-US" altLang="zh-CN" sz="2400" b="1"/>
                        <a:t>relaxed</a:t>
                      </a:r>
                      <a:endParaRPr lang="en-US" altLang="zh-CN" sz="2400" b="1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/>
                        <a:t>放松</a:t>
                      </a:r>
                      <a:endParaRPr lang="zh-CN" altLang="en-US" sz="2400" b="1"/>
                    </a:p>
                  </a:txBody>
                  <a:tcPr vert="horz"/>
                </a:tc>
              </a:tr>
              <a:tr h="459740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en-US" altLang="zh-CN" sz="2400" b="1"/>
                        <a:t>proud</a:t>
                      </a:r>
                      <a:endParaRPr lang="en-US" altLang="zh-CN" sz="2400" b="1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/>
                        <a:t>自豪</a:t>
                      </a:r>
                      <a:endParaRPr lang="zh-CN" altLang="en-US" sz="2400" b="1"/>
                    </a:p>
                  </a:txBody>
                  <a:tcPr vert="horz"/>
                </a:tc>
              </a:tr>
              <a:tr h="459740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en-US" altLang="zh-CN" sz="2400" b="1"/>
                        <a:t>confident</a:t>
                      </a:r>
                      <a:endParaRPr lang="en-US" altLang="zh-CN" sz="2400" b="1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/>
                        <a:t>自信</a:t>
                      </a:r>
                      <a:endParaRPr lang="zh-CN" altLang="en-US" sz="2400" b="1"/>
                    </a:p>
                  </a:txBody>
                  <a:tcPr vert="horz"/>
                </a:tc>
              </a:tr>
              <a:tr h="835025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en-US" altLang="zh-CN" sz="2400" b="1"/>
                        <a:t>glad, happy</a:t>
                      </a:r>
                      <a:endParaRPr lang="en-US" altLang="zh-CN" sz="2400" b="1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/>
                        <a:t>快乐，乐趣</a:t>
                      </a:r>
                      <a:endParaRPr lang="zh-CN" altLang="en-US" sz="2400" b="1"/>
                    </a:p>
                  </a:txBody>
                  <a:tcPr vert="horz"/>
                </a:tc>
              </a:tr>
              <a:tr h="460375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en-US" altLang="zh-CN" sz="2400" b="1"/>
                        <a:t>surprised/ shocked</a:t>
                      </a:r>
                      <a:endParaRPr lang="en-US" altLang="zh-CN" sz="2400" b="1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/>
                        <a:t>惊讶</a:t>
                      </a:r>
                      <a:endParaRPr lang="zh-CN" altLang="en-US" sz="2400" b="1"/>
                    </a:p>
                  </a:txBody>
                  <a:tcPr vert="horz"/>
                </a:tc>
              </a:tr>
              <a:tr h="459740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en-US" altLang="zh-CN" sz="2400" b="1"/>
                        <a:t>hopeful</a:t>
                      </a:r>
                      <a:endParaRPr lang="en-US" altLang="zh-CN" sz="2400" b="1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/>
                        <a:t>希望</a:t>
                      </a:r>
                      <a:endParaRPr lang="zh-CN" altLang="en-US" sz="2400" b="1"/>
                    </a:p>
                  </a:txBody>
                  <a:tcPr vert="horz"/>
                </a:tc>
              </a:tr>
              <a:tr h="460375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en-US" altLang="zh-CN" sz="2400" b="1"/>
                        <a:t>interested</a:t>
                      </a:r>
                      <a:endParaRPr lang="en-US" altLang="zh-CN" sz="2400" b="1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/>
                        <a:t>兴趣</a:t>
                      </a:r>
                      <a:endParaRPr lang="zh-CN" altLang="en-US" sz="2400" b="1"/>
                    </a:p>
                  </a:txBody>
                  <a:tcPr vert="horz"/>
                </a:tc>
              </a:tr>
              <a:tr h="459740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en-US" altLang="zh-CN" sz="2400" b="1"/>
                        <a:t>curious</a:t>
                      </a:r>
                      <a:endParaRPr lang="en-US" altLang="zh-CN" sz="2400" b="1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/>
                        <a:t>好奇</a:t>
                      </a:r>
                      <a:endParaRPr lang="zh-CN" altLang="en-US" sz="2400" b="1"/>
                    </a:p>
                  </a:txBody>
                  <a:tcPr vert="horz"/>
                </a:tc>
              </a:tr>
              <a:tr h="460375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en-US" altLang="zh-CN" sz="2400" b="1"/>
                        <a:t>excited</a:t>
                      </a:r>
                      <a:endParaRPr lang="en-US" altLang="zh-CN" sz="2400" b="1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/>
                        <a:t>激动</a:t>
                      </a:r>
                      <a:endParaRPr lang="zh-CN" altLang="en-US" sz="2400" b="1"/>
                    </a:p>
                  </a:txBody>
                  <a:tcPr vert="horz"/>
                </a:tc>
              </a:tr>
            </a:tbl>
          </a:graphicData>
        </a:graphic>
      </p:graphicFrame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283845" y="-58420"/>
            <a:ext cx="8013700" cy="58356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3200">
                <a:solidFill>
                  <a:schemeClr val="tx1"/>
                </a:solidFill>
              </a:rPr>
              <a:t>more feeling words:</a:t>
            </a:r>
            <a:endParaRPr lang="en-US" altLang="zh-CN" sz="3200">
              <a:solidFill>
                <a:schemeClr val="tx1"/>
              </a:solidFill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696595" y="1859280"/>
            <a:ext cx="675005" cy="2383790"/>
          </a:xfrm>
          <a:prstGeom prst="rect">
            <a:avLst/>
          </a:prstGeom>
          <a:noFill/>
        </p:spPr>
        <p:txBody>
          <a:bodyPr vert="eaVert" wrap="square" rtlCol="0">
            <a:normAutofit/>
          </a:bodyPr>
          <a:lstStyle/>
          <a:p>
            <a:r>
              <a:rPr lang="en-US" altLang="zh-CN" sz="3200" b="1">
                <a:solidFill>
                  <a:schemeClr val="accent1">
                    <a:lumMod val="50000"/>
                  </a:schemeClr>
                </a:solidFill>
              </a:rPr>
              <a:t>positive</a:t>
            </a:r>
            <a:endParaRPr lang="en-US" altLang="zh-CN" sz="3200" b="1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28" name="直接连接符 27"/>
          <p:cNvCxnSpPr/>
          <p:nvPr>
            <p:custDataLst>
              <p:tags r:id="rId4"/>
            </p:custDataLst>
          </p:nvPr>
        </p:nvCxnSpPr>
        <p:spPr>
          <a:xfrm>
            <a:off x="4733925" y="536575"/>
            <a:ext cx="50800" cy="576262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>
            <p:custDataLst>
              <p:tags r:id="rId5"/>
            </p:custDataLst>
          </p:nvPr>
        </p:nvCxnSpPr>
        <p:spPr>
          <a:xfrm>
            <a:off x="6153785" y="513080"/>
            <a:ext cx="15875" cy="580834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>
            <p:custDataLst>
              <p:tags r:id="rId6"/>
            </p:custDataLst>
          </p:nvPr>
        </p:nvCxnSpPr>
        <p:spPr>
          <a:xfrm>
            <a:off x="8535035" y="525145"/>
            <a:ext cx="27305" cy="58039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6217285" y="965200"/>
            <a:ext cx="3429635" cy="46037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2400" b="1">
                <a:solidFill>
                  <a:schemeClr val="tx1"/>
                </a:solidFill>
              </a:rPr>
              <a:t>satisfaction</a:t>
            </a:r>
            <a:endParaRPr lang="en-US" altLang="zh-CN" sz="2400" b="1">
              <a:solidFill>
                <a:schemeClr val="tx1"/>
              </a:solidFill>
            </a:endParaRPr>
          </a:p>
        </p:txBody>
      </p:sp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4624070" y="1007745"/>
            <a:ext cx="19583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</a:rPr>
              <a:t>感到满意的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sp>
        <p:nvSpPr>
          <p:cNvPr id="8" name="文本框 7"/>
          <p:cNvSpPr txBox="1"/>
          <p:nvPr>
            <p:custDataLst>
              <p:tags r:id="rId9"/>
            </p:custDataLst>
          </p:nvPr>
        </p:nvSpPr>
        <p:spPr>
          <a:xfrm>
            <a:off x="6466205" y="1425575"/>
            <a:ext cx="1720850" cy="46037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2400" b="1">
                <a:solidFill>
                  <a:schemeClr val="tx1"/>
                </a:solidFill>
              </a:rPr>
              <a:t>relaxation</a:t>
            </a:r>
            <a:endParaRPr lang="en-US" altLang="zh-CN" sz="2400" b="1">
              <a:solidFill>
                <a:schemeClr val="tx1"/>
              </a:solidFill>
            </a:endParaRPr>
          </a:p>
        </p:txBody>
      </p:sp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6582410" y="1950720"/>
            <a:ext cx="1715135" cy="46037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2400" b="1">
                <a:solidFill>
                  <a:schemeClr val="tx1"/>
                </a:solidFill>
              </a:rPr>
              <a:t>pride</a:t>
            </a:r>
            <a:endParaRPr lang="en-US" altLang="zh-CN" sz="2400" b="1">
              <a:solidFill>
                <a:schemeClr val="tx1"/>
              </a:solidFill>
            </a:endParaRPr>
          </a:p>
        </p:txBody>
      </p:sp>
      <p:sp>
        <p:nvSpPr>
          <p:cNvPr id="10" name="文本框 9"/>
          <p:cNvSpPr txBox="1"/>
          <p:nvPr>
            <p:custDataLst>
              <p:tags r:id="rId11"/>
            </p:custDataLst>
          </p:nvPr>
        </p:nvSpPr>
        <p:spPr>
          <a:xfrm>
            <a:off x="6426200" y="2411095"/>
            <a:ext cx="2027555" cy="46037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2400" b="1">
                <a:solidFill>
                  <a:schemeClr val="tx1"/>
                </a:solidFill>
              </a:rPr>
              <a:t>confidence</a:t>
            </a:r>
            <a:endParaRPr lang="en-US" altLang="zh-CN" sz="2400" b="1">
              <a:solidFill>
                <a:schemeClr val="tx1"/>
              </a:solidFill>
            </a:endParaRPr>
          </a:p>
        </p:txBody>
      </p:sp>
      <p:sp>
        <p:nvSpPr>
          <p:cNvPr id="11" name="文本框 10"/>
          <p:cNvSpPr txBox="1"/>
          <p:nvPr>
            <p:custDataLst>
              <p:tags r:id="rId12"/>
            </p:custDataLst>
          </p:nvPr>
        </p:nvSpPr>
        <p:spPr>
          <a:xfrm>
            <a:off x="6443345" y="2813685"/>
            <a:ext cx="2010410" cy="82994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2400" b="1">
                <a:solidFill>
                  <a:schemeClr val="tx1"/>
                </a:solidFill>
              </a:rPr>
              <a:t>happiness, joy, </a:t>
            </a:r>
            <a:endParaRPr lang="en-US" altLang="zh-CN" sz="2400" b="1">
              <a:solidFill>
                <a:schemeClr val="tx1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13"/>
            </p:custDataLst>
          </p:nvPr>
        </p:nvSpPr>
        <p:spPr>
          <a:xfrm>
            <a:off x="6571615" y="3643630"/>
            <a:ext cx="1570355" cy="82994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2400" b="1">
                <a:solidFill>
                  <a:schemeClr val="tx1"/>
                </a:solidFill>
              </a:rPr>
              <a:t>surprise, shock</a:t>
            </a:r>
            <a:endParaRPr lang="en-US" altLang="zh-CN" sz="2400" b="1">
              <a:solidFill>
                <a:schemeClr val="tx1"/>
              </a:solidFill>
            </a:endParaRPr>
          </a:p>
        </p:txBody>
      </p:sp>
      <p:sp>
        <p:nvSpPr>
          <p:cNvPr id="13" name="文本框 12"/>
          <p:cNvSpPr txBox="1"/>
          <p:nvPr>
            <p:custDataLst>
              <p:tags r:id="rId14"/>
            </p:custDataLst>
          </p:nvPr>
        </p:nvSpPr>
        <p:spPr>
          <a:xfrm>
            <a:off x="6630035" y="4473575"/>
            <a:ext cx="1454150" cy="46037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2400" b="1">
                <a:solidFill>
                  <a:schemeClr val="tx1"/>
                </a:solidFill>
              </a:rPr>
              <a:t>hope</a:t>
            </a:r>
            <a:endParaRPr lang="en-US" altLang="zh-CN" sz="2400" b="1">
              <a:solidFill>
                <a:schemeClr val="tx1"/>
              </a:solidFill>
            </a:endParaRPr>
          </a:p>
        </p:txBody>
      </p:sp>
      <p:sp>
        <p:nvSpPr>
          <p:cNvPr id="14" name="文本框 13"/>
          <p:cNvSpPr txBox="1"/>
          <p:nvPr>
            <p:custDataLst>
              <p:tags r:id="rId15"/>
            </p:custDataLst>
          </p:nvPr>
        </p:nvSpPr>
        <p:spPr>
          <a:xfrm>
            <a:off x="6670040" y="4933950"/>
            <a:ext cx="1471930" cy="46037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2400" b="1">
                <a:solidFill>
                  <a:schemeClr val="tx1"/>
                </a:solidFill>
              </a:rPr>
              <a:t>interest</a:t>
            </a:r>
            <a:endParaRPr lang="en-US" altLang="zh-CN" sz="2400" b="1">
              <a:solidFill>
                <a:schemeClr val="tx1"/>
              </a:solidFill>
            </a:endParaRPr>
          </a:p>
        </p:txBody>
      </p:sp>
      <p:sp>
        <p:nvSpPr>
          <p:cNvPr id="15" name="文本框 14"/>
          <p:cNvSpPr txBox="1"/>
          <p:nvPr>
            <p:custDataLst>
              <p:tags r:id="rId16"/>
            </p:custDataLst>
          </p:nvPr>
        </p:nvSpPr>
        <p:spPr>
          <a:xfrm>
            <a:off x="6630035" y="5394325"/>
            <a:ext cx="1541145" cy="46037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2400" b="1">
                <a:solidFill>
                  <a:schemeClr val="tx1"/>
                </a:solidFill>
              </a:rPr>
              <a:t>curiosity</a:t>
            </a:r>
            <a:endParaRPr lang="en-US" altLang="zh-CN" sz="2400" b="1">
              <a:solidFill>
                <a:schemeClr val="tx1"/>
              </a:solidFill>
            </a:endParaRPr>
          </a:p>
        </p:txBody>
      </p:sp>
      <p:sp>
        <p:nvSpPr>
          <p:cNvPr id="16" name="文本框 15"/>
          <p:cNvSpPr txBox="1"/>
          <p:nvPr>
            <p:custDataLst>
              <p:tags r:id="rId17"/>
            </p:custDataLst>
          </p:nvPr>
        </p:nvSpPr>
        <p:spPr>
          <a:xfrm>
            <a:off x="6322060" y="5854700"/>
            <a:ext cx="2473960" cy="46037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2400" b="1">
                <a:solidFill>
                  <a:schemeClr val="tx1"/>
                </a:solidFill>
              </a:rPr>
              <a:t>excitement</a:t>
            </a:r>
            <a:endParaRPr lang="en-US" altLang="zh-CN" sz="2400" b="1">
              <a:solidFill>
                <a:schemeClr val="tx1"/>
              </a:solidFill>
            </a:endParaRPr>
          </a:p>
        </p:txBody>
      </p:sp>
      <p:sp>
        <p:nvSpPr>
          <p:cNvPr id="18" name="文本框 17"/>
          <p:cNvSpPr txBox="1"/>
          <p:nvPr>
            <p:custDataLst>
              <p:tags r:id="rId18"/>
            </p:custDataLst>
          </p:nvPr>
        </p:nvSpPr>
        <p:spPr>
          <a:xfrm>
            <a:off x="4857750" y="1468120"/>
            <a:ext cx="12573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</a:rPr>
              <a:t>轻松的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sp>
        <p:nvSpPr>
          <p:cNvPr id="19" name="文本框 18"/>
          <p:cNvSpPr txBox="1"/>
          <p:nvPr>
            <p:custDataLst>
              <p:tags r:id="rId19"/>
            </p:custDataLst>
          </p:nvPr>
        </p:nvSpPr>
        <p:spPr>
          <a:xfrm>
            <a:off x="4781550" y="1885950"/>
            <a:ext cx="12287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</a:rPr>
              <a:t>自豪的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sp>
        <p:nvSpPr>
          <p:cNvPr id="20" name="文本框 19"/>
          <p:cNvSpPr txBox="1"/>
          <p:nvPr>
            <p:custDataLst>
              <p:tags r:id="rId20"/>
            </p:custDataLst>
          </p:nvPr>
        </p:nvSpPr>
        <p:spPr>
          <a:xfrm>
            <a:off x="4762500" y="2411095"/>
            <a:ext cx="19240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</a:rPr>
              <a:t>自信的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sp>
        <p:nvSpPr>
          <p:cNvPr id="21" name="文本框 20"/>
          <p:cNvSpPr txBox="1"/>
          <p:nvPr>
            <p:custDataLst>
              <p:tags r:id="rId21"/>
            </p:custDataLst>
          </p:nvPr>
        </p:nvSpPr>
        <p:spPr>
          <a:xfrm>
            <a:off x="4857750" y="3039745"/>
            <a:ext cx="11296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</a:rPr>
              <a:t>高兴的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sp>
        <p:nvSpPr>
          <p:cNvPr id="22" name="文本框 21"/>
          <p:cNvSpPr txBox="1"/>
          <p:nvPr>
            <p:custDataLst>
              <p:tags r:id="rId22"/>
            </p:custDataLst>
          </p:nvPr>
        </p:nvSpPr>
        <p:spPr>
          <a:xfrm>
            <a:off x="4803775" y="3856990"/>
            <a:ext cx="12401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</a:rPr>
              <a:t>惊讶的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sp>
        <p:nvSpPr>
          <p:cNvPr id="23" name="文本框 22"/>
          <p:cNvSpPr txBox="1"/>
          <p:nvPr>
            <p:custDataLst>
              <p:tags r:id="rId23"/>
            </p:custDataLst>
          </p:nvPr>
        </p:nvSpPr>
        <p:spPr>
          <a:xfrm>
            <a:off x="4663440" y="4473575"/>
            <a:ext cx="21215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</a:rPr>
              <a:t>充满希望的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sp>
        <p:nvSpPr>
          <p:cNvPr id="24" name="文本框 23"/>
          <p:cNvSpPr txBox="1"/>
          <p:nvPr>
            <p:custDataLst>
              <p:tags r:id="rId24"/>
            </p:custDataLst>
          </p:nvPr>
        </p:nvSpPr>
        <p:spPr>
          <a:xfrm>
            <a:off x="4771390" y="4933950"/>
            <a:ext cx="14947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</a:rPr>
              <a:t>感兴趣的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sp>
        <p:nvSpPr>
          <p:cNvPr id="25" name="文本框 24"/>
          <p:cNvSpPr txBox="1"/>
          <p:nvPr>
            <p:custDataLst>
              <p:tags r:id="rId25"/>
            </p:custDataLst>
          </p:nvPr>
        </p:nvSpPr>
        <p:spPr>
          <a:xfrm>
            <a:off x="4781550" y="5394325"/>
            <a:ext cx="15589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</a:rPr>
              <a:t>好奇的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sp>
        <p:nvSpPr>
          <p:cNvPr id="26" name="文本框 25"/>
          <p:cNvSpPr txBox="1"/>
          <p:nvPr>
            <p:custDataLst>
              <p:tags r:id="rId26"/>
            </p:custDataLst>
          </p:nvPr>
        </p:nvSpPr>
        <p:spPr>
          <a:xfrm>
            <a:off x="4857750" y="5907405"/>
            <a:ext cx="13208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</a:rPr>
              <a:t>兴奋的</a:t>
            </a:r>
            <a:endParaRPr lang="zh-CN" altLang="en-US" sz="2400" b="1">
              <a:solidFill>
                <a:schemeClr val="tx1"/>
              </a:solidFill>
            </a:endParaRPr>
          </a:p>
        </p:txBody>
      </p:sp>
    </p:spTree>
    <p:custDataLst>
      <p:tags r:id="rId2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4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194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194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4304" name="表格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81878" y="26987"/>
          <a:ext cx="8071760" cy="5585460"/>
        </p:xfrm>
        <a:graphic>
          <a:graphicData uri="http://schemas.openxmlformats.org/drawingml/2006/table">
            <a:tbl>
              <a:tblPr firstRow="1" bandRow="1">
                <a:tableStyleId>{A554F2FC-47F3-4EAF-B5D7-61143E9EB01A}</a:tableStyleId>
              </a:tblPr>
              <a:tblGrid>
                <a:gridCol w="2636520"/>
                <a:gridCol w="1241425"/>
                <a:gridCol w="3331845"/>
                <a:gridCol w="861970"/>
              </a:tblGrid>
              <a:tr h="384810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sym typeface="+mn-ea"/>
                        </a:rPr>
                        <a:t>adj.</a:t>
                      </a:r>
                      <a:endParaRPr lang="en-US" altLang="zh-CN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en-US" altLang="zh-CN" sz="2400" b="1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2400" b="1"/>
                        <a:t>n.</a:t>
                      </a:r>
                      <a:endParaRPr lang="en-US" altLang="zh-CN" sz="2400" b="1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en-US" altLang="zh-CN" sz="2400" b="1"/>
                    </a:p>
                  </a:txBody>
                  <a:tcPr vert="horz"/>
                </a:tc>
              </a:tr>
              <a:tr h="457200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en-US" altLang="zh-CN" sz="2400" b="1"/>
                        <a:t>guilty</a:t>
                      </a:r>
                      <a:endParaRPr lang="en-US" altLang="zh-CN" sz="2400" b="1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en-US" altLang="zh-CN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/>
                        <a:t>愧疚</a:t>
                      </a:r>
                      <a:endParaRPr lang="zh-CN" altLang="en-US" sz="2400" b="1"/>
                    </a:p>
                  </a:txBody>
                  <a:tcPr vert="horz"/>
                </a:tc>
              </a:tr>
              <a:tr h="384810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en-US" altLang="zh-CN" sz="2400" b="1"/>
                        <a:t>sad/upset</a:t>
                      </a:r>
                      <a:endParaRPr lang="en-US" altLang="zh-CN" sz="2400" b="1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en-US" altLang="zh-CN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/>
                        <a:t>悲伤</a:t>
                      </a:r>
                      <a:endParaRPr lang="zh-CN" altLang="en-US" sz="2400" b="1"/>
                    </a:p>
                  </a:txBody>
                  <a:tcPr vert="horz"/>
                </a:tc>
              </a:tr>
              <a:tr h="384810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en-US" altLang="zh-CN" sz="2400" b="1"/>
                        <a:t>lonely</a:t>
                      </a:r>
                      <a:endParaRPr lang="en-US" altLang="zh-CN" sz="2400" b="1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/>
                        <a:t>孤独</a:t>
                      </a:r>
                      <a:endParaRPr lang="zh-CN" altLang="en-US" sz="2400" b="1"/>
                    </a:p>
                  </a:txBody>
                  <a:tcPr vert="horz"/>
                </a:tc>
              </a:tr>
              <a:tr h="384810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en-US" altLang="zh-CN" sz="2400" b="1"/>
                        <a:t>angry</a:t>
                      </a:r>
                      <a:endParaRPr lang="en-US" altLang="zh-CN" sz="2400" b="1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en-US" altLang="zh-CN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/>
                        <a:t>怒气</a:t>
                      </a:r>
                      <a:endParaRPr lang="zh-CN" altLang="en-US" sz="2400" b="1"/>
                    </a:p>
                  </a:txBody>
                  <a:tcPr vert="horz"/>
                </a:tc>
              </a:tr>
              <a:tr h="384810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en-US" altLang="zh-CN" sz="2400" b="1"/>
                        <a:t>anxious</a:t>
                      </a:r>
                      <a:endParaRPr lang="en-US" altLang="zh-CN" sz="2400" b="1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en-US" altLang="zh-CN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/>
                        <a:t>焦虑</a:t>
                      </a:r>
                      <a:endParaRPr lang="zh-CN" altLang="en-US" sz="2400" b="1"/>
                    </a:p>
                  </a:txBody>
                  <a:tcPr vert="horz"/>
                </a:tc>
              </a:tr>
              <a:tr h="451485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en-US" altLang="zh-CN" sz="2400" b="1"/>
                        <a:t>awkward</a:t>
                      </a:r>
                      <a:endParaRPr lang="en-US" altLang="zh-CN" sz="2400" b="1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en-US" altLang="zh-CN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/>
                        <a:t>尴尬</a:t>
                      </a:r>
                      <a:endParaRPr lang="zh-CN" altLang="en-US" sz="2400" b="1"/>
                    </a:p>
                  </a:txBody>
                  <a:tcPr vert="horz"/>
                </a:tc>
              </a:tr>
              <a:tr h="384810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en-US" altLang="zh-CN" sz="2400" b="1"/>
                        <a:t>nervous</a:t>
                      </a:r>
                      <a:endParaRPr lang="en-US" altLang="zh-CN" sz="2400" b="1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/>
                        <a:t>紧张</a:t>
                      </a:r>
                      <a:endParaRPr lang="zh-CN" altLang="en-US" sz="2400" b="1"/>
                    </a:p>
                  </a:txBody>
                  <a:tcPr vert="horz"/>
                </a:tc>
              </a:tr>
              <a:tr h="384810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en-US" altLang="zh-CN" sz="2400" b="1"/>
                        <a:t>frightened</a:t>
                      </a:r>
                      <a:endParaRPr lang="en-US" altLang="zh-CN" sz="2400" b="1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/>
                        <a:t>害怕</a:t>
                      </a:r>
                      <a:endParaRPr lang="zh-CN" altLang="en-US" sz="2400" b="1"/>
                    </a:p>
                  </a:txBody>
                  <a:tcPr vert="horz"/>
                </a:tc>
              </a:tr>
              <a:tr h="556260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en-US" altLang="zh-CN" sz="2400" b="1">
                          <a:sym typeface="+mn-ea"/>
                        </a:rPr>
                        <a:t>hopeless</a:t>
                      </a:r>
                      <a:endParaRPr lang="en-US" altLang="zh-CN" sz="2400" b="1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/>
                        <a:t>绝望</a:t>
                      </a:r>
                      <a:endParaRPr lang="zh-CN" altLang="en-US" sz="2400" b="1"/>
                    </a:p>
                  </a:txBody>
                  <a:tcPr vert="horz"/>
                </a:tc>
              </a:tr>
              <a:tr h="457200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en-US" altLang="zh-CN" sz="2400" b="1">
                          <a:sym typeface="+mn-ea"/>
                        </a:rPr>
                        <a:t>disappointed</a:t>
                      </a:r>
                      <a:endParaRPr lang="en-US" altLang="zh-CN" sz="2400" b="1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/>
                        <a:t>失望</a:t>
                      </a:r>
                      <a:endParaRPr lang="zh-CN" altLang="en-US" sz="2400" b="1"/>
                    </a:p>
                  </a:txBody>
                  <a:tcPr vert="horz"/>
                </a:tc>
              </a:tr>
              <a:tr h="414655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en-US" altLang="zh-CN" sz="2400" b="1"/>
                        <a:t>tired</a:t>
                      </a:r>
                      <a:endParaRPr lang="en-US" altLang="zh-CN" sz="2400" b="1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/>
                        <a:t>疲惫</a:t>
                      </a:r>
                      <a:endParaRPr lang="zh-CN" altLang="en-US" sz="2400" b="1"/>
                    </a:p>
                  </a:txBody>
                  <a:tcPr vert="horz"/>
                </a:tc>
              </a:tr>
            </a:tbl>
          </a:graphicData>
        </a:graphic>
      </p:graphicFrame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696595" y="1859280"/>
            <a:ext cx="675005" cy="2383790"/>
          </a:xfrm>
          <a:prstGeom prst="rect">
            <a:avLst/>
          </a:prstGeom>
          <a:noFill/>
        </p:spPr>
        <p:txBody>
          <a:bodyPr vert="eaVert" wrap="square" rtlCol="0">
            <a:normAutofit/>
          </a:bodyPr>
          <a:lstStyle/>
          <a:p>
            <a:r>
              <a:rPr lang="en-US" altLang="zh-CN" sz="3200" b="1">
                <a:solidFill>
                  <a:schemeClr val="accent1">
                    <a:lumMod val="50000"/>
                  </a:schemeClr>
                </a:solidFill>
              </a:rPr>
              <a:t>negative</a:t>
            </a:r>
            <a:endParaRPr lang="en-US" altLang="zh-CN" sz="3200" b="1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33" name="直接连接符 32"/>
          <p:cNvCxnSpPr/>
          <p:nvPr>
            <p:custDataLst>
              <p:tags r:id="rId3"/>
            </p:custDataLst>
          </p:nvPr>
        </p:nvCxnSpPr>
        <p:spPr>
          <a:xfrm>
            <a:off x="4333875" y="-41910"/>
            <a:ext cx="13970" cy="577532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" name="直接连接符 1"/>
          <p:cNvCxnSpPr/>
          <p:nvPr>
            <p:custDataLst>
              <p:tags r:id="rId4"/>
            </p:custDataLst>
          </p:nvPr>
        </p:nvCxnSpPr>
        <p:spPr>
          <a:xfrm>
            <a:off x="5747385" y="-41910"/>
            <a:ext cx="7620" cy="572325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>
            <p:custDataLst>
              <p:tags r:id="rId5"/>
            </p:custDataLst>
          </p:nvPr>
        </p:nvCxnSpPr>
        <p:spPr>
          <a:xfrm>
            <a:off x="8389620" y="-41910"/>
            <a:ext cx="31750" cy="569341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6055360" y="504825"/>
            <a:ext cx="3429635" cy="46037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2400" b="1">
                <a:solidFill>
                  <a:schemeClr val="tx1"/>
                </a:solidFill>
              </a:rPr>
              <a:t>guilt</a:t>
            </a:r>
            <a:endParaRPr lang="en-US" altLang="zh-CN" sz="2400" b="1">
              <a:solidFill>
                <a:schemeClr val="tx1"/>
              </a:solidFill>
            </a:endParaRPr>
          </a:p>
        </p:txBody>
      </p:sp>
      <p:sp>
        <p:nvSpPr>
          <p:cNvPr id="5" name="文本框 4"/>
          <p:cNvSpPr txBox="1"/>
          <p:nvPr>
            <p:custDataLst>
              <p:tags r:id="rId7"/>
            </p:custDataLst>
          </p:nvPr>
        </p:nvSpPr>
        <p:spPr>
          <a:xfrm>
            <a:off x="5904230" y="965200"/>
            <a:ext cx="3429635" cy="46037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2400" b="1">
                <a:solidFill>
                  <a:schemeClr val="tx1"/>
                </a:solidFill>
              </a:rPr>
              <a:t>sadness/upset</a:t>
            </a:r>
            <a:endParaRPr lang="en-US" altLang="zh-CN" sz="2400" b="1">
              <a:solidFill>
                <a:schemeClr val="tx1"/>
              </a:solidFill>
            </a:endParaRPr>
          </a:p>
        </p:txBody>
      </p:sp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5904230" y="1398905"/>
            <a:ext cx="3429635" cy="46037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2400" b="1">
                <a:solidFill>
                  <a:schemeClr val="tx1"/>
                </a:solidFill>
              </a:rPr>
              <a:t>loneliness</a:t>
            </a:r>
            <a:endParaRPr lang="en-US" altLang="zh-CN" sz="2400" b="1">
              <a:solidFill>
                <a:schemeClr val="tx1"/>
              </a:solidFill>
            </a:endParaRPr>
          </a:p>
        </p:txBody>
      </p:sp>
      <p:sp>
        <p:nvSpPr>
          <p:cNvPr id="8" name="文本框 7"/>
          <p:cNvSpPr txBox="1"/>
          <p:nvPr>
            <p:custDataLst>
              <p:tags r:id="rId9"/>
            </p:custDataLst>
          </p:nvPr>
        </p:nvSpPr>
        <p:spPr>
          <a:xfrm>
            <a:off x="5979160" y="1859280"/>
            <a:ext cx="3429635" cy="46037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2400" b="1">
                <a:solidFill>
                  <a:schemeClr val="tx1"/>
                </a:solidFill>
              </a:rPr>
              <a:t>anger</a:t>
            </a:r>
            <a:endParaRPr lang="en-US" altLang="zh-CN" sz="2400" b="1">
              <a:solidFill>
                <a:schemeClr val="tx1"/>
              </a:solidFill>
            </a:endParaRPr>
          </a:p>
        </p:txBody>
      </p:sp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5979160" y="2292985"/>
            <a:ext cx="3429635" cy="46037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2400" b="1">
                <a:solidFill>
                  <a:schemeClr val="tx1"/>
                </a:solidFill>
              </a:rPr>
              <a:t>anxiety</a:t>
            </a:r>
            <a:endParaRPr lang="en-US" altLang="zh-CN" sz="2400" b="1">
              <a:solidFill>
                <a:schemeClr val="tx1"/>
              </a:solidFill>
            </a:endParaRPr>
          </a:p>
        </p:txBody>
      </p:sp>
      <p:sp>
        <p:nvSpPr>
          <p:cNvPr id="10" name="文本框 9"/>
          <p:cNvSpPr txBox="1"/>
          <p:nvPr>
            <p:custDataLst>
              <p:tags r:id="rId11"/>
            </p:custDataLst>
          </p:nvPr>
        </p:nvSpPr>
        <p:spPr>
          <a:xfrm>
            <a:off x="5944870" y="2753360"/>
            <a:ext cx="3429635" cy="46037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2400" b="1">
                <a:solidFill>
                  <a:schemeClr val="tx1"/>
                </a:solidFill>
              </a:rPr>
              <a:t>awkwardness</a:t>
            </a:r>
            <a:endParaRPr lang="en-US" altLang="zh-CN" sz="2400" b="1">
              <a:solidFill>
                <a:schemeClr val="tx1"/>
              </a:solidFill>
            </a:endParaRPr>
          </a:p>
        </p:txBody>
      </p:sp>
      <p:sp>
        <p:nvSpPr>
          <p:cNvPr id="11" name="文本框 10"/>
          <p:cNvSpPr txBox="1"/>
          <p:nvPr>
            <p:custDataLst>
              <p:tags r:id="rId12"/>
            </p:custDataLst>
          </p:nvPr>
        </p:nvSpPr>
        <p:spPr>
          <a:xfrm>
            <a:off x="5944870" y="3187065"/>
            <a:ext cx="3429635" cy="46037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2400" b="1">
                <a:solidFill>
                  <a:schemeClr val="tx1"/>
                </a:solidFill>
              </a:rPr>
              <a:t>nervousness</a:t>
            </a:r>
            <a:endParaRPr lang="en-US" altLang="zh-CN" sz="2400" b="1">
              <a:solidFill>
                <a:schemeClr val="tx1"/>
              </a:solidFill>
            </a:endParaRPr>
          </a:p>
        </p:txBody>
      </p:sp>
      <p:sp>
        <p:nvSpPr>
          <p:cNvPr id="15" name="文本框 14"/>
          <p:cNvSpPr txBox="1"/>
          <p:nvPr>
            <p:custDataLst>
              <p:tags r:id="rId13"/>
            </p:custDataLst>
          </p:nvPr>
        </p:nvSpPr>
        <p:spPr>
          <a:xfrm>
            <a:off x="5904230" y="5055235"/>
            <a:ext cx="3429635" cy="46037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2400" b="1">
                <a:solidFill>
                  <a:schemeClr val="tx1"/>
                </a:solidFill>
              </a:rPr>
              <a:t>tiredness</a:t>
            </a:r>
            <a:endParaRPr lang="en-US" altLang="zh-CN" sz="2400" b="1">
              <a:solidFill>
                <a:schemeClr val="tx1"/>
              </a:solidFill>
            </a:endParaRPr>
          </a:p>
        </p:txBody>
      </p:sp>
      <p:sp>
        <p:nvSpPr>
          <p:cNvPr id="16" name="文本框 15"/>
          <p:cNvSpPr txBox="1"/>
          <p:nvPr>
            <p:custDataLst>
              <p:tags r:id="rId14"/>
            </p:custDataLst>
          </p:nvPr>
        </p:nvSpPr>
        <p:spPr>
          <a:xfrm>
            <a:off x="5944870" y="4102735"/>
            <a:ext cx="3429635" cy="46037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2400" b="1">
                <a:solidFill>
                  <a:schemeClr val="tx1"/>
                </a:solidFill>
              </a:rPr>
              <a:t>hopelessness</a:t>
            </a:r>
            <a:endParaRPr lang="en-US" altLang="zh-CN" sz="2400" b="1">
              <a:solidFill>
                <a:schemeClr val="tx1"/>
              </a:solidFill>
            </a:endParaRPr>
          </a:p>
        </p:txBody>
      </p:sp>
      <p:sp>
        <p:nvSpPr>
          <p:cNvPr id="17" name="文本框 16"/>
          <p:cNvSpPr txBox="1"/>
          <p:nvPr>
            <p:custDataLst>
              <p:tags r:id="rId15"/>
            </p:custDataLst>
          </p:nvPr>
        </p:nvSpPr>
        <p:spPr>
          <a:xfrm>
            <a:off x="5979160" y="3597910"/>
            <a:ext cx="3429635" cy="46037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2400" b="1">
                <a:solidFill>
                  <a:schemeClr val="tx1"/>
                </a:solidFill>
              </a:rPr>
              <a:t>fright</a:t>
            </a:r>
            <a:endParaRPr lang="en-US" altLang="zh-CN" sz="2400" b="1">
              <a:solidFill>
                <a:schemeClr val="tx1"/>
              </a:solidFill>
            </a:endParaRPr>
          </a:p>
        </p:txBody>
      </p:sp>
      <p:sp>
        <p:nvSpPr>
          <p:cNvPr id="18" name="文本框 17"/>
          <p:cNvSpPr txBox="1"/>
          <p:nvPr>
            <p:custDataLst>
              <p:tags r:id="rId16"/>
            </p:custDataLst>
          </p:nvPr>
        </p:nvSpPr>
        <p:spPr>
          <a:xfrm>
            <a:off x="5747385" y="4621530"/>
            <a:ext cx="3429635" cy="46037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2400" b="1">
                <a:solidFill>
                  <a:schemeClr val="tx1"/>
                </a:solidFill>
              </a:rPr>
              <a:t>disappointment</a:t>
            </a:r>
            <a:endParaRPr lang="en-US" altLang="zh-CN" sz="2400" b="1">
              <a:solidFill>
                <a:schemeClr val="tx1"/>
              </a:solidFill>
            </a:endParaRPr>
          </a:p>
        </p:txBody>
      </p:sp>
      <p:sp>
        <p:nvSpPr>
          <p:cNvPr id="19" name="文本框 18"/>
          <p:cNvSpPr txBox="1"/>
          <p:nvPr>
            <p:custDataLst>
              <p:tags r:id="rId17"/>
            </p:custDataLst>
          </p:nvPr>
        </p:nvSpPr>
        <p:spPr>
          <a:xfrm>
            <a:off x="4363085" y="504825"/>
            <a:ext cx="19583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</a:rPr>
              <a:t>愧疚的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sp>
        <p:nvSpPr>
          <p:cNvPr id="20" name="文本框 19"/>
          <p:cNvSpPr txBox="1"/>
          <p:nvPr>
            <p:custDataLst>
              <p:tags r:id="rId18"/>
            </p:custDataLst>
          </p:nvPr>
        </p:nvSpPr>
        <p:spPr>
          <a:xfrm>
            <a:off x="4467860" y="891540"/>
            <a:ext cx="19583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</a:rPr>
              <a:t>伤心的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sp>
        <p:nvSpPr>
          <p:cNvPr id="21" name="文本框 20"/>
          <p:cNvSpPr txBox="1"/>
          <p:nvPr>
            <p:custDataLst>
              <p:tags r:id="rId19"/>
            </p:custDataLst>
          </p:nvPr>
        </p:nvSpPr>
        <p:spPr>
          <a:xfrm>
            <a:off x="4363085" y="1375410"/>
            <a:ext cx="19583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</a:rPr>
              <a:t>孤独的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sp>
        <p:nvSpPr>
          <p:cNvPr id="22" name="文本框 21"/>
          <p:cNvSpPr txBox="1"/>
          <p:nvPr>
            <p:custDataLst>
              <p:tags r:id="rId20"/>
            </p:custDataLst>
          </p:nvPr>
        </p:nvSpPr>
        <p:spPr>
          <a:xfrm>
            <a:off x="4443637" y="1796415"/>
            <a:ext cx="19583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</a:rPr>
              <a:t>生气的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sp>
        <p:nvSpPr>
          <p:cNvPr id="23" name="文本框 22"/>
          <p:cNvSpPr txBox="1"/>
          <p:nvPr>
            <p:custDataLst>
              <p:tags r:id="rId21"/>
            </p:custDataLst>
          </p:nvPr>
        </p:nvSpPr>
        <p:spPr>
          <a:xfrm>
            <a:off x="4363085" y="2281555"/>
            <a:ext cx="19583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</a:rPr>
              <a:t>焦虑的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sp>
        <p:nvSpPr>
          <p:cNvPr id="24" name="文本框 23"/>
          <p:cNvSpPr txBox="1"/>
          <p:nvPr>
            <p:custDataLst>
              <p:tags r:id="rId22"/>
            </p:custDataLst>
          </p:nvPr>
        </p:nvSpPr>
        <p:spPr>
          <a:xfrm>
            <a:off x="4333875" y="2753360"/>
            <a:ext cx="19583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</a:rPr>
              <a:t>尴尬的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sp>
        <p:nvSpPr>
          <p:cNvPr id="25" name="文本框 24"/>
          <p:cNvSpPr txBox="1"/>
          <p:nvPr>
            <p:custDataLst>
              <p:tags r:id="rId23"/>
            </p:custDataLst>
          </p:nvPr>
        </p:nvSpPr>
        <p:spPr>
          <a:xfrm>
            <a:off x="4432935" y="3240405"/>
            <a:ext cx="19583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</a:rPr>
              <a:t>紧张的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sp>
        <p:nvSpPr>
          <p:cNvPr id="29" name="文本框 28"/>
          <p:cNvSpPr txBox="1"/>
          <p:nvPr>
            <p:custDataLst>
              <p:tags r:id="rId24"/>
            </p:custDataLst>
          </p:nvPr>
        </p:nvSpPr>
        <p:spPr>
          <a:xfrm>
            <a:off x="4363085" y="5019040"/>
            <a:ext cx="19583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</a:rPr>
              <a:t>疲劳的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sp>
        <p:nvSpPr>
          <p:cNvPr id="30" name="文本框 29"/>
          <p:cNvSpPr txBox="1"/>
          <p:nvPr>
            <p:custDataLst>
              <p:tags r:id="rId25"/>
            </p:custDataLst>
          </p:nvPr>
        </p:nvSpPr>
        <p:spPr>
          <a:xfrm>
            <a:off x="4432935" y="4106545"/>
            <a:ext cx="19583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</a:rPr>
              <a:t>绝望的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sp>
        <p:nvSpPr>
          <p:cNvPr id="32" name="文本框 31"/>
          <p:cNvSpPr txBox="1"/>
          <p:nvPr>
            <p:custDataLst>
              <p:tags r:id="rId26"/>
            </p:custDataLst>
          </p:nvPr>
        </p:nvSpPr>
        <p:spPr>
          <a:xfrm>
            <a:off x="4363085" y="4590415"/>
            <a:ext cx="19583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</a:rPr>
              <a:t>失望的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27"/>
            </p:custDataLst>
          </p:nvPr>
        </p:nvSpPr>
        <p:spPr>
          <a:xfrm>
            <a:off x="4541520" y="3672205"/>
            <a:ext cx="19583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</a:rPr>
              <a:t>害怕的</a:t>
            </a:r>
            <a:endParaRPr lang="zh-CN" altLang="en-US" sz="2400" b="1">
              <a:solidFill>
                <a:schemeClr val="tx1"/>
              </a:solidFill>
            </a:endParaRPr>
          </a:p>
        </p:txBody>
      </p:sp>
    </p:spTree>
    <p:custDataLst>
      <p:tags r:id="rId28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4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94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9" dur="1" fill="hold"/>
                                        <p:tgtEl>
                                          <p:spTgt spid="1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4" dur="1" fill="hold"/>
                                        <p:tgtEl>
                                          <p:spTgt spid="1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9" dur="1" fill="hold"/>
                                        <p:tgtEl>
                                          <p:spTgt spid="3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4" dur="1" fill="hold"/>
                                        <p:tgtEl>
                                          <p:spTgt spid="1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9" dur="1" fill="hold"/>
                                        <p:tgtEl>
                                          <p:spTgt spid="3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4" dur="1" fill="hold"/>
                                        <p:tgtEl>
                                          <p:spTgt spid="1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9" dur="1" fill="hold"/>
                                        <p:tgtEl>
                                          <p:spTgt spid="2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4" dur="1" fill="hold"/>
                                        <p:tgtEl>
                                          <p:spTgt spid="1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7" grpId="0"/>
      <p:bldP spid="8" grpId="0"/>
      <p:bldP spid="9" grpId="0"/>
      <p:bldP spid="10" grpId="0"/>
      <p:bldP spid="11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9" grpId="0"/>
      <p:bldP spid="30" grpId="0"/>
      <p:bldP spid="32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6" name="http://photo-static-api.fotomore.com/creative/vcg/400/version23/VCG21f693b1a99.jp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1993900"/>
            <a:ext cx="6879590" cy="3870325"/>
          </a:xfrm>
          <a:prstGeom prst="rect">
            <a:avLst/>
          </a:prstGeom>
        </p:spPr>
      </p:pic>
      <p:sp>
        <p:nvSpPr>
          <p:cNvPr id="1048600" name="云形 4"/>
          <p:cNvSpPr/>
          <p:nvPr>
            <p:custDataLst>
              <p:tags r:id="rId3"/>
            </p:custDataLst>
          </p:nvPr>
        </p:nvSpPr>
        <p:spPr>
          <a:xfrm>
            <a:off x="2833370" y="600710"/>
            <a:ext cx="8757920" cy="314833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2736215" y="1431925"/>
            <a:ext cx="8951595" cy="1188720"/>
          </a:xfrm>
        </p:spPr>
        <p:txBody>
          <a:bodyPr vert="horz" wrap="square" lIns="0" tIns="0" rIns="0" bIns="0" rtlCol="0" anchor="b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>
                <a:sym typeface="+mn-ea"/>
              </a:rPr>
              <a:t>How to use adjectives to describe feelings?</a:t>
            </a:r>
            <a:endParaRPr lang="zh-CN" altLang="en-US"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文本框 2"/>
          <p:cNvSpPr txBox="1"/>
          <p:nvPr>
            <p:custDataLst>
              <p:tags r:id="rId1"/>
            </p:custDataLst>
          </p:nvPr>
        </p:nvSpPr>
        <p:spPr>
          <a:xfrm>
            <a:off x="623570" y="2419089"/>
            <a:ext cx="87845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ea"/>
              <a:buAutoNum type="circleNumDbPlain"/>
            </a:pPr>
            <a:r>
              <a:rPr lang="zh-CN" altLang="en-US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Feeling + </a:t>
            </a:r>
            <a:r>
              <a:rPr lang="en-US" altLang="zh-CN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(</a:t>
            </a:r>
            <a:r>
              <a:rPr lang="zh-CN" altLang="en-US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情绪</a:t>
            </a:r>
            <a:r>
              <a:rPr lang="en-US" altLang="zh-CN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)</a:t>
            </a:r>
            <a:r>
              <a:rPr lang="zh-CN" altLang="en-US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adj.</a:t>
            </a:r>
            <a:r>
              <a:rPr lang="zh-CN" altLang="en-US" sz="3200">
                <a:solidFill>
                  <a:schemeClr val="tx1"/>
                </a:solidFill>
                <a:cs typeface="Times New Roman" panose="02020603050405020304" charset="0"/>
              </a:rPr>
              <a:t> </a:t>
            </a:r>
            <a:endParaRPr lang="zh-CN" altLang="en-US" sz="3200">
              <a:solidFill>
                <a:schemeClr val="tx1"/>
              </a:solidFill>
              <a:cs typeface="Times New Roman" panose="02020603050405020304" charset="0"/>
            </a:endParaRPr>
          </a:p>
        </p:txBody>
      </p:sp>
      <p:sp>
        <p:nvSpPr>
          <p:cNvPr id="1048610" name="文本框 3"/>
          <p:cNvSpPr txBox="1"/>
          <p:nvPr>
            <p:custDataLst>
              <p:tags r:id="rId2"/>
            </p:custDataLst>
          </p:nvPr>
        </p:nvSpPr>
        <p:spPr>
          <a:xfrm>
            <a:off x="523875" y="727611"/>
            <a:ext cx="8485654" cy="181483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2800" b="1" err="1">
                <a:solidFill>
                  <a:schemeClr val="tx1"/>
                </a:solidFill>
                <a:cs typeface="Times New Roman" panose="02020603050405020304" charset="0"/>
              </a:rPr>
              <a:t>eg. </a:t>
            </a:r>
            <a:endParaRPr lang="en-US" altLang="zh-CN" sz="2800" b="1">
              <a:solidFill>
                <a:schemeClr val="tx1"/>
              </a:solidFill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tx1"/>
                </a:solidFill>
                <a:cs typeface="Times New Roman" panose="02020603050405020304" charset="0"/>
              </a:rPr>
              <a:t>Feeling tired, he went to bed early.</a:t>
            </a:r>
            <a:endParaRPr lang="en-US" altLang="zh-CN" sz="2800" b="1">
              <a:solidFill>
                <a:schemeClr val="tx1"/>
              </a:solidFill>
              <a:cs typeface="Times New Roman" panose="02020603050405020304" charset="0"/>
            </a:endParaRPr>
          </a:p>
          <a:p>
            <a:r>
              <a:rPr lang="en-US" altLang="zh-CN" sz="2800" b="1">
                <a:solidFill>
                  <a:schemeClr val="tx1"/>
                </a:solidFill>
                <a:cs typeface="Times New Roman" panose="02020603050405020304" charset="0"/>
              </a:rPr>
              <a:t>Feeling so embarrassed, the man’s face went red suddenly.</a:t>
            </a:r>
            <a:endParaRPr lang="en-US" altLang="zh-CN" sz="2800" b="1">
              <a:solidFill>
                <a:schemeClr val="tx1"/>
              </a:solidFill>
              <a:cs typeface="Times New Roman" panose="02020603050405020304" charset="0"/>
            </a:endParaRPr>
          </a:p>
        </p:txBody>
      </p:sp>
      <p:sp>
        <p:nvSpPr>
          <p:cNvPr id="1048611" name="文本框 4"/>
          <p:cNvSpPr txBox="1"/>
          <p:nvPr>
            <p:custDataLst>
              <p:tags r:id="rId3"/>
            </p:custDataLst>
          </p:nvPr>
        </p:nvSpPr>
        <p:spPr>
          <a:xfrm>
            <a:off x="359802" y="4937776"/>
            <a:ext cx="88138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ea"/>
              <a:buAutoNum type="circleNumDbPlain" startAt="2"/>
            </a:pPr>
            <a:r>
              <a:rPr lang="zh-CN" altLang="en-US" sz="3200">
                <a:solidFill>
                  <a:schemeClr val="tx1"/>
                </a:solidFill>
                <a:cs typeface="Times New Roman" panose="02020603050405020304" charset="0"/>
              </a:rPr>
              <a:t>Sb. was</a:t>
            </a:r>
            <a:r>
              <a:rPr lang="en-US" altLang="zh-CN" sz="3200">
                <a:solidFill>
                  <a:schemeClr val="tx1"/>
                </a:solidFill>
                <a:cs typeface="Times New Roman" panose="02020603050405020304" charset="0"/>
              </a:rPr>
              <a:t>/felt</a:t>
            </a:r>
            <a:r>
              <a:rPr lang="zh-CN" altLang="en-US" sz="3200">
                <a:solidFill>
                  <a:schemeClr val="tx1"/>
                </a:solidFill>
                <a:cs typeface="Times New Roman" panose="02020603050405020304" charset="0"/>
              </a:rPr>
              <a:t> </a:t>
            </a:r>
            <a:r>
              <a:rPr lang="zh-CN" altLang="en-US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so + </a:t>
            </a:r>
            <a:r>
              <a:rPr lang="en-US" altLang="zh-CN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(</a:t>
            </a:r>
            <a:r>
              <a:rPr lang="zh-CN" altLang="en-US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情绪</a:t>
            </a:r>
            <a:r>
              <a:rPr lang="en-US" altLang="zh-CN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)</a:t>
            </a:r>
            <a:r>
              <a:rPr lang="zh-CN" altLang="en-US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adj. + that </a:t>
            </a:r>
            <a:r>
              <a:rPr lang="zh-CN" altLang="en-US" sz="3200">
                <a:solidFill>
                  <a:schemeClr val="tx1"/>
                </a:solidFill>
                <a:cs typeface="Times New Roman" panose="02020603050405020304" charset="0"/>
              </a:rPr>
              <a:t>sb. …</a:t>
            </a:r>
            <a:endParaRPr lang="zh-CN" altLang="en-US" sz="3200">
              <a:solidFill>
                <a:schemeClr val="tx1"/>
              </a:solidFill>
              <a:cs typeface="Times New Roman" panose="02020603050405020304" charset="0"/>
            </a:endParaRPr>
          </a:p>
        </p:txBody>
      </p:sp>
      <p:sp>
        <p:nvSpPr>
          <p:cNvPr id="1048612" name="文本框 5"/>
          <p:cNvSpPr txBox="1"/>
          <p:nvPr>
            <p:custDataLst>
              <p:tags r:id="rId4"/>
            </p:custDataLst>
          </p:nvPr>
        </p:nvSpPr>
        <p:spPr>
          <a:xfrm>
            <a:off x="353545" y="3163847"/>
            <a:ext cx="10817860" cy="138366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2800" b="1" err="1">
                <a:solidFill>
                  <a:schemeClr val="tx1"/>
                </a:solidFill>
                <a:cs typeface="Times New Roman" panose="02020603050405020304" charset="0"/>
              </a:rPr>
              <a:t>eg. </a:t>
            </a:r>
            <a:endParaRPr lang="en-US" altLang="zh-CN" sz="2800" b="1">
              <a:solidFill>
                <a:schemeClr val="tx1"/>
              </a:solidFill>
              <a:cs typeface="Times New Roman" panose="02020603050405020304" charset="0"/>
            </a:endParaRPr>
          </a:p>
          <a:p>
            <a:r>
              <a:rPr lang="zh-CN" altLang="en-US" sz="2800" b="1">
                <a:solidFill>
                  <a:schemeClr val="tx1"/>
                </a:solidFill>
                <a:cs typeface="Times New Roman" panose="02020603050405020304" charset="0"/>
              </a:rPr>
              <a:t>Tom was so happy that he felt as if he had been in heaven.</a:t>
            </a:r>
            <a:endParaRPr lang="en-US" altLang="zh-CN" sz="2800" b="1">
              <a:solidFill>
                <a:schemeClr val="tx1"/>
              </a:solidFill>
              <a:cs typeface="Times New Roman" panose="02020603050405020304" charset="0"/>
            </a:endParaRPr>
          </a:p>
          <a:p>
            <a:r>
              <a:rPr lang="en-US" altLang="zh-CN" sz="2800" b="1">
                <a:solidFill>
                  <a:schemeClr val="tx1"/>
                </a:solidFill>
                <a:cs typeface="Times New Roman" panose="02020603050405020304" charset="0"/>
              </a:rPr>
              <a:t>He was so nervous that he could not say  a word.</a:t>
            </a:r>
            <a:endParaRPr lang="en-US" altLang="zh-CN" sz="2800" b="1">
              <a:solidFill>
                <a:schemeClr val="tx1"/>
              </a:solidFill>
              <a:cs typeface="Times New Roman" panose="020206030504050203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009380" y="0"/>
            <a:ext cx="3229610" cy="199136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403833" y="4336113"/>
            <a:ext cx="3428365" cy="2370455"/>
          </a:xfrm>
          <a:prstGeom prst="rect">
            <a:avLst/>
          </a:prstGeom>
        </p:spPr>
      </p:pic>
      <p:sp>
        <p:nvSpPr>
          <p:cNvPr id="6" name="标题 5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95960" y="206965"/>
            <a:ext cx="10800000" cy="720000"/>
          </a:xfrm>
        </p:spPr>
        <p:txBody>
          <a:bodyPr vert="horz" wrap="square" lIns="0" tIns="0" rIns="0" bIns="0" rtlCol="0" anchor="b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>
                <a:sym typeface="+mn-ea"/>
              </a:rPr>
              <a:t>Presentation：</a:t>
            </a:r>
            <a:endParaRPr lang="zh-CN" altLang="en-US">
              <a:sym typeface="+mn-ea"/>
            </a:endParaRPr>
          </a:p>
        </p:txBody>
      </p:sp>
    </p:spTree>
    <p:custDataLst>
      <p:tags r:id="rId10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4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04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9" grpId="0"/>
      <p:bldP spid="1048610" grpId="0"/>
      <p:bldP spid="1048611" grpId="0"/>
      <p:bldP spid="10486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3" name="http://photo-static-api.fotomore.com/creative/vcg/400/version23/VCG211d8ca7fba.jp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2047875"/>
            <a:ext cx="7190105" cy="4225290"/>
          </a:xfrm>
          <a:prstGeom prst="rect">
            <a:avLst/>
          </a:prstGeom>
        </p:spPr>
      </p:pic>
      <p:sp>
        <p:nvSpPr>
          <p:cNvPr id="1048614" name="云形 4"/>
          <p:cNvSpPr/>
          <p:nvPr>
            <p:custDataLst>
              <p:tags r:id="rId3"/>
            </p:custDataLst>
          </p:nvPr>
        </p:nvSpPr>
        <p:spPr>
          <a:xfrm>
            <a:off x="2833370" y="600710"/>
            <a:ext cx="8757920" cy="314833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48615" name="文本框 1"/>
          <p:cNvSpPr txBox="1"/>
          <p:nvPr>
            <p:custDataLst>
              <p:tags r:id="rId4"/>
            </p:custDataLst>
          </p:nvPr>
        </p:nvSpPr>
        <p:spPr>
          <a:xfrm>
            <a:off x="3427730" y="1128395"/>
            <a:ext cx="8596630" cy="225425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5400" b="1">
                <a:solidFill>
                  <a:schemeClr val="tx1"/>
                </a:solidFill>
                <a:cs typeface="Bradley Hand ITC" panose="03070402050302030203" charset="0"/>
              </a:rPr>
              <a:t>How to use nouns to describe feelings?</a:t>
            </a:r>
            <a:endParaRPr lang="en-US" altLang="zh-CN" sz="5400" b="1">
              <a:solidFill>
                <a:schemeClr val="tx1"/>
              </a:solidFill>
              <a:cs typeface="Bradley Hand ITC" panose="03070402050302030203" charset="0"/>
            </a:endParaRPr>
          </a:p>
        </p:txBody>
      </p:sp>
    </p:spTree>
    <p:custDataLst>
      <p:tags r:id="rId5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文本框 1"/>
          <p:cNvSpPr txBox="1"/>
          <p:nvPr>
            <p:custDataLst>
              <p:tags r:id="rId1"/>
            </p:custDataLst>
          </p:nvPr>
        </p:nvSpPr>
        <p:spPr>
          <a:xfrm>
            <a:off x="857884" y="2529890"/>
            <a:ext cx="8644703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ea"/>
              <a:buAutoNum type="circleNumDbPlain"/>
            </a:pPr>
            <a:r>
              <a:rPr lang="zh-CN" altLang="en-US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To sb.‘s + </a:t>
            </a:r>
            <a:r>
              <a:rPr lang="en-US" altLang="zh-CN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(</a:t>
            </a:r>
            <a:r>
              <a:rPr lang="zh-CN" altLang="en-US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情绪</a:t>
            </a:r>
            <a:r>
              <a:rPr lang="en-US" altLang="zh-CN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)n     </a:t>
            </a:r>
            <a:r>
              <a:rPr lang="zh-CN" altLang="en-US" sz="3200" b="1">
                <a:solidFill>
                  <a:schemeClr val="tx1"/>
                </a:solidFill>
                <a:cs typeface="方正楷体_GB2312" panose="02000000000000000000" charset="-122"/>
              </a:rPr>
              <a:t>令某人。。。的是 </a:t>
            </a:r>
            <a:endParaRPr lang="zh-CN" altLang="en-US" sz="3200" b="1">
              <a:solidFill>
                <a:schemeClr val="tx1"/>
              </a:solidFill>
              <a:cs typeface="方正楷体_GB2312" panose="02000000000000000000" charset="-122"/>
            </a:endParaRPr>
          </a:p>
        </p:txBody>
      </p:sp>
      <p:sp>
        <p:nvSpPr>
          <p:cNvPr id="1048617" name="文本框 2"/>
          <p:cNvSpPr txBox="1"/>
          <p:nvPr>
            <p:custDataLst>
              <p:tags r:id="rId2"/>
            </p:custDataLst>
          </p:nvPr>
        </p:nvSpPr>
        <p:spPr>
          <a:xfrm>
            <a:off x="757667" y="645160"/>
            <a:ext cx="10513695" cy="206121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cs typeface="Times New Roman" panose="02020603050405020304" charset="0"/>
              </a:rPr>
              <a:t>eg. </a:t>
            </a:r>
            <a:endParaRPr lang="en-US" altLang="zh-CN" sz="3200" b="1">
              <a:solidFill>
                <a:schemeClr val="tx1"/>
              </a:solidFill>
              <a:cs typeface="Times New Roman" panose="02020603050405020304" charset="0"/>
            </a:endParaRPr>
          </a:p>
          <a:p>
            <a:r>
              <a:rPr lang="zh-CN" altLang="en-US" sz="3200" b="1">
                <a:solidFill>
                  <a:schemeClr val="tx1"/>
                </a:solidFill>
                <a:cs typeface="Times New Roman" panose="02020603050405020304" charset="0"/>
              </a:rPr>
              <a:t>To their relief, their son returned later that night safe and sound.</a:t>
            </a:r>
            <a:endParaRPr lang="en-US" altLang="zh-CN" sz="3200" b="1">
              <a:solidFill>
                <a:schemeClr val="tx1"/>
              </a:solidFill>
              <a:cs typeface="Times New Roman" panose="02020603050405020304" charset="0"/>
            </a:endParaRPr>
          </a:p>
          <a:p>
            <a:r>
              <a:rPr lang="en-US" altLang="zh-CN" sz="3200" b="1">
                <a:solidFill>
                  <a:schemeClr val="tx1"/>
                </a:solidFill>
                <a:cs typeface="Times New Roman" panose="02020603050405020304" charset="0"/>
              </a:rPr>
              <a:t>To my surprise , no one laughed at her.</a:t>
            </a:r>
            <a:endParaRPr lang="en-US" altLang="zh-CN" sz="3200" b="1">
              <a:solidFill>
                <a:schemeClr val="tx1"/>
              </a:solidFill>
              <a:cs typeface="Times New Roman" panose="02020603050405020304" charset="0"/>
            </a:endParaRPr>
          </a:p>
        </p:txBody>
      </p:sp>
      <p:sp>
        <p:nvSpPr>
          <p:cNvPr id="1048618" name="文本框 3"/>
          <p:cNvSpPr txBox="1"/>
          <p:nvPr>
            <p:custDataLst>
              <p:tags r:id="rId3"/>
            </p:custDataLst>
          </p:nvPr>
        </p:nvSpPr>
        <p:spPr>
          <a:xfrm>
            <a:off x="757667" y="5009438"/>
            <a:ext cx="66097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ea"/>
              <a:buAutoNum type="circleNumDbPlain" startAt="2"/>
            </a:pPr>
            <a:r>
              <a:rPr lang="zh-CN" altLang="en-US" sz="3200">
                <a:solidFill>
                  <a:schemeClr val="accent1">
                    <a:lumMod val="50000"/>
                  </a:schemeClr>
                </a:solidFill>
                <a:cs typeface="Times New Roman" panose="02020603050405020304" charset="0"/>
              </a:rPr>
              <a:t>Out of + (情绪)n      </a:t>
            </a:r>
            <a:r>
              <a:rPr lang="zh-CN" altLang="en-US" sz="3200" b="1">
                <a:solidFill>
                  <a:schemeClr val="tx1"/>
                </a:solidFill>
                <a:cs typeface="方正楷体_GB2312" panose="02000000000000000000" charset="-122"/>
              </a:rPr>
              <a:t>由于。。。</a:t>
            </a:r>
            <a:endParaRPr lang="zh-CN" altLang="en-US" sz="3200" b="1">
              <a:solidFill>
                <a:schemeClr val="tx1"/>
              </a:solidFill>
              <a:cs typeface="方正楷体_GB2312" panose="02000000000000000000" charset="-122"/>
            </a:endParaRPr>
          </a:p>
        </p:txBody>
      </p:sp>
      <p:sp>
        <p:nvSpPr>
          <p:cNvPr id="1048619" name="文本框 4"/>
          <p:cNvSpPr txBox="1"/>
          <p:nvPr>
            <p:custDataLst>
              <p:tags r:id="rId4"/>
            </p:custDataLst>
          </p:nvPr>
        </p:nvSpPr>
        <p:spPr>
          <a:xfrm>
            <a:off x="686546" y="3365908"/>
            <a:ext cx="10655935" cy="156845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cs typeface="Times New Roman" panose="02020603050405020304" charset="0"/>
              </a:rPr>
              <a:t>eg. The letter wasn't addressed to me. But I opened it out of curiosity.</a:t>
            </a:r>
            <a:endParaRPr lang="en-US" altLang="zh-CN" sz="3200" b="1">
              <a:solidFill>
                <a:schemeClr val="tx1"/>
              </a:solidFill>
              <a:cs typeface="Times New Roman" panose="02020603050405020304" charset="0"/>
            </a:endParaRPr>
          </a:p>
          <a:p>
            <a:r>
              <a:rPr lang="en-US" altLang="zh-CN" sz="3200" b="1">
                <a:solidFill>
                  <a:schemeClr val="tx1"/>
                </a:solidFill>
                <a:cs typeface="Times New Roman" panose="02020603050405020304" charset="0"/>
              </a:rPr>
              <a:t>He leaved the house hurriedly out of fear.</a:t>
            </a:r>
            <a:endParaRPr lang="en-US" altLang="zh-CN" sz="3200" b="1">
              <a:solidFill>
                <a:schemeClr val="tx1"/>
              </a:solidFill>
              <a:cs typeface="Times New Roman" panose="0202060305040502030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738684" y="4296410"/>
            <a:ext cx="3266440" cy="2409190"/>
          </a:xfrm>
          <a:prstGeom prst="rect">
            <a:avLst/>
          </a:prstGeom>
        </p:spPr>
      </p:pic>
      <p:sp>
        <p:nvSpPr>
          <p:cNvPr id="5" name="标题 4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>
                <a:sym typeface="+mn-ea"/>
              </a:rPr>
              <a:t>Presentation</a:t>
            </a:r>
            <a:endParaRPr lang="zh-CN" altLang="en-US">
              <a:sym typeface="+mn-ea"/>
            </a:endParaRPr>
          </a:p>
        </p:txBody>
      </p:sp>
    </p:spTree>
    <p:custDataLst>
      <p:tags r:id="rId8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048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2000"/>
                                        <p:tgtEl>
                                          <p:spTgt spid="1048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16" grpId="0"/>
      <p:bldP spid="1048617" grpId="0"/>
      <p:bldP spid="1048618" grpId="0"/>
      <p:bldP spid="1048619" grpId="0"/>
    </p:bldLst>
  </p:timing>
</p:sld>
</file>

<file path=ppt/tags/tag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0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6*h_f*2_1"/>
  <p:tag name="KSO_WM_UNIT_INDEX" val="2_1"/>
  <p:tag name="KSO_WM_UNIT_LAYERLEVEL" val="1_1"/>
  <p:tag name="KSO_WM_UNIT_NOCLEAR" val="0"/>
  <p:tag name="KSO_WM_UNIT_PRESET_TEXT" val="单击此处编辑母版文本样式&#10;二级&#10;三级&#10;四级&#10;五级"/>
  <p:tag name="KSO_WM_UNIT_SUBTYPE" val="a"/>
  <p:tag name="KSO_WM_UNIT_TEXT_LAYER_COUNT" val="1"/>
  <p:tag name="KSO_WM_UNIT_TYPE" val="h_f"/>
  <p:tag name="KSO_WM_UNIT_VALUE" val="128"/>
</p:tagLst>
</file>

<file path=ppt/tags/tag101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02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03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04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6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编辑母版标题样式"/>
  <p:tag name="KSO_WM_UNIT_TYPE" val="a"/>
</p:tagLst>
</file>

<file path=ppt/tags/tag105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7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编辑母版标题样式"/>
  <p:tag name="KSO_WM_UNIT_TYPE" val="a"/>
  <p:tag name="KSO_WM_UNIT_VALUE" val="20"/>
</p:tagLst>
</file>

<file path=ppt/tags/tag106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07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08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09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10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11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12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9*f*1"/>
  <p:tag name="KSO_WM_UNIT_INDEX" val="1"/>
  <p:tag name="KSO_WM_UNIT_LAYERLEVEL" val="1"/>
  <p:tag name="KSO_WM_UNIT_NOCLEAR" val="0"/>
  <p:tag name="KSO_WM_UNIT_PRESET_TEXT" val="单击此处编辑母版文本样式&#10;二级&#10;三级&#10;四级&#10;五级"/>
  <p:tag name="KSO_WM_UNIT_SUBTYPE" val="a"/>
  <p:tag name="KSO_WM_UNIT_TEXT_LAYER_COUNT" val="1"/>
  <p:tag name="KSO_WM_UNIT_TYPE" val="f"/>
  <p:tag name="KSO_WM_UNIT_VALUE" val="396"/>
</p:tagLst>
</file>

<file path=ppt/tags/tag113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14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15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16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0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编辑母版副标题样式"/>
  <p:tag name="KSO_WM_UNIT_TYPE" val="b"/>
  <p:tag name="KSO_WM_UNIT_VALUE" val="40"/>
</p:tagLst>
</file>

<file path=ppt/tags/tag117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18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19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20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0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编辑母版标题样式"/>
  <p:tag name="KSO_WM_UNIT_TYPE" val="a"/>
</p:tagLst>
</file>

<file path=ppt/tags/tag121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1*i*1"/>
  <p:tag name="KSO_WM_UNIT_INDEX" val="1"/>
  <p:tag name="KSO_WM_UNIT_LAYERLEVEL" val="1"/>
  <p:tag name="KSO_WM_UNIT_TYPE" val="i"/>
</p:tagLst>
</file>

<file path=ppt/tags/tag122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1*i*2"/>
  <p:tag name="KSO_WM_UNIT_INDEX" val="2"/>
  <p:tag name="KSO_WM_UNIT_LAYERLEVEL" val="1"/>
  <p:tag name="KSO_WM_UNIT_TYPE" val="i"/>
</p:tagLst>
</file>

<file path=ppt/tags/tag123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1*i*3"/>
  <p:tag name="KSO_WM_UNIT_INDEX" val="3"/>
  <p:tag name="KSO_WM_UNIT_LAYERLEVEL" val="1"/>
  <p:tag name="KSO_WM_UNIT_TYPE" val="i"/>
</p:tagLst>
</file>

<file path=ppt/tags/tag124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CONTENT_GROUP_TYPE" val="contentchip"/>
  <p:tag name="KSO_WM_UNIT_DIAGRAM_ISNUMVISUAL" val="0"/>
  <p:tag name="KSO_WM_UNIT_DIAGRAM_ISREFERUNIT" val="0"/>
  <p:tag name="KSO_WM_UNIT_HIGHLIGHT" val="0"/>
  <p:tag name="KSO_WM_UNIT_ID" val="_1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感谢您的观看"/>
  <p:tag name="KSO_WM_UNIT_TYPE" val="a"/>
  <p:tag name="KSO_WM_UNIT_VALUE" val="10"/>
</p:tagLst>
</file>

<file path=ppt/tags/tag125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26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27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28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1*f*4"/>
  <p:tag name="KSO_WM_UNIT_INDEX" val="4"/>
  <p:tag name="KSO_WM_UNIT_LAYERLEVEL" val="1"/>
  <p:tag name="KSO_WM_UNIT_NOCLEAR" val="0"/>
  <p:tag name="KSO_WM_UNIT_PRESET_TEXT" val="署名占位符"/>
  <p:tag name="KSO_WM_UNIT_SUBTYPE" val="b"/>
  <p:tag name="KSO_WM_UNIT_TEXT_LAYER_COUNT" val="1"/>
  <p:tag name="KSO_WM_UNIT_TYPE" val="f"/>
  <p:tag name="KSO_WM_UNIT_VALUE" val="8"/>
</p:tagLst>
</file>

<file path=ppt/tags/tag129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30914"/>
  <p:tag name="KSO_WM_UNIT_COMPATIBLE" val="0"/>
  <p:tag name="KSO_WM_UNIT_DIAGRAM_ISNUMVISUAL" val="0"/>
  <p:tag name="KSO_WM_UNIT_DIAGRAM_ISREFERUNIT" val="0"/>
  <p:tag name="KSO_WM_UNIT_HIGHLIGHT" val="0"/>
  <p:tag name="KSO_WM_UNIT_ID" val="_0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编辑母版标题样式"/>
  <p:tag name="KSO_WM_UNIT_TYPE" val="a"/>
</p:tagLst>
</file>

<file path=ppt/tags/tag1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30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30914"/>
  <p:tag name="KSO_WM_UNIT_COMPATIBLE" val="0"/>
  <p:tag name="KSO_WM_UNIT_DIAGRAM_ISNUMVISUAL" val="0"/>
  <p:tag name="KSO_WM_UNIT_DIAGRAM_ISREFERUNIT" val="0"/>
  <p:tag name="KSO_WM_UNIT_HIGHLIGHT" val="0"/>
  <p:tag name="KSO_WM_UNIT_ID" val="_0*f*1"/>
  <p:tag name="KSO_WM_UNIT_INDEX" val="1"/>
  <p:tag name="KSO_WM_UNIT_LAYERLEVEL" val="1"/>
  <p:tag name="KSO_WM_UNIT_NOCLEAR" val="0"/>
  <p:tag name="KSO_WM_UNIT_PRESET_TEXT" val="单击此处编辑母版文本样式&#10;第二级&#10;第三级&#10;第四级&#10;第五级"/>
  <p:tag name="KSO_WM_UNIT_SUBTYPE" val="a"/>
  <p:tag name="KSO_WM_UNIT_TEXT_LAYER_COUNT" val="1"/>
  <p:tag name="KSO_WM_UNIT_TYPE" val="f"/>
</p:tagLst>
</file>

<file path=ppt/tags/tag131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32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33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34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CONTENT_GROUP_TYPE" val="titlestyle"/>
  <p:tag name="KSO_WM_UNIT_DIAGRAM_ISNUMVISUAL" val="0"/>
  <p:tag name="KSO_WM_UNIT_DIAGRAM_ISREFERUNIT" val="0"/>
  <p:tag name="KSO_WM_UNIT_HIGHLIGHT" val="0"/>
  <p:tag name="KSO_WM_UNIT_ID" val="_0*i*1"/>
  <p:tag name="KSO_WM_UNIT_INDEX" val="1"/>
  <p:tag name="KSO_WM_UNIT_LAYERLEVEL" val="1"/>
  <p:tag name="KSO_WM_UNIT_TYPE" val="i"/>
</p:tagLst>
</file>

<file path=ppt/tags/tag135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0*i*2"/>
  <p:tag name="KSO_WM_UNIT_INDEX" val="2"/>
  <p:tag name="KSO_WM_UNIT_LAYERLEVEL" val="1"/>
  <p:tag name="KSO_WM_UNIT_TYPE" val="i"/>
</p:tagLst>
</file>

<file path=ppt/tags/tag136.xml><?xml version="1.0" encoding="utf-8"?>
<p:tagLst xmlns:p="http://schemas.openxmlformats.org/presentationml/2006/main">
  <p:tag name="KSO_WM_BEAUTIFY_FLAG" val="#wm#"/>
  <p:tag name="KSO_WM_SPECIAL_SOURCE" val="bdnull"/>
  <p:tag name="KSO_WM_TAG_VERSION" val="3.0"/>
  <p:tag name="KSO_WM_TEMPLATE_CATEGORY" val="custom"/>
  <p:tag name="KSO_WM_TEMPLATE_COLOR_TYPE" val="0"/>
  <p:tag name="KSO_WM_TEMPLATE_INDEX" val="20230914"/>
  <p:tag name="KSO_WM_TEMPLATE_MASTER_TYPE" val="0"/>
  <p:tag name="KSO_WM_TEMPLATE_SUBCATEGORY" val="29"/>
  <p:tag name="KSO_WM_TEMPLATE_THUMBS_INDEX" val="1、9"/>
</p:tagLst>
</file>

<file path=ppt/tags/tag137.xml><?xml version="1.0" encoding="utf-8"?>
<p:tagLst xmlns:p="http://schemas.openxmlformats.org/presentationml/2006/main">
  <p:tag name="KSO_WM_BEAUTIFY_FLAG" val="#wm#"/>
  <p:tag name="KSO_WM_UNIT_INDEX" val="4"/>
  <p:tag name="KSO_WM_UNIT_SUBTYPE" val="a"/>
  <p:tag name="KSO_WM_UNIT_TYPE" val="f"/>
</p:tagLst>
</file>

<file path=ppt/tags/tag138.xml><?xml version="1.0" encoding="utf-8"?>
<p:tagLst xmlns:p="http://schemas.openxmlformats.org/presentationml/2006/main">
  <p:tag name="KSO_WM_BEAUTIFY_FLAG" val="#wm#"/>
  <p:tag name="KSO_WM_UNIT_INDEX" val="2"/>
  <p:tag name="KSO_WM_UNIT_TYPE" val="a"/>
</p:tagLst>
</file>

<file path=ppt/tags/tag139.xml><?xml version="1.0" encoding="utf-8"?>
<p:tagLst xmlns:p="http://schemas.openxmlformats.org/presentationml/2006/main">
  <p:tag name="KSO_WM_BEAUTIFY_FLAG" val="#wm#"/>
  <p:tag name="KSO_WM_SLIDE_ID" val="custom20230914_8"/>
  <p:tag name="KSO_WM_SLIDE_INDEX" val="8"/>
  <p:tag name="KSO_WM_SLIDE_ITEM_CNT" val="0"/>
  <p:tag name="KSO_WM_SLIDE_LAYOUT" val="a_f"/>
  <p:tag name="KSO_WM_SLIDE_LAYOUT_CNT" val="1_1"/>
  <p:tag name="KSO_WM_SLIDE_LAYOUT_NAME" val="标题和内容"/>
  <p:tag name="KSO_WM_SLIDE_POSITION" val="54*28"/>
  <p:tag name="KSO_WM_SLIDE_SIZE" val="850*457"/>
  <p:tag name="KSO_WM_SLIDE_SUBTYPE" val="pureTxt"/>
  <p:tag name="KSO_WM_SLIDE_THEME_ID" val="3311903"/>
  <p:tag name="KSO_WM_SLIDE_THEME_NAME" val="小清新渐变风"/>
  <p:tag name="KSO_WM_SLIDE_TYPE" val="text"/>
  <p:tag name="KSO_WM_SPECIAL_SOURCE" val="bdnull"/>
  <p:tag name="KSO_WM_TAG_VERSION" val="3.0"/>
  <p:tag name="KSO_WM_TEMPLATE_CATEGORY" val="custom"/>
  <p:tag name="KSO_WM_TEMPLATE_COLOR_TYPE" val="0"/>
  <p:tag name="KSO_WM_TEMPLATE_INDEX" val="20230914"/>
  <p:tag name="KSO_WM_TEMPLATE_MASTER_TYPE" val="0"/>
  <p:tag name="KSO_WM_TEMPLATE_SUBCATEGORY" val="29"/>
  <p:tag name="KSO_WM_TEMPLATE_THUMBS_INDEX" val="1、4、7、12、13、14、15、16、17、18、20、24、25、28、33、36、40、43、44"/>
  <p:tag name="KSO_WM_UNIT_SHOW_EDIT_AREA_INDICATION" val="1"/>
</p:tagLst>
</file>

<file path=ppt/tags/tag1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40.xml><?xml version="1.0" encoding="utf-8"?>
<p:tagLst xmlns:p="http://schemas.openxmlformats.org/presentationml/2006/main">
  <p:tag name="KSO_WM_BEAUTIFY_FLAG" val="#wm#"/>
  <p:tag name="KSO_WM_UNIT_INDEX" val="4"/>
  <p:tag name="KSO_WM_UNIT_TYPE" val="j"/>
</p:tagLst>
</file>

<file path=ppt/tags/tag141.xml><?xml version="1.0" encoding="utf-8"?>
<p:tagLst xmlns:p="http://schemas.openxmlformats.org/presentationml/2006/main">
  <p:tag name="KSO_WM_BEAUTIFY_FLAG" val="#wm#"/>
  <p:tag name="KSO_WM_UNIT_INDEX" val="3"/>
  <p:tag name="KSO_WM_UNIT_TYPE" val="j"/>
</p:tagLst>
</file>

<file path=ppt/tags/tag142.xml><?xml version="1.0" encoding="utf-8"?>
<p:tagLst xmlns:p="http://schemas.openxmlformats.org/presentationml/2006/main">
  <p:tag name="KSO_WM_BEAUTIFY_FLAG" val="#wm#"/>
  <p:tag name="KSO_WM_UNIT_INDEX" val="5"/>
  <p:tag name="KSO_WM_UNIT_TYPE" val="j"/>
</p:tagLst>
</file>

<file path=ppt/tags/tag143.xml><?xml version="1.0" encoding="utf-8"?>
<p:tagLst xmlns:p="http://schemas.openxmlformats.org/presentationml/2006/main">
  <p:tag name="KSO_WM_BEAUTIFY_FLAG" val="#wm#"/>
  <p:tag name="KSO_WM_UNIT_INDEX" val="7"/>
  <p:tag name="KSO_WM_UNIT_SUBTYPE" val="a"/>
  <p:tag name="KSO_WM_UNIT_TYPE" val="f"/>
</p:tagLst>
</file>

<file path=ppt/tags/tag144.xml><?xml version="1.0" encoding="utf-8"?>
<p:tagLst xmlns:p="http://schemas.openxmlformats.org/presentationml/2006/main">
  <p:tag name="KSO_WM_BEAUTIFY_FLAG" val="#wm#"/>
  <p:tag name="KSO_WM_UNIT_INDEX" val="8"/>
  <p:tag name="KSO_WM_UNIT_SUBTYPE" val="a"/>
  <p:tag name="KSO_WM_UNIT_TYPE" val="f"/>
</p:tagLst>
</file>

<file path=ppt/tags/tag145.xml><?xml version="1.0" encoding="utf-8"?>
<p:tagLst xmlns:p="http://schemas.openxmlformats.org/presentationml/2006/main">
  <p:tag name="KSO_WM_BEAUTIFY_FLAG" val="#wm#"/>
  <p:tag name="KSO_WM_UNIT_INDEX" val="6"/>
  <p:tag name="KSO_WM_UNIT_SUBTYPE" val="a"/>
  <p:tag name="KSO_WM_UNIT_TYPE" val="f"/>
</p:tagLst>
</file>

<file path=ppt/tags/tag146.xml><?xml version="1.0" encoding="utf-8"?>
<p:tagLst xmlns:p="http://schemas.openxmlformats.org/presentationml/2006/main">
  <p:tag name="KSO_WM_BEAUTIFY_FLAG" val="#wm#"/>
  <p:tag name="KSO_WM_UNIT_INDEX" val="1"/>
  <p:tag name="KSO_WM_UNIT_TYPE" val="a"/>
</p:tagLst>
</file>

<file path=ppt/tags/tag147.xml><?xml version="1.0" encoding="utf-8"?>
<p:tagLst xmlns:p="http://schemas.openxmlformats.org/presentationml/2006/main">
  <p:tag name="KSO_WM_BEAUTIFY_FLAG" val="#wm#"/>
  <p:tag name="KSO_WM_UNIT_INDEX" val="2"/>
  <p:tag name="KSO_WM_UNIT_TYPE" val="a"/>
</p:tagLst>
</file>

<file path=ppt/tags/tag148.xml><?xml version="1.0" encoding="utf-8"?>
<p:tagLst xmlns:p="http://schemas.openxmlformats.org/presentationml/2006/main">
  <p:tag name="KSO_WM_BEAUTIFY_FLAG" val="#wm#"/>
  <p:tag name="KSO_WM_SLIDE_ID" val="custom20230914_8"/>
  <p:tag name="KSO_WM_SLIDE_INDEX" val="8"/>
  <p:tag name="KSO_WM_SLIDE_ITEM_CNT" val="0"/>
  <p:tag name="KSO_WM_SLIDE_LAYOUT" val="a_f"/>
  <p:tag name="KSO_WM_SLIDE_LAYOUT_CNT" val="1_1"/>
  <p:tag name="KSO_WM_SLIDE_LAYOUT_NAME" val="标题和内容"/>
  <p:tag name="KSO_WM_SLIDE_POSITION" val="54*28"/>
  <p:tag name="KSO_WM_SLIDE_SIZE" val="850*457"/>
  <p:tag name="KSO_WM_SLIDE_SUBTYPE" val="pureTxt"/>
  <p:tag name="KSO_WM_SLIDE_TYPE" val="text"/>
  <p:tag name="KSO_WM_SPECIAL_SOURCE" val="bdnull"/>
  <p:tag name="KSO_WM_TAG_VERSION" val="3.0"/>
  <p:tag name="KSO_WM_TEMPLATE_CATEGORY" val="custom"/>
  <p:tag name="KSO_WM_TEMPLATE_COLOR_TYPE" val="0"/>
  <p:tag name="KSO_WM_TEMPLATE_INDEX" val="20230914"/>
  <p:tag name="KSO_WM_TEMPLATE_MASTER_TYPE" val="0"/>
  <p:tag name="KSO_WM_TEMPLATE_SUBCATEGORY" val="29"/>
</p:tagLst>
</file>

<file path=ppt/tags/tag149.xml><?xml version="1.0" encoding="utf-8"?>
<p:tagLst xmlns:p="http://schemas.openxmlformats.org/presentationml/2006/main">
  <p:tag name="KSO_WM_BEAUTIFY_FLAG" val="#wm#"/>
  <p:tag name="KSO_WM_UNIT_INDEX" val="2"/>
  <p:tag name="KSO_WM_UNIT_TYPE" val="j"/>
</p:tagLst>
</file>

<file path=ppt/tags/tag1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50.xml><?xml version="1.0" encoding="utf-8"?>
<p:tagLst xmlns:p="http://schemas.openxmlformats.org/presentationml/2006/main">
  <p:tag name="KSO_WM_BEAUTIFY_FLAG" val="#wm#"/>
  <p:tag name="KSO_WM_UNIT_INDEX" val="4"/>
  <p:tag name="KSO_WM_UNIT_TYPE" val="j"/>
</p:tagLst>
</file>

<file path=ppt/tags/tag151.xml><?xml version="1.0" encoding="utf-8"?>
<p:tagLst xmlns:p="http://schemas.openxmlformats.org/presentationml/2006/main">
  <p:tag name="KSO_WM_BEAUTIFY_FLAG" val="#wm#"/>
  <p:tag name="KSO_WM_UNIT_INDEX" val="3"/>
  <p:tag name="KSO_WM_UNIT_TYPE" val="j"/>
</p:tagLst>
</file>

<file path=ppt/tags/tag152.xml><?xml version="1.0" encoding="utf-8"?>
<p:tagLst xmlns:p="http://schemas.openxmlformats.org/presentationml/2006/main">
  <p:tag name="KSO_WM_BEAUTIFY_FLAG" val="#wm#"/>
  <p:tag name="KSO_WM_UNIT_INDEX" val="5"/>
  <p:tag name="KSO_WM_UNIT_SUBTYPE" val="a"/>
  <p:tag name="KSO_WM_UNIT_TYPE" val="f"/>
</p:tagLst>
</file>

<file path=ppt/tags/tag153.xml><?xml version="1.0" encoding="utf-8"?>
<p:tagLst xmlns:p="http://schemas.openxmlformats.org/presentationml/2006/main">
  <p:tag name="KSO_WM_BEAUTIFY_FLAG" val="#wm#"/>
  <p:tag name="KSO_WM_UNIT_INDEX" val="1"/>
  <p:tag name="KSO_WM_UNIT_TYPE" val="a"/>
</p:tagLst>
</file>

<file path=ppt/tags/tag154.xml><?xml version="1.0" encoding="utf-8"?>
<p:tagLst xmlns:p="http://schemas.openxmlformats.org/presentationml/2006/main">
  <p:tag name="KSO_WM_BEAUTIFY_FLAG" val="#wm#"/>
  <p:tag name="KSO_WM_UNIT_INDEX" val="8"/>
  <p:tag name="KSO_WM_UNIT_TYPE" val="j"/>
</p:tagLst>
</file>

<file path=ppt/tags/tag155.xml><?xml version="1.0" encoding="utf-8"?>
<p:tagLst xmlns:p="http://schemas.openxmlformats.org/presentationml/2006/main">
  <p:tag name="KSO_WM_BEAUTIFY_FLAG" val="#wm#"/>
  <p:tag name="KSO_WM_UNIT_INDEX" val="6"/>
  <p:tag name="KSO_WM_UNIT_SUBTYPE" val="a"/>
  <p:tag name="KSO_WM_UNIT_TYPE" val="f"/>
</p:tagLst>
</file>

<file path=ppt/tags/tag156.xml><?xml version="1.0" encoding="utf-8"?>
<p:tagLst xmlns:p="http://schemas.openxmlformats.org/presentationml/2006/main">
  <p:tag name="KSO_WM_BEAUTIFY_FLAG" val="#wm#"/>
  <p:tag name="KSO_WM_UNIT_INDEX" val="9"/>
  <p:tag name="KSO_WM_UNIT_TYPE" val="j"/>
</p:tagLst>
</file>

<file path=ppt/tags/tag157.xml><?xml version="1.0" encoding="utf-8"?>
<p:tagLst xmlns:p="http://schemas.openxmlformats.org/presentationml/2006/main">
  <p:tag name="KSO_WM_BEAUTIFY_FLAG" val="#wm#"/>
  <p:tag name="KSO_WM_UNIT_INDEX" val="7"/>
  <p:tag name="KSO_WM_UNIT_TYPE" val="a"/>
</p:tagLst>
</file>

<file path=ppt/tags/tag158.xml><?xml version="1.0" encoding="utf-8"?>
<p:tagLst xmlns:p="http://schemas.openxmlformats.org/presentationml/2006/main">
  <p:tag name="KSO_WM_BEAUTIFY_FLAG" val="#wm#"/>
  <p:tag name="KSO_WM_UNIT_INDEX" val="10"/>
  <p:tag name="KSO_WM_UNIT_TYPE" val="a"/>
</p:tagLst>
</file>

<file path=ppt/tags/tag159.xml><?xml version="1.0" encoding="utf-8"?>
<p:tagLst xmlns:p="http://schemas.openxmlformats.org/presentationml/2006/main">
  <p:tag name="KSO_WM_BEAUTIFY_FLAG" val="#wm#"/>
  <p:tag name="KSO_WM_SLIDE_ID" val="custom20230914_8"/>
  <p:tag name="KSO_WM_SLIDE_INDEX" val="8"/>
  <p:tag name="KSO_WM_SLIDE_ITEM_CNT" val="0"/>
  <p:tag name="KSO_WM_SLIDE_LAYOUT" val="a_f"/>
  <p:tag name="KSO_WM_SLIDE_LAYOUT_CNT" val="1_1"/>
  <p:tag name="KSO_WM_SLIDE_LAYOUT_NAME" val="标题和内容"/>
  <p:tag name="KSO_WM_SLIDE_POSITION" val="54*28"/>
  <p:tag name="KSO_WM_SLIDE_SIZE" val="850*457"/>
  <p:tag name="KSO_WM_SLIDE_SUBTYPE" val="pureTxt"/>
  <p:tag name="KSO_WM_SLIDE_TYPE" val="text"/>
  <p:tag name="KSO_WM_SPECIAL_SOURCE" val="bdnull"/>
  <p:tag name="KSO_WM_TAG_VERSION" val="3.0"/>
  <p:tag name="KSO_WM_TEMPLATE_CATEGORY" val="custom"/>
  <p:tag name="KSO_WM_TEMPLATE_COLOR_TYPE" val="0"/>
  <p:tag name="KSO_WM_TEMPLATE_INDEX" val="20230914"/>
  <p:tag name="KSO_WM_TEMPLATE_MASTER_TYPE" val="0"/>
  <p:tag name="KSO_WM_TEMPLATE_SUBCATEGORY" val="29"/>
</p:tagLst>
</file>

<file path=ppt/tags/tag1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60.xml><?xml version="1.0" encoding="utf-8"?>
<p:tagLst xmlns:p="http://schemas.openxmlformats.org/presentationml/2006/main">
  <p:tag name="KSO_WM_BEAUTIFY_FLAG" val="#wm#"/>
  <p:tag name="KSO_WM_UNIT_INDEX" val="3"/>
  <p:tag name="KSO_WM_UNIT_TABLE_BEAUTIFY" val="smartTable{4ada7964-39c5-4fde-b6b6-382a694dde54}"/>
  <p:tag name="KSO_WM_UNIT_TYPE" val="β"/>
  <p:tag name="TABLE_ENDDRAG_ORIGIN_RECT" val="856*457"/>
  <p:tag name="TABLE_ENDDRAG_RECT" val="78*41*856*457"/>
</p:tagLst>
</file>

<file path=ppt/tags/tag161.xml><?xml version="1.0" encoding="utf-8"?>
<p:tagLst xmlns:p="http://schemas.openxmlformats.org/presentationml/2006/main">
  <p:tag name="KSO_WM_BEAUTIFY_FLAG" val="#wm#"/>
  <p:tag name="KSO_WM_UNIT_INDEX" val="1"/>
  <p:tag name="KSO_WM_UNIT_SUBTYPE" val="a"/>
  <p:tag name="KSO_WM_UNIT_TYPE" val="f"/>
</p:tagLst>
</file>

<file path=ppt/tags/tag162.xml><?xml version="1.0" encoding="utf-8"?>
<p:tagLst xmlns:p="http://schemas.openxmlformats.org/presentationml/2006/main">
  <p:tag name="KSO_WM_BEAUTIFY_FLAG" val="#wm#"/>
  <p:tag name="KSO_WM_UNIT_INDEX" val="10"/>
  <p:tag name="KSO_WM_UNIT_SUBTYPE" val="a"/>
  <p:tag name="KSO_WM_UNIT_TYPE" val="f"/>
</p:tagLst>
</file>

<file path=ppt/tags/tag163.xml><?xml version="1.0" encoding="utf-8"?>
<p:tagLst xmlns:p="http://schemas.openxmlformats.org/presentationml/2006/main">
  <p:tag name="KSO_WM_BEAUTIFY_FLAG" val="#wm#"/>
  <p:tag name="KSO_WM_UNIT_INDEX" val="5"/>
  <p:tag name="KSO_WM_UNIT_TYPE" val="i"/>
</p:tagLst>
</file>

<file path=ppt/tags/tag164.xml><?xml version="1.0" encoding="utf-8"?>
<p:tagLst xmlns:p="http://schemas.openxmlformats.org/presentationml/2006/main">
  <p:tag name="KSO_WM_BEAUTIFY_FLAG" val="#wm#"/>
  <p:tag name="KSO_WM_UNIT_INDEX" val="2"/>
  <p:tag name="KSO_WM_UNIT_TYPE" val="i"/>
</p:tagLst>
</file>

<file path=ppt/tags/tag165.xml><?xml version="1.0" encoding="utf-8"?>
<p:tagLst xmlns:p="http://schemas.openxmlformats.org/presentationml/2006/main">
  <p:tag name="KSO_WM_BEAUTIFY_FLAG" val="#wm#"/>
  <p:tag name="KSO_WM_UNIT_INDEX" val="4"/>
  <p:tag name="KSO_WM_UNIT_TYPE" val="i"/>
</p:tagLst>
</file>

<file path=ppt/tags/tag166.xml><?xml version="1.0" encoding="utf-8"?>
<p:tagLst xmlns:p="http://schemas.openxmlformats.org/presentationml/2006/main">
  <p:tag name="KSO_WM_BEAUTIFY_FLAG" val="#wm#"/>
  <p:tag name="KSO_WM_UNIT_INDEX" val="6"/>
  <p:tag name="KSO_WM_UNIT_SUBTYPE" val="a"/>
  <p:tag name="KSO_WM_UNIT_TYPE" val="f"/>
</p:tagLst>
</file>

<file path=ppt/tags/tag167.xml><?xml version="1.0" encoding="utf-8"?>
<p:tagLst xmlns:p="http://schemas.openxmlformats.org/presentationml/2006/main">
  <p:tag name="KSO_WM_BEAUTIFY_FLAG" val="#wm#"/>
  <p:tag name="KSO_WM_UNIT_INDEX" val="7"/>
  <p:tag name="KSO_WM_UNIT_SUBTYPE" val="a"/>
  <p:tag name="KSO_WM_UNIT_TYPE" val="f"/>
</p:tagLst>
</file>

<file path=ppt/tags/tag168.xml><?xml version="1.0" encoding="utf-8"?>
<p:tagLst xmlns:p="http://schemas.openxmlformats.org/presentationml/2006/main">
  <p:tag name="KSO_WM_BEAUTIFY_FLAG" val="#wm#"/>
  <p:tag name="KSO_WM_UNIT_INDEX" val="8"/>
  <p:tag name="KSO_WM_UNIT_SUBTYPE" val="a"/>
  <p:tag name="KSO_WM_UNIT_TYPE" val="f"/>
</p:tagLst>
</file>

<file path=ppt/tags/tag169.xml><?xml version="1.0" encoding="utf-8"?>
<p:tagLst xmlns:p="http://schemas.openxmlformats.org/presentationml/2006/main">
  <p:tag name="KSO_WM_BEAUTIFY_FLAG" val="#wm#"/>
  <p:tag name="KSO_WM_UNIT_INDEX" val="12"/>
  <p:tag name="KSO_WM_UNIT_SUBTYPE" val="a"/>
  <p:tag name="KSO_WM_UNIT_TYPE" val="f"/>
</p:tagLst>
</file>

<file path=ppt/tags/tag1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70.xml><?xml version="1.0" encoding="utf-8"?>
<p:tagLst xmlns:p="http://schemas.openxmlformats.org/presentationml/2006/main">
  <p:tag name="KSO_WM_BEAUTIFY_FLAG" val="#wm#"/>
  <p:tag name="KSO_WM_UNIT_INDEX" val="13"/>
  <p:tag name="KSO_WM_UNIT_SUBTYPE" val="a"/>
  <p:tag name="KSO_WM_UNIT_TYPE" val="f"/>
</p:tagLst>
</file>

<file path=ppt/tags/tag171.xml><?xml version="1.0" encoding="utf-8"?>
<p:tagLst xmlns:p="http://schemas.openxmlformats.org/presentationml/2006/main">
  <p:tag name="KSO_WM_BEAUTIFY_FLAG" val="#wm#"/>
  <p:tag name="KSO_WM_UNIT_INDEX" val="15"/>
  <p:tag name="KSO_WM_UNIT_SUBTYPE" val="a"/>
  <p:tag name="KSO_WM_UNIT_TYPE" val="f"/>
</p:tagLst>
</file>

<file path=ppt/tags/tag172.xml><?xml version="1.0" encoding="utf-8"?>
<p:tagLst xmlns:p="http://schemas.openxmlformats.org/presentationml/2006/main">
  <p:tag name="KSO_WM_BEAUTIFY_FLAG" val="#wm#"/>
  <p:tag name="KSO_WM_UNIT_INDEX" val="17"/>
  <p:tag name="KSO_WM_UNIT_SUBTYPE" val="a"/>
  <p:tag name="KSO_WM_UNIT_TYPE" val="f"/>
</p:tagLst>
</file>

<file path=ppt/tags/tag173.xml><?xml version="1.0" encoding="utf-8"?>
<p:tagLst xmlns:p="http://schemas.openxmlformats.org/presentationml/2006/main">
  <p:tag name="KSO_WM_BEAUTIFY_FLAG" val="#wm#"/>
  <p:tag name="KSO_WM_UNIT_INDEX" val="19"/>
  <p:tag name="KSO_WM_UNIT_SUBTYPE" val="a"/>
  <p:tag name="KSO_WM_UNIT_TYPE" val="f"/>
</p:tagLst>
</file>

<file path=ppt/tags/tag174.xml><?xml version="1.0" encoding="utf-8"?>
<p:tagLst xmlns:p="http://schemas.openxmlformats.org/presentationml/2006/main">
  <p:tag name="KSO_WM_BEAUTIFY_FLAG" val="#wm#"/>
  <p:tag name="KSO_WM_UNIT_INDEX" val="21"/>
  <p:tag name="KSO_WM_UNIT_SUBTYPE" val="a"/>
  <p:tag name="KSO_WM_UNIT_TYPE" val="f"/>
</p:tagLst>
</file>

<file path=ppt/tags/tag175.xml><?xml version="1.0" encoding="utf-8"?>
<p:tagLst xmlns:p="http://schemas.openxmlformats.org/presentationml/2006/main">
  <p:tag name="KSO_WM_BEAUTIFY_FLAG" val="#wm#"/>
  <p:tag name="KSO_WM_UNIT_INDEX" val="23"/>
  <p:tag name="KSO_WM_UNIT_SUBTYPE" val="a"/>
  <p:tag name="KSO_WM_UNIT_TYPE" val="f"/>
</p:tagLst>
</file>

<file path=ppt/tags/tag176.xml><?xml version="1.0" encoding="utf-8"?>
<p:tagLst xmlns:p="http://schemas.openxmlformats.org/presentationml/2006/main">
  <p:tag name="KSO_WM_BEAUTIFY_FLAG" val="#wm#"/>
  <p:tag name="KSO_WM_UNIT_INDEX" val="25"/>
  <p:tag name="KSO_WM_UNIT_SUBTYPE" val="a"/>
  <p:tag name="KSO_WM_UNIT_TYPE" val="f"/>
</p:tagLst>
</file>

<file path=ppt/tags/tag177.xml><?xml version="1.0" encoding="utf-8"?>
<p:tagLst xmlns:p="http://schemas.openxmlformats.org/presentationml/2006/main">
  <p:tag name="KSO_WM_BEAUTIFY_FLAG" val="#wm#"/>
  <p:tag name="KSO_WM_UNIT_INDEX" val="9"/>
  <p:tag name="KSO_WM_UNIT_SUBTYPE" val="a"/>
  <p:tag name="KSO_WM_UNIT_TYPE" val="f"/>
</p:tagLst>
</file>

<file path=ppt/tags/tag178.xml><?xml version="1.0" encoding="utf-8"?>
<p:tagLst xmlns:p="http://schemas.openxmlformats.org/presentationml/2006/main">
  <p:tag name="KSO_WM_BEAUTIFY_FLAG" val="#wm#"/>
  <p:tag name="KSO_WM_UNIT_INDEX" val="11"/>
  <p:tag name="KSO_WM_UNIT_SUBTYPE" val="a"/>
  <p:tag name="KSO_WM_UNIT_TYPE" val="f"/>
</p:tagLst>
</file>

<file path=ppt/tags/tag179.xml><?xml version="1.0" encoding="utf-8"?>
<p:tagLst xmlns:p="http://schemas.openxmlformats.org/presentationml/2006/main">
  <p:tag name="KSO_WM_BEAUTIFY_FLAG" val="#wm#"/>
  <p:tag name="KSO_WM_UNIT_INDEX" val="14"/>
  <p:tag name="KSO_WM_UNIT_SUBTYPE" val="a"/>
  <p:tag name="KSO_WM_UNIT_TYPE" val="f"/>
</p:tagLst>
</file>

<file path=ppt/tags/tag1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80.xml><?xml version="1.0" encoding="utf-8"?>
<p:tagLst xmlns:p="http://schemas.openxmlformats.org/presentationml/2006/main">
  <p:tag name="KSO_WM_BEAUTIFY_FLAG" val="#wm#"/>
  <p:tag name="KSO_WM_UNIT_INDEX" val="16"/>
  <p:tag name="KSO_WM_UNIT_SUBTYPE" val="a"/>
  <p:tag name="KSO_WM_UNIT_TYPE" val="f"/>
</p:tagLst>
</file>

<file path=ppt/tags/tag181.xml><?xml version="1.0" encoding="utf-8"?>
<p:tagLst xmlns:p="http://schemas.openxmlformats.org/presentationml/2006/main">
  <p:tag name="KSO_WM_BEAUTIFY_FLAG" val="#wm#"/>
  <p:tag name="KSO_WM_UNIT_INDEX" val="18"/>
  <p:tag name="KSO_WM_UNIT_SUBTYPE" val="a"/>
  <p:tag name="KSO_WM_UNIT_TYPE" val="f"/>
</p:tagLst>
</file>

<file path=ppt/tags/tag182.xml><?xml version="1.0" encoding="utf-8"?>
<p:tagLst xmlns:p="http://schemas.openxmlformats.org/presentationml/2006/main">
  <p:tag name="KSO_WM_BEAUTIFY_FLAG" val="#wm#"/>
  <p:tag name="KSO_WM_UNIT_INDEX" val="20"/>
  <p:tag name="KSO_WM_UNIT_SUBTYPE" val="a"/>
  <p:tag name="KSO_WM_UNIT_TYPE" val="f"/>
</p:tagLst>
</file>

<file path=ppt/tags/tag183.xml><?xml version="1.0" encoding="utf-8"?>
<p:tagLst xmlns:p="http://schemas.openxmlformats.org/presentationml/2006/main">
  <p:tag name="KSO_WM_BEAUTIFY_FLAG" val="#wm#"/>
  <p:tag name="KSO_WM_UNIT_INDEX" val="22"/>
  <p:tag name="KSO_WM_UNIT_SUBTYPE" val="a"/>
  <p:tag name="KSO_WM_UNIT_TYPE" val="f"/>
</p:tagLst>
</file>

<file path=ppt/tags/tag184.xml><?xml version="1.0" encoding="utf-8"?>
<p:tagLst xmlns:p="http://schemas.openxmlformats.org/presentationml/2006/main">
  <p:tag name="KSO_WM_BEAUTIFY_FLAG" val="#wm#"/>
  <p:tag name="KSO_WM_UNIT_INDEX" val="24"/>
  <p:tag name="KSO_WM_UNIT_SUBTYPE" val="a"/>
  <p:tag name="KSO_WM_UNIT_TYPE" val="f"/>
</p:tagLst>
</file>

<file path=ppt/tags/tag185.xml><?xml version="1.0" encoding="utf-8"?>
<p:tagLst xmlns:p="http://schemas.openxmlformats.org/presentationml/2006/main">
  <p:tag name="KSO_WM_BEAUTIFY_FLAG" val="#wm#"/>
  <p:tag name="KSO_WM_UNIT_INDEX" val="26"/>
  <p:tag name="KSO_WM_UNIT_SUBTYPE" val="a"/>
  <p:tag name="KSO_WM_UNIT_TYPE" val="f"/>
</p:tagLst>
</file>

<file path=ppt/tags/tag186.xml><?xml version="1.0" encoding="utf-8"?>
<p:tagLst xmlns:p="http://schemas.openxmlformats.org/presentationml/2006/main">
  <p:tag name="KSO_WM_BEAUTIFY_FLAG" val="#wm#"/>
  <p:tag name="KSO_WM_SLIDE_ID" val="custom20230914_8"/>
  <p:tag name="KSO_WM_SLIDE_INDEX" val="8"/>
  <p:tag name="KSO_WM_SLIDE_ITEM_CNT" val="0"/>
  <p:tag name="KSO_WM_SLIDE_LAYOUT" val="a_f"/>
  <p:tag name="KSO_WM_SLIDE_LAYOUT_CNT" val="1_1"/>
  <p:tag name="KSO_WM_SLIDE_LAYOUT_NAME" val="标题和内容"/>
  <p:tag name="KSO_WM_SLIDE_POSITION" val="54*28"/>
  <p:tag name="KSO_WM_SLIDE_SIZE" val="850*457"/>
  <p:tag name="KSO_WM_SLIDE_SUBTYPE" val="pureTxt"/>
  <p:tag name="KSO_WM_SLIDE_TYPE" val="text"/>
  <p:tag name="KSO_WM_SPECIAL_SOURCE" val="bdnull"/>
  <p:tag name="KSO_WM_TAG_VERSION" val="3.0"/>
  <p:tag name="KSO_WM_TEMPLATE_CATEGORY" val="custom"/>
  <p:tag name="KSO_WM_TEMPLATE_COLOR_TYPE" val="0"/>
  <p:tag name="KSO_WM_TEMPLATE_INDEX" val="20230914"/>
  <p:tag name="KSO_WM_TEMPLATE_MASTER_TYPE" val="0"/>
  <p:tag name="KSO_WM_TEMPLATE_SUBCATEGORY" val="29"/>
</p:tagLst>
</file>

<file path=ppt/tags/tag187.xml><?xml version="1.0" encoding="utf-8"?>
<p:tagLst xmlns:p="http://schemas.openxmlformats.org/presentationml/2006/main">
  <p:tag name="KSO_WM_BEAUTIFY_FLAG" val="#wm#"/>
  <p:tag name="KSO_WM_UNIT_INDEX" val="4"/>
  <p:tag name="KSO_WM_UNIT_TABLE_BEAUTIFY" val="smartTable{bea41fa8-7812-46a3-8cbc-16165a482ba1}"/>
  <p:tag name="KSO_WM_UNIT_TYPE" val="β"/>
  <p:tag name="TABLE_ENDDRAG_ORIGIN_RECT" val="718*462"/>
  <p:tag name="TABLE_ENDDRAG_RECT" val="87*31*719*462"/>
</p:tagLst>
</file>

<file path=ppt/tags/tag188.xml><?xml version="1.0" encoding="utf-8"?>
<p:tagLst xmlns:p="http://schemas.openxmlformats.org/presentationml/2006/main">
  <p:tag name="KSO_WM_BEAUTIFY_FLAG" val="#wm#"/>
  <p:tag name="KSO_WM_UNIT_INDEX" val="12"/>
  <p:tag name="KSO_WM_UNIT_SUBTYPE" val="a"/>
  <p:tag name="KSO_WM_UNIT_TYPE" val="f"/>
</p:tagLst>
</file>

<file path=ppt/tags/tag189.xml><?xml version="1.0" encoding="utf-8"?>
<p:tagLst xmlns:p="http://schemas.openxmlformats.org/presentationml/2006/main">
  <p:tag name="KSO_WM_BEAUTIFY_FLAG" val="#wm#"/>
  <p:tag name="KSO_WM_UNIT_INDEX" val="1"/>
  <p:tag name="KSO_WM_UNIT_TYPE" val="i"/>
</p:tagLst>
</file>

<file path=ppt/tags/tag1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90.xml><?xml version="1.0" encoding="utf-8"?>
<p:tagLst xmlns:p="http://schemas.openxmlformats.org/presentationml/2006/main">
  <p:tag name="KSO_WM_BEAUTIFY_FLAG" val="#wm#"/>
  <p:tag name="KSO_WM_UNIT_INDEX" val="2"/>
  <p:tag name="KSO_WM_UNIT_TYPE" val="i"/>
</p:tagLst>
</file>

<file path=ppt/tags/tag191.xml><?xml version="1.0" encoding="utf-8"?>
<p:tagLst xmlns:p="http://schemas.openxmlformats.org/presentationml/2006/main">
  <p:tag name="KSO_WM_BEAUTIFY_FLAG" val="#wm#"/>
  <p:tag name="KSO_WM_UNIT_INDEX" val="3"/>
  <p:tag name="KSO_WM_UNIT_TYPE" val="i"/>
</p:tagLst>
</file>

<file path=ppt/tags/tag192.xml><?xml version="1.0" encoding="utf-8"?>
<p:tagLst xmlns:p="http://schemas.openxmlformats.org/presentationml/2006/main">
  <p:tag name="KSO_WM_BEAUTIFY_FLAG" val="#wm#"/>
  <p:tag name="KSO_WM_UNIT_INDEX" val="5"/>
  <p:tag name="KSO_WM_UNIT_SUBTYPE" val="a"/>
  <p:tag name="KSO_WM_UNIT_TYPE" val="f"/>
</p:tagLst>
</file>

<file path=ppt/tags/tag193.xml><?xml version="1.0" encoding="utf-8"?>
<p:tagLst xmlns:p="http://schemas.openxmlformats.org/presentationml/2006/main">
  <p:tag name="KSO_WM_BEAUTIFY_FLAG" val="#wm#"/>
  <p:tag name="KSO_WM_UNIT_INDEX" val="8"/>
  <p:tag name="KSO_WM_UNIT_SUBTYPE" val="a"/>
  <p:tag name="KSO_WM_UNIT_TYPE" val="f"/>
</p:tagLst>
</file>

<file path=ppt/tags/tag194.xml><?xml version="1.0" encoding="utf-8"?>
<p:tagLst xmlns:p="http://schemas.openxmlformats.org/presentationml/2006/main">
  <p:tag name="KSO_WM_BEAUTIFY_FLAG" val="#wm#"/>
  <p:tag name="KSO_WM_UNIT_INDEX" val="10"/>
  <p:tag name="KSO_WM_UNIT_SUBTYPE" val="a"/>
  <p:tag name="KSO_WM_UNIT_TYPE" val="f"/>
</p:tagLst>
</file>

<file path=ppt/tags/tag195.xml><?xml version="1.0" encoding="utf-8"?>
<p:tagLst xmlns:p="http://schemas.openxmlformats.org/presentationml/2006/main">
  <p:tag name="KSO_WM_BEAUTIFY_FLAG" val="#wm#"/>
  <p:tag name="KSO_WM_UNIT_INDEX" val="13"/>
  <p:tag name="KSO_WM_UNIT_SUBTYPE" val="a"/>
  <p:tag name="KSO_WM_UNIT_TYPE" val="f"/>
</p:tagLst>
</file>

<file path=ppt/tags/tag196.xml><?xml version="1.0" encoding="utf-8"?>
<p:tagLst xmlns:p="http://schemas.openxmlformats.org/presentationml/2006/main">
  <p:tag name="KSO_WM_BEAUTIFY_FLAG" val="#wm#"/>
  <p:tag name="KSO_WM_UNIT_INDEX" val="15"/>
  <p:tag name="KSO_WM_UNIT_SUBTYPE" val="a"/>
  <p:tag name="KSO_WM_UNIT_TYPE" val="f"/>
</p:tagLst>
</file>

<file path=ppt/tags/tag197.xml><?xml version="1.0" encoding="utf-8"?>
<p:tagLst xmlns:p="http://schemas.openxmlformats.org/presentationml/2006/main">
  <p:tag name="KSO_WM_BEAUTIFY_FLAG" val="#wm#"/>
  <p:tag name="KSO_WM_UNIT_INDEX" val="16"/>
  <p:tag name="KSO_WM_UNIT_SUBTYPE" val="a"/>
  <p:tag name="KSO_WM_UNIT_TYPE" val="f"/>
</p:tagLst>
</file>

<file path=ppt/tags/tag198.xml><?xml version="1.0" encoding="utf-8"?>
<p:tagLst xmlns:p="http://schemas.openxmlformats.org/presentationml/2006/main">
  <p:tag name="KSO_WM_BEAUTIFY_FLAG" val="#wm#"/>
  <p:tag name="KSO_WM_UNIT_INDEX" val="18"/>
  <p:tag name="KSO_WM_UNIT_SUBTYPE" val="a"/>
  <p:tag name="KSO_WM_UNIT_TYPE" val="f"/>
</p:tagLst>
</file>

<file path=ppt/tags/tag199.xml><?xml version="1.0" encoding="utf-8"?>
<p:tagLst xmlns:p="http://schemas.openxmlformats.org/presentationml/2006/main">
  <p:tag name="KSO_WM_BEAUTIFY_FLAG" val="#wm#"/>
  <p:tag name="KSO_WM_UNIT_INDEX" val="27"/>
  <p:tag name="KSO_WM_UNIT_SUBTYPE" val="a"/>
  <p:tag name="KSO_WM_UNIT_TYPE" val="f"/>
</p:tagLst>
</file>

<file path=ppt/tags/tag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00.xml><?xml version="1.0" encoding="utf-8"?>
<p:tagLst xmlns:p="http://schemas.openxmlformats.org/presentationml/2006/main">
  <p:tag name="KSO_WM_BEAUTIFY_FLAG" val="#wm#"/>
  <p:tag name="KSO_WM_UNIT_INDEX" val="22"/>
  <p:tag name="KSO_WM_UNIT_SUBTYPE" val="a"/>
  <p:tag name="KSO_WM_UNIT_TYPE" val="f"/>
</p:tagLst>
</file>

<file path=ppt/tags/tag201.xml><?xml version="1.0" encoding="utf-8"?>
<p:tagLst xmlns:p="http://schemas.openxmlformats.org/presentationml/2006/main">
  <p:tag name="KSO_WM_BEAUTIFY_FLAG" val="#wm#"/>
  <p:tag name="KSO_WM_UNIT_INDEX" val="20"/>
  <p:tag name="KSO_WM_UNIT_SUBTYPE" val="a"/>
  <p:tag name="KSO_WM_UNIT_TYPE" val="f"/>
</p:tagLst>
</file>

<file path=ppt/tags/tag202.xml><?xml version="1.0" encoding="utf-8"?>
<p:tagLst xmlns:p="http://schemas.openxmlformats.org/presentationml/2006/main">
  <p:tag name="KSO_WM_BEAUTIFY_FLAG" val="#wm#"/>
  <p:tag name="KSO_WM_UNIT_INDEX" val="25"/>
  <p:tag name="KSO_WM_UNIT_SUBTYPE" val="a"/>
  <p:tag name="KSO_WM_UNIT_TYPE" val="f"/>
</p:tagLst>
</file>

<file path=ppt/tags/tag203.xml><?xml version="1.0" encoding="utf-8"?>
<p:tagLst xmlns:p="http://schemas.openxmlformats.org/presentationml/2006/main">
  <p:tag name="KSO_WM_BEAUTIFY_FLAG" val="#wm#"/>
  <p:tag name="KSO_WM_UNIT_INDEX" val="6"/>
  <p:tag name="KSO_WM_UNIT_SUBTYPE" val="a"/>
  <p:tag name="KSO_WM_UNIT_TYPE" val="f"/>
</p:tagLst>
</file>

<file path=ppt/tags/tag204.xml><?xml version="1.0" encoding="utf-8"?>
<p:tagLst xmlns:p="http://schemas.openxmlformats.org/presentationml/2006/main">
  <p:tag name="KSO_WM_BEAUTIFY_FLAG" val="#wm#"/>
  <p:tag name="KSO_WM_UNIT_INDEX" val="7"/>
  <p:tag name="KSO_WM_UNIT_SUBTYPE" val="a"/>
  <p:tag name="KSO_WM_UNIT_TYPE" val="f"/>
</p:tagLst>
</file>

<file path=ppt/tags/tag205.xml><?xml version="1.0" encoding="utf-8"?>
<p:tagLst xmlns:p="http://schemas.openxmlformats.org/presentationml/2006/main">
  <p:tag name="KSO_WM_BEAUTIFY_FLAG" val="#wm#"/>
  <p:tag name="KSO_WM_UNIT_INDEX" val="9"/>
  <p:tag name="KSO_WM_UNIT_SUBTYPE" val="a"/>
  <p:tag name="KSO_WM_UNIT_TYPE" val="f"/>
</p:tagLst>
</file>

<file path=ppt/tags/tag206.xml><?xml version="1.0" encoding="utf-8"?>
<p:tagLst xmlns:p="http://schemas.openxmlformats.org/presentationml/2006/main">
  <p:tag name="KSO_WM_BEAUTIFY_FLAG" val="#wm#"/>
  <p:tag name="KSO_WM_UNIT_INDEX" val="11"/>
  <p:tag name="KSO_WM_UNIT_SUBTYPE" val="a"/>
  <p:tag name="KSO_WM_UNIT_TYPE" val="f"/>
</p:tagLst>
</file>

<file path=ppt/tags/tag207.xml><?xml version="1.0" encoding="utf-8"?>
<p:tagLst xmlns:p="http://schemas.openxmlformats.org/presentationml/2006/main">
  <p:tag name="KSO_WM_BEAUTIFY_FLAG" val="#wm#"/>
  <p:tag name="KSO_WM_UNIT_INDEX" val="14"/>
  <p:tag name="KSO_WM_UNIT_SUBTYPE" val="a"/>
  <p:tag name="KSO_WM_UNIT_TYPE" val="f"/>
</p:tagLst>
</file>

<file path=ppt/tags/tag208.xml><?xml version="1.0" encoding="utf-8"?>
<p:tagLst xmlns:p="http://schemas.openxmlformats.org/presentationml/2006/main">
  <p:tag name="KSO_WM_BEAUTIFY_FLAG" val="#wm#"/>
  <p:tag name="KSO_WM_UNIT_INDEX" val="17"/>
  <p:tag name="KSO_WM_UNIT_SUBTYPE" val="a"/>
  <p:tag name="KSO_WM_UNIT_TYPE" val="f"/>
</p:tagLst>
</file>

<file path=ppt/tags/tag209.xml><?xml version="1.0" encoding="utf-8"?>
<p:tagLst xmlns:p="http://schemas.openxmlformats.org/presentationml/2006/main">
  <p:tag name="KSO_WM_BEAUTIFY_FLAG" val="#wm#"/>
  <p:tag name="KSO_WM_UNIT_INDEX" val="19"/>
  <p:tag name="KSO_WM_UNIT_SUBTYPE" val="a"/>
  <p:tag name="KSO_WM_UNIT_TYPE" val="f"/>
</p:tagLst>
</file>

<file path=ppt/tags/tag2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10.xml><?xml version="1.0" encoding="utf-8"?>
<p:tagLst xmlns:p="http://schemas.openxmlformats.org/presentationml/2006/main">
  <p:tag name="KSO_WM_BEAUTIFY_FLAG" val="#wm#"/>
  <p:tag name="KSO_WM_UNIT_INDEX" val="26"/>
  <p:tag name="KSO_WM_UNIT_SUBTYPE" val="a"/>
  <p:tag name="KSO_WM_UNIT_TYPE" val="f"/>
</p:tagLst>
</file>

<file path=ppt/tags/tag211.xml><?xml version="1.0" encoding="utf-8"?>
<p:tagLst xmlns:p="http://schemas.openxmlformats.org/presentationml/2006/main">
  <p:tag name="KSO_WM_BEAUTIFY_FLAG" val="#wm#"/>
  <p:tag name="KSO_WM_UNIT_INDEX" val="23"/>
  <p:tag name="KSO_WM_UNIT_SUBTYPE" val="a"/>
  <p:tag name="KSO_WM_UNIT_TYPE" val="f"/>
</p:tagLst>
</file>

<file path=ppt/tags/tag212.xml><?xml version="1.0" encoding="utf-8"?>
<p:tagLst xmlns:p="http://schemas.openxmlformats.org/presentationml/2006/main">
  <p:tag name="KSO_WM_BEAUTIFY_FLAG" val="#wm#"/>
  <p:tag name="KSO_WM_UNIT_INDEX" val="24"/>
  <p:tag name="KSO_WM_UNIT_SUBTYPE" val="a"/>
  <p:tag name="KSO_WM_UNIT_TYPE" val="f"/>
</p:tagLst>
</file>

<file path=ppt/tags/tag213.xml><?xml version="1.0" encoding="utf-8"?>
<p:tagLst xmlns:p="http://schemas.openxmlformats.org/presentationml/2006/main">
  <p:tag name="KSO_WM_BEAUTIFY_FLAG" val="#wm#"/>
  <p:tag name="KSO_WM_UNIT_INDEX" val="21"/>
  <p:tag name="KSO_WM_UNIT_SUBTYPE" val="a"/>
  <p:tag name="KSO_WM_UNIT_TYPE" val="f"/>
</p:tagLst>
</file>

<file path=ppt/tags/tag214.xml><?xml version="1.0" encoding="utf-8"?>
<p:tagLst xmlns:p="http://schemas.openxmlformats.org/presentationml/2006/main">
  <p:tag name="KSO_WM_BEAUTIFY_FLAG" val="#wm#"/>
  <p:tag name="KSO_WM_SLIDE_ID" val="custom20230914_8"/>
  <p:tag name="KSO_WM_SLIDE_INDEX" val="8"/>
  <p:tag name="KSO_WM_SLIDE_ITEM_CNT" val="0"/>
  <p:tag name="KSO_WM_SLIDE_LAYOUT" val="a_f"/>
  <p:tag name="KSO_WM_SLIDE_LAYOUT_CNT" val="1_1"/>
  <p:tag name="KSO_WM_SLIDE_LAYOUT_NAME" val="标题和内容"/>
  <p:tag name="KSO_WM_SLIDE_POSITION" val="54*28"/>
  <p:tag name="KSO_WM_SLIDE_SIZE" val="850*457"/>
  <p:tag name="KSO_WM_SLIDE_SUBTYPE" val="pureTxt"/>
  <p:tag name="KSO_WM_SLIDE_TYPE" val="text"/>
  <p:tag name="KSO_WM_SPECIAL_SOURCE" val="bdnull"/>
  <p:tag name="KSO_WM_TAG_VERSION" val="3.0"/>
  <p:tag name="KSO_WM_TEMPLATE_CATEGORY" val="custom"/>
  <p:tag name="KSO_WM_TEMPLATE_COLOR_TYPE" val="0"/>
  <p:tag name="KSO_WM_TEMPLATE_INDEX" val="20230914"/>
  <p:tag name="KSO_WM_TEMPLATE_MASTER_TYPE" val="0"/>
  <p:tag name="KSO_WM_TEMPLATE_SUBCATEGORY" val="29"/>
</p:tagLst>
</file>

<file path=ppt/tags/tag215.xml><?xml version="1.0" encoding="utf-8"?>
<p:tagLst xmlns:p="http://schemas.openxmlformats.org/presentationml/2006/main">
  <p:tag name="KSO_WM_BEAUTIFY_FLAG" val="#wm#"/>
  <p:tag name="KSO_WM_UNIT_INDEX" val="3"/>
  <p:tag name="KSO_WM_UNIT_TYPE" val="j"/>
</p:tagLst>
</file>

<file path=ppt/tags/tag216.xml><?xml version="1.0" encoding="utf-8"?>
<p:tagLst xmlns:p="http://schemas.openxmlformats.org/presentationml/2006/main">
  <p:tag name="KSO_WM_BEAUTIFY_FLAG" val="#wm#"/>
  <p:tag name="KSO_WM_UNIT_INDEX" val="1"/>
  <p:tag name="KSO_WM_UNIT_TYPE" val="i"/>
</p:tagLst>
</file>

<file path=ppt/tags/tag217.xml><?xml version="1.0" encoding="utf-8"?>
<p:tagLst xmlns:p="http://schemas.openxmlformats.org/presentationml/2006/main">
  <p:tag name="KSO_WM_BEAUTIFY_FLAG" val="#wm#"/>
  <p:tag name="KSO_WM_UNIT_INDEX" val="2"/>
  <p:tag name="KSO_WM_UNIT_TYPE" val="a"/>
</p:tagLst>
</file>

<file path=ppt/tags/tag218.xml><?xml version="1.0" encoding="utf-8"?>
<p:tagLst xmlns:p="http://schemas.openxmlformats.org/presentationml/2006/main">
  <p:tag name="KSO_WM_BEAUTIFY_FLAG" val="#wm#"/>
  <p:tag name="KSO_WM_SLIDE_ID" val="custom20230914_8"/>
  <p:tag name="KSO_WM_SLIDE_INDEX" val="8"/>
  <p:tag name="KSO_WM_SLIDE_ITEM_CNT" val="0"/>
  <p:tag name="KSO_WM_SLIDE_LAYOUT" val="a_f"/>
  <p:tag name="KSO_WM_SLIDE_LAYOUT_CNT" val="1_1"/>
  <p:tag name="KSO_WM_SLIDE_LAYOUT_NAME" val="标题和内容"/>
  <p:tag name="KSO_WM_SLIDE_POSITION" val="54*28"/>
  <p:tag name="KSO_WM_SLIDE_SIZE" val="850*457"/>
  <p:tag name="KSO_WM_SLIDE_SUBTYPE" val="pureTxt"/>
  <p:tag name="KSO_WM_SLIDE_TYPE" val="text"/>
  <p:tag name="KSO_WM_SPECIAL_SOURCE" val="bdnull"/>
  <p:tag name="KSO_WM_TAG_VERSION" val="3.0"/>
  <p:tag name="KSO_WM_TEMPLATE_CATEGORY" val="custom"/>
  <p:tag name="KSO_WM_TEMPLATE_COLOR_TYPE" val="0"/>
  <p:tag name="KSO_WM_TEMPLATE_INDEX" val="20230914"/>
  <p:tag name="KSO_WM_TEMPLATE_MASTER_TYPE" val="0"/>
  <p:tag name="KSO_WM_TEMPLATE_SUBCATEGORY" val="29"/>
</p:tagLst>
</file>

<file path=ppt/tags/tag219.xml><?xml version="1.0" encoding="utf-8"?>
<p:tagLst xmlns:p="http://schemas.openxmlformats.org/presentationml/2006/main">
  <p:tag name="KSO_WM_BEAUTIFY_FLAG" val="#wm#"/>
  <p:tag name="KSO_WM_UNIT_INDEX" val="7"/>
  <p:tag name="KSO_WM_UNIT_SUBTYPE" val="a"/>
  <p:tag name="KSO_WM_UNIT_TYPE" val="f"/>
</p:tagLst>
</file>

<file path=ppt/tags/tag2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20.xml><?xml version="1.0" encoding="utf-8"?>
<p:tagLst xmlns:p="http://schemas.openxmlformats.org/presentationml/2006/main">
  <p:tag name="KSO_WM_BEAUTIFY_FLAG" val="#wm#"/>
  <p:tag name="KSO_WM_UNIT_INDEX" val="6"/>
  <p:tag name="KSO_WM_UNIT_SUBTYPE" val="a"/>
  <p:tag name="KSO_WM_UNIT_TYPE" val="f"/>
</p:tagLst>
</file>

<file path=ppt/tags/tag221.xml><?xml version="1.0" encoding="utf-8"?>
<p:tagLst xmlns:p="http://schemas.openxmlformats.org/presentationml/2006/main">
  <p:tag name="KSO_WM_BEAUTIFY_FLAG" val="#wm#"/>
  <p:tag name="KSO_WM_UNIT_INDEX" val="11"/>
  <p:tag name="KSO_WM_UNIT_SUBTYPE" val="a"/>
  <p:tag name="KSO_WM_UNIT_TYPE" val="f"/>
</p:tagLst>
</file>

<file path=ppt/tags/tag222.xml><?xml version="1.0" encoding="utf-8"?>
<p:tagLst xmlns:p="http://schemas.openxmlformats.org/presentationml/2006/main">
  <p:tag name="KSO_WM_BEAUTIFY_FLAG" val="#wm#"/>
  <p:tag name="KSO_WM_UNIT_INDEX" val="10"/>
  <p:tag name="KSO_WM_UNIT_SUBTYPE" val="a"/>
  <p:tag name="KSO_WM_UNIT_TYPE" val="f"/>
</p:tagLst>
</file>

<file path=ppt/tags/tag223.xml><?xml version="1.0" encoding="utf-8"?>
<p:tagLst xmlns:p="http://schemas.openxmlformats.org/presentationml/2006/main">
  <p:tag name="KSO_WM_BEAUTIFY_FLAG" val="#wm#"/>
  <p:tag name="KSO_WM_UNIT_INDEX" val="2"/>
  <p:tag name="KSO_WM_UNIT_PLACING_PICTURE_USER_VIEWPORT" val="{&quot;height&quot;:7500,&quot;width&quot;:12165}"/>
  <p:tag name="KSO_WM_UNIT_TYPE" val="j"/>
</p:tagLst>
</file>

<file path=ppt/tags/tag224.xml><?xml version="1.0" encoding="utf-8"?>
<p:tagLst xmlns:p="http://schemas.openxmlformats.org/presentationml/2006/main">
  <p:tag name="KSO_WM_BEAUTIFY_FLAG" val="#wm#"/>
  <p:tag name="KSO_WM_UNIT_INDEX" val="3"/>
  <p:tag name="KSO_WM_UNIT_TYPE" val="j"/>
</p:tagLst>
</file>

<file path=ppt/tags/tag225.xml><?xml version="1.0" encoding="utf-8"?>
<p:tagLst xmlns:p="http://schemas.openxmlformats.org/presentationml/2006/main">
  <p:tag name="KSO_WM_BEAUTIFY_FLAG" val="#wm#"/>
  <p:tag name="KSO_WM_UNIT_INDEX" val="1"/>
  <p:tag name="KSO_WM_UNIT_TYPE" val="a"/>
</p:tagLst>
</file>

<file path=ppt/tags/tag226.xml><?xml version="1.0" encoding="utf-8"?>
<p:tagLst xmlns:p="http://schemas.openxmlformats.org/presentationml/2006/main">
  <p:tag name="KSO_WM_BEAUTIFY_FLAG" val="#wm#"/>
  <p:tag name="KSO_WM_SLIDE_ID" val="custom20230914_8"/>
  <p:tag name="KSO_WM_SLIDE_INDEX" val="8"/>
  <p:tag name="KSO_WM_SLIDE_ITEM_CNT" val="0"/>
  <p:tag name="KSO_WM_SLIDE_LAYOUT" val="a_f"/>
  <p:tag name="KSO_WM_SLIDE_LAYOUT_CNT" val="1_1"/>
  <p:tag name="KSO_WM_SLIDE_LAYOUT_NAME" val="标题和内容"/>
  <p:tag name="KSO_WM_SLIDE_POSITION" val="54*28"/>
  <p:tag name="KSO_WM_SLIDE_SIZE" val="850*457"/>
  <p:tag name="KSO_WM_SLIDE_SUBTYPE" val="pureTxt"/>
  <p:tag name="KSO_WM_SLIDE_TYPE" val="text"/>
  <p:tag name="KSO_WM_SPECIAL_SOURCE" val="bdnull"/>
  <p:tag name="KSO_WM_TAG_VERSION" val="3.0"/>
  <p:tag name="KSO_WM_TEMPLATE_CATEGORY" val="custom"/>
  <p:tag name="KSO_WM_TEMPLATE_COLOR_TYPE" val="0"/>
  <p:tag name="KSO_WM_TEMPLATE_INDEX" val="20230914"/>
  <p:tag name="KSO_WM_TEMPLATE_MASTER_TYPE" val="0"/>
  <p:tag name="KSO_WM_TEMPLATE_SUBCATEGORY" val="29"/>
</p:tagLst>
</file>

<file path=ppt/tags/tag227.xml><?xml version="1.0" encoding="utf-8"?>
<p:tagLst xmlns:p="http://schemas.openxmlformats.org/presentationml/2006/main">
  <p:tag name="KSO_WM_BEAUTIFY_FLAG" val="#wm#"/>
  <p:tag name="KSO_WM_UNIT_INDEX" val="3"/>
  <p:tag name="KSO_WM_UNIT_TYPE" val="j"/>
</p:tagLst>
</file>

<file path=ppt/tags/tag228.xml><?xml version="1.0" encoding="utf-8"?>
<p:tagLst xmlns:p="http://schemas.openxmlformats.org/presentationml/2006/main">
  <p:tag name="KSO_WM_BEAUTIFY_FLAG" val="#wm#"/>
  <p:tag name="KSO_WM_UNIT_INDEX" val="1"/>
  <p:tag name="KSO_WM_UNIT_TYPE" val="i"/>
</p:tagLst>
</file>

<file path=ppt/tags/tag229.xml><?xml version="1.0" encoding="utf-8"?>
<p:tagLst xmlns:p="http://schemas.openxmlformats.org/presentationml/2006/main">
  <p:tag name="KSO_WM_BEAUTIFY_FLAG" val="#wm#"/>
  <p:tag name="KSO_WM_UNIT_INDEX" val="2"/>
  <p:tag name="KSO_WM_UNIT_SUBTYPE" val="a"/>
  <p:tag name="KSO_WM_UNIT_TYPE" val="f"/>
</p:tagLst>
</file>

<file path=ppt/tags/tag2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30.xml><?xml version="1.0" encoding="utf-8"?>
<p:tagLst xmlns:p="http://schemas.openxmlformats.org/presentationml/2006/main">
  <p:tag name="KSO_WM_BEAUTIFY_FLAG" val="#wm#"/>
  <p:tag name="KSO_WM_SLIDE_ID" val="custom20230914_8"/>
  <p:tag name="KSO_WM_SLIDE_INDEX" val="8"/>
  <p:tag name="KSO_WM_SLIDE_ITEM_CNT" val="0"/>
  <p:tag name="KSO_WM_SLIDE_LAYOUT" val="a_f"/>
  <p:tag name="KSO_WM_SLIDE_LAYOUT_CNT" val="1_1"/>
  <p:tag name="KSO_WM_SLIDE_LAYOUT_NAME" val="标题和内容"/>
  <p:tag name="KSO_WM_SLIDE_POSITION" val="54*28"/>
  <p:tag name="KSO_WM_SLIDE_SIZE" val="850*457"/>
  <p:tag name="KSO_WM_SLIDE_SUBTYPE" val="pureTxt"/>
  <p:tag name="KSO_WM_SLIDE_TYPE" val="text"/>
  <p:tag name="KSO_WM_SPECIAL_SOURCE" val="bdnull"/>
  <p:tag name="KSO_WM_TAG_VERSION" val="3.0"/>
  <p:tag name="KSO_WM_TEMPLATE_CATEGORY" val="custom"/>
  <p:tag name="KSO_WM_TEMPLATE_COLOR_TYPE" val="0"/>
  <p:tag name="KSO_WM_TEMPLATE_INDEX" val="20230914"/>
  <p:tag name="KSO_WM_TEMPLATE_MASTER_TYPE" val="0"/>
  <p:tag name="KSO_WM_TEMPLATE_SUBCATEGORY" val="29"/>
</p:tagLst>
</file>

<file path=ppt/tags/tag231.xml><?xml version="1.0" encoding="utf-8"?>
<p:tagLst xmlns:p="http://schemas.openxmlformats.org/presentationml/2006/main">
  <p:tag name="KSO_WM_BEAUTIFY_FLAG" val="#wm#"/>
  <p:tag name="KSO_WM_UNIT_INDEX" val="6"/>
  <p:tag name="KSO_WM_UNIT_SUBTYPE" val="a"/>
  <p:tag name="KSO_WM_UNIT_TYPE" val="f"/>
</p:tagLst>
</file>

<file path=ppt/tags/tag232.xml><?xml version="1.0" encoding="utf-8"?>
<p:tagLst xmlns:p="http://schemas.openxmlformats.org/presentationml/2006/main">
  <p:tag name="KSO_WM_BEAUTIFY_FLAG" val="#wm#"/>
  <p:tag name="KSO_WM_UNIT_INDEX" val="5"/>
  <p:tag name="KSO_WM_UNIT_SUBTYPE" val="a"/>
  <p:tag name="KSO_WM_UNIT_TYPE" val="f"/>
</p:tagLst>
</file>

<file path=ppt/tags/tag233.xml><?xml version="1.0" encoding="utf-8"?>
<p:tagLst xmlns:p="http://schemas.openxmlformats.org/presentationml/2006/main">
  <p:tag name="KSO_WM_BEAUTIFY_FLAG" val="#wm#"/>
  <p:tag name="KSO_WM_UNIT_INDEX" val="9"/>
  <p:tag name="KSO_WM_UNIT_SUBTYPE" val="a"/>
  <p:tag name="KSO_WM_UNIT_TYPE" val="f"/>
</p:tagLst>
</file>

<file path=ppt/tags/tag234.xml><?xml version="1.0" encoding="utf-8"?>
<p:tagLst xmlns:p="http://schemas.openxmlformats.org/presentationml/2006/main">
  <p:tag name="KSO_WM_BEAUTIFY_FLAG" val="#wm#"/>
  <p:tag name="KSO_WM_UNIT_INDEX" val="8"/>
  <p:tag name="KSO_WM_UNIT_SUBTYPE" val="a"/>
  <p:tag name="KSO_WM_UNIT_TYPE" val="f"/>
</p:tagLst>
</file>

<file path=ppt/tags/tag235.xml><?xml version="1.0" encoding="utf-8"?>
<p:tagLst xmlns:p="http://schemas.openxmlformats.org/presentationml/2006/main">
  <p:tag name="KSO_WM_BEAUTIFY_FLAG" val="#wm#"/>
  <p:tag name="KSO_WM_UNIT_INDEX" val="2"/>
  <p:tag name="KSO_WM_UNIT_TYPE" val="j"/>
</p:tagLst>
</file>

<file path=ppt/tags/tag236.xml><?xml version="1.0" encoding="utf-8"?>
<p:tagLst xmlns:p="http://schemas.openxmlformats.org/presentationml/2006/main">
  <p:tag name="KSO_WM_BEAUTIFY_FLAG" val="#wm#"/>
  <p:tag name="KSO_WM_UNIT_INDEX" val="1"/>
  <p:tag name="KSO_WM_UNIT_TYPE" val="a"/>
</p:tagLst>
</file>

<file path=ppt/tags/tag237.xml><?xml version="1.0" encoding="utf-8"?>
<p:tagLst xmlns:p="http://schemas.openxmlformats.org/presentationml/2006/main">
  <p:tag name="KSO_WM_BEAUTIFY_FLAG" val="#wm#"/>
  <p:tag name="KSO_WM_SLIDE_ID" val="custom20230914_8"/>
  <p:tag name="KSO_WM_SLIDE_INDEX" val="8"/>
  <p:tag name="KSO_WM_SLIDE_ITEM_CNT" val="0"/>
  <p:tag name="KSO_WM_SLIDE_LAYOUT" val="a_f"/>
  <p:tag name="KSO_WM_SLIDE_LAYOUT_CNT" val="1_1"/>
  <p:tag name="KSO_WM_SLIDE_LAYOUT_NAME" val="标题和内容"/>
  <p:tag name="KSO_WM_SLIDE_POSITION" val="54*28"/>
  <p:tag name="KSO_WM_SLIDE_SIZE" val="850*457"/>
  <p:tag name="KSO_WM_SLIDE_SUBTYPE" val="pureTxt"/>
  <p:tag name="KSO_WM_SLIDE_TYPE" val="text"/>
  <p:tag name="KSO_WM_SPECIAL_SOURCE" val="bdnull"/>
  <p:tag name="KSO_WM_TAG_VERSION" val="3.0"/>
  <p:tag name="KSO_WM_TEMPLATE_CATEGORY" val="custom"/>
  <p:tag name="KSO_WM_TEMPLATE_COLOR_TYPE" val="0"/>
  <p:tag name="KSO_WM_TEMPLATE_INDEX" val="20230914"/>
  <p:tag name="KSO_WM_TEMPLATE_MASTER_TYPE" val="0"/>
  <p:tag name="KSO_WM_TEMPLATE_SUBCATEGORY" val="29"/>
</p:tagLst>
</file>

<file path=ppt/tags/tag238.xml><?xml version="1.0" encoding="utf-8"?>
<p:tagLst xmlns:p="http://schemas.openxmlformats.org/presentationml/2006/main">
  <p:tag name="KSO_WM_BEAUTIFY_FLAG" val="#wm#"/>
  <p:tag name="KSO_WM_UNIT_INDEX" val="2"/>
  <p:tag name="KSO_WM_UNIT_SUBTYPE" val="a"/>
  <p:tag name="KSO_WM_UNIT_TYPE" val="f"/>
</p:tagLst>
</file>

<file path=ppt/tags/tag239.xml><?xml version="1.0" encoding="utf-8"?>
<p:tagLst xmlns:p="http://schemas.openxmlformats.org/presentationml/2006/main">
  <p:tag name="KSO_WM_BEAUTIFY_FLAG" val="#wm#"/>
  <p:tag name="KSO_WM_UNIT_INDEX" val="4"/>
  <p:tag name="KSO_WM_UNIT_SUBTYPE" val="a"/>
  <p:tag name="KSO_WM_UNIT_TYPE" val="f"/>
</p:tagLst>
</file>

<file path=ppt/tags/tag2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40.xml><?xml version="1.0" encoding="utf-8"?>
<p:tagLst xmlns:p="http://schemas.openxmlformats.org/presentationml/2006/main">
  <p:tag name="KSO_WM_BEAUTIFY_FLAG" val="#wm#"/>
  <p:tag name="KSO_WM_UNIT_INDEX" val="1"/>
  <p:tag name="KSO_WM_UNIT_TYPE" val="j"/>
</p:tagLst>
</file>

<file path=ppt/tags/tag241.xml><?xml version="1.0" encoding="utf-8"?>
<p:tagLst xmlns:p="http://schemas.openxmlformats.org/presentationml/2006/main">
  <p:tag name="KSO_WM_BEAUTIFY_FLAG" val="#wm#"/>
  <p:tag name="KSO_WM_UNIT_INDEX" val="5"/>
  <p:tag name="KSO_WM_UNIT_SUBTYPE" val="a"/>
  <p:tag name="KSO_WM_UNIT_TYPE" val="f"/>
</p:tagLst>
</file>

<file path=ppt/tags/tag242.xml><?xml version="1.0" encoding="utf-8"?>
<p:tagLst xmlns:p="http://schemas.openxmlformats.org/presentationml/2006/main">
  <p:tag name="KSO_WM_BEAUTIFY_FLAG" val="#wm#"/>
  <p:tag name="KSO_WM_SLIDE_ID" val="custom20230914_8"/>
  <p:tag name="KSO_WM_SLIDE_INDEX" val="8"/>
  <p:tag name="KSO_WM_SLIDE_ITEM_CNT" val="0"/>
  <p:tag name="KSO_WM_SLIDE_LAYOUT" val="a_f"/>
  <p:tag name="KSO_WM_SLIDE_LAYOUT_CNT" val="1_1"/>
  <p:tag name="KSO_WM_SLIDE_LAYOUT_NAME" val="标题和内容"/>
  <p:tag name="KSO_WM_SLIDE_POSITION" val="54*28"/>
  <p:tag name="KSO_WM_SLIDE_SIZE" val="850*457"/>
  <p:tag name="KSO_WM_SLIDE_SUBTYPE" val="pureTxt"/>
  <p:tag name="KSO_WM_SLIDE_TYPE" val="text"/>
  <p:tag name="KSO_WM_SPECIAL_SOURCE" val="bdnull"/>
  <p:tag name="KSO_WM_TAG_VERSION" val="3.0"/>
  <p:tag name="KSO_WM_TEMPLATE_CATEGORY" val="custom"/>
  <p:tag name="KSO_WM_TEMPLATE_COLOR_TYPE" val="0"/>
  <p:tag name="KSO_WM_TEMPLATE_INDEX" val="20230914"/>
  <p:tag name="KSO_WM_TEMPLATE_MASTER_TYPE" val="0"/>
  <p:tag name="KSO_WM_TEMPLATE_SUBCATEGORY" val="29"/>
</p:tagLst>
</file>

<file path=ppt/tags/tag243.xml><?xml version="1.0" encoding="utf-8"?>
<p:tagLst xmlns:p="http://schemas.openxmlformats.org/presentationml/2006/main">
  <p:tag name="KSO_WM_BEAUTIFY_FLAG" val="#wm#"/>
  <p:tag name="KSO_WM_UNIT_INDEX" val="4"/>
  <p:tag name="KSO_WM_UNIT_SUBTYPE" val="a"/>
  <p:tag name="KSO_WM_UNIT_TYPE" val="f"/>
</p:tagLst>
</file>

<file path=ppt/tags/tag244.xml><?xml version="1.0" encoding="utf-8"?>
<p:tagLst xmlns:p="http://schemas.openxmlformats.org/presentationml/2006/main">
  <p:tag name="KSO_WM_BEAUTIFY_FLAG" val="#wm#"/>
  <p:tag name="KSO_WM_UNIT_INDEX" val="5"/>
  <p:tag name="KSO_WM_UNIT_SUBTYPE" val="a"/>
  <p:tag name="KSO_WM_UNIT_TYPE" val="f"/>
</p:tagLst>
</file>

<file path=ppt/tags/tag245.xml><?xml version="1.0" encoding="utf-8"?>
<p:tagLst xmlns:p="http://schemas.openxmlformats.org/presentationml/2006/main">
  <p:tag name="KSO_WM_BEAUTIFY_FLAG" val="#wm#"/>
  <p:tag name="KSO_WM_UNIT_INDEX" val="1"/>
  <p:tag name="KSO_WM_UNIT_TYPE" val="j"/>
</p:tagLst>
</file>

<file path=ppt/tags/tag246.xml><?xml version="1.0" encoding="utf-8"?>
<p:tagLst xmlns:p="http://schemas.openxmlformats.org/presentationml/2006/main">
  <p:tag name="KSO_WM_BEAUTIFY_FLAG" val="#wm#"/>
  <p:tag name="KSO_WM_SLIDE_ID" val="custom20230914_8"/>
  <p:tag name="KSO_WM_SLIDE_INDEX" val="8"/>
  <p:tag name="KSO_WM_SLIDE_ITEM_CNT" val="0"/>
  <p:tag name="KSO_WM_SLIDE_LAYOUT" val="a_f"/>
  <p:tag name="KSO_WM_SLIDE_LAYOUT_CNT" val="1_1"/>
  <p:tag name="KSO_WM_SLIDE_LAYOUT_NAME" val="标题和内容"/>
  <p:tag name="KSO_WM_SLIDE_POSITION" val="54*28"/>
  <p:tag name="KSO_WM_SLIDE_SIZE" val="850*457"/>
  <p:tag name="KSO_WM_SLIDE_SUBTYPE" val="pureTxt"/>
  <p:tag name="KSO_WM_SLIDE_TYPE" val="text"/>
  <p:tag name="KSO_WM_SPECIAL_SOURCE" val="bdnull"/>
  <p:tag name="KSO_WM_TAG_VERSION" val="3.0"/>
  <p:tag name="KSO_WM_TEMPLATE_CATEGORY" val="custom"/>
  <p:tag name="KSO_WM_TEMPLATE_COLOR_TYPE" val="0"/>
  <p:tag name="KSO_WM_TEMPLATE_INDEX" val="20230914"/>
  <p:tag name="KSO_WM_TEMPLATE_MASTER_TYPE" val="0"/>
  <p:tag name="KSO_WM_TEMPLATE_SUBCATEGORY" val="29"/>
</p:tagLst>
</file>

<file path=ppt/tags/tag247.xml><?xml version="1.0" encoding="utf-8"?>
<p:tagLst xmlns:p="http://schemas.openxmlformats.org/presentationml/2006/main">
  <p:tag name="KSO_WM_BEAUTIFY_FLAG" val="#wm#"/>
  <p:tag name="KSO_WM_UNIT_INDEX" val="5"/>
  <p:tag name="KSO_WM_UNIT_SUBTYPE" val="a"/>
  <p:tag name="KSO_WM_UNIT_TYPE" val="f"/>
</p:tagLst>
</file>

<file path=ppt/tags/tag248.xml><?xml version="1.0" encoding="utf-8"?>
<p:tagLst xmlns:p="http://schemas.openxmlformats.org/presentationml/2006/main">
  <p:tag name="KSO_WM_BEAUTIFY_FLAG" val="#wm#"/>
  <p:tag name="KSO_WM_UNIT_INDEX" val="3"/>
  <p:tag name="KSO_WM_UNIT_SUBTYPE" val="a"/>
  <p:tag name="KSO_WM_UNIT_TYPE" val="f"/>
</p:tagLst>
</file>

<file path=ppt/tags/tag249.xml><?xml version="1.0" encoding="utf-8"?>
<p:tagLst xmlns:p="http://schemas.openxmlformats.org/presentationml/2006/main">
  <p:tag name="KSO_WM_BEAUTIFY_FLAG" val="#wm#"/>
  <p:tag name="KSO_WM_UNIT_INDEX" val="1"/>
  <p:tag name="KSO_WM_UNIT_TYPE" val="j"/>
</p:tagLst>
</file>

<file path=ppt/tags/tag2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50.xml><?xml version="1.0" encoding="utf-8"?>
<p:tagLst xmlns:p="http://schemas.openxmlformats.org/presentationml/2006/main">
  <p:tag name="KSO_WM_BEAUTIFY_FLAG" val="#wm#"/>
  <p:tag name="KSO_WM_SLIDE_ID" val="custom20230914_8"/>
  <p:tag name="KSO_WM_SLIDE_INDEX" val="8"/>
  <p:tag name="KSO_WM_SLIDE_ITEM_CNT" val="0"/>
  <p:tag name="KSO_WM_SLIDE_LAYOUT" val="a_f"/>
  <p:tag name="KSO_WM_SLIDE_LAYOUT_CNT" val="1_1"/>
  <p:tag name="KSO_WM_SLIDE_LAYOUT_NAME" val="标题和内容"/>
  <p:tag name="KSO_WM_SLIDE_POSITION" val="54*28"/>
  <p:tag name="KSO_WM_SLIDE_SIZE" val="850*457"/>
  <p:tag name="KSO_WM_SLIDE_SUBTYPE" val="pureTxt"/>
  <p:tag name="KSO_WM_SLIDE_TYPE" val="text"/>
  <p:tag name="KSO_WM_SPECIAL_SOURCE" val="bdnull"/>
  <p:tag name="KSO_WM_TAG_VERSION" val="3.0"/>
  <p:tag name="KSO_WM_TEMPLATE_CATEGORY" val="custom"/>
  <p:tag name="KSO_WM_TEMPLATE_COLOR_TYPE" val="0"/>
  <p:tag name="KSO_WM_TEMPLATE_INDEX" val="20230914"/>
  <p:tag name="KSO_WM_TEMPLATE_MASTER_TYPE" val="0"/>
  <p:tag name="KSO_WM_TEMPLATE_SUBCATEGORY" val="29"/>
</p:tagLst>
</file>

<file path=ppt/tags/tag251.xml><?xml version="1.0" encoding="utf-8"?>
<p:tagLst xmlns:p="http://schemas.openxmlformats.org/presentationml/2006/main">
  <p:tag name="KSO_WM_BEAUTIFY_FLAG" val="#wm#"/>
  <p:tag name="KSO_WM_UNIT_INDEX" val="9"/>
  <p:tag name="KSO_WM_UNIT_SUBTYPE" val="a"/>
  <p:tag name="KSO_WM_UNIT_TYPE" val="f"/>
</p:tagLst>
</file>

<file path=ppt/tags/tag252.xml><?xml version="1.0" encoding="utf-8"?>
<p:tagLst xmlns:p="http://schemas.openxmlformats.org/presentationml/2006/main">
  <p:tag name="KSO_WM_BEAUTIFY_FLAG" val="#wm#"/>
  <p:tag name="KSO_WM_UNIT_INDEX" val="1"/>
  <p:tag name="KSO_WM_UNIT_SUBTYPE" val="a"/>
  <p:tag name="KSO_WM_UNIT_TYPE" val="f"/>
</p:tagLst>
</file>

<file path=ppt/tags/tag253.xml><?xml version="1.0" encoding="utf-8"?>
<p:tagLst xmlns:p="http://schemas.openxmlformats.org/presentationml/2006/main">
  <p:tag name="KSO_WM_BEAUTIFY_FLAG" val="#wm#"/>
  <p:tag name="KSO_WM_UNIT_INDEX" val="4"/>
  <p:tag name="KSO_WM_UNIT_SUBTYPE" val="a"/>
  <p:tag name="KSO_WM_UNIT_TYPE" val="f"/>
</p:tagLst>
</file>

<file path=ppt/tags/tag254.xml><?xml version="1.0" encoding="utf-8"?>
<p:tagLst xmlns:p="http://schemas.openxmlformats.org/presentationml/2006/main">
  <p:tag name="KSO_WM_BEAUTIFY_FLAG" val="#wm#"/>
  <p:tag name="KSO_WM_UNIT_INDEX" val="6"/>
  <p:tag name="KSO_WM_UNIT_SUBTYPE" val="a"/>
  <p:tag name="KSO_WM_UNIT_TYPE" val="f"/>
</p:tagLst>
</file>

<file path=ppt/tags/tag255.xml><?xml version="1.0" encoding="utf-8"?>
<p:tagLst xmlns:p="http://schemas.openxmlformats.org/presentationml/2006/main">
  <p:tag name="KSO_WM_BEAUTIFY_FLAG" val="#wm#"/>
  <p:tag name="KSO_WM_UNIT_INDEX" val="8"/>
  <p:tag name="KSO_WM_UNIT_SUBTYPE" val="a"/>
  <p:tag name="KSO_WM_UNIT_TYPE" val="f"/>
</p:tagLst>
</file>

<file path=ppt/tags/tag256.xml><?xml version="1.0" encoding="utf-8"?>
<p:tagLst xmlns:p="http://schemas.openxmlformats.org/presentationml/2006/main">
  <p:tag name="KSO_WM_BEAUTIFY_FLAG" val="#wm#"/>
  <p:tag name="KSO_WM_UNIT_INDEX" val="10"/>
  <p:tag name="KSO_WM_UNIT_SUBTYPE" val="a"/>
  <p:tag name="KSO_WM_UNIT_TYPE" val="f"/>
</p:tagLst>
</file>

<file path=ppt/tags/tag257.xml><?xml version="1.0" encoding="utf-8"?>
<p:tagLst xmlns:p="http://schemas.openxmlformats.org/presentationml/2006/main">
  <p:tag name="KSO_WM_BEAUTIFY_FLAG" val="#wm#"/>
  <p:tag name="KSO_WM_UNIT_INDEX" val="2"/>
  <p:tag name="KSO_WM_UNIT_TYPE" val="a"/>
</p:tagLst>
</file>

<file path=ppt/tags/tag258.xml><?xml version="1.0" encoding="utf-8"?>
<p:tagLst xmlns:p="http://schemas.openxmlformats.org/presentationml/2006/main">
  <p:tag name="KSO_WM_BEAUTIFY_FLAG" val="#wm#"/>
  <p:tag name="KSO_WM_SLIDE_ID" val="custom20230914_8"/>
  <p:tag name="KSO_WM_SLIDE_INDEX" val="8"/>
  <p:tag name="KSO_WM_SLIDE_ITEM_CNT" val="0"/>
  <p:tag name="KSO_WM_SLIDE_LAYOUT" val="a_f"/>
  <p:tag name="KSO_WM_SLIDE_LAYOUT_CNT" val="1_1"/>
  <p:tag name="KSO_WM_SLIDE_LAYOUT_NAME" val="标题和内容"/>
  <p:tag name="KSO_WM_SLIDE_POSITION" val="54*28"/>
  <p:tag name="KSO_WM_SLIDE_SIZE" val="850*457"/>
  <p:tag name="KSO_WM_SLIDE_SUBTYPE" val="pureTxt"/>
  <p:tag name="KSO_WM_SLIDE_TYPE" val="text"/>
  <p:tag name="KSO_WM_SPECIAL_SOURCE" val="bdnull"/>
  <p:tag name="KSO_WM_TAG_VERSION" val="3.0"/>
  <p:tag name="KSO_WM_TEMPLATE_CATEGORY" val="custom"/>
  <p:tag name="KSO_WM_TEMPLATE_COLOR_TYPE" val="0"/>
  <p:tag name="KSO_WM_TEMPLATE_INDEX" val="20230914"/>
  <p:tag name="KSO_WM_TEMPLATE_MASTER_TYPE" val="0"/>
  <p:tag name="KSO_WM_TEMPLATE_SUBCATEGORY" val="29"/>
</p:tagLst>
</file>

<file path=ppt/tags/tag259.xml><?xml version="1.0" encoding="utf-8"?>
<p:tagLst xmlns:p="http://schemas.openxmlformats.org/presentationml/2006/main">
  <p:tag name="KSO_WM_BEAUTIFY_FLAG" val="#wm#"/>
  <p:tag name="KSO_WM_UNIT_INDEX" val="1"/>
  <p:tag name="KSO_WM_UNIT_SUBTYPE" val="a"/>
  <p:tag name="KSO_WM_UNIT_TYPE" val="f"/>
</p:tagLst>
</file>

<file path=ppt/tags/tag2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60.xml><?xml version="1.0" encoding="utf-8"?>
<p:tagLst xmlns:p="http://schemas.openxmlformats.org/presentationml/2006/main">
  <p:tag name="KSO_WM_BEAUTIFY_FLAG" val="#wm#"/>
  <p:tag name="KSO_WM_UNIT_INDEX" val="2"/>
  <p:tag name="KSO_WM_UNIT_SUBTYPE" val="a"/>
  <p:tag name="KSO_WM_UNIT_TYPE" val="f"/>
</p:tagLst>
</file>

<file path=ppt/tags/tag261.xml><?xml version="1.0" encoding="utf-8"?>
<p:tagLst xmlns:p="http://schemas.openxmlformats.org/presentationml/2006/main">
  <p:tag name="KSO_WM_BEAUTIFY_FLAG" val="#wm#"/>
  <p:tag name="KSO_WM_UNIT_INDEX" val="7"/>
  <p:tag name="KSO_WM_UNIT_SUBTYPE" val="a"/>
  <p:tag name="KSO_WM_UNIT_TYPE" val="f"/>
</p:tagLst>
</file>

<file path=ppt/tags/tag262.xml><?xml version="1.0" encoding="utf-8"?>
<p:tagLst xmlns:p="http://schemas.openxmlformats.org/presentationml/2006/main">
  <p:tag name="KSO_WM_BEAUTIFY_FLAG" val="#wm#"/>
  <p:tag name="KSO_WM_UNIT_INDEX" val="4"/>
  <p:tag name="KSO_WM_UNIT_SUBTYPE" val="a"/>
  <p:tag name="KSO_WM_UNIT_TYPE" val="f"/>
</p:tagLst>
</file>

<file path=ppt/tags/tag263.xml><?xml version="1.0" encoding="utf-8"?>
<p:tagLst xmlns:p="http://schemas.openxmlformats.org/presentationml/2006/main">
  <p:tag name="KSO_WM_BEAUTIFY_FLAG" val="#wm#"/>
  <p:tag name="KSO_WM_UNIT_INDEX" val="8"/>
  <p:tag name="KSO_WM_UNIT_SUBTYPE" val="a"/>
  <p:tag name="KSO_WM_UNIT_TYPE" val="f"/>
</p:tagLst>
</file>

<file path=ppt/tags/tag264.xml><?xml version="1.0" encoding="utf-8"?>
<p:tagLst xmlns:p="http://schemas.openxmlformats.org/presentationml/2006/main">
  <p:tag name="KSO_WM_BEAUTIFY_FLAG" val="#wm#"/>
  <p:tag name="KSO_WM_UNIT_INDEX" val="6"/>
  <p:tag name="KSO_WM_UNIT_SUBTYPE" val="a"/>
  <p:tag name="KSO_WM_UNIT_TYPE" val="f"/>
</p:tagLst>
</file>

<file path=ppt/tags/tag265.xml><?xml version="1.0" encoding="utf-8"?>
<p:tagLst xmlns:p="http://schemas.openxmlformats.org/presentationml/2006/main">
  <p:tag name="KSO_WM_BEAUTIFY_FLAG" val="#wm#"/>
  <p:tag name="KSO_WM_SLIDE_ID" val="custom20230914_8"/>
  <p:tag name="KSO_WM_SLIDE_INDEX" val="8"/>
  <p:tag name="KSO_WM_SLIDE_ITEM_CNT" val="0"/>
  <p:tag name="KSO_WM_SLIDE_LAYOUT" val="a_f"/>
  <p:tag name="KSO_WM_SLIDE_LAYOUT_CNT" val="1_1"/>
  <p:tag name="KSO_WM_SLIDE_LAYOUT_NAME" val="标题和内容"/>
  <p:tag name="KSO_WM_SLIDE_POSITION" val="54*28"/>
  <p:tag name="KSO_WM_SLIDE_SIZE" val="850*457"/>
  <p:tag name="KSO_WM_SLIDE_SUBTYPE" val="pureTxt"/>
  <p:tag name="KSO_WM_SLIDE_TYPE" val="text"/>
  <p:tag name="KSO_WM_SPECIAL_SOURCE" val="bdnull"/>
  <p:tag name="KSO_WM_TAG_VERSION" val="3.0"/>
  <p:tag name="KSO_WM_TEMPLATE_CATEGORY" val="custom"/>
  <p:tag name="KSO_WM_TEMPLATE_COLOR_TYPE" val="0"/>
  <p:tag name="KSO_WM_TEMPLATE_INDEX" val="20230914"/>
  <p:tag name="KSO_WM_TEMPLATE_MASTER_TYPE" val="0"/>
  <p:tag name="KSO_WM_TEMPLATE_SUBCATEGORY" val="29"/>
</p:tagLst>
</file>

<file path=ppt/tags/tag266.xml><?xml version="1.0" encoding="utf-8"?>
<p:tagLst xmlns:p="http://schemas.openxmlformats.org/presentationml/2006/main">
  <p:tag name="KSO_WM_BEAUTIFY_FLAG" val="#wm#"/>
  <p:tag name="KSO_WM_UNIT_INDEX" val="2"/>
  <p:tag name="KSO_WM_UNIT_TYPE" val="j"/>
</p:tagLst>
</file>

<file path=ppt/tags/tag267.xml><?xml version="1.0" encoding="utf-8"?>
<p:tagLst xmlns:p="http://schemas.openxmlformats.org/presentationml/2006/main">
  <p:tag name="KSO_WM_BEAUTIFY_FLAG" val="#wm#"/>
  <p:tag name="KSO_WM_UNIT_INDEX" val="11"/>
  <p:tag name="KSO_WM_UNIT_SUBTYPE" val="a"/>
  <p:tag name="KSO_WM_UNIT_TYPE" val="f"/>
</p:tagLst>
</file>

<file path=ppt/tags/tag268.xml><?xml version="1.0" encoding="utf-8"?>
<p:tagLst xmlns:p="http://schemas.openxmlformats.org/presentationml/2006/main">
  <p:tag name="KSO_WM_BEAUTIFY_FLAG" val="#wm#"/>
  <p:tag name="KSO_WM_UNIT_INDEX" val="4"/>
  <p:tag name="KSO_WM_UNIT_TYPE" val="j"/>
</p:tagLst>
</file>

<file path=ppt/tags/tag269.xml><?xml version="1.0" encoding="utf-8"?>
<p:tagLst xmlns:p="http://schemas.openxmlformats.org/presentationml/2006/main">
  <p:tag name="KSO_WM_BEAUTIFY_FLAG" val="#wm#"/>
  <p:tag name="KSO_WM_UNIT_INDEX" val="1"/>
  <p:tag name="KSO_WM_UNIT_SUBTYPE" val="a"/>
  <p:tag name="KSO_WM_UNIT_TYPE" val="f"/>
</p:tagLst>
</file>

<file path=ppt/tags/tag2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70.xml><?xml version="1.0" encoding="utf-8"?>
<p:tagLst xmlns:p="http://schemas.openxmlformats.org/presentationml/2006/main">
  <p:tag name="KSO_WM_BEAUTIFY_FLAG" val="#wm#"/>
  <p:tag name="KSO_WM_UNIT_INDEX" val="3"/>
  <p:tag name="KSO_WM_UNIT_TYPE" val="a"/>
</p:tagLst>
</file>

<file path=ppt/tags/tag271.xml><?xml version="1.0" encoding="utf-8"?>
<p:tagLst xmlns:p="http://schemas.openxmlformats.org/presentationml/2006/main">
  <p:tag name="KSO_WM_BEAUTIFY_FLAG" val="#wm#"/>
  <p:tag name="KSO_WM_SLIDE_ID" val="custom20230914_8"/>
  <p:tag name="KSO_WM_SLIDE_INDEX" val="8"/>
  <p:tag name="KSO_WM_SLIDE_ITEM_CNT" val="0"/>
  <p:tag name="KSO_WM_SLIDE_LAYOUT" val="a_f"/>
  <p:tag name="KSO_WM_SLIDE_LAYOUT_CNT" val="1_1"/>
  <p:tag name="KSO_WM_SLIDE_LAYOUT_NAME" val="标题和内容"/>
  <p:tag name="KSO_WM_SLIDE_POSITION" val="54*28"/>
  <p:tag name="KSO_WM_SLIDE_SIZE" val="850*457"/>
  <p:tag name="KSO_WM_SLIDE_SUBTYPE" val="pureTxt"/>
  <p:tag name="KSO_WM_SLIDE_TYPE" val="text"/>
  <p:tag name="KSO_WM_SPECIAL_SOURCE" val="bdnull"/>
  <p:tag name="KSO_WM_TAG_VERSION" val="3.0"/>
  <p:tag name="KSO_WM_TEMPLATE_CATEGORY" val="custom"/>
  <p:tag name="KSO_WM_TEMPLATE_COLOR_TYPE" val="0"/>
  <p:tag name="KSO_WM_TEMPLATE_INDEX" val="20230914"/>
  <p:tag name="KSO_WM_TEMPLATE_MASTER_TYPE" val="0"/>
  <p:tag name="KSO_WM_TEMPLATE_SUBCATEGORY" val="29"/>
</p:tagLst>
</file>

<file path=ppt/tags/tag272.xml><?xml version="1.0" encoding="utf-8"?>
<p:tagLst xmlns:p="http://schemas.openxmlformats.org/presentationml/2006/main">
  <p:tag name="KSO_WM_BEAUTIFY_FLAG" val="#wm#"/>
  <p:tag name="KSO_WM_UNIT_INDEX" val="3"/>
  <p:tag name="KSO_WM_UNIT_SUBTYPE" val="a"/>
  <p:tag name="KSO_WM_UNIT_TYPE" val="f"/>
</p:tagLst>
</file>

<file path=ppt/tags/tag273.xml><?xml version="1.0" encoding="utf-8"?>
<p:tagLst xmlns:p="http://schemas.openxmlformats.org/presentationml/2006/main">
  <p:tag name="KSO_WM_BEAUTIFY_FLAG" val="#wm#"/>
  <p:tag name="KSO_WM_DIAGRAM_GROUP_CODE" val="l1-1"/>
  <p:tag name="KSO_WM_TAG_VERSION" val="2.0"/>
  <p:tag name="KSO_WM_TEMPLATE_INDEX" val="19882022"/>
  <p:tag name="KSO_WM_UNIT_ID" val="diagram19882022_2*l_h_a*1_1_1"/>
  <p:tag name="KSO_WM_UNIT_INDEX" val="1_1_1"/>
  <p:tag name="KSO_WM_UNIT_TYPE" val="l_h_a"/>
  <p:tag name="KSO_WM_DIAGRAM_VIRTUALLY_FRAME" val="{&quot;height&quot;:221.65,&quot;left&quot;:40.6,&quot;top&quot;:214.75,&quot;width&quot;:800.25}"/>
</p:tagLst>
</file>

<file path=ppt/tags/tag274.xml><?xml version="1.0" encoding="utf-8"?>
<p:tagLst xmlns:p="http://schemas.openxmlformats.org/presentationml/2006/main">
  <p:tag name="KSO_WM_BEAUTIFY_FLAG" val="#wm#"/>
  <p:tag name="KSO_WM_DIAGRAM_GROUP_CODE" val="l1-1"/>
  <p:tag name="KSO_WM_TAG_VERSION" val="2.0"/>
  <p:tag name="KSO_WM_TEMPLATE_INDEX" val="19882022"/>
  <p:tag name="KSO_WM_UNIT_ID" val="diagram19882022_2*l_h_f*1_1_1"/>
  <p:tag name="KSO_WM_UNIT_INDEX" val="1_1_1"/>
  <p:tag name="KSO_WM_UNIT_TYPE" val="l_h_f"/>
  <p:tag name="KSO_WM_DIAGRAM_VIRTUALLY_FRAME" val="{&quot;height&quot;:221.65,&quot;left&quot;:40.6,&quot;top&quot;:214.75,&quot;width&quot;:800.25}"/>
</p:tagLst>
</file>

<file path=ppt/tags/tag275.xml><?xml version="1.0" encoding="utf-8"?>
<p:tagLst xmlns:p="http://schemas.openxmlformats.org/presentationml/2006/main">
  <p:tag name="KSO_WM_BEAUTIFY_FLAG" val="#wm#"/>
  <p:tag name="KSO_WM_DIAGRAM_GROUP_CODE" val="l1-1"/>
  <p:tag name="KSO_WM_TAG_VERSION" val="2.0"/>
  <p:tag name="KSO_WM_TEMPLATE_INDEX" val="19882022"/>
  <p:tag name="KSO_WM_UNIT_ID" val="diagram19882022_2*l_h_a*1_2_1"/>
  <p:tag name="KSO_WM_UNIT_INDEX" val="1_2_1"/>
  <p:tag name="KSO_WM_UNIT_TYPE" val="l_h_a"/>
  <p:tag name="KSO_WM_DIAGRAM_VIRTUALLY_FRAME" val="{&quot;height&quot;:221.65,&quot;left&quot;:40.6,&quot;top&quot;:214.75,&quot;width&quot;:800.25}"/>
</p:tagLst>
</file>

<file path=ppt/tags/tag276.xml><?xml version="1.0" encoding="utf-8"?>
<p:tagLst xmlns:p="http://schemas.openxmlformats.org/presentationml/2006/main">
  <p:tag name="KSO_WM_BEAUTIFY_FLAG" val="#wm#"/>
  <p:tag name="KSO_WM_DIAGRAM_GROUP_CODE" val="l1-1"/>
  <p:tag name="KSO_WM_TAG_VERSION" val="2.0"/>
  <p:tag name="KSO_WM_TEMPLATE_INDEX" val="19882022"/>
  <p:tag name="KSO_WM_UNIT_ID" val="diagram19882022_2*l_h_f*1_2_1"/>
  <p:tag name="KSO_WM_UNIT_INDEX" val="1_2_1"/>
  <p:tag name="KSO_WM_UNIT_TYPE" val="l_h_f"/>
  <p:tag name="KSO_WM_DIAGRAM_VIRTUALLY_FRAME" val="{&quot;height&quot;:221.65,&quot;left&quot;:40.6,&quot;top&quot;:214.75,&quot;width&quot;:800.25}"/>
</p:tagLst>
</file>

<file path=ppt/tags/tag277.xml><?xml version="1.0" encoding="utf-8"?>
<p:tagLst xmlns:p="http://schemas.openxmlformats.org/presentationml/2006/main">
  <p:tag name="KSO_WM_BEAUTIFY_FLAG" val="#wm#"/>
  <p:tag name="KSO_WM_UNIT_INDEX" val="2"/>
  <p:tag name="KSO_WM_UNIT_TYPE" val="j"/>
</p:tagLst>
</file>

<file path=ppt/tags/tag278.xml><?xml version="1.0" encoding="utf-8"?>
<p:tagLst xmlns:p="http://schemas.openxmlformats.org/presentationml/2006/main">
  <p:tag name="KSO_WM_BEAUTIFY_FLAG" val="#wm#"/>
  <p:tag name="KSO_WM_UNIT_INDEX" val="1"/>
  <p:tag name="KSO_WM_UNIT_TYPE" val="a"/>
</p:tagLst>
</file>

<file path=ppt/tags/tag279.xml><?xml version="1.0" encoding="utf-8"?>
<p:tagLst xmlns:p="http://schemas.openxmlformats.org/presentationml/2006/main">
  <p:tag name="KSO_WM_BEAUTIFY_FLAG" val="#wm#"/>
  <p:tag name="KSO_WM_SLIDE_ID" val="custom20230914_8"/>
  <p:tag name="KSO_WM_SLIDE_INDEX" val="8"/>
  <p:tag name="KSO_WM_SLIDE_ITEM_CNT" val="0"/>
  <p:tag name="KSO_WM_SLIDE_LAYOUT" val="a_f"/>
  <p:tag name="KSO_WM_SLIDE_LAYOUT_CNT" val="1_1"/>
  <p:tag name="KSO_WM_SLIDE_LAYOUT_NAME" val="标题和内容"/>
  <p:tag name="KSO_WM_SLIDE_POSITION" val="54*28"/>
  <p:tag name="KSO_WM_SLIDE_SIZE" val="850*457"/>
  <p:tag name="KSO_WM_SLIDE_SUBTYPE" val="pureTxt"/>
  <p:tag name="KSO_WM_SLIDE_TYPE" val="text"/>
  <p:tag name="KSO_WM_SPECIAL_SOURCE" val="bdnull"/>
  <p:tag name="KSO_WM_TAG_VERSION" val="3.0"/>
  <p:tag name="KSO_WM_TEMPLATE_CATEGORY" val="custom"/>
  <p:tag name="KSO_WM_TEMPLATE_COLOR_TYPE" val="0"/>
  <p:tag name="KSO_WM_TEMPLATE_INDEX" val="20230914"/>
  <p:tag name="KSO_WM_TEMPLATE_MASTER_TYPE" val="0"/>
  <p:tag name="KSO_WM_TEMPLATE_SUBCATEGORY" val="29"/>
</p:tagLst>
</file>

<file path=ppt/tags/tag2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80.xml><?xml version="1.0" encoding="utf-8"?>
<p:tagLst xmlns:p="http://schemas.openxmlformats.org/presentationml/2006/main">
  <p:tag name="KSO_WM_BEAUTIFY_FLAG" val="#wm#"/>
  <p:tag name="KSO_WM_UNIT_INDEX" val="1"/>
  <p:tag name="KSO_WM_UNIT_TYPE" val="j"/>
</p:tagLst>
</file>

<file path=ppt/tags/tag281.xml><?xml version="1.0" encoding="utf-8"?>
<p:tagLst xmlns:p="http://schemas.openxmlformats.org/presentationml/2006/main">
  <p:tag name="KSO_WM_BEAUTIFY_FLAG" val="#wm#"/>
  <p:tag name="KSO_WM_UNIT_INDEX" val="3"/>
  <p:tag name="KSO_WM_UNIT_SUBTYPE" val="a"/>
  <p:tag name="KSO_WM_UNIT_TYPE" val="f"/>
</p:tagLst>
</file>

<file path=ppt/tags/tag282.xml><?xml version="1.0" encoding="utf-8"?>
<p:tagLst xmlns:p="http://schemas.openxmlformats.org/presentationml/2006/main">
  <p:tag name="KSO_WM_BEAUTIFY_FLAG" val="#wm#"/>
  <p:tag name="KSO_WM_UNIT_INDEX" val="4"/>
  <p:tag name="KSO_WM_UNIT_SUBTYPE" val="a"/>
  <p:tag name="KSO_WM_UNIT_TYPE" val="f"/>
</p:tagLst>
</file>

<file path=ppt/tags/tag283.xml><?xml version="1.0" encoding="utf-8"?>
<p:tagLst xmlns:p="http://schemas.openxmlformats.org/presentationml/2006/main">
  <p:tag name="KSO_WM_BEAUTIFY_FLAG" val="#wm#"/>
  <p:tag name="KSO_WM_UNIT_INDEX" val="5"/>
  <p:tag name="KSO_WM_UNIT_SUBTYPE" val="a"/>
  <p:tag name="KSO_WM_UNIT_TYPE" val="f"/>
</p:tagLst>
</file>

<file path=ppt/tags/tag284.xml><?xml version="1.0" encoding="utf-8"?>
<p:tagLst xmlns:p="http://schemas.openxmlformats.org/presentationml/2006/main">
  <p:tag name="KSO_WM_BEAUTIFY_FLAG" val="#wm#"/>
  <p:tag name="KSO_WM_UNIT_INDEX" val="2"/>
  <p:tag name="KSO_WM_UNIT_TYPE" val="a"/>
</p:tagLst>
</file>

<file path=ppt/tags/tag285.xml><?xml version="1.0" encoding="utf-8"?>
<p:tagLst xmlns:p="http://schemas.openxmlformats.org/presentationml/2006/main">
  <p:tag name="KSO_WM_BEAUTIFY_FLAG" val="#wm#"/>
  <p:tag name="KSO_WM_SLIDE_ID" val="custom20230914_8"/>
  <p:tag name="KSO_WM_SLIDE_INDEX" val="8"/>
  <p:tag name="KSO_WM_SLIDE_ITEM_CNT" val="0"/>
  <p:tag name="KSO_WM_SLIDE_LAYOUT" val="a_f"/>
  <p:tag name="KSO_WM_SLIDE_LAYOUT_CNT" val="1_1"/>
  <p:tag name="KSO_WM_SLIDE_LAYOUT_NAME" val="标题和内容"/>
  <p:tag name="KSO_WM_SLIDE_POSITION" val="54*28"/>
  <p:tag name="KSO_WM_SLIDE_SIZE" val="850*457"/>
  <p:tag name="KSO_WM_SLIDE_SUBTYPE" val="pureTxt"/>
  <p:tag name="KSO_WM_SLIDE_TYPE" val="text"/>
  <p:tag name="KSO_WM_SPECIAL_SOURCE" val="bdnull"/>
  <p:tag name="KSO_WM_TAG_VERSION" val="3.0"/>
  <p:tag name="KSO_WM_TEMPLATE_CATEGORY" val="custom"/>
  <p:tag name="KSO_WM_TEMPLATE_COLOR_TYPE" val="0"/>
  <p:tag name="KSO_WM_TEMPLATE_INDEX" val="20230914"/>
  <p:tag name="KSO_WM_TEMPLATE_MASTER_TYPE" val="0"/>
  <p:tag name="KSO_WM_TEMPLATE_SUBCATEGORY" val="29"/>
</p:tagLst>
</file>

<file path=ppt/tags/tag286.xml><?xml version="1.0" encoding="utf-8"?>
<p:tagLst xmlns:p="http://schemas.openxmlformats.org/presentationml/2006/main">
  <p:tag name="KSO_WM_BEAUTIFY_FLAG" val="#wm#"/>
  <p:tag name="KSO_WM_UNIT_INDEX" val="3"/>
  <p:tag name="KSO_WM_UNIT_SUBTYPE" val="a"/>
  <p:tag name="KSO_WM_UNIT_TYPE" val="f"/>
</p:tagLst>
</file>

<file path=ppt/tags/tag287.xml><?xml version="1.0" encoding="utf-8"?>
<p:tagLst xmlns:p="http://schemas.openxmlformats.org/presentationml/2006/main">
  <p:tag name="KSO_WM_BEAUTIFY_FLAG" val="#wm#"/>
  <p:tag name="KSO_WM_UNIT_INDEX" val="4"/>
  <p:tag name="KSO_WM_UNIT_SUBTYPE" val="a"/>
  <p:tag name="KSO_WM_UNIT_TYPE" val="f"/>
</p:tagLst>
</file>

<file path=ppt/tags/tag288.xml><?xml version="1.0" encoding="utf-8"?>
<p:tagLst xmlns:p="http://schemas.openxmlformats.org/presentationml/2006/main">
  <p:tag name="KSO_WM_BEAUTIFY_FLAG" val="#wm#"/>
  <p:tag name="KSO_WM_UNIT_INDEX" val="5"/>
  <p:tag name="KSO_WM_UNIT_SUBTYPE" val="a"/>
  <p:tag name="KSO_WM_UNIT_TYPE" val="f"/>
</p:tagLst>
</file>

<file path=ppt/tags/tag289.xml><?xml version="1.0" encoding="utf-8"?>
<p:tagLst xmlns:p="http://schemas.openxmlformats.org/presentationml/2006/main">
  <p:tag name="KSO_WM_BEAUTIFY_FLAG" val="#wm#"/>
  <p:tag name="KSO_WM_UNIT_INDEX" val="2"/>
  <p:tag name="KSO_WM_UNIT_TYPE" val="j"/>
</p:tagLst>
</file>

<file path=ppt/tags/tag2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0.xml><?xml version="1.0" encoding="utf-8"?>
<p:tagLst xmlns:p="http://schemas.openxmlformats.org/presentationml/2006/main">
  <p:tag name="KSO_WM_BEAUTIFY_FLAG" val="#wm#"/>
  <p:tag name="KSO_WM_UNIT_INDEX" val="1"/>
  <p:tag name="KSO_WM_UNIT_TYPE" val="a"/>
</p:tagLst>
</file>

<file path=ppt/tags/tag291.xml><?xml version="1.0" encoding="utf-8"?>
<p:tagLst xmlns:p="http://schemas.openxmlformats.org/presentationml/2006/main">
  <p:tag name="KSO_WM_BEAUTIFY_FLAG" val="#wm#"/>
  <p:tag name="KSO_WM_SLIDE_ID" val="custom20230914_8"/>
  <p:tag name="KSO_WM_SLIDE_INDEX" val="8"/>
  <p:tag name="KSO_WM_SLIDE_ITEM_CNT" val="0"/>
  <p:tag name="KSO_WM_SLIDE_LAYOUT" val="a_f"/>
  <p:tag name="KSO_WM_SLIDE_LAYOUT_CNT" val="1_1"/>
  <p:tag name="KSO_WM_SLIDE_LAYOUT_NAME" val="标题和内容"/>
  <p:tag name="KSO_WM_SLIDE_POSITION" val="54*28"/>
  <p:tag name="KSO_WM_SLIDE_SIZE" val="850*457"/>
  <p:tag name="KSO_WM_SLIDE_SUBTYPE" val="pureTxt"/>
  <p:tag name="KSO_WM_SLIDE_TYPE" val="text"/>
  <p:tag name="KSO_WM_SPECIAL_SOURCE" val="bdnull"/>
  <p:tag name="KSO_WM_TAG_VERSION" val="3.0"/>
  <p:tag name="KSO_WM_TEMPLATE_CATEGORY" val="custom"/>
  <p:tag name="KSO_WM_TEMPLATE_COLOR_TYPE" val="0"/>
  <p:tag name="KSO_WM_TEMPLATE_INDEX" val="20230914"/>
  <p:tag name="KSO_WM_TEMPLATE_MASTER_TYPE" val="0"/>
  <p:tag name="KSO_WM_TEMPLATE_SUBCATEGORY" val="29"/>
</p:tagLst>
</file>

<file path=ppt/tags/tag292.xml><?xml version="1.0" encoding="utf-8"?>
<p:tagLst xmlns:p="http://schemas.openxmlformats.org/presentationml/2006/main">
  <p:tag name="KSO_WM_BEAUTIFY_FLAG" val="#wm#"/>
  <p:tag name="KSO_WM_UNIT_INDEX" val="1"/>
  <p:tag name="KSO_WM_UNIT_TYPE" val="a"/>
</p:tagLst>
</file>

<file path=ppt/tags/tag293.xml><?xml version="1.0" encoding="utf-8"?>
<p:tagLst xmlns:p="http://schemas.openxmlformats.org/presentationml/2006/main">
  <p:tag name="KSO_WM_BEAUTIFY_FLAG" val="#wm#"/>
  <p:tag name="KSO_WM_UNIT_INDEX" val="10"/>
  <p:tag name="KSO_WM_UNIT_SUBTYPE" val="a"/>
  <p:tag name="KSO_WM_UNIT_TYPE" val="f"/>
</p:tagLst>
</file>

<file path=ppt/tags/tag294.xml><?xml version="1.0" encoding="utf-8"?>
<p:tagLst xmlns:p="http://schemas.openxmlformats.org/presentationml/2006/main">
  <p:tag name="KSO_WM_BEAUTIFY_FLAG" val="#wm#"/>
  <p:tag name="KSO_WM_SLIDE_ID" val="custom20230914_8"/>
  <p:tag name="KSO_WM_SLIDE_INDEX" val="8"/>
  <p:tag name="KSO_WM_SLIDE_ITEM_CNT" val="0"/>
  <p:tag name="KSO_WM_SLIDE_LAYOUT" val="a_f"/>
  <p:tag name="KSO_WM_SLIDE_LAYOUT_CNT" val="1_1"/>
  <p:tag name="KSO_WM_SLIDE_LAYOUT_NAME" val="标题和内容"/>
  <p:tag name="KSO_WM_SLIDE_POSITION" val="54*28"/>
  <p:tag name="KSO_WM_SLIDE_SIZE" val="850*457"/>
  <p:tag name="KSO_WM_SLIDE_SUBTYPE" val="pureTxt"/>
  <p:tag name="KSO_WM_SLIDE_TYPE" val="text"/>
  <p:tag name="KSO_WM_SPECIAL_SOURCE" val="bdnull"/>
  <p:tag name="KSO_WM_TAG_VERSION" val="3.0"/>
  <p:tag name="KSO_WM_TEMPLATE_CATEGORY" val="custom"/>
  <p:tag name="KSO_WM_TEMPLATE_COLOR_TYPE" val="0"/>
  <p:tag name="KSO_WM_TEMPLATE_INDEX" val="20230914"/>
  <p:tag name="KSO_WM_TEMPLATE_MASTER_TYPE" val="0"/>
  <p:tag name="KSO_WM_TEMPLATE_SUBCATEGORY" val="29"/>
</p:tagLst>
</file>

<file path=ppt/tags/tag295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TQ4ODQwNThiYTg4YTBlNDhkZDRmNGNiNWM5NWE1YzAifQ=="/>
  <p:tag name="KSO_WPP_MARK_KEY" val="7a899624-77ea-4d8f-b6d4-1ab1e749b29f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7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8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2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*i*1"/>
  <p:tag name="KSO_WM_UNIT_INDEX" val="1"/>
  <p:tag name="KSO_WM_UNIT_LAYERLEVEL" val="1"/>
  <p:tag name="KSO_WM_UNIT_TYPE" val="i"/>
</p:tagLst>
</file>

<file path=ppt/tags/tag64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*i*3"/>
  <p:tag name="KSO_WM_UNIT_INDEX" val="3"/>
  <p:tag name="KSO_WM_UNIT_LAYERLEVEL" val="1"/>
  <p:tag name="KSO_WM_UNIT_TYPE" val="i"/>
</p:tagLst>
</file>

<file path=ppt/tags/tag65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CONTENT_GROUP_TYPE" val="contentchip"/>
  <p:tag name="KSO_WM_UNIT_DIAGRAM_ISNUMVISUAL" val="0"/>
  <p:tag name="KSO_WM_UNIT_DIAGRAM_ISREFERUNIT" val="0"/>
  <p:tag name="KSO_WM_UNIT_HIGHLIGHT" val="0"/>
  <p:tag name="KSO_WM_UNIT_ID" val="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WPS,a click to unlimited possibilities"/>
  <p:tag name="KSO_WM_UNIT_TYPE" val="b"/>
  <p:tag name="KSO_WM_UNIT_VALUE" val="17"/>
</p:tagLst>
</file>

<file path=ppt/tags/tag66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CONTENT_GROUP_TYPE" val="contentchip"/>
  <p:tag name="KSO_WM_UNIT_DIAGRAM_ISNUMVISUAL" val="0"/>
  <p:tag name="KSO_WM_UNIT_DIAGRAM_ISREFERUNIT" val="0"/>
  <p:tag name="KSO_WM_UNIT_HIGHLIGHT" val="0"/>
  <p:tag name="KSO_WM_UNIT_ID" val="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添加文档标题"/>
  <p:tag name="KSO_WM_UNIT_TYPE" val="a"/>
  <p:tag name="KSO_WM_UNIT_VALUE" val="10"/>
</p:tagLst>
</file>

<file path=ppt/tags/tag67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68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69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0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*f*4"/>
  <p:tag name="KSO_WM_UNIT_INDEX" val="4"/>
  <p:tag name="KSO_WM_UNIT_LAYERLEVEL" val="1"/>
  <p:tag name="KSO_WM_UNIT_NOCLEAR" val="0"/>
  <p:tag name="KSO_WM_UNIT_PRESET_TEXT" val="署名占位符"/>
  <p:tag name="KSO_WM_UNIT_SUBTYPE" val="b"/>
  <p:tag name="KSO_WM_UNIT_TEXT_LAYER_COUNT" val="1"/>
  <p:tag name="KSO_WM_UNIT_TYPE" val="f"/>
  <p:tag name="KSO_WM_UNIT_VALUE" val="8"/>
</p:tagLst>
</file>

<file path=ppt/tags/tag71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*i*1"/>
  <p:tag name="KSO_WM_UNIT_INDEX" val="1"/>
  <p:tag name="KSO_WM_UNIT_LAYERLEVEL" val="1"/>
  <p:tag name="KSO_WM_UNIT_TYPE" val="i"/>
</p:tagLst>
</file>

<file path=ppt/tags/tag72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2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编辑母版标题样式"/>
  <p:tag name="KSO_WM_UNIT_TYPE" val="a"/>
  <p:tag name="KSO_WM_UNIT_VALUE" val="20"/>
</p:tagLst>
</file>

<file path=ppt/tags/tag73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2*f*1"/>
  <p:tag name="KSO_WM_UNIT_INDEX" val="1"/>
  <p:tag name="KSO_WM_UNIT_LAYERLEVEL" val="1"/>
  <p:tag name="KSO_WM_UNIT_NOCLEAR" val="0"/>
  <p:tag name="KSO_WM_UNIT_PRESET_TEXT" val="单击此处编辑母版文本样式&#10;二级&#10;三级&#10;四级&#10;五级"/>
  <p:tag name="KSO_WM_UNIT_SUBTYPE" val="a"/>
  <p:tag name="KSO_WM_UNIT_TEXT_LAYER_COUNT" val="1"/>
  <p:tag name="KSO_WM_UNIT_TYPE" val="f"/>
  <p:tag name="KSO_WM_UNIT_VALUE" val="330"/>
</p:tagLst>
</file>

<file path=ppt/tags/tag74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5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6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7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3*i*1"/>
  <p:tag name="KSO_WM_UNIT_INDEX" val="1"/>
  <p:tag name="KSO_WM_UNIT_LAYERLEVEL" val="1"/>
  <p:tag name="KSO_WM_UNIT_TYPE" val="i"/>
</p:tagLst>
</file>

<file path=ppt/tags/tag78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3*a*1"/>
  <p:tag name="KSO_WM_UNIT_INDEX" val="1"/>
  <p:tag name="KSO_WM_UNIT_ISCONTENTSTITLE" val="1"/>
  <p:tag name="KSO_WM_UNIT_ISNUMDGMTITLE" val="0"/>
  <p:tag name="KSO_WM_UNIT_LAYERLEVEL" val="1"/>
  <p:tag name="KSO_WM_UNIT_NOCLEAR" val="0"/>
  <p:tag name="KSO_WM_UNIT_PRESET_TEXT" val="目录"/>
  <p:tag name="KSO_WM_UNIT_TYPE" val="a"/>
  <p:tag name="KSO_WM_UNIT_VALUE" val="10"/>
</p:tagLst>
</file>

<file path=ppt/tags/tag79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0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81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82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3*i*2"/>
  <p:tag name="KSO_WM_UNIT_INDEX" val="2"/>
  <p:tag name="KSO_WM_UNIT_LAYERLEVEL" val="1"/>
  <p:tag name="KSO_WM_UNIT_TYPE" val="i"/>
</p:tagLst>
</file>

<file path=ppt/tags/tag83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4*i*1"/>
  <p:tag name="KSO_WM_UNIT_INDEX" val="1"/>
  <p:tag name="KSO_WM_UNIT_LAYERLEVEL" val="1"/>
  <p:tag name="KSO_WM_UNIT_TYPE" val="i"/>
</p:tagLst>
</file>

<file path=ppt/tags/tag84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4*i*2"/>
  <p:tag name="KSO_WM_UNIT_INDEX" val="2"/>
  <p:tag name="KSO_WM_UNIT_LAYERLEVEL" val="1"/>
  <p:tag name="KSO_WM_UNIT_TYPE" val="i"/>
</p:tagLst>
</file>

<file path=ppt/tags/tag85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4*i*3"/>
  <p:tag name="KSO_WM_UNIT_INDEX" val="3"/>
  <p:tag name="KSO_WM_UNIT_LAYERLEVEL" val="1"/>
  <p:tag name="KSO_WM_UNIT_TYPE" val="i"/>
</p:tagLst>
</file>

<file path=ppt/tags/tag86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CONTENT_GROUP_TYPE" val="contentchip"/>
  <p:tag name="KSO_WM_UNIT_DIAGRAM_ISNUMVISUAL" val="0"/>
  <p:tag name="KSO_WM_UNIT_DIAGRAM_ISREFERUNIT" val="0"/>
  <p:tag name="KSO_WM_UNIT_HIGHLIGHT" val="0"/>
  <p:tag name="KSO_WM_UNIT_ID" val="_4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添加章节标题"/>
  <p:tag name="KSO_WM_UNIT_TYPE" val="a"/>
  <p:tag name="KSO_WM_UNIT_VALUE" val="10"/>
</p:tagLst>
</file>

<file path=ppt/tags/tag87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88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89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0.xml><?xml version="1.0" encoding="utf-8"?>
<p:tagLst xmlns:p="http://schemas.openxmlformats.org/presentationml/2006/main">
  <p:tag name="KSO_WM_BEAUTIFY_FLAG" val="#wm#"/>
  <p:tag name="KSO_WM_TAG_VERSION" val="3.0"/>
  <p:tag name="KSO_WM_UNIT_COMPATIBLE" val="1"/>
  <p:tag name="KSO_WM_UNIT_DIAGRAM_ISNUMVISUAL" val="0"/>
  <p:tag name="KSO_WM_UNIT_DIAGRAM_ISREFERUNIT" val="0"/>
  <p:tag name="KSO_WM_UNIT_HIGHLIGHT" val="0"/>
  <p:tag name="KSO_WM_UNIT_ID" val="_4*e*1"/>
  <p:tag name="KSO_WM_UNIT_INDEX" val="1"/>
  <p:tag name="KSO_WM_UNIT_LAYERLEVEL" val="1"/>
  <p:tag name="KSO_WM_UNIT_NOCLEAR" val="0"/>
  <p:tag name="KSO_WM_UNIT_PRESET_TEXT" val="节编号"/>
  <p:tag name="KSO_WM_UNIT_TYPE" val="e"/>
  <p:tag name="KSO_WM_UNIT_VALUE" val="13"/>
</p:tagLst>
</file>

<file path=ppt/tags/tag91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5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编辑母版标题样式"/>
  <p:tag name="KSO_WM_UNIT_TYPE" val="a"/>
  <p:tag name="KSO_WM_UNIT_VALUE" val="20"/>
</p:tagLst>
</file>

<file path=ppt/tags/tag92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5*f*1"/>
  <p:tag name="KSO_WM_UNIT_INDEX" val="1"/>
  <p:tag name="KSO_WM_UNIT_LAYERLEVEL" val="1"/>
  <p:tag name="KSO_WM_UNIT_NOCLEAR" val="0"/>
  <p:tag name="KSO_WM_UNIT_PRESET_TEXT" val="单击此处编辑母版文本样式&#10;二级&#10;三级&#10;四级&#10;五级"/>
  <p:tag name="KSO_WM_UNIT_SUBTYPE" val="a"/>
  <p:tag name="KSO_WM_UNIT_TEXT_LAYER_COUNT" val="1"/>
  <p:tag name="KSO_WM_UNIT_TYPE" val="f"/>
</p:tagLst>
</file>

<file path=ppt/tags/tag93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5*f*2"/>
  <p:tag name="KSO_WM_UNIT_INDEX" val="2"/>
  <p:tag name="KSO_WM_UNIT_LAYERLEVEL" val="1"/>
  <p:tag name="KSO_WM_UNIT_NOCLEAR" val="0"/>
  <p:tag name="KSO_WM_UNIT_PRESET_TEXT" val="单击此处编辑母版文本样式&#10;二级&#10;三级&#10;四级&#10;五级"/>
  <p:tag name="KSO_WM_UNIT_SUBTYPE" val="a"/>
  <p:tag name="KSO_WM_UNIT_TEXT_LAYER_COUNT" val="1"/>
  <p:tag name="KSO_WM_UNIT_TYPE" val="f"/>
</p:tagLst>
</file>

<file path=ppt/tags/tag94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95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96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97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6*h_a*1_1"/>
  <p:tag name="KSO_WM_UNIT_INDEX" val="1_1"/>
  <p:tag name="KSO_WM_UNIT_ISCONTENTSTITLE" val="0"/>
  <p:tag name="KSO_WM_UNIT_ISNUMDGMTITLE" val="0"/>
  <p:tag name="KSO_WM_UNIT_LAYERLEVEL" val="1_1"/>
  <p:tag name="KSO_WM_UNIT_NOCLEAR" val="0"/>
  <p:tag name="KSO_WM_UNIT_PRESET_TEXT" val="单击此处编辑母版文本样式"/>
  <p:tag name="KSO_WM_UNIT_TYPE" val="h_a"/>
  <p:tag name="KSO_WM_UNIT_VALUE" val="19"/>
</p:tagLst>
</file>

<file path=ppt/tags/tag98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6*h_f*1_1"/>
  <p:tag name="KSO_WM_UNIT_INDEX" val="1_1"/>
  <p:tag name="KSO_WM_UNIT_LAYERLEVEL" val="1_1"/>
  <p:tag name="KSO_WM_UNIT_NOCLEAR" val="0"/>
  <p:tag name="KSO_WM_UNIT_PRESET_TEXT" val="单击此处编辑母版文本样式&#10;二级&#10;三级&#10;四级&#10;五级"/>
  <p:tag name="KSO_WM_UNIT_SUBTYPE" val="a"/>
  <p:tag name="KSO_WM_UNIT_TEXT_LAYER_COUNT" val="1"/>
  <p:tag name="KSO_WM_UNIT_TYPE" val="h_f"/>
  <p:tag name="KSO_WM_UNIT_VALUE" val="128"/>
</p:tagLst>
</file>

<file path=ppt/tags/tag99.xml><?xml version="1.0" encoding="utf-8"?>
<p:tagLst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6*h_a*2_1"/>
  <p:tag name="KSO_WM_UNIT_INDEX" val="2_1"/>
  <p:tag name="KSO_WM_UNIT_ISCONTENTSTITLE" val="0"/>
  <p:tag name="KSO_WM_UNIT_ISNUMDGMTITLE" val="0"/>
  <p:tag name="KSO_WM_UNIT_LAYERLEVEL" val="1_1"/>
  <p:tag name="KSO_WM_UNIT_NOCLEAR" val="0"/>
  <p:tag name="KSO_WM_UNIT_PRESET_TEXT" val="单击此处编辑母版文本样式"/>
  <p:tag name="KSO_WM_UNIT_TYPE" val="h_a"/>
  <p:tag name="KSO_WM_UNIT_VALUE" val="19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小清新渐变风">
  <a:themeElements>
    <a:clrScheme name="自定义 46">
      <a:dk1>
        <a:srgbClr val="000000"/>
      </a:dk1>
      <a:lt1>
        <a:srgbClr val="FFFFFF"/>
      </a:lt1>
      <a:dk2>
        <a:srgbClr val="571D11"/>
      </a:dk2>
      <a:lt2>
        <a:srgbClr val="FCF2F0"/>
      </a:lt2>
      <a:accent1>
        <a:srgbClr val="E8898D"/>
      </a:accent1>
      <a:accent2>
        <a:srgbClr val="71B9F1"/>
      </a:accent2>
      <a:accent3>
        <a:srgbClr val="E18EE4"/>
      </a:accent3>
      <a:accent4>
        <a:srgbClr val="F5B765"/>
      </a:accent4>
      <a:accent5>
        <a:srgbClr val="A095CF"/>
      </a:accent5>
      <a:accent6>
        <a:srgbClr val="CCAA72"/>
      </a:accent6>
      <a:hlink>
        <a:srgbClr val="48A1FA"/>
      </a:hlink>
      <a:folHlink>
        <a:srgbClr val="951C13"/>
      </a:folHlink>
    </a:clrScheme>
    <a:fontScheme name="主题字体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3922</Words>
  <Application>WPS 演示</Application>
  <PresentationFormat/>
  <Paragraphs>347</Paragraphs>
  <Slides>19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19</vt:i4>
      </vt:variant>
    </vt:vector>
  </HeadingPairs>
  <TitlesOfParts>
    <vt:vector size="32" baseType="lpstr">
      <vt:lpstr>Arial</vt:lpstr>
      <vt:lpstr>宋体</vt:lpstr>
      <vt:lpstr>Wingdings</vt:lpstr>
      <vt:lpstr>Wingdings</vt:lpstr>
      <vt:lpstr>微软雅黑</vt:lpstr>
      <vt:lpstr>Times New Roman</vt:lpstr>
      <vt:lpstr>Bradley Hand ITC</vt:lpstr>
      <vt:lpstr>Mongolian Baiti</vt:lpstr>
      <vt:lpstr>方正楷体_GB2312</vt:lpstr>
      <vt:lpstr>Arial Unicode MS</vt:lpstr>
      <vt:lpstr>Calibri</vt:lpstr>
      <vt:lpstr>Office 主题​​</vt:lpstr>
      <vt:lpstr>小清新渐变风</vt:lpstr>
      <vt:lpstr>读后续写技巧</vt:lpstr>
      <vt:lpstr>How does she/he feel?</vt:lpstr>
      <vt:lpstr> frightened/afriad</vt:lpstr>
      <vt:lpstr>PowerPoint 演示文稿</vt:lpstr>
      <vt:lpstr>PowerPoint 演示文稿</vt:lpstr>
      <vt:lpstr>How to use adjectives to describe feelings?</vt:lpstr>
      <vt:lpstr>Presentation：</vt:lpstr>
      <vt:lpstr>PowerPoint 演示文稿</vt:lpstr>
      <vt:lpstr>Presentation</vt:lpstr>
      <vt:lpstr>PowerPoint 演示文稿</vt:lpstr>
      <vt:lpstr>PowerPoint 演示文稿</vt:lpstr>
      <vt:lpstr>PowerPoint 演示文稿</vt:lpstr>
      <vt:lpstr>Fill in the blanks with proper words.</vt:lpstr>
      <vt:lpstr>PowerPoint 演示文稿</vt:lpstr>
      <vt:lpstr>Translation</vt:lpstr>
      <vt:lpstr>令所有人震惊的是，这对夫妇在女儿的葬礼上激烈地争吵。</vt:lpstr>
      <vt:lpstr>感到欣喜若狂，她张开双臂抱住她最好的朋友分享这个美妙的消息。</vt:lpstr>
      <vt:lpstr>6. 当我们十年后再次重逢的时候，脸上都挂满了喜悦。</vt:lpstr>
      <vt:lpstr>Summary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静候云开</cp:lastModifiedBy>
  <cp:revision>5</cp:revision>
  <cp:lastPrinted>2025-04-22T17:29:00Z</cp:lastPrinted>
  <dcterms:created xsi:type="dcterms:W3CDTF">2025-04-22T17:29:00Z</dcterms:created>
  <dcterms:modified xsi:type="dcterms:W3CDTF">2025-06-03T02:16:53Z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8B9643BBF54A4CB8AAEC6F33CFDACF12_13</vt:lpwstr>
  </property>
  <property fmtid="{D5CDD505-2E9C-101B-9397-08002B2CF9AE}" pid="7" name="KSOProductBuildVer">
    <vt:lpwstr>2052-12.1.0.21171</vt:lpwstr>
  </property>
</Properties>
</file>