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heme/theme3.xml" ContentType="application/vnd.openxmlformats-officedocument.them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1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4"/>
  </p:notesMasterIdLst>
  <p:sldIdLst>
    <p:sldId id="303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 Vida Villanueva" initials="MVV" lastIdx="0" clrIdx="0"/>
  <p:cmAuthor id="1" name="作者" initials="作" lastIdx="0" clrIdx="2"/>
  <p:cmAuthor id="2" name="apple" initials="a" lastIdx="0" clrIdx="0"/>
  <p:cmAuthor id="3" name="周跃良" initials="周" lastIdx="0" clrIdx="0"/>
  <p:cmAuthor id="4" name="Administrator" initials="A" lastIdx="0" clrIdx="3"/>
  <p:cmAuthor id="5" name="宋洁然" initials="宋" lastIdx="0" clrIdx="1"/>
  <p:cmAuthor id="6" name="ming qiu" initials="m" lastIdx="0" clrIdx="1"/>
  <p:cmAuthor id="7" name="1206988966@qq.com" initials="1" lastIdx="0" clrIdx="2"/>
  <p:cmAuthor id="8" name="姜伟光" initials="姜" lastIdx="0" clrIdx="0"/>
  <p:cmAuthor id="9" name="123" initials="1" lastIdx="0" clrIdx="0"/>
  <p:cmAuthor id="10" name="seewo" initials="s" lastIdx="0" clrIdx="9"/>
  <p:cmAuthor id="11" name="dell" initials="d" lastIdx="0" clrIdx="2"/>
  <p:cmAuthor id="12" name="One" initials="O" lastIdx="0" clrIdx="1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3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08" y="184"/>
      </p:cViewPr>
      <p:guideLst>
        <p:guide orient="horz" pos="216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04870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92" tIns="45745" rIns="91492" bIns="45745" numCol="1" anchor="b" anchorCtr="0" compatLnSpc="1"/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2252D1A0-3BA3-48BB-AFCA-C650957496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75.xml"/><Relationship Id="rId9" Type="http://schemas.openxmlformats.org/officeDocument/2006/relationships/tags" Target="../tags/tag8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92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48593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594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5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69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0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71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59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0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61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1048662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0"/>
          <p:cNvSpPr/>
          <p:nvPr userDrawn="1">
            <p:custDataLst>
              <p:tags r:id="rId1"/>
            </p:custDataLst>
          </p:nvPr>
        </p:nvSpPr>
        <p:spPr>
          <a:xfrm>
            <a:off x="0" y="4578350"/>
            <a:ext cx="2159000" cy="2279650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70000"/>
                  <a:lumMod val="92000"/>
                  <a:lumOff val="8000"/>
                </a:schemeClr>
              </a:gs>
              <a:gs pos="100000">
                <a:schemeClr val="accent2">
                  <a:alpha val="0"/>
                  <a:lumMod val="80000"/>
                  <a:lumOff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8" name="任意多边形 14"/>
          <p:cNvSpPr/>
          <p:nvPr userDrawn="1">
            <p:custDataLst>
              <p:tags r:id="rId2"/>
            </p:custDataLst>
          </p:nvPr>
        </p:nvSpPr>
        <p:spPr>
          <a:xfrm>
            <a:off x="10189845" y="1349375"/>
            <a:ext cx="2001520" cy="3781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97" h="6039">
                <a:moveTo>
                  <a:pt x="3020" y="0"/>
                </a:moveTo>
                <a:cubicBezTo>
                  <a:pt x="3072" y="0"/>
                  <a:pt x="3123" y="1"/>
                  <a:pt x="3175" y="4"/>
                </a:cubicBezTo>
                <a:lnTo>
                  <a:pt x="3197" y="5"/>
                </a:lnTo>
                <a:lnTo>
                  <a:pt x="3197" y="6034"/>
                </a:lnTo>
                <a:lnTo>
                  <a:pt x="3175" y="6035"/>
                </a:lnTo>
                <a:cubicBezTo>
                  <a:pt x="3123" y="6038"/>
                  <a:pt x="3072" y="6039"/>
                  <a:pt x="3020" y="6039"/>
                </a:cubicBezTo>
                <a:cubicBezTo>
                  <a:pt x="1352" y="6039"/>
                  <a:pt x="0" y="4687"/>
                  <a:pt x="0" y="3020"/>
                </a:cubicBezTo>
                <a:cubicBezTo>
                  <a:pt x="0" y="1352"/>
                  <a:pt x="1352" y="0"/>
                  <a:pt x="3020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副标题"/>
          <p:cNvSpPr txBox="1">
            <a:spLocks noGrp="1"/>
          </p:cNvSpPr>
          <p:nvPr>
            <p:ph type="body" idx="3" hasCustomPrompt="1"/>
            <p:custDataLst>
              <p:tags r:id="rId3"/>
            </p:custDataLst>
          </p:nvPr>
        </p:nvSpPr>
        <p:spPr>
          <a:xfrm>
            <a:off x="1437005" y="3325495"/>
            <a:ext cx="7401560" cy="63500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200" normalizeH="0" baseline="0" noProof="1">
                <a:solidFill>
                  <a:schemeClr val="tx1"/>
                </a:solidFill>
                <a:latin typeface="+mj-ea"/>
                <a:ea typeface="+mj-ea"/>
                <a:cs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单击此处编辑母版副标题样式</a:t>
            </a:r>
          </a:p>
        </p:txBody>
      </p:sp>
      <p:sp>
        <p:nvSpPr>
          <p:cNvPr id="11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1437005" y="1447800"/>
            <a:ext cx="7395845" cy="1712595"/>
          </a:xfrm>
          <a:prstGeom prst="rect">
            <a:avLst/>
          </a:prstGeom>
        </p:spPr>
        <p:txBody>
          <a:bodyPr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400" normalizeH="0" baseline="0" noProof="1">
                <a:solidFill>
                  <a:schemeClr val="tx1"/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1520825" y="4201795"/>
            <a:ext cx="1886585" cy="440690"/>
          </a:xfrm>
          <a:prstGeom prst="roundRect">
            <a:avLst>
              <a:gd name="adj" fmla="val 21854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27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署名</a:t>
            </a:r>
          </a:p>
        </p:txBody>
      </p:sp>
      <p:sp>
        <p:nvSpPr>
          <p:cNvPr id="17" name="任意多边形 2"/>
          <p:cNvSpPr/>
          <p:nvPr userDrawn="1">
            <p:custDataLst>
              <p:tags r:id="rId9"/>
            </p:custDataLst>
          </p:nvPr>
        </p:nvSpPr>
        <p:spPr>
          <a:xfrm rot="10800000" flipH="1" flipV="1">
            <a:off x="8851265" y="3810"/>
            <a:ext cx="3339465" cy="3338195"/>
          </a:xfrm>
          <a:custGeom>
            <a:avLst/>
            <a:gdLst>
              <a:gd name="adj" fmla="val 13398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5259" h="5257">
                <a:moveTo>
                  <a:pt x="5211" y="0"/>
                </a:moveTo>
                <a:lnTo>
                  <a:pt x="5259" y="0"/>
                </a:lnTo>
                <a:lnTo>
                  <a:pt x="5259" y="1397"/>
                </a:lnTo>
                <a:lnTo>
                  <a:pt x="5211" y="1396"/>
                </a:lnTo>
                <a:cubicBezTo>
                  <a:pt x="3104" y="1396"/>
                  <a:pt x="1396" y="3104"/>
                  <a:pt x="1396" y="5211"/>
                </a:cubicBezTo>
                <a:lnTo>
                  <a:pt x="1397" y="5257"/>
                </a:lnTo>
                <a:lnTo>
                  <a:pt x="0" y="5257"/>
                </a:lnTo>
                <a:lnTo>
                  <a:pt x="0" y="5211"/>
                </a:lnTo>
                <a:cubicBezTo>
                  <a:pt x="0" y="2333"/>
                  <a:pt x="2333" y="0"/>
                  <a:pt x="5211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48000"/>
                </a:schemeClr>
              </a:gs>
              <a:gs pos="22000">
                <a:schemeClr val="accent1">
                  <a:alpha val="0"/>
                  <a:lumMod val="63000"/>
                  <a:lumOff val="3700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 userDrawn="1">
            <p:custDataLst>
              <p:tags r:id="rId1"/>
            </p:custDataLst>
          </p:nvPr>
        </p:nvSpPr>
        <p:spPr>
          <a:xfrm>
            <a:off x="1219200" y="2804795"/>
            <a:ext cx="2362200" cy="236220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5" name="标题"/>
          <p:cNvSpPr txBox="1">
            <a:spLocks noGrp="1"/>
          </p:cNvSpPr>
          <p:nvPr>
            <p:ph type="title" idx="1" hasCustomPrompt="1"/>
            <p:custDataLst>
              <p:tags r:id="rId2"/>
            </p:custDataLst>
          </p:nvPr>
        </p:nvSpPr>
        <p:spPr bwMode="auto">
          <a:xfrm>
            <a:off x="844550" y="1139825"/>
            <a:ext cx="2171065" cy="2350770"/>
          </a:xfrm>
          <a:prstGeom prst="rect">
            <a:avLst/>
          </a:prstGeom>
        </p:spPr>
        <p:txBody>
          <a:bodyPr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40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标题</a:t>
            </a: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任意多边形: 形状 6"/>
          <p:cNvSpPr/>
          <p:nvPr userDrawn="1">
            <p:custDataLst>
              <p:tags r:id="rId6"/>
            </p:custDataLst>
          </p:nvPr>
        </p:nvSpPr>
        <p:spPr>
          <a:xfrm>
            <a:off x="9295130" y="3812540"/>
            <a:ext cx="2896235" cy="3045460"/>
          </a:xfrm>
          <a:custGeom>
            <a:avLst/>
            <a:gdLst>
              <a:gd name="connsiteX0" fmla="*/ 2215286 w 2898892"/>
              <a:gd name="connsiteY0" fmla="*/ 1136 h 3045222"/>
              <a:gd name="connsiteX1" fmla="*/ 2449717 w 2898892"/>
              <a:gd name="connsiteY1" fmla="*/ 5674 h 3045222"/>
              <a:gd name="connsiteX2" fmla="*/ 2878869 w 2898892"/>
              <a:gd name="connsiteY2" fmla="*/ 77060 h 3045222"/>
              <a:gd name="connsiteX3" fmla="*/ 2898874 w 2898892"/>
              <a:gd name="connsiteY3" fmla="*/ 82278 h 3045222"/>
              <a:gd name="connsiteX4" fmla="*/ 2898892 w 2898892"/>
              <a:gd name="connsiteY4" fmla="*/ 1092496 h 3045222"/>
              <a:gd name="connsiteX5" fmla="*/ 2897670 w 2898892"/>
              <a:gd name="connsiteY5" fmla="*/ 1091774 h 3045222"/>
              <a:gd name="connsiteX6" fmla="*/ 2383672 w 2898892"/>
              <a:gd name="connsiteY6" fmla="*/ 950163 h 3045222"/>
              <a:gd name="connsiteX7" fmla="*/ 949550 w 2898892"/>
              <a:gd name="connsiteY7" fmla="*/ 2196199 h 3045222"/>
              <a:gd name="connsiteX8" fmla="*/ 1178031 w 2898892"/>
              <a:gd name="connsiteY8" fmla="*/ 3043519 h 3045222"/>
              <a:gd name="connsiteX9" fmla="*/ 1179843 w 2898892"/>
              <a:gd name="connsiteY9" fmla="*/ 3044919 h 3045222"/>
              <a:gd name="connsiteX10" fmla="*/ 128202 w 2898892"/>
              <a:gd name="connsiteY10" fmla="*/ 3045222 h 3045222"/>
              <a:gd name="connsiteX11" fmla="*/ 122797 w 2898892"/>
              <a:gd name="connsiteY11" fmla="*/ 3031476 h 3045222"/>
              <a:gd name="connsiteX12" fmla="*/ 5670 w 2898892"/>
              <a:gd name="connsiteY12" fmla="*/ 2130196 h 3045222"/>
              <a:gd name="connsiteX13" fmla="*/ 2215286 w 2898892"/>
              <a:gd name="connsiteY13" fmla="*/ 1136 h 304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98892" h="3045222">
                <a:moveTo>
                  <a:pt x="2215286" y="1136"/>
                </a:moveTo>
                <a:cubicBezTo>
                  <a:pt x="2292637" y="-1294"/>
                  <a:pt x="2370849" y="159"/>
                  <a:pt x="2449717" y="5674"/>
                </a:cubicBezTo>
                <a:cubicBezTo>
                  <a:pt x="2597317" y="15996"/>
                  <a:pt x="2740731" y="40665"/>
                  <a:pt x="2878869" y="77060"/>
                </a:cubicBezTo>
                <a:lnTo>
                  <a:pt x="2898874" y="82278"/>
                </a:lnTo>
                <a:lnTo>
                  <a:pt x="2898892" y="1092496"/>
                </a:lnTo>
                <a:lnTo>
                  <a:pt x="2897670" y="1091774"/>
                </a:lnTo>
                <a:cubicBezTo>
                  <a:pt x="2742140" y="1012787"/>
                  <a:pt x="2568647" y="963098"/>
                  <a:pt x="2383672" y="950163"/>
                </a:cubicBezTo>
                <a:cubicBezTo>
                  <a:pt x="1643138" y="898380"/>
                  <a:pt x="1001288" y="1456317"/>
                  <a:pt x="949550" y="2196199"/>
                </a:cubicBezTo>
                <a:cubicBezTo>
                  <a:pt x="927712" y="2508494"/>
                  <a:pt x="1014704" y="2802938"/>
                  <a:pt x="1178031" y="3043519"/>
                </a:cubicBezTo>
                <a:lnTo>
                  <a:pt x="1179843" y="3044919"/>
                </a:lnTo>
                <a:lnTo>
                  <a:pt x="128202" y="3045222"/>
                </a:lnTo>
                <a:lnTo>
                  <a:pt x="122797" y="3031476"/>
                </a:lnTo>
                <a:cubicBezTo>
                  <a:pt x="26596" y="2750393"/>
                  <a:pt x="-16389" y="2445659"/>
                  <a:pt x="5670" y="2130196"/>
                </a:cubicBezTo>
                <a:cubicBezTo>
                  <a:pt x="88351" y="947803"/>
                  <a:pt x="1055015" y="37588"/>
                  <a:pt x="2215286" y="1136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8"/>
          <p:cNvSpPr/>
          <p:nvPr userDrawn="1">
            <p:custDataLst>
              <p:tags r:id="rId1"/>
            </p:custDataLst>
          </p:nvPr>
        </p:nvSpPr>
        <p:spPr>
          <a:xfrm flipH="1">
            <a:off x="10045700" y="4570095"/>
            <a:ext cx="2146300" cy="2287905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 userDrawn="1">
            <p:custDataLst>
              <p:tags r:id="rId2"/>
            </p:custDataLst>
          </p:nvPr>
        </p:nvSpPr>
        <p:spPr>
          <a:xfrm>
            <a:off x="9127490" y="967740"/>
            <a:ext cx="685800" cy="68580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0" name="椭圆 9"/>
          <p:cNvSpPr/>
          <p:nvPr userDrawn="1">
            <p:custDataLst>
              <p:tags r:id="rId3"/>
            </p:custDataLst>
          </p:nvPr>
        </p:nvSpPr>
        <p:spPr>
          <a:xfrm>
            <a:off x="982345" y="1607820"/>
            <a:ext cx="2449195" cy="2449830"/>
          </a:xfrm>
          <a:prstGeom prst="ellipse">
            <a:avLst/>
          </a:prstGeom>
          <a:gradFill>
            <a:gsLst>
              <a:gs pos="100000">
                <a:schemeClr val="accent2">
                  <a:alpha val="20000"/>
                </a:schemeClr>
              </a:gs>
              <a:gs pos="0">
                <a:schemeClr val="accent2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2348230" y="1383030"/>
            <a:ext cx="8107680" cy="20453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800" b="1" i="0" u="none" strike="noStrike" kern="1200" cap="none" spc="400" normalizeH="0" baseline="0" noProof="1">
                <a:solidFill>
                  <a:schemeClr val="tx1"/>
                </a:solidFill>
                <a:uFillTx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5" name="节编号 3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2389505" y="3841027"/>
            <a:ext cx="1917700" cy="526416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0" scaled="0"/>
          </a:gradFill>
        </p:spPr>
        <p:txBody>
          <a:bodyPr wrap="none" tIns="0" bIns="36195" anchor="ctr" anchorCtr="0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节编号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/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582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10"/>
          <p:cNvSpPr/>
          <p:nvPr userDrawn="1">
            <p:custDataLst>
              <p:tags r:id="rId1"/>
            </p:custDataLst>
          </p:nvPr>
        </p:nvSpPr>
        <p:spPr>
          <a:xfrm rot="10800000" flipV="1">
            <a:off x="635" y="31750"/>
            <a:ext cx="3338195" cy="3338195"/>
          </a:xfrm>
          <a:custGeom>
            <a:avLst/>
            <a:gdLst>
              <a:gd name="adj" fmla="val 13398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5259" h="5257">
                <a:moveTo>
                  <a:pt x="5211" y="0"/>
                </a:moveTo>
                <a:lnTo>
                  <a:pt x="5259" y="0"/>
                </a:lnTo>
                <a:lnTo>
                  <a:pt x="5259" y="1397"/>
                </a:lnTo>
                <a:lnTo>
                  <a:pt x="5211" y="1396"/>
                </a:lnTo>
                <a:cubicBezTo>
                  <a:pt x="3104" y="1396"/>
                  <a:pt x="1396" y="3104"/>
                  <a:pt x="1396" y="5211"/>
                </a:cubicBezTo>
                <a:lnTo>
                  <a:pt x="1397" y="5257"/>
                </a:lnTo>
                <a:lnTo>
                  <a:pt x="0" y="5257"/>
                </a:lnTo>
                <a:lnTo>
                  <a:pt x="0" y="5211"/>
                </a:lnTo>
                <a:cubicBezTo>
                  <a:pt x="0" y="2333"/>
                  <a:pt x="2333" y="0"/>
                  <a:pt x="5211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48000"/>
                </a:schemeClr>
              </a:gs>
              <a:gs pos="22000">
                <a:schemeClr val="accent1">
                  <a:alpha val="0"/>
                  <a:lumMod val="63000"/>
                  <a:lumOff val="3700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8" name="任意多边形 9"/>
          <p:cNvSpPr/>
          <p:nvPr userDrawn="1">
            <p:custDataLst>
              <p:tags r:id="rId2"/>
            </p:custDataLst>
          </p:nvPr>
        </p:nvSpPr>
        <p:spPr>
          <a:xfrm rot="10800000" flipV="1">
            <a:off x="0" y="1377315"/>
            <a:ext cx="2000885" cy="3781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97" h="6039">
                <a:moveTo>
                  <a:pt x="3020" y="0"/>
                </a:moveTo>
                <a:cubicBezTo>
                  <a:pt x="3072" y="0"/>
                  <a:pt x="3123" y="1"/>
                  <a:pt x="3175" y="4"/>
                </a:cubicBezTo>
                <a:lnTo>
                  <a:pt x="3197" y="5"/>
                </a:lnTo>
                <a:lnTo>
                  <a:pt x="3197" y="6034"/>
                </a:lnTo>
                <a:lnTo>
                  <a:pt x="3175" y="6035"/>
                </a:lnTo>
                <a:cubicBezTo>
                  <a:pt x="3123" y="6038"/>
                  <a:pt x="3072" y="6039"/>
                  <a:pt x="3020" y="6039"/>
                </a:cubicBezTo>
                <a:cubicBezTo>
                  <a:pt x="1352" y="6039"/>
                  <a:pt x="0" y="4687"/>
                  <a:pt x="0" y="3020"/>
                </a:cubicBezTo>
                <a:cubicBezTo>
                  <a:pt x="0" y="1352"/>
                  <a:pt x="1352" y="0"/>
                  <a:pt x="3020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20000"/>
                </a:schemeClr>
              </a:gs>
              <a:gs pos="0">
                <a:schemeClr val="accent1">
                  <a:alpha val="0"/>
                </a:schemeClr>
              </a:gs>
            </a:gsLst>
            <a:lin ang="16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3"/>
            </p:custDataLst>
          </p:nvPr>
        </p:nvSpPr>
        <p:spPr>
          <a:xfrm flipH="1">
            <a:off x="10045700" y="4578350"/>
            <a:ext cx="2146300" cy="2279015"/>
          </a:xfrm>
          <a:custGeom>
            <a:avLst/>
            <a:gdLst>
              <a:gd name="adj" fmla="val 21666"/>
              <a:gd name="a" fmla="pin 0 adj 50000"/>
              <a:gd name="dr" fmla="*/ ss a 100000"/>
              <a:gd name="iwd2" fmla="+- wd2 0 dr"/>
              <a:gd name="ihd2" fmla="+- hd2 0 dr"/>
              <a:gd name="idx" fmla="cos wd2 2700000"/>
              <a:gd name="idy" fmla="sin hd2 2700000"/>
              <a:gd name="il" fmla="+- hc 0 hd2"/>
              <a:gd name="ir" fmla="+- hc h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ihd2"/>
              </a:cxn>
              <a:cxn ang="cd4">
                <a:pos x="hc" y="b"/>
              </a:cxn>
              <a:cxn ang="cd4">
                <a:pos x="iwd2" y="ihd2"/>
              </a:cxn>
              <a:cxn ang="0">
                <a:pos x="r" y="vc"/>
              </a:cxn>
              <a:cxn ang="3">
                <a:pos x="iwd2" y="hd2"/>
              </a:cxn>
            </a:cxnLst>
            <a:rect l="l" t="t" r="r" b="b"/>
            <a:pathLst>
              <a:path w="3400" h="3605">
                <a:moveTo>
                  <a:pt x="40" y="0"/>
                </a:moveTo>
                <a:cubicBezTo>
                  <a:pt x="1896" y="0"/>
                  <a:pt x="3400" y="1504"/>
                  <a:pt x="3400" y="3360"/>
                </a:cubicBezTo>
                <a:cubicBezTo>
                  <a:pt x="3400" y="3432"/>
                  <a:pt x="3398" y="3504"/>
                  <a:pt x="3393" y="3576"/>
                </a:cubicBezTo>
                <a:lnTo>
                  <a:pt x="3391" y="3605"/>
                </a:lnTo>
                <a:lnTo>
                  <a:pt x="1928" y="3605"/>
                </a:lnTo>
                <a:lnTo>
                  <a:pt x="1929" y="3603"/>
                </a:lnTo>
                <a:cubicBezTo>
                  <a:pt x="1939" y="3523"/>
                  <a:pt x="1944" y="3442"/>
                  <a:pt x="1944" y="3360"/>
                </a:cubicBezTo>
                <a:cubicBezTo>
                  <a:pt x="1944" y="2308"/>
                  <a:pt x="1092" y="1456"/>
                  <a:pt x="40" y="1456"/>
                </a:cubicBezTo>
                <a:lnTo>
                  <a:pt x="0" y="1457"/>
                </a:lnTo>
                <a:lnTo>
                  <a:pt x="0" y="0"/>
                </a:lnTo>
                <a:lnTo>
                  <a:pt x="4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70000"/>
                  <a:lumMod val="92000"/>
                  <a:lumOff val="8000"/>
                </a:schemeClr>
              </a:gs>
              <a:gs pos="100000">
                <a:schemeClr val="accent2">
                  <a:alpha val="0"/>
                  <a:lumMod val="80000"/>
                  <a:lumOff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3641090" y="1520825"/>
            <a:ext cx="6866890" cy="2146300"/>
          </a:xfrm>
          <a:prstGeom prst="rect">
            <a:avLst/>
          </a:prstGeom>
          <a:noFill/>
        </p:spPr>
        <p:txBody>
          <a:bodyPr wrap="square" lIns="91440" tIns="45720" rIns="71755" bIns="45720" rtlCol="0" anchor="b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tx1"/>
                </a:solidFill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>
                <a:sym typeface="+mn-ea"/>
              </a:rPr>
              <a:t>单击编辑标题</a:t>
            </a:r>
          </a:p>
        </p:txBody>
      </p:sp>
      <p:sp>
        <p:nvSpPr>
          <p:cNvPr id="12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3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署名占位符 10"/>
          <p:cNvSpPr>
            <a:spLocks noGrp="1"/>
          </p:cNvSpPr>
          <p:nvPr>
            <p:ph type="body" sz="quarter" idx="17" hasCustomPrompt="1"/>
            <p:custDataLst>
              <p:tags r:id="rId8"/>
            </p:custDataLst>
          </p:nvPr>
        </p:nvSpPr>
        <p:spPr>
          <a:xfrm>
            <a:off x="8479790" y="4109719"/>
            <a:ext cx="1886585" cy="562294"/>
          </a:xfrm>
          <a:prstGeom prst="roundRect">
            <a:avLst>
              <a:gd name="adj" fmla="val 21854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27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署名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104867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104867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7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78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79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80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81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2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84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1048685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86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1048687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88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89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0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55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56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7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589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0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692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693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94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5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96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1048664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65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666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7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4.xml"/><Relationship Id="rId18" Type="http://schemas.openxmlformats.org/officeDocument/2006/relationships/tags" Target="../tags/tag6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6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7.xml"/><Relationship Id="rId20" Type="http://schemas.openxmlformats.org/officeDocument/2006/relationships/tags" Target="../tags/tag7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6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5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48581" name="图片 1073743875" descr="学科网 zxxk.com"/>
          <p:cNvPicPr>
            <a:picLocks noChangeAspect="1"/>
          </p:cNvPicPr>
          <p:nvPr/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48582" name="图片 1073743875" descr="学科网 zxxk.com"/>
          <p:cNvPicPr>
            <a:picLocks noChangeAspect="1"/>
          </p:cNvPicPr>
          <p:nvPr/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2025/6/10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同心圆 6"/>
          <p:cNvSpPr/>
          <p:nvPr userDrawn="1">
            <p:custDataLst>
              <p:tags r:id="rId18"/>
            </p:custDataLst>
          </p:nvPr>
        </p:nvSpPr>
        <p:spPr>
          <a:xfrm rot="8280000">
            <a:off x="452120" y="287020"/>
            <a:ext cx="624840" cy="624840"/>
          </a:xfrm>
          <a:prstGeom prst="donut">
            <a:avLst>
              <a:gd name="adj" fmla="val 24433"/>
            </a:avLst>
          </a:prstGeom>
          <a:gradFill>
            <a:gsLst>
              <a:gs pos="0">
                <a:schemeClr val="accent1">
                  <a:alpha val="50000"/>
                </a:schemeClr>
              </a:gs>
              <a:gs pos="72000">
                <a:schemeClr val="accent1">
                  <a:alpha val="0"/>
                </a:schemeClr>
              </a:gs>
            </a:gsLst>
            <a:lin ang="169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任意多边形: 形状 11"/>
          <p:cNvSpPr/>
          <p:nvPr userDrawn="1">
            <p:custDataLst>
              <p:tags r:id="rId19"/>
            </p:custDataLst>
          </p:nvPr>
        </p:nvSpPr>
        <p:spPr>
          <a:xfrm>
            <a:off x="6934200" y="1351280"/>
            <a:ext cx="5255895" cy="5506720"/>
          </a:xfrm>
          <a:custGeom>
            <a:avLst/>
            <a:gdLst>
              <a:gd name="connsiteX0" fmla="*/ 4225077 w 5255647"/>
              <a:gd name="connsiteY0" fmla="*/ 770 h 5518308"/>
              <a:gd name="connsiteX1" fmla="*/ 4438483 w 5255647"/>
              <a:gd name="connsiteY1" fmla="*/ 10280 h 5518308"/>
              <a:gd name="connsiteX2" fmla="*/ 5216038 w 5255647"/>
              <a:gd name="connsiteY2" fmla="*/ 139615 h 5518308"/>
              <a:gd name="connsiteX3" fmla="*/ 5255647 w 5255647"/>
              <a:gd name="connsiteY3" fmla="*/ 150458 h 5518308"/>
              <a:gd name="connsiteX4" fmla="*/ 5255607 w 5255647"/>
              <a:gd name="connsiteY4" fmla="*/ 1981866 h 5518308"/>
              <a:gd name="connsiteX5" fmla="*/ 5250109 w 5255647"/>
              <a:gd name="connsiteY5" fmla="*/ 1978022 h 5518308"/>
              <a:gd name="connsiteX6" fmla="*/ 4318826 w 5255647"/>
              <a:gd name="connsiteY6" fmla="*/ 1721455 h 5518308"/>
              <a:gd name="connsiteX7" fmla="*/ 1720433 w 5255647"/>
              <a:gd name="connsiteY7" fmla="*/ 3978949 h 5518308"/>
              <a:gd name="connsiteX8" fmla="*/ 2134410 w 5255647"/>
              <a:gd name="connsiteY8" fmla="*/ 5514082 h 5518308"/>
              <a:gd name="connsiteX9" fmla="*/ 2137612 w 5255647"/>
              <a:gd name="connsiteY9" fmla="*/ 5517766 h 5518308"/>
              <a:gd name="connsiteX10" fmla="*/ 232206 w 5255647"/>
              <a:gd name="connsiteY10" fmla="*/ 5518308 h 5518308"/>
              <a:gd name="connsiteX11" fmla="*/ 222494 w 5255647"/>
              <a:gd name="connsiteY11" fmla="*/ 5492256 h 5518308"/>
              <a:gd name="connsiteX12" fmla="*/ 10273 w 5255647"/>
              <a:gd name="connsiteY12" fmla="*/ 3859362 h 5518308"/>
              <a:gd name="connsiteX13" fmla="*/ 4225077 w 5255647"/>
              <a:gd name="connsiteY13" fmla="*/ 770 h 5518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5647" h="5518308">
                <a:moveTo>
                  <a:pt x="4225077" y="770"/>
                </a:moveTo>
                <a:cubicBezTo>
                  <a:pt x="4295884" y="2127"/>
                  <a:pt x="4367035" y="5284"/>
                  <a:pt x="4438483" y="10280"/>
                </a:cubicBezTo>
                <a:cubicBezTo>
                  <a:pt x="4705911" y="28981"/>
                  <a:pt x="4965754" y="73676"/>
                  <a:pt x="5216038" y="139615"/>
                </a:cubicBezTo>
                <a:lnTo>
                  <a:pt x="5255647" y="150458"/>
                </a:lnTo>
                <a:lnTo>
                  <a:pt x="5255607" y="1981866"/>
                </a:lnTo>
                <a:lnTo>
                  <a:pt x="5250109" y="1978022"/>
                </a:lnTo>
                <a:cubicBezTo>
                  <a:pt x="4968313" y="1834916"/>
                  <a:pt x="4653971" y="1744891"/>
                  <a:pt x="4318826" y="1721455"/>
                </a:cubicBezTo>
                <a:cubicBezTo>
                  <a:pt x="2977095" y="1627633"/>
                  <a:pt x="1814168" y="2638470"/>
                  <a:pt x="1720433" y="3978949"/>
                </a:cubicBezTo>
                <a:cubicBezTo>
                  <a:pt x="1680868" y="4544750"/>
                  <a:pt x="1838485" y="5078208"/>
                  <a:pt x="2134410" y="5514082"/>
                </a:cubicBezTo>
                <a:lnTo>
                  <a:pt x="2137612" y="5517766"/>
                </a:lnTo>
                <a:lnTo>
                  <a:pt x="232206" y="5518308"/>
                </a:lnTo>
                <a:lnTo>
                  <a:pt x="222494" y="5492256"/>
                </a:lnTo>
                <a:cubicBezTo>
                  <a:pt x="48190" y="4983003"/>
                  <a:pt x="-29693" y="4430902"/>
                  <a:pt x="10273" y="3859362"/>
                </a:cubicBezTo>
                <a:cubicBezTo>
                  <a:pt x="165063" y="1645759"/>
                  <a:pt x="2030046" y="-41301"/>
                  <a:pt x="4225077" y="77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8000"/>
                </a:schemeClr>
              </a:gs>
              <a:gs pos="100000">
                <a:schemeClr val="accent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</a:endParaRPr>
          </a:p>
        </p:txBody>
      </p:sp>
      <p:sp>
        <p:nvSpPr>
          <p:cNvPr id="8" name="KSO_TEMPLATE" hidden="1"/>
          <p:cNvSpPr/>
          <p:nvPr userDrawn="1">
            <p:custDataLst>
              <p:tags r:id="rId20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073743875" descr="学科网 zxxk.com"/>
          <p:cNvPicPr>
            <a:picLocks noChangeAspect="1"/>
          </p:cNvPicPr>
          <p:nvPr/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ct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image" Target="../media/image4.pn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7" Type="http://schemas.openxmlformats.org/officeDocument/2006/relationships/image" Target="../media/image10.jpe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03.xml"/><Relationship Id="rId4" Type="http://schemas.openxmlformats.org/officeDocument/2006/relationships/tags" Target="../tags/tag20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tags" Target="../tags/tag216.xml"/><Relationship Id="rId18" Type="http://schemas.openxmlformats.org/officeDocument/2006/relationships/image" Target="../media/image9.png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image" Target="../media/image12.jpeg"/><Relationship Id="rId2" Type="http://schemas.openxmlformats.org/officeDocument/2006/relationships/tags" Target="../tags/tag205.xml"/><Relationship Id="rId16" Type="http://schemas.openxmlformats.org/officeDocument/2006/relationships/image" Target="../media/image11.jpeg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5" Type="http://schemas.openxmlformats.org/officeDocument/2006/relationships/tags" Target="../tags/tag208.xml"/><Relationship Id="rId15" Type="http://schemas.openxmlformats.org/officeDocument/2006/relationships/slideLayout" Target="../slideLayouts/slideLayout13.xml"/><Relationship Id="rId10" Type="http://schemas.openxmlformats.org/officeDocument/2006/relationships/tags" Target="../tags/tag213.xml"/><Relationship Id="rId19" Type="http://schemas.openxmlformats.org/officeDocument/2006/relationships/image" Target="../media/image10.jpeg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228.xml"/><Relationship Id="rId9" Type="http://schemas.openxmlformats.org/officeDocument/2006/relationships/tags" Target="../tags/tag23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10" Type="http://schemas.openxmlformats.org/officeDocument/2006/relationships/image" Target="../media/image13.jpeg"/><Relationship Id="rId4" Type="http://schemas.openxmlformats.org/officeDocument/2006/relationships/tags" Target="../tags/tag248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9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5" Type="http://schemas.openxmlformats.org/officeDocument/2006/relationships/tags" Target="../tags/tag272.xml"/><Relationship Id="rId4" Type="http://schemas.openxmlformats.org/officeDocument/2006/relationships/tags" Target="../tags/tag27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image" Target="../media/image15.jpe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7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5" Type="http://schemas.openxmlformats.org/officeDocument/2006/relationships/tags" Target="../tags/tag282.xml"/><Relationship Id="rId4" Type="http://schemas.openxmlformats.org/officeDocument/2006/relationships/tags" Target="../tags/tag28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13" Type="http://schemas.openxmlformats.org/officeDocument/2006/relationships/tags" Target="../tags/tag163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tags" Target="../tags/tag162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tags" Target="../tags/tag161.xml"/><Relationship Id="rId5" Type="http://schemas.openxmlformats.org/officeDocument/2006/relationships/tags" Target="../tags/tag155.xml"/><Relationship Id="rId15" Type="http://schemas.openxmlformats.org/officeDocument/2006/relationships/slideLayout" Target="../slideLayouts/slideLayout13.xml"/><Relationship Id="rId10" Type="http://schemas.openxmlformats.org/officeDocument/2006/relationships/tags" Target="../tags/tag160.xml"/><Relationship Id="rId4" Type="http://schemas.openxmlformats.org/officeDocument/2006/relationships/tags" Target="../tags/tag154.xml"/><Relationship Id="rId9" Type="http://schemas.openxmlformats.org/officeDocument/2006/relationships/tags" Target="../tags/tag159.xml"/><Relationship Id="rId14" Type="http://schemas.openxmlformats.org/officeDocument/2006/relationships/tags" Target="../tags/tag16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6.png"/><Relationship Id="rId5" Type="http://schemas.openxmlformats.org/officeDocument/2006/relationships/tags" Target="../tags/tag169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168.xml"/><Relationship Id="rId9" Type="http://schemas.openxmlformats.org/officeDocument/2006/relationships/tags" Target="../tags/tag17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image" Target="../media/image7.jpeg"/><Relationship Id="rId2" Type="http://schemas.openxmlformats.org/officeDocument/2006/relationships/tags" Target="../tags/tag175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7" Type="http://schemas.openxmlformats.org/officeDocument/2006/relationships/image" Target="../media/image8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image" Target="../media/image9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5584" y="1795997"/>
            <a:ext cx="10063480" cy="292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读后续写之情绪描写</a:t>
            </a:r>
            <a:endParaRPr lang="en-US" altLang="zh-CN" sz="4605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ctr"/>
            <a:endParaRPr lang="zh-CN" altLang="en-US" sz="4605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ctr"/>
            <a:r>
              <a:rPr lang="en-US" altLang="zh-CN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Ways of Describing Emotions</a:t>
            </a:r>
          </a:p>
          <a:p>
            <a:pPr algn="ctr"/>
            <a:r>
              <a:rPr lang="en-US" altLang="zh-CN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in</a:t>
            </a:r>
            <a:r>
              <a:rPr lang="zh-CN" altLang="en-US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Continuation</a:t>
            </a:r>
            <a:r>
              <a:rPr lang="zh-CN" altLang="en-US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4605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Writing</a:t>
            </a:r>
          </a:p>
        </p:txBody>
      </p:sp>
      <p:pic>
        <p:nvPicPr>
          <p:cNvPr id="5" name="https://docer-ks3.wpscdn.cn/picture/70050848/fcb459ca4a68ac747a76ea0b1143b24e_612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01766" y="192852"/>
            <a:ext cx="2352389" cy="19679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4776618" y="14620267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055956" y="308106"/>
            <a:ext cx="8794582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Environment: 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Give it a setting(</a:t>
            </a:r>
            <a:r>
              <a:rPr lang="zh-CN" altLang="en-US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背景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)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3852414" y="6940382"/>
            <a:ext cx="8767059" cy="46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40">
                <a:ea typeface="微软雅黑" panose="020B0503020204020204" charset="-122"/>
              </a:rPr>
              <a:t> I felt so scared that my knees felt weak.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227420" y="2303552"/>
            <a:ext cx="7775357" cy="1845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老师让我们挨个上去自我介绍</a:t>
            </a:r>
          </a:p>
          <a:p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The teacher asked us to introduce ourselves one by one.</a:t>
            </a:r>
          </a:p>
        </p:txBody>
      </p:sp>
      <p:pic>
        <p:nvPicPr>
          <p:cNvPr id="2" name="https://docer-ks3.wpscdn.cn/picture/42522686/1681e7a4fe323d30af435062333d05a8_612.jp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7078" y="2160774"/>
            <a:ext cx="3506651" cy="23394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993823" y="1575902"/>
            <a:ext cx="4084643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FACE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010166" y="3038942"/>
            <a:ext cx="4085503" cy="75882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BODY</a:t>
            </a:r>
            <a:r>
              <a:rPr lang="en-US" altLang="zh-CN" sz="433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006725" y="4306738"/>
            <a:ext cx="4101845" cy="7588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VOICE 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656662" y="5404233"/>
            <a:ext cx="4568882" cy="75882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ENVIRONMENT</a:t>
            </a:r>
            <a:r>
              <a:rPr lang="en-US" altLang="zh-CN" sz="433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1804502" y="210054"/>
            <a:ext cx="6089549" cy="893650"/>
          </a:xfrm>
          <a:prstGeom prst="rect">
            <a:avLst/>
          </a:prstGeom>
          <a:solidFill>
            <a:srgbClr val="FAFCCE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5420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Show the picture!</a:t>
            </a: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097495" y="1454627"/>
            <a:ext cx="6763012" cy="12763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ts val="2820"/>
              </a:lnSpc>
            </a:pPr>
            <a:r>
              <a:rPr lang="en-US" altLang="zh-CN" sz="3520">
                <a:latin typeface="Times New Roman" panose="02020603050405020304" charset="0"/>
                <a:cs typeface="Times New Roman" panose="02020603050405020304" charset="0"/>
              </a:rPr>
              <a:t>make his hair stand on end/</a:t>
            </a:r>
            <a:r>
              <a:rPr lang="en-US" altLang="zh-CN" sz="3520">
                <a:latin typeface="Times New Roman" panose="02020603050405020304" charset="0"/>
                <a:cs typeface="Times New Roman" panose="02020603050405020304" charset="0"/>
                <a:sym typeface="+mn-ea"/>
              </a:rPr>
              <a:t>open his eyes wide/</a:t>
            </a:r>
            <a:r>
              <a:rPr lang="en-US" altLang="zh-CN" sz="3520">
                <a:solidFill>
                  <a:srgbClr val="191B1F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  <a:sym typeface="+mn-ea"/>
              </a:rPr>
              <a:t>face turned pale.</a:t>
            </a:r>
            <a:endParaRPr lang="en-US" altLang="zh-CN" sz="3520" b="0" i="0">
              <a:solidFill>
                <a:srgbClr val="191B1F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  <a:p>
            <a:endParaRPr lang="en-US" altLang="zh-CN" sz="352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" name="https://docer-ks3.wpscdn.cn/picture/186260211/3eb459dabd0339e1f99d8e2a6a72cf4e_612.jp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177" y="1516555"/>
            <a:ext cx="1063951" cy="1063951"/>
          </a:xfrm>
          <a:prstGeom prst="rect">
            <a:avLst/>
          </a:prstGeom>
        </p:spPr>
      </p:pic>
      <p:pic>
        <p:nvPicPr>
          <p:cNvPr id="11" name="https://docer-ks3.wpscdn.cn/picture/187520622/3d083ea1c53b1207dd4f7896518d0cfe_612.jp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clrChange>
              <a:clrFrom>
                <a:srgbClr val="F2F2F2">
                  <a:alpha val="100000"/>
                </a:srgbClr>
              </a:clrFrom>
              <a:clrTo>
                <a:srgbClr val="F2F2F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177" y="2649314"/>
            <a:ext cx="1261775" cy="1403693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149961" y="3061305"/>
            <a:ext cx="6780214" cy="632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52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His legs turned to jelly/He trembled</a:t>
            </a:r>
          </a:p>
        </p:txBody>
      </p:sp>
      <p:pic>
        <p:nvPicPr>
          <p:cNvPr id="13" name="https://docer-ks3.wpscdn.cn/picture/179181154/e8b83f5b00d891e5e78f10e7762cbed3_612.jp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44270" y="4071069"/>
            <a:ext cx="998583" cy="998583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1148241" y="4306738"/>
            <a:ext cx="6257270" cy="675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let out a scream of terror</a:t>
            </a:r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1149961" y="5086854"/>
            <a:ext cx="6560027" cy="1260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The teacher asked us to introduce ourselves</a:t>
            </a:r>
          </a:p>
        </p:txBody>
      </p:sp>
      <p:pic>
        <p:nvPicPr>
          <p:cNvPr id="17" name="https://docer-ks3.wpscdn.cn/picture/42522686/1681e7a4fe323d30af435062333d05a8_612.jp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7078" y="5404233"/>
            <a:ext cx="1001163" cy="6683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43410" y="2159054"/>
            <a:ext cx="11793771" cy="900531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50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句式1</a:t>
            </a:r>
            <a:r>
              <a:rPr lang="en-US" altLang="zh-CN" sz="325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:</a:t>
            </a:r>
            <a:r>
              <a:rPr lang="en-US" altLang="zh-CN" sz="3250" kern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sb be </a:t>
            </a:r>
            <a:r>
              <a:rPr lang="en-US" altLang="zh-CN" sz="3250" b="1" kern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so</a:t>
            </a:r>
            <a:r>
              <a:rPr lang="en-US" altLang="zh-CN" sz="3250" kern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zh-CN" altLang="en-US" sz="3250" b="1" u="sng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情绪</a:t>
            </a:r>
            <a:r>
              <a:rPr lang="en-US" altLang="zh-CN" sz="3250" b="1" u="sng" kern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adj</a:t>
            </a:r>
            <a:r>
              <a:rPr lang="en-US" altLang="zh-CN" sz="3250" kern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3250" b="1" kern="0" noProof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that </a:t>
            </a:r>
            <a:r>
              <a:rPr lang="zh-CN" altLang="en-US" sz="3250" kern="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从句</a:t>
            </a:r>
            <a:r>
              <a:rPr lang="en-US" altLang="zh-CN" sz="3250" kern="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</a:t>
            </a:r>
            <a:r>
              <a:rPr lang="en-US" altLang="zh-CN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某人</a:t>
            </a:r>
            <a:r>
              <a:rPr lang="en-US" altLang="zh-CN" sz="325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如此</a:t>
            </a:r>
            <a:r>
              <a:rPr lang="en-US" altLang="zh-CN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</a:t>
            </a:r>
            <a:r>
              <a:rPr lang="en-US" altLang="zh-CN" sz="3250" b="1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以至于</a:t>
            </a:r>
            <a:r>
              <a:rPr lang="en-US" altLang="zh-CN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...</a:t>
            </a: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44270" y="4600034"/>
            <a:ext cx="5116770" cy="675640"/>
          </a:xfrm>
          <a:prstGeom prst="rect">
            <a:avLst/>
          </a:prstGeom>
          <a:solidFill>
            <a:srgbClr val="F0F2CA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let out a scream of terror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837538" y="3721866"/>
            <a:ext cx="6117933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95"/>
              <a:t>我</a:t>
            </a:r>
            <a:r>
              <a:rPr lang="zh-CN" altLang="en-US" sz="3795">
                <a:highlight>
                  <a:srgbClr val="FFFF00"/>
                </a:highlight>
              </a:rPr>
              <a:t>太害怕了以至于</a:t>
            </a:r>
            <a:r>
              <a:rPr lang="zh-CN" altLang="en-US" sz="3795"/>
              <a:t>我发出恐怖的尖叫声。</a:t>
            </a:r>
          </a:p>
          <a:p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I was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 so frightened that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I let out a scream of terror.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43410" y="1087362"/>
            <a:ext cx="11711201" cy="67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/>
            <a:r>
              <a:rPr lang="en-US" altLang="zh-CN" sz="3795">
                <a:latin typeface="Times New Roman" panose="02020603050405020304"/>
                <a:ea typeface="Times New Roman" panose="02020603050405020304"/>
                <a:sym typeface="+mn-ea"/>
              </a:rPr>
              <a:t>I was </a:t>
            </a:r>
            <a:r>
              <a:rPr lang="en-US" altLang="zh-CN" sz="3795" b="1">
                <a:latin typeface="Times New Roman" panose="02020603050405020304"/>
                <a:ea typeface="Times New Roman" panose="02020603050405020304"/>
              </a:rPr>
              <a:t>so afraid that</a:t>
            </a:r>
            <a:r>
              <a:rPr lang="en-US" altLang="zh-CN" sz="3795">
                <a:latin typeface="Times New Roman" panose="02020603050405020304"/>
                <a:ea typeface="Times New Roman" panose="02020603050405020304"/>
              </a:rPr>
              <a:t> I lowered my head</a:t>
            </a: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2515810" y="2365479"/>
            <a:ext cx="4451908" cy="584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7267034" y="2365479"/>
            <a:ext cx="3848113" cy="584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0" y="15670"/>
            <a:ext cx="5158915" cy="67564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795"/>
              <a:t>观察例句，总结句型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3" grpId="0" bldLvl="0" animBg="1"/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244270" y="3721866"/>
            <a:ext cx="4611887" cy="1091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25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his legs turned to jelly/He trembled</a:t>
            </a: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244270" y="5022346"/>
            <a:ext cx="4611887" cy="1091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325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The teacher asked us to introduce ourselves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937007" y="3721866"/>
            <a:ext cx="6991800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Scared and nervous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, I trembled 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uncontrollably when the teacher asked us to introduce ourselves one by one.</a:t>
            </a:r>
            <a:endParaRPr lang="zh-CN" altLang="en-US" sz="3795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56539" y="1642990"/>
            <a:ext cx="11875481" cy="63819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indent="0" algn="l" fontAlgn="auto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句式</a:t>
            </a:r>
            <a:r>
              <a:rPr lang="en-US" altLang="zh-CN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325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zh-CN" altLang="en-US" sz="3250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形容词1+形容词2</a:t>
            </a:r>
            <a:r>
              <a:rPr lang="zh-CN" altLang="en-US" sz="3250" u="sng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</a:t>
            </a:r>
            <a:r>
              <a:rPr lang="zh-CN" altLang="en-US" sz="3250" u="sng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sb d</a:t>
            </a:r>
            <a:r>
              <a:rPr lang="en-US" altLang="zh-CN" sz="3250" u="sng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id</a:t>
            </a:r>
            <a:r>
              <a:rPr lang="zh-CN" altLang="en-US" sz="3250" u="sng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sth</a:t>
            </a:r>
            <a:r>
              <a:rPr lang="en-US" sz="3250" u="sng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</a:t>
            </a:r>
            <a:r>
              <a:rPr lang="en-US" altLang="zh-CN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(感到</a:t>
            </a:r>
            <a:r>
              <a:rPr lang="en-US" altLang="zh-CN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)...</a:t>
            </a:r>
            <a:r>
              <a:rPr lang="zh-CN" altLang="en-US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en-US" altLang="zh-CN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...</a:t>
            </a:r>
            <a:r>
              <a:rPr lang="zh-CN" altLang="en-US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,某人做了某事。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44270" y="2356018"/>
            <a:ext cx="11684538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95">
                <a:latin typeface="微软雅黑" panose="020B0503020204020204" charset="-122"/>
                <a:ea typeface="微软雅黑" panose="020B0503020204020204" charset="-122"/>
                <a:sym typeface="+mn-ea"/>
              </a:rPr>
              <a:t>当老师叫我们挨个上去自我介绍时，我</a:t>
            </a:r>
            <a:r>
              <a:rPr lang="zh-CN" altLang="en-US" sz="379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感到紧张和恐惧</a:t>
            </a:r>
            <a:r>
              <a:rPr lang="zh-CN" altLang="en-US" sz="3795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不受控制的颤抖着</a:t>
            </a:r>
            <a:r>
              <a:rPr lang="zh-CN" altLang="en-US" sz="3795">
                <a:sym typeface="+mn-ea"/>
              </a:rPr>
              <a:t>。</a:t>
            </a:r>
            <a:r>
              <a:rPr lang="en-US" altLang="zh-CN" sz="3795">
                <a:sym typeface="+mn-ea"/>
              </a:rPr>
              <a:t>(Body+Enviroment)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33898" y="829330"/>
            <a:ext cx="11442848" cy="67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en-US" altLang="zh-CN" sz="3795" b="1">
                <a:latin typeface="Times New Roman" panose="02020603050405020304"/>
                <a:ea typeface="Times New Roman" panose="02020603050405020304"/>
              </a:rPr>
              <a:t>Scared and nervous, </a:t>
            </a:r>
            <a:r>
              <a:rPr lang="en-US" altLang="zh-CN" sz="3795">
                <a:latin typeface="Times New Roman" panose="02020603050405020304"/>
                <a:ea typeface="Times New Roman" panose="02020603050405020304"/>
              </a:rPr>
              <a:t>he let out a scream of terror.</a:t>
            </a:r>
            <a:endParaRPr lang="zh-CN" altLang="en-US" sz="3795"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0" y="15670"/>
            <a:ext cx="5158915" cy="67564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795"/>
              <a:t>观察例句，总结句型</a:t>
            </a: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1414874" y="1696317"/>
            <a:ext cx="3326029" cy="498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7071790" y="1658472"/>
            <a:ext cx="4857878" cy="584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6" grpId="0" bldLvl="0" animBg="1"/>
      <p:bldP spid="2" grpId="0"/>
      <p:bldP spid="5" grpId="0" bldLvl="0" animBg="1"/>
      <p:bldP spid="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242550" y="4084831"/>
            <a:ext cx="5594988" cy="1093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 indent="0" fontAlgn="auto">
              <a:lnSpc>
                <a:spcPts val="2820"/>
              </a:lnSpc>
            </a:pP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make his hair stand on end/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  <a:sym typeface="+mn-ea"/>
              </a:rPr>
              <a:t>open his eyes wide/</a:t>
            </a:r>
            <a:r>
              <a:rPr lang="en-US" altLang="zh-CN" sz="3250">
                <a:solidFill>
                  <a:srgbClr val="191B1F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  <a:sym typeface="+mn-ea"/>
              </a:rPr>
              <a:t>face turned pale.</a:t>
            </a:r>
            <a:endParaRPr lang="en-US" altLang="zh-CN" sz="3250" b="0" i="0">
              <a:solidFill>
                <a:srgbClr val="191B1F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  <a:p>
            <a:endParaRPr lang="en-US" altLang="zh-CN" sz="3250" b="0" i="0">
              <a:solidFill>
                <a:srgbClr val="191B1F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43410" y="5209849"/>
            <a:ext cx="5594128" cy="10476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noAutofit/>
          </a:bodyPr>
          <a:lstStyle/>
          <a:p>
            <a:r>
              <a:rPr lang="en-US" altLang="zh-CN" sz="325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his legs turned to jelly/He trembled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923549" y="4014302"/>
            <a:ext cx="6117933" cy="1845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Scared and nervous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, I trembled 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uncontrollably with my hair standing on end.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61700" y="2036059"/>
            <a:ext cx="11879782" cy="7035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indent="0" algn="l" fontAlgn="auto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技巧</a:t>
            </a:r>
            <a:r>
              <a:rPr lang="en-US" altLang="zh-CN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3:</a:t>
            </a:r>
            <a:r>
              <a:rPr lang="en-US" altLang="zh-CN" sz="3250" b="1" u="sng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with+n/</a:t>
            </a:r>
            <a:r>
              <a:rPr lang="zh-CN" altLang="en-US" sz="3250" b="1" u="sng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代</a:t>
            </a:r>
            <a:r>
              <a:rPr lang="en-US" altLang="zh-CN" sz="3250" b="1" u="sng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+Ving</a:t>
            </a:r>
            <a:r>
              <a:rPr lang="zh-CN" altLang="en-US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325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sb did sth. </a:t>
            </a:r>
            <a:r>
              <a:rPr lang="en-US" altLang="zh-CN" sz="325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   </a:t>
            </a:r>
            <a:r>
              <a:rPr lang="zh-CN" altLang="en-US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有……</a:t>
            </a:r>
            <a:r>
              <a:rPr lang="en-US" altLang="zh-CN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, </a:t>
            </a:r>
            <a:r>
              <a:rPr lang="zh-CN" altLang="en-US" sz="325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某人做了某事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0849375" y="4770335"/>
            <a:ext cx="1001163" cy="487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5901186" y="5258015"/>
            <a:ext cx="5084086" cy="630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161700" y="718377"/>
            <a:ext cx="11767968" cy="1260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en-US" altLang="zh-CN" sz="3795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Scared and nervous</a:t>
            </a:r>
            <a:r>
              <a:rPr lang="zh-CN" altLang="en-US" sz="3795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，</a:t>
            </a:r>
            <a:r>
              <a:rPr lang="en-US" altLang="zh-CN" sz="3795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he let out a scream of terror </a:t>
            </a:r>
            <a:r>
              <a:rPr lang="en-US" altLang="zh-CN" sz="3795" b="1">
                <a:latin typeface="Times New Roman" panose="02020603050405020304" charset="0"/>
                <a:ea typeface="Times New Roman" panose="02020603050405020304"/>
                <a:cs typeface="Times New Roman" panose="02020603050405020304" charset="0"/>
              </a:rPr>
              <a:t>with tears running down his face uncontrollably.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244270" y="2805853"/>
            <a:ext cx="11797211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95">
                <a:solidFill>
                  <a:srgbClr val="FF0000"/>
                </a:solidFill>
                <a:sym typeface="+mn-ea"/>
              </a:rPr>
              <a:t>感到紧张和恐惧</a:t>
            </a:r>
            <a:r>
              <a:rPr lang="zh-CN" altLang="en-US" sz="3795">
                <a:sym typeface="+mn-ea"/>
              </a:rPr>
              <a:t>，我不受控制的颤抖着，汗毛直立。</a:t>
            </a:r>
            <a:r>
              <a:rPr lang="en-US" altLang="zh-CN" sz="3795">
                <a:sym typeface="+mn-ea"/>
              </a:rPr>
              <a:t>(Body+Face)</a:t>
            </a:r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1414874" y="2063582"/>
            <a:ext cx="2889956" cy="498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7071790" y="2061862"/>
            <a:ext cx="4857878" cy="584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0" y="15670"/>
            <a:ext cx="5158915" cy="67564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3795"/>
              <a:t>观察例句，总结句型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8" grpId="0" bldLvl="0" animBg="1"/>
      <p:bldP spid="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直接连接符 28"/>
          <p:cNvCxnSpPr/>
          <p:nvPr>
            <p:custDataLst>
              <p:tags r:id="rId2"/>
            </p:custDataLst>
          </p:nvPr>
        </p:nvCxnSpPr>
        <p:spPr>
          <a:xfrm>
            <a:off x="891601" y="5703001"/>
            <a:ext cx="305348" cy="0"/>
          </a:xfrm>
          <a:prstGeom prst="line">
            <a:avLst/>
          </a:prstGeom>
          <a:ln w="5080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329773" y="10887758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9026" y="2356018"/>
            <a:ext cx="8128000" cy="122737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zh-CN" altLang="en-US" sz="3795">
                <a:latin typeface="微软雅黑" panose="020B0503020204020204" charset="-122"/>
                <a:ea typeface="微软雅黑" panose="020B0503020204020204" charset="-122"/>
              </a:rPr>
              <a:t>我的脸变得惨白，全身止不住的颤抖，我感觉我双腿发软。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9026" y="3976457"/>
            <a:ext cx="8128000" cy="1895673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noAutofit/>
          </a:bodyPr>
          <a:lstStyle/>
          <a:p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With my face turning pale,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I trembled 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uncontrollably and I felt my legs turning to jelly.</a:t>
            </a:r>
            <a:endParaRPr lang="en-US" sz="3795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9026" y="794926"/>
            <a:ext cx="11879782" cy="13821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indent="0" algn="l" fontAlgn="auto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325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句式</a:t>
            </a:r>
            <a:r>
              <a:rPr lang="en-US" altLang="zh-CN" sz="325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en-US" altLang="zh-CN" sz="325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325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with+n/</a:t>
            </a:r>
            <a:r>
              <a:rPr lang="zh-CN" altLang="en-US" sz="325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</a:t>
            </a:r>
            <a:r>
              <a:rPr lang="en-US" altLang="zh-CN" sz="325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+Ving/Ved/to do/</a:t>
            </a:r>
            <a:r>
              <a:rPr lang="zh-CN" altLang="en-US" sz="325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介词短语，</a:t>
            </a:r>
            <a:r>
              <a:rPr lang="en-US" altLang="zh-CN" sz="3250" b="1" u="sng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sb did sth.</a:t>
            </a:r>
            <a:endParaRPr lang="zh-CN" altLang="en-US" sz="3250" b="1" u="sng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CN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</a:t>
            </a:r>
            <a:r>
              <a:rPr lang="zh-CN" altLang="en-US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有……</a:t>
            </a:r>
            <a:r>
              <a:rPr lang="en-US" altLang="zh-CN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 </a:t>
            </a:r>
            <a:r>
              <a:rPr lang="zh-CN" altLang="en-US" sz="325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某人做了某事</a:t>
            </a:r>
          </a:p>
        </p:txBody>
      </p:sp>
      <p:pic>
        <p:nvPicPr>
          <p:cNvPr id="10" name="https://docer-ks3.wpscdn.cn/picture/174272544/f80a052de2760b6929362ed04d19b5e2_612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34830" y="2378381"/>
            <a:ext cx="3268402" cy="369243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747833" y="1380658"/>
            <a:ext cx="3722538" cy="4086363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44270" y="1283466"/>
            <a:ext cx="6959976" cy="4184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(Voice)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“Noooo!” I let out a scream of terror 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(Environment)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as we were asked to introduce ourselves one by one.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(Face)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 With my face turning pale,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(Body)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  I trembled 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uncontrollably and I felt my legs turned to jelly.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800251" y="1380658"/>
            <a:ext cx="7104474" cy="418465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(Voice)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“Noooo!” I let out a scream of terror 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(Environment)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as we were asked to introduce ourselves one by one.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(Face)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 With my face turning pale,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  <a:sym typeface="+mn-ea"/>
              </a:rPr>
              <a:t> (Body)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  <a:sym typeface="+mn-ea"/>
              </a:rPr>
              <a:t>  I was so scared that I trembled </a:t>
            </a:r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uncontrollably and I felt my legs turning to jelly.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4800251" y="210914"/>
            <a:ext cx="7104474" cy="882469"/>
          </a:xfrm>
          <a:prstGeom prst="rect">
            <a:avLst/>
          </a:prstGeom>
          <a:solidFill>
            <a:srgbClr val="FAFCC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960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Yes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46218" y="210914"/>
            <a:ext cx="4194736" cy="88246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960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No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46218" y="1380658"/>
            <a:ext cx="4195596" cy="4164632"/>
          </a:xfrm>
          <a:prstGeom prst="rect">
            <a:avLst/>
          </a:prstGeom>
          <a:solidFill>
            <a:srgbClr val="FAFCCE"/>
          </a:solidFill>
          <a:ln>
            <a:noFill/>
          </a:ln>
        </p:spPr>
        <p:txBody>
          <a:bodyPr wrap="square" rtlCol="0">
            <a:noAutofit/>
          </a:bodyPr>
          <a:lstStyle/>
          <a:p>
            <a:endParaRPr lang="en-US" altLang="zh-CN" sz="3795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65545" y="3136994"/>
            <a:ext cx="3756942" cy="84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75">
                <a:latin typeface="Times New Roman" panose="02020603050405020304" charset="0"/>
                <a:cs typeface="Times New Roman" panose="02020603050405020304" charset="0"/>
              </a:rPr>
              <a:t>I felt nervous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94990" y="600542"/>
            <a:ext cx="7905233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20" b="1">
                <a:latin typeface="Times New Roman" panose="02020603050405020304" charset="0"/>
                <a:cs typeface="Times New Roman" panose="02020603050405020304" charset="0"/>
              </a:rPr>
              <a:t>Practice: He was excited.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36706" y="2551262"/>
            <a:ext cx="2445281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FACE</a:t>
            </a:r>
            <a:endParaRPr lang="en-US" altLang="zh-CN" sz="4335" b="1">
              <a:solidFill>
                <a:schemeClr val="bg1"/>
              </a:solidFill>
              <a:highlight>
                <a:srgbClr val="000080"/>
              </a:highligh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36706" y="4501982"/>
            <a:ext cx="2445281" cy="75882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BODY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8029948" y="2551262"/>
            <a:ext cx="3977989" cy="7588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VOICE 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8029948" y="4501982"/>
            <a:ext cx="4029596" cy="8041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379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ENVIRONMENT</a:t>
            </a:r>
            <a:r>
              <a:rPr lang="en-US" altLang="zh-CN" sz="379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pic>
        <p:nvPicPr>
          <p:cNvPr id="13" name="https://docer-ks3.wpscdn.cn/picture/81257790/5d54518aa56485b6c5410a0300e3f5dd_612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3274" y="1282606"/>
            <a:ext cx="3850694" cy="577991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2"/>
            </p:custDataLst>
          </p:nvPr>
        </p:nvSpPr>
        <p:spPr>
          <a:xfrm>
            <a:off x="49026" y="1028015"/>
            <a:ext cx="6467136" cy="28512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4335">
                <a:solidFill>
                  <a:srgbClr val="FFFF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zh-CN" sz="433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lang="zh-CN" altLang="en-US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语言素材：</a:t>
            </a:r>
            <a:r>
              <a:rPr lang="en-US" altLang="zh-CN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Face</a:t>
            </a:r>
            <a:endParaRPr lang="en-US" altLang="zh-CN" sz="433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zh-CN" alt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眼睛</a:t>
            </a:r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--light up </a:t>
            </a:r>
            <a:r>
              <a:rPr lang="zh-CN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亮起来</a:t>
            </a:r>
            <a:endParaRPr lang="en-US" altLang="zh-CN" sz="379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zh-CN" alt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嘴巴</a:t>
            </a:r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--smile from ear to ear</a:t>
            </a:r>
          </a:p>
          <a:p>
            <a:pPr algn="l"/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                      </a:t>
            </a:r>
            <a:r>
              <a:rPr lang="zh-CN" alt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咧嘴笑</a:t>
            </a: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6668400" y="1083921"/>
            <a:ext cx="5490916" cy="26379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语言素材：</a:t>
            </a:r>
            <a:r>
              <a:rPr lang="en-US" altLang="zh-CN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Body</a:t>
            </a:r>
            <a:endParaRPr lang="en-US" altLang="zh-CN" sz="433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jump to one’s feet </a:t>
            </a:r>
            <a:r>
              <a:rPr lang="zh-CN" altLang="en-US" sz="325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跳起来</a:t>
            </a:r>
            <a:endParaRPr lang="en-US" sz="325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punch the air </a:t>
            </a:r>
            <a:r>
              <a:rPr lang="zh-CN" alt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举拳欢呼</a:t>
            </a:r>
          </a:p>
        </p:txBody>
      </p:sp>
      <p:sp>
        <p:nvSpPr>
          <p:cNvPr id="7" name="圆角矩形 6"/>
          <p:cNvSpPr/>
          <p:nvPr>
            <p:custDataLst>
              <p:tags r:id="rId4"/>
            </p:custDataLst>
          </p:nvPr>
        </p:nvSpPr>
        <p:spPr>
          <a:xfrm>
            <a:off x="6643457" y="3789814"/>
            <a:ext cx="5489195" cy="26431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79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语法结构：</a:t>
            </a:r>
          </a:p>
          <a:p>
            <a:pPr algn="ctr"/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with+n+doing;</a:t>
            </a:r>
            <a:endParaRPr lang="zh-CN" altLang="en-US" sz="379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adj and adj,SVO;</a:t>
            </a:r>
          </a:p>
          <a:p>
            <a:pPr algn="ctr"/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so…that...</a:t>
            </a:r>
            <a:endParaRPr lang="zh-CN" altLang="en-US" sz="379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711611" y="210914"/>
            <a:ext cx="10120005" cy="84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75">
                <a:highlight>
                  <a:srgbClr val="00FFFF"/>
                </a:highlight>
                <a:latin typeface="Times New Roman" panose="02020603050405020304" charset="0"/>
                <a:cs typeface="Times New Roman" panose="02020603050405020304" charset="0"/>
              </a:rPr>
              <a:t>Expressions and grammar you can use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49026" y="3917110"/>
            <a:ext cx="6467136" cy="2472804"/>
          </a:xfrm>
          <a:prstGeom prst="rect">
            <a:avLst/>
          </a:prstGeom>
          <a:solidFill>
            <a:srgbClr val="FAFCCE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语言素材：</a:t>
            </a:r>
            <a:r>
              <a:rPr lang="en-US" altLang="zh-CN" sz="4335" u="sng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Voice</a:t>
            </a:r>
            <a:endParaRPr lang="en-US" altLang="zh-CN" sz="4335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sz="433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let out a cry of joy</a:t>
            </a:r>
          </a:p>
          <a:p>
            <a:pPr algn="ctr"/>
            <a:r>
              <a:rPr lang="zh-CN" altLang="en-US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发出喜悦的欢呼</a:t>
            </a:r>
            <a:endParaRPr lang="zh-CN" altLang="en-US" sz="3795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31950" y="1575902"/>
            <a:ext cx="4064000" cy="276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He was excited.</a:t>
            </a:r>
          </a:p>
          <a:p>
            <a:pPr algn="ctr"/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He was curious.</a:t>
            </a:r>
          </a:p>
          <a:p>
            <a:pPr algn="ctr"/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He was nervous.</a:t>
            </a:r>
          </a:p>
          <a:p>
            <a:pPr algn="ctr"/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……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096430" y="1575902"/>
            <a:ext cx="5562304" cy="259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2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Rely too much on telling!!!</a:t>
            </a:r>
          </a:p>
          <a:p>
            <a:pPr algn="ctr"/>
            <a:r>
              <a:rPr lang="zh-CN" altLang="en-US" sz="542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过度依赖陈述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779862" y="210914"/>
            <a:ext cx="9301184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20" b="1">
                <a:latin typeface="Times New Roman" panose="02020603050405020304" charset="0"/>
                <a:cs typeface="Times New Roman" panose="02020603050405020304" charset="0"/>
              </a:rPr>
              <a:t>Practice: He was excited</a:t>
            </a:r>
          </a:p>
        </p:txBody>
      </p:sp>
      <p:pic>
        <p:nvPicPr>
          <p:cNvPr id="2" name="https://docer-ks3.wpscdn.cn/picture/81257790/5d54518aa56485b6c5410a0300e3f5dd_61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2394" y="1088222"/>
            <a:ext cx="3850694" cy="5779911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19327" y="1168212"/>
            <a:ext cx="8201109" cy="49069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With my eyes 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lighting up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with delight </a:t>
            </a:r>
            <a:r>
              <a:rPr lang="en-US" altLang="zh-CN" sz="3795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(face)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, I jumped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 to my feet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punching the air 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with fists</a:t>
            </a:r>
            <a:r>
              <a:rPr lang="en-US" altLang="zh-CN" sz="3795">
                <a:highlight>
                  <a:srgbClr val="FF0000"/>
                </a:highlight>
                <a:latin typeface="Times New Roman" panose="02020603050405020304" charset="0"/>
                <a:cs typeface="Times New Roman" panose="02020603050405020304" charset="0"/>
              </a:rPr>
              <a:t> (body)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as all day’s classes have been finished.</a:t>
            </a:r>
            <a:r>
              <a:rPr lang="en-US" altLang="zh-CN" sz="3795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795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(enviroment)</a:t>
            </a:r>
            <a:r>
              <a:rPr lang="en-US" altLang="zh-CN" sz="3795">
                <a:solidFill>
                  <a:srgbClr val="FAFCCE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“Yeah!!!” I 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let out a cry of joy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at the top of my lungs </a:t>
            </a:r>
            <a:r>
              <a:rPr lang="en-US" altLang="zh-CN" sz="379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(voice)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A big toothy smile spread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across my face, </a:t>
            </a:r>
            <a:r>
              <a:rPr lang="en-US" altLang="zh-CN" sz="3795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broadening</a:t>
            </a:r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 from ear to ear. </a:t>
            </a:r>
            <a:r>
              <a:rPr lang="en-US" altLang="zh-CN" sz="3795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(face) 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44270" y="795786"/>
            <a:ext cx="11942569" cy="84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75" b="1">
                <a:latin typeface="Times New Roman" panose="02020603050405020304" charset="0"/>
                <a:cs typeface="Times New Roman" panose="02020603050405020304" charset="0"/>
              </a:rPr>
              <a:t>Summary: 4 steps to show one’s feelings. 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707310" y="2258826"/>
            <a:ext cx="3853274" cy="1072552"/>
          </a:xfrm>
          <a:prstGeom prst="rect">
            <a:avLst/>
          </a:prstGeom>
          <a:solidFill>
            <a:srgbClr val="00007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5420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FACE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707310" y="4112354"/>
            <a:ext cx="3853274" cy="995142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5420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BODY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071790" y="2258826"/>
            <a:ext cx="4083782" cy="1073412"/>
          </a:xfrm>
          <a:prstGeom prst="rect">
            <a:avLst/>
          </a:prstGeom>
          <a:solidFill>
            <a:srgbClr val="FFFF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5420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VOICE 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7071790" y="4014302"/>
            <a:ext cx="4029596" cy="1089754"/>
          </a:xfrm>
          <a:prstGeom prst="rect">
            <a:avLst/>
          </a:prstGeom>
          <a:solidFill>
            <a:srgbClr val="00B05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379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ENVIRONMENT</a:t>
            </a:r>
            <a:r>
              <a:rPr lang="en-US" altLang="zh-CN" sz="379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好好小姐。 2025-06-06 21.29.06">
            <a:hlinkClick r:id="" action="ppaction://media"/>
            <a:extLst>
              <a:ext uri="{FF2B5EF4-FFF2-40B4-BE49-F238E27FC236}">
                <a16:creationId xmlns:a16="http://schemas.microsoft.com/office/drawing/2014/main" id="{579C2EC4-B6EA-2E4A-B893-F8504FFAB3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2" y="4762"/>
            <a:ext cx="12187237" cy="68553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0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36706" y="1088222"/>
            <a:ext cx="4064000" cy="84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7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Show</a:t>
            </a:r>
            <a:r>
              <a:rPr lang="zh-CN" altLang="en-US" sz="487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！</a:t>
            </a:r>
            <a:r>
              <a:rPr lang="en-US" altLang="zh-CN" sz="4875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√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7559470" y="1088222"/>
            <a:ext cx="4064000" cy="84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75">
                <a:highlight>
                  <a:srgbClr val="FF0000"/>
                </a:highlight>
                <a:latin typeface="Times New Roman" panose="02020603050405020304" charset="0"/>
                <a:cs typeface="Times New Roman" panose="02020603050405020304" charset="0"/>
              </a:rPr>
              <a:t>Tell</a:t>
            </a:r>
            <a:r>
              <a:rPr lang="zh-CN" altLang="en-US" sz="4875">
                <a:highlight>
                  <a:srgbClr val="FF0000"/>
                </a:highlight>
                <a:latin typeface="Times New Roman" panose="02020603050405020304" charset="0"/>
                <a:cs typeface="Times New Roman" panose="02020603050405020304" charset="0"/>
              </a:rPr>
              <a:t>！×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876546" y="3136994"/>
            <a:ext cx="40640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Shut your readers out of the house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41462" y="3136994"/>
            <a:ext cx="40640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 dirty="0">
                <a:latin typeface="Times New Roman" panose="02020603050405020304" charset="0"/>
                <a:cs typeface="Times New Roman" panose="02020603050405020304" charset="0"/>
              </a:rPr>
              <a:t>Invite your readers into the house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713986" y="2343116"/>
            <a:ext cx="4064000" cy="675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795">
                <a:latin typeface="Times New Roman" panose="02020603050405020304" charset="0"/>
                <a:cs typeface="Times New Roman" panose="02020603050405020304" charset="0"/>
              </a:rPr>
              <a:t>She is in love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9026" y="600542"/>
            <a:ext cx="9920461" cy="609282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457200" fontAlgn="auto"/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“He’s p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lanting a tree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?” 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  <a:sym typeface="+mn-ea"/>
              </a:rPr>
              <a:t>“I’d help him, but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  <a:sym typeface="+mn-ea"/>
              </a:rPr>
              <a:t>he says he has to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  <a:sym typeface="+mn-ea"/>
              </a:rPr>
              <a:t> do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this himself."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I whispered.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"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I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s it a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…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" The words stuck in my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t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hroat,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and the next thing l know he's holding my hand,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l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ooking right into my eyes.</a:t>
            </a:r>
          </a:p>
          <a:p>
            <a:pPr indent="457200" fontAlgn="auto"/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My heart stopped. It just stopped beating. And for the first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t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ime in my life,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I had that feeling. Like the world is moving all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around you, all beneath you, all inside you, and you're floating.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Floating in midair.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And the only thing keeping you from drifting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away is the other person's eyes. They're connected to yours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b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y some invisible physical force, and they hold you fast while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t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he rest of the world swirls and twirls and falls completely</a:t>
            </a:r>
            <a:r>
              <a:rPr lang="en-US" altLang="zh-CN" sz="325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3250">
                <a:latin typeface="Times New Roman" panose="02020603050405020304" charset="0"/>
                <a:cs typeface="Times New Roman" panose="02020603050405020304" charset="0"/>
              </a:rPr>
              <a:t>away.</a:t>
            </a:r>
          </a:p>
        </p:txBody>
      </p:sp>
      <p:cxnSp>
        <p:nvCxnSpPr>
          <p:cNvPr id="2" name="直接连接符 1"/>
          <p:cNvCxnSpPr/>
          <p:nvPr>
            <p:custDataLst>
              <p:tags r:id="rId2"/>
            </p:custDataLst>
          </p:nvPr>
        </p:nvCxnSpPr>
        <p:spPr>
          <a:xfrm>
            <a:off x="843764" y="1139828"/>
            <a:ext cx="8568374" cy="4644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146218" y="1673954"/>
            <a:ext cx="946116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244270" y="2161634"/>
            <a:ext cx="3121324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7851906" y="15670"/>
            <a:ext cx="4101845" cy="7588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VOICE </a:t>
            </a: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6193622" y="2161634"/>
            <a:ext cx="33165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>
            <p:custDataLst>
              <p:tags r:id="rId7"/>
            </p:custDataLst>
          </p:nvPr>
        </p:nvCxnSpPr>
        <p:spPr>
          <a:xfrm>
            <a:off x="146218" y="2649314"/>
            <a:ext cx="614545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8106497" y="2161634"/>
            <a:ext cx="4085503" cy="528105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4335" b="1">
                <a:solidFill>
                  <a:srgbClr val="00007F"/>
                </a:solidFill>
                <a:latin typeface="Times New Roman" panose="02020603050405020304" charset="0"/>
                <a:cs typeface="Times New Roman" panose="02020603050405020304" charset="0"/>
              </a:rPr>
              <a:t>BODY</a:t>
            </a:r>
            <a:r>
              <a:rPr lang="en-US" altLang="zh-CN" sz="433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cxnSp>
        <p:nvCxnSpPr>
          <p:cNvPr id="10" name="直接连接符 9"/>
          <p:cNvCxnSpPr/>
          <p:nvPr>
            <p:custDataLst>
              <p:tags r:id="rId9"/>
            </p:custDataLst>
          </p:nvPr>
        </p:nvCxnSpPr>
        <p:spPr>
          <a:xfrm>
            <a:off x="6584110" y="3624674"/>
            <a:ext cx="2731696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10"/>
            </p:custDataLst>
          </p:nvPr>
        </p:nvCxnSpPr>
        <p:spPr>
          <a:xfrm flipV="1">
            <a:off x="244270" y="4014302"/>
            <a:ext cx="8973484" cy="98052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1"/>
            </p:custDataLst>
          </p:nvPr>
        </p:nvCxnSpPr>
        <p:spPr>
          <a:xfrm flipV="1">
            <a:off x="146218" y="4591144"/>
            <a:ext cx="5624195" cy="889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7623118" y="4014302"/>
            <a:ext cx="4568882" cy="72248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latin typeface="Times New Roman" panose="02020603050405020304" charset="0"/>
                <a:cs typeface="Times New Roman" panose="02020603050405020304" charset="0"/>
              </a:rPr>
              <a:t>ENVIRONMENT</a:t>
            </a:r>
            <a:r>
              <a:rPr lang="en-US" altLang="zh-CN" sz="4335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cxnSp>
        <p:nvCxnSpPr>
          <p:cNvPr id="16" name="直接连接符 15"/>
          <p:cNvCxnSpPr/>
          <p:nvPr>
            <p:custDataLst>
              <p:tags r:id="rId13"/>
            </p:custDataLst>
          </p:nvPr>
        </p:nvCxnSpPr>
        <p:spPr>
          <a:xfrm>
            <a:off x="3170649" y="5087714"/>
            <a:ext cx="6437032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7869108" y="5282098"/>
            <a:ext cx="4084643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FACE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bldLvl="0" animBg="1"/>
      <p:bldP spid="15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329773" y="10887758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44498" y="286603"/>
            <a:ext cx="4794230" cy="6324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520" b="1">
                <a:latin typeface="Times New Roman" panose="02020603050405020304" charset="0"/>
                <a:cs typeface="Times New Roman" panose="02020603050405020304" charset="0"/>
              </a:rPr>
              <a:t>Step 1 </a:t>
            </a:r>
            <a:endParaRPr lang="zh-CN" altLang="en-US" sz="352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39514" y="1966390"/>
            <a:ext cx="11700880" cy="924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20" b="1">
                <a:latin typeface="Times New Roman" panose="02020603050405020304" charset="0"/>
                <a:cs typeface="Times New Roman" panose="02020603050405020304" charset="0"/>
              </a:rPr>
              <a:t>Face+Body+Voice+Environment</a:t>
            </a:r>
          </a:p>
        </p:txBody>
      </p:sp>
      <p:sp>
        <p:nvSpPr>
          <p:cNvPr id="4" name="下箭头 3"/>
          <p:cNvSpPr/>
          <p:nvPr>
            <p:custDataLst>
              <p:tags r:id="rId5"/>
            </p:custDataLst>
          </p:nvPr>
        </p:nvSpPr>
        <p:spPr>
          <a:xfrm flipV="1">
            <a:off x="8827266" y="1478710"/>
            <a:ext cx="544447" cy="60379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6778494" y="112862"/>
            <a:ext cx="4885401" cy="1149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433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Show</a:t>
            </a:r>
            <a:r>
              <a:rPr lang="zh-CN" altLang="en-US" sz="433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！</a:t>
            </a:r>
          </a:p>
          <a:p>
            <a:pPr algn="ctr"/>
            <a:r>
              <a:rPr lang="en-US" altLang="zh-CN" sz="433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Don't tell</a:t>
            </a:r>
            <a:r>
              <a:rPr lang="zh-CN" altLang="en-US" sz="433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！</a:t>
            </a:r>
          </a:p>
        </p:txBody>
      </p:sp>
      <p:sp>
        <p:nvSpPr>
          <p:cNvPr id="7" name="下箭头 6"/>
          <p:cNvSpPr/>
          <p:nvPr>
            <p:custDataLst>
              <p:tags r:id="rId7"/>
            </p:custDataLst>
          </p:nvPr>
        </p:nvSpPr>
        <p:spPr>
          <a:xfrm>
            <a:off x="5705942" y="2923688"/>
            <a:ext cx="544447" cy="90053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316822" y="4111494"/>
            <a:ext cx="10070979" cy="758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Have a </a:t>
            </a:r>
            <a:r>
              <a:rPr lang="en-US" altLang="zh-CN" sz="4335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clear and vivid picture</a:t>
            </a:r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 in your mind.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3886818" y="5086854"/>
            <a:ext cx="4064000" cy="758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>
                <a:latin typeface="Times New Roman" panose="02020603050405020304" charset="0"/>
                <a:cs typeface="Times New Roman" panose="02020603050405020304" charset="0"/>
              </a:rPr>
              <a:t>A face in fear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  <p:bldP spid="7" grpId="0" bldLvl="0" animBg="1"/>
      <p:bldP spid="8" grpId="0"/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803994" y="308106"/>
            <a:ext cx="5508978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FACE: 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Draw his face </a:t>
            </a:r>
          </a:p>
        </p:txBody>
      </p:sp>
      <p:pic>
        <p:nvPicPr>
          <p:cNvPr id="8" name="https://docer-ks3.wpscdn.cn/picture/125472373/7f35a4728139da15afa6833e804316f6_61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1744" b="36754"/>
          <a:stretch>
            <a:fillRect/>
          </a:stretch>
        </p:blipFill>
        <p:spPr>
          <a:xfrm>
            <a:off x="-633038" y="600542"/>
            <a:ext cx="3934984" cy="5411786"/>
          </a:xfrm>
          <a:prstGeom prst="rect">
            <a:avLst/>
          </a:prstGeom>
        </p:spPr>
      </p:pic>
      <p:grpSp>
        <p:nvGrpSpPr>
          <p:cNvPr id="15" name="组合 14"/>
          <p:cNvGrpSpPr/>
          <p:nvPr>
            <p:custDataLst>
              <p:tags r:id="rId4"/>
            </p:custDataLst>
          </p:nvPr>
        </p:nvGrpSpPr>
        <p:grpSpPr>
          <a:xfrm>
            <a:off x="731090" y="1185414"/>
            <a:ext cx="2486566" cy="975360"/>
            <a:chOff x="2645" y="1360"/>
            <a:chExt cx="3421" cy="1134"/>
          </a:xfrm>
        </p:grpSpPr>
        <p:sp>
          <p:nvSpPr>
            <p:cNvPr id="11" name="矩形 10"/>
            <p:cNvSpPr/>
            <p:nvPr>
              <p:custDataLst>
                <p:tags r:id="rId14"/>
              </p:custDataLst>
            </p:nvPr>
          </p:nvSpPr>
          <p:spPr>
            <a:xfrm>
              <a:off x="2645" y="1360"/>
              <a:ext cx="2041" cy="1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40"/>
            </a:p>
          </p:txBody>
        </p:sp>
        <p:cxnSp>
          <p:nvCxnSpPr>
            <p:cNvPr id="12" name="直接箭头连接符 11"/>
            <p:cNvCxnSpPr>
              <a:stCxn id="11" idx="3"/>
            </p:cNvCxnSpPr>
            <p:nvPr>
              <p:custDataLst>
                <p:tags r:id="rId15"/>
              </p:custDataLst>
            </p:nvPr>
          </p:nvCxnSpPr>
          <p:spPr>
            <a:xfrm>
              <a:off x="4686" y="1927"/>
              <a:ext cx="138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302806" y="1185414"/>
            <a:ext cx="8767059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8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恐惧让他毛发直竖</a:t>
            </a:r>
            <a:r>
              <a:rPr lang="en-US" altLang="zh-CN" sz="352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25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make one’s hair stand on end</a:t>
            </a:r>
            <a:r>
              <a:rPr lang="en-US" altLang="zh-CN" sz="3520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zh-CN" altLang="en-US" sz="352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3520">
                <a:latin typeface="Times New Roman" panose="02020603050405020304" charset="0"/>
              </a:rPr>
              <a:t>The fear </a:t>
            </a:r>
            <a:r>
              <a:rPr lang="en-US" altLang="zh-CN" sz="3520">
                <a:solidFill>
                  <a:srgbClr val="FF0000"/>
                </a:solidFill>
                <a:latin typeface="Times New Roman" panose="02020603050405020304" charset="0"/>
              </a:rPr>
              <a:t>made his hair stand on end</a:t>
            </a:r>
            <a:r>
              <a:rPr lang="en-US" altLang="zh-CN" sz="3520">
                <a:latin typeface="Times New Roman" panose="02020603050405020304" charset="0"/>
              </a:rPr>
              <a:t>.</a:t>
            </a:r>
          </a:p>
        </p:txBody>
      </p:sp>
      <p:grpSp>
        <p:nvGrpSpPr>
          <p:cNvPr id="16" name="组合 15"/>
          <p:cNvGrpSpPr/>
          <p:nvPr>
            <p:custDataLst>
              <p:tags r:id="rId6"/>
            </p:custDataLst>
          </p:nvPr>
        </p:nvGrpSpPr>
        <p:grpSpPr>
          <a:xfrm>
            <a:off x="829142" y="2356018"/>
            <a:ext cx="2388514" cy="1584315"/>
            <a:chOff x="2645" y="1360"/>
            <a:chExt cx="3421" cy="1134"/>
          </a:xfrm>
        </p:grpSpPr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>
              <a:off x="2645" y="1360"/>
              <a:ext cx="2041" cy="1134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40"/>
            </a:p>
          </p:txBody>
        </p:sp>
        <p:cxnSp>
          <p:nvCxnSpPr>
            <p:cNvPr id="18" name="直接箭头连接符 17"/>
            <p:cNvCxnSpPr>
              <a:stCxn id="17" idx="3"/>
            </p:cNvCxnSpPr>
            <p:nvPr>
              <p:custDataLst>
                <p:tags r:id="rId13"/>
              </p:custDataLst>
            </p:nvPr>
          </p:nvCxnSpPr>
          <p:spPr>
            <a:xfrm>
              <a:off x="4686" y="1927"/>
              <a:ext cx="1381" cy="0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3365594" y="2551262"/>
            <a:ext cx="8267337" cy="1173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3520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他惊恐地瞪大了</a:t>
            </a:r>
            <a:r>
              <a:rPr lang="en-US" altLang="zh-CN" sz="3520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520" i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wide</a:t>
            </a:r>
            <a:r>
              <a:rPr lang="en-US" altLang="zh-CN" sz="3520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3520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双眼。</a:t>
            </a:r>
          </a:p>
          <a:p>
            <a:pPr marL="0" indent="0" algn="l"/>
            <a:r>
              <a:rPr lang="en-US" altLang="zh-CN" sz="3520" b="0" i="0">
                <a:latin typeface="Times New Roman" panose="02020603050405020304" charset="0"/>
              </a:rPr>
              <a:t>He </a:t>
            </a:r>
            <a:r>
              <a:rPr lang="en-US" altLang="zh-CN" sz="3520" b="0" i="0">
                <a:solidFill>
                  <a:srgbClr val="FF0000"/>
                </a:solidFill>
                <a:latin typeface="Times New Roman" panose="02020603050405020304" charset="0"/>
              </a:rPr>
              <a:t>opened his eyes wide</a:t>
            </a:r>
            <a:r>
              <a:rPr lang="en-US" altLang="zh-CN" sz="3520" b="0" i="0">
                <a:latin typeface="Times New Roman" panose="02020603050405020304" charset="0"/>
              </a:rPr>
              <a:t> in panic</a:t>
            </a:r>
            <a:endParaRPr lang="zh-CN" altLang="en-US" sz="3520" b="0" i="0">
              <a:latin typeface="Times New Roman" panose="02020603050405020304" charset="0"/>
            </a:endParaRPr>
          </a:p>
        </p:txBody>
      </p:sp>
      <p:grpSp>
        <p:nvGrpSpPr>
          <p:cNvPr id="20" name="组合 19"/>
          <p:cNvGrpSpPr/>
          <p:nvPr>
            <p:custDataLst>
              <p:tags r:id="rId8"/>
            </p:custDataLst>
          </p:nvPr>
        </p:nvGrpSpPr>
        <p:grpSpPr>
          <a:xfrm>
            <a:off x="595193" y="2272588"/>
            <a:ext cx="2575157" cy="3002629"/>
            <a:chOff x="2645" y="1360"/>
            <a:chExt cx="2994" cy="1134"/>
          </a:xfrm>
        </p:grpSpPr>
        <p:sp>
          <p:nvSpPr>
            <p:cNvPr id="21" name="矩形 20"/>
            <p:cNvSpPr/>
            <p:nvPr>
              <p:custDataLst>
                <p:tags r:id="rId10"/>
              </p:custDataLst>
            </p:nvPr>
          </p:nvSpPr>
          <p:spPr>
            <a:xfrm>
              <a:off x="2645" y="1360"/>
              <a:ext cx="2041" cy="113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40"/>
            </a:p>
          </p:txBody>
        </p:sp>
        <p:cxnSp>
          <p:nvCxnSpPr>
            <p:cNvPr id="22" name="直接箭头连接符 21"/>
            <p:cNvCxnSpPr/>
            <p:nvPr>
              <p:custDataLst>
                <p:tags r:id="rId11"/>
              </p:custDataLst>
            </p:nvPr>
          </p:nvCxnSpPr>
          <p:spPr>
            <a:xfrm flipV="1">
              <a:off x="4686" y="2239"/>
              <a:ext cx="953" cy="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3365594" y="3819058"/>
            <a:ext cx="8835007" cy="1153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3385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他脸色变得苍白</a:t>
            </a:r>
            <a:r>
              <a:rPr lang="en-US" altLang="zh-CN" sz="3385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385" i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pale/white</a:t>
            </a:r>
            <a:r>
              <a:rPr lang="en-US" altLang="zh-CN" sz="3385" b="1" i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3385" b="1" i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3385" b="0" i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/>
            <a:r>
              <a:rPr lang="en-US" altLang="zh-CN" sz="3520">
                <a:solidFill>
                  <a:srgbClr val="191B1F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  <a:sym typeface="+mn-ea"/>
              </a:rPr>
              <a:t>His face </a:t>
            </a:r>
            <a:r>
              <a:rPr lang="en-US" altLang="zh-CN" sz="3520">
                <a:solidFill>
                  <a:srgbClr val="FF000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  <a:sym typeface="+mn-ea"/>
              </a:rPr>
              <a:t>turned pale</a:t>
            </a:r>
            <a:r>
              <a:rPr lang="en-US" altLang="zh-CN" sz="3520">
                <a:solidFill>
                  <a:srgbClr val="191B1F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  <a:sym typeface="+mn-ea"/>
              </a:rPr>
              <a:t>.</a:t>
            </a:r>
            <a:endParaRPr lang="en-US" altLang="zh-CN" sz="2440" b="0" i="0">
              <a:solidFill>
                <a:srgbClr val="191B1F"/>
              </a:solidFill>
              <a:latin typeface="Times New Roman" panose="02020603050405020304" charset="0"/>
              <a:ea typeface="-apple-system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366454" y="308106"/>
            <a:ext cx="7946518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BODY: 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Make your body move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223" y="1965530"/>
            <a:ext cx="3176371" cy="3176371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365594" y="3429430"/>
            <a:ext cx="898294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20" b="1">
                <a:latin typeface="微软雅黑" panose="020B0503020204020204" charset="-122"/>
                <a:ea typeface="微软雅黑" panose="020B0503020204020204" charset="-122"/>
              </a:rPr>
              <a:t>他感到双腿发软</a:t>
            </a:r>
          </a:p>
          <a:p>
            <a:r>
              <a:rPr lang="en-US" altLang="zh-CN" sz="352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He felt his </a:t>
            </a:r>
            <a:r>
              <a:rPr lang="en-US" altLang="zh-CN" sz="352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legs turned to jelly</a:t>
            </a:r>
            <a:r>
              <a:rPr lang="en-US" altLang="zh-CN" sz="352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.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365594" y="1868338"/>
            <a:ext cx="898294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520" b="1">
                <a:latin typeface="微软雅黑" panose="020B0503020204020204" charset="-122"/>
                <a:ea typeface="微软雅黑" panose="020B0503020204020204" charset="-122"/>
              </a:rPr>
              <a:t>他全身止不住的颤抖</a:t>
            </a:r>
          </a:p>
          <a:p>
            <a:r>
              <a:rPr lang="en-US" altLang="zh-CN" sz="352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He </a:t>
            </a:r>
            <a:r>
              <a:rPr lang="en-US" altLang="zh-CN" sz="352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trembled uncontrollably.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366454" y="308106"/>
            <a:ext cx="7946518" cy="758825"/>
          </a:xfrm>
          <a:prstGeom prst="rect">
            <a:avLst/>
          </a:prstGeom>
          <a:solidFill>
            <a:srgbClr val="00007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4335" b="1">
                <a:solidFill>
                  <a:srgbClr val="FAFCCE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 VOICE: </a:t>
            </a:r>
            <a:r>
              <a:rPr lang="en-US" altLang="zh-CN" sz="4335" b="1">
                <a:solidFill>
                  <a:schemeClr val="bg1"/>
                </a:solidFill>
                <a:highlight>
                  <a:srgbClr val="000080"/>
                </a:highlight>
                <a:latin typeface="Times New Roman" panose="02020603050405020304" charset="0"/>
                <a:cs typeface="Times New Roman" panose="02020603050405020304" charset="0"/>
              </a:rPr>
              <a:t>Make some noise.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3852414" y="6940382"/>
            <a:ext cx="8767059" cy="46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40">
                <a:ea typeface="微软雅黑" panose="020B0503020204020204" charset="-122"/>
              </a:rPr>
              <a:t> I felt so scared that my knees felt weak.</a:t>
            </a:r>
          </a:p>
        </p:txBody>
      </p:sp>
      <p:pic>
        <p:nvPicPr>
          <p:cNvPr id="3" name="https://docer-ks3.wpscdn.cn/picture/179181154/e8b83f5b00d891e5e78f10e7762cbed3_612.jp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29142" y="1770286"/>
            <a:ext cx="3521273" cy="3521273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340954" y="2301831"/>
            <a:ext cx="7775357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什么？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他发出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795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let out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一声恐怖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795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terror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的尖叫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en-US" altLang="zh-CN" sz="3795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scream</a:t>
            </a:r>
            <a:r>
              <a:rPr lang="en-US" altLang="zh-CN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lang="zh-CN" altLang="en-US" sz="379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r>
              <a:rPr lang="en-US" altLang="zh-CN" sz="3795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“Whattttt?!” he let out a scream of terror.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Q4ODQwNThiYTg4YTBlNDhkZDRmNGNiNWM5NWE1YzAifQ=="/>
  <p:tag name="KSO_WPP_MARK_KEY" val="7a899624-77ea-4d8f-b6d4-1ab1e749b29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f*2"/>
  <p:tag name="KSO_WM_UNIT_INDEX" val="2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a*1_1"/>
  <p:tag name="KSO_WM_UNIT_INDEX" val="1_1"/>
  <p:tag name="KSO_WM_UNIT_ISCONTENTSTITLE" val="0"/>
  <p:tag name="KSO_WM_UNIT_ISNUMDGMTITLE" val="0"/>
  <p:tag name="KSO_WM_UNIT_LAYERLEVEL" val="1_1"/>
  <p:tag name="KSO_WM_UNIT_NOCLEAR" val="0"/>
  <p:tag name="KSO_WM_UNIT_PRESET_TEXT" val="单击此处编辑母版文本样式"/>
  <p:tag name="KSO_WM_UNIT_TYPE" val="h_a"/>
  <p:tag name="KSO_WM_UNIT_VALUE" val="1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f*1_1"/>
  <p:tag name="KSO_WM_UNIT_INDEX" val="1_1"/>
  <p:tag name="KSO_WM_UNIT_LAYERLEVEL" val="1_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h_f"/>
  <p:tag name="KSO_WM_UNIT_VALUE" val="12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a*2_1"/>
  <p:tag name="KSO_WM_UNIT_INDEX" val="2_1"/>
  <p:tag name="KSO_WM_UNIT_ISCONTENTSTITLE" val="0"/>
  <p:tag name="KSO_WM_UNIT_ISNUMDGMTITLE" val="0"/>
  <p:tag name="KSO_WM_UNIT_LAYERLEVEL" val="1_1"/>
  <p:tag name="KSO_WM_UNIT_NOCLEAR" val="0"/>
  <p:tag name="KSO_WM_UNIT_PRESET_TEXT" val="单击此处编辑母版文本样式"/>
  <p:tag name="KSO_WM_UNIT_TYPE" val="h_a"/>
  <p:tag name="KSO_WM_UNIT_VALUE" val="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h_f*2_1"/>
  <p:tag name="KSO_WM_UNIT_INDEX" val="2_1"/>
  <p:tag name="KSO_WM_UNIT_LAYERLEVEL" val="1_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h_f"/>
  <p:tag name="KSO_WM_UNIT_VALUE" val="12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6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  <p:tag name="KSO_WM_UNIT_VALUE" val="39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副标题样式"/>
  <p:tag name="KSO_WM_UNIT_TYPE" val="b"/>
  <p:tag name="KSO_WM_UNIT_VALUE" val="4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1"/>
  <p:tag name="KSO_WM_UNIT_INDEX" val="1"/>
  <p:tag name="KSO_WM_UNIT_LAYERLEVEL" val="1"/>
  <p:tag name="KSO_WM_UNIT_TYPE" val="i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2"/>
  <p:tag name="KSO_WM_UNIT_INDEX" val="2"/>
  <p:tag name="KSO_WM_UNIT_LAYERLEVEL" val="1"/>
  <p:tag name="KSO_WM_UNIT_TYPE" val="i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i*3"/>
  <p:tag name="KSO_WM_UNIT_INDEX" val="3"/>
  <p:tag name="KSO_WM_UNIT_LAYERLEVEL" val="1"/>
  <p:tag name="KSO_WM_UNIT_TYPE" val="i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感谢您的观看"/>
  <p:tag name="KSO_WM_UNIT_TYPE" val="a"/>
  <p:tag name="KSO_WM_UNIT_VALUE" val="1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1*f*4"/>
  <p:tag name="KSO_WM_UNIT_INDEX" val="4"/>
  <p:tag name="KSO_WM_UNIT_LAYERLEVEL" val="1"/>
  <p:tag name="KSO_WM_UNIT_NOCLEAR" val="0"/>
  <p:tag name="KSO_WM_UNIT_PRESET_TEXT" val="署名占位符"/>
  <p:tag name="KSO_WM_UNIT_SUBTYPE" val="b"/>
  <p:tag name="KSO_WM_UNIT_TEXT_LAYER_COUNT" val="1"/>
  <p:tag name="KSO_WM_UNIT_TYPE" val="f"/>
  <p:tag name="KSO_WM_UNIT_VALUE" val="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  <p:tag name="KSO_WM_DIAGRAM_VIRTUALLY_FRAME" val="{&quot;height&quot;:194.15,&quot;left&quot;:19.85,&quot;top&quot;:62.35,&quot;width&quot;:655.85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  <p:tag name="KSO_WM_DIAGRAM_VIRTUALLY_FRAME" val="{&quot;height&quot;:194.15,&quot;left&quot;:19.85,&quot;top&quot;:62.35,&quot;width&quot;:655.85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  <p:tag name="KSO_WM_DIAGRAM_VIRTUALLY_FRAME" val="{&quot;height&quot;:194.15,&quot;left&quot;:19.85,&quot;top&quot;:62.35,&quot;width&quot;:655.85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  <p:tag name="KSO_WM_DIAGRAM_VIRTUALLY_FRAME" val="{&quot;height&quot;:194.15,&quot;left&quot;:19.85,&quot;top&quot;:62.35,&quot;width&quot;:655.8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CHIP_FILLPROP" val="[[{&quot;fill_id&quot;:&quot;d4089bcb58db42069348158c66880bc0&quot;,&quot;fill_align&quot;:&quot;cm&quot;,&quot;text_align&quot;:&quot;lm&quot;,&quot;text_direction&quot;:&quot;horizontal&quot;,&quot;chip_types&quot;:[&quot;text&quot;,&quot;header&quot;]}]]"/>
  <p:tag name="KSO_WM_CHIP_GROUPID" val="5ebf6661ddc3daf3fef3f760"/>
  <p:tag name="KSO_WM_CHIP_INFOS" val="{&quot;layout_type&quot;:&quot;forleft&quot;,&quot;slide_type&quot;:[&quot;title&quot;],&quot;aspect_ratio&quot;:&quot;16:9&quot;}"/>
  <p:tag name="KSO_WM_CHIP_XID" val="5ebe041a0ac41c4a0a52557b"/>
  <p:tag name="KSO_WM_SLIDE_BACKGROUND_TYPE" val="general"/>
  <p:tag name="KSO_WM_SLIDE_BK_DARK_LIGHT" val="2"/>
  <p:tag name="KSO_WM_SLIDE_ID" val="custom20204147_1"/>
  <p:tag name="KSO_WM_SLIDE_INDEX" val="1"/>
  <p:tag name="KSO_WM_SLIDE_ITEM_CNT" val="0"/>
  <p:tag name="KSO_WM_SLIDE_LAYOUT" val="a_b"/>
  <p:tag name="KSO_WM_SLIDE_LAYOUT_CNT" val="1_1"/>
  <p:tag name="KSO_WM_SLIDE_LAYOUT_INFO" val="{&quot;id&quot;:&quot;2020-09-24T19:24:38&quot;,&quot;maxSize&quot;:{&quot;size1&quot;:62.450606960720485},&quot;minSize&quot;:{&quot;size1&quot;:50.950606960720485},&quot;normalSize&quot;:{&quot;size1&quot;:58.38010375202832},&quot;subLayout&quot;:[{&quot;id&quot;:&quot;2020-09-24T19:24:38&quot;,&quot;margin&quot;:{&quot;bottom&quot;:0.39325451850891113,&quot;left&quot;:2.1166832447052,&quot;right&quot;:18.344324111938477,&quot;top&quot;:5.288127899169922},&quot;type&quot;:0},{&quot;id&quot;:&quot;2020-09-24T19:24:38&quot;,&quot;margin&quot;:{&quot;bottom&quot;:5.453969955444336,&quot;left&quot;:2.1166832447052,&quot;right&quot;:18.344324111938477,&quot;top&quot;:0.13275361061096191},&quot;type&quot;:0}],&quot;type&quot;:0}"/>
  <p:tag name="KSO_WM_SLIDE_POSITION" val="60*39"/>
  <p:tag name="KSO_WM_SLIDE_SIZE" val="380*460"/>
  <p:tag name="KSO_WM_SLIDE_SUBTYPE" val="pureTxt"/>
  <p:tag name="KSO_WM_SLIDE_SUPPORT_FEATURE_TYPE" val="0"/>
  <p:tag name="KSO_WM_SLIDE_TYPE" val="title"/>
  <p:tag name="KSO_WM_TAG_VERSION" val="1.0"/>
  <p:tag name="KSO_WM_TEMPLATE_ASSEMBLE_GROUPID" val="5f6c81e30ff15d9a40e7904c"/>
  <p:tag name="KSO_WM_TEMPLATE_ASSEMBLE_XID" val="5f6c81e30ff15d9a40e7904c"/>
  <p:tag name="KSO_WM_TEMPLATE_CATEGORY" val="custom"/>
  <p:tag name="KSO_WM_TEMPLATE_COLOR_TYPE" val="1"/>
  <p:tag name="KSO_WM_TEMPLATE_INDEX" val="20204147"/>
  <p:tag name="KSO_WM_TEMPLATE_MASTER_THUMB_INDEX" val="12"/>
  <p:tag name="KSO_WM_TEMPLATE_MASTER_TYPE" val="1"/>
  <p:tag name="KSO_WM_TEMPLATE_SUBCATEGORY" val="21"/>
  <p:tag name="KSO_WM_TEMPLATE_THUMBS_INDEX" val="1、2、3、4、7、46"/>
  <p:tag name="KSO_WM_UNIT_SHOW_EDIT_AREA_INDICATION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CHIP_FILLPROP" val="[[{&quot;fill_id&quot;:&quot;d4089bcb58db42069348158c66880bc0&quot;,&quot;fill_align&quot;:&quot;cm&quot;,&quot;text_align&quot;:&quot;lm&quot;,&quot;text_direction&quot;:&quot;horizontal&quot;,&quot;chip_types&quot;:[&quot;text&quot;,&quot;header&quot;]}]]"/>
  <p:tag name="KSO_WM_CHIP_GROUPID" val="5ebf6661ddc3daf3fef3f760"/>
  <p:tag name="KSO_WM_CHIP_INFOS" val="{&quot;layout_type&quot;:&quot;forleft&quot;,&quot;slide_type&quot;:[&quot;title&quot;],&quot;aspect_ratio&quot;:&quot;16:9&quot;}"/>
  <p:tag name="KSO_WM_CHIP_XID" val="5ebe041a0ac41c4a0a52557b"/>
  <p:tag name="KSO_WM_SLIDE_BACKGROUND_TYPE" val="general"/>
  <p:tag name="KSO_WM_SLIDE_BK_DARK_LIGHT" val="2"/>
  <p:tag name="KSO_WM_SLIDE_ID" val="custom20204147_1"/>
  <p:tag name="KSO_WM_SLIDE_INDEX" val="1"/>
  <p:tag name="KSO_WM_SLIDE_ITEM_CNT" val="0"/>
  <p:tag name="KSO_WM_SLIDE_LAYOUT" val="a_b"/>
  <p:tag name="KSO_WM_SLIDE_LAYOUT_CNT" val="1_1"/>
  <p:tag name="KSO_WM_SLIDE_LAYOUT_INFO" val="{&quot;id&quot;:&quot;2020-09-24T19:24:38&quot;,&quot;maxSize&quot;:{&quot;size1&quot;:62.450606960720485},&quot;minSize&quot;:{&quot;size1&quot;:50.950606960720485},&quot;normalSize&quot;:{&quot;size1&quot;:58.38010375202832},&quot;subLayout&quot;:[{&quot;id&quot;:&quot;2020-09-24T19:24:38&quot;,&quot;margin&quot;:{&quot;bottom&quot;:0.39325451850891113,&quot;left&quot;:2.1166832447052,&quot;right&quot;:18.344324111938477,&quot;top&quot;:5.288127899169922},&quot;type&quot;:0},{&quot;id&quot;:&quot;2020-09-24T19:24:38&quot;,&quot;margin&quot;:{&quot;bottom&quot;:5.453969955444336,&quot;left&quot;:2.1166832447052,&quot;right&quot;:18.344324111938477,&quot;top&quot;:0.13275361061096191},&quot;type&quot;:0}],&quot;type&quot;:0}"/>
  <p:tag name="KSO_WM_SLIDE_POSITION" val="60*39"/>
  <p:tag name="KSO_WM_SLIDE_SIZE" val="380*460"/>
  <p:tag name="KSO_WM_SLIDE_SUBTYPE" val="pureTxt"/>
  <p:tag name="KSO_WM_SLIDE_SUPPORT_FEATURE_TYPE" val="0"/>
  <p:tag name="KSO_WM_SLIDE_TYPE" val="title"/>
  <p:tag name="KSO_WM_TAG_VERSION" val="1.0"/>
  <p:tag name="KSO_WM_TEMPLATE_ASSEMBLE_GROUPID" val="5f6c81e30ff15d9a40e7904c"/>
  <p:tag name="KSO_WM_TEMPLATE_ASSEMBLE_XID" val="5f6c81e30ff15d9a40e7904c"/>
  <p:tag name="KSO_WM_TEMPLATE_CATEGORY" val="custom"/>
  <p:tag name="KSO_WM_TEMPLATE_COLOR_TYPE" val="1"/>
  <p:tag name="KSO_WM_TEMPLATE_INDEX" val="20204147"/>
  <p:tag name="KSO_WM_TEMPLATE_MASTER_THUMB_INDEX" val="12"/>
  <p:tag name="KSO_WM_TEMPLATE_MASTER_TYPE" val="1"/>
  <p:tag name="KSO_WM_TEMPLATE_SUBCATEGORY" val="21"/>
  <p:tag name="KSO_WM_TEMPLATE_THUMBS_INDEX" val="1、2、3、4、7、46"/>
  <p:tag name="KSO_WM_UNIT_SHOW_EDIT_AREA_INDICATION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  <p:tag name="KSO_WM_ASSEMBLE_CHIP_INDEX" val="964734a4af2a47668226a1a558c02a91"/>
  <p:tag name="KSO_WM_BEAUTIFY_FLAG" val="#wm#"/>
  <p:tag name="KSO_WM_CHIP_FILLAREA_FILL_RULE" val="{&quot;fill_align&quot;:&quot;cm&quot;,&quot;fill_mode&quot;:&quot;adaptive&quot;,&quot;sacle_strategy&quot;:&quot;smart&quot;}"/>
  <p:tag name="KSO_WM_CHIP_GROUPID" val="5f2a21a5f9bfba6a976c1f34"/>
  <p:tag name="KSO_WM_CHIP_XID" val="5f2a21a5f9bfba6a976c1f35"/>
  <p:tag name="KSO_WM_TAG_VERSION" val="1.0"/>
  <p:tag name="KSO_WM_TEMPLATE_CATEGORY" val="custom"/>
  <p:tag name="KSO_WM_TEMPLATE_INDEX" val="20204147"/>
  <p:tag name="KSO_WM_UNIT_BLOCK" val="0"/>
  <p:tag name="KSO_WM_UNIT_COMPATIBLE" val="0"/>
  <p:tag name="KSO_WM_UNIT_DEC_AREA_ID" val="87ff55b6b7864ebd90aa597c799d0eda"/>
  <p:tag name="KSO_WM_UNIT_DEC_CHANGEPICRESERVED" val="0"/>
  <p:tag name="KSO_WM_UNIT_DEC_SUPPORTCHANGEPIC" val="0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0},&quot;ReferentInfo&quot;:{&quot;Id&quot;:&quot;21ed8d7970b94fa7be8250c4830448eb&quot;,&quot;X&quot;:{&quot;Pos&quot;:1},&quot;Y&quot;:{&quot;Pos&quot;:2}},&quot;whChangeMode&quot;:0}"/>
  <p:tag name="KSO_WM_UNIT_DIAGRAM_ISNUMVISUAL" val="0"/>
  <p:tag name="KSO_WM_UNIT_DIAGRAM_ISREFERUNIT" val="0"/>
  <p:tag name="KSO_WM_UNIT_HIGHLIGHT" val="0"/>
  <p:tag name="KSO_WM_UNIT_ID" val="custom20204147_1*i*1"/>
  <p:tag name="KSO_WM_UNIT_INDEX" val="1"/>
  <p:tag name="KSO_WM_UNIT_LAYERLEVEL" val="1"/>
  <p:tag name="KSO_WM_UNIT_LINE_FILL_TYPE" val="2"/>
  <p:tag name="KSO_WM_UNIT_LINE_FORE_SCHEMECOLOR_INDEX" val="13"/>
  <p:tag name="KSO_WM_UNIT_LINE_FORE_SCHEMECOLOR_INDEX_BRIGHTNESS" val="0.25"/>
  <p:tag name="KSO_WM_UNIT_SM_LIMIT_TYPE" val="3"/>
  <p:tag name="KSO_WM_UNIT_TYPE" val="i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14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30914"/>
  <p:tag name="KSO_WM_UNIT_COMPATIBLE" val="0"/>
  <p:tag name="KSO_WM_UNIT_DIAGRAM_ISNUMVISUAL" val="0"/>
  <p:tag name="KSO_WM_UNIT_DIAGRAM_ISREFERUNIT" val="0"/>
  <p:tag name="KSO_WM_UNIT_HIGHLIGHT" val="0"/>
  <p:tag name="KSO_WM_UNIT_ID" val="_0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30914"/>
  <p:tag name="KSO_WM_UNIT_COMPATIBLE" val="0"/>
  <p:tag name="KSO_WM_UNIT_DIAGRAM_ISNUMVISUAL" val="0"/>
  <p:tag name="KSO_WM_UNIT_DIAGRAM_ISREFERUNIT" val="0"/>
  <p:tag name="KSO_WM_UNIT_HIGHLIGHT" val="0"/>
  <p:tag name="KSO_WM_UNIT_ID" val="_0*f*1"/>
  <p:tag name="KSO_WM_UNIT_INDEX" val="1"/>
  <p:tag name="KSO_WM_UNIT_LAYERLEVEL" val="1"/>
  <p:tag name="KSO_WM_UNIT_NOCLEAR" val="0"/>
  <p:tag name="KSO_WM_UNIT_PRESET_TEXT" val="单击此处编辑母版文本样式&#10;第二级&#10;第三级&#10;第四级&#10;第五级"/>
  <p:tag name="KSO_WM_UNIT_SUBTYPE" val="a"/>
  <p:tag name="KSO_WM_UNIT_TEXT_LAYER_COUNT" val="1"/>
  <p:tag name="KSO_WM_UNIT_TYPE" val="f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CONTENT_GROUP_TYPE" val="titlestyle"/>
  <p:tag name="KSO_WM_UNIT_DIAGRAM_ISNUMVISUAL" val="0"/>
  <p:tag name="KSO_WM_UNIT_DIAGRAM_ISREFERUNIT" val="0"/>
  <p:tag name="KSO_WM_UNIT_HIGHLIGHT" val="0"/>
  <p:tag name="KSO_WM_UNIT_ID" val="_0*i*1"/>
  <p:tag name="KSO_WM_UNIT_INDEX" val="1"/>
  <p:tag name="KSO_WM_UNIT_LAYERLEVEL" val="1"/>
  <p:tag name="KSO_WM_UNIT_TYPE" val="i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0*i*2"/>
  <p:tag name="KSO_WM_UNIT_INDEX" val="2"/>
  <p:tag name="KSO_WM_UNIT_LAYERLEVEL" val="1"/>
  <p:tag name="KSO_WM_UNIT_TYPE" val="i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PECIAL_SOURCE" val="bdnull"/>
  <p:tag name="KSO_WM_TAG_VERSION" val="3.0"/>
  <p:tag name="KSO_WM_TEMPLATE_CATEGORY" val="custom"/>
  <p:tag name="KSO_WM_TEMPLATE_COLOR_TYPE" val="0"/>
  <p:tag name="KSO_WM_TEMPLATE_INDEX" val="20230914"/>
  <p:tag name="KSO_WM_TEMPLATE_MASTER_TYPE" val="0"/>
  <p:tag name="KSO_WM_TEMPLATE_SUBCATEGORY" val="29"/>
  <p:tag name="KSO_WM_TEMPLATE_THUMBS_INDEX" val="1、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1"/>
  <p:tag name="KSO_WM_UNIT_INDEX" val="1"/>
  <p:tag name="KSO_WM_UNIT_LAYERLEVEL" val="1"/>
  <p:tag name="KSO_WM_UNIT_TYPE" val="i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3"/>
  <p:tag name="KSO_WM_UNIT_INDEX" val="3"/>
  <p:tag name="KSO_WM_UNIT_LAYERLEVEL" val="1"/>
  <p:tag name="KSO_WM_UNIT_TYPE" val="i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WPS,a click to unlimited possibilities"/>
  <p:tag name="KSO_WM_UNIT_TYPE" val="b"/>
  <p:tag name="KSO_WM_UNIT_VALUE" val="1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文档标题"/>
  <p:tag name="KSO_WM_UNIT_TYPE" val="a"/>
  <p:tag name="KSO_WM_UNIT_VALUE" val="1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f*4"/>
  <p:tag name="KSO_WM_UNIT_INDEX" val="4"/>
  <p:tag name="KSO_WM_UNIT_LAYERLEVEL" val="1"/>
  <p:tag name="KSO_WM_UNIT_NOCLEAR" val="0"/>
  <p:tag name="KSO_WM_UNIT_PRESET_TEXT" val="署名占位符"/>
  <p:tag name="KSO_WM_UNIT_SUBTYPE" val="b"/>
  <p:tag name="KSO_WM_UNIT_TEXT_LAYER_COUNT" val="1"/>
  <p:tag name="KSO_WM_UNIT_TYPE" val="f"/>
  <p:tag name="KSO_WM_UNIT_VALUE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1*i*1"/>
  <p:tag name="KSO_WM_UNIT_INDEX" val="1"/>
  <p:tag name="KSO_WM_UNIT_LAYERLEVEL" val="1"/>
  <p:tag name="KSO_WM_UNIT_TYPE" val="i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编辑母版标题样式"/>
  <p:tag name="KSO_WM_UNIT_TYPE" val="a"/>
  <p:tag name="KSO_WM_UNIT_VALUE" val="2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f*1"/>
  <p:tag name="KSO_WM_UNIT_INDEX" val="1"/>
  <p:tag name="KSO_WM_UNIT_LAYERLEVEL" val="1"/>
  <p:tag name="KSO_WM_UNIT_NOCLEAR" val="0"/>
  <p:tag name="KSO_WM_UNIT_PRESET_TEXT" val="单击此处编辑母版文本样式&#10;二级&#10;三级&#10;四级&#10;五级"/>
  <p:tag name="KSO_WM_UNIT_SUBTYPE" val="a"/>
  <p:tag name="KSO_WM_UNIT_TEXT_LAYER_COUNT" val="1"/>
  <p:tag name="KSO_WM_UNIT_TYPE" val="f"/>
  <p:tag name="KSO_WM_UNIT_VALUE" val="33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i*1"/>
  <p:tag name="KSO_WM_UNIT_INDEX" val="1"/>
  <p:tag name="KSO_WM_UNIT_LAYERLEVEL" val="1"/>
  <p:tag name="KSO_WM_UNIT_TYPE" val="i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a*1"/>
  <p:tag name="KSO_WM_UNIT_INDEX" val="1"/>
  <p:tag name="KSO_WM_UNIT_ISCONTENTSTITLE" val="1"/>
  <p:tag name="KSO_WM_UNIT_ISNUMDGMTITLE" val="0"/>
  <p:tag name="KSO_WM_UNIT_LAYERLEVEL" val="1"/>
  <p:tag name="KSO_WM_UNIT_NOCLEAR" val="0"/>
  <p:tag name="KSO_WM_UNIT_PRESET_TEXT" val="目录"/>
  <p:tag name="KSO_WM_UNIT_TYPE" val="a"/>
  <p:tag name="KSO_WM_UNIT_VALUE" val="1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3*i*2"/>
  <p:tag name="KSO_WM_UNIT_INDEX" val="2"/>
  <p:tag name="KSO_WM_UNIT_LAYERLEVEL" val="1"/>
  <p:tag name="KSO_WM_UNIT_TYPE" val="i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2"/>
  <p:tag name="KSO_WM_UNIT_INDEX" val="2"/>
  <p:tag name="KSO_WM_UNIT_LAYERLEVEL" val="1"/>
  <p:tag name="KSO_WM_UNIT_TYPE" val="i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i*3"/>
  <p:tag name="KSO_WM_UNIT_INDEX" val="3"/>
  <p:tag name="KSO_WM_UNIT_LAYERLEVEL" val="1"/>
  <p:tag name="KSO_WM_UNIT_TYPE" val="i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CONTENT_GROUP_TYPE" val="contentchip"/>
  <p:tag name="KSO_WM_UNIT_DIAGRAM_ISNUMVISUAL" val="0"/>
  <p:tag name="KSO_WM_UNIT_DIAGRAM_ISREFERUNIT" val="0"/>
  <p:tag name="KSO_WM_UNIT_HIGHLIGHT" val="0"/>
  <p:tag name="KSO_WM_UNIT_ID" val="_4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章节标题"/>
  <p:tag name="KSO_WM_UNIT_TYPE" val="a"/>
  <p:tag name="KSO_WM_UNIT_VALUE" val="1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3.0"/>
  <p:tag name="KSO_WM_UNIT_COMPATIBLE" val="1"/>
  <p:tag name="KSO_WM_UNIT_DIAGRAM_ISNUMVISUAL" val="0"/>
  <p:tag name="KSO_WM_UNIT_DIAGRAM_ISREFERUNIT" val="0"/>
  <p:tag name="KSO_WM_UNIT_HIGHLIGHT" val="0"/>
  <p:tag name="KSO_WM_UNIT_ID" val="_4*e*1"/>
  <p:tag name="KSO_WM_UNIT_INDEX" val="1"/>
  <p:tag name="KSO_WM_UNIT_LAYERLEVEL" val="1"/>
  <p:tag name="KSO_WM_UNIT_NOCLEAR" val="0"/>
  <p:tag name="KSO_WM_UNIT_PRESET_TEXT" val="节编号"/>
  <p:tag name="KSO_WM_UNIT_TYPE" val="e"/>
  <p:tag name="KSO_WM_UNIT_VALUE" val="13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小清新渐变风">
  <a:themeElements>
    <a:clrScheme name="自定义 46">
      <a:dk1>
        <a:srgbClr val="000000"/>
      </a:dk1>
      <a:lt1>
        <a:srgbClr val="FFFFFF"/>
      </a:lt1>
      <a:dk2>
        <a:srgbClr val="571D11"/>
      </a:dk2>
      <a:lt2>
        <a:srgbClr val="FCF2F0"/>
      </a:lt2>
      <a:accent1>
        <a:srgbClr val="E8898D"/>
      </a:accent1>
      <a:accent2>
        <a:srgbClr val="71B9F1"/>
      </a:accent2>
      <a:accent3>
        <a:srgbClr val="E18EE4"/>
      </a:accent3>
      <a:accent4>
        <a:srgbClr val="F5B765"/>
      </a:accent4>
      <a:accent5>
        <a:srgbClr val="A095CF"/>
      </a:accent5>
      <a:accent6>
        <a:srgbClr val="CCAA72"/>
      </a:accent6>
      <a:hlink>
        <a:srgbClr val="48A1FA"/>
      </a:hlink>
      <a:folHlink>
        <a:srgbClr val="951C13"/>
      </a:folHlink>
    </a:clrScheme>
    <a:fontScheme name="主题字体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1131</Words>
  <Application>Microsoft Macintosh PowerPoint</Application>
  <PresentationFormat>宽屏</PresentationFormat>
  <Paragraphs>113</Paragraphs>
  <Slides>21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-apple-system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小清新渐变风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Microsoft Office User</cp:lastModifiedBy>
  <cp:revision>9</cp:revision>
  <cp:lastPrinted>2025-04-22T17:29:00Z</cp:lastPrinted>
  <dcterms:created xsi:type="dcterms:W3CDTF">2025-04-22T17:29:00Z</dcterms:created>
  <dcterms:modified xsi:type="dcterms:W3CDTF">2025-06-10T15:42:23Z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40C562BAA40B4BA5B685CF6F1D968DAA_13</vt:lpwstr>
  </property>
  <property fmtid="{D5CDD505-2E9C-101B-9397-08002B2CF9AE}" pid="7" name="KSOProductBuildVer">
    <vt:lpwstr>2052-12.1.0.21171</vt:lpwstr>
  </property>
</Properties>
</file>