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ommentAuthors.xml" ContentType="application/vnd.openxmlformats-officedocument.presentationml.commentAuthor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theme/theme7.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0" r:id="rId3"/>
    <p:sldMasterId id="2147483672" r:id="rId4"/>
    <p:sldMasterId id="2147483684" r:id="rId5"/>
    <p:sldMasterId id="2147483696" r:id="rId6"/>
    <p:sldMasterId id="2147483708" r:id="rId7"/>
  </p:sldMasterIdLst>
  <p:notesMasterIdLst>
    <p:notesMasterId r:id="rId10"/>
  </p:notesMasterIdLst>
  <p:sldIdLst>
    <p:sldId id="962" r:id="rId8"/>
    <p:sldId id="949" r:id="rId9"/>
    <p:sldId id="963" r:id="rId11"/>
    <p:sldId id="978" r:id="rId12"/>
    <p:sldId id="982" r:id="rId13"/>
    <p:sldId id="986" r:id="rId14"/>
    <p:sldId id="952" r:id="rId15"/>
    <p:sldId id="989" r:id="rId16"/>
    <p:sldId id="950" r:id="rId17"/>
    <p:sldId id="993" r:id="rId18"/>
    <p:sldId id="994" r:id="rId19"/>
    <p:sldId id="996" r:id="rId20"/>
    <p:sldId id="995" r:id="rId21"/>
    <p:sldId id="842" r:id="rId22"/>
  </p:sldIdLst>
  <p:sldSz cx="12192000" cy="6858000"/>
  <p:notesSz cx="6858000" cy="9144000"/>
  <p:custDataLst>
    <p:tags r:id="rId27"/>
  </p:custDataLst>
  <p:defaultTextStyle>
    <a:defPPr>
      <a:defRPr lang="zh-CN"/>
    </a:defPPr>
    <a:lvl1pPr marL="0" indent="0" algn="l" defTabSz="914400" rtl="0" eaLnBrk="1" fontAlgn="base" hangingPunct="1">
      <a:lnSpc>
        <a:spcPct val="100000"/>
      </a:lnSpc>
      <a:spcBef>
        <a:spcPct val="0"/>
      </a:spcBef>
      <a:spcAft>
        <a:spcPct val="0"/>
      </a:spcAft>
      <a:buClrTx/>
      <a:buSzTx/>
      <a:buFontTx/>
      <a:buNone/>
      <a:defRPr sz="1800" b="0" i="0" u="none" baseline="0">
        <a:solidFill>
          <a:schemeClr val="tx1"/>
        </a:solidFill>
        <a:latin typeface="Calibri" panose="020F0502020204030204" pitchFamily="34" charset="0"/>
        <a:ea typeface="宋体" panose="02010600030101010101" pitchFamily="2" charset="-122"/>
      </a:defRPr>
    </a:lvl1pPr>
    <a:lvl2pPr marL="457200" indent="0" algn="l" defTabSz="914400" rtl="0" eaLnBrk="1" fontAlgn="base" hangingPunct="1">
      <a:lnSpc>
        <a:spcPct val="100000"/>
      </a:lnSpc>
      <a:spcBef>
        <a:spcPct val="0"/>
      </a:spcBef>
      <a:spcAft>
        <a:spcPct val="0"/>
      </a:spcAft>
      <a:buClrTx/>
      <a:buSzTx/>
      <a:buFontTx/>
      <a:buNone/>
      <a:defRPr sz="1800" b="0" i="0" u="none" baseline="0">
        <a:solidFill>
          <a:schemeClr val="tx1"/>
        </a:solidFill>
        <a:latin typeface="Calibri" panose="020F0502020204030204" pitchFamily="34" charset="0"/>
        <a:ea typeface="宋体" panose="02010600030101010101" pitchFamily="2" charset="-122"/>
      </a:defRPr>
    </a:lvl2pPr>
    <a:lvl3pPr marL="914400" indent="0" algn="l" defTabSz="914400" rtl="0" eaLnBrk="1" fontAlgn="base" hangingPunct="1">
      <a:lnSpc>
        <a:spcPct val="100000"/>
      </a:lnSpc>
      <a:spcBef>
        <a:spcPct val="0"/>
      </a:spcBef>
      <a:spcAft>
        <a:spcPct val="0"/>
      </a:spcAft>
      <a:buClrTx/>
      <a:buSzTx/>
      <a:buFontTx/>
      <a:buNone/>
      <a:defRPr sz="1800" b="0" i="0" u="none" baseline="0">
        <a:solidFill>
          <a:schemeClr val="tx1"/>
        </a:solidFill>
        <a:latin typeface="Calibri" panose="020F0502020204030204" pitchFamily="34" charset="0"/>
        <a:ea typeface="宋体" panose="02010600030101010101" pitchFamily="2" charset="-122"/>
      </a:defRPr>
    </a:lvl3pPr>
    <a:lvl4pPr marL="1371600" indent="0" algn="l" defTabSz="914400" rtl="0" eaLnBrk="1" fontAlgn="base" hangingPunct="1">
      <a:lnSpc>
        <a:spcPct val="100000"/>
      </a:lnSpc>
      <a:spcBef>
        <a:spcPct val="0"/>
      </a:spcBef>
      <a:spcAft>
        <a:spcPct val="0"/>
      </a:spcAft>
      <a:buClrTx/>
      <a:buSzTx/>
      <a:buFontTx/>
      <a:buNone/>
      <a:defRPr sz="1800" b="0" i="0" u="none" baseline="0">
        <a:solidFill>
          <a:schemeClr val="tx1"/>
        </a:solidFill>
        <a:latin typeface="Calibri" panose="020F0502020204030204" pitchFamily="34" charset="0"/>
        <a:ea typeface="宋体" panose="02010600030101010101" pitchFamily="2" charset="-122"/>
      </a:defRPr>
    </a:lvl4pPr>
    <a:lvl5pPr marL="1828800" indent="0" algn="l" defTabSz="914400" rtl="0" eaLnBrk="1" fontAlgn="base" hangingPunct="1">
      <a:lnSpc>
        <a:spcPct val="100000"/>
      </a:lnSpc>
      <a:spcBef>
        <a:spcPct val="0"/>
      </a:spcBef>
      <a:spcAft>
        <a:spcPct val="0"/>
      </a:spcAft>
      <a:buClrTx/>
      <a:buSzTx/>
      <a:buFontTx/>
      <a:buNone/>
      <a:defRPr sz="1800" b="0" i="0" u="none" baseline="0">
        <a:solidFill>
          <a:schemeClr val="tx1"/>
        </a:solidFill>
        <a:latin typeface="Calibri" panose="020F0502020204030204" pitchFamily="34" charset="0"/>
        <a:ea typeface="宋体" panose="02010600030101010101" pitchFamily="2" charset="-122"/>
      </a:defRPr>
    </a:lvl5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dministrator" initials="A" lastIdx="0" clrIdx="0"/>
  <p:cmAuthor id="2" name="apple" initials="a" lastIdx="0" clrIdx="0"/>
  <p:cmAuthor id="3" name="周跃良" initials="周" lastIdx="0" clrIdx="0"/>
  <p:cmAuthor id="0" name="微软用户" initials="微软用户" lastIdx="0" clrIdx="0"/>
  <p:cmAuthor id="4" name="王习习" initials="王" lastIdx="0" clrIdx="0"/>
  <p:cmAuthor id="7" name="刘晗阳" initials="刘" lastIdx="0" clrIdx="4"/>
  <p:cmAuthor id="75" name="作者" initials="A" lastIdx="0" clrIdx="24"/>
  <p:cmAuthor id="8" name="姜伟光" initials="姜" lastIdx="0" clrIdx="0"/>
  <p:cmAuthor id="5" name="宋洁然" initials="宋" lastIdx="0" clrIdx="1"/>
  <p:cmAuthor id="6" name="ming qiu" initials="m" lastIdx="0" clrIdx="1"/>
  <p:cmAuthor id="9" name="123" initials="1" lastIdx="0" clrIdx="0"/>
  <p:cmAuthor id="11" name="dell" initials="d" lastIdx="0" clrIdx="2"/>
  <p:cmAuthor id="12" name="One" initials="O" lastIdx="0" clrIdx="11"/>
  <p:cmAuthor id="10" name="未知用户4" initials="未" lastIdx="0" clrIdx="0"/>
  <p:cmAuthor id="13" name="CommUser" initials="C" lastIdx="0" clrIdx="0"/>
  <p:cmAuthor id="14" name="zq" initials="z" lastIdx="0" clrIdx="0"/>
  <p:cmAuthor id="15" name="viola_yang" initials="v" lastIdx="0" clrIdx="0"/>
  <p:cmAuthor id="16" name="志龙 姜" initials="志" lastIdx="0" clrIdx="0"/>
  <p:cmAuthor id="17" name="SHMILY" initials="S" lastIdx="0" clrIdx="0"/>
  <p:cmAuthor id="18" name="admin" initials="a" lastIdx="0" clrIdx="0"/>
  <p:cmAuthor id="19" name="Tracy Chen" initials="T" lastIdx="0" clrIdx="0"/>
  <p:cmAuthor id="20" name="dongwc0205" initials="d" lastIdx="0" clrIdx="15"/>
  <p:cmAuthor id="21" name="Hi_ Young" initials="H" lastIdx="0" clrIdx="0"/>
  <p:cmAuthor id="22" name="pangyt" initials="p" lastIdx="0" clrIdx="0"/>
  <p:cmAuthor id="23" name="easonyoun" initials="e" lastIdx="0" clrIdx="0"/>
  <p:cmAuthor id="24" name="zhouyangfan" initials="z" lastIdx="0" clrIdx="0"/>
  <p:cmAuthor id="25" name="tplife" initials="t" lastIdx="0" clrIdx="0"/>
  <p:cmAuthor id="26" name="??" initials="?" lastIdx="0" clrIdx="0"/>
  <p:cmAuthor id="29" name="sunfeng" initials="s" lastIdx="0" clrIdx="28"/>
  <p:cmAuthor id="30" name="幸全" initials="幸全" lastIdx="0" clrIdx="29"/>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987" autoAdjust="0"/>
    <p:restoredTop sz="94676" autoAdjust="0"/>
  </p:normalViewPr>
  <p:slideViewPr>
    <p:cSldViewPr>
      <p:cViewPr varScale="1">
        <p:scale>
          <a:sx n="84" d="100"/>
          <a:sy n="84" d="100"/>
        </p:scale>
        <p:origin x="192" y="84"/>
      </p:cViewPr>
      <p:guideLst/>
    </p:cSldViewPr>
  </p:slideViewPr>
  <p:notesTextViewPr>
    <p:cViewPr>
      <p:scale>
        <a:sx n="1" d="1"/>
        <a:sy n="1" d="1"/>
      </p:scale>
      <p:origin x="0" y="0"/>
    </p:cViewPr>
  </p:notesTextViewPr>
  <p:notesViewPr>
    <p:cSldViewPr>
      <p:cViewPr varScale="1">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2.xml"/><Relationship Id="rId8" Type="http://schemas.openxmlformats.org/officeDocument/2006/relationships/slide" Target="slides/slide1.xml"/><Relationship Id="rId7" Type="http://schemas.openxmlformats.org/officeDocument/2006/relationships/slideMaster" Target="slideMasters/slideMaster6.xml"/><Relationship Id="rId6" Type="http://schemas.openxmlformats.org/officeDocument/2006/relationships/slideMaster" Target="slideMasters/slideMaster5.xml"/><Relationship Id="rId5" Type="http://schemas.openxmlformats.org/officeDocument/2006/relationships/slideMaster" Target="slideMasters/slideMaster4.xml"/><Relationship Id="rId4" Type="http://schemas.openxmlformats.org/officeDocument/2006/relationships/slideMaster" Target="slideMasters/slideMaster3.xml"/><Relationship Id="rId3" Type="http://schemas.openxmlformats.org/officeDocument/2006/relationships/slideMaster" Target="slideMasters/slideMaster2.xml"/><Relationship Id="rId27" Type="http://schemas.openxmlformats.org/officeDocument/2006/relationships/tags" Target="tags/tag1.xml"/><Relationship Id="rId26" Type="http://schemas.openxmlformats.org/officeDocument/2006/relationships/commentAuthors" Target="commentAuthors.xml"/><Relationship Id="rId25" Type="http://schemas.openxmlformats.org/officeDocument/2006/relationships/tableStyles" Target="tableStyles.xml"/><Relationship Id="rId24" Type="http://schemas.openxmlformats.org/officeDocument/2006/relationships/viewProps" Target="viewProps.xml"/><Relationship Id="rId23" Type="http://schemas.openxmlformats.org/officeDocument/2006/relationships/presProps" Target="presProps.xml"/><Relationship Id="rId22" Type="http://schemas.openxmlformats.org/officeDocument/2006/relationships/slide" Target="slides/slide14.xml"/><Relationship Id="rId21" Type="http://schemas.openxmlformats.org/officeDocument/2006/relationships/slide" Target="slides/slide13.xml"/><Relationship Id="rId20" Type="http://schemas.openxmlformats.org/officeDocument/2006/relationships/slide" Target="slides/slide12.xml"/><Relationship Id="rId2" Type="http://schemas.openxmlformats.org/officeDocument/2006/relationships/theme" Target="theme/theme1.xml"/><Relationship Id="rId19" Type="http://schemas.openxmlformats.org/officeDocument/2006/relationships/slide" Target="slides/slide11.xml"/><Relationship Id="rId18" Type="http://schemas.openxmlformats.org/officeDocument/2006/relationships/slide" Target="slides/slide10.xml"/><Relationship Id="rId17" Type="http://schemas.openxmlformats.org/officeDocument/2006/relationships/slide" Target="slides/slide9.xml"/><Relationship Id="rId16" Type="http://schemas.openxmlformats.org/officeDocument/2006/relationships/slide" Target="slides/slide8.xml"/><Relationship Id="rId15" Type="http://schemas.openxmlformats.org/officeDocument/2006/relationships/slide" Target="slides/slide7.xml"/><Relationship Id="rId14" Type="http://schemas.openxmlformats.org/officeDocument/2006/relationships/slide" Target="slides/slide6.xml"/><Relationship Id="rId13" Type="http://schemas.openxmlformats.org/officeDocument/2006/relationships/slide" Target="slides/slide5.xml"/><Relationship Id="rId12" Type="http://schemas.openxmlformats.org/officeDocument/2006/relationships/slide" Target="slides/slide4.xml"/><Relationship Id="rId11" Type="http://schemas.openxmlformats.org/officeDocument/2006/relationships/slide" Target="slides/slide3.xml"/><Relationship Id="rId10" Type="http://schemas.openxmlformats.org/officeDocument/2006/relationships/notesMaster" Target="notesMasters/notesMaster1.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70" name="页眉占位符 1"/>
          <p:cNvSpPr>
            <a:spLocks noGrp="1"/>
          </p:cNvSpPr>
          <p:nvPr>
            <p:ph type="hdr" sz="quarter" idx="4294967295"/>
          </p:nvPr>
        </p:nvSpPr>
        <p:spPr>
          <a:xfrm>
            <a:off x="0" y="0"/>
            <a:ext cx="2971800" cy="458788"/>
          </a:xfrm>
          <a:prstGeom prst="rect">
            <a:avLst/>
          </a:prstGeom>
          <a:noFill/>
          <a:ln w="9525">
            <a:noFill/>
          </a:ln>
        </p:spPr>
        <p:txBody>
          <a:bodyPr anchor="t" anchorCtr="0"/>
          <a:lstStyle>
            <a:lvl1pPr marL="0" lvl="0" indent="0" algn="l" defTabSz="914400" rtl="0" eaLnBrk="1" fontAlgn="base" latinLnBrk="0" hangingPunct="1">
              <a:lnSpc>
                <a:spcPct val="100000"/>
              </a:lnSpc>
              <a:spcBef>
                <a:spcPct val="0"/>
              </a:spcBef>
              <a:spcAft>
                <a:spcPct val="0"/>
              </a:spcAft>
              <a:buClrTx/>
              <a:buSzTx/>
              <a:buFont typeface="Calibri" panose="020F0502020204030204" pitchFamily="34" charset="0"/>
              <a:buNone/>
              <a:defRPr lang="zh-CN" altLang="en-US" sz="1800" b="0" i="0" u="none" kern="1200" baseline="0">
                <a:solidFill>
                  <a:schemeClr val="tx1"/>
                </a:solidFill>
                <a:latin typeface="+mn-lt"/>
                <a:ea typeface="+mn-ea"/>
                <a:cs typeface="+mn-cs"/>
              </a:defRPr>
            </a:lvl1pPr>
            <a:lvl2pPr marL="457200" lvl="1" indent="0" algn="l" defTabSz="914400" rtl="0" eaLnBrk="1" fontAlgn="base" latinLnBrk="0" hangingPunct="1">
              <a:lnSpc>
                <a:spcPct val="100000"/>
              </a:lnSpc>
              <a:spcBef>
                <a:spcPct val="0"/>
              </a:spcBef>
              <a:spcAft>
                <a:spcPct val="0"/>
              </a:spcAft>
              <a:buClrTx/>
              <a:buSzTx/>
              <a:buFont typeface="Calibri" panose="020F0502020204030204" pitchFamily="34" charset="0"/>
              <a:buNone/>
              <a:defRPr lang="zh-CN" altLang="en-US" sz="1800" b="0" i="0" u="none" kern="1200" baseline="0">
                <a:solidFill>
                  <a:schemeClr val="tx1"/>
                </a:solidFill>
                <a:latin typeface="+mn-lt"/>
                <a:ea typeface="+mn-ea"/>
                <a:cs typeface="+mn-cs"/>
              </a:defRPr>
            </a:lvl2pPr>
            <a:lvl3pPr marL="914400" lvl="2" indent="0" algn="l" defTabSz="914400" rtl="0" eaLnBrk="1" fontAlgn="base" latinLnBrk="0" hangingPunct="1">
              <a:lnSpc>
                <a:spcPct val="100000"/>
              </a:lnSpc>
              <a:spcBef>
                <a:spcPct val="0"/>
              </a:spcBef>
              <a:spcAft>
                <a:spcPct val="0"/>
              </a:spcAft>
              <a:buClrTx/>
              <a:buSzTx/>
              <a:buFont typeface="Calibri" panose="020F0502020204030204" pitchFamily="34" charset="0"/>
              <a:buNone/>
              <a:defRPr lang="zh-CN" altLang="en-US" sz="1800" b="0" i="0" u="none" kern="1200" baseline="0">
                <a:solidFill>
                  <a:schemeClr val="tx1"/>
                </a:solidFill>
                <a:latin typeface="+mn-lt"/>
                <a:ea typeface="+mn-ea"/>
                <a:cs typeface="+mn-cs"/>
              </a:defRPr>
            </a:lvl3pPr>
            <a:lvl4pPr marL="1371600" lvl="3" indent="0" algn="l" defTabSz="914400" rtl="0" eaLnBrk="1" fontAlgn="base" latinLnBrk="0" hangingPunct="1">
              <a:lnSpc>
                <a:spcPct val="100000"/>
              </a:lnSpc>
              <a:spcBef>
                <a:spcPct val="0"/>
              </a:spcBef>
              <a:spcAft>
                <a:spcPct val="0"/>
              </a:spcAft>
              <a:buClrTx/>
              <a:buSzTx/>
              <a:buFont typeface="Calibri" panose="020F0502020204030204" pitchFamily="34" charset="0"/>
              <a:buNone/>
              <a:defRPr lang="zh-CN" altLang="en-US" sz="1800" b="0" i="0" u="none" kern="1200" baseline="0">
                <a:solidFill>
                  <a:schemeClr val="tx1"/>
                </a:solidFill>
                <a:latin typeface="+mn-lt"/>
                <a:ea typeface="+mn-ea"/>
                <a:cs typeface="+mn-cs"/>
              </a:defRPr>
            </a:lvl4pPr>
            <a:lvl5pPr marL="1828800" lvl="4" indent="0" algn="l" defTabSz="914400" rtl="0" eaLnBrk="1" fontAlgn="base" latinLnBrk="0" hangingPunct="1">
              <a:lnSpc>
                <a:spcPct val="100000"/>
              </a:lnSpc>
              <a:spcBef>
                <a:spcPct val="0"/>
              </a:spcBef>
              <a:spcAft>
                <a:spcPct val="0"/>
              </a:spcAft>
              <a:buClrTx/>
              <a:buSzTx/>
              <a:buFont typeface="Calibri" panose="020F0502020204030204" pitchFamily="34" charset="0"/>
              <a:buNone/>
              <a:defRPr lang="zh-CN" altLang="en-US" sz="1800" b="0" i="0" u="none" kern="1200" baseline="0">
                <a:solidFill>
                  <a:schemeClr val="tx1"/>
                </a:solidFill>
                <a:latin typeface="+mn-lt"/>
                <a:ea typeface="+mn-ea"/>
                <a:cs typeface="+mn-cs"/>
              </a:defRPr>
            </a:lvl5pPr>
            <a:lvl6pPr marL="2286000" lvl="5" indent="0" algn="l" defTabSz="914400" rtl="0" eaLnBrk="1" fontAlgn="base" latinLnBrk="0" hangingPunct="1">
              <a:lnSpc>
                <a:spcPct val="100000"/>
              </a:lnSpc>
              <a:spcBef>
                <a:spcPct val="0"/>
              </a:spcBef>
              <a:spcAft>
                <a:spcPct val="0"/>
              </a:spcAft>
              <a:buSzTx/>
              <a:buFont typeface="Calibri" panose="020F0502020204030204" pitchFamily="34" charset="0"/>
              <a:buNone/>
              <a:defRPr lang="zh-CN" altLang="en-US" sz="1800" b="0" i="0" u="none" kern="1200" baseline="0">
                <a:solidFill>
                  <a:schemeClr val="tx1"/>
                </a:solidFill>
                <a:latin typeface="+mn-lt"/>
                <a:ea typeface="+mn-ea"/>
                <a:cs typeface="+mn-cs"/>
              </a:defRPr>
            </a:lvl6pPr>
            <a:lvl7pPr marL="2743200" lvl="6" indent="0" algn="l" defTabSz="914400" rtl="0" eaLnBrk="1" fontAlgn="base" latinLnBrk="0" hangingPunct="1">
              <a:lnSpc>
                <a:spcPct val="100000"/>
              </a:lnSpc>
              <a:spcBef>
                <a:spcPct val="0"/>
              </a:spcBef>
              <a:spcAft>
                <a:spcPct val="0"/>
              </a:spcAft>
              <a:buSzTx/>
              <a:buFont typeface="Calibri" panose="020F0502020204030204" pitchFamily="34" charset="0"/>
              <a:buNone/>
              <a:defRPr lang="zh-CN" altLang="en-US" sz="1800" b="0" i="0" u="none" kern="1200" baseline="0">
                <a:solidFill>
                  <a:schemeClr val="tx1"/>
                </a:solidFill>
                <a:latin typeface="+mn-lt"/>
                <a:ea typeface="+mn-ea"/>
                <a:cs typeface="+mn-cs"/>
              </a:defRPr>
            </a:lvl7pPr>
            <a:lvl8pPr marL="3200400" lvl="7" indent="0" algn="l" defTabSz="914400" rtl="0" eaLnBrk="1" fontAlgn="base" latinLnBrk="0" hangingPunct="1">
              <a:lnSpc>
                <a:spcPct val="100000"/>
              </a:lnSpc>
              <a:spcBef>
                <a:spcPct val="0"/>
              </a:spcBef>
              <a:spcAft>
                <a:spcPct val="0"/>
              </a:spcAft>
              <a:buSzTx/>
              <a:buFont typeface="Calibri" panose="020F0502020204030204" pitchFamily="34" charset="0"/>
              <a:buNone/>
              <a:defRPr lang="zh-CN" altLang="en-US" sz="1800" b="0" i="0" u="none" kern="1200" baseline="0">
                <a:solidFill>
                  <a:schemeClr val="tx1"/>
                </a:solidFill>
                <a:latin typeface="+mn-lt"/>
                <a:ea typeface="+mn-ea"/>
                <a:cs typeface="+mn-cs"/>
              </a:defRPr>
            </a:lvl8pPr>
            <a:lvl9pPr marL="3657600" lvl="8" indent="0" algn="l" defTabSz="914400" rtl="0" eaLnBrk="1" fontAlgn="base" latinLnBrk="0" hangingPunct="1">
              <a:lnSpc>
                <a:spcPct val="100000"/>
              </a:lnSpc>
              <a:spcBef>
                <a:spcPct val="0"/>
              </a:spcBef>
              <a:spcAft>
                <a:spcPct val="0"/>
              </a:spcAft>
              <a:buSzTx/>
              <a:buFont typeface="Calibri" panose="020F0502020204030204" pitchFamily="34" charset="0"/>
              <a:buNone/>
              <a:defRPr lang="zh-CN" altLang="en-US" sz="1800" b="0" i="0" u="none" kern="1200" baseline="0">
                <a:solidFill>
                  <a:schemeClr val="tx1"/>
                </a:solidFill>
                <a:latin typeface="+mn-lt"/>
                <a:ea typeface="+mn-ea"/>
                <a:cs typeface="+mn-cs"/>
              </a:defRPr>
            </a:lvl9pPr>
          </a:lstStyle>
          <a:p>
            <a:pPr lvl="0"/>
            <a:endParaRPr lang="zh-CN" sz="1200">
              <a:latin typeface="Times New Roman" panose="02020603050405020304"/>
              <a:ea typeface="楷体" panose="02010609060101010101" pitchFamily="49" charset="-122"/>
            </a:endParaRPr>
          </a:p>
        </p:txBody>
      </p:sp>
      <p:sp>
        <p:nvSpPr>
          <p:cNvPr id="7171" name="日期占位符 2"/>
          <p:cNvSpPr>
            <a:spLocks noGrp="1"/>
          </p:cNvSpPr>
          <p:nvPr>
            <p:ph type="dt" idx="1"/>
          </p:nvPr>
        </p:nvSpPr>
        <p:spPr>
          <a:xfrm>
            <a:off x="3884613" y="0"/>
            <a:ext cx="2971800" cy="458788"/>
          </a:xfrm>
          <a:prstGeom prst="rect">
            <a:avLst/>
          </a:prstGeom>
          <a:noFill/>
          <a:ln w="9525">
            <a:noFill/>
          </a:ln>
        </p:spPr>
        <p:txBody>
          <a:bodyPr anchor="t" anchorCtr="0"/>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5pPr>
          </a:lstStyle>
          <a:p>
            <a:pPr lvl="0" algn="r"/>
            <a:endParaRPr lang="zh-CN" sz="1200">
              <a:latin typeface="Times New Roman" panose="02020603050405020304"/>
              <a:ea typeface="楷体" panose="02010609060101010101" pitchFamily="49" charset="-122"/>
            </a:endParaRPr>
          </a:p>
        </p:txBody>
      </p:sp>
      <p:sp>
        <p:nvSpPr>
          <p:cNvPr id="7172"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miter lim="1000000"/>
          </a:ln>
        </p:spPr>
      </p:sp>
      <p:sp>
        <p:nvSpPr>
          <p:cNvPr id="7173" name="备注占位符 4"/>
          <p:cNvSpPr>
            <a:spLocks noGrp="1"/>
          </p:cNvSpPr>
          <p:nvPr>
            <p:ph type="body" sz="quarter" idx="3"/>
          </p:nvPr>
        </p:nvSpPr>
        <p:spPr>
          <a:xfrm>
            <a:off x="685800" y="4400550"/>
            <a:ext cx="5486400" cy="3600450"/>
          </a:xfrm>
          <a:prstGeom prst="rect">
            <a:avLst/>
          </a:prstGeom>
          <a:noFill/>
          <a:ln>
            <a:noFill/>
            <a:miter lim="800000"/>
          </a:ln>
        </p:spPr>
        <p:txBody>
          <a:bodyPr anchor="t" anchorCtr="0"/>
          <a:lstStyle>
            <a:lvl1pPr marL="0" indent="0" algn="l" defTabSz="457200" rtl="0" eaLnBrk="0" fontAlgn="base" hangingPunct="0">
              <a:lnSpc>
                <a:spcPct val="100000"/>
              </a:lnSpc>
              <a:spcBef>
                <a:spcPct val="30000"/>
              </a:spcBef>
              <a:spcAft>
                <a:spcPct val="0"/>
              </a:spcAft>
              <a:buClrTx/>
              <a:buSzTx/>
              <a:buFontTx/>
              <a:buNone/>
              <a:defRPr lang="zh-CN" altLang="en-US" sz="1200" b="0" i="0" u="none" baseline="0">
                <a:solidFill>
                  <a:schemeClr val="tx1"/>
                </a:solidFill>
                <a:latin typeface="Calibri" panose="020F0502020204030204" pitchFamily="34" charset="0"/>
              </a:defRPr>
            </a:lvl1pPr>
            <a:lvl2pPr marL="457200" indent="0" algn="l" defTabSz="457200" rtl="0" eaLnBrk="0" fontAlgn="base" hangingPunct="0">
              <a:lnSpc>
                <a:spcPct val="100000"/>
              </a:lnSpc>
              <a:spcBef>
                <a:spcPct val="30000"/>
              </a:spcBef>
              <a:spcAft>
                <a:spcPct val="0"/>
              </a:spcAft>
              <a:buClrTx/>
              <a:buSzTx/>
              <a:buFontTx/>
              <a:buNone/>
              <a:defRPr lang="zh-CN" altLang="en-US" sz="1200" b="0" i="0" u="none" baseline="0">
                <a:solidFill>
                  <a:schemeClr val="tx1"/>
                </a:solidFill>
                <a:latin typeface="Calibri" panose="020F0502020204030204" pitchFamily="34" charset="0"/>
              </a:defRPr>
            </a:lvl2pPr>
            <a:lvl3pPr marL="914400" indent="0" algn="l" defTabSz="457200" rtl="0" eaLnBrk="0" fontAlgn="base" hangingPunct="0">
              <a:lnSpc>
                <a:spcPct val="100000"/>
              </a:lnSpc>
              <a:spcBef>
                <a:spcPct val="30000"/>
              </a:spcBef>
              <a:spcAft>
                <a:spcPct val="0"/>
              </a:spcAft>
              <a:buClrTx/>
              <a:buSzTx/>
              <a:buFontTx/>
              <a:buNone/>
              <a:defRPr lang="zh-CN" altLang="en-US" sz="1200" b="0" i="0" u="none" baseline="0">
                <a:solidFill>
                  <a:schemeClr val="tx1"/>
                </a:solidFill>
                <a:latin typeface="Calibri" panose="020F0502020204030204" pitchFamily="34" charset="0"/>
              </a:defRPr>
            </a:lvl3pPr>
            <a:lvl4pPr marL="1371600" indent="0" algn="l" defTabSz="457200" rtl="0" eaLnBrk="0" fontAlgn="base" hangingPunct="0">
              <a:lnSpc>
                <a:spcPct val="100000"/>
              </a:lnSpc>
              <a:spcBef>
                <a:spcPct val="30000"/>
              </a:spcBef>
              <a:spcAft>
                <a:spcPct val="0"/>
              </a:spcAft>
              <a:buClrTx/>
              <a:buSzTx/>
              <a:buFontTx/>
              <a:buNone/>
              <a:defRPr lang="zh-CN" altLang="en-US" sz="1200" b="0" i="0" u="none" baseline="0">
                <a:solidFill>
                  <a:schemeClr val="tx1"/>
                </a:solidFill>
                <a:latin typeface="Calibri" panose="020F0502020204030204" pitchFamily="34" charset="0"/>
              </a:defRPr>
            </a:lvl4pPr>
            <a:lvl5pPr marL="1828800" indent="0" algn="l" defTabSz="457200" rtl="0" eaLnBrk="0" fontAlgn="base" hangingPunct="0">
              <a:lnSpc>
                <a:spcPct val="100000"/>
              </a:lnSpc>
              <a:spcBef>
                <a:spcPct val="30000"/>
              </a:spcBef>
              <a:spcAft>
                <a:spcPct val="0"/>
              </a:spcAft>
              <a:buClrTx/>
              <a:buSzTx/>
              <a:buFontTx/>
              <a:buNone/>
              <a:defRPr lang="zh-CN" altLang="en-US" sz="1200" b="0" i="0" u="none" baseline="0">
                <a:solidFill>
                  <a:schemeClr val="tx1"/>
                </a:solidFill>
                <a:latin typeface="Calibri" panose="020F0502020204030204" pitchFamily="34" charset="0"/>
              </a:defRPr>
            </a:lvl5pPr>
          </a:lstStyle>
          <a:p>
            <a:pPr marL="0" lvl="0" indent="0" defTabSz="914400"/>
            <a:r>
              <a:t>单击此处编辑母版文本样式</a:t>
            </a:r>
          </a:p>
          <a:p>
            <a:pPr marL="457200" lvl="1" indent="0" defTabSz="914400"/>
            <a:r>
              <a:t>第二级</a:t>
            </a:r>
          </a:p>
          <a:p>
            <a:pPr marL="914400" lvl="2" indent="0" defTabSz="914400"/>
            <a:r>
              <a:t>第三级</a:t>
            </a:r>
          </a:p>
          <a:p>
            <a:pPr marL="1371600" lvl="3" indent="0" defTabSz="914400"/>
            <a:r>
              <a:t>第四级</a:t>
            </a:r>
          </a:p>
          <a:p>
            <a:pPr marL="1828800" lvl="4" indent="0" defTabSz="914400"/>
            <a:r>
              <a:t>第五级</a:t>
            </a:r>
          </a:p>
        </p:txBody>
      </p:sp>
      <p:sp>
        <p:nvSpPr>
          <p:cNvPr id="7174" name="页脚占位符 5"/>
          <p:cNvSpPr>
            <a:spLocks noGrp="1"/>
          </p:cNvSpPr>
          <p:nvPr>
            <p:ph type="ftr" sz="quarter" idx="4"/>
          </p:nvPr>
        </p:nvSpPr>
        <p:spPr>
          <a:xfrm>
            <a:off x="0" y="8685213"/>
            <a:ext cx="2971800" cy="458788"/>
          </a:xfrm>
          <a:prstGeom prst="rect">
            <a:avLst/>
          </a:prstGeom>
          <a:noFill/>
          <a:ln w="9525">
            <a:noFill/>
          </a:ln>
        </p:spPr>
        <p:txBody>
          <a:bodyPr anchor="b" anchorCtr="0"/>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5pPr>
          </a:lstStyle>
          <a:p>
            <a:pPr lvl="0"/>
            <a:endParaRPr lang="zh-CN" sz="1200">
              <a:latin typeface="Times New Roman" panose="02020603050405020304"/>
              <a:ea typeface="楷体" panose="02010609060101010101" pitchFamily="49" charset="-122"/>
            </a:endParaRPr>
          </a:p>
        </p:txBody>
      </p:sp>
      <p:sp>
        <p:nvSpPr>
          <p:cNvPr id="7175" name="灯片编号占位符 6"/>
          <p:cNvSpPr>
            <a:spLocks noGrp="1"/>
          </p:cNvSpPr>
          <p:nvPr>
            <p:ph type="sldNum" sz="quarter" idx="5"/>
          </p:nvPr>
        </p:nvSpPr>
        <p:spPr>
          <a:xfrm>
            <a:off x="3884613" y="8685213"/>
            <a:ext cx="2971800" cy="458788"/>
          </a:xfrm>
          <a:prstGeom prst="rect">
            <a:avLst/>
          </a:prstGeom>
          <a:noFill/>
          <a:ln w="9525">
            <a:noFill/>
          </a:ln>
        </p:spPr>
        <p:txBody>
          <a:bodyPr anchor="b" anchorCtr="0"/>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5pPr>
          </a:lstStyle>
          <a:p>
            <a:pPr lvl="0" algn="r"/>
            <a:fld id="{3748F7F2-E742-4A4F-962E-7CA9CC63024C}" type="slidenum">
              <a:rPr lang="zh-CN" altLang="en-US" sz="1200">
                <a:latin typeface="Times New Roman" panose="02020603050405020304"/>
                <a:ea typeface="楷体" panose="02010609060101010101" pitchFamily="49" charset="-122"/>
              </a:rPr>
            </a:fld>
            <a:endParaRPr lang="zh-CN" altLang="en-US" sz="1200">
              <a:latin typeface="Times New Roman" panose="02020603050405020304"/>
              <a:ea typeface="楷体" panose="02010609060101010101" pitchFamily="49" charset="-122"/>
            </a:endParaRPr>
          </a:p>
        </p:txBody>
      </p:sp>
    </p:spTree>
  </p:cSld>
  <p:clrMap bg1="lt1" tx1="dk1" bg2="lt2" tx2="dk2" accent1="accent1" accent2="accent2" accent3="accent3" accent4="accent4" accent5="accent5" accent6="accent6" hlink="hlink" folHlink="folHlink"/>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1" name="幻灯片图像占位符 1"/>
          <p:cNvSpPr>
            <a:spLocks noGrp="1" noRot="1" noChangeAspect="1"/>
          </p:cNvSpPr>
          <p:nvPr>
            <p:ph type="sldImg" idx="4294967295"/>
          </p:nvPr>
        </p:nvSpPr>
        <p:spPr>
          <a:xfrm>
            <a:off x="685800" y="1143000"/>
            <a:ext cx="5486400" cy="3086100"/>
          </a:xfrm>
          <a:prstGeom prst="rect">
            <a:avLst/>
          </a:prstGeom>
          <a:noFill/>
          <a:ln w="12700">
            <a:miter lim="1000000"/>
          </a:ln>
        </p:spPr>
      </p:sp>
      <p:sp>
        <p:nvSpPr>
          <p:cNvPr id="10242" name="文本占位符 2"/>
          <p:cNvSpPr txBox="1">
            <a:spLocks noGrp="1"/>
          </p:cNvSpPr>
          <p:nvPr>
            <p:ph type="body" idx="1"/>
          </p:nvPr>
        </p:nvSpPr>
        <p:spPr>
          <a:xfrm>
            <a:off x="685800" y="4400550"/>
            <a:ext cx="5486400" cy="3600450"/>
          </a:xfrm>
          <a:prstGeom prst="rect">
            <a:avLst/>
          </a:prstGeom>
          <a:noFill/>
          <a:ln>
            <a:miter lim="800000"/>
          </a:ln>
        </p:spPr>
        <p:txBody>
          <a:bodyPr anchor="t" anchorCtr="0"/>
          <a:lstStyle>
            <a:lvl1pPr marL="0" indent="0" algn="l" defTabSz="457200" rtl="0" eaLnBrk="0" fontAlgn="base" hangingPunct="0">
              <a:lnSpc>
                <a:spcPct val="100000"/>
              </a:lnSpc>
              <a:spcBef>
                <a:spcPct val="30000"/>
              </a:spcBef>
              <a:spcAft>
                <a:spcPct val="0"/>
              </a:spcAft>
              <a:buClrTx/>
              <a:buSzTx/>
              <a:buFontTx/>
              <a:buNone/>
              <a:defRPr lang="zh-CN" altLang="en-US" sz="1200" b="0" i="0" u="none" baseline="0">
                <a:solidFill>
                  <a:schemeClr val="tx1"/>
                </a:solidFill>
                <a:latin typeface="Calibri" panose="020F0502020204030204" pitchFamily="34" charset="0"/>
              </a:defRPr>
            </a:lvl1pPr>
            <a:lvl2pPr marL="457200" indent="0" algn="l" defTabSz="457200" rtl="0" eaLnBrk="0" fontAlgn="base" hangingPunct="0">
              <a:lnSpc>
                <a:spcPct val="100000"/>
              </a:lnSpc>
              <a:spcBef>
                <a:spcPct val="30000"/>
              </a:spcBef>
              <a:spcAft>
                <a:spcPct val="0"/>
              </a:spcAft>
              <a:buClrTx/>
              <a:buSzTx/>
              <a:buFontTx/>
              <a:buNone/>
              <a:defRPr lang="zh-CN" altLang="en-US" sz="1200" b="0" i="0" u="none" baseline="0">
                <a:solidFill>
                  <a:schemeClr val="tx1"/>
                </a:solidFill>
                <a:latin typeface="Calibri" panose="020F0502020204030204" pitchFamily="34" charset="0"/>
              </a:defRPr>
            </a:lvl2pPr>
            <a:lvl3pPr marL="914400" indent="0" algn="l" defTabSz="457200" rtl="0" eaLnBrk="0" fontAlgn="base" hangingPunct="0">
              <a:lnSpc>
                <a:spcPct val="100000"/>
              </a:lnSpc>
              <a:spcBef>
                <a:spcPct val="30000"/>
              </a:spcBef>
              <a:spcAft>
                <a:spcPct val="0"/>
              </a:spcAft>
              <a:buClrTx/>
              <a:buSzTx/>
              <a:buFontTx/>
              <a:buNone/>
              <a:defRPr lang="zh-CN" altLang="en-US" sz="1200" b="0" i="0" u="none" baseline="0">
                <a:solidFill>
                  <a:schemeClr val="tx1"/>
                </a:solidFill>
                <a:latin typeface="Calibri" panose="020F0502020204030204" pitchFamily="34" charset="0"/>
              </a:defRPr>
            </a:lvl3pPr>
            <a:lvl4pPr marL="1371600" indent="0" algn="l" defTabSz="457200" rtl="0" eaLnBrk="0" fontAlgn="base" hangingPunct="0">
              <a:lnSpc>
                <a:spcPct val="100000"/>
              </a:lnSpc>
              <a:spcBef>
                <a:spcPct val="30000"/>
              </a:spcBef>
              <a:spcAft>
                <a:spcPct val="0"/>
              </a:spcAft>
              <a:buClrTx/>
              <a:buSzTx/>
              <a:buFontTx/>
              <a:buNone/>
              <a:defRPr lang="zh-CN" altLang="en-US" sz="1200" b="0" i="0" u="none" baseline="0">
                <a:solidFill>
                  <a:schemeClr val="tx1"/>
                </a:solidFill>
                <a:latin typeface="Calibri" panose="020F0502020204030204" pitchFamily="34" charset="0"/>
              </a:defRPr>
            </a:lvl4pPr>
            <a:lvl5pPr marL="1828800" indent="0" algn="l" defTabSz="457200" rtl="0" eaLnBrk="0" fontAlgn="base" hangingPunct="0">
              <a:lnSpc>
                <a:spcPct val="100000"/>
              </a:lnSpc>
              <a:spcBef>
                <a:spcPct val="30000"/>
              </a:spcBef>
              <a:spcAft>
                <a:spcPct val="0"/>
              </a:spcAft>
              <a:buClrTx/>
              <a:buSzTx/>
              <a:buFontTx/>
              <a:buNone/>
              <a:defRPr lang="zh-CN" altLang="en-US" sz="1200" b="0" i="0" u="none" baseline="0">
                <a:solidFill>
                  <a:schemeClr val="tx1"/>
                </a:solidFill>
                <a:latin typeface="Calibri" panose="020F0502020204030204" pitchFamily="34" charset="0"/>
              </a:defRPr>
            </a:lvl5pPr>
          </a:lstStyle>
          <a:p>
            <a:pPr lvl="0"/>
            <a:endParaRPr lang="zh-CN" altLang="en-US">
              <a:ea typeface="Arial" panose="020B0604020202020204"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幻灯片图像占位符 1"/>
          <p:cNvSpPr>
            <a:spLocks noGrp="1" noRot="1" noChangeAspect="1"/>
          </p:cNvSpPr>
          <p:nvPr>
            <p:ph type="sldImg" idx="4294967295"/>
          </p:nvPr>
        </p:nvSpPr>
        <p:spPr>
          <a:xfrm>
            <a:off x="685800" y="1143000"/>
            <a:ext cx="5486400" cy="3086100"/>
          </a:xfrm>
          <a:prstGeom prst="rect">
            <a:avLst/>
          </a:prstGeom>
          <a:noFill/>
          <a:ln w="12700">
            <a:miter lim="1000000"/>
          </a:ln>
        </p:spPr>
      </p:sp>
      <p:sp>
        <p:nvSpPr>
          <p:cNvPr id="14338" name="文本占位符 2"/>
          <p:cNvSpPr txBox="1">
            <a:spLocks noGrp="1"/>
          </p:cNvSpPr>
          <p:nvPr>
            <p:ph type="body" idx="1"/>
          </p:nvPr>
        </p:nvSpPr>
        <p:spPr>
          <a:xfrm>
            <a:off x="685800" y="4400550"/>
            <a:ext cx="5486400" cy="3600450"/>
          </a:xfrm>
          <a:prstGeom prst="rect">
            <a:avLst/>
          </a:prstGeom>
          <a:noFill/>
          <a:ln>
            <a:miter lim="800000"/>
          </a:ln>
        </p:spPr>
        <p:txBody>
          <a:bodyPr anchor="t" anchorCtr="0"/>
          <a:lstStyle>
            <a:lvl1pPr marL="0" indent="0" algn="l" defTabSz="457200" rtl="0" eaLnBrk="0" fontAlgn="base" hangingPunct="0">
              <a:lnSpc>
                <a:spcPct val="100000"/>
              </a:lnSpc>
              <a:spcBef>
                <a:spcPct val="30000"/>
              </a:spcBef>
              <a:spcAft>
                <a:spcPct val="0"/>
              </a:spcAft>
              <a:buClrTx/>
              <a:buSzTx/>
              <a:buFontTx/>
              <a:buNone/>
              <a:defRPr lang="zh-CN" altLang="en-US" sz="1200" b="0" i="0" u="none" baseline="0">
                <a:solidFill>
                  <a:schemeClr val="tx1"/>
                </a:solidFill>
                <a:latin typeface="Calibri" panose="020F0502020204030204" pitchFamily="34" charset="0"/>
              </a:defRPr>
            </a:lvl1pPr>
            <a:lvl2pPr marL="457200" indent="0" algn="l" defTabSz="457200" rtl="0" eaLnBrk="0" fontAlgn="base" hangingPunct="0">
              <a:lnSpc>
                <a:spcPct val="100000"/>
              </a:lnSpc>
              <a:spcBef>
                <a:spcPct val="30000"/>
              </a:spcBef>
              <a:spcAft>
                <a:spcPct val="0"/>
              </a:spcAft>
              <a:buClrTx/>
              <a:buSzTx/>
              <a:buFontTx/>
              <a:buNone/>
              <a:defRPr lang="zh-CN" altLang="en-US" sz="1200" b="0" i="0" u="none" baseline="0">
                <a:solidFill>
                  <a:schemeClr val="tx1"/>
                </a:solidFill>
                <a:latin typeface="Calibri" panose="020F0502020204030204" pitchFamily="34" charset="0"/>
              </a:defRPr>
            </a:lvl2pPr>
            <a:lvl3pPr marL="914400" indent="0" algn="l" defTabSz="457200" rtl="0" eaLnBrk="0" fontAlgn="base" hangingPunct="0">
              <a:lnSpc>
                <a:spcPct val="100000"/>
              </a:lnSpc>
              <a:spcBef>
                <a:spcPct val="30000"/>
              </a:spcBef>
              <a:spcAft>
                <a:spcPct val="0"/>
              </a:spcAft>
              <a:buClrTx/>
              <a:buSzTx/>
              <a:buFontTx/>
              <a:buNone/>
              <a:defRPr lang="zh-CN" altLang="en-US" sz="1200" b="0" i="0" u="none" baseline="0">
                <a:solidFill>
                  <a:schemeClr val="tx1"/>
                </a:solidFill>
                <a:latin typeface="Calibri" panose="020F0502020204030204" pitchFamily="34" charset="0"/>
              </a:defRPr>
            </a:lvl3pPr>
            <a:lvl4pPr marL="1371600" indent="0" algn="l" defTabSz="457200" rtl="0" eaLnBrk="0" fontAlgn="base" hangingPunct="0">
              <a:lnSpc>
                <a:spcPct val="100000"/>
              </a:lnSpc>
              <a:spcBef>
                <a:spcPct val="30000"/>
              </a:spcBef>
              <a:spcAft>
                <a:spcPct val="0"/>
              </a:spcAft>
              <a:buClrTx/>
              <a:buSzTx/>
              <a:buFontTx/>
              <a:buNone/>
              <a:defRPr lang="zh-CN" altLang="en-US" sz="1200" b="0" i="0" u="none" baseline="0">
                <a:solidFill>
                  <a:schemeClr val="tx1"/>
                </a:solidFill>
                <a:latin typeface="Calibri" panose="020F0502020204030204" pitchFamily="34" charset="0"/>
              </a:defRPr>
            </a:lvl4pPr>
            <a:lvl5pPr marL="1828800" indent="0" algn="l" defTabSz="457200" rtl="0" eaLnBrk="0" fontAlgn="base" hangingPunct="0">
              <a:lnSpc>
                <a:spcPct val="100000"/>
              </a:lnSpc>
              <a:spcBef>
                <a:spcPct val="30000"/>
              </a:spcBef>
              <a:spcAft>
                <a:spcPct val="0"/>
              </a:spcAft>
              <a:buClrTx/>
              <a:buSzTx/>
              <a:buFontTx/>
              <a:buNone/>
              <a:defRPr lang="zh-CN" altLang="en-US" sz="1200" b="0" i="0" u="none" baseline="0">
                <a:solidFill>
                  <a:schemeClr val="tx1"/>
                </a:solidFill>
                <a:latin typeface="Calibri" panose="020F0502020204030204" pitchFamily="34" charset="0"/>
              </a:defRPr>
            </a:lvl5pPr>
          </a:lstStyle>
          <a:p>
            <a:pPr lvl="0"/>
            <a:endParaRPr lang="zh-CN" altLang="en-US">
              <a:ea typeface="Arial" panose="020B0604020202020204"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pPr fontAlgn="base"/>
            <a:r>
              <a:rPr lang="zh-CN" altLang="en-US" strike="noStrike" noProof="1" smtClean="0"/>
              <a:t>单击此处编辑母版标题样式</a:t>
            </a:r>
            <a:endParaRPr lang="zh-CN" altLang="en-US" strike="noStrike" noProof="1"/>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fontAlgn="base"/>
            <a:r>
              <a:rPr lang="zh-CN" altLang="en-US" strike="noStrike" noProof="1" smtClean="0"/>
              <a:t>单击此处编辑母版副标题样式</a:t>
            </a:r>
            <a:endParaRPr lang="zh-CN" altLang="en-US" strike="noStrike" noProof="1"/>
          </a:p>
        </p:txBody>
      </p:sp>
    </p:spTree>
  </p:cSld>
  <p:clrMapOvr>
    <a:masterClrMapping/>
  </p:clrMapOvr>
  <p:transition>
    <p:checker dir="vert"/>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smtClean="0"/>
              <a:t>单击此处编辑母版标题样式</a:t>
            </a:r>
            <a:endParaRPr lang="zh-CN" altLang="en-US" strike="noStrike" noProof="1"/>
          </a:p>
        </p:txBody>
      </p:sp>
      <p:sp>
        <p:nvSpPr>
          <p:cNvPr id="3" name="竖排文字占位符 2"/>
          <p:cNvSpPr>
            <a:spLocks noGrp="1"/>
          </p:cNvSpPr>
          <p:nvPr>
            <p:ph type="body" orient="vert" idx="1"/>
          </p:nvPr>
        </p:nvSpPr>
        <p:spPr/>
        <p:txBody>
          <a:bodyPr vert="eaVert"/>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Tree>
  </p:cSld>
  <p:clrMapOvr>
    <a:masterClrMapping/>
  </p:clrMapOvr>
  <p:transition>
    <p:checker dir="vert"/>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版">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905625" y="1820863"/>
            <a:ext cx="809625" cy="2382837"/>
          </a:xfrm>
        </p:spPr>
        <p:txBody>
          <a:bodyPr vert="eaVert"/>
          <a:lstStyle/>
          <a:p>
            <a:pPr fontAlgn="base"/>
            <a:r>
              <a:rPr lang="zh-CN" altLang="en-US" strike="noStrike" noProof="1" smtClean="0"/>
              <a:t>单击此处编辑母版标题样式</a:t>
            </a:r>
            <a:endParaRPr lang="zh-CN" altLang="en-US" strike="noStrike" noProof="1"/>
          </a:p>
        </p:txBody>
      </p:sp>
      <p:sp>
        <p:nvSpPr>
          <p:cNvPr id="3" name="竖排文字占位符 2"/>
          <p:cNvSpPr>
            <a:spLocks noGrp="1"/>
          </p:cNvSpPr>
          <p:nvPr>
            <p:ph type="body" orient="vert" idx="1"/>
          </p:nvPr>
        </p:nvSpPr>
        <p:spPr>
          <a:xfrm>
            <a:off x="4476750" y="1820863"/>
            <a:ext cx="2381940" cy="2382837"/>
          </a:xfrm>
        </p:spPr>
        <p:txBody>
          <a:bodyPr vert="eaVert"/>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Tree>
  </p:cSld>
  <p:clrMapOvr>
    <a:masterClrMapping/>
  </p:clrMapOvr>
  <p:transition>
    <p:checker dir="vert"/>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pPr fontAlgn="base"/>
            <a:r>
              <a:rPr lang="zh-CN" altLang="en-US" strike="noStrike" noProof="1" smtClean="0"/>
              <a:t>单击此处编辑母版标题样式</a:t>
            </a:r>
            <a:endParaRPr lang="zh-CN" altLang="en-US" strike="noStrike" noProof="1"/>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fontAlgn="base"/>
            <a:r>
              <a:rPr lang="zh-CN" altLang="en-US" strike="noStrike" noProof="1" smtClean="0"/>
              <a:t>单击此处编辑母版副标题样式</a:t>
            </a:r>
            <a:endParaRPr lang="zh-CN" altLang="en-US" strike="noStrike" noProof="1"/>
          </a:p>
        </p:txBody>
      </p:sp>
      <p:sp>
        <p:nvSpPr>
          <p:cNvPr id="4" name="Date Placeholder 2"/>
          <p:cNvSpPr>
            <a:spLocks noGrp="1"/>
          </p:cNvSpPr>
          <p:nvPr>
            <p:ph type="dt" sz="half" idx="10"/>
          </p:nvPr>
        </p:nvSpPr>
        <p:spPr>
          <a:xfrm>
            <a:off x="838200" y="6356350"/>
            <a:ext cx="2743200" cy="365125"/>
          </a:xfrm>
          <a:prstGeom prst="rect">
            <a:avLst/>
          </a:prstGeom>
          <a:noFill/>
          <a:ln w="9525">
            <a:noFill/>
          </a:ln>
        </p:spPr>
        <p:txBody>
          <a:bodyPr anchor="t" anchorCtr="0"/>
          <a:lstStyle>
            <a:defPPr>
              <a:defRPr lang="zh-CN"/>
            </a:defPPr>
            <a:lvl1pPr marL="0" indent="0" algn="l" defTabSz="914400" rtl="0" eaLnBrk="1" fontAlgn="base" hangingPunct="1">
              <a:lnSpc>
                <a:spcPct val="100000"/>
              </a:lnSpc>
              <a:spcBef>
                <a:spcPct val="0"/>
              </a:spcBef>
              <a:spcAft>
                <a:spcPct val="0"/>
              </a:spcAft>
              <a:buClrTx/>
              <a:buSzTx/>
              <a:buFont typeface="Calibri" panose="020F0502020204030204" pitchFamily="34" charset="0"/>
              <a:buNone/>
              <a:defRPr lang="zh-CN" altLang="en-US" sz="1600" b="0" i="0" u="none" baseline="0">
                <a:solidFill>
                  <a:schemeClr val="tx1"/>
                </a:solidFill>
                <a:latin typeface="Times New Roman" panose="02020603050405020304"/>
                <a:ea typeface="楷体" panose="02010609060101010101" pitchFamily="49"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5pPr>
          </a:lstStyle>
          <a:p>
            <a:pPr marL="0" lvl="0" indent="0" defTabSz="822325">
              <a:buClrTx/>
              <a:buFont typeface="Calibri" panose="020F0502020204030204" pitchFamily="34" charset="0"/>
            </a:pPr>
            <a:fld id="{759F71A9-1DDA-4EA7-98A0-BAAB3007EE1A}" type="datetime1">
              <a:rPr lang="zh-CN" altLang="en-US" sz="1600">
                <a:latin typeface="Times New Roman" panose="02020603050405020304"/>
                <a:ea typeface="楷体" panose="02010609060101010101" pitchFamily="49" charset="-122"/>
              </a:rPr>
            </a:fld>
            <a:endParaRPr lang="zh-CN" altLang="en-US" sz="1600">
              <a:latin typeface="Times New Roman" panose="02020603050405020304"/>
              <a:ea typeface="楷体" panose="02010609060101010101" pitchFamily="49" charset="-122"/>
            </a:endParaRPr>
          </a:p>
        </p:txBody>
      </p:sp>
      <p:sp>
        <p:nvSpPr>
          <p:cNvPr id="5" name="Footer Placeholder 3"/>
          <p:cNvSpPr>
            <a:spLocks noGrp="1"/>
          </p:cNvSpPr>
          <p:nvPr>
            <p:ph type="ftr" sz="quarter" idx="11"/>
          </p:nvPr>
        </p:nvSpPr>
        <p:spPr>
          <a:xfrm>
            <a:off x="4038600" y="6356350"/>
            <a:ext cx="4114800" cy="365125"/>
          </a:xfrm>
          <a:prstGeom prst="rect">
            <a:avLst/>
          </a:prstGeom>
          <a:noFill/>
          <a:ln w="9525">
            <a:noFill/>
          </a:ln>
        </p:spPr>
        <p:txBody>
          <a:bodyPr anchor="t" anchorCtr="0"/>
          <a:lstStyle>
            <a:defPPr>
              <a:defRPr lang="zh-CN"/>
            </a:defPPr>
            <a:lvl1pPr marL="0" indent="0" algn="l" defTabSz="914400" rtl="0" eaLnBrk="1" fontAlgn="base" hangingPunct="1">
              <a:lnSpc>
                <a:spcPct val="100000"/>
              </a:lnSpc>
              <a:spcBef>
                <a:spcPct val="0"/>
              </a:spcBef>
              <a:spcAft>
                <a:spcPct val="0"/>
              </a:spcAft>
              <a:buClrTx/>
              <a:buSzTx/>
              <a:buFont typeface="Calibri" panose="020F0502020204030204" pitchFamily="34" charset="0"/>
              <a:buNone/>
              <a:defRPr lang="zh-CN" altLang="en-US" sz="1800" b="0" i="0" u="none" baseline="0">
                <a:solidFill>
                  <a:schemeClr val="tx1"/>
                </a:solidFill>
                <a:latin typeface="Calibri" panose="020F0502020204030204" pitchFamily="34" charset="0"/>
                <a:ea typeface="宋体" panose="02010600030101010101"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5pPr>
          </a:lstStyle>
          <a:p>
            <a:pPr lvl="0">
              <a:buClrTx/>
              <a:buFont typeface="Calibri" panose="020F0502020204030204" pitchFamily="34" charset="0"/>
            </a:pPr>
            <a:endParaRPr lang="zh-CN" sz="1800">
              <a:latin typeface="Calibri" panose="020F0502020204030204" pitchFamily="34" charset="0"/>
              <a:ea typeface="宋体" panose="02010600030101010101" pitchFamily="2" charset="-122"/>
            </a:endParaRPr>
          </a:p>
        </p:txBody>
      </p:sp>
      <p:sp>
        <p:nvSpPr>
          <p:cNvPr id="6" name="Slide Number Placeholder 4"/>
          <p:cNvSpPr>
            <a:spLocks noGrp="1"/>
          </p:cNvSpPr>
          <p:nvPr>
            <p:ph type="sldNum" sz="quarter" idx="12"/>
          </p:nvPr>
        </p:nvSpPr>
        <p:spPr>
          <a:xfrm>
            <a:off x="8610600" y="6356350"/>
            <a:ext cx="2743200" cy="365125"/>
          </a:xfrm>
          <a:prstGeom prst="rect">
            <a:avLst/>
          </a:prstGeom>
          <a:noFill/>
          <a:ln w="9525">
            <a:noFill/>
          </a:ln>
        </p:spPr>
        <p:txBody>
          <a:bodyPr anchor="t" anchorCtr="0"/>
          <a:lstStyle>
            <a:defPPr>
              <a:defRPr lang="zh-CN"/>
            </a:defPPr>
            <a:lvl1pPr marL="0" indent="0" algn="l" defTabSz="914400" rtl="0" eaLnBrk="1" fontAlgn="base" hangingPunct="1">
              <a:lnSpc>
                <a:spcPct val="100000"/>
              </a:lnSpc>
              <a:spcBef>
                <a:spcPct val="0"/>
              </a:spcBef>
              <a:spcAft>
                <a:spcPct val="0"/>
              </a:spcAft>
              <a:buClrTx/>
              <a:buSzTx/>
              <a:buFont typeface="Calibri" panose="020F0502020204030204" pitchFamily="34" charset="0"/>
              <a:buNone/>
              <a:defRPr lang="zh-CN" altLang="en-US" sz="1600" b="0" i="0" u="none" baseline="0">
                <a:solidFill>
                  <a:schemeClr val="tx1"/>
                </a:solidFill>
                <a:latin typeface="Times New Roman" panose="02020603050405020304"/>
                <a:ea typeface="楷体" panose="02010609060101010101" pitchFamily="49"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5pPr>
          </a:lstStyle>
          <a:p>
            <a:pPr marL="0" lvl="0" indent="0" defTabSz="822325">
              <a:buClrTx/>
              <a:buFont typeface="Calibri" panose="020F0502020204030204" pitchFamily="34" charset="0"/>
            </a:pPr>
            <a:fld id="{B8CAEDF6-0560-4915-92C3-6A1937BBDCEC}" type="slidenum">
              <a:rPr lang="zh-CN" altLang="en-US" sz="1600">
                <a:latin typeface="Times New Roman" panose="02020603050405020304"/>
                <a:ea typeface="楷体" panose="02010609060101010101" pitchFamily="49" charset="-122"/>
              </a:rPr>
            </a:fld>
            <a:endParaRPr lang="zh-CN" altLang="en-US" sz="1600">
              <a:latin typeface="Times New Roman" panose="02020603050405020304"/>
              <a:ea typeface="楷体" panose="02010609060101010101" pitchFamily="49" charset="-122"/>
            </a:endParaRPr>
          </a:p>
        </p:txBody>
      </p:sp>
    </p:spTree>
  </p:cSld>
  <p:clrMapOvr>
    <a:masterClrMapping/>
  </p:clrMapOvr>
  <p:transition>
    <p:checker dir="vert"/>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smtClean="0"/>
              <a:t>单击此处编辑母版标题样式</a:t>
            </a:r>
            <a:endParaRPr lang="zh-CN" altLang="en-US" strike="noStrike" noProof="1"/>
          </a:p>
        </p:txBody>
      </p:sp>
      <p:sp>
        <p:nvSpPr>
          <p:cNvPr id="3" name="内容占位符 2"/>
          <p:cNvSpPr>
            <a:spLocks noGrp="1"/>
          </p:cNvSpPr>
          <p:nvPr>
            <p:ph idx="1"/>
          </p:nvPr>
        </p:nvSpPr>
        <p:spPr/>
        <p:txBody>
          <a:body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4" name="Date Placeholder 2"/>
          <p:cNvSpPr>
            <a:spLocks noGrp="1"/>
          </p:cNvSpPr>
          <p:nvPr>
            <p:ph type="dt" sz="half" idx="10"/>
          </p:nvPr>
        </p:nvSpPr>
        <p:spPr>
          <a:xfrm>
            <a:off x="838200" y="6356350"/>
            <a:ext cx="2743200" cy="365125"/>
          </a:xfrm>
          <a:prstGeom prst="rect">
            <a:avLst/>
          </a:prstGeom>
          <a:noFill/>
          <a:ln w="9525">
            <a:noFill/>
          </a:ln>
        </p:spPr>
        <p:txBody>
          <a:bodyPr anchor="t" anchorCtr="0"/>
          <a:lstStyle>
            <a:defPPr>
              <a:defRPr lang="zh-CN"/>
            </a:defPPr>
            <a:lvl1pPr marL="0" indent="0" algn="l" defTabSz="914400" rtl="0" eaLnBrk="1" fontAlgn="base" hangingPunct="1">
              <a:lnSpc>
                <a:spcPct val="100000"/>
              </a:lnSpc>
              <a:spcBef>
                <a:spcPct val="0"/>
              </a:spcBef>
              <a:spcAft>
                <a:spcPct val="0"/>
              </a:spcAft>
              <a:buClrTx/>
              <a:buSzTx/>
              <a:buFont typeface="Calibri" panose="020F0502020204030204" pitchFamily="34" charset="0"/>
              <a:buNone/>
              <a:defRPr lang="zh-CN" altLang="en-US" sz="1600" b="0" i="0" u="none" baseline="0">
                <a:solidFill>
                  <a:schemeClr val="tx1"/>
                </a:solidFill>
                <a:latin typeface="Times New Roman" panose="02020603050405020304"/>
                <a:ea typeface="楷体" panose="02010609060101010101" pitchFamily="49"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5pPr>
          </a:lstStyle>
          <a:p>
            <a:pPr marL="0" lvl="0" indent="0" defTabSz="822325">
              <a:buClrTx/>
              <a:buFont typeface="Calibri" panose="020F0502020204030204" pitchFamily="34" charset="0"/>
            </a:pPr>
            <a:fld id="{759F71A9-1DDA-4EA7-98A0-BAAB3007EE1A}" type="datetime1">
              <a:rPr lang="zh-CN" altLang="en-US" sz="1600">
                <a:latin typeface="Times New Roman" panose="02020603050405020304"/>
                <a:ea typeface="楷体" panose="02010609060101010101" pitchFamily="49" charset="-122"/>
              </a:rPr>
            </a:fld>
            <a:endParaRPr lang="zh-CN" altLang="en-US" sz="1600">
              <a:latin typeface="Times New Roman" panose="02020603050405020304"/>
              <a:ea typeface="楷体" panose="02010609060101010101" pitchFamily="49" charset="-122"/>
            </a:endParaRPr>
          </a:p>
        </p:txBody>
      </p:sp>
      <p:sp>
        <p:nvSpPr>
          <p:cNvPr id="5" name="Footer Placeholder 3"/>
          <p:cNvSpPr>
            <a:spLocks noGrp="1"/>
          </p:cNvSpPr>
          <p:nvPr>
            <p:ph type="ftr" sz="quarter" idx="11"/>
          </p:nvPr>
        </p:nvSpPr>
        <p:spPr>
          <a:xfrm>
            <a:off x="4038600" y="6356350"/>
            <a:ext cx="4114800" cy="365125"/>
          </a:xfrm>
          <a:prstGeom prst="rect">
            <a:avLst/>
          </a:prstGeom>
          <a:noFill/>
          <a:ln w="9525">
            <a:noFill/>
          </a:ln>
        </p:spPr>
        <p:txBody>
          <a:bodyPr anchor="t" anchorCtr="0"/>
          <a:lstStyle>
            <a:defPPr>
              <a:defRPr lang="zh-CN"/>
            </a:defPPr>
            <a:lvl1pPr marL="0" indent="0" algn="l" defTabSz="914400" rtl="0" eaLnBrk="1" fontAlgn="base" hangingPunct="1">
              <a:lnSpc>
                <a:spcPct val="100000"/>
              </a:lnSpc>
              <a:spcBef>
                <a:spcPct val="0"/>
              </a:spcBef>
              <a:spcAft>
                <a:spcPct val="0"/>
              </a:spcAft>
              <a:buClrTx/>
              <a:buSzTx/>
              <a:buFont typeface="Calibri" panose="020F0502020204030204" pitchFamily="34" charset="0"/>
              <a:buNone/>
              <a:defRPr lang="zh-CN" altLang="en-US" sz="1800" b="0" i="0" u="none" baseline="0">
                <a:solidFill>
                  <a:schemeClr val="tx1"/>
                </a:solidFill>
                <a:latin typeface="Calibri" panose="020F0502020204030204" pitchFamily="34" charset="0"/>
                <a:ea typeface="宋体" panose="02010600030101010101"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5pPr>
          </a:lstStyle>
          <a:p>
            <a:pPr lvl="0">
              <a:buClrTx/>
              <a:buFont typeface="Calibri" panose="020F0502020204030204" pitchFamily="34" charset="0"/>
            </a:pPr>
            <a:endParaRPr lang="zh-CN" sz="1800">
              <a:latin typeface="Calibri" panose="020F0502020204030204" pitchFamily="34" charset="0"/>
              <a:ea typeface="宋体" panose="02010600030101010101" pitchFamily="2" charset="-122"/>
            </a:endParaRPr>
          </a:p>
        </p:txBody>
      </p:sp>
      <p:sp>
        <p:nvSpPr>
          <p:cNvPr id="6" name="Slide Number Placeholder 4"/>
          <p:cNvSpPr>
            <a:spLocks noGrp="1"/>
          </p:cNvSpPr>
          <p:nvPr>
            <p:ph type="sldNum" sz="quarter" idx="12"/>
          </p:nvPr>
        </p:nvSpPr>
        <p:spPr>
          <a:xfrm>
            <a:off x="8610600" y="6356350"/>
            <a:ext cx="2743200" cy="365125"/>
          </a:xfrm>
          <a:prstGeom prst="rect">
            <a:avLst/>
          </a:prstGeom>
          <a:noFill/>
          <a:ln w="9525">
            <a:noFill/>
          </a:ln>
        </p:spPr>
        <p:txBody>
          <a:bodyPr anchor="t" anchorCtr="0"/>
          <a:lstStyle>
            <a:defPPr>
              <a:defRPr lang="zh-CN"/>
            </a:defPPr>
            <a:lvl1pPr marL="0" indent="0" algn="l" defTabSz="914400" rtl="0" eaLnBrk="1" fontAlgn="base" hangingPunct="1">
              <a:lnSpc>
                <a:spcPct val="100000"/>
              </a:lnSpc>
              <a:spcBef>
                <a:spcPct val="0"/>
              </a:spcBef>
              <a:spcAft>
                <a:spcPct val="0"/>
              </a:spcAft>
              <a:buClrTx/>
              <a:buSzTx/>
              <a:buFont typeface="Calibri" panose="020F0502020204030204" pitchFamily="34" charset="0"/>
              <a:buNone/>
              <a:defRPr lang="zh-CN" altLang="en-US" sz="1600" b="0" i="0" u="none" baseline="0">
                <a:solidFill>
                  <a:schemeClr val="tx1"/>
                </a:solidFill>
                <a:latin typeface="Times New Roman" panose="02020603050405020304"/>
                <a:ea typeface="楷体" panose="02010609060101010101" pitchFamily="49"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5pPr>
          </a:lstStyle>
          <a:p>
            <a:pPr marL="0" lvl="0" indent="0" defTabSz="822325">
              <a:buClrTx/>
              <a:buFont typeface="Calibri" panose="020F0502020204030204" pitchFamily="34" charset="0"/>
            </a:pPr>
            <a:fld id="{B8CAEDF6-0560-4915-92C3-6A1937BBDCEC}" type="slidenum">
              <a:rPr lang="zh-CN" altLang="en-US" sz="1600">
                <a:latin typeface="Times New Roman" panose="02020603050405020304"/>
                <a:ea typeface="楷体" panose="02010609060101010101" pitchFamily="49" charset="-122"/>
              </a:rPr>
            </a:fld>
            <a:endParaRPr lang="zh-CN" altLang="en-US" sz="1600">
              <a:latin typeface="Times New Roman" panose="02020603050405020304"/>
              <a:ea typeface="楷体" panose="02010609060101010101" pitchFamily="49" charset="-122"/>
            </a:endParaRPr>
          </a:p>
        </p:txBody>
      </p:sp>
    </p:spTree>
  </p:cSld>
  <p:clrMapOvr>
    <a:masterClrMapping/>
  </p:clrMapOvr>
  <p:transition>
    <p:checker dir="vert"/>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pPr fontAlgn="base"/>
            <a:r>
              <a:rPr lang="zh-CN" altLang="en-US" strike="noStrike" noProof="1" smtClean="0"/>
              <a:t>单击此处编辑母版标题样式</a:t>
            </a:r>
            <a:endParaRPr lang="zh-CN" altLang="en-US" strike="noStrike" noProof="1"/>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fontAlgn="base"/>
            <a:r>
              <a:rPr lang="zh-CN" altLang="en-US" strike="noStrike" noProof="1" smtClean="0"/>
              <a:t>单击此处编辑母版文本样式</a:t>
            </a:r>
            <a:endParaRPr lang="zh-CN" altLang="en-US" strike="noStrike" noProof="1" smtClean="0"/>
          </a:p>
        </p:txBody>
      </p:sp>
      <p:sp>
        <p:nvSpPr>
          <p:cNvPr id="4" name="Date Placeholder 2"/>
          <p:cNvSpPr>
            <a:spLocks noGrp="1"/>
          </p:cNvSpPr>
          <p:nvPr>
            <p:ph type="dt" sz="half" idx="10"/>
          </p:nvPr>
        </p:nvSpPr>
        <p:spPr>
          <a:xfrm>
            <a:off x="838200" y="6356350"/>
            <a:ext cx="2743200" cy="365125"/>
          </a:xfrm>
          <a:prstGeom prst="rect">
            <a:avLst/>
          </a:prstGeom>
          <a:noFill/>
          <a:ln w="9525">
            <a:noFill/>
          </a:ln>
        </p:spPr>
        <p:txBody>
          <a:bodyPr anchor="t" anchorCtr="0"/>
          <a:lstStyle>
            <a:defPPr>
              <a:defRPr lang="zh-CN"/>
            </a:defPPr>
            <a:lvl1pPr marL="0" indent="0" algn="l" defTabSz="914400" rtl="0" eaLnBrk="1" fontAlgn="base" hangingPunct="1">
              <a:lnSpc>
                <a:spcPct val="100000"/>
              </a:lnSpc>
              <a:spcBef>
                <a:spcPct val="0"/>
              </a:spcBef>
              <a:spcAft>
                <a:spcPct val="0"/>
              </a:spcAft>
              <a:buClrTx/>
              <a:buSzTx/>
              <a:buFont typeface="Calibri" panose="020F0502020204030204" pitchFamily="34" charset="0"/>
              <a:buNone/>
              <a:defRPr lang="zh-CN" altLang="en-US" sz="1600" b="0" i="0" u="none" baseline="0">
                <a:solidFill>
                  <a:schemeClr val="tx1"/>
                </a:solidFill>
                <a:latin typeface="Times New Roman" panose="02020603050405020304"/>
                <a:ea typeface="楷体" panose="02010609060101010101" pitchFamily="49"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5pPr>
          </a:lstStyle>
          <a:p>
            <a:pPr marL="0" lvl="0" indent="0" defTabSz="822325">
              <a:buClrTx/>
              <a:buFont typeface="Calibri" panose="020F0502020204030204" pitchFamily="34" charset="0"/>
            </a:pPr>
            <a:fld id="{759F71A9-1DDA-4EA7-98A0-BAAB3007EE1A}" type="datetime1">
              <a:rPr lang="zh-CN" altLang="en-US" sz="1600">
                <a:latin typeface="Times New Roman" panose="02020603050405020304"/>
                <a:ea typeface="楷体" panose="02010609060101010101" pitchFamily="49" charset="-122"/>
              </a:rPr>
            </a:fld>
            <a:endParaRPr lang="zh-CN" altLang="en-US" sz="1600">
              <a:latin typeface="Times New Roman" panose="02020603050405020304"/>
              <a:ea typeface="楷体" panose="02010609060101010101" pitchFamily="49" charset="-122"/>
            </a:endParaRPr>
          </a:p>
        </p:txBody>
      </p:sp>
      <p:sp>
        <p:nvSpPr>
          <p:cNvPr id="5" name="Footer Placeholder 3"/>
          <p:cNvSpPr>
            <a:spLocks noGrp="1"/>
          </p:cNvSpPr>
          <p:nvPr>
            <p:ph type="ftr" sz="quarter" idx="11"/>
          </p:nvPr>
        </p:nvSpPr>
        <p:spPr>
          <a:xfrm>
            <a:off x="4038600" y="6356350"/>
            <a:ext cx="4114800" cy="365125"/>
          </a:xfrm>
          <a:prstGeom prst="rect">
            <a:avLst/>
          </a:prstGeom>
          <a:noFill/>
          <a:ln w="9525">
            <a:noFill/>
          </a:ln>
        </p:spPr>
        <p:txBody>
          <a:bodyPr anchor="t" anchorCtr="0"/>
          <a:lstStyle>
            <a:defPPr>
              <a:defRPr lang="zh-CN"/>
            </a:defPPr>
            <a:lvl1pPr marL="0" indent="0" algn="l" defTabSz="914400" rtl="0" eaLnBrk="1" fontAlgn="base" hangingPunct="1">
              <a:lnSpc>
                <a:spcPct val="100000"/>
              </a:lnSpc>
              <a:spcBef>
                <a:spcPct val="0"/>
              </a:spcBef>
              <a:spcAft>
                <a:spcPct val="0"/>
              </a:spcAft>
              <a:buClrTx/>
              <a:buSzTx/>
              <a:buFont typeface="Calibri" panose="020F0502020204030204" pitchFamily="34" charset="0"/>
              <a:buNone/>
              <a:defRPr lang="zh-CN" altLang="en-US" sz="1800" b="0" i="0" u="none" baseline="0">
                <a:solidFill>
                  <a:schemeClr val="tx1"/>
                </a:solidFill>
                <a:latin typeface="Calibri" panose="020F0502020204030204" pitchFamily="34" charset="0"/>
                <a:ea typeface="宋体" panose="02010600030101010101"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5pPr>
          </a:lstStyle>
          <a:p>
            <a:pPr lvl="0">
              <a:buClrTx/>
              <a:buFont typeface="Calibri" panose="020F0502020204030204" pitchFamily="34" charset="0"/>
            </a:pPr>
            <a:endParaRPr lang="zh-CN" sz="1800">
              <a:latin typeface="Calibri" panose="020F0502020204030204" pitchFamily="34" charset="0"/>
              <a:ea typeface="宋体" panose="02010600030101010101" pitchFamily="2" charset="-122"/>
            </a:endParaRPr>
          </a:p>
        </p:txBody>
      </p:sp>
      <p:sp>
        <p:nvSpPr>
          <p:cNvPr id="6" name="Slide Number Placeholder 4"/>
          <p:cNvSpPr>
            <a:spLocks noGrp="1"/>
          </p:cNvSpPr>
          <p:nvPr>
            <p:ph type="sldNum" sz="quarter" idx="12"/>
          </p:nvPr>
        </p:nvSpPr>
        <p:spPr>
          <a:xfrm>
            <a:off x="8610600" y="6356350"/>
            <a:ext cx="2743200" cy="365125"/>
          </a:xfrm>
          <a:prstGeom prst="rect">
            <a:avLst/>
          </a:prstGeom>
          <a:noFill/>
          <a:ln w="9525">
            <a:noFill/>
          </a:ln>
        </p:spPr>
        <p:txBody>
          <a:bodyPr anchor="t" anchorCtr="0"/>
          <a:lstStyle>
            <a:defPPr>
              <a:defRPr lang="zh-CN"/>
            </a:defPPr>
            <a:lvl1pPr marL="0" indent="0" algn="l" defTabSz="914400" rtl="0" eaLnBrk="1" fontAlgn="base" hangingPunct="1">
              <a:lnSpc>
                <a:spcPct val="100000"/>
              </a:lnSpc>
              <a:spcBef>
                <a:spcPct val="0"/>
              </a:spcBef>
              <a:spcAft>
                <a:spcPct val="0"/>
              </a:spcAft>
              <a:buClrTx/>
              <a:buSzTx/>
              <a:buFont typeface="Calibri" panose="020F0502020204030204" pitchFamily="34" charset="0"/>
              <a:buNone/>
              <a:defRPr lang="zh-CN" altLang="en-US" sz="1600" b="0" i="0" u="none" baseline="0">
                <a:solidFill>
                  <a:schemeClr val="tx1"/>
                </a:solidFill>
                <a:latin typeface="Times New Roman" panose="02020603050405020304"/>
                <a:ea typeface="楷体" panose="02010609060101010101" pitchFamily="49"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5pPr>
          </a:lstStyle>
          <a:p>
            <a:pPr marL="0" lvl="0" indent="0" defTabSz="822325">
              <a:buClrTx/>
              <a:buFont typeface="Calibri" panose="020F0502020204030204" pitchFamily="34" charset="0"/>
            </a:pPr>
            <a:fld id="{B8CAEDF6-0560-4915-92C3-6A1937BBDCEC}" type="slidenum">
              <a:rPr lang="zh-CN" altLang="en-US" sz="1600">
                <a:latin typeface="Times New Roman" panose="02020603050405020304"/>
                <a:ea typeface="楷体" panose="02010609060101010101" pitchFamily="49" charset="-122"/>
              </a:rPr>
            </a:fld>
            <a:endParaRPr lang="zh-CN" altLang="en-US" sz="1600">
              <a:latin typeface="Times New Roman" panose="02020603050405020304"/>
              <a:ea typeface="楷体" panose="02010609060101010101" pitchFamily="49" charset="-122"/>
            </a:endParaRPr>
          </a:p>
        </p:txBody>
      </p:sp>
    </p:spTree>
  </p:cSld>
  <p:clrMapOvr>
    <a:masterClrMapping/>
  </p:clrMapOvr>
  <p:transition>
    <p:checker dir="vert"/>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smtClean="0"/>
              <a:t>单击此处编辑母版标题样式</a:t>
            </a:r>
            <a:endParaRPr lang="zh-CN" altLang="en-US" strike="noStrike" noProof="1"/>
          </a:p>
        </p:txBody>
      </p:sp>
      <p:sp>
        <p:nvSpPr>
          <p:cNvPr id="3" name="内容占位符 2"/>
          <p:cNvSpPr>
            <a:spLocks noGrp="1"/>
          </p:cNvSpPr>
          <p:nvPr>
            <p:ph sz="half" idx="1"/>
          </p:nvPr>
        </p:nvSpPr>
        <p:spPr>
          <a:xfrm>
            <a:off x="4564063" y="3381375"/>
            <a:ext cx="1501299" cy="822325"/>
          </a:xfrm>
        </p:spPr>
        <p:txBody>
          <a:body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4" name="内容占位符 3"/>
          <p:cNvSpPr>
            <a:spLocks noGrp="1"/>
          </p:cNvSpPr>
          <p:nvPr>
            <p:ph sz="half" idx="2"/>
          </p:nvPr>
        </p:nvSpPr>
        <p:spPr>
          <a:xfrm>
            <a:off x="6126639" y="3381375"/>
            <a:ext cx="1501299" cy="822325"/>
          </a:xfrm>
        </p:spPr>
        <p:txBody>
          <a:body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5" name="Date Placeholder 2"/>
          <p:cNvSpPr>
            <a:spLocks noGrp="1"/>
          </p:cNvSpPr>
          <p:nvPr>
            <p:ph type="dt" sz="half" idx="10"/>
          </p:nvPr>
        </p:nvSpPr>
        <p:spPr>
          <a:xfrm>
            <a:off x="838200" y="6356350"/>
            <a:ext cx="2743200" cy="365125"/>
          </a:xfrm>
          <a:prstGeom prst="rect">
            <a:avLst/>
          </a:prstGeom>
          <a:noFill/>
          <a:ln w="9525">
            <a:noFill/>
          </a:ln>
        </p:spPr>
        <p:txBody>
          <a:bodyPr anchor="t" anchorCtr="0"/>
          <a:lstStyle>
            <a:defPPr>
              <a:defRPr lang="zh-CN"/>
            </a:defPPr>
            <a:lvl1pPr marL="0" indent="0" algn="l" defTabSz="914400" rtl="0" eaLnBrk="1" fontAlgn="base" hangingPunct="1">
              <a:lnSpc>
                <a:spcPct val="100000"/>
              </a:lnSpc>
              <a:spcBef>
                <a:spcPct val="0"/>
              </a:spcBef>
              <a:spcAft>
                <a:spcPct val="0"/>
              </a:spcAft>
              <a:buClrTx/>
              <a:buSzTx/>
              <a:buFont typeface="Calibri" panose="020F0502020204030204" pitchFamily="34" charset="0"/>
              <a:buNone/>
              <a:defRPr lang="zh-CN" altLang="en-US" sz="1600" b="0" i="0" u="none" baseline="0">
                <a:solidFill>
                  <a:schemeClr val="tx1"/>
                </a:solidFill>
                <a:latin typeface="Times New Roman" panose="02020603050405020304"/>
                <a:ea typeface="楷体" panose="02010609060101010101" pitchFamily="49"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5pPr>
          </a:lstStyle>
          <a:p>
            <a:pPr marL="0" lvl="0" indent="0" defTabSz="822325">
              <a:buClrTx/>
              <a:buFont typeface="Calibri" panose="020F0502020204030204" pitchFamily="34" charset="0"/>
            </a:pPr>
            <a:fld id="{759F71A9-1DDA-4EA7-98A0-BAAB3007EE1A}" type="datetime1">
              <a:rPr lang="zh-CN" altLang="en-US" sz="1600">
                <a:latin typeface="Times New Roman" panose="02020603050405020304"/>
                <a:ea typeface="楷体" panose="02010609060101010101" pitchFamily="49" charset="-122"/>
              </a:rPr>
            </a:fld>
            <a:endParaRPr lang="zh-CN" altLang="en-US" sz="1600">
              <a:latin typeface="Times New Roman" panose="02020603050405020304"/>
              <a:ea typeface="楷体" panose="02010609060101010101" pitchFamily="49" charset="-122"/>
            </a:endParaRPr>
          </a:p>
        </p:txBody>
      </p:sp>
      <p:sp>
        <p:nvSpPr>
          <p:cNvPr id="6" name="Footer Placeholder 3"/>
          <p:cNvSpPr>
            <a:spLocks noGrp="1"/>
          </p:cNvSpPr>
          <p:nvPr>
            <p:ph type="ftr" sz="quarter" idx="11"/>
          </p:nvPr>
        </p:nvSpPr>
        <p:spPr>
          <a:xfrm>
            <a:off x="4038600" y="6356350"/>
            <a:ext cx="4114800" cy="365125"/>
          </a:xfrm>
          <a:prstGeom prst="rect">
            <a:avLst/>
          </a:prstGeom>
          <a:noFill/>
          <a:ln w="9525">
            <a:noFill/>
          </a:ln>
        </p:spPr>
        <p:txBody>
          <a:bodyPr anchor="t" anchorCtr="0"/>
          <a:lstStyle>
            <a:defPPr>
              <a:defRPr lang="zh-CN"/>
            </a:defPPr>
            <a:lvl1pPr marL="0" indent="0" algn="l" defTabSz="914400" rtl="0" eaLnBrk="1" fontAlgn="base" hangingPunct="1">
              <a:lnSpc>
                <a:spcPct val="100000"/>
              </a:lnSpc>
              <a:spcBef>
                <a:spcPct val="0"/>
              </a:spcBef>
              <a:spcAft>
                <a:spcPct val="0"/>
              </a:spcAft>
              <a:buClrTx/>
              <a:buSzTx/>
              <a:buFont typeface="Calibri" panose="020F0502020204030204" pitchFamily="34" charset="0"/>
              <a:buNone/>
              <a:defRPr lang="zh-CN" altLang="en-US" sz="1800" b="0" i="0" u="none" baseline="0">
                <a:solidFill>
                  <a:schemeClr val="tx1"/>
                </a:solidFill>
                <a:latin typeface="Calibri" panose="020F0502020204030204" pitchFamily="34" charset="0"/>
                <a:ea typeface="宋体" panose="02010600030101010101"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5pPr>
          </a:lstStyle>
          <a:p>
            <a:pPr lvl="0">
              <a:buClrTx/>
              <a:buFont typeface="Calibri" panose="020F0502020204030204" pitchFamily="34" charset="0"/>
            </a:pPr>
            <a:endParaRPr lang="zh-CN" sz="1800">
              <a:latin typeface="Calibri" panose="020F0502020204030204" pitchFamily="34" charset="0"/>
              <a:ea typeface="宋体" panose="02010600030101010101" pitchFamily="2" charset="-122"/>
            </a:endParaRPr>
          </a:p>
        </p:txBody>
      </p:sp>
      <p:sp>
        <p:nvSpPr>
          <p:cNvPr id="7" name="Slide Number Placeholder 4"/>
          <p:cNvSpPr>
            <a:spLocks noGrp="1"/>
          </p:cNvSpPr>
          <p:nvPr>
            <p:ph type="sldNum" sz="quarter" idx="12"/>
          </p:nvPr>
        </p:nvSpPr>
        <p:spPr>
          <a:xfrm>
            <a:off x="8610600" y="6356350"/>
            <a:ext cx="2743200" cy="365125"/>
          </a:xfrm>
          <a:prstGeom prst="rect">
            <a:avLst/>
          </a:prstGeom>
          <a:noFill/>
          <a:ln w="9525">
            <a:noFill/>
          </a:ln>
        </p:spPr>
        <p:txBody>
          <a:bodyPr anchor="t" anchorCtr="0"/>
          <a:lstStyle>
            <a:defPPr>
              <a:defRPr lang="zh-CN"/>
            </a:defPPr>
            <a:lvl1pPr marL="0" indent="0" algn="l" defTabSz="914400" rtl="0" eaLnBrk="1" fontAlgn="base" hangingPunct="1">
              <a:lnSpc>
                <a:spcPct val="100000"/>
              </a:lnSpc>
              <a:spcBef>
                <a:spcPct val="0"/>
              </a:spcBef>
              <a:spcAft>
                <a:spcPct val="0"/>
              </a:spcAft>
              <a:buClrTx/>
              <a:buSzTx/>
              <a:buFont typeface="Calibri" panose="020F0502020204030204" pitchFamily="34" charset="0"/>
              <a:buNone/>
              <a:defRPr lang="zh-CN" altLang="en-US" sz="1600" b="0" i="0" u="none" baseline="0">
                <a:solidFill>
                  <a:schemeClr val="tx1"/>
                </a:solidFill>
                <a:latin typeface="Times New Roman" panose="02020603050405020304"/>
                <a:ea typeface="楷体" panose="02010609060101010101" pitchFamily="49"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5pPr>
          </a:lstStyle>
          <a:p>
            <a:pPr marL="0" lvl="0" indent="0" defTabSz="822325">
              <a:buClrTx/>
              <a:buFont typeface="Calibri" panose="020F0502020204030204" pitchFamily="34" charset="0"/>
            </a:pPr>
            <a:fld id="{B8CAEDF6-0560-4915-92C3-6A1937BBDCEC}" type="slidenum">
              <a:rPr lang="zh-CN" altLang="en-US" sz="1600">
                <a:latin typeface="Times New Roman" panose="02020603050405020304"/>
                <a:ea typeface="楷体" panose="02010609060101010101" pitchFamily="49" charset="-122"/>
              </a:rPr>
            </a:fld>
            <a:endParaRPr lang="zh-CN" altLang="en-US" sz="1600">
              <a:latin typeface="Times New Roman" panose="02020603050405020304"/>
              <a:ea typeface="楷体" panose="02010609060101010101" pitchFamily="49" charset="-122"/>
            </a:endParaRPr>
          </a:p>
        </p:txBody>
      </p:sp>
    </p:spTree>
  </p:cSld>
  <p:clrMapOvr>
    <a:masterClrMapping/>
  </p:clrMapOvr>
  <p:transition>
    <p:checker dir="vert"/>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pPr fontAlgn="base"/>
            <a:r>
              <a:rPr lang="zh-CN" altLang="en-US" strike="noStrike" noProof="1" smtClean="0"/>
              <a:t>单击此处编辑母版标题样式</a:t>
            </a:r>
            <a:endParaRPr lang="zh-CN" altLang="en-US" strike="noStrike" noProof="1"/>
          </a:p>
        </p:txBody>
      </p:sp>
      <p:sp>
        <p:nvSpPr>
          <p:cNvPr id="3" name="文本占位符 2"/>
          <p:cNvSpPr>
            <a:spLocks noGrp="1"/>
          </p:cNvSpPr>
          <p:nvPr>
            <p:ph type="body" idx="1"/>
          </p:nvPr>
        </p:nvSpPr>
        <p:spPr>
          <a:xfrm>
            <a:off x="1186774" y="1778438"/>
            <a:ext cx="4873574" cy="823912"/>
          </a:xfrm>
        </p:spPr>
        <p:txBody>
          <a:bodyPr anchor="ctr" anchorCtr="0"/>
          <a:lstStyle>
            <a:lvl1pPr marL="0" indent="0">
              <a:buNone/>
              <a:defRPr sz="2800"/>
            </a:lvl1pPr>
            <a:lvl2pPr marL="457200" indent="0">
              <a:buNone/>
              <a:defRPr sz="2400"/>
            </a:lvl2pPr>
            <a:lvl3pPr marL="914400" indent="0">
              <a:buNone/>
              <a:defRPr sz="2000"/>
            </a:lvl3pPr>
            <a:lvl4pPr marL="1371600" indent="0">
              <a:buNone/>
              <a:defRPr sz="1800"/>
            </a:lvl4pPr>
            <a:lvl5pPr marL="1828800" indent="0">
              <a:buNone/>
              <a:defRPr sz="1800"/>
            </a:lvl5pPr>
            <a:lvl6pPr marL="2286000" indent="0">
              <a:buNone/>
              <a:defRPr sz="1800"/>
            </a:lvl6pPr>
            <a:lvl7pPr marL="2743200" indent="0">
              <a:buNone/>
              <a:defRPr sz="1800"/>
            </a:lvl7pPr>
            <a:lvl8pPr marL="3200400" indent="0">
              <a:buNone/>
              <a:defRPr sz="1800"/>
            </a:lvl8pPr>
            <a:lvl9pPr marL="3657600" indent="0">
              <a:buNone/>
              <a:defRPr sz="1800"/>
            </a:lvl9pPr>
          </a:lstStyle>
          <a:p>
            <a:pPr lvl="0" fontAlgn="base"/>
            <a:r>
              <a:rPr lang="zh-CN" altLang="en-US" strike="noStrike" noProof="1" smtClean="0"/>
              <a:t>单击此处编辑母版文本样式</a:t>
            </a:r>
            <a:endParaRPr lang="zh-CN" altLang="en-US" strike="noStrike" noProof="1" smtClean="0"/>
          </a:p>
        </p:txBody>
      </p:sp>
      <p:sp>
        <p:nvSpPr>
          <p:cNvPr id="4" name="内容占位符 3"/>
          <p:cNvSpPr>
            <a:spLocks noGrp="1"/>
          </p:cNvSpPr>
          <p:nvPr>
            <p:ph sz="half" idx="2"/>
          </p:nvPr>
        </p:nvSpPr>
        <p:spPr>
          <a:xfrm>
            <a:off x="1186774" y="2665379"/>
            <a:ext cx="4873574" cy="3524284"/>
          </a:xfrm>
        </p:spPr>
        <p:txBody>
          <a:body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5" name="文本占位符 4"/>
          <p:cNvSpPr>
            <a:spLocks noGrp="1"/>
          </p:cNvSpPr>
          <p:nvPr>
            <p:ph type="body" sz="quarter" idx="3"/>
          </p:nvPr>
        </p:nvSpPr>
        <p:spPr>
          <a:xfrm>
            <a:off x="6256938" y="1778438"/>
            <a:ext cx="4897576" cy="823912"/>
          </a:xfrm>
        </p:spPr>
        <p:txBody>
          <a:bodyPr anchor="ctr" anchorCtr="0"/>
          <a:lstStyle>
            <a:lvl1pPr marL="0" indent="0">
              <a:buNone/>
              <a:defRPr sz="2800"/>
            </a:lvl1pPr>
            <a:lvl2pPr marL="457200" indent="0">
              <a:buNone/>
              <a:defRPr sz="2400"/>
            </a:lvl2pPr>
            <a:lvl3pPr marL="914400" indent="0">
              <a:buNone/>
              <a:defRPr sz="2000"/>
            </a:lvl3pPr>
            <a:lvl4pPr marL="1371600" indent="0">
              <a:buNone/>
              <a:defRPr sz="1800"/>
            </a:lvl4pPr>
            <a:lvl5pPr marL="1828800" indent="0">
              <a:buNone/>
              <a:defRPr sz="1800"/>
            </a:lvl5pPr>
            <a:lvl6pPr marL="2286000" indent="0">
              <a:buNone/>
              <a:defRPr sz="1800"/>
            </a:lvl6pPr>
            <a:lvl7pPr marL="2743200" indent="0">
              <a:buNone/>
              <a:defRPr sz="1800"/>
            </a:lvl7pPr>
            <a:lvl8pPr marL="3200400" indent="0">
              <a:buNone/>
              <a:defRPr sz="1800"/>
            </a:lvl8pPr>
            <a:lvl9pPr marL="3657600" indent="0">
              <a:buNone/>
              <a:defRPr sz="1800"/>
            </a:lvl9pPr>
          </a:lstStyle>
          <a:p>
            <a:pPr lvl="0" fontAlgn="base"/>
            <a:r>
              <a:rPr lang="zh-CN" altLang="en-US" strike="noStrike" noProof="1" smtClean="0"/>
              <a:t>单击此处编辑母版文本样式</a:t>
            </a:r>
            <a:endParaRPr lang="zh-CN" altLang="en-US" strike="noStrike" noProof="1" smtClean="0"/>
          </a:p>
        </p:txBody>
      </p:sp>
      <p:sp>
        <p:nvSpPr>
          <p:cNvPr id="6" name="内容占位符 5"/>
          <p:cNvSpPr>
            <a:spLocks noGrp="1"/>
          </p:cNvSpPr>
          <p:nvPr>
            <p:ph sz="quarter" idx="4"/>
          </p:nvPr>
        </p:nvSpPr>
        <p:spPr>
          <a:xfrm>
            <a:off x="6256938" y="2665379"/>
            <a:ext cx="4897576" cy="3524284"/>
          </a:xfrm>
        </p:spPr>
        <p:txBody>
          <a:body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7" name="Date Placeholder 2"/>
          <p:cNvSpPr>
            <a:spLocks noGrp="1"/>
          </p:cNvSpPr>
          <p:nvPr>
            <p:ph type="dt" sz="half" idx="10"/>
          </p:nvPr>
        </p:nvSpPr>
        <p:spPr>
          <a:xfrm>
            <a:off x="838200" y="6356350"/>
            <a:ext cx="2743200" cy="365125"/>
          </a:xfrm>
          <a:prstGeom prst="rect">
            <a:avLst/>
          </a:prstGeom>
          <a:noFill/>
          <a:ln w="9525">
            <a:noFill/>
          </a:ln>
        </p:spPr>
        <p:txBody>
          <a:bodyPr anchor="t" anchorCtr="0"/>
          <a:lstStyle>
            <a:defPPr>
              <a:defRPr lang="zh-CN"/>
            </a:defPPr>
            <a:lvl1pPr marL="0" indent="0" algn="l" defTabSz="914400" rtl="0" eaLnBrk="1" fontAlgn="base" hangingPunct="1">
              <a:lnSpc>
                <a:spcPct val="100000"/>
              </a:lnSpc>
              <a:spcBef>
                <a:spcPct val="0"/>
              </a:spcBef>
              <a:spcAft>
                <a:spcPct val="0"/>
              </a:spcAft>
              <a:buClrTx/>
              <a:buSzTx/>
              <a:buFont typeface="Calibri" panose="020F0502020204030204" pitchFamily="34" charset="0"/>
              <a:buNone/>
              <a:defRPr lang="zh-CN" altLang="en-US" sz="1600" b="0" i="0" u="none" baseline="0">
                <a:solidFill>
                  <a:schemeClr val="tx1"/>
                </a:solidFill>
                <a:latin typeface="Times New Roman" panose="02020603050405020304"/>
                <a:ea typeface="楷体" panose="02010609060101010101" pitchFamily="49"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5pPr>
          </a:lstStyle>
          <a:p>
            <a:pPr marL="0" lvl="0" indent="0" defTabSz="822325">
              <a:buClrTx/>
              <a:buFont typeface="Calibri" panose="020F0502020204030204" pitchFamily="34" charset="0"/>
            </a:pPr>
            <a:fld id="{759F71A9-1DDA-4EA7-98A0-BAAB3007EE1A}" type="datetime1">
              <a:rPr lang="zh-CN" altLang="en-US" sz="1600">
                <a:latin typeface="Times New Roman" panose="02020603050405020304"/>
                <a:ea typeface="楷体" panose="02010609060101010101" pitchFamily="49" charset="-122"/>
              </a:rPr>
            </a:fld>
            <a:endParaRPr lang="zh-CN" altLang="en-US" sz="1600">
              <a:latin typeface="Times New Roman" panose="02020603050405020304"/>
              <a:ea typeface="楷体" panose="02010609060101010101" pitchFamily="49" charset="-122"/>
            </a:endParaRPr>
          </a:p>
        </p:txBody>
      </p:sp>
      <p:sp>
        <p:nvSpPr>
          <p:cNvPr id="8" name="Footer Placeholder 3"/>
          <p:cNvSpPr>
            <a:spLocks noGrp="1"/>
          </p:cNvSpPr>
          <p:nvPr>
            <p:ph type="ftr" sz="quarter" idx="11"/>
          </p:nvPr>
        </p:nvSpPr>
        <p:spPr>
          <a:xfrm>
            <a:off x="4038600" y="6356350"/>
            <a:ext cx="4114800" cy="365125"/>
          </a:xfrm>
          <a:prstGeom prst="rect">
            <a:avLst/>
          </a:prstGeom>
          <a:noFill/>
          <a:ln w="9525">
            <a:noFill/>
          </a:ln>
        </p:spPr>
        <p:txBody>
          <a:bodyPr anchor="t" anchorCtr="0"/>
          <a:lstStyle>
            <a:defPPr>
              <a:defRPr lang="zh-CN"/>
            </a:defPPr>
            <a:lvl1pPr marL="0" indent="0" algn="l" defTabSz="914400" rtl="0" eaLnBrk="1" fontAlgn="base" hangingPunct="1">
              <a:lnSpc>
                <a:spcPct val="100000"/>
              </a:lnSpc>
              <a:spcBef>
                <a:spcPct val="0"/>
              </a:spcBef>
              <a:spcAft>
                <a:spcPct val="0"/>
              </a:spcAft>
              <a:buClrTx/>
              <a:buSzTx/>
              <a:buFont typeface="Calibri" panose="020F0502020204030204" pitchFamily="34" charset="0"/>
              <a:buNone/>
              <a:defRPr lang="zh-CN" altLang="en-US" sz="1800" b="0" i="0" u="none" baseline="0">
                <a:solidFill>
                  <a:schemeClr val="tx1"/>
                </a:solidFill>
                <a:latin typeface="Calibri" panose="020F0502020204030204" pitchFamily="34" charset="0"/>
                <a:ea typeface="宋体" panose="02010600030101010101"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5pPr>
          </a:lstStyle>
          <a:p>
            <a:pPr lvl="0">
              <a:buClrTx/>
              <a:buFont typeface="Calibri" panose="020F0502020204030204" pitchFamily="34" charset="0"/>
            </a:pPr>
            <a:endParaRPr lang="zh-CN" sz="1800">
              <a:latin typeface="Calibri" panose="020F0502020204030204" pitchFamily="34" charset="0"/>
              <a:ea typeface="宋体" panose="02010600030101010101" pitchFamily="2" charset="-122"/>
            </a:endParaRPr>
          </a:p>
        </p:txBody>
      </p:sp>
      <p:sp>
        <p:nvSpPr>
          <p:cNvPr id="9" name="Slide Number Placeholder 4"/>
          <p:cNvSpPr>
            <a:spLocks noGrp="1"/>
          </p:cNvSpPr>
          <p:nvPr>
            <p:ph type="sldNum" sz="quarter" idx="12"/>
          </p:nvPr>
        </p:nvSpPr>
        <p:spPr>
          <a:xfrm>
            <a:off x="8610600" y="6356350"/>
            <a:ext cx="2743200" cy="365125"/>
          </a:xfrm>
          <a:prstGeom prst="rect">
            <a:avLst/>
          </a:prstGeom>
          <a:noFill/>
          <a:ln w="9525">
            <a:noFill/>
          </a:ln>
        </p:spPr>
        <p:txBody>
          <a:bodyPr anchor="t" anchorCtr="0"/>
          <a:lstStyle>
            <a:defPPr>
              <a:defRPr lang="zh-CN"/>
            </a:defPPr>
            <a:lvl1pPr marL="0" indent="0" algn="l" defTabSz="914400" rtl="0" eaLnBrk="1" fontAlgn="base" hangingPunct="1">
              <a:lnSpc>
                <a:spcPct val="100000"/>
              </a:lnSpc>
              <a:spcBef>
                <a:spcPct val="0"/>
              </a:spcBef>
              <a:spcAft>
                <a:spcPct val="0"/>
              </a:spcAft>
              <a:buClrTx/>
              <a:buSzTx/>
              <a:buFont typeface="Calibri" panose="020F0502020204030204" pitchFamily="34" charset="0"/>
              <a:buNone/>
              <a:defRPr lang="zh-CN" altLang="en-US" sz="1600" b="0" i="0" u="none" baseline="0">
                <a:solidFill>
                  <a:schemeClr val="tx1"/>
                </a:solidFill>
                <a:latin typeface="Times New Roman" panose="02020603050405020304"/>
                <a:ea typeface="楷体" panose="02010609060101010101" pitchFamily="49"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5pPr>
          </a:lstStyle>
          <a:p>
            <a:pPr marL="0" lvl="0" indent="0" defTabSz="822325">
              <a:buClrTx/>
              <a:buFont typeface="Calibri" panose="020F0502020204030204" pitchFamily="34" charset="0"/>
            </a:pPr>
            <a:fld id="{B8CAEDF6-0560-4915-92C3-6A1937BBDCEC}" type="slidenum">
              <a:rPr lang="zh-CN" altLang="en-US" sz="1600">
                <a:latin typeface="Times New Roman" panose="02020603050405020304"/>
                <a:ea typeface="楷体" panose="02010609060101010101" pitchFamily="49" charset="-122"/>
              </a:rPr>
            </a:fld>
            <a:endParaRPr lang="zh-CN" altLang="en-US" sz="1600">
              <a:latin typeface="Times New Roman" panose="02020603050405020304"/>
              <a:ea typeface="楷体" panose="02010609060101010101" pitchFamily="49" charset="-122"/>
            </a:endParaRPr>
          </a:p>
        </p:txBody>
      </p:sp>
    </p:spTree>
  </p:cSld>
  <p:clrMapOvr>
    <a:masterClrMapping/>
  </p:clrMapOvr>
  <p:transition>
    <p:checker dir="vert"/>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smtClean="0"/>
              <a:t>单击此处编辑母版标题样式</a:t>
            </a:r>
            <a:endParaRPr lang="zh-CN" altLang="en-US" strike="noStrike" noProof="1"/>
          </a:p>
        </p:txBody>
      </p:sp>
      <p:sp>
        <p:nvSpPr>
          <p:cNvPr id="3" name="Date Placeholder 2"/>
          <p:cNvSpPr>
            <a:spLocks noGrp="1"/>
          </p:cNvSpPr>
          <p:nvPr>
            <p:ph type="dt" sz="half" idx="10"/>
          </p:nvPr>
        </p:nvSpPr>
        <p:spPr>
          <a:xfrm>
            <a:off x="838200" y="6356350"/>
            <a:ext cx="2743200" cy="365125"/>
          </a:xfrm>
          <a:prstGeom prst="rect">
            <a:avLst/>
          </a:prstGeom>
          <a:noFill/>
          <a:ln w="9525">
            <a:noFill/>
          </a:ln>
        </p:spPr>
        <p:txBody>
          <a:bodyPr anchor="t" anchorCtr="0"/>
          <a:lstStyle>
            <a:defPPr>
              <a:defRPr lang="zh-CN"/>
            </a:defPPr>
            <a:lvl1pPr marL="0" indent="0" algn="l" defTabSz="914400" rtl="0" eaLnBrk="1" fontAlgn="base" hangingPunct="1">
              <a:lnSpc>
                <a:spcPct val="100000"/>
              </a:lnSpc>
              <a:spcBef>
                <a:spcPct val="0"/>
              </a:spcBef>
              <a:spcAft>
                <a:spcPct val="0"/>
              </a:spcAft>
              <a:buClrTx/>
              <a:buSzTx/>
              <a:buFont typeface="Calibri" panose="020F0502020204030204" pitchFamily="34" charset="0"/>
              <a:buNone/>
              <a:defRPr lang="zh-CN" altLang="en-US" sz="1600" b="0" i="0" u="none" baseline="0">
                <a:solidFill>
                  <a:schemeClr val="tx1"/>
                </a:solidFill>
                <a:latin typeface="Times New Roman" panose="02020603050405020304"/>
                <a:ea typeface="楷体" panose="02010609060101010101" pitchFamily="49"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5pPr>
          </a:lstStyle>
          <a:p>
            <a:pPr marL="0" lvl="0" indent="0" defTabSz="822325">
              <a:buClrTx/>
              <a:buFont typeface="Calibri" panose="020F0502020204030204" pitchFamily="34" charset="0"/>
            </a:pPr>
            <a:fld id="{759F71A9-1DDA-4EA7-98A0-BAAB3007EE1A}" type="datetime1">
              <a:rPr lang="zh-CN" altLang="en-US" sz="1600">
                <a:latin typeface="Times New Roman" panose="02020603050405020304"/>
                <a:ea typeface="楷体" panose="02010609060101010101" pitchFamily="49" charset="-122"/>
              </a:rPr>
            </a:fld>
            <a:endParaRPr lang="zh-CN" altLang="en-US" sz="1600">
              <a:latin typeface="Times New Roman" panose="02020603050405020304"/>
              <a:ea typeface="楷体" panose="02010609060101010101" pitchFamily="49" charset="-122"/>
            </a:endParaRPr>
          </a:p>
        </p:txBody>
      </p:sp>
      <p:sp>
        <p:nvSpPr>
          <p:cNvPr id="4" name="Footer Placeholder 3"/>
          <p:cNvSpPr>
            <a:spLocks noGrp="1"/>
          </p:cNvSpPr>
          <p:nvPr>
            <p:ph type="ftr" sz="quarter" idx="11"/>
          </p:nvPr>
        </p:nvSpPr>
        <p:spPr>
          <a:xfrm>
            <a:off x="4038600" y="6356350"/>
            <a:ext cx="4114800" cy="365125"/>
          </a:xfrm>
          <a:prstGeom prst="rect">
            <a:avLst/>
          </a:prstGeom>
          <a:noFill/>
          <a:ln w="9525">
            <a:noFill/>
          </a:ln>
        </p:spPr>
        <p:txBody>
          <a:bodyPr anchor="t" anchorCtr="0"/>
          <a:lstStyle>
            <a:defPPr>
              <a:defRPr lang="zh-CN"/>
            </a:defPPr>
            <a:lvl1pPr marL="0" indent="0" algn="l" defTabSz="914400" rtl="0" eaLnBrk="1" fontAlgn="base" hangingPunct="1">
              <a:lnSpc>
                <a:spcPct val="100000"/>
              </a:lnSpc>
              <a:spcBef>
                <a:spcPct val="0"/>
              </a:spcBef>
              <a:spcAft>
                <a:spcPct val="0"/>
              </a:spcAft>
              <a:buClrTx/>
              <a:buSzTx/>
              <a:buFont typeface="Calibri" panose="020F0502020204030204" pitchFamily="34" charset="0"/>
              <a:buNone/>
              <a:defRPr lang="zh-CN" altLang="en-US" sz="1800" b="0" i="0" u="none" baseline="0">
                <a:solidFill>
                  <a:schemeClr val="tx1"/>
                </a:solidFill>
                <a:latin typeface="Calibri" panose="020F0502020204030204" pitchFamily="34" charset="0"/>
                <a:ea typeface="宋体" panose="02010600030101010101"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5pPr>
          </a:lstStyle>
          <a:p>
            <a:pPr lvl="0">
              <a:buClrTx/>
              <a:buFont typeface="Calibri" panose="020F0502020204030204" pitchFamily="34" charset="0"/>
            </a:pPr>
            <a:endParaRPr lang="zh-CN" sz="1800">
              <a:latin typeface="Calibri" panose="020F0502020204030204" pitchFamily="34" charset="0"/>
              <a:ea typeface="宋体" panose="02010600030101010101" pitchFamily="2" charset="-122"/>
            </a:endParaRPr>
          </a:p>
        </p:txBody>
      </p:sp>
      <p:sp>
        <p:nvSpPr>
          <p:cNvPr id="5" name="Slide Number Placeholder 4"/>
          <p:cNvSpPr>
            <a:spLocks noGrp="1"/>
          </p:cNvSpPr>
          <p:nvPr>
            <p:ph type="sldNum" sz="quarter" idx="12"/>
          </p:nvPr>
        </p:nvSpPr>
        <p:spPr>
          <a:xfrm>
            <a:off x="8610600" y="6356350"/>
            <a:ext cx="2743200" cy="365125"/>
          </a:xfrm>
          <a:prstGeom prst="rect">
            <a:avLst/>
          </a:prstGeom>
          <a:noFill/>
          <a:ln w="9525">
            <a:noFill/>
          </a:ln>
        </p:spPr>
        <p:txBody>
          <a:bodyPr anchor="t" anchorCtr="0"/>
          <a:lstStyle>
            <a:defPPr>
              <a:defRPr lang="zh-CN"/>
            </a:defPPr>
            <a:lvl1pPr marL="0" indent="0" algn="l" defTabSz="914400" rtl="0" eaLnBrk="1" fontAlgn="base" hangingPunct="1">
              <a:lnSpc>
                <a:spcPct val="100000"/>
              </a:lnSpc>
              <a:spcBef>
                <a:spcPct val="0"/>
              </a:spcBef>
              <a:spcAft>
                <a:spcPct val="0"/>
              </a:spcAft>
              <a:buClrTx/>
              <a:buSzTx/>
              <a:buFont typeface="Calibri" panose="020F0502020204030204" pitchFamily="34" charset="0"/>
              <a:buNone/>
              <a:defRPr lang="zh-CN" altLang="en-US" sz="1600" b="0" i="0" u="none" baseline="0">
                <a:solidFill>
                  <a:schemeClr val="tx1"/>
                </a:solidFill>
                <a:latin typeface="Times New Roman" panose="02020603050405020304"/>
                <a:ea typeface="楷体" panose="02010609060101010101" pitchFamily="49"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5pPr>
          </a:lstStyle>
          <a:p>
            <a:pPr marL="0" lvl="0" indent="0" defTabSz="822325">
              <a:buClrTx/>
              <a:buFont typeface="Calibri" panose="020F0502020204030204" pitchFamily="34" charset="0"/>
            </a:pPr>
            <a:fld id="{B8CAEDF6-0560-4915-92C3-6A1937BBDCEC}" type="slidenum">
              <a:rPr lang="zh-CN" altLang="en-US" sz="1600">
                <a:latin typeface="Times New Roman" panose="02020603050405020304"/>
                <a:ea typeface="楷体" panose="02010609060101010101" pitchFamily="49" charset="-122"/>
              </a:rPr>
            </a:fld>
            <a:endParaRPr lang="zh-CN" altLang="en-US" sz="1600">
              <a:latin typeface="Times New Roman" panose="02020603050405020304"/>
              <a:ea typeface="楷体" panose="02010609060101010101" pitchFamily="49" charset="-122"/>
            </a:endParaRPr>
          </a:p>
        </p:txBody>
      </p:sp>
    </p:spTree>
  </p:cSld>
  <p:clrMapOvr>
    <a:masterClrMapping/>
  </p:clrMapOvr>
  <p:transition>
    <p:checker dir="vert"/>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2"/>
          <p:cNvSpPr>
            <a:spLocks noGrp="1"/>
          </p:cNvSpPr>
          <p:nvPr>
            <p:ph type="dt" sz="half" idx="10"/>
          </p:nvPr>
        </p:nvSpPr>
        <p:spPr>
          <a:xfrm>
            <a:off x="838200" y="6356350"/>
            <a:ext cx="2743200" cy="365125"/>
          </a:xfrm>
          <a:prstGeom prst="rect">
            <a:avLst/>
          </a:prstGeom>
          <a:noFill/>
          <a:ln w="9525">
            <a:noFill/>
          </a:ln>
        </p:spPr>
        <p:txBody>
          <a:bodyPr anchor="t" anchorCtr="0"/>
          <a:lstStyle>
            <a:defPPr>
              <a:defRPr lang="zh-CN"/>
            </a:defPPr>
            <a:lvl1pPr marL="0" indent="0" algn="l" defTabSz="914400" rtl="0" eaLnBrk="1" fontAlgn="base" hangingPunct="1">
              <a:lnSpc>
                <a:spcPct val="100000"/>
              </a:lnSpc>
              <a:spcBef>
                <a:spcPct val="0"/>
              </a:spcBef>
              <a:spcAft>
                <a:spcPct val="0"/>
              </a:spcAft>
              <a:buClrTx/>
              <a:buSzTx/>
              <a:buFont typeface="Calibri" panose="020F0502020204030204" pitchFamily="34" charset="0"/>
              <a:buNone/>
              <a:defRPr lang="zh-CN" altLang="en-US" sz="1600" b="0" i="0" u="none" baseline="0">
                <a:solidFill>
                  <a:schemeClr val="tx1"/>
                </a:solidFill>
                <a:latin typeface="Times New Roman" panose="02020603050405020304"/>
                <a:ea typeface="楷体" panose="02010609060101010101" pitchFamily="49"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5pPr>
          </a:lstStyle>
          <a:p>
            <a:pPr marL="0" lvl="0" indent="0" defTabSz="822325">
              <a:buClrTx/>
              <a:buFont typeface="Calibri" panose="020F0502020204030204" pitchFamily="34" charset="0"/>
            </a:pPr>
            <a:fld id="{759F71A9-1DDA-4EA7-98A0-BAAB3007EE1A}" type="datetime1">
              <a:rPr lang="zh-CN" altLang="en-US" sz="1600">
                <a:latin typeface="Times New Roman" panose="02020603050405020304"/>
                <a:ea typeface="楷体" panose="02010609060101010101" pitchFamily="49" charset="-122"/>
              </a:rPr>
            </a:fld>
            <a:endParaRPr lang="zh-CN" altLang="en-US" sz="1600">
              <a:latin typeface="Times New Roman" panose="02020603050405020304"/>
              <a:ea typeface="楷体" panose="02010609060101010101" pitchFamily="49" charset="-122"/>
            </a:endParaRPr>
          </a:p>
        </p:txBody>
      </p:sp>
      <p:sp>
        <p:nvSpPr>
          <p:cNvPr id="3" name="Footer Placeholder 3"/>
          <p:cNvSpPr>
            <a:spLocks noGrp="1"/>
          </p:cNvSpPr>
          <p:nvPr>
            <p:ph type="ftr" sz="quarter" idx="11"/>
          </p:nvPr>
        </p:nvSpPr>
        <p:spPr>
          <a:xfrm>
            <a:off x="4038600" y="6356350"/>
            <a:ext cx="4114800" cy="365125"/>
          </a:xfrm>
          <a:prstGeom prst="rect">
            <a:avLst/>
          </a:prstGeom>
          <a:noFill/>
          <a:ln w="9525">
            <a:noFill/>
          </a:ln>
        </p:spPr>
        <p:txBody>
          <a:bodyPr anchor="t" anchorCtr="0"/>
          <a:lstStyle>
            <a:defPPr>
              <a:defRPr lang="zh-CN"/>
            </a:defPPr>
            <a:lvl1pPr marL="0" indent="0" algn="l" defTabSz="914400" rtl="0" eaLnBrk="1" fontAlgn="base" hangingPunct="1">
              <a:lnSpc>
                <a:spcPct val="100000"/>
              </a:lnSpc>
              <a:spcBef>
                <a:spcPct val="0"/>
              </a:spcBef>
              <a:spcAft>
                <a:spcPct val="0"/>
              </a:spcAft>
              <a:buClrTx/>
              <a:buSzTx/>
              <a:buFont typeface="Calibri" panose="020F0502020204030204" pitchFamily="34" charset="0"/>
              <a:buNone/>
              <a:defRPr lang="zh-CN" altLang="en-US" sz="1800" b="0" i="0" u="none" baseline="0">
                <a:solidFill>
                  <a:schemeClr val="tx1"/>
                </a:solidFill>
                <a:latin typeface="Calibri" panose="020F0502020204030204" pitchFamily="34" charset="0"/>
                <a:ea typeface="宋体" panose="02010600030101010101"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5pPr>
          </a:lstStyle>
          <a:p>
            <a:pPr lvl="0">
              <a:buClrTx/>
              <a:buFont typeface="Calibri" panose="020F0502020204030204" pitchFamily="34" charset="0"/>
            </a:pPr>
            <a:endParaRPr lang="zh-CN" sz="1800">
              <a:latin typeface="Calibri" panose="020F0502020204030204" pitchFamily="34" charset="0"/>
              <a:ea typeface="宋体" panose="02010600030101010101" pitchFamily="2" charset="-122"/>
            </a:endParaRPr>
          </a:p>
        </p:txBody>
      </p:sp>
      <p:sp>
        <p:nvSpPr>
          <p:cNvPr id="4" name="Slide Number Placeholder 4"/>
          <p:cNvSpPr>
            <a:spLocks noGrp="1"/>
          </p:cNvSpPr>
          <p:nvPr>
            <p:ph type="sldNum" sz="quarter" idx="12"/>
          </p:nvPr>
        </p:nvSpPr>
        <p:spPr>
          <a:xfrm>
            <a:off x="8610600" y="6356350"/>
            <a:ext cx="2743200" cy="365125"/>
          </a:xfrm>
          <a:prstGeom prst="rect">
            <a:avLst/>
          </a:prstGeom>
          <a:noFill/>
          <a:ln w="9525">
            <a:noFill/>
          </a:ln>
        </p:spPr>
        <p:txBody>
          <a:bodyPr anchor="t" anchorCtr="0"/>
          <a:lstStyle>
            <a:defPPr>
              <a:defRPr lang="zh-CN"/>
            </a:defPPr>
            <a:lvl1pPr marL="0" indent="0" algn="l" defTabSz="914400" rtl="0" eaLnBrk="1" fontAlgn="base" hangingPunct="1">
              <a:lnSpc>
                <a:spcPct val="100000"/>
              </a:lnSpc>
              <a:spcBef>
                <a:spcPct val="0"/>
              </a:spcBef>
              <a:spcAft>
                <a:spcPct val="0"/>
              </a:spcAft>
              <a:buClrTx/>
              <a:buSzTx/>
              <a:buFont typeface="Calibri" panose="020F0502020204030204" pitchFamily="34" charset="0"/>
              <a:buNone/>
              <a:defRPr lang="zh-CN" altLang="en-US" sz="1600" b="0" i="0" u="none" baseline="0">
                <a:solidFill>
                  <a:schemeClr val="tx1"/>
                </a:solidFill>
                <a:latin typeface="Times New Roman" panose="02020603050405020304"/>
                <a:ea typeface="楷体" panose="02010609060101010101" pitchFamily="49"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5pPr>
          </a:lstStyle>
          <a:p>
            <a:pPr marL="0" lvl="0" indent="0" defTabSz="822325">
              <a:buClrTx/>
              <a:buFont typeface="Calibri" panose="020F0502020204030204" pitchFamily="34" charset="0"/>
            </a:pPr>
            <a:fld id="{B8CAEDF6-0560-4915-92C3-6A1937BBDCEC}" type="slidenum">
              <a:rPr lang="zh-CN" altLang="en-US" sz="1600">
                <a:latin typeface="Times New Roman" panose="02020603050405020304"/>
                <a:ea typeface="楷体" panose="02010609060101010101" pitchFamily="49" charset="-122"/>
              </a:rPr>
            </a:fld>
            <a:endParaRPr lang="zh-CN" altLang="en-US" sz="1600">
              <a:latin typeface="Times New Roman" panose="02020603050405020304"/>
              <a:ea typeface="楷体" panose="02010609060101010101" pitchFamily="49" charset="-122"/>
            </a:endParaRPr>
          </a:p>
        </p:txBody>
      </p:sp>
    </p:spTree>
  </p:cSld>
  <p:clrMapOvr>
    <a:masterClrMapping/>
  </p:clrMapOvr>
  <p:transition>
    <p:checker dir="vert"/>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pPr fontAlgn="base"/>
            <a:r>
              <a:rPr lang="zh-CN" altLang="en-US" strike="noStrike" noProof="1" smtClean="0"/>
              <a:t>单击此处编辑母版标题样式</a:t>
            </a:r>
            <a:endParaRPr lang="zh-CN" altLang="en-US" strike="noStrike" noProof="1"/>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fontAlgn="base"/>
            <a:r>
              <a:rPr lang="zh-CN" altLang="en-US" strike="noStrike" noProof="1" smtClean="0"/>
              <a:t>单击此处编辑母版文本样式</a:t>
            </a:r>
            <a:endParaRPr lang="zh-CN" altLang="en-US" strike="noStrike" noProof="1" smtClean="0"/>
          </a:p>
        </p:txBody>
      </p:sp>
      <p:sp>
        <p:nvSpPr>
          <p:cNvPr id="5" name="Date Placeholder 2"/>
          <p:cNvSpPr>
            <a:spLocks noGrp="1"/>
          </p:cNvSpPr>
          <p:nvPr>
            <p:ph type="dt" sz="half" idx="10"/>
          </p:nvPr>
        </p:nvSpPr>
        <p:spPr>
          <a:xfrm>
            <a:off x="838200" y="6356350"/>
            <a:ext cx="2743200" cy="365125"/>
          </a:xfrm>
          <a:prstGeom prst="rect">
            <a:avLst/>
          </a:prstGeom>
          <a:noFill/>
          <a:ln w="9525">
            <a:noFill/>
          </a:ln>
        </p:spPr>
        <p:txBody>
          <a:bodyPr anchor="t" anchorCtr="0"/>
          <a:lstStyle>
            <a:defPPr>
              <a:defRPr lang="zh-CN"/>
            </a:defPPr>
            <a:lvl1pPr marL="0" indent="0" algn="l" defTabSz="914400" rtl="0" eaLnBrk="1" fontAlgn="base" hangingPunct="1">
              <a:lnSpc>
                <a:spcPct val="100000"/>
              </a:lnSpc>
              <a:spcBef>
                <a:spcPct val="0"/>
              </a:spcBef>
              <a:spcAft>
                <a:spcPct val="0"/>
              </a:spcAft>
              <a:buClrTx/>
              <a:buSzTx/>
              <a:buFont typeface="Calibri" panose="020F0502020204030204" pitchFamily="34" charset="0"/>
              <a:buNone/>
              <a:defRPr lang="zh-CN" altLang="en-US" sz="1600" b="0" i="0" u="none" baseline="0">
                <a:solidFill>
                  <a:schemeClr val="tx1"/>
                </a:solidFill>
                <a:latin typeface="Times New Roman" panose="02020603050405020304"/>
                <a:ea typeface="楷体" panose="02010609060101010101" pitchFamily="49"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5pPr>
          </a:lstStyle>
          <a:p>
            <a:pPr marL="0" lvl="0" indent="0" defTabSz="822325">
              <a:buClrTx/>
              <a:buFont typeface="Calibri" panose="020F0502020204030204" pitchFamily="34" charset="0"/>
            </a:pPr>
            <a:fld id="{759F71A9-1DDA-4EA7-98A0-BAAB3007EE1A}" type="datetime1">
              <a:rPr lang="zh-CN" altLang="en-US" sz="1600">
                <a:latin typeface="Times New Roman" panose="02020603050405020304"/>
                <a:ea typeface="楷体" panose="02010609060101010101" pitchFamily="49" charset="-122"/>
              </a:rPr>
            </a:fld>
            <a:endParaRPr lang="zh-CN" altLang="en-US" sz="1600">
              <a:latin typeface="Times New Roman" panose="02020603050405020304"/>
              <a:ea typeface="楷体" panose="02010609060101010101" pitchFamily="49" charset="-122"/>
            </a:endParaRPr>
          </a:p>
        </p:txBody>
      </p:sp>
      <p:sp>
        <p:nvSpPr>
          <p:cNvPr id="6" name="Footer Placeholder 3"/>
          <p:cNvSpPr>
            <a:spLocks noGrp="1"/>
          </p:cNvSpPr>
          <p:nvPr>
            <p:ph type="ftr" sz="quarter" idx="11"/>
          </p:nvPr>
        </p:nvSpPr>
        <p:spPr>
          <a:xfrm>
            <a:off x="4038600" y="6356350"/>
            <a:ext cx="4114800" cy="365125"/>
          </a:xfrm>
          <a:prstGeom prst="rect">
            <a:avLst/>
          </a:prstGeom>
          <a:noFill/>
          <a:ln w="9525">
            <a:noFill/>
          </a:ln>
        </p:spPr>
        <p:txBody>
          <a:bodyPr anchor="t" anchorCtr="0"/>
          <a:lstStyle>
            <a:defPPr>
              <a:defRPr lang="zh-CN"/>
            </a:defPPr>
            <a:lvl1pPr marL="0" indent="0" algn="l" defTabSz="914400" rtl="0" eaLnBrk="1" fontAlgn="base" hangingPunct="1">
              <a:lnSpc>
                <a:spcPct val="100000"/>
              </a:lnSpc>
              <a:spcBef>
                <a:spcPct val="0"/>
              </a:spcBef>
              <a:spcAft>
                <a:spcPct val="0"/>
              </a:spcAft>
              <a:buClrTx/>
              <a:buSzTx/>
              <a:buFont typeface="Calibri" panose="020F0502020204030204" pitchFamily="34" charset="0"/>
              <a:buNone/>
              <a:defRPr lang="zh-CN" altLang="en-US" sz="1800" b="0" i="0" u="none" baseline="0">
                <a:solidFill>
                  <a:schemeClr val="tx1"/>
                </a:solidFill>
                <a:latin typeface="Calibri" panose="020F0502020204030204" pitchFamily="34" charset="0"/>
                <a:ea typeface="宋体" panose="02010600030101010101"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5pPr>
          </a:lstStyle>
          <a:p>
            <a:pPr lvl="0">
              <a:buClrTx/>
              <a:buFont typeface="Calibri" panose="020F0502020204030204" pitchFamily="34" charset="0"/>
            </a:pPr>
            <a:endParaRPr lang="zh-CN" sz="1800">
              <a:latin typeface="Calibri" panose="020F0502020204030204" pitchFamily="34" charset="0"/>
              <a:ea typeface="宋体" panose="02010600030101010101" pitchFamily="2" charset="-122"/>
            </a:endParaRPr>
          </a:p>
        </p:txBody>
      </p:sp>
      <p:sp>
        <p:nvSpPr>
          <p:cNvPr id="7" name="Slide Number Placeholder 4"/>
          <p:cNvSpPr>
            <a:spLocks noGrp="1"/>
          </p:cNvSpPr>
          <p:nvPr>
            <p:ph type="sldNum" sz="quarter" idx="12"/>
          </p:nvPr>
        </p:nvSpPr>
        <p:spPr>
          <a:xfrm>
            <a:off x="8610600" y="6356350"/>
            <a:ext cx="2743200" cy="365125"/>
          </a:xfrm>
          <a:prstGeom prst="rect">
            <a:avLst/>
          </a:prstGeom>
          <a:noFill/>
          <a:ln w="9525">
            <a:noFill/>
          </a:ln>
        </p:spPr>
        <p:txBody>
          <a:bodyPr anchor="t" anchorCtr="0"/>
          <a:lstStyle>
            <a:defPPr>
              <a:defRPr lang="zh-CN"/>
            </a:defPPr>
            <a:lvl1pPr marL="0" indent="0" algn="l" defTabSz="914400" rtl="0" eaLnBrk="1" fontAlgn="base" hangingPunct="1">
              <a:lnSpc>
                <a:spcPct val="100000"/>
              </a:lnSpc>
              <a:spcBef>
                <a:spcPct val="0"/>
              </a:spcBef>
              <a:spcAft>
                <a:spcPct val="0"/>
              </a:spcAft>
              <a:buClrTx/>
              <a:buSzTx/>
              <a:buFont typeface="Calibri" panose="020F0502020204030204" pitchFamily="34" charset="0"/>
              <a:buNone/>
              <a:defRPr lang="zh-CN" altLang="en-US" sz="1600" b="0" i="0" u="none" baseline="0">
                <a:solidFill>
                  <a:schemeClr val="tx1"/>
                </a:solidFill>
                <a:latin typeface="Times New Roman" panose="02020603050405020304"/>
                <a:ea typeface="楷体" panose="02010609060101010101" pitchFamily="49"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5pPr>
          </a:lstStyle>
          <a:p>
            <a:pPr marL="0" lvl="0" indent="0" defTabSz="822325">
              <a:buClrTx/>
              <a:buFont typeface="Calibri" panose="020F0502020204030204" pitchFamily="34" charset="0"/>
            </a:pPr>
            <a:fld id="{B8CAEDF6-0560-4915-92C3-6A1937BBDCEC}" type="slidenum">
              <a:rPr lang="zh-CN" altLang="en-US" sz="1600">
                <a:latin typeface="Times New Roman" panose="02020603050405020304"/>
                <a:ea typeface="楷体" panose="02010609060101010101" pitchFamily="49" charset="-122"/>
              </a:rPr>
            </a:fld>
            <a:endParaRPr lang="zh-CN" altLang="en-US" sz="1600">
              <a:latin typeface="Times New Roman" panose="02020603050405020304"/>
              <a:ea typeface="楷体" panose="02010609060101010101" pitchFamily="49" charset="-122"/>
            </a:endParaRPr>
          </a:p>
        </p:txBody>
      </p:sp>
    </p:spTree>
  </p:cSld>
  <p:clrMapOvr>
    <a:masterClrMapping/>
  </p:clrMapOvr>
  <p:transition>
    <p:checker dir="vert"/>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smtClean="0"/>
              <a:t>单击此处编辑母版标题样式</a:t>
            </a:r>
            <a:endParaRPr lang="zh-CN" altLang="en-US" strike="noStrike" noProof="1"/>
          </a:p>
        </p:txBody>
      </p:sp>
      <p:sp>
        <p:nvSpPr>
          <p:cNvPr id="3" name="内容占位符 2"/>
          <p:cNvSpPr>
            <a:spLocks noGrp="1"/>
          </p:cNvSpPr>
          <p:nvPr>
            <p:ph idx="1"/>
          </p:nvPr>
        </p:nvSpPr>
        <p:spPr/>
        <p:txBody>
          <a:body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Tree>
  </p:cSld>
  <p:clrMapOvr>
    <a:masterClrMapping/>
  </p:clrMapOvr>
  <p:transition>
    <p:checker dir="vert"/>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4165349" cy="1600200"/>
          </a:xfrm>
        </p:spPr>
        <p:txBody>
          <a:bodyPr anchor="b"/>
          <a:lstStyle>
            <a:lvl1pPr>
              <a:defRPr sz="3200"/>
            </a:lvl1pPr>
          </a:lstStyle>
          <a:p>
            <a:pPr fontAlgn="base"/>
            <a:r>
              <a:rPr lang="zh-CN" altLang="en-US" strike="noStrike" noProof="1" smtClean="0"/>
              <a:t>单击此处编辑母版标题样式</a:t>
            </a:r>
            <a:endParaRPr lang="zh-CN" altLang="en-US" strike="noStrike" noProof="1"/>
          </a:p>
        </p:txBody>
      </p:sp>
      <p:sp>
        <p:nvSpPr>
          <p:cNvPr id="3" name="图片占位符 2"/>
          <p:cNvSpPr>
            <a:spLocks noGrp="1"/>
          </p:cNvSpPr>
          <p:nvPr>
            <p:ph type="pic" idx="1"/>
          </p:nvPr>
        </p:nvSpPr>
        <p:spPr>
          <a:xfrm>
            <a:off x="5183188" y="457201"/>
            <a:ext cx="6172200" cy="540385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fontAlgn="base"/>
            <a:endParaRPr lang="zh-CN" altLang="en-US" strike="noStrike" noProof="1"/>
          </a:p>
        </p:txBody>
      </p:sp>
      <p:sp>
        <p:nvSpPr>
          <p:cNvPr id="4" name="文本占位符 3"/>
          <p:cNvSpPr>
            <a:spLocks noGrp="1"/>
          </p:cNvSpPr>
          <p:nvPr>
            <p:ph type="body" sz="half" idx="2"/>
          </p:nvPr>
        </p:nvSpPr>
        <p:spPr>
          <a:xfrm>
            <a:off x="839788" y="2057400"/>
            <a:ext cx="4165349" cy="3811588"/>
          </a:xfrm>
        </p:spPr>
        <p:txBody>
          <a:bodyPr/>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fontAlgn="base"/>
            <a:r>
              <a:rPr lang="zh-CN" altLang="en-US" strike="noStrike" noProof="1" smtClean="0"/>
              <a:t>单击此处编辑母版文本样式</a:t>
            </a:r>
            <a:endParaRPr lang="zh-CN" altLang="en-US" strike="noStrike" noProof="1" smtClean="0"/>
          </a:p>
        </p:txBody>
      </p:sp>
      <p:sp>
        <p:nvSpPr>
          <p:cNvPr id="5" name="Date Placeholder 2"/>
          <p:cNvSpPr>
            <a:spLocks noGrp="1"/>
          </p:cNvSpPr>
          <p:nvPr>
            <p:ph type="dt" sz="half" idx="10"/>
          </p:nvPr>
        </p:nvSpPr>
        <p:spPr>
          <a:xfrm>
            <a:off x="838200" y="6356350"/>
            <a:ext cx="2743200" cy="365125"/>
          </a:xfrm>
          <a:prstGeom prst="rect">
            <a:avLst/>
          </a:prstGeom>
          <a:noFill/>
          <a:ln w="9525">
            <a:noFill/>
          </a:ln>
        </p:spPr>
        <p:txBody>
          <a:bodyPr anchor="t" anchorCtr="0"/>
          <a:lstStyle>
            <a:defPPr>
              <a:defRPr lang="zh-CN"/>
            </a:defPPr>
            <a:lvl1pPr marL="0" indent="0" algn="l" defTabSz="914400" rtl="0" eaLnBrk="1" fontAlgn="base" hangingPunct="1">
              <a:lnSpc>
                <a:spcPct val="100000"/>
              </a:lnSpc>
              <a:spcBef>
                <a:spcPct val="0"/>
              </a:spcBef>
              <a:spcAft>
                <a:spcPct val="0"/>
              </a:spcAft>
              <a:buClrTx/>
              <a:buSzTx/>
              <a:buFont typeface="Calibri" panose="020F0502020204030204" pitchFamily="34" charset="0"/>
              <a:buNone/>
              <a:defRPr lang="zh-CN" altLang="en-US" sz="1600" b="0" i="0" u="none" baseline="0">
                <a:solidFill>
                  <a:schemeClr val="tx1"/>
                </a:solidFill>
                <a:latin typeface="Times New Roman" panose="02020603050405020304"/>
                <a:ea typeface="楷体" panose="02010609060101010101" pitchFamily="49"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5pPr>
          </a:lstStyle>
          <a:p>
            <a:pPr marL="0" lvl="0" indent="0" defTabSz="822325">
              <a:buClrTx/>
              <a:buFont typeface="Calibri" panose="020F0502020204030204" pitchFamily="34" charset="0"/>
            </a:pPr>
            <a:fld id="{759F71A9-1DDA-4EA7-98A0-BAAB3007EE1A}" type="datetime1">
              <a:rPr lang="zh-CN" altLang="en-US" sz="1600">
                <a:latin typeface="Times New Roman" panose="02020603050405020304"/>
                <a:ea typeface="楷体" panose="02010609060101010101" pitchFamily="49" charset="-122"/>
              </a:rPr>
            </a:fld>
            <a:endParaRPr lang="zh-CN" altLang="en-US" sz="1600">
              <a:latin typeface="Times New Roman" panose="02020603050405020304"/>
              <a:ea typeface="楷体" panose="02010609060101010101" pitchFamily="49" charset="-122"/>
            </a:endParaRPr>
          </a:p>
        </p:txBody>
      </p:sp>
      <p:sp>
        <p:nvSpPr>
          <p:cNvPr id="6" name="Footer Placeholder 3"/>
          <p:cNvSpPr>
            <a:spLocks noGrp="1"/>
          </p:cNvSpPr>
          <p:nvPr>
            <p:ph type="ftr" sz="quarter" idx="11"/>
          </p:nvPr>
        </p:nvSpPr>
        <p:spPr>
          <a:xfrm>
            <a:off x="4038600" y="6356350"/>
            <a:ext cx="4114800" cy="365125"/>
          </a:xfrm>
          <a:prstGeom prst="rect">
            <a:avLst/>
          </a:prstGeom>
          <a:noFill/>
          <a:ln w="9525">
            <a:noFill/>
          </a:ln>
        </p:spPr>
        <p:txBody>
          <a:bodyPr anchor="t" anchorCtr="0"/>
          <a:lstStyle>
            <a:defPPr>
              <a:defRPr lang="zh-CN"/>
            </a:defPPr>
            <a:lvl1pPr marL="0" indent="0" algn="l" defTabSz="914400" rtl="0" eaLnBrk="1" fontAlgn="base" hangingPunct="1">
              <a:lnSpc>
                <a:spcPct val="100000"/>
              </a:lnSpc>
              <a:spcBef>
                <a:spcPct val="0"/>
              </a:spcBef>
              <a:spcAft>
                <a:spcPct val="0"/>
              </a:spcAft>
              <a:buClrTx/>
              <a:buSzTx/>
              <a:buFont typeface="Calibri" panose="020F0502020204030204" pitchFamily="34" charset="0"/>
              <a:buNone/>
              <a:defRPr lang="zh-CN" altLang="en-US" sz="1800" b="0" i="0" u="none" baseline="0">
                <a:solidFill>
                  <a:schemeClr val="tx1"/>
                </a:solidFill>
                <a:latin typeface="Calibri" panose="020F0502020204030204" pitchFamily="34" charset="0"/>
                <a:ea typeface="宋体" panose="02010600030101010101"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5pPr>
          </a:lstStyle>
          <a:p>
            <a:pPr lvl="0">
              <a:buClrTx/>
              <a:buFont typeface="Calibri" panose="020F0502020204030204" pitchFamily="34" charset="0"/>
            </a:pPr>
            <a:endParaRPr lang="zh-CN" sz="1800">
              <a:latin typeface="Calibri" panose="020F0502020204030204" pitchFamily="34" charset="0"/>
              <a:ea typeface="宋体" panose="02010600030101010101" pitchFamily="2" charset="-122"/>
            </a:endParaRPr>
          </a:p>
        </p:txBody>
      </p:sp>
      <p:sp>
        <p:nvSpPr>
          <p:cNvPr id="7" name="Slide Number Placeholder 4"/>
          <p:cNvSpPr>
            <a:spLocks noGrp="1"/>
          </p:cNvSpPr>
          <p:nvPr>
            <p:ph type="sldNum" sz="quarter" idx="12"/>
          </p:nvPr>
        </p:nvSpPr>
        <p:spPr>
          <a:xfrm>
            <a:off x="8610600" y="6356350"/>
            <a:ext cx="2743200" cy="365125"/>
          </a:xfrm>
          <a:prstGeom prst="rect">
            <a:avLst/>
          </a:prstGeom>
          <a:noFill/>
          <a:ln w="9525">
            <a:noFill/>
          </a:ln>
        </p:spPr>
        <p:txBody>
          <a:bodyPr anchor="t" anchorCtr="0"/>
          <a:lstStyle>
            <a:defPPr>
              <a:defRPr lang="zh-CN"/>
            </a:defPPr>
            <a:lvl1pPr marL="0" indent="0" algn="l" defTabSz="914400" rtl="0" eaLnBrk="1" fontAlgn="base" hangingPunct="1">
              <a:lnSpc>
                <a:spcPct val="100000"/>
              </a:lnSpc>
              <a:spcBef>
                <a:spcPct val="0"/>
              </a:spcBef>
              <a:spcAft>
                <a:spcPct val="0"/>
              </a:spcAft>
              <a:buClrTx/>
              <a:buSzTx/>
              <a:buFont typeface="Calibri" panose="020F0502020204030204" pitchFamily="34" charset="0"/>
              <a:buNone/>
              <a:defRPr lang="zh-CN" altLang="en-US" sz="1600" b="0" i="0" u="none" baseline="0">
                <a:solidFill>
                  <a:schemeClr val="tx1"/>
                </a:solidFill>
                <a:latin typeface="Times New Roman" panose="02020603050405020304"/>
                <a:ea typeface="楷体" panose="02010609060101010101" pitchFamily="49"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5pPr>
          </a:lstStyle>
          <a:p>
            <a:pPr marL="0" lvl="0" indent="0" defTabSz="822325">
              <a:buClrTx/>
              <a:buFont typeface="Calibri" panose="020F0502020204030204" pitchFamily="34" charset="0"/>
            </a:pPr>
            <a:fld id="{B8CAEDF6-0560-4915-92C3-6A1937BBDCEC}" type="slidenum">
              <a:rPr lang="zh-CN" altLang="en-US" sz="1600">
                <a:latin typeface="Times New Roman" panose="02020603050405020304"/>
                <a:ea typeface="楷体" panose="02010609060101010101" pitchFamily="49" charset="-122"/>
              </a:rPr>
            </a:fld>
            <a:endParaRPr lang="zh-CN" altLang="en-US" sz="1600">
              <a:latin typeface="Times New Roman" panose="02020603050405020304"/>
              <a:ea typeface="楷体" panose="02010609060101010101" pitchFamily="49" charset="-122"/>
            </a:endParaRPr>
          </a:p>
        </p:txBody>
      </p:sp>
    </p:spTree>
  </p:cSld>
  <p:clrMapOvr>
    <a:masterClrMapping/>
  </p:clrMapOvr>
  <p:transition>
    <p:checker dir="vert"/>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smtClean="0"/>
              <a:t>单击此处编辑母版标题样式</a:t>
            </a:r>
            <a:endParaRPr lang="zh-CN" altLang="en-US" strike="noStrike" noProof="1"/>
          </a:p>
        </p:txBody>
      </p:sp>
      <p:sp>
        <p:nvSpPr>
          <p:cNvPr id="3" name="竖排文字占位符 2"/>
          <p:cNvSpPr>
            <a:spLocks noGrp="1"/>
          </p:cNvSpPr>
          <p:nvPr>
            <p:ph type="body" orient="vert" idx="1"/>
          </p:nvPr>
        </p:nvSpPr>
        <p:spPr/>
        <p:txBody>
          <a:bodyPr vert="eaVert"/>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4" name="Date Placeholder 2"/>
          <p:cNvSpPr>
            <a:spLocks noGrp="1"/>
          </p:cNvSpPr>
          <p:nvPr>
            <p:ph type="dt" sz="half" idx="10"/>
          </p:nvPr>
        </p:nvSpPr>
        <p:spPr>
          <a:xfrm>
            <a:off x="838200" y="6356350"/>
            <a:ext cx="2743200" cy="365125"/>
          </a:xfrm>
          <a:prstGeom prst="rect">
            <a:avLst/>
          </a:prstGeom>
          <a:noFill/>
          <a:ln w="9525">
            <a:noFill/>
          </a:ln>
        </p:spPr>
        <p:txBody>
          <a:bodyPr anchor="t" anchorCtr="0"/>
          <a:lstStyle>
            <a:defPPr>
              <a:defRPr lang="zh-CN"/>
            </a:defPPr>
            <a:lvl1pPr marL="0" indent="0" algn="l" defTabSz="914400" rtl="0" eaLnBrk="1" fontAlgn="base" hangingPunct="1">
              <a:lnSpc>
                <a:spcPct val="100000"/>
              </a:lnSpc>
              <a:spcBef>
                <a:spcPct val="0"/>
              </a:spcBef>
              <a:spcAft>
                <a:spcPct val="0"/>
              </a:spcAft>
              <a:buClrTx/>
              <a:buSzTx/>
              <a:buFont typeface="Calibri" panose="020F0502020204030204" pitchFamily="34" charset="0"/>
              <a:buNone/>
              <a:defRPr lang="zh-CN" altLang="en-US" sz="1600" b="0" i="0" u="none" baseline="0">
                <a:solidFill>
                  <a:schemeClr val="tx1"/>
                </a:solidFill>
                <a:latin typeface="Times New Roman" panose="02020603050405020304"/>
                <a:ea typeface="楷体" panose="02010609060101010101" pitchFamily="49"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5pPr>
          </a:lstStyle>
          <a:p>
            <a:pPr marL="0" lvl="0" indent="0" defTabSz="822325">
              <a:buClrTx/>
              <a:buFont typeface="Calibri" panose="020F0502020204030204" pitchFamily="34" charset="0"/>
            </a:pPr>
            <a:fld id="{759F71A9-1DDA-4EA7-98A0-BAAB3007EE1A}" type="datetime1">
              <a:rPr lang="zh-CN" altLang="en-US" sz="1600">
                <a:latin typeface="Times New Roman" panose="02020603050405020304"/>
                <a:ea typeface="楷体" panose="02010609060101010101" pitchFamily="49" charset="-122"/>
              </a:rPr>
            </a:fld>
            <a:endParaRPr lang="zh-CN" altLang="en-US" sz="1600">
              <a:latin typeface="Times New Roman" panose="02020603050405020304"/>
              <a:ea typeface="楷体" panose="02010609060101010101" pitchFamily="49" charset="-122"/>
            </a:endParaRPr>
          </a:p>
        </p:txBody>
      </p:sp>
      <p:sp>
        <p:nvSpPr>
          <p:cNvPr id="5" name="Footer Placeholder 3"/>
          <p:cNvSpPr>
            <a:spLocks noGrp="1"/>
          </p:cNvSpPr>
          <p:nvPr>
            <p:ph type="ftr" sz="quarter" idx="11"/>
          </p:nvPr>
        </p:nvSpPr>
        <p:spPr>
          <a:xfrm>
            <a:off x="4038600" y="6356350"/>
            <a:ext cx="4114800" cy="365125"/>
          </a:xfrm>
          <a:prstGeom prst="rect">
            <a:avLst/>
          </a:prstGeom>
          <a:noFill/>
          <a:ln w="9525">
            <a:noFill/>
          </a:ln>
        </p:spPr>
        <p:txBody>
          <a:bodyPr anchor="t" anchorCtr="0"/>
          <a:lstStyle>
            <a:defPPr>
              <a:defRPr lang="zh-CN"/>
            </a:defPPr>
            <a:lvl1pPr marL="0" indent="0" algn="l" defTabSz="914400" rtl="0" eaLnBrk="1" fontAlgn="base" hangingPunct="1">
              <a:lnSpc>
                <a:spcPct val="100000"/>
              </a:lnSpc>
              <a:spcBef>
                <a:spcPct val="0"/>
              </a:spcBef>
              <a:spcAft>
                <a:spcPct val="0"/>
              </a:spcAft>
              <a:buClrTx/>
              <a:buSzTx/>
              <a:buFont typeface="Calibri" panose="020F0502020204030204" pitchFamily="34" charset="0"/>
              <a:buNone/>
              <a:defRPr lang="zh-CN" altLang="en-US" sz="1800" b="0" i="0" u="none" baseline="0">
                <a:solidFill>
                  <a:schemeClr val="tx1"/>
                </a:solidFill>
                <a:latin typeface="Calibri" panose="020F0502020204030204" pitchFamily="34" charset="0"/>
                <a:ea typeface="宋体" panose="02010600030101010101"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5pPr>
          </a:lstStyle>
          <a:p>
            <a:pPr lvl="0">
              <a:buClrTx/>
              <a:buFont typeface="Calibri" panose="020F0502020204030204" pitchFamily="34" charset="0"/>
            </a:pPr>
            <a:endParaRPr lang="zh-CN" sz="1800">
              <a:latin typeface="Calibri" panose="020F0502020204030204" pitchFamily="34" charset="0"/>
              <a:ea typeface="宋体" panose="02010600030101010101" pitchFamily="2" charset="-122"/>
            </a:endParaRPr>
          </a:p>
        </p:txBody>
      </p:sp>
      <p:sp>
        <p:nvSpPr>
          <p:cNvPr id="6" name="Slide Number Placeholder 4"/>
          <p:cNvSpPr>
            <a:spLocks noGrp="1"/>
          </p:cNvSpPr>
          <p:nvPr>
            <p:ph type="sldNum" sz="quarter" idx="12"/>
          </p:nvPr>
        </p:nvSpPr>
        <p:spPr>
          <a:xfrm>
            <a:off x="8610600" y="6356350"/>
            <a:ext cx="2743200" cy="365125"/>
          </a:xfrm>
          <a:prstGeom prst="rect">
            <a:avLst/>
          </a:prstGeom>
          <a:noFill/>
          <a:ln w="9525">
            <a:noFill/>
          </a:ln>
        </p:spPr>
        <p:txBody>
          <a:bodyPr anchor="t" anchorCtr="0"/>
          <a:lstStyle>
            <a:defPPr>
              <a:defRPr lang="zh-CN"/>
            </a:defPPr>
            <a:lvl1pPr marL="0" indent="0" algn="l" defTabSz="914400" rtl="0" eaLnBrk="1" fontAlgn="base" hangingPunct="1">
              <a:lnSpc>
                <a:spcPct val="100000"/>
              </a:lnSpc>
              <a:spcBef>
                <a:spcPct val="0"/>
              </a:spcBef>
              <a:spcAft>
                <a:spcPct val="0"/>
              </a:spcAft>
              <a:buClrTx/>
              <a:buSzTx/>
              <a:buFont typeface="Calibri" panose="020F0502020204030204" pitchFamily="34" charset="0"/>
              <a:buNone/>
              <a:defRPr lang="zh-CN" altLang="en-US" sz="1600" b="0" i="0" u="none" baseline="0">
                <a:solidFill>
                  <a:schemeClr val="tx1"/>
                </a:solidFill>
                <a:latin typeface="Times New Roman" panose="02020603050405020304"/>
                <a:ea typeface="楷体" panose="02010609060101010101" pitchFamily="49"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5pPr>
          </a:lstStyle>
          <a:p>
            <a:pPr marL="0" lvl="0" indent="0" defTabSz="822325">
              <a:buClrTx/>
              <a:buFont typeface="Calibri" panose="020F0502020204030204" pitchFamily="34" charset="0"/>
            </a:pPr>
            <a:fld id="{B8CAEDF6-0560-4915-92C3-6A1937BBDCEC}" type="slidenum">
              <a:rPr lang="zh-CN" altLang="en-US" sz="1600">
                <a:latin typeface="Times New Roman" panose="02020603050405020304"/>
                <a:ea typeface="楷体" panose="02010609060101010101" pitchFamily="49" charset="-122"/>
              </a:rPr>
            </a:fld>
            <a:endParaRPr lang="zh-CN" altLang="en-US" sz="1600">
              <a:latin typeface="Times New Roman" panose="02020603050405020304"/>
              <a:ea typeface="楷体" panose="02010609060101010101" pitchFamily="49" charset="-122"/>
            </a:endParaRPr>
          </a:p>
        </p:txBody>
      </p:sp>
    </p:spTree>
  </p:cSld>
  <p:clrMapOvr>
    <a:masterClrMapping/>
  </p:clrMapOvr>
  <p:transition>
    <p:checker dir="vert"/>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竖版">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905625" y="1820863"/>
            <a:ext cx="809625" cy="2382837"/>
          </a:xfrm>
        </p:spPr>
        <p:txBody>
          <a:bodyPr vert="eaVert"/>
          <a:lstStyle/>
          <a:p>
            <a:pPr fontAlgn="base"/>
            <a:r>
              <a:rPr lang="zh-CN" altLang="en-US" strike="noStrike" noProof="1" smtClean="0"/>
              <a:t>单击此处编辑母版标题样式</a:t>
            </a:r>
            <a:endParaRPr lang="zh-CN" altLang="en-US" strike="noStrike" noProof="1"/>
          </a:p>
        </p:txBody>
      </p:sp>
      <p:sp>
        <p:nvSpPr>
          <p:cNvPr id="3" name="竖排文字占位符 2"/>
          <p:cNvSpPr>
            <a:spLocks noGrp="1"/>
          </p:cNvSpPr>
          <p:nvPr>
            <p:ph type="body" orient="vert" idx="1"/>
          </p:nvPr>
        </p:nvSpPr>
        <p:spPr>
          <a:xfrm>
            <a:off x="4476750" y="1820863"/>
            <a:ext cx="2381940" cy="2382837"/>
          </a:xfrm>
        </p:spPr>
        <p:txBody>
          <a:bodyPr vert="eaVert"/>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4" name="Date Placeholder 2"/>
          <p:cNvSpPr>
            <a:spLocks noGrp="1"/>
          </p:cNvSpPr>
          <p:nvPr>
            <p:ph type="dt" sz="half" idx="10"/>
          </p:nvPr>
        </p:nvSpPr>
        <p:spPr>
          <a:xfrm>
            <a:off x="838200" y="6356350"/>
            <a:ext cx="2743200" cy="365125"/>
          </a:xfrm>
          <a:prstGeom prst="rect">
            <a:avLst/>
          </a:prstGeom>
          <a:noFill/>
          <a:ln w="9525">
            <a:noFill/>
          </a:ln>
        </p:spPr>
        <p:txBody>
          <a:bodyPr anchor="t" anchorCtr="0"/>
          <a:lstStyle>
            <a:defPPr>
              <a:defRPr lang="zh-CN"/>
            </a:defPPr>
            <a:lvl1pPr marL="0" indent="0" algn="l" defTabSz="914400" rtl="0" eaLnBrk="1" fontAlgn="base" hangingPunct="1">
              <a:lnSpc>
                <a:spcPct val="100000"/>
              </a:lnSpc>
              <a:spcBef>
                <a:spcPct val="0"/>
              </a:spcBef>
              <a:spcAft>
                <a:spcPct val="0"/>
              </a:spcAft>
              <a:buClrTx/>
              <a:buSzTx/>
              <a:buFont typeface="Calibri" panose="020F0502020204030204" pitchFamily="34" charset="0"/>
              <a:buNone/>
              <a:defRPr lang="zh-CN" altLang="en-US" sz="1600" b="0" i="0" u="none" baseline="0">
                <a:solidFill>
                  <a:schemeClr val="tx1"/>
                </a:solidFill>
                <a:latin typeface="Times New Roman" panose="02020603050405020304"/>
                <a:ea typeface="楷体" panose="02010609060101010101" pitchFamily="49"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5pPr>
          </a:lstStyle>
          <a:p>
            <a:pPr marL="0" lvl="0" indent="0" defTabSz="822325">
              <a:buClrTx/>
              <a:buFont typeface="Calibri" panose="020F0502020204030204" pitchFamily="34" charset="0"/>
            </a:pPr>
            <a:fld id="{759F71A9-1DDA-4EA7-98A0-BAAB3007EE1A}" type="datetime1">
              <a:rPr lang="zh-CN" altLang="en-US" sz="1600">
                <a:latin typeface="Times New Roman" panose="02020603050405020304"/>
                <a:ea typeface="楷体" panose="02010609060101010101" pitchFamily="49" charset="-122"/>
              </a:rPr>
            </a:fld>
            <a:endParaRPr lang="zh-CN" altLang="en-US" sz="1600">
              <a:latin typeface="Times New Roman" panose="02020603050405020304"/>
              <a:ea typeface="楷体" panose="02010609060101010101" pitchFamily="49" charset="-122"/>
            </a:endParaRPr>
          </a:p>
        </p:txBody>
      </p:sp>
      <p:sp>
        <p:nvSpPr>
          <p:cNvPr id="5" name="Footer Placeholder 3"/>
          <p:cNvSpPr>
            <a:spLocks noGrp="1"/>
          </p:cNvSpPr>
          <p:nvPr>
            <p:ph type="ftr" sz="quarter" idx="11"/>
          </p:nvPr>
        </p:nvSpPr>
        <p:spPr>
          <a:xfrm>
            <a:off x="4038600" y="6356350"/>
            <a:ext cx="4114800" cy="365125"/>
          </a:xfrm>
          <a:prstGeom prst="rect">
            <a:avLst/>
          </a:prstGeom>
          <a:noFill/>
          <a:ln w="9525">
            <a:noFill/>
          </a:ln>
        </p:spPr>
        <p:txBody>
          <a:bodyPr anchor="t" anchorCtr="0"/>
          <a:lstStyle>
            <a:defPPr>
              <a:defRPr lang="zh-CN"/>
            </a:defPPr>
            <a:lvl1pPr marL="0" indent="0" algn="l" defTabSz="914400" rtl="0" eaLnBrk="1" fontAlgn="base" hangingPunct="1">
              <a:lnSpc>
                <a:spcPct val="100000"/>
              </a:lnSpc>
              <a:spcBef>
                <a:spcPct val="0"/>
              </a:spcBef>
              <a:spcAft>
                <a:spcPct val="0"/>
              </a:spcAft>
              <a:buClrTx/>
              <a:buSzTx/>
              <a:buFont typeface="Calibri" panose="020F0502020204030204" pitchFamily="34" charset="0"/>
              <a:buNone/>
              <a:defRPr lang="zh-CN" altLang="en-US" sz="1800" b="0" i="0" u="none" baseline="0">
                <a:solidFill>
                  <a:schemeClr val="tx1"/>
                </a:solidFill>
                <a:latin typeface="Calibri" panose="020F0502020204030204" pitchFamily="34" charset="0"/>
                <a:ea typeface="宋体" panose="02010600030101010101"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5pPr>
          </a:lstStyle>
          <a:p>
            <a:pPr lvl="0">
              <a:buClrTx/>
              <a:buFont typeface="Calibri" panose="020F0502020204030204" pitchFamily="34" charset="0"/>
            </a:pPr>
            <a:endParaRPr lang="zh-CN" sz="1800">
              <a:latin typeface="Calibri" panose="020F0502020204030204" pitchFamily="34" charset="0"/>
              <a:ea typeface="宋体" panose="02010600030101010101" pitchFamily="2" charset="-122"/>
            </a:endParaRPr>
          </a:p>
        </p:txBody>
      </p:sp>
      <p:sp>
        <p:nvSpPr>
          <p:cNvPr id="6" name="Slide Number Placeholder 4"/>
          <p:cNvSpPr>
            <a:spLocks noGrp="1"/>
          </p:cNvSpPr>
          <p:nvPr>
            <p:ph type="sldNum" sz="quarter" idx="12"/>
          </p:nvPr>
        </p:nvSpPr>
        <p:spPr>
          <a:xfrm>
            <a:off x="8610600" y="6356350"/>
            <a:ext cx="2743200" cy="365125"/>
          </a:xfrm>
          <a:prstGeom prst="rect">
            <a:avLst/>
          </a:prstGeom>
          <a:noFill/>
          <a:ln w="9525">
            <a:noFill/>
          </a:ln>
        </p:spPr>
        <p:txBody>
          <a:bodyPr anchor="t" anchorCtr="0"/>
          <a:lstStyle>
            <a:defPPr>
              <a:defRPr lang="zh-CN"/>
            </a:defPPr>
            <a:lvl1pPr marL="0" indent="0" algn="l" defTabSz="914400" rtl="0" eaLnBrk="1" fontAlgn="base" hangingPunct="1">
              <a:lnSpc>
                <a:spcPct val="100000"/>
              </a:lnSpc>
              <a:spcBef>
                <a:spcPct val="0"/>
              </a:spcBef>
              <a:spcAft>
                <a:spcPct val="0"/>
              </a:spcAft>
              <a:buClrTx/>
              <a:buSzTx/>
              <a:buFont typeface="Calibri" panose="020F0502020204030204" pitchFamily="34" charset="0"/>
              <a:buNone/>
              <a:defRPr lang="zh-CN" altLang="en-US" sz="1600" b="0" i="0" u="none" baseline="0">
                <a:solidFill>
                  <a:schemeClr val="tx1"/>
                </a:solidFill>
                <a:latin typeface="Times New Roman" panose="02020603050405020304"/>
                <a:ea typeface="楷体" panose="02010609060101010101" pitchFamily="49"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5pPr>
          </a:lstStyle>
          <a:p>
            <a:pPr marL="0" lvl="0" indent="0" defTabSz="822325">
              <a:buClrTx/>
              <a:buFont typeface="Calibri" panose="020F0502020204030204" pitchFamily="34" charset="0"/>
            </a:pPr>
            <a:fld id="{B8CAEDF6-0560-4915-92C3-6A1937BBDCEC}" type="slidenum">
              <a:rPr lang="zh-CN" altLang="en-US" sz="1600">
                <a:latin typeface="Times New Roman" panose="02020603050405020304"/>
                <a:ea typeface="楷体" panose="02010609060101010101" pitchFamily="49" charset="-122"/>
              </a:rPr>
            </a:fld>
            <a:endParaRPr lang="zh-CN" altLang="en-US" sz="1600">
              <a:latin typeface="Times New Roman" panose="02020603050405020304"/>
              <a:ea typeface="楷体" panose="02010609060101010101" pitchFamily="49" charset="-122"/>
            </a:endParaRPr>
          </a:p>
        </p:txBody>
      </p:sp>
    </p:spTree>
  </p:cSld>
  <p:clrMapOvr>
    <a:masterClrMapping/>
  </p:clrMapOvr>
  <p:transition>
    <p:checker dir="vert"/>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pPr fontAlgn="base"/>
            <a:r>
              <a:rPr lang="zh-CN" altLang="en-US" strike="noStrike" noProof="1" smtClean="0"/>
              <a:t>单击此处编辑母版标题样式</a:t>
            </a:r>
            <a:endParaRPr lang="zh-CN" altLang="en-US" strike="noStrike" noProof="1"/>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fontAlgn="base"/>
            <a:r>
              <a:rPr lang="zh-CN" altLang="en-US" strike="noStrike" noProof="1" smtClean="0"/>
              <a:t>单击此处编辑母版副标题样式</a:t>
            </a:r>
            <a:endParaRPr lang="zh-CN" altLang="en-US" strike="noStrike" noProof="1"/>
          </a:p>
        </p:txBody>
      </p:sp>
      <p:sp>
        <p:nvSpPr>
          <p:cNvPr id="4" name="Date Placeholder 3"/>
          <p:cNvSpPr>
            <a:spLocks noGrp="1"/>
          </p:cNvSpPr>
          <p:nvPr>
            <p:ph type="dt" sz="half" idx="10"/>
          </p:nvPr>
        </p:nvSpPr>
        <p:spPr>
          <a:xfrm>
            <a:off x="838200" y="6356350"/>
            <a:ext cx="2743200" cy="365125"/>
          </a:xfrm>
          <a:prstGeom prst="rect">
            <a:avLst/>
          </a:prstGeom>
          <a:noFill/>
          <a:ln w="9525">
            <a:noFill/>
          </a:ln>
        </p:spPr>
        <p:txBody>
          <a:bodyPr anchor="t" anchorCtr="0"/>
          <a:lstStyle>
            <a:defPPr>
              <a:defRPr lang="zh-CN"/>
            </a:defPPr>
            <a:lvl1pPr marL="0" indent="0" algn="l" defTabSz="914400" rtl="0" eaLnBrk="1" fontAlgn="base" hangingPunct="1">
              <a:lnSpc>
                <a:spcPct val="100000"/>
              </a:lnSpc>
              <a:spcBef>
                <a:spcPct val="0"/>
              </a:spcBef>
              <a:spcAft>
                <a:spcPct val="0"/>
              </a:spcAft>
              <a:buClrTx/>
              <a:buSzTx/>
              <a:buFont typeface="Calibri" panose="020F0502020204030204" pitchFamily="34" charset="0"/>
              <a:buNone/>
              <a:defRPr lang="zh-CN" altLang="en-US" sz="1600" b="0" i="0" u="none" baseline="0">
                <a:solidFill>
                  <a:schemeClr val="tx1"/>
                </a:solidFill>
                <a:latin typeface="Times New Roman" panose="02020603050405020304"/>
                <a:ea typeface="楷体" panose="02010609060101010101" pitchFamily="49"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5pPr>
          </a:lstStyle>
          <a:p>
            <a:pPr marL="0" lvl="0" indent="0" defTabSz="822325">
              <a:buClrTx/>
              <a:buFont typeface="Calibri" panose="020F0502020204030204" pitchFamily="34" charset="0"/>
            </a:pPr>
            <a:fld id="{8B97505F-7AF2-4165-978C-5D0BB63FE3E4}" type="datetime1">
              <a:rPr lang="zh-CN" altLang="en-US" sz="1600">
                <a:latin typeface="Times New Roman" panose="02020603050405020304"/>
                <a:ea typeface="楷体" panose="02010609060101010101" pitchFamily="49" charset="-122"/>
              </a:rPr>
            </a:fld>
            <a:endParaRPr lang="zh-CN" altLang="en-US" sz="1600">
              <a:latin typeface="Times New Roman" panose="02020603050405020304"/>
              <a:ea typeface="楷体" panose="02010609060101010101" pitchFamily="49" charset="-122"/>
            </a:endParaRPr>
          </a:p>
        </p:txBody>
      </p:sp>
      <p:sp>
        <p:nvSpPr>
          <p:cNvPr id="5" name="Footer Placeholder 4"/>
          <p:cNvSpPr>
            <a:spLocks noGrp="1"/>
          </p:cNvSpPr>
          <p:nvPr>
            <p:ph type="ftr" sz="quarter" idx="11"/>
          </p:nvPr>
        </p:nvSpPr>
        <p:spPr>
          <a:xfrm>
            <a:off x="4038600" y="6356350"/>
            <a:ext cx="4114800" cy="365125"/>
          </a:xfrm>
          <a:prstGeom prst="rect">
            <a:avLst/>
          </a:prstGeom>
          <a:noFill/>
          <a:ln w="9525">
            <a:noFill/>
          </a:ln>
        </p:spPr>
        <p:txBody>
          <a:bodyPr anchor="t" anchorCtr="0"/>
          <a:lstStyle>
            <a:defPPr>
              <a:defRPr lang="zh-CN"/>
            </a:defPPr>
            <a:lvl1pPr marL="0" indent="0" algn="l" defTabSz="914400" rtl="0" eaLnBrk="1" fontAlgn="base" hangingPunct="1">
              <a:lnSpc>
                <a:spcPct val="100000"/>
              </a:lnSpc>
              <a:spcBef>
                <a:spcPct val="0"/>
              </a:spcBef>
              <a:spcAft>
                <a:spcPct val="0"/>
              </a:spcAft>
              <a:buClrTx/>
              <a:buSzTx/>
              <a:buFont typeface="Calibri" panose="020F0502020204030204" pitchFamily="34" charset="0"/>
              <a:buNone/>
              <a:defRPr lang="zh-CN" altLang="en-US" sz="1800" b="0" i="0" u="none" baseline="0">
                <a:solidFill>
                  <a:schemeClr val="tx1"/>
                </a:solidFill>
                <a:latin typeface="Calibri" panose="020F0502020204030204" pitchFamily="34" charset="0"/>
                <a:ea typeface="宋体" panose="02010600030101010101"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5pPr>
          </a:lstStyle>
          <a:p>
            <a:pPr lvl="0">
              <a:buClrTx/>
              <a:buFont typeface="Calibri" panose="020F0502020204030204" pitchFamily="34" charset="0"/>
            </a:pPr>
            <a:endParaRPr lang="zh-CN" sz="1800">
              <a:latin typeface="Calibri" panose="020F0502020204030204" pitchFamily="34" charset="0"/>
              <a:ea typeface="宋体" panose="02010600030101010101" pitchFamily="2" charset="-122"/>
            </a:endParaRPr>
          </a:p>
        </p:txBody>
      </p:sp>
      <p:sp>
        <p:nvSpPr>
          <p:cNvPr id="6" name="Slide Number Placeholder 5"/>
          <p:cNvSpPr>
            <a:spLocks noGrp="1"/>
          </p:cNvSpPr>
          <p:nvPr>
            <p:ph type="sldNum" sz="quarter" idx="12"/>
          </p:nvPr>
        </p:nvSpPr>
        <p:spPr>
          <a:xfrm>
            <a:off x="8610600" y="6356350"/>
            <a:ext cx="2743200" cy="365125"/>
          </a:xfrm>
          <a:prstGeom prst="rect">
            <a:avLst/>
          </a:prstGeom>
          <a:noFill/>
          <a:ln w="9525">
            <a:noFill/>
          </a:ln>
        </p:spPr>
        <p:txBody>
          <a:bodyPr anchor="t" anchorCtr="0"/>
          <a:lstStyle>
            <a:defPPr>
              <a:defRPr lang="zh-CN"/>
            </a:defPPr>
            <a:lvl1pPr marL="0" indent="0" algn="l" defTabSz="914400" rtl="0" eaLnBrk="1" fontAlgn="base" hangingPunct="1">
              <a:lnSpc>
                <a:spcPct val="100000"/>
              </a:lnSpc>
              <a:spcBef>
                <a:spcPct val="0"/>
              </a:spcBef>
              <a:spcAft>
                <a:spcPct val="0"/>
              </a:spcAft>
              <a:buClrTx/>
              <a:buSzTx/>
              <a:buFont typeface="Calibri" panose="020F0502020204030204" pitchFamily="34" charset="0"/>
              <a:buNone/>
              <a:defRPr lang="zh-CN" altLang="en-US" sz="1600" b="0" i="0" u="none" baseline="0">
                <a:solidFill>
                  <a:schemeClr val="tx1"/>
                </a:solidFill>
                <a:latin typeface="Times New Roman" panose="02020603050405020304"/>
                <a:ea typeface="楷体" panose="02010609060101010101" pitchFamily="49"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5pPr>
          </a:lstStyle>
          <a:p>
            <a:pPr marL="0" lvl="0" indent="0" defTabSz="822325">
              <a:buClrTx/>
              <a:buFont typeface="Calibri" panose="020F0502020204030204" pitchFamily="34" charset="0"/>
            </a:pPr>
            <a:fld id="{3E235631-F0F1-4EE1-B5FC-39270DCCBE99}" type="slidenum">
              <a:rPr lang="zh-CN" altLang="en-US" sz="1600">
                <a:latin typeface="Times New Roman" panose="02020603050405020304"/>
                <a:ea typeface="楷体" panose="02010609060101010101" pitchFamily="49" charset="-122"/>
              </a:rPr>
            </a:fld>
            <a:endParaRPr lang="zh-CN" altLang="en-US" sz="1600">
              <a:latin typeface="Times New Roman" panose="02020603050405020304"/>
              <a:ea typeface="楷体" panose="02010609060101010101" pitchFamily="49" charset="-122"/>
            </a:endParaRPr>
          </a:p>
        </p:txBody>
      </p:sp>
    </p:spTree>
  </p:cSld>
  <p:clrMapOvr>
    <a:masterClrMapping/>
  </p:clrMapOvr>
  <p:transition>
    <p:checker dir="vert"/>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smtClean="0"/>
              <a:t>单击此处编辑母版标题样式</a:t>
            </a:r>
            <a:endParaRPr lang="zh-CN" altLang="en-US" strike="noStrike" noProof="1"/>
          </a:p>
        </p:txBody>
      </p:sp>
      <p:sp>
        <p:nvSpPr>
          <p:cNvPr id="3" name="内容占位符 2"/>
          <p:cNvSpPr>
            <a:spLocks noGrp="1"/>
          </p:cNvSpPr>
          <p:nvPr>
            <p:ph idx="1"/>
          </p:nvPr>
        </p:nvSpPr>
        <p:spPr/>
        <p:txBody>
          <a:body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4" name="Date Placeholder 3"/>
          <p:cNvSpPr>
            <a:spLocks noGrp="1"/>
          </p:cNvSpPr>
          <p:nvPr>
            <p:ph type="dt" sz="half" idx="10"/>
          </p:nvPr>
        </p:nvSpPr>
        <p:spPr>
          <a:xfrm>
            <a:off x="838200" y="6356350"/>
            <a:ext cx="2743200" cy="365125"/>
          </a:xfrm>
          <a:prstGeom prst="rect">
            <a:avLst/>
          </a:prstGeom>
          <a:noFill/>
          <a:ln w="9525">
            <a:noFill/>
          </a:ln>
        </p:spPr>
        <p:txBody>
          <a:bodyPr anchor="t" anchorCtr="0"/>
          <a:lstStyle>
            <a:defPPr>
              <a:defRPr lang="zh-CN"/>
            </a:defPPr>
            <a:lvl1pPr marL="0" indent="0" algn="l" defTabSz="914400" rtl="0" eaLnBrk="1" fontAlgn="base" hangingPunct="1">
              <a:lnSpc>
                <a:spcPct val="100000"/>
              </a:lnSpc>
              <a:spcBef>
                <a:spcPct val="0"/>
              </a:spcBef>
              <a:spcAft>
                <a:spcPct val="0"/>
              </a:spcAft>
              <a:buClrTx/>
              <a:buSzTx/>
              <a:buFont typeface="Calibri" panose="020F0502020204030204" pitchFamily="34" charset="0"/>
              <a:buNone/>
              <a:defRPr lang="zh-CN" altLang="en-US" sz="1600" b="0" i="0" u="none" baseline="0">
                <a:solidFill>
                  <a:schemeClr val="tx1"/>
                </a:solidFill>
                <a:latin typeface="Times New Roman" panose="02020603050405020304"/>
                <a:ea typeface="楷体" panose="02010609060101010101" pitchFamily="49"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5pPr>
          </a:lstStyle>
          <a:p>
            <a:pPr marL="0" lvl="0" indent="0" defTabSz="822325">
              <a:buClrTx/>
              <a:buFont typeface="Calibri" panose="020F0502020204030204" pitchFamily="34" charset="0"/>
            </a:pPr>
            <a:fld id="{8B97505F-7AF2-4165-978C-5D0BB63FE3E4}" type="datetime1">
              <a:rPr lang="zh-CN" altLang="en-US" sz="1600">
                <a:latin typeface="Times New Roman" panose="02020603050405020304"/>
                <a:ea typeface="楷体" panose="02010609060101010101" pitchFamily="49" charset="-122"/>
              </a:rPr>
            </a:fld>
            <a:endParaRPr lang="zh-CN" altLang="en-US" sz="1600">
              <a:latin typeface="Times New Roman" panose="02020603050405020304"/>
              <a:ea typeface="楷体" panose="02010609060101010101" pitchFamily="49" charset="-122"/>
            </a:endParaRPr>
          </a:p>
        </p:txBody>
      </p:sp>
      <p:sp>
        <p:nvSpPr>
          <p:cNvPr id="5" name="Footer Placeholder 4"/>
          <p:cNvSpPr>
            <a:spLocks noGrp="1"/>
          </p:cNvSpPr>
          <p:nvPr>
            <p:ph type="ftr" sz="quarter" idx="11"/>
          </p:nvPr>
        </p:nvSpPr>
        <p:spPr>
          <a:xfrm>
            <a:off x="4038600" y="6356350"/>
            <a:ext cx="4114800" cy="365125"/>
          </a:xfrm>
          <a:prstGeom prst="rect">
            <a:avLst/>
          </a:prstGeom>
          <a:noFill/>
          <a:ln w="9525">
            <a:noFill/>
          </a:ln>
        </p:spPr>
        <p:txBody>
          <a:bodyPr anchor="t" anchorCtr="0"/>
          <a:lstStyle>
            <a:defPPr>
              <a:defRPr lang="zh-CN"/>
            </a:defPPr>
            <a:lvl1pPr marL="0" indent="0" algn="l" defTabSz="914400" rtl="0" eaLnBrk="1" fontAlgn="base" hangingPunct="1">
              <a:lnSpc>
                <a:spcPct val="100000"/>
              </a:lnSpc>
              <a:spcBef>
                <a:spcPct val="0"/>
              </a:spcBef>
              <a:spcAft>
                <a:spcPct val="0"/>
              </a:spcAft>
              <a:buClrTx/>
              <a:buSzTx/>
              <a:buFont typeface="Calibri" panose="020F0502020204030204" pitchFamily="34" charset="0"/>
              <a:buNone/>
              <a:defRPr lang="zh-CN" altLang="en-US" sz="1800" b="0" i="0" u="none" baseline="0">
                <a:solidFill>
                  <a:schemeClr val="tx1"/>
                </a:solidFill>
                <a:latin typeface="Calibri" panose="020F0502020204030204" pitchFamily="34" charset="0"/>
                <a:ea typeface="宋体" panose="02010600030101010101"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5pPr>
          </a:lstStyle>
          <a:p>
            <a:pPr lvl="0">
              <a:buClrTx/>
              <a:buFont typeface="Calibri" panose="020F0502020204030204" pitchFamily="34" charset="0"/>
            </a:pPr>
            <a:endParaRPr lang="zh-CN" sz="1800">
              <a:latin typeface="Calibri" panose="020F0502020204030204" pitchFamily="34" charset="0"/>
              <a:ea typeface="宋体" panose="02010600030101010101" pitchFamily="2" charset="-122"/>
            </a:endParaRPr>
          </a:p>
        </p:txBody>
      </p:sp>
      <p:sp>
        <p:nvSpPr>
          <p:cNvPr id="6" name="Slide Number Placeholder 5"/>
          <p:cNvSpPr>
            <a:spLocks noGrp="1"/>
          </p:cNvSpPr>
          <p:nvPr>
            <p:ph type="sldNum" sz="quarter" idx="12"/>
          </p:nvPr>
        </p:nvSpPr>
        <p:spPr>
          <a:xfrm>
            <a:off x="8610600" y="6356350"/>
            <a:ext cx="2743200" cy="365125"/>
          </a:xfrm>
          <a:prstGeom prst="rect">
            <a:avLst/>
          </a:prstGeom>
          <a:noFill/>
          <a:ln w="9525">
            <a:noFill/>
          </a:ln>
        </p:spPr>
        <p:txBody>
          <a:bodyPr anchor="t" anchorCtr="0"/>
          <a:lstStyle>
            <a:defPPr>
              <a:defRPr lang="zh-CN"/>
            </a:defPPr>
            <a:lvl1pPr marL="0" indent="0" algn="l" defTabSz="914400" rtl="0" eaLnBrk="1" fontAlgn="base" hangingPunct="1">
              <a:lnSpc>
                <a:spcPct val="100000"/>
              </a:lnSpc>
              <a:spcBef>
                <a:spcPct val="0"/>
              </a:spcBef>
              <a:spcAft>
                <a:spcPct val="0"/>
              </a:spcAft>
              <a:buClrTx/>
              <a:buSzTx/>
              <a:buFont typeface="Calibri" panose="020F0502020204030204" pitchFamily="34" charset="0"/>
              <a:buNone/>
              <a:defRPr lang="zh-CN" altLang="en-US" sz="1600" b="0" i="0" u="none" baseline="0">
                <a:solidFill>
                  <a:schemeClr val="tx1"/>
                </a:solidFill>
                <a:latin typeface="Times New Roman" panose="02020603050405020304"/>
                <a:ea typeface="楷体" panose="02010609060101010101" pitchFamily="49"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5pPr>
          </a:lstStyle>
          <a:p>
            <a:pPr marL="0" lvl="0" indent="0" defTabSz="822325">
              <a:buClrTx/>
              <a:buFont typeface="Calibri" panose="020F0502020204030204" pitchFamily="34" charset="0"/>
            </a:pPr>
            <a:fld id="{3E235631-F0F1-4EE1-B5FC-39270DCCBE99}" type="slidenum">
              <a:rPr lang="zh-CN" altLang="en-US" sz="1600">
                <a:latin typeface="Times New Roman" panose="02020603050405020304"/>
                <a:ea typeface="楷体" panose="02010609060101010101" pitchFamily="49" charset="-122"/>
              </a:rPr>
            </a:fld>
            <a:endParaRPr lang="zh-CN" altLang="en-US" sz="1600">
              <a:latin typeface="Times New Roman" panose="02020603050405020304"/>
              <a:ea typeface="楷体" panose="02010609060101010101" pitchFamily="49" charset="-122"/>
            </a:endParaRPr>
          </a:p>
        </p:txBody>
      </p:sp>
    </p:spTree>
  </p:cSld>
  <p:clrMapOvr>
    <a:masterClrMapping/>
  </p:clrMapOvr>
  <p:transition>
    <p:checker dir="vert"/>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pPr fontAlgn="base"/>
            <a:r>
              <a:rPr lang="zh-CN" altLang="en-US" strike="noStrike" noProof="1" smtClean="0"/>
              <a:t>单击此处编辑母版标题样式</a:t>
            </a:r>
            <a:endParaRPr lang="zh-CN" altLang="en-US" strike="noStrike" noProof="1"/>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fontAlgn="base"/>
            <a:r>
              <a:rPr lang="zh-CN" altLang="en-US" strike="noStrike" noProof="1" smtClean="0"/>
              <a:t>单击此处编辑母版文本样式</a:t>
            </a:r>
            <a:endParaRPr lang="zh-CN" altLang="en-US" strike="noStrike" noProof="1" smtClean="0"/>
          </a:p>
        </p:txBody>
      </p:sp>
      <p:sp>
        <p:nvSpPr>
          <p:cNvPr id="4" name="Date Placeholder 3"/>
          <p:cNvSpPr>
            <a:spLocks noGrp="1"/>
          </p:cNvSpPr>
          <p:nvPr>
            <p:ph type="dt" sz="half" idx="10"/>
          </p:nvPr>
        </p:nvSpPr>
        <p:spPr>
          <a:xfrm>
            <a:off x="838200" y="6356350"/>
            <a:ext cx="2743200" cy="365125"/>
          </a:xfrm>
          <a:prstGeom prst="rect">
            <a:avLst/>
          </a:prstGeom>
          <a:noFill/>
          <a:ln w="9525">
            <a:noFill/>
          </a:ln>
        </p:spPr>
        <p:txBody>
          <a:bodyPr anchor="t" anchorCtr="0"/>
          <a:lstStyle>
            <a:defPPr>
              <a:defRPr lang="zh-CN"/>
            </a:defPPr>
            <a:lvl1pPr marL="0" indent="0" algn="l" defTabSz="914400" rtl="0" eaLnBrk="1" fontAlgn="base" hangingPunct="1">
              <a:lnSpc>
                <a:spcPct val="100000"/>
              </a:lnSpc>
              <a:spcBef>
                <a:spcPct val="0"/>
              </a:spcBef>
              <a:spcAft>
                <a:spcPct val="0"/>
              </a:spcAft>
              <a:buClrTx/>
              <a:buSzTx/>
              <a:buFont typeface="Calibri" panose="020F0502020204030204" pitchFamily="34" charset="0"/>
              <a:buNone/>
              <a:defRPr lang="zh-CN" altLang="en-US" sz="1600" b="0" i="0" u="none" baseline="0">
                <a:solidFill>
                  <a:schemeClr val="tx1"/>
                </a:solidFill>
                <a:latin typeface="Times New Roman" panose="02020603050405020304"/>
                <a:ea typeface="楷体" panose="02010609060101010101" pitchFamily="49"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5pPr>
          </a:lstStyle>
          <a:p>
            <a:pPr marL="0" lvl="0" indent="0" defTabSz="822325">
              <a:buClrTx/>
              <a:buFont typeface="Calibri" panose="020F0502020204030204" pitchFamily="34" charset="0"/>
            </a:pPr>
            <a:fld id="{8B97505F-7AF2-4165-978C-5D0BB63FE3E4}" type="datetime1">
              <a:rPr lang="zh-CN" altLang="en-US" sz="1600">
                <a:latin typeface="Times New Roman" panose="02020603050405020304"/>
                <a:ea typeface="楷体" panose="02010609060101010101" pitchFamily="49" charset="-122"/>
              </a:rPr>
            </a:fld>
            <a:endParaRPr lang="zh-CN" altLang="en-US" sz="1600">
              <a:latin typeface="Times New Roman" panose="02020603050405020304"/>
              <a:ea typeface="楷体" panose="02010609060101010101" pitchFamily="49" charset="-122"/>
            </a:endParaRPr>
          </a:p>
        </p:txBody>
      </p:sp>
      <p:sp>
        <p:nvSpPr>
          <p:cNvPr id="5" name="Footer Placeholder 4"/>
          <p:cNvSpPr>
            <a:spLocks noGrp="1"/>
          </p:cNvSpPr>
          <p:nvPr>
            <p:ph type="ftr" sz="quarter" idx="11"/>
          </p:nvPr>
        </p:nvSpPr>
        <p:spPr>
          <a:xfrm>
            <a:off x="4038600" y="6356350"/>
            <a:ext cx="4114800" cy="365125"/>
          </a:xfrm>
          <a:prstGeom prst="rect">
            <a:avLst/>
          </a:prstGeom>
          <a:noFill/>
          <a:ln w="9525">
            <a:noFill/>
          </a:ln>
        </p:spPr>
        <p:txBody>
          <a:bodyPr anchor="t" anchorCtr="0"/>
          <a:lstStyle>
            <a:defPPr>
              <a:defRPr lang="zh-CN"/>
            </a:defPPr>
            <a:lvl1pPr marL="0" indent="0" algn="l" defTabSz="914400" rtl="0" eaLnBrk="1" fontAlgn="base" hangingPunct="1">
              <a:lnSpc>
                <a:spcPct val="100000"/>
              </a:lnSpc>
              <a:spcBef>
                <a:spcPct val="0"/>
              </a:spcBef>
              <a:spcAft>
                <a:spcPct val="0"/>
              </a:spcAft>
              <a:buClrTx/>
              <a:buSzTx/>
              <a:buFont typeface="Calibri" panose="020F0502020204030204" pitchFamily="34" charset="0"/>
              <a:buNone/>
              <a:defRPr lang="zh-CN" altLang="en-US" sz="1800" b="0" i="0" u="none" baseline="0">
                <a:solidFill>
                  <a:schemeClr val="tx1"/>
                </a:solidFill>
                <a:latin typeface="Calibri" panose="020F0502020204030204" pitchFamily="34" charset="0"/>
                <a:ea typeface="宋体" panose="02010600030101010101"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5pPr>
          </a:lstStyle>
          <a:p>
            <a:pPr lvl="0">
              <a:buClrTx/>
              <a:buFont typeface="Calibri" panose="020F0502020204030204" pitchFamily="34" charset="0"/>
            </a:pPr>
            <a:endParaRPr lang="zh-CN" sz="1800">
              <a:latin typeface="Calibri" panose="020F0502020204030204" pitchFamily="34" charset="0"/>
              <a:ea typeface="宋体" panose="02010600030101010101" pitchFamily="2" charset="-122"/>
            </a:endParaRPr>
          </a:p>
        </p:txBody>
      </p:sp>
      <p:sp>
        <p:nvSpPr>
          <p:cNvPr id="6" name="Slide Number Placeholder 5"/>
          <p:cNvSpPr>
            <a:spLocks noGrp="1"/>
          </p:cNvSpPr>
          <p:nvPr>
            <p:ph type="sldNum" sz="quarter" idx="12"/>
          </p:nvPr>
        </p:nvSpPr>
        <p:spPr>
          <a:xfrm>
            <a:off x="8610600" y="6356350"/>
            <a:ext cx="2743200" cy="365125"/>
          </a:xfrm>
          <a:prstGeom prst="rect">
            <a:avLst/>
          </a:prstGeom>
          <a:noFill/>
          <a:ln w="9525">
            <a:noFill/>
          </a:ln>
        </p:spPr>
        <p:txBody>
          <a:bodyPr anchor="t" anchorCtr="0"/>
          <a:lstStyle>
            <a:defPPr>
              <a:defRPr lang="zh-CN"/>
            </a:defPPr>
            <a:lvl1pPr marL="0" indent="0" algn="l" defTabSz="914400" rtl="0" eaLnBrk="1" fontAlgn="base" hangingPunct="1">
              <a:lnSpc>
                <a:spcPct val="100000"/>
              </a:lnSpc>
              <a:spcBef>
                <a:spcPct val="0"/>
              </a:spcBef>
              <a:spcAft>
                <a:spcPct val="0"/>
              </a:spcAft>
              <a:buClrTx/>
              <a:buSzTx/>
              <a:buFont typeface="Calibri" panose="020F0502020204030204" pitchFamily="34" charset="0"/>
              <a:buNone/>
              <a:defRPr lang="zh-CN" altLang="en-US" sz="1600" b="0" i="0" u="none" baseline="0">
                <a:solidFill>
                  <a:schemeClr val="tx1"/>
                </a:solidFill>
                <a:latin typeface="Times New Roman" panose="02020603050405020304"/>
                <a:ea typeface="楷体" panose="02010609060101010101" pitchFamily="49"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5pPr>
          </a:lstStyle>
          <a:p>
            <a:pPr marL="0" lvl="0" indent="0" defTabSz="822325">
              <a:buClrTx/>
              <a:buFont typeface="Calibri" panose="020F0502020204030204" pitchFamily="34" charset="0"/>
            </a:pPr>
            <a:fld id="{3E235631-F0F1-4EE1-B5FC-39270DCCBE99}" type="slidenum">
              <a:rPr lang="zh-CN" altLang="en-US" sz="1600">
                <a:latin typeface="Times New Roman" panose="02020603050405020304"/>
                <a:ea typeface="楷体" panose="02010609060101010101" pitchFamily="49" charset="-122"/>
              </a:rPr>
            </a:fld>
            <a:endParaRPr lang="zh-CN" altLang="en-US" sz="1600">
              <a:latin typeface="Times New Roman" panose="02020603050405020304"/>
              <a:ea typeface="楷体" panose="02010609060101010101" pitchFamily="49" charset="-122"/>
            </a:endParaRPr>
          </a:p>
        </p:txBody>
      </p:sp>
    </p:spTree>
  </p:cSld>
  <p:clrMapOvr>
    <a:masterClrMapping/>
  </p:clrMapOvr>
  <p:transition>
    <p:checker dir="vert"/>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smtClean="0"/>
              <a:t>单击此处编辑母版标题样式</a:t>
            </a:r>
            <a:endParaRPr lang="zh-CN" altLang="en-US" strike="noStrike" noProof="1"/>
          </a:p>
        </p:txBody>
      </p:sp>
      <p:sp>
        <p:nvSpPr>
          <p:cNvPr id="3" name="内容占位符 2"/>
          <p:cNvSpPr>
            <a:spLocks noGrp="1"/>
          </p:cNvSpPr>
          <p:nvPr>
            <p:ph sz="half" idx="1"/>
          </p:nvPr>
        </p:nvSpPr>
        <p:spPr>
          <a:xfrm>
            <a:off x="4564063" y="3381375"/>
            <a:ext cx="1501299" cy="822325"/>
          </a:xfrm>
        </p:spPr>
        <p:txBody>
          <a:body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4" name="内容占位符 3"/>
          <p:cNvSpPr>
            <a:spLocks noGrp="1"/>
          </p:cNvSpPr>
          <p:nvPr>
            <p:ph sz="half" idx="2"/>
          </p:nvPr>
        </p:nvSpPr>
        <p:spPr>
          <a:xfrm>
            <a:off x="6126639" y="3381375"/>
            <a:ext cx="1501299" cy="822325"/>
          </a:xfrm>
        </p:spPr>
        <p:txBody>
          <a:body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5" name="Date Placeholder 3"/>
          <p:cNvSpPr>
            <a:spLocks noGrp="1"/>
          </p:cNvSpPr>
          <p:nvPr>
            <p:ph type="dt" sz="half" idx="10"/>
          </p:nvPr>
        </p:nvSpPr>
        <p:spPr>
          <a:xfrm>
            <a:off x="838200" y="6356350"/>
            <a:ext cx="2743200" cy="365125"/>
          </a:xfrm>
          <a:prstGeom prst="rect">
            <a:avLst/>
          </a:prstGeom>
          <a:noFill/>
          <a:ln w="9525">
            <a:noFill/>
          </a:ln>
        </p:spPr>
        <p:txBody>
          <a:bodyPr anchor="t" anchorCtr="0"/>
          <a:lstStyle>
            <a:defPPr>
              <a:defRPr lang="zh-CN"/>
            </a:defPPr>
            <a:lvl1pPr marL="0" indent="0" algn="l" defTabSz="914400" rtl="0" eaLnBrk="1" fontAlgn="base" hangingPunct="1">
              <a:lnSpc>
                <a:spcPct val="100000"/>
              </a:lnSpc>
              <a:spcBef>
                <a:spcPct val="0"/>
              </a:spcBef>
              <a:spcAft>
                <a:spcPct val="0"/>
              </a:spcAft>
              <a:buClrTx/>
              <a:buSzTx/>
              <a:buFont typeface="Calibri" panose="020F0502020204030204" pitchFamily="34" charset="0"/>
              <a:buNone/>
              <a:defRPr lang="zh-CN" altLang="en-US" sz="1600" b="0" i="0" u="none" baseline="0">
                <a:solidFill>
                  <a:schemeClr val="tx1"/>
                </a:solidFill>
                <a:latin typeface="Times New Roman" panose="02020603050405020304"/>
                <a:ea typeface="楷体" panose="02010609060101010101" pitchFamily="49"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5pPr>
          </a:lstStyle>
          <a:p>
            <a:pPr marL="0" lvl="0" indent="0" defTabSz="822325">
              <a:buClrTx/>
              <a:buFont typeface="Calibri" panose="020F0502020204030204" pitchFamily="34" charset="0"/>
            </a:pPr>
            <a:fld id="{8B97505F-7AF2-4165-978C-5D0BB63FE3E4}" type="datetime1">
              <a:rPr lang="zh-CN" altLang="en-US" sz="1600">
                <a:latin typeface="Times New Roman" panose="02020603050405020304"/>
                <a:ea typeface="楷体" panose="02010609060101010101" pitchFamily="49" charset="-122"/>
              </a:rPr>
            </a:fld>
            <a:endParaRPr lang="zh-CN" altLang="en-US" sz="1600">
              <a:latin typeface="Times New Roman" panose="02020603050405020304"/>
              <a:ea typeface="楷体" panose="02010609060101010101" pitchFamily="49" charset="-122"/>
            </a:endParaRPr>
          </a:p>
        </p:txBody>
      </p:sp>
      <p:sp>
        <p:nvSpPr>
          <p:cNvPr id="6" name="Footer Placeholder 4"/>
          <p:cNvSpPr>
            <a:spLocks noGrp="1"/>
          </p:cNvSpPr>
          <p:nvPr>
            <p:ph type="ftr" sz="quarter" idx="11"/>
          </p:nvPr>
        </p:nvSpPr>
        <p:spPr>
          <a:xfrm>
            <a:off x="4038600" y="6356350"/>
            <a:ext cx="4114800" cy="365125"/>
          </a:xfrm>
          <a:prstGeom prst="rect">
            <a:avLst/>
          </a:prstGeom>
          <a:noFill/>
          <a:ln w="9525">
            <a:noFill/>
          </a:ln>
        </p:spPr>
        <p:txBody>
          <a:bodyPr anchor="t" anchorCtr="0"/>
          <a:lstStyle>
            <a:defPPr>
              <a:defRPr lang="zh-CN"/>
            </a:defPPr>
            <a:lvl1pPr marL="0" indent="0" algn="l" defTabSz="914400" rtl="0" eaLnBrk="1" fontAlgn="base" hangingPunct="1">
              <a:lnSpc>
                <a:spcPct val="100000"/>
              </a:lnSpc>
              <a:spcBef>
                <a:spcPct val="0"/>
              </a:spcBef>
              <a:spcAft>
                <a:spcPct val="0"/>
              </a:spcAft>
              <a:buClrTx/>
              <a:buSzTx/>
              <a:buFont typeface="Calibri" panose="020F0502020204030204" pitchFamily="34" charset="0"/>
              <a:buNone/>
              <a:defRPr lang="zh-CN" altLang="en-US" sz="1800" b="0" i="0" u="none" baseline="0">
                <a:solidFill>
                  <a:schemeClr val="tx1"/>
                </a:solidFill>
                <a:latin typeface="Calibri" panose="020F0502020204030204" pitchFamily="34" charset="0"/>
                <a:ea typeface="宋体" panose="02010600030101010101"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5pPr>
          </a:lstStyle>
          <a:p>
            <a:pPr lvl="0">
              <a:buClrTx/>
              <a:buFont typeface="Calibri" panose="020F0502020204030204" pitchFamily="34" charset="0"/>
            </a:pPr>
            <a:endParaRPr lang="zh-CN" sz="1800">
              <a:latin typeface="Calibri" panose="020F0502020204030204" pitchFamily="34" charset="0"/>
              <a:ea typeface="宋体" panose="02010600030101010101" pitchFamily="2" charset="-122"/>
            </a:endParaRPr>
          </a:p>
        </p:txBody>
      </p:sp>
      <p:sp>
        <p:nvSpPr>
          <p:cNvPr id="7" name="Slide Number Placeholder 5"/>
          <p:cNvSpPr>
            <a:spLocks noGrp="1"/>
          </p:cNvSpPr>
          <p:nvPr>
            <p:ph type="sldNum" sz="quarter" idx="12"/>
          </p:nvPr>
        </p:nvSpPr>
        <p:spPr>
          <a:xfrm>
            <a:off x="8610600" y="6356350"/>
            <a:ext cx="2743200" cy="365125"/>
          </a:xfrm>
          <a:prstGeom prst="rect">
            <a:avLst/>
          </a:prstGeom>
          <a:noFill/>
          <a:ln w="9525">
            <a:noFill/>
          </a:ln>
        </p:spPr>
        <p:txBody>
          <a:bodyPr anchor="t" anchorCtr="0"/>
          <a:lstStyle>
            <a:defPPr>
              <a:defRPr lang="zh-CN"/>
            </a:defPPr>
            <a:lvl1pPr marL="0" indent="0" algn="l" defTabSz="914400" rtl="0" eaLnBrk="1" fontAlgn="base" hangingPunct="1">
              <a:lnSpc>
                <a:spcPct val="100000"/>
              </a:lnSpc>
              <a:spcBef>
                <a:spcPct val="0"/>
              </a:spcBef>
              <a:spcAft>
                <a:spcPct val="0"/>
              </a:spcAft>
              <a:buClrTx/>
              <a:buSzTx/>
              <a:buFont typeface="Calibri" panose="020F0502020204030204" pitchFamily="34" charset="0"/>
              <a:buNone/>
              <a:defRPr lang="zh-CN" altLang="en-US" sz="1600" b="0" i="0" u="none" baseline="0">
                <a:solidFill>
                  <a:schemeClr val="tx1"/>
                </a:solidFill>
                <a:latin typeface="Times New Roman" panose="02020603050405020304"/>
                <a:ea typeface="楷体" panose="02010609060101010101" pitchFamily="49"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5pPr>
          </a:lstStyle>
          <a:p>
            <a:pPr marL="0" lvl="0" indent="0" defTabSz="822325">
              <a:buClrTx/>
              <a:buFont typeface="Calibri" panose="020F0502020204030204" pitchFamily="34" charset="0"/>
            </a:pPr>
            <a:fld id="{3E235631-F0F1-4EE1-B5FC-39270DCCBE99}" type="slidenum">
              <a:rPr lang="zh-CN" altLang="en-US" sz="1600">
                <a:latin typeface="Times New Roman" panose="02020603050405020304"/>
                <a:ea typeface="楷体" panose="02010609060101010101" pitchFamily="49" charset="-122"/>
              </a:rPr>
            </a:fld>
            <a:endParaRPr lang="zh-CN" altLang="en-US" sz="1600">
              <a:latin typeface="Times New Roman" panose="02020603050405020304"/>
              <a:ea typeface="楷体" panose="02010609060101010101" pitchFamily="49" charset="-122"/>
            </a:endParaRPr>
          </a:p>
        </p:txBody>
      </p:sp>
    </p:spTree>
  </p:cSld>
  <p:clrMapOvr>
    <a:masterClrMapping/>
  </p:clrMapOvr>
  <p:transition>
    <p:checker dir="vert"/>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pPr fontAlgn="base"/>
            <a:r>
              <a:rPr lang="zh-CN" altLang="en-US" strike="noStrike" noProof="1" smtClean="0"/>
              <a:t>单击此处编辑母版标题样式</a:t>
            </a:r>
            <a:endParaRPr lang="zh-CN" altLang="en-US" strike="noStrike" noProof="1"/>
          </a:p>
        </p:txBody>
      </p:sp>
      <p:sp>
        <p:nvSpPr>
          <p:cNvPr id="3" name="文本占位符 2"/>
          <p:cNvSpPr>
            <a:spLocks noGrp="1"/>
          </p:cNvSpPr>
          <p:nvPr>
            <p:ph type="body" idx="1"/>
          </p:nvPr>
        </p:nvSpPr>
        <p:spPr>
          <a:xfrm>
            <a:off x="1186774" y="1778438"/>
            <a:ext cx="4873574" cy="823912"/>
          </a:xfrm>
        </p:spPr>
        <p:txBody>
          <a:bodyPr anchor="ctr" anchorCtr="0"/>
          <a:lstStyle>
            <a:lvl1pPr marL="0" indent="0">
              <a:buNone/>
              <a:defRPr sz="2800"/>
            </a:lvl1pPr>
            <a:lvl2pPr marL="457200" indent="0">
              <a:buNone/>
              <a:defRPr sz="2400"/>
            </a:lvl2pPr>
            <a:lvl3pPr marL="914400" indent="0">
              <a:buNone/>
              <a:defRPr sz="2000"/>
            </a:lvl3pPr>
            <a:lvl4pPr marL="1371600" indent="0">
              <a:buNone/>
              <a:defRPr sz="1800"/>
            </a:lvl4pPr>
            <a:lvl5pPr marL="1828800" indent="0">
              <a:buNone/>
              <a:defRPr sz="1800"/>
            </a:lvl5pPr>
            <a:lvl6pPr marL="2286000" indent="0">
              <a:buNone/>
              <a:defRPr sz="1800"/>
            </a:lvl6pPr>
            <a:lvl7pPr marL="2743200" indent="0">
              <a:buNone/>
              <a:defRPr sz="1800"/>
            </a:lvl7pPr>
            <a:lvl8pPr marL="3200400" indent="0">
              <a:buNone/>
              <a:defRPr sz="1800"/>
            </a:lvl8pPr>
            <a:lvl9pPr marL="3657600" indent="0">
              <a:buNone/>
              <a:defRPr sz="1800"/>
            </a:lvl9pPr>
          </a:lstStyle>
          <a:p>
            <a:pPr lvl="0" fontAlgn="base"/>
            <a:r>
              <a:rPr lang="zh-CN" altLang="en-US" strike="noStrike" noProof="1" smtClean="0"/>
              <a:t>单击此处编辑母版文本样式</a:t>
            </a:r>
            <a:endParaRPr lang="zh-CN" altLang="en-US" strike="noStrike" noProof="1" smtClean="0"/>
          </a:p>
        </p:txBody>
      </p:sp>
      <p:sp>
        <p:nvSpPr>
          <p:cNvPr id="4" name="内容占位符 3"/>
          <p:cNvSpPr>
            <a:spLocks noGrp="1"/>
          </p:cNvSpPr>
          <p:nvPr>
            <p:ph sz="half" idx="2"/>
          </p:nvPr>
        </p:nvSpPr>
        <p:spPr>
          <a:xfrm>
            <a:off x="1186774" y="2665379"/>
            <a:ext cx="4873574" cy="3524284"/>
          </a:xfrm>
        </p:spPr>
        <p:txBody>
          <a:body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5" name="文本占位符 4"/>
          <p:cNvSpPr>
            <a:spLocks noGrp="1"/>
          </p:cNvSpPr>
          <p:nvPr>
            <p:ph type="body" sz="quarter" idx="3"/>
          </p:nvPr>
        </p:nvSpPr>
        <p:spPr>
          <a:xfrm>
            <a:off x="6256938" y="1778438"/>
            <a:ext cx="4897576" cy="823912"/>
          </a:xfrm>
        </p:spPr>
        <p:txBody>
          <a:bodyPr anchor="ctr" anchorCtr="0"/>
          <a:lstStyle>
            <a:lvl1pPr marL="0" indent="0">
              <a:buNone/>
              <a:defRPr sz="2800"/>
            </a:lvl1pPr>
            <a:lvl2pPr marL="457200" indent="0">
              <a:buNone/>
              <a:defRPr sz="2400"/>
            </a:lvl2pPr>
            <a:lvl3pPr marL="914400" indent="0">
              <a:buNone/>
              <a:defRPr sz="2000"/>
            </a:lvl3pPr>
            <a:lvl4pPr marL="1371600" indent="0">
              <a:buNone/>
              <a:defRPr sz="1800"/>
            </a:lvl4pPr>
            <a:lvl5pPr marL="1828800" indent="0">
              <a:buNone/>
              <a:defRPr sz="1800"/>
            </a:lvl5pPr>
            <a:lvl6pPr marL="2286000" indent="0">
              <a:buNone/>
              <a:defRPr sz="1800"/>
            </a:lvl6pPr>
            <a:lvl7pPr marL="2743200" indent="0">
              <a:buNone/>
              <a:defRPr sz="1800"/>
            </a:lvl7pPr>
            <a:lvl8pPr marL="3200400" indent="0">
              <a:buNone/>
              <a:defRPr sz="1800"/>
            </a:lvl8pPr>
            <a:lvl9pPr marL="3657600" indent="0">
              <a:buNone/>
              <a:defRPr sz="1800"/>
            </a:lvl9pPr>
          </a:lstStyle>
          <a:p>
            <a:pPr lvl="0" fontAlgn="base"/>
            <a:r>
              <a:rPr lang="zh-CN" altLang="en-US" strike="noStrike" noProof="1" smtClean="0"/>
              <a:t>单击此处编辑母版文本样式</a:t>
            </a:r>
            <a:endParaRPr lang="zh-CN" altLang="en-US" strike="noStrike" noProof="1" smtClean="0"/>
          </a:p>
        </p:txBody>
      </p:sp>
      <p:sp>
        <p:nvSpPr>
          <p:cNvPr id="6" name="内容占位符 5"/>
          <p:cNvSpPr>
            <a:spLocks noGrp="1"/>
          </p:cNvSpPr>
          <p:nvPr>
            <p:ph sz="quarter" idx="4"/>
          </p:nvPr>
        </p:nvSpPr>
        <p:spPr>
          <a:xfrm>
            <a:off x="6256938" y="2665379"/>
            <a:ext cx="4897576" cy="3524284"/>
          </a:xfrm>
        </p:spPr>
        <p:txBody>
          <a:body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7" name="Date Placeholder 3"/>
          <p:cNvSpPr>
            <a:spLocks noGrp="1"/>
          </p:cNvSpPr>
          <p:nvPr>
            <p:ph type="dt" sz="half" idx="10"/>
          </p:nvPr>
        </p:nvSpPr>
        <p:spPr>
          <a:xfrm>
            <a:off x="838200" y="6356350"/>
            <a:ext cx="2743200" cy="365125"/>
          </a:xfrm>
          <a:prstGeom prst="rect">
            <a:avLst/>
          </a:prstGeom>
          <a:noFill/>
          <a:ln w="9525">
            <a:noFill/>
          </a:ln>
        </p:spPr>
        <p:txBody>
          <a:bodyPr anchor="t" anchorCtr="0"/>
          <a:lstStyle>
            <a:defPPr>
              <a:defRPr lang="zh-CN"/>
            </a:defPPr>
            <a:lvl1pPr marL="0" indent="0" algn="l" defTabSz="914400" rtl="0" eaLnBrk="1" fontAlgn="base" hangingPunct="1">
              <a:lnSpc>
                <a:spcPct val="100000"/>
              </a:lnSpc>
              <a:spcBef>
                <a:spcPct val="0"/>
              </a:spcBef>
              <a:spcAft>
                <a:spcPct val="0"/>
              </a:spcAft>
              <a:buClrTx/>
              <a:buSzTx/>
              <a:buFont typeface="Calibri" panose="020F0502020204030204" pitchFamily="34" charset="0"/>
              <a:buNone/>
              <a:defRPr lang="zh-CN" altLang="en-US" sz="1600" b="0" i="0" u="none" baseline="0">
                <a:solidFill>
                  <a:schemeClr val="tx1"/>
                </a:solidFill>
                <a:latin typeface="Times New Roman" panose="02020603050405020304"/>
                <a:ea typeface="楷体" panose="02010609060101010101" pitchFamily="49"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5pPr>
          </a:lstStyle>
          <a:p>
            <a:pPr marL="0" lvl="0" indent="0" defTabSz="822325">
              <a:buClrTx/>
              <a:buFont typeface="Calibri" panose="020F0502020204030204" pitchFamily="34" charset="0"/>
            </a:pPr>
            <a:fld id="{8B97505F-7AF2-4165-978C-5D0BB63FE3E4}" type="datetime1">
              <a:rPr lang="zh-CN" altLang="en-US" sz="1600">
                <a:latin typeface="Times New Roman" panose="02020603050405020304"/>
                <a:ea typeface="楷体" panose="02010609060101010101" pitchFamily="49" charset="-122"/>
              </a:rPr>
            </a:fld>
            <a:endParaRPr lang="zh-CN" altLang="en-US" sz="1600">
              <a:latin typeface="Times New Roman" panose="02020603050405020304"/>
              <a:ea typeface="楷体" panose="02010609060101010101" pitchFamily="49" charset="-122"/>
            </a:endParaRPr>
          </a:p>
        </p:txBody>
      </p:sp>
      <p:sp>
        <p:nvSpPr>
          <p:cNvPr id="8" name="Footer Placeholder 4"/>
          <p:cNvSpPr>
            <a:spLocks noGrp="1"/>
          </p:cNvSpPr>
          <p:nvPr>
            <p:ph type="ftr" sz="quarter" idx="11"/>
          </p:nvPr>
        </p:nvSpPr>
        <p:spPr>
          <a:xfrm>
            <a:off x="4038600" y="6356350"/>
            <a:ext cx="4114800" cy="365125"/>
          </a:xfrm>
          <a:prstGeom prst="rect">
            <a:avLst/>
          </a:prstGeom>
          <a:noFill/>
          <a:ln w="9525">
            <a:noFill/>
          </a:ln>
        </p:spPr>
        <p:txBody>
          <a:bodyPr anchor="t" anchorCtr="0"/>
          <a:lstStyle>
            <a:defPPr>
              <a:defRPr lang="zh-CN"/>
            </a:defPPr>
            <a:lvl1pPr marL="0" indent="0" algn="l" defTabSz="914400" rtl="0" eaLnBrk="1" fontAlgn="base" hangingPunct="1">
              <a:lnSpc>
                <a:spcPct val="100000"/>
              </a:lnSpc>
              <a:spcBef>
                <a:spcPct val="0"/>
              </a:spcBef>
              <a:spcAft>
                <a:spcPct val="0"/>
              </a:spcAft>
              <a:buClrTx/>
              <a:buSzTx/>
              <a:buFont typeface="Calibri" panose="020F0502020204030204" pitchFamily="34" charset="0"/>
              <a:buNone/>
              <a:defRPr lang="zh-CN" altLang="en-US" sz="1800" b="0" i="0" u="none" baseline="0">
                <a:solidFill>
                  <a:schemeClr val="tx1"/>
                </a:solidFill>
                <a:latin typeface="Calibri" panose="020F0502020204030204" pitchFamily="34" charset="0"/>
                <a:ea typeface="宋体" panose="02010600030101010101"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5pPr>
          </a:lstStyle>
          <a:p>
            <a:pPr lvl="0">
              <a:buClrTx/>
              <a:buFont typeface="Calibri" panose="020F0502020204030204" pitchFamily="34" charset="0"/>
            </a:pPr>
            <a:endParaRPr lang="zh-CN" sz="1800">
              <a:latin typeface="Calibri" panose="020F0502020204030204" pitchFamily="34" charset="0"/>
              <a:ea typeface="宋体" panose="02010600030101010101" pitchFamily="2" charset="-122"/>
            </a:endParaRPr>
          </a:p>
        </p:txBody>
      </p:sp>
      <p:sp>
        <p:nvSpPr>
          <p:cNvPr id="9" name="Slide Number Placeholder 5"/>
          <p:cNvSpPr>
            <a:spLocks noGrp="1"/>
          </p:cNvSpPr>
          <p:nvPr>
            <p:ph type="sldNum" sz="quarter" idx="12"/>
          </p:nvPr>
        </p:nvSpPr>
        <p:spPr>
          <a:xfrm>
            <a:off x="8610600" y="6356350"/>
            <a:ext cx="2743200" cy="365125"/>
          </a:xfrm>
          <a:prstGeom prst="rect">
            <a:avLst/>
          </a:prstGeom>
          <a:noFill/>
          <a:ln w="9525">
            <a:noFill/>
          </a:ln>
        </p:spPr>
        <p:txBody>
          <a:bodyPr anchor="t" anchorCtr="0"/>
          <a:lstStyle>
            <a:defPPr>
              <a:defRPr lang="zh-CN"/>
            </a:defPPr>
            <a:lvl1pPr marL="0" indent="0" algn="l" defTabSz="914400" rtl="0" eaLnBrk="1" fontAlgn="base" hangingPunct="1">
              <a:lnSpc>
                <a:spcPct val="100000"/>
              </a:lnSpc>
              <a:spcBef>
                <a:spcPct val="0"/>
              </a:spcBef>
              <a:spcAft>
                <a:spcPct val="0"/>
              </a:spcAft>
              <a:buClrTx/>
              <a:buSzTx/>
              <a:buFont typeface="Calibri" panose="020F0502020204030204" pitchFamily="34" charset="0"/>
              <a:buNone/>
              <a:defRPr lang="zh-CN" altLang="en-US" sz="1600" b="0" i="0" u="none" baseline="0">
                <a:solidFill>
                  <a:schemeClr val="tx1"/>
                </a:solidFill>
                <a:latin typeface="Times New Roman" panose="02020603050405020304"/>
                <a:ea typeface="楷体" panose="02010609060101010101" pitchFamily="49"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5pPr>
          </a:lstStyle>
          <a:p>
            <a:pPr marL="0" lvl="0" indent="0" defTabSz="822325">
              <a:buClrTx/>
              <a:buFont typeface="Calibri" panose="020F0502020204030204" pitchFamily="34" charset="0"/>
            </a:pPr>
            <a:fld id="{3E235631-F0F1-4EE1-B5FC-39270DCCBE99}" type="slidenum">
              <a:rPr lang="zh-CN" altLang="en-US" sz="1600">
                <a:latin typeface="Times New Roman" panose="02020603050405020304"/>
                <a:ea typeface="楷体" panose="02010609060101010101" pitchFamily="49" charset="-122"/>
              </a:rPr>
            </a:fld>
            <a:endParaRPr lang="zh-CN" altLang="en-US" sz="1600">
              <a:latin typeface="Times New Roman" panose="02020603050405020304"/>
              <a:ea typeface="楷体" panose="02010609060101010101" pitchFamily="49" charset="-122"/>
            </a:endParaRPr>
          </a:p>
        </p:txBody>
      </p:sp>
    </p:spTree>
  </p:cSld>
  <p:clrMapOvr>
    <a:masterClrMapping/>
  </p:clrMapOvr>
  <p:transition>
    <p:checker dir="vert"/>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smtClean="0"/>
              <a:t>单击此处编辑母版标题样式</a:t>
            </a:r>
            <a:endParaRPr lang="zh-CN" altLang="en-US" strike="noStrike" noProof="1"/>
          </a:p>
        </p:txBody>
      </p:sp>
      <p:sp>
        <p:nvSpPr>
          <p:cNvPr id="3" name="Date Placeholder 3"/>
          <p:cNvSpPr>
            <a:spLocks noGrp="1"/>
          </p:cNvSpPr>
          <p:nvPr>
            <p:ph type="dt" sz="half" idx="10"/>
          </p:nvPr>
        </p:nvSpPr>
        <p:spPr>
          <a:xfrm>
            <a:off x="838200" y="6356350"/>
            <a:ext cx="2743200" cy="365125"/>
          </a:xfrm>
          <a:prstGeom prst="rect">
            <a:avLst/>
          </a:prstGeom>
          <a:noFill/>
          <a:ln w="9525">
            <a:noFill/>
          </a:ln>
        </p:spPr>
        <p:txBody>
          <a:bodyPr anchor="t" anchorCtr="0"/>
          <a:lstStyle>
            <a:defPPr>
              <a:defRPr lang="zh-CN"/>
            </a:defPPr>
            <a:lvl1pPr marL="0" indent="0" algn="l" defTabSz="914400" rtl="0" eaLnBrk="1" fontAlgn="base" hangingPunct="1">
              <a:lnSpc>
                <a:spcPct val="100000"/>
              </a:lnSpc>
              <a:spcBef>
                <a:spcPct val="0"/>
              </a:spcBef>
              <a:spcAft>
                <a:spcPct val="0"/>
              </a:spcAft>
              <a:buClrTx/>
              <a:buSzTx/>
              <a:buFont typeface="Calibri" panose="020F0502020204030204" pitchFamily="34" charset="0"/>
              <a:buNone/>
              <a:defRPr lang="zh-CN" altLang="en-US" sz="1600" b="0" i="0" u="none" baseline="0">
                <a:solidFill>
                  <a:schemeClr val="tx1"/>
                </a:solidFill>
                <a:latin typeface="Times New Roman" panose="02020603050405020304"/>
                <a:ea typeface="楷体" panose="02010609060101010101" pitchFamily="49"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5pPr>
          </a:lstStyle>
          <a:p>
            <a:pPr marL="0" lvl="0" indent="0" defTabSz="822325">
              <a:buClrTx/>
              <a:buFont typeface="Calibri" panose="020F0502020204030204" pitchFamily="34" charset="0"/>
            </a:pPr>
            <a:fld id="{8B97505F-7AF2-4165-978C-5D0BB63FE3E4}" type="datetime1">
              <a:rPr lang="zh-CN" altLang="en-US" sz="1600">
                <a:latin typeface="Times New Roman" panose="02020603050405020304"/>
                <a:ea typeface="楷体" panose="02010609060101010101" pitchFamily="49" charset="-122"/>
              </a:rPr>
            </a:fld>
            <a:endParaRPr lang="zh-CN" altLang="en-US" sz="1600">
              <a:latin typeface="Times New Roman" panose="02020603050405020304"/>
              <a:ea typeface="楷体" panose="02010609060101010101" pitchFamily="49" charset="-122"/>
            </a:endParaRPr>
          </a:p>
        </p:txBody>
      </p:sp>
      <p:sp>
        <p:nvSpPr>
          <p:cNvPr id="4" name="Footer Placeholder 4"/>
          <p:cNvSpPr>
            <a:spLocks noGrp="1"/>
          </p:cNvSpPr>
          <p:nvPr>
            <p:ph type="ftr" sz="quarter" idx="11"/>
          </p:nvPr>
        </p:nvSpPr>
        <p:spPr>
          <a:xfrm>
            <a:off x="4038600" y="6356350"/>
            <a:ext cx="4114800" cy="365125"/>
          </a:xfrm>
          <a:prstGeom prst="rect">
            <a:avLst/>
          </a:prstGeom>
          <a:noFill/>
          <a:ln w="9525">
            <a:noFill/>
          </a:ln>
        </p:spPr>
        <p:txBody>
          <a:bodyPr anchor="t" anchorCtr="0"/>
          <a:lstStyle>
            <a:defPPr>
              <a:defRPr lang="zh-CN"/>
            </a:defPPr>
            <a:lvl1pPr marL="0" indent="0" algn="l" defTabSz="914400" rtl="0" eaLnBrk="1" fontAlgn="base" hangingPunct="1">
              <a:lnSpc>
                <a:spcPct val="100000"/>
              </a:lnSpc>
              <a:spcBef>
                <a:spcPct val="0"/>
              </a:spcBef>
              <a:spcAft>
                <a:spcPct val="0"/>
              </a:spcAft>
              <a:buClrTx/>
              <a:buSzTx/>
              <a:buFont typeface="Calibri" panose="020F0502020204030204" pitchFamily="34" charset="0"/>
              <a:buNone/>
              <a:defRPr lang="zh-CN" altLang="en-US" sz="1800" b="0" i="0" u="none" baseline="0">
                <a:solidFill>
                  <a:schemeClr val="tx1"/>
                </a:solidFill>
                <a:latin typeface="Calibri" panose="020F0502020204030204" pitchFamily="34" charset="0"/>
                <a:ea typeface="宋体" panose="02010600030101010101"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5pPr>
          </a:lstStyle>
          <a:p>
            <a:pPr lvl="0">
              <a:buClrTx/>
              <a:buFont typeface="Calibri" panose="020F0502020204030204" pitchFamily="34" charset="0"/>
            </a:pPr>
            <a:endParaRPr lang="zh-CN" sz="1800">
              <a:latin typeface="Calibri" panose="020F0502020204030204" pitchFamily="34" charset="0"/>
              <a:ea typeface="宋体" panose="02010600030101010101" pitchFamily="2" charset="-122"/>
            </a:endParaRPr>
          </a:p>
        </p:txBody>
      </p:sp>
      <p:sp>
        <p:nvSpPr>
          <p:cNvPr id="5" name="Slide Number Placeholder 5"/>
          <p:cNvSpPr>
            <a:spLocks noGrp="1"/>
          </p:cNvSpPr>
          <p:nvPr>
            <p:ph type="sldNum" sz="quarter" idx="12"/>
          </p:nvPr>
        </p:nvSpPr>
        <p:spPr>
          <a:xfrm>
            <a:off x="8610600" y="6356350"/>
            <a:ext cx="2743200" cy="365125"/>
          </a:xfrm>
          <a:prstGeom prst="rect">
            <a:avLst/>
          </a:prstGeom>
          <a:noFill/>
          <a:ln w="9525">
            <a:noFill/>
          </a:ln>
        </p:spPr>
        <p:txBody>
          <a:bodyPr anchor="t" anchorCtr="0"/>
          <a:lstStyle>
            <a:defPPr>
              <a:defRPr lang="zh-CN"/>
            </a:defPPr>
            <a:lvl1pPr marL="0" indent="0" algn="l" defTabSz="914400" rtl="0" eaLnBrk="1" fontAlgn="base" hangingPunct="1">
              <a:lnSpc>
                <a:spcPct val="100000"/>
              </a:lnSpc>
              <a:spcBef>
                <a:spcPct val="0"/>
              </a:spcBef>
              <a:spcAft>
                <a:spcPct val="0"/>
              </a:spcAft>
              <a:buClrTx/>
              <a:buSzTx/>
              <a:buFont typeface="Calibri" panose="020F0502020204030204" pitchFamily="34" charset="0"/>
              <a:buNone/>
              <a:defRPr lang="zh-CN" altLang="en-US" sz="1600" b="0" i="0" u="none" baseline="0">
                <a:solidFill>
                  <a:schemeClr val="tx1"/>
                </a:solidFill>
                <a:latin typeface="Times New Roman" panose="02020603050405020304"/>
                <a:ea typeface="楷体" panose="02010609060101010101" pitchFamily="49"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5pPr>
          </a:lstStyle>
          <a:p>
            <a:pPr marL="0" lvl="0" indent="0" defTabSz="822325">
              <a:buClrTx/>
              <a:buFont typeface="Calibri" panose="020F0502020204030204" pitchFamily="34" charset="0"/>
            </a:pPr>
            <a:fld id="{3E235631-F0F1-4EE1-B5FC-39270DCCBE99}" type="slidenum">
              <a:rPr lang="zh-CN" altLang="en-US" sz="1600">
                <a:latin typeface="Times New Roman" panose="02020603050405020304"/>
                <a:ea typeface="楷体" panose="02010609060101010101" pitchFamily="49" charset="-122"/>
              </a:rPr>
            </a:fld>
            <a:endParaRPr lang="zh-CN" altLang="en-US" sz="1600">
              <a:latin typeface="Times New Roman" panose="02020603050405020304"/>
              <a:ea typeface="楷体" panose="02010609060101010101" pitchFamily="49" charset="-122"/>
            </a:endParaRPr>
          </a:p>
        </p:txBody>
      </p:sp>
    </p:spTree>
  </p:cSld>
  <p:clrMapOvr>
    <a:masterClrMapping/>
  </p:clrMapOvr>
  <p:transition>
    <p:checker dir="vert"/>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3"/>
          <p:cNvSpPr>
            <a:spLocks noGrp="1"/>
          </p:cNvSpPr>
          <p:nvPr>
            <p:ph type="dt" sz="half" idx="10"/>
          </p:nvPr>
        </p:nvSpPr>
        <p:spPr>
          <a:xfrm>
            <a:off x="838200" y="6356350"/>
            <a:ext cx="2743200" cy="365125"/>
          </a:xfrm>
          <a:prstGeom prst="rect">
            <a:avLst/>
          </a:prstGeom>
          <a:noFill/>
          <a:ln w="9525">
            <a:noFill/>
          </a:ln>
        </p:spPr>
        <p:txBody>
          <a:bodyPr anchor="t" anchorCtr="0"/>
          <a:lstStyle>
            <a:defPPr>
              <a:defRPr lang="zh-CN"/>
            </a:defPPr>
            <a:lvl1pPr marL="0" indent="0" algn="l" defTabSz="914400" rtl="0" eaLnBrk="1" fontAlgn="base" hangingPunct="1">
              <a:lnSpc>
                <a:spcPct val="100000"/>
              </a:lnSpc>
              <a:spcBef>
                <a:spcPct val="0"/>
              </a:spcBef>
              <a:spcAft>
                <a:spcPct val="0"/>
              </a:spcAft>
              <a:buClrTx/>
              <a:buSzTx/>
              <a:buFont typeface="Calibri" panose="020F0502020204030204" pitchFamily="34" charset="0"/>
              <a:buNone/>
              <a:defRPr lang="zh-CN" altLang="en-US" sz="1600" b="0" i="0" u="none" baseline="0">
                <a:solidFill>
                  <a:schemeClr val="tx1"/>
                </a:solidFill>
                <a:latin typeface="Times New Roman" panose="02020603050405020304"/>
                <a:ea typeface="楷体" panose="02010609060101010101" pitchFamily="49"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5pPr>
          </a:lstStyle>
          <a:p>
            <a:pPr marL="0" lvl="0" indent="0" defTabSz="822325">
              <a:buClrTx/>
              <a:buFont typeface="Calibri" panose="020F0502020204030204" pitchFamily="34" charset="0"/>
            </a:pPr>
            <a:fld id="{8B97505F-7AF2-4165-978C-5D0BB63FE3E4}" type="datetime1">
              <a:rPr lang="zh-CN" altLang="en-US" sz="1600">
                <a:latin typeface="Times New Roman" panose="02020603050405020304"/>
                <a:ea typeface="楷体" panose="02010609060101010101" pitchFamily="49" charset="-122"/>
              </a:rPr>
            </a:fld>
            <a:endParaRPr lang="zh-CN" altLang="en-US" sz="1600">
              <a:latin typeface="Times New Roman" panose="02020603050405020304"/>
              <a:ea typeface="楷体" panose="02010609060101010101" pitchFamily="49" charset="-122"/>
            </a:endParaRPr>
          </a:p>
        </p:txBody>
      </p:sp>
      <p:sp>
        <p:nvSpPr>
          <p:cNvPr id="3" name="Footer Placeholder 4"/>
          <p:cNvSpPr>
            <a:spLocks noGrp="1"/>
          </p:cNvSpPr>
          <p:nvPr>
            <p:ph type="ftr" sz="quarter" idx="11"/>
          </p:nvPr>
        </p:nvSpPr>
        <p:spPr>
          <a:xfrm>
            <a:off x="4038600" y="6356350"/>
            <a:ext cx="4114800" cy="365125"/>
          </a:xfrm>
          <a:prstGeom prst="rect">
            <a:avLst/>
          </a:prstGeom>
          <a:noFill/>
          <a:ln w="9525">
            <a:noFill/>
          </a:ln>
        </p:spPr>
        <p:txBody>
          <a:bodyPr anchor="t" anchorCtr="0"/>
          <a:lstStyle>
            <a:defPPr>
              <a:defRPr lang="zh-CN"/>
            </a:defPPr>
            <a:lvl1pPr marL="0" indent="0" algn="l" defTabSz="914400" rtl="0" eaLnBrk="1" fontAlgn="base" hangingPunct="1">
              <a:lnSpc>
                <a:spcPct val="100000"/>
              </a:lnSpc>
              <a:spcBef>
                <a:spcPct val="0"/>
              </a:spcBef>
              <a:spcAft>
                <a:spcPct val="0"/>
              </a:spcAft>
              <a:buClrTx/>
              <a:buSzTx/>
              <a:buFont typeface="Calibri" panose="020F0502020204030204" pitchFamily="34" charset="0"/>
              <a:buNone/>
              <a:defRPr lang="zh-CN" altLang="en-US" sz="1800" b="0" i="0" u="none" baseline="0">
                <a:solidFill>
                  <a:schemeClr val="tx1"/>
                </a:solidFill>
                <a:latin typeface="Calibri" panose="020F0502020204030204" pitchFamily="34" charset="0"/>
                <a:ea typeface="宋体" panose="02010600030101010101"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5pPr>
          </a:lstStyle>
          <a:p>
            <a:pPr lvl="0">
              <a:buClrTx/>
              <a:buFont typeface="Calibri" panose="020F0502020204030204" pitchFamily="34" charset="0"/>
            </a:pPr>
            <a:endParaRPr lang="zh-CN" sz="1800">
              <a:latin typeface="Calibri" panose="020F0502020204030204" pitchFamily="34" charset="0"/>
              <a:ea typeface="宋体" panose="02010600030101010101" pitchFamily="2" charset="-122"/>
            </a:endParaRPr>
          </a:p>
        </p:txBody>
      </p:sp>
      <p:sp>
        <p:nvSpPr>
          <p:cNvPr id="4" name="Slide Number Placeholder 5"/>
          <p:cNvSpPr>
            <a:spLocks noGrp="1"/>
          </p:cNvSpPr>
          <p:nvPr>
            <p:ph type="sldNum" sz="quarter" idx="12"/>
          </p:nvPr>
        </p:nvSpPr>
        <p:spPr>
          <a:xfrm>
            <a:off x="8610600" y="6356350"/>
            <a:ext cx="2743200" cy="365125"/>
          </a:xfrm>
          <a:prstGeom prst="rect">
            <a:avLst/>
          </a:prstGeom>
          <a:noFill/>
          <a:ln w="9525">
            <a:noFill/>
          </a:ln>
        </p:spPr>
        <p:txBody>
          <a:bodyPr anchor="t" anchorCtr="0"/>
          <a:lstStyle>
            <a:defPPr>
              <a:defRPr lang="zh-CN"/>
            </a:defPPr>
            <a:lvl1pPr marL="0" indent="0" algn="l" defTabSz="914400" rtl="0" eaLnBrk="1" fontAlgn="base" hangingPunct="1">
              <a:lnSpc>
                <a:spcPct val="100000"/>
              </a:lnSpc>
              <a:spcBef>
                <a:spcPct val="0"/>
              </a:spcBef>
              <a:spcAft>
                <a:spcPct val="0"/>
              </a:spcAft>
              <a:buClrTx/>
              <a:buSzTx/>
              <a:buFont typeface="Calibri" panose="020F0502020204030204" pitchFamily="34" charset="0"/>
              <a:buNone/>
              <a:defRPr lang="zh-CN" altLang="en-US" sz="1600" b="0" i="0" u="none" baseline="0">
                <a:solidFill>
                  <a:schemeClr val="tx1"/>
                </a:solidFill>
                <a:latin typeface="Times New Roman" panose="02020603050405020304"/>
                <a:ea typeface="楷体" panose="02010609060101010101" pitchFamily="49"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5pPr>
          </a:lstStyle>
          <a:p>
            <a:pPr marL="0" lvl="0" indent="0" defTabSz="822325">
              <a:buClrTx/>
              <a:buFont typeface="Calibri" panose="020F0502020204030204" pitchFamily="34" charset="0"/>
            </a:pPr>
            <a:fld id="{3E235631-F0F1-4EE1-B5FC-39270DCCBE99}" type="slidenum">
              <a:rPr lang="zh-CN" altLang="en-US" sz="1600">
                <a:latin typeface="Times New Roman" panose="02020603050405020304"/>
                <a:ea typeface="楷体" panose="02010609060101010101" pitchFamily="49" charset="-122"/>
              </a:rPr>
            </a:fld>
            <a:endParaRPr lang="zh-CN" altLang="en-US" sz="1600">
              <a:latin typeface="Times New Roman" panose="02020603050405020304"/>
              <a:ea typeface="楷体" panose="02010609060101010101" pitchFamily="49" charset="-122"/>
            </a:endParaRPr>
          </a:p>
        </p:txBody>
      </p:sp>
    </p:spTree>
  </p:cSld>
  <p:clrMapOvr>
    <a:masterClrMapping/>
  </p:clrMapOvr>
  <p:transition>
    <p:checker dir="vert"/>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pPr fontAlgn="base"/>
            <a:r>
              <a:rPr lang="zh-CN" altLang="en-US" strike="noStrike" noProof="1" smtClean="0"/>
              <a:t>单击此处编辑母版标题样式</a:t>
            </a:r>
            <a:endParaRPr lang="zh-CN" altLang="en-US" strike="noStrike" noProof="1"/>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fontAlgn="base"/>
            <a:r>
              <a:rPr lang="zh-CN" altLang="en-US" strike="noStrike" noProof="1" smtClean="0"/>
              <a:t>单击此处编辑母版文本样式</a:t>
            </a:r>
            <a:endParaRPr lang="zh-CN" altLang="en-US" strike="noStrike" noProof="1" smtClean="0"/>
          </a:p>
        </p:txBody>
      </p:sp>
    </p:spTree>
  </p:cSld>
  <p:clrMapOvr>
    <a:masterClrMapping/>
  </p:clrMapOvr>
  <p:transition>
    <p:checker dir="vert"/>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pPr fontAlgn="base"/>
            <a:r>
              <a:rPr lang="zh-CN" altLang="en-US" strike="noStrike" noProof="1" smtClean="0"/>
              <a:t>单击此处编辑母版标题样式</a:t>
            </a:r>
            <a:endParaRPr lang="zh-CN" altLang="en-US" strike="noStrike" noProof="1"/>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fontAlgn="base"/>
            <a:r>
              <a:rPr lang="zh-CN" altLang="en-US" strike="noStrike" noProof="1" smtClean="0"/>
              <a:t>单击此处编辑母版文本样式</a:t>
            </a:r>
            <a:endParaRPr lang="zh-CN" altLang="en-US" strike="noStrike" noProof="1" smtClean="0"/>
          </a:p>
        </p:txBody>
      </p:sp>
      <p:sp>
        <p:nvSpPr>
          <p:cNvPr id="5" name="Date Placeholder 3"/>
          <p:cNvSpPr>
            <a:spLocks noGrp="1"/>
          </p:cNvSpPr>
          <p:nvPr>
            <p:ph type="dt" sz="half" idx="10"/>
          </p:nvPr>
        </p:nvSpPr>
        <p:spPr>
          <a:xfrm>
            <a:off x="838200" y="6356350"/>
            <a:ext cx="2743200" cy="365125"/>
          </a:xfrm>
          <a:prstGeom prst="rect">
            <a:avLst/>
          </a:prstGeom>
          <a:noFill/>
          <a:ln w="9525">
            <a:noFill/>
          </a:ln>
        </p:spPr>
        <p:txBody>
          <a:bodyPr anchor="t" anchorCtr="0"/>
          <a:lstStyle>
            <a:defPPr>
              <a:defRPr lang="zh-CN"/>
            </a:defPPr>
            <a:lvl1pPr marL="0" indent="0" algn="l" defTabSz="914400" rtl="0" eaLnBrk="1" fontAlgn="base" hangingPunct="1">
              <a:lnSpc>
                <a:spcPct val="100000"/>
              </a:lnSpc>
              <a:spcBef>
                <a:spcPct val="0"/>
              </a:spcBef>
              <a:spcAft>
                <a:spcPct val="0"/>
              </a:spcAft>
              <a:buClrTx/>
              <a:buSzTx/>
              <a:buFont typeface="Calibri" panose="020F0502020204030204" pitchFamily="34" charset="0"/>
              <a:buNone/>
              <a:defRPr lang="zh-CN" altLang="en-US" sz="1600" b="0" i="0" u="none" baseline="0">
                <a:solidFill>
                  <a:schemeClr val="tx1"/>
                </a:solidFill>
                <a:latin typeface="Times New Roman" panose="02020603050405020304"/>
                <a:ea typeface="楷体" panose="02010609060101010101" pitchFamily="49"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5pPr>
          </a:lstStyle>
          <a:p>
            <a:pPr marL="0" lvl="0" indent="0" defTabSz="822325">
              <a:buClrTx/>
              <a:buFont typeface="Calibri" panose="020F0502020204030204" pitchFamily="34" charset="0"/>
            </a:pPr>
            <a:fld id="{8B97505F-7AF2-4165-978C-5D0BB63FE3E4}" type="datetime1">
              <a:rPr lang="zh-CN" altLang="en-US" sz="1600">
                <a:latin typeface="Times New Roman" panose="02020603050405020304"/>
                <a:ea typeface="楷体" panose="02010609060101010101" pitchFamily="49" charset="-122"/>
              </a:rPr>
            </a:fld>
            <a:endParaRPr lang="zh-CN" altLang="en-US" sz="1600">
              <a:latin typeface="Times New Roman" panose="02020603050405020304"/>
              <a:ea typeface="楷体" panose="02010609060101010101" pitchFamily="49" charset="-122"/>
            </a:endParaRPr>
          </a:p>
        </p:txBody>
      </p:sp>
      <p:sp>
        <p:nvSpPr>
          <p:cNvPr id="6" name="Footer Placeholder 4"/>
          <p:cNvSpPr>
            <a:spLocks noGrp="1"/>
          </p:cNvSpPr>
          <p:nvPr>
            <p:ph type="ftr" sz="quarter" idx="11"/>
          </p:nvPr>
        </p:nvSpPr>
        <p:spPr>
          <a:xfrm>
            <a:off x="4038600" y="6356350"/>
            <a:ext cx="4114800" cy="365125"/>
          </a:xfrm>
          <a:prstGeom prst="rect">
            <a:avLst/>
          </a:prstGeom>
          <a:noFill/>
          <a:ln w="9525">
            <a:noFill/>
          </a:ln>
        </p:spPr>
        <p:txBody>
          <a:bodyPr anchor="t" anchorCtr="0"/>
          <a:lstStyle>
            <a:defPPr>
              <a:defRPr lang="zh-CN"/>
            </a:defPPr>
            <a:lvl1pPr marL="0" indent="0" algn="l" defTabSz="914400" rtl="0" eaLnBrk="1" fontAlgn="base" hangingPunct="1">
              <a:lnSpc>
                <a:spcPct val="100000"/>
              </a:lnSpc>
              <a:spcBef>
                <a:spcPct val="0"/>
              </a:spcBef>
              <a:spcAft>
                <a:spcPct val="0"/>
              </a:spcAft>
              <a:buClrTx/>
              <a:buSzTx/>
              <a:buFont typeface="Calibri" panose="020F0502020204030204" pitchFamily="34" charset="0"/>
              <a:buNone/>
              <a:defRPr lang="zh-CN" altLang="en-US" sz="1800" b="0" i="0" u="none" baseline="0">
                <a:solidFill>
                  <a:schemeClr val="tx1"/>
                </a:solidFill>
                <a:latin typeface="Calibri" panose="020F0502020204030204" pitchFamily="34" charset="0"/>
                <a:ea typeface="宋体" panose="02010600030101010101"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5pPr>
          </a:lstStyle>
          <a:p>
            <a:pPr lvl="0">
              <a:buClrTx/>
              <a:buFont typeface="Calibri" panose="020F0502020204030204" pitchFamily="34" charset="0"/>
            </a:pPr>
            <a:endParaRPr lang="zh-CN" sz="1800">
              <a:latin typeface="Calibri" panose="020F0502020204030204" pitchFamily="34" charset="0"/>
              <a:ea typeface="宋体" panose="02010600030101010101" pitchFamily="2" charset="-122"/>
            </a:endParaRPr>
          </a:p>
        </p:txBody>
      </p:sp>
      <p:sp>
        <p:nvSpPr>
          <p:cNvPr id="7" name="Slide Number Placeholder 5"/>
          <p:cNvSpPr>
            <a:spLocks noGrp="1"/>
          </p:cNvSpPr>
          <p:nvPr>
            <p:ph type="sldNum" sz="quarter" idx="12"/>
          </p:nvPr>
        </p:nvSpPr>
        <p:spPr>
          <a:xfrm>
            <a:off x="8610600" y="6356350"/>
            <a:ext cx="2743200" cy="365125"/>
          </a:xfrm>
          <a:prstGeom prst="rect">
            <a:avLst/>
          </a:prstGeom>
          <a:noFill/>
          <a:ln w="9525">
            <a:noFill/>
          </a:ln>
        </p:spPr>
        <p:txBody>
          <a:bodyPr anchor="t" anchorCtr="0"/>
          <a:lstStyle>
            <a:defPPr>
              <a:defRPr lang="zh-CN"/>
            </a:defPPr>
            <a:lvl1pPr marL="0" indent="0" algn="l" defTabSz="914400" rtl="0" eaLnBrk="1" fontAlgn="base" hangingPunct="1">
              <a:lnSpc>
                <a:spcPct val="100000"/>
              </a:lnSpc>
              <a:spcBef>
                <a:spcPct val="0"/>
              </a:spcBef>
              <a:spcAft>
                <a:spcPct val="0"/>
              </a:spcAft>
              <a:buClrTx/>
              <a:buSzTx/>
              <a:buFont typeface="Calibri" panose="020F0502020204030204" pitchFamily="34" charset="0"/>
              <a:buNone/>
              <a:defRPr lang="zh-CN" altLang="en-US" sz="1600" b="0" i="0" u="none" baseline="0">
                <a:solidFill>
                  <a:schemeClr val="tx1"/>
                </a:solidFill>
                <a:latin typeface="Times New Roman" panose="02020603050405020304"/>
                <a:ea typeface="楷体" panose="02010609060101010101" pitchFamily="49"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5pPr>
          </a:lstStyle>
          <a:p>
            <a:pPr marL="0" lvl="0" indent="0" defTabSz="822325">
              <a:buClrTx/>
              <a:buFont typeface="Calibri" panose="020F0502020204030204" pitchFamily="34" charset="0"/>
            </a:pPr>
            <a:fld id="{3E235631-F0F1-4EE1-B5FC-39270DCCBE99}" type="slidenum">
              <a:rPr lang="zh-CN" altLang="en-US" sz="1600">
                <a:latin typeface="Times New Roman" panose="02020603050405020304"/>
                <a:ea typeface="楷体" panose="02010609060101010101" pitchFamily="49" charset="-122"/>
              </a:rPr>
            </a:fld>
            <a:endParaRPr lang="zh-CN" altLang="en-US" sz="1600">
              <a:latin typeface="Times New Roman" panose="02020603050405020304"/>
              <a:ea typeface="楷体" panose="02010609060101010101" pitchFamily="49" charset="-122"/>
            </a:endParaRPr>
          </a:p>
        </p:txBody>
      </p:sp>
    </p:spTree>
  </p:cSld>
  <p:clrMapOvr>
    <a:masterClrMapping/>
  </p:clrMapOvr>
  <p:transition>
    <p:checker dir="vert"/>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4165349" cy="1600200"/>
          </a:xfrm>
        </p:spPr>
        <p:txBody>
          <a:bodyPr anchor="b"/>
          <a:lstStyle>
            <a:lvl1pPr>
              <a:defRPr sz="3200"/>
            </a:lvl1pPr>
          </a:lstStyle>
          <a:p>
            <a:pPr fontAlgn="base"/>
            <a:r>
              <a:rPr lang="zh-CN" altLang="en-US" strike="noStrike" noProof="1" smtClean="0"/>
              <a:t>单击此处编辑母版标题样式</a:t>
            </a:r>
            <a:endParaRPr lang="zh-CN" altLang="en-US" strike="noStrike" noProof="1"/>
          </a:p>
        </p:txBody>
      </p:sp>
      <p:sp>
        <p:nvSpPr>
          <p:cNvPr id="3" name="图片占位符 2"/>
          <p:cNvSpPr>
            <a:spLocks noGrp="1"/>
          </p:cNvSpPr>
          <p:nvPr>
            <p:ph type="pic" idx="1"/>
          </p:nvPr>
        </p:nvSpPr>
        <p:spPr>
          <a:xfrm>
            <a:off x="5183188" y="457201"/>
            <a:ext cx="6172200" cy="540385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fontAlgn="base"/>
            <a:endParaRPr lang="zh-CN" altLang="en-US" strike="noStrike" noProof="1"/>
          </a:p>
        </p:txBody>
      </p:sp>
      <p:sp>
        <p:nvSpPr>
          <p:cNvPr id="4" name="文本占位符 3"/>
          <p:cNvSpPr>
            <a:spLocks noGrp="1"/>
          </p:cNvSpPr>
          <p:nvPr>
            <p:ph type="body" sz="half" idx="2"/>
          </p:nvPr>
        </p:nvSpPr>
        <p:spPr>
          <a:xfrm>
            <a:off x="839788" y="2057400"/>
            <a:ext cx="4165349" cy="3811588"/>
          </a:xfrm>
        </p:spPr>
        <p:txBody>
          <a:bodyPr/>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fontAlgn="base"/>
            <a:r>
              <a:rPr lang="zh-CN" altLang="en-US" strike="noStrike" noProof="1" smtClean="0"/>
              <a:t>单击此处编辑母版文本样式</a:t>
            </a:r>
            <a:endParaRPr lang="zh-CN" altLang="en-US" strike="noStrike" noProof="1" smtClean="0"/>
          </a:p>
        </p:txBody>
      </p:sp>
      <p:sp>
        <p:nvSpPr>
          <p:cNvPr id="5" name="Date Placeholder 3"/>
          <p:cNvSpPr>
            <a:spLocks noGrp="1"/>
          </p:cNvSpPr>
          <p:nvPr>
            <p:ph type="dt" sz="half" idx="10"/>
          </p:nvPr>
        </p:nvSpPr>
        <p:spPr>
          <a:xfrm>
            <a:off x="838200" y="6356350"/>
            <a:ext cx="2743200" cy="365125"/>
          </a:xfrm>
          <a:prstGeom prst="rect">
            <a:avLst/>
          </a:prstGeom>
          <a:noFill/>
          <a:ln w="9525">
            <a:noFill/>
          </a:ln>
        </p:spPr>
        <p:txBody>
          <a:bodyPr anchor="t" anchorCtr="0"/>
          <a:lstStyle>
            <a:defPPr>
              <a:defRPr lang="zh-CN"/>
            </a:defPPr>
            <a:lvl1pPr marL="0" indent="0" algn="l" defTabSz="914400" rtl="0" eaLnBrk="1" fontAlgn="base" hangingPunct="1">
              <a:lnSpc>
                <a:spcPct val="100000"/>
              </a:lnSpc>
              <a:spcBef>
                <a:spcPct val="0"/>
              </a:spcBef>
              <a:spcAft>
                <a:spcPct val="0"/>
              </a:spcAft>
              <a:buClrTx/>
              <a:buSzTx/>
              <a:buFont typeface="Calibri" panose="020F0502020204030204" pitchFamily="34" charset="0"/>
              <a:buNone/>
              <a:defRPr lang="zh-CN" altLang="en-US" sz="1600" b="0" i="0" u="none" baseline="0">
                <a:solidFill>
                  <a:schemeClr val="tx1"/>
                </a:solidFill>
                <a:latin typeface="Times New Roman" panose="02020603050405020304"/>
                <a:ea typeface="楷体" panose="02010609060101010101" pitchFamily="49"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5pPr>
          </a:lstStyle>
          <a:p>
            <a:pPr marL="0" lvl="0" indent="0" defTabSz="822325">
              <a:buClrTx/>
              <a:buFont typeface="Calibri" panose="020F0502020204030204" pitchFamily="34" charset="0"/>
            </a:pPr>
            <a:fld id="{8B97505F-7AF2-4165-978C-5D0BB63FE3E4}" type="datetime1">
              <a:rPr lang="zh-CN" altLang="en-US" sz="1600">
                <a:latin typeface="Times New Roman" panose="02020603050405020304"/>
                <a:ea typeface="楷体" panose="02010609060101010101" pitchFamily="49" charset="-122"/>
              </a:rPr>
            </a:fld>
            <a:endParaRPr lang="zh-CN" altLang="en-US" sz="1600">
              <a:latin typeface="Times New Roman" panose="02020603050405020304"/>
              <a:ea typeface="楷体" panose="02010609060101010101" pitchFamily="49" charset="-122"/>
            </a:endParaRPr>
          </a:p>
        </p:txBody>
      </p:sp>
      <p:sp>
        <p:nvSpPr>
          <p:cNvPr id="6" name="Footer Placeholder 4"/>
          <p:cNvSpPr>
            <a:spLocks noGrp="1"/>
          </p:cNvSpPr>
          <p:nvPr>
            <p:ph type="ftr" sz="quarter" idx="11"/>
          </p:nvPr>
        </p:nvSpPr>
        <p:spPr>
          <a:xfrm>
            <a:off x="4038600" y="6356350"/>
            <a:ext cx="4114800" cy="365125"/>
          </a:xfrm>
          <a:prstGeom prst="rect">
            <a:avLst/>
          </a:prstGeom>
          <a:noFill/>
          <a:ln w="9525">
            <a:noFill/>
          </a:ln>
        </p:spPr>
        <p:txBody>
          <a:bodyPr anchor="t" anchorCtr="0"/>
          <a:lstStyle>
            <a:defPPr>
              <a:defRPr lang="zh-CN"/>
            </a:defPPr>
            <a:lvl1pPr marL="0" indent="0" algn="l" defTabSz="914400" rtl="0" eaLnBrk="1" fontAlgn="base" hangingPunct="1">
              <a:lnSpc>
                <a:spcPct val="100000"/>
              </a:lnSpc>
              <a:spcBef>
                <a:spcPct val="0"/>
              </a:spcBef>
              <a:spcAft>
                <a:spcPct val="0"/>
              </a:spcAft>
              <a:buClrTx/>
              <a:buSzTx/>
              <a:buFont typeface="Calibri" panose="020F0502020204030204" pitchFamily="34" charset="0"/>
              <a:buNone/>
              <a:defRPr lang="zh-CN" altLang="en-US" sz="1800" b="0" i="0" u="none" baseline="0">
                <a:solidFill>
                  <a:schemeClr val="tx1"/>
                </a:solidFill>
                <a:latin typeface="Calibri" panose="020F0502020204030204" pitchFamily="34" charset="0"/>
                <a:ea typeface="宋体" panose="02010600030101010101"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5pPr>
          </a:lstStyle>
          <a:p>
            <a:pPr lvl="0">
              <a:buClrTx/>
              <a:buFont typeface="Calibri" panose="020F0502020204030204" pitchFamily="34" charset="0"/>
            </a:pPr>
            <a:endParaRPr lang="zh-CN" sz="1800">
              <a:latin typeface="Calibri" panose="020F0502020204030204" pitchFamily="34" charset="0"/>
              <a:ea typeface="宋体" panose="02010600030101010101" pitchFamily="2" charset="-122"/>
            </a:endParaRPr>
          </a:p>
        </p:txBody>
      </p:sp>
      <p:sp>
        <p:nvSpPr>
          <p:cNvPr id="7" name="Slide Number Placeholder 5"/>
          <p:cNvSpPr>
            <a:spLocks noGrp="1"/>
          </p:cNvSpPr>
          <p:nvPr>
            <p:ph type="sldNum" sz="quarter" idx="12"/>
          </p:nvPr>
        </p:nvSpPr>
        <p:spPr>
          <a:xfrm>
            <a:off x="8610600" y="6356350"/>
            <a:ext cx="2743200" cy="365125"/>
          </a:xfrm>
          <a:prstGeom prst="rect">
            <a:avLst/>
          </a:prstGeom>
          <a:noFill/>
          <a:ln w="9525">
            <a:noFill/>
          </a:ln>
        </p:spPr>
        <p:txBody>
          <a:bodyPr anchor="t" anchorCtr="0"/>
          <a:lstStyle>
            <a:defPPr>
              <a:defRPr lang="zh-CN"/>
            </a:defPPr>
            <a:lvl1pPr marL="0" indent="0" algn="l" defTabSz="914400" rtl="0" eaLnBrk="1" fontAlgn="base" hangingPunct="1">
              <a:lnSpc>
                <a:spcPct val="100000"/>
              </a:lnSpc>
              <a:spcBef>
                <a:spcPct val="0"/>
              </a:spcBef>
              <a:spcAft>
                <a:spcPct val="0"/>
              </a:spcAft>
              <a:buClrTx/>
              <a:buSzTx/>
              <a:buFont typeface="Calibri" panose="020F0502020204030204" pitchFamily="34" charset="0"/>
              <a:buNone/>
              <a:defRPr lang="zh-CN" altLang="en-US" sz="1600" b="0" i="0" u="none" baseline="0">
                <a:solidFill>
                  <a:schemeClr val="tx1"/>
                </a:solidFill>
                <a:latin typeface="Times New Roman" panose="02020603050405020304"/>
                <a:ea typeface="楷体" panose="02010609060101010101" pitchFamily="49"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5pPr>
          </a:lstStyle>
          <a:p>
            <a:pPr marL="0" lvl="0" indent="0" defTabSz="822325">
              <a:buClrTx/>
              <a:buFont typeface="Calibri" panose="020F0502020204030204" pitchFamily="34" charset="0"/>
            </a:pPr>
            <a:fld id="{3E235631-F0F1-4EE1-B5FC-39270DCCBE99}" type="slidenum">
              <a:rPr lang="zh-CN" altLang="en-US" sz="1600">
                <a:latin typeface="Times New Roman" panose="02020603050405020304"/>
                <a:ea typeface="楷体" panose="02010609060101010101" pitchFamily="49" charset="-122"/>
              </a:rPr>
            </a:fld>
            <a:endParaRPr lang="zh-CN" altLang="en-US" sz="1600">
              <a:latin typeface="Times New Roman" panose="02020603050405020304"/>
              <a:ea typeface="楷体" panose="02010609060101010101" pitchFamily="49" charset="-122"/>
            </a:endParaRPr>
          </a:p>
        </p:txBody>
      </p:sp>
    </p:spTree>
  </p:cSld>
  <p:clrMapOvr>
    <a:masterClrMapping/>
  </p:clrMapOvr>
  <p:transition>
    <p:checker dir="vert"/>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smtClean="0"/>
              <a:t>单击此处编辑母版标题样式</a:t>
            </a:r>
            <a:endParaRPr lang="zh-CN" altLang="en-US" strike="noStrike" noProof="1"/>
          </a:p>
        </p:txBody>
      </p:sp>
      <p:sp>
        <p:nvSpPr>
          <p:cNvPr id="3" name="竖排文字占位符 2"/>
          <p:cNvSpPr>
            <a:spLocks noGrp="1"/>
          </p:cNvSpPr>
          <p:nvPr>
            <p:ph type="body" orient="vert" idx="1"/>
          </p:nvPr>
        </p:nvSpPr>
        <p:spPr/>
        <p:txBody>
          <a:bodyPr vert="eaVert"/>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4" name="Date Placeholder 3"/>
          <p:cNvSpPr>
            <a:spLocks noGrp="1"/>
          </p:cNvSpPr>
          <p:nvPr>
            <p:ph type="dt" sz="half" idx="10"/>
          </p:nvPr>
        </p:nvSpPr>
        <p:spPr>
          <a:xfrm>
            <a:off x="838200" y="6356350"/>
            <a:ext cx="2743200" cy="365125"/>
          </a:xfrm>
          <a:prstGeom prst="rect">
            <a:avLst/>
          </a:prstGeom>
          <a:noFill/>
          <a:ln w="9525">
            <a:noFill/>
          </a:ln>
        </p:spPr>
        <p:txBody>
          <a:bodyPr anchor="t" anchorCtr="0"/>
          <a:lstStyle>
            <a:defPPr>
              <a:defRPr lang="zh-CN"/>
            </a:defPPr>
            <a:lvl1pPr marL="0" indent="0" algn="l" defTabSz="914400" rtl="0" eaLnBrk="1" fontAlgn="base" hangingPunct="1">
              <a:lnSpc>
                <a:spcPct val="100000"/>
              </a:lnSpc>
              <a:spcBef>
                <a:spcPct val="0"/>
              </a:spcBef>
              <a:spcAft>
                <a:spcPct val="0"/>
              </a:spcAft>
              <a:buClrTx/>
              <a:buSzTx/>
              <a:buFont typeface="Calibri" panose="020F0502020204030204" pitchFamily="34" charset="0"/>
              <a:buNone/>
              <a:defRPr lang="zh-CN" altLang="en-US" sz="1600" b="0" i="0" u="none" baseline="0">
                <a:solidFill>
                  <a:schemeClr val="tx1"/>
                </a:solidFill>
                <a:latin typeface="Times New Roman" panose="02020603050405020304"/>
                <a:ea typeface="楷体" panose="02010609060101010101" pitchFamily="49"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5pPr>
          </a:lstStyle>
          <a:p>
            <a:pPr marL="0" lvl="0" indent="0" defTabSz="822325">
              <a:buClrTx/>
              <a:buFont typeface="Calibri" panose="020F0502020204030204" pitchFamily="34" charset="0"/>
            </a:pPr>
            <a:fld id="{8B97505F-7AF2-4165-978C-5D0BB63FE3E4}" type="datetime1">
              <a:rPr lang="zh-CN" altLang="en-US" sz="1600">
                <a:latin typeface="Times New Roman" panose="02020603050405020304"/>
                <a:ea typeface="楷体" panose="02010609060101010101" pitchFamily="49" charset="-122"/>
              </a:rPr>
            </a:fld>
            <a:endParaRPr lang="zh-CN" altLang="en-US" sz="1600">
              <a:latin typeface="Times New Roman" panose="02020603050405020304"/>
              <a:ea typeface="楷体" panose="02010609060101010101" pitchFamily="49" charset="-122"/>
            </a:endParaRPr>
          </a:p>
        </p:txBody>
      </p:sp>
      <p:sp>
        <p:nvSpPr>
          <p:cNvPr id="5" name="Footer Placeholder 4"/>
          <p:cNvSpPr>
            <a:spLocks noGrp="1"/>
          </p:cNvSpPr>
          <p:nvPr>
            <p:ph type="ftr" sz="quarter" idx="11"/>
          </p:nvPr>
        </p:nvSpPr>
        <p:spPr>
          <a:xfrm>
            <a:off x="4038600" y="6356350"/>
            <a:ext cx="4114800" cy="365125"/>
          </a:xfrm>
          <a:prstGeom prst="rect">
            <a:avLst/>
          </a:prstGeom>
          <a:noFill/>
          <a:ln w="9525">
            <a:noFill/>
          </a:ln>
        </p:spPr>
        <p:txBody>
          <a:bodyPr anchor="t" anchorCtr="0"/>
          <a:lstStyle>
            <a:defPPr>
              <a:defRPr lang="zh-CN"/>
            </a:defPPr>
            <a:lvl1pPr marL="0" indent="0" algn="l" defTabSz="914400" rtl="0" eaLnBrk="1" fontAlgn="base" hangingPunct="1">
              <a:lnSpc>
                <a:spcPct val="100000"/>
              </a:lnSpc>
              <a:spcBef>
                <a:spcPct val="0"/>
              </a:spcBef>
              <a:spcAft>
                <a:spcPct val="0"/>
              </a:spcAft>
              <a:buClrTx/>
              <a:buSzTx/>
              <a:buFont typeface="Calibri" panose="020F0502020204030204" pitchFamily="34" charset="0"/>
              <a:buNone/>
              <a:defRPr lang="zh-CN" altLang="en-US" sz="1800" b="0" i="0" u="none" baseline="0">
                <a:solidFill>
                  <a:schemeClr val="tx1"/>
                </a:solidFill>
                <a:latin typeface="Calibri" panose="020F0502020204030204" pitchFamily="34" charset="0"/>
                <a:ea typeface="宋体" panose="02010600030101010101"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5pPr>
          </a:lstStyle>
          <a:p>
            <a:pPr lvl="0">
              <a:buClrTx/>
              <a:buFont typeface="Calibri" panose="020F0502020204030204" pitchFamily="34" charset="0"/>
            </a:pPr>
            <a:endParaRPr lang="zh-CN" sz="1800">
              <a:latin typeface="Calibri" panose="020F0502020204030204" pitchFamily="34" charset="0"/>
              <a:ea typeface="宋体" panose="02010600030101010101" pitchFamily="2" charset="-122"/>
            </a:endParaRPr>
          </a:p>
        </p:txBody>
      </p:sp>
      <p:sp>
        <p:nvSpPr>
          <p:cNvPr id="6" name="Slide Number Placeholder 5"/>
          <p:cNvSpPr>
            <a:spLocks noGrp="1"/>
          </p:cNvSpPr>
          <p:nvPr>
            <p:ph type="sldNum" sz="quarter" idx="12"/>
          </p:nvPr>
        </p:nvSpPr>
        <p:spPr>
          <a:xfrm>
            <a:off x="8610600" y="6356350"/>
            <a:ext cx="2743200" cy="365125"/>
          </a:xfrm>
          <a:prstGeom prst="rect">
            <a:avLst/>
          </a:prstGeom>
          <a:noFill/>
          <a:ln w="9525">
            <a:noFill/>
          </a:ln>
        </p:spPr>
        <p:txBody>
          <a:bodyPr anchor="t" anchorCtr="0"/>
          <a:lstStyle>
            <a:defPPr>
              <a:defRPr lang="zh-CN"/>
            </a:defPPr>
            <a:lvl1pPr marL="0" indent="0" algn="l" defTabSz="914400" rtl="0" eaLnBrk="1" fontAlgn="base" hangingPunct="1">
              <a:lnSpc>
                <a:spcPct val="100000"/>
              </a:lnSpc>
              <a:spcBef>
                <a:spcPct val="0"/>
              </a:spcBef>
              <a:spcAft>
                <a:spcPct val="0"/>
              </a:spcAft>
              <a:buClrTx/>
              <a:buSzTx/>
              <a:buFont typeface="Calibri" panose="020F0502020204030204" pitchFamily="34" charset="0"/>
              <a:buNone/>
              <a:defRPr lang="zh-CN" altLang="en-US" sz="1600" b="0" i="0" u="none" baseline="0">
                <a:solidFill>
                  <a:schemeClr val="tx1"/>
                </a:solidFill>
                <a:latin typeface="Times New Roman" panose="02020603050405020304"/>
                <a:ea typeface="楷体" panose="02010609060101010101" pitchFamily="49"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5pPr>
          </a:lstStyle>
          <a:p>
            <a:pPr marL="0" lvl="0" indent="0" defTabSz="822325">
              <a:buClrTx/>
              <a:buFont typeface="Calibri" panose="020F0502020204030204" pitchFamily="34" charset="0"/>
            </a:pPr>
            <a:fld id="{3E235631-F0F1-4EE1-B5FC-39270DCCBE99}" type="slidenum">
              <a:rPr lang="zh-CN" altLang="en-US" sz="1600">
                <a:latin typeface="Times New Roman" panose="02020603050405020304"/>
                <a:ea typeface="楷体" panose="02010609060101010101" pitchFamily="49" charset="-122"/>
              </a:rPr>
            </a:fld>
            <a:endParaRPr lang="zh-CN" altLang="en-US" sz="1600">
              <a:latin typeface="Times New Roman" panose="02020603050405020304"/>
              <a:ea typeface="楷体" panose="02010609060101010101" pitchFamily="49" charset="-122"/>
            </a:endParaRPr>
          </a:p>
        </p:txBody>
      </p:sp>
    </p:spTree>
  </p:cSld>
  <p:clrMapOvr>
    <a:masterClrMapping/>
  </p:clrMapOvr>
  <p:transition>
    <p:checker dir="vert"/>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竖版">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905625" y="1820863"/>
            <a:ext cx="809625" cy="2382837"/>
          </a:xfrm>
        </p:spPr>
        <p:txBody>
          <a:bodyPr vert="eaVert"/>
          <a:lstStyle/>
          <a:p>
            <a:pPr fontAlgn="base"/>
            <a:r>
              <a:rPr lang="zh-CN" altLang="en-US" strike="noStrike" noProof="1" smtClean="0"/>
              <a:t>单击此处编辑母版标题样式</a:t>
            </a:r>
            <a:endParaRPr lang="zh-CN" altLang="en-US" strike="noStrike" noProof="1"/>
          </a:p>
        </p:txBody>
      </p:sp>
      <p:sp>
        <p:nvSpPr>
          <p:cNvPr id="3" name="竖排文字占位符 2"/>
          <p:cNvSpPr>
            <a:spLocks noGrp="1"/>
          </p:cNvSpPr>
          <p:nvPr>
            <p:ph type="body" orient="vert" idx="1"/>
          </p:nvPr>
        </p:nvSpPr>
        <p:spPr>
          <a:xfrm>
            <a:off x="4476750" y="1820863"/>
            <a:ext cx="2381940" cy="2382837"/>
          </a:xfrm>
        </p:spPr>
        <p:txBody>
          <a:bodyPr vert="eaVert"/>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4" name="Date Placeholder 3"/>
          <p:cNvSpPr>
            <a:spLocks noGrp="1"/>
          </p:cNvSpPr>
          <p:nvPr>
            <p:ph type="dt" sz="half" idx="10"/>
          </p:nvPr>
        </p:nvSpPr>
        <p:spPr>
          <a:xfrm>
            <a:off x="838200" y="6356350"/>
            <a:ext cx="2743200" cy="365125"/>
          </a:xfrm>
          <a:prstGeom prst="rect">
            <a:avLst/>
          </a:prstGeom>
          <a:noFill/>
          <a:ln w="9525">
            <a:noFill/>
          </a:ln>
        </p:spPr>
        <p:txBody>
          <a:bodyPr anchor="t" anchorCtr="0"/>
          <a:lstStyle>
            <a:defPPr>
              <a:defRPr lang="zh-CN"/>
            </a:defPPr>
            <a:lvl1pPr marL="0" indent="0" algn="l" defTabSz="914400" rtl="0" eaLnBrk="1" fontAlgn="base" hangingPunct="1">
              <a:lnSpc>
                <a:spcPct val="100000"/>
              </a:lnSpc>
              <a:spcBef>
                <a:spcPct val="0"/>
              </a:spcBef>
              <a:spcAft>
                <a:spcPct val="0"/>
              </a:spcAft>
              <a:buClrTx/>
              <a:buSzTx/>
              <a:buFont typeface="Calibri" panose="020F0502020204030204" pitchFamily="34" charset="0"/>
              <a:buNone/>
              <a:defRPr lang="zh-CN" altLang="en-US" sz="1600" b="0" i="0" u="none" baseline="0">
                <a:solidFill>
                  <a:schemeClr val="tx1"/>
                </a:solidFill>
                <a:latin typeface="Times New Roman" panose="02020603050405020304"/>
                <a:ea typeface="楷体" panose="02010609060101010101" pitchFamily="49"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5pPr>
          </a:lstStyle>
          <a:p>
            <a:pPr marL="0" lvl="0" indent="0" defTabSz="822325">
              <a:buClrTx/>
              <a:buFont typeface="Calibri" panose="020F0502020204030204" pitchFamily="34" charset="0"/>
            </a:pPr>
            <a:fld id="{8B97505F-7AF2-4165-978C-5D0BB63FE3E4}" type="datetime1">
              <a:rPr lang="zh-CN" altLang="en-US" sz="1600">
                <a:latin typeface="Times New Roman" panose="02020603050405020304"/>
                <a:ea typeface="楷体" panose="02010609060101010101" pitchFamily="49" charset="-122"/>
              </a:rPr>
            </a:fld>
            <a:endParaRPr lang="zh-CN" altLang="en-US" sz="1600">
              <a:latin typeface="Times New Roman" panose="02020603050405020304"/>
              <a:ea typeface="楷体" panose="02010609060101010101" pitchFamily="49" charset="-122"/>
            </a:endParaRPr>
          </a:p>
        </p:txBody>
      </p:sp>
      <p:sp>
        <p:nvSpPr>
          <p:cNvPr id="5" name="Footer Placeholder 4"/>
          <p:cNvSpPr>
            <a:spLocks noGrp="1"/>
          </p:cNvSpPr>
          <p:nvPr>
            <p:ph type="ftr" sz="quarter" idx="11"/>
          </p:nvPr>
        </p:nvSpPr>
        <p:spPr>
          <a:xfrm>
            <a:off x="4038600" y="6356350"/>
            <a:ext cx="4114800" cy="365125"/>
          </a:xfrm>
          <a:prstGeom prst="rect">
            <a:avLst/>
          </a:prstGeom>
          <a:noFill/>
          <a:ln w="9525">
            <a:noFill/>
          </a:ln>
        </p:spPr>
        <p:txBody>
          <a:bodyPr anchor="t" anchorCtr="0"/>
          <a:lstStyle>
            <a:defPPr>
              <a:defRPr lang="zh-CN"/>
            </a:defPPr>
            <a:lvl1pPr marL="0" indent="0" algn="l" defTabSz="914400" rtl="0" eaLnBrk="1" fontAlgn="base" hangingPunct="1">
              <a:lnSpc>
                <a:spcPct val="100000"/>
              </a:lnSpc>
              <a:spcBef>
                <a:spcPct val="0"/>
              </a:spcBef>
              <a:spcAft>
                <a:spcPct val="0"/>
              </a:spcAft>
              <a:buClrTx/>
              <a:buSzTx/>
              <a:buFont typeface="Calibri" panose="020F0502020204030204" pitchFamily="34" charset="0"/>
              <a:buNone/>
              <a:defRPr lang="zh-CN" altLang="en-US" sz="1800" b="0" i="0" u="none" baseline="0">
                <a:solidFill>
                  <a:schemeClr val="tx1"/>
                </a:solidFill>
                <a:latin typeface="Calibri" panose="020F0502020204030204" pitchFamily="34" charset="0"/>
                <a:ea typeface="宋体" panose="02010600030101010101"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5pPr>
          </a:lstStyle>
          <a:p>
            <a:pPr lvl="0">
              <a:buClrTx/>
              <a:buFont typeface="Calibri" panose="020F0502020204030204" pitchFamily="34" charset="0"/>
            </a:pPr>
            <a:endParaRPr lang="zh-CN" sz="1800">
              <a:latin typeface="Calibri" panose="020F0502020204030204" pitchFamily="34" charset="0"/>
              <a:ea typeface="宋体" panose="02010600030101010101" pitchFamily="2" charset="-122"/>
            </a:endParaRPr>
          </a:p>
        </p:txBody>
      </p:sp>
      <p:sp>
        <p:nvSpPr>
          <p:cNvPr id="6" name="Slide Number Placeholder 5"/>
          <p:cNvSpPr>
            <a:spLocks noGrp="1"/>
          </p:cNvSpPr>
          <p:nvPr>
            <p:ph type="sldNum" sz="quarter" idx="12"/>
          </p:nvPr>
        </p:nvSpPr>
        <p:spPr>
          <a:xfrm>
            <a:off x="8610600" y="6356350"/>
            <a:ext cx="2743200" cy="365125"/>
          </a:xfrm>
          <a:prstGeom prst="rect">
            <a:avLst/>
          </a:prstGeom>
          <a:noFill/>
          <a:ln w="9525">
            <a:noFill/>
          </a:ln>
        </p:spPr>
        <p:txBody>
          <a:bodyPr anchor="t" anchorCtr="0"/>
          <a:lstStyle>
            <a:defPPr>
              <a:defRPr lang="zh-CN"/>
            </a:defPPr>
            <a:lvl1pPr marL="0" indent="0" algn="l" defTabSz="914400" rtl="0" eaLnBrk="1" fontAlgn="base" hangingPunct="1">
              <a:lnSpc>
                <a:spcPct val="100000"/>
              </a:lnSpc>
              <a:spcBef>
                <a:spcPct val="0"/>
              </a:spcBef>
              <a:spcAft>
                <a:spcPct val="0"/>
              </a:spcAft>
              <a:buClrTx/>
              <a:buSzTx/>
              <a:buFont typeface="Calibri" panose="020F0502020204030204" pitchFamily="34" charset="0"/>
              <a:buNone/>
              <a:defRPr lang="zh-CN" altLang="en-US" sz="1600" b="0" i="0" u="none" baseline="0">
                <a:solidFill>
                  <a:schemeClr val="tx1"/>
                </a:solidFill>
                <a:latin typeface="Times New Roman" panose="02020603050405020304"/>
                <a:ea typeface="楷体" panose="02010609060101010101" pitchFamily="49"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5pPr>
          </a:lstStyle>
          <a:p>
            <a:pPr marL="0" lvl="0" indent="0" defTabSz="822325">
              <a:buClrTx/>
              <a:buFont typeface="Calibri" panose="020F0502020204030204" pitchFamily="34" charset="0"/>
            </a:pPr>
            <a:fld id="{3E235631-F0F1-4EE1-B5FC-39270DCCBE99}" type="slidenum">
              <a:rPr lang="zh-CN" altLang="en-US" sz="1600">
                <a:latin typeface="Times New Roman" panose="02020603050405020304"/>
                <a:ea typeface="楷体" panose="02010609060101010101" pitchFamily="49" charset="-122"/>
              </a:rPr>
            </a:fld>
            <a:endParaRPr lang="zh-CN" altLang="en-US" sz="1600">
              <a:latin typeface="Times New Roman" panose="02020603050405020304"/>
              <a:ea typeface="楷体" panose="02010609060101010101" pitchFamily="49" charset="-122"/>
            </a:endParaRPr>
          </a:p>
        </p:txBody>
      </p:sp>
    </p:spTree>
  </p:cSld>
  <p:clrMapOvr>
    <a:masterClrMapping/>
  </p:clrMapOvr>
  <p:transition>
    <p:checker dir="vert"/>
  </p:transition>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pPr fontAlgn="base"/>
            <a:r>
              <a:rPr lang="zh-CN" altLang="en-US" strike="noStrike" noProof="1" smtClean="0"/>
              <a:t>单击此处编辑母版标题样式</a:t>
            </a:r>
            <a:endParaRPr lang="zh-CN" altLang="en-US" strike="noStrike" noProof="1"/>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fontAlgn="base"/>
            <a:r>
              <a:rPr lang="zh-CN" altLang="en-US" strike="noStrike" noProof="1" smtClean="0"/>
              <a:t>单击此处编辑母版副标题样式</a:t>
            </a:r>
            <a:endParaRPr lang="zh-CN" altLang="en-US" strike="noStrike" noProof="1"/>
          </a:p>
        </p:txBody>
      </p:sp>
      <p:sp>
        <p:nvSpPr>
          <p:cNvPr id="4" name="日期占位符 3"/>
          <p:cNvSpPr>
            <a:spLocks noGrp="1"/>
          </p:cNvSpPr>
          <p:nvPr>
            <p:ph type="dt" sz="half" idx="10"/>
          </p:nvPr>
        </p:nvSpPr>
        <p:spPr>
          <a:xfrm flipH="1">
            <a:off x="0" y="0"/>
            <a:ext cx="0" cy="0"/>
          </a:xfrm>
          <a:prstGeom prst="rect">
            <a:avLst/>
          </a:prstGeom>
          <a:noFill/>
          <a:ln>
            <a:noFill/>
            <a:miter lim="800000"/>
          </a:ln>
        </p:spPr>
        <p:txBody>
          <a:bodyPr anchor="t" anchorCtr="0"/>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5pPr>
          </a:lstStyle>
          <a:p>
            <a:pPr marL="0" lvl="0" indent="0" defTabSz="822325">
              <a:buClrTx/>
              <a:buFont typeface="Calibri" panose="020F0502020204030204" pitchFamily="34" charset="0"/>
            </a:pPr>
            <a:fld id="{7FC05400-E137-4F94-A2B0-3FDD9A45D30C}" type="datetime1">
              <a:rPr lang="zh-CN" altLang="en-US" sz="1600">
                <a:latin typeface="Times New Roman" panose="02020603050405020304"/>
                <a:ea typeface="楷体" panose="02010609060101010101" pitchFamily="49" charset="-122"/>
              </a:rPr>
            </a:fld>
            <a:endParaRPr lang="zh-CN" altLang="en-US" sz="1600">
              <a:latin typeface="Times New Roman" panose="02020603050405020304"/>
              <a:ea typeface="楷体" panose="02010609060101010101" pitchFamily="49" charset="-122"/>
            </a:endParaRPr>
          </a:p>
        </p:txBody>
      </p:sp>
      <p:sp>
        <p:nvSpPr>
          <p:cNvPr id="5" name="页脚占位符 4"/>
          <p:cNvSpPr>
            <a:spLocks noGrp="1"/>
          </p:cNvSpPr>
          <p:nvPr>
            <p:ph type="ftr" sz="quarter" idx="11"/>
          </p:nvPr>
        </p:nvSpPr>
        <p:spPr>
          <a:xfrm flipH="1">
            <a:off x="0" y="0"/>
            <a:ext cx="0" cy="0"/>
          </a:xfrm>
          <a:prstGeom prst="rect">
            <a:avLst/>
          </a:prstGeom>
          <a:noFill/>
          <a:ln>
            <a:noFill/>
            <a:miter lim="800000"/>
          </a:ln>
        </p:spPr>
        <p:txBody>
          <a:bodyPr anchor="t" anchorCtr="0"/>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5pPr>
          </a:lstStyle>
          <a:p>
            <a:pPr lvl="0">
              <a:buClrTx/>
              <a:buFont typeface="Calibri" panose="020F0502020204030204" pitchFamily="34" charset="0"/>
            </a:pPr>
            <a:endParaRPr lang="zh-CN" sz="1800">
              <a:latin typeface="Calibri" panose="020F0502020204030204" pitchFamily="34" charset="0"/>
              <a:ea typeface="宋体" panose="02010600030101010101" pitchFamily="2" charset="-122"/>
            </a:endParaRPr>
          </a:p>
        </p:txBody>
      </p:sp>
      <p:sp>
        <p:nvSpPr>
          <p:cNvPr id="6" name="灯片编号占位符 5"/>
          <p:cNvSpPr>
            <a:spLocks noGrp="1"/>
          </p:cNvSpPr>
          <p:nvPr>
            <p:ph type="sldNum" sz="quarter" idx="12"/>
          </p:nvPr>
        </p:nvSpPr>
        <p:spPr>
          <a:xfrm flipH="1">
            <a:off x="0" y="0"/>
            <a:ext cx="0" cy="0"/>
          </a:xfrm>
          <a:prstGeom prst="rect">
            <a:avLst/>
          </a:prstGeom>
          <a:noFill/>
          <a:ln>
            <a:noFill/>
            <a:miter lim="800000"/>
          </a:ln>
        </p:spPr>
        <p:txBody>
          <a:bodyPr anchor="t" anchorCtr="0"/>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5pPr>
          </a:lstStyle>
          <a:p>
            <a:pPr marL="0" lvl="0" indent="0" defTabSz="822325">
              <a:buClrTx/>
              <a:buFont typeface="Calibri" panose="020F0502020204030204" pitchFamily="34" charset="0"/>
            </a:pPr>
            <a:fld id="{7466D34F-7D4D-4745-B55B-12137BC1F688}" type="slidenum">
              <a:rPr lang="zh-CN" altLang="en-US" sz="1600">
                <a:latin typeface="Times New Roman" panose="02020603050405020304"/>
                <a:ea typeface="楷体" panose="02010609060101010101" pitchFamily="49" charset="-122"/>
              </a:rPr>
            </a:fld>
            <a:endParaRPr lang="zh-CN" altLang="en-US" sz="1600">
              <a:latin typeface="Times New Roman" panose="02020603050405020304"/>
              <a:ea typeface="楷体" panose="02010609060101010101" pitchFamily="49" charset="-122"/>
            </a:endParaRPr>
          </a:p>
        </p:txBody>
      </p:sp>
    </p:spTree>
  </p:cSld>
  <p:clrMapOvr>
    <a:masterClrMapping/>
  </p:clrMapOvr>
  <p:transition>
    <p:checker dir="vert"/>
  </p:transition>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smtClean="0"/>
              <a:t>单击此处编辑母版标题样式</a:t>
            </a:r>
            <a:endParaRPr lang="zh-CN" altLang="en-US" strike="noStrike" noProof="1"/>
          </a:p>
        </p:txBody>
      </p:sp>
      <p:sp>
        <p:nvSpPr>
          <p:cNvPr id="3" name="内容占位符 2"/>
          <p:cNvSpPr>
            <a:spLocks noGrp="1"/>
          </p:cNvSpPr>
          <p:nvPr>
            <p:ph idx="1"/>
          </p:nvPr>
        </p:nvSpPr>
        <p:spPr/>
        <p:txBody>
          <a:body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4" name="日期占位符 3"/>
          <p:cNvSpPr>
            <a:spLocks noGrp="1"/>
          </p:cNvSpPr>
          <p:nvPr>
            <p:ph type="dt" sz="half" idx="10"/>
          </p:nvPr>
        </p:nvSpPr>
        <p:spPr>
          <a:xfrm flipH="1">
            <a:off x="0" y="0"/>
            <a:ext cx="0" cy="0"/>
          </a:xfrm>
          <a:prstGeom prst="rect">
            <a:avLst/>
          </a:prstGeom>
          <a:noFill/>
          <a:ln>
            <a:noFill/>
            <a:miter lim="800000"/>
          </a:ln>
        </p:spPr>
        <p:txBody>
          <a:bodyPr anchor="t" anchorCtr="0"/>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5pPr>
          </a:lstStyle>
          <a:p>
            <a:pPr marL="0" lvl="0" indent="0" defTabSz="822325">
              <a:buClrTx/>
              <a:buFont typeface="Calibri" panose="020F0502020204030204" pitchFamily="34" charset="0"/>
            </a:pPr>
            <a:fld id="{7FC05400-E137-4F94-A2B0-3FDD9A45D30C}" type="datetime1">
              <a:rPr lang="zh-CN" altLang="en-US" sz="1600">
                <a:latin typeface="Times New Roman" panose="02020603050405020304"/>
                <a:ea typeface="楷体" panose="02010609060101010101" pitchFamily="49" charset="-122"/>
              </a:rPr>
            </a:fld>
            <a:endParaRPr lang="zh-CN" altLang="en-US" sz="1600">
              <a:latin typeface="Times New Roman" panose="02020603050405020304"/>
              <a:ea typeface="楷体" panose="02010609060101010101" pitchFamily="49" charset="-122"/>
            </a:endParaRPr>
          </a:p>
        </p:txBody>
      </p:sp>
      <p:sp>
        <p:nvSpPr>
          <p:cNvPr id="5" name="页脚占位符 4"/>
          <p:cNvSpPr>
            <a:spLocks noGrp="1"/>
          </p:cNvSpPr>
          <p:nvPr>
            <p:ph type="ftr" sz="quarter" idx="11"/>
          </p:nvPr>
        </p:nvSpPr>
        <p:spPr>
          <a:xfrm flipH="1">
            <a:off x="0" y="0"/>
            <a:ext cx="0" cy="0"/>
          </a:xfrm>
          <a:prstGeom prst="rect">
            <a:avLst/>
          </a:prstGeom>
          <a:noFill/>
          <a:ln>
            <a:noFill/>
            <a:miter lim="800000"/>
          </a:ln>
        </p:spPr>
        <p:txBody>
          <a:bodyPr anchor="t" anchorCtr="0"/>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5pPr>
          </a:lstStyle>
          <a:p>
            <a:pPr lvl="0">
              <a:buClrTx/>
              <a:buFont typeface="Calibri" panose="020F0502020204030204" pitchFamily="34" charset="0"/>
            </a:pPr>
            <a:endParaRPr lang="zh-CN" sz="1800">
              <a:latin typeface="Calibri" panose="020F0502020204030204" pitchFamily="34" charset="0"/>
              <a:ea typeface="宋体" panose="02010600030101010101" pitchFamily="2" charset="-122"/>
            </a:endParaRPr>
          </a:p>
        </p:txBody>
      </p:sp>
      <p:sp>
        <p:nvSpPr>
          <p:cNvPr id="6" name="灯片编号占位符 5"/>
          <p:cNvSpPr>
            <a:spLocks noGrp="1"/>
          </p:cNvSpPr>
          <p:nvPr>
            <p:ph type="sldNum" sz="quarter" idx="12"/>
          </p:nvPr>
        </p:nvSpPr>
        <p:spPr>
          <a:xfrm flipH="1">
            <a:off x="0" y="0"/>
            <a:ext cx="0" cy="0"/>
          </a:xfrm>
          <a:prstGeom prst="rect">
            <a:avLst/>
          </a:prstGeom>
          <a:noFill/>
          <a:ln>
            <a:noFill/>
            <a:miter lim="800000"/>
          </a:ln>
        </p:spPr>
        <p:txBody>
          <a:bodyPr anchor="t" anchorCtr="0"/>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5pPr>
          </a:lstStyle>
          <a:p>
            <a:pPr marL="0" lvl="0" indent="0" defTabSz="822325">
              <a:buClrTx/>
              <a:buFont typeface="Calibri" panose="020F0502020204030204" pitchFamily="34" charset="0"/>
            </a:pPr>
            <a:fld id="{7466D34F-7D4D-4745-B55B-12137BC1F688}" type="slidenum">
              <a:rPr lang="zh-CN" altLang="en-US" sz="1600">
                <a:latin typeface="Times New Roman" panose="02020603050405020304"/>
                <a:ea typeface="楷体" panose="02010609060101010101" pitchFamily="49" charset="-122"/>
              </a:rPr>
            </a:fld>
            <a:endParaRPr lang="zh-CN" altLang="en-US" sz="1600">
              <a:latin typeface="Times New Roman" panose="02020603050405020304"/>
              <a:ea typeface="楷体" panose="02010609060101010101" pitchFamily="49" charset="-122"/>
            </a:endParaRPr>
          </a:p>
        </p:txBody>
      </p:sp>
    </p:spTree>
  </p:cSld>
  <p:clrMapOvr>
    <a:masterClrMapping/>
  </p:clrMapOvr>
  <p:transition>
    <p:checker dir="vert"/>
  </p:transition>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pPr fontAlgn="base"/>
            <a:r>
              <a:rPr lang="zh-CN" altLang="en-US" strike="noStrike" noProof="1" smtClean="0"/>
              <a:t>单击此处编辑母版标题样式</a:t>
            </a:r>
            <a:endParaRPr lang="zh-CN" altLang="en-US" strike="noStrike" noProof="1"/>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fontAlgn="base"/>
            <a:r>
              <a:rPr lang="zh-CN" altLang="en-US" strike="noStrike" noProof="1" smtClean="0"/>
              <a:t>单击此处编辑母版文本样式</a:t>
            </a:r>
            <a:endParaRPr lang="zh-CN" altLang="en-US" strike="noStrike" noProof="1" smtClean="0"/>
          </a:p>
        </p:txBody>
      </p:sp>
      <p:sp>
        <p:nvSpPr>
          <p:cNvPr id="4" name="日期占位符 3"/>
          <p:cNvSpPr>
            <a:spLocks noGrp="1"/>
          </p:cNvSpPr>
          <p:nvPr>
            <p:ph type="dt" sz="half" idx="10"/>
          </p:nvPr>
        </p:nvSpPr>
        <p:spPr>
          <a:xfrm flipH="1">
            <a:off x="0" y="0"/>
            <a:ext cx="0" cy="0"/>
          </a:xfrm>
          <a:prstGeom prst="rect">
            <a:avLst/>
          </a:prstGeom>
          <a:noFill/>
          <a:ln>
            <a:noFill/>
            <a:miter lim="800000"/>
          </a:ln>
        </p:spPr>
        <p:txBody>
          <a:bodyPr anchor="t" anchorCtr="0"/>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5pPr>
          </a:lstStyle>
          <a:p>
            <a:pPr marL="0" lvl="0" indent="0" defTabSz="822325">
              <a:buClrTx/>
              <a:buFont typeface="Calibri" panose="020F0502020204030204" pitchFamily="34" charset="0"/>
            </a:pPr>
            <a:fld id="{7FC05400-E137-4F94-A2B0-3FDD9A45D30C}" type="datetime1">
              <a:rPr lang="zh-CN" altLang="en-US" sz="1600">
                <a:latin typeface="Times New Roman" panose="02020603050405020304"/>
                <a:ea typeface="楷体" panose="02010609060101010101" pitchFamily="49" charset="-122"/>
              </a:rPr>
            </a:fld>
            <a:endParaRPr lang="zh-CN" altLang="en-US" sz="1600">
              <a:latin typeface="Times New Roman" panose="02020603050405020304"/>
              <a:ea typeface="楷体" panose="02010609060101010101" pitchFamily="49" charset="-122"/>
            </a:endParaRPr>
          </a:p>
        </p:txBody>
      </p:sp>
      <p:sp>
        <p:nvSpPr>
          <p:cNvPr id="5" name="页脚占位符 4"/>
          <p:cNvSpPr>
            <a:spLocks noGrp="1"/>
          </p:cNvSpPr>
          <p:nvPr>
            <p:ph type="ftr" sz="quarter" idx="11"/>
          </p:nvPr>
        </p:nvSpPr>
        <p:spPr>
          <a:xfrm flipH="1">
            <a:off x="0" y="0"/>
            <a:ext cx="0" cy="0"/>
          </a:xfrm>
          <a:prstGeom prst="rect">
            <a:avLst/>
          </a:prstGeom>
          <a:noFill/>
          <a:ln>
            <a:noFill/>
            <a:miter lim="800000"/>
          </a:ln>
        </p:spPr>
        <p:txBody>
          <a:bodyPr anchor="t" anchorCtr="0"/>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5pPr>
          </a:lstStyle>
          <a:p>
            <a:pPr lvl="0">
              <a:buClrTx/>
              <a:buFont typeface="Calibri" panose="020F0502020204030204" pitchFamily="34" charset="0"/>
            </a:pPr>
            <a:endParaRPr lang="zh-CN" sz="1800">
              <a:latin typeface="Calibri" panose="020F0502020204030204" pitchFamily="34" charset="0"/>
              <a:ea typeface="宋体" panose="02010600030101010101" pitchFamily="2" charset="-122"/>
            </a:endParaRPr>
          </a:p>
        </p:txBody>
      </p:sp>
      <p:sp>
        <p:nvSpPr>
          <p:cNvPr id="6" name="灯片编号占位符 5"/>
          <p:cNvSpPr>
            <a:spLocks noGrp="1"/>
          </p:cNvSpPr>
          <p:nvPr>
            <p:ph type="sldNum" sz="quarter" idx="12"/>
          </p:nvPr>
        </p:nvSpPr>
        <p:spPr>
          <a:xfrm flipH="1">
            <a:off x="0" y="0"/>
            <a:ext cx="0" cy="0"/>
          </a:xfrm>
          <a:prstGeom prst="rect">
            <a:avLst/>
          </a:prstGeom>
          <a:noFill/>
          <a:ln>
            <a:noFill/>
            <a:miter lim="800000"/>
          </a:ln>
        </p:spPr>
        <p:txBody>
          <a:bodyPr anchor="t" anchorCtr="0"/>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5pPr>
          </a:lstStyle>
          <a:p>
            <a:pPr marL="0" lvl="0" indent="0" defTabSz="822325">
              <a:buClrTx/>
              <a:buFont typeface="Calibri" panose="020F0502020204030204" pitchFamily="34" charset="0"/>
            </a:pPr>
            <a:fld id="{7466D34F-7D4D-4745-B55B-12137BC1F688}" type="slidenum">
              <a:rPr lang="zh-CN" altLang="en-US" sz="1600">
                <a:latin typeface="Times New Roman" panose="02020603050405020304"/>
                <a:ea typeface="楷体" panose="02010609060101010101" pitchFamily="49" charset="-122"/>
              </a:rPr>
            </a:fld>
            <a:endParaRPr lang="zh-CN" altLang="en-US" sz="1600">
              <a:latin typeface="Times New Roman" panose="02020603050405020304"/>
              <a:ea typeface="楷体" panose="02010609060101010101" pitchFamily="49" charset="-122"/>
            </a:endParaRPr>
          </a:p>
        </p:txBody>
      </p:sp>
    </p:spTree>
  </p:cSld>
  <p:clrMapOvr>
    <a:masterClrMapping/>
  </p:clrMapOvr>
  <p:transition>
    <p:checker dir="vert"/>
  </p:transition>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smtClean="0"/>
              <a:t>单击此处编辑母版标题样式</a:t>
            </a:r>
            <a:endParaRPr lang="zh-CN" altLang="en-US" strike="noStrike" noProof="1"/>
          </a:p>
        </p:txBody>
      </p:sp>
      <p:sp>
        <p:nvSpPr>
          <p:cNvPr id="3" name="内容占位符 2"/>
          <p:cNvSpPr>
            <a:spLocks noGrp="1"/>
          </p:cNvSpPr>
          <p:nvPr>
            <p:ph sz="half" idx="1"/>
          </p:nvPr>
        </p:nvSpPr>
        <p:spPr>
          <a:xfrm>
            <a:off x="4564063" y="3381375"/>
            <a:ext cx="1501299" cy="822325"/>
          </a:xfrm>
        </p:spPr>
        <p:txBody>
          <a:body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4" name="内容占位符 3"/>
          <p:cNvSpPr>
            <a:spLocks noGrp="1"/>
          </p:cNvSpPr>
          <p:nvPr>
            <p:ph sz="half" idx="2"/>
          </p:nvPr>
        </p:nvSpPr>
        <p:spPr>
          <a:xfrm>
            <a:off x="6126639" y="3381375"/>
            <a:ext cx="1501299" cy="822325"/>
          </a:xfrm>
        </p:spPr>
        <p:txBody>
          <a:body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5" name="日期占位符 3"/>
          <p:cNvSpPr>
            <a:spLocks noGrp="1"/>
          </p:cNvSpPr>
          <p:nvPr>
            <p:ph type="dt" sz="half" idx="10"/>
          </p:nvPr>
        </p:nvSpPr>
        <p:spPr>
          <a:xfrm flipH="1">
            <a:off x="0" y="0"/>
            <a:ext cx="0" cy="0"/>
          </a:xfrm>
          <a:prstGeom prst="rect">
            <a:avLst/>
          </a:prstGeom>
          <a:noFill/>
          <a:ln>
            <a:noFill/>
            <a:miter lim="800000"/>
          </a:ln>
        </p:spPr>
        <p:txBody>
          <a:bodyPr anchor="t" anchorCtr="0"/>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5pPr>
          </a:lstStyle>
          <a:p>
            <a:pPr marL="0" lvl="0" indent="0" defTabSz="822325">
              <a:buClrTx/>
              <a:buFont typeface="Calibri" panose="020F0502020204030204" pitchFamily="34" charset="0"/>
            </a:pPr>
            <a:fld id="{7FC05400-E137-4F94-A2B0-3FDD9A45D30C}" type="datetime1">
              <a:rPr lang="zh-CN" altLang="en-US" sz="1600">
                <a:latin typeface="Times New Roman" panose="02020603050405020304"/>
                <a:ea typeface="楷体" panose="02010609060101010101" pitchFamily="49" charset="-122"/>
              </a:rPr>
            </a:fld>
            <a:endParaRPr lang="zh-CN" altLang="en-US" sz="1600">
              <a:latin typeface="Times New Roman" panose="02020603050405020304"/>
              <a:ea typeface="楷体" panose="02010609060101010101" pitchFamily="49" charset="-122"/>
            </a:endParaRPr>
          </a:p>
        </p:txBody>
      </p:sp>
      <p:sp>
        <p:nvSpPr>
          <p:cNvPr id="6" name="页脚占位符 4"/>
          <p:cNvSpPr>
            <a:spLocks noGrp="1"/>
          </p:cNvSpPr>
          <p:nvPr>
            <p:ph type="ftr" sz="quarter" idx="11"/>
          </p:nvPr>
        </p:nvSpPr>
        <p:spPr>
          <a:xfrm flipH="1">
            <a:off x="0" y="0"/>
            <a:ext cx="0" cy="0"/>
          </a:xfrm>
          <a:prstGeom prst="rect">
            <a:avLst/>
          </a:prstGeom>
          <a:noFill/>
          <a:ln>
            <a:noFill/>
            <a:miter lim="800000"/>
          </a:ln>
        </p:spPr>
        <p:txBody>
          <a:bodyPr anchor="t" anchorCtr="0"/>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5pPr>
          </a:lstStyle>
          <a:p>
            <a:pPr lvl="0">
              <a:buClrTx/>
              <a:buFont typeface="Calibri" panose="020F0502020204030204" pitchFamily="34" charset="0"/>
            </a:pPr>
            <a:endParaRPr lang="zh-CN" sz="1800">
              <a:latin typeface="Calibri" panose="020F0502020204030204" pitchFamily="34" charset="0"/>
              <a:ea typeface="宋体" panose="02010600030101010101" pitchFamily="2" charset="-122"/>
            </a:endParaRPr>
          </a:p>
        </p:txBody>
      </p:sp>
      <p:sp>
        <p:nvSpPr>
          <p:cNvPr id="7" name="灯片编号占位符 5"/>
          <p:cNvSpPr>
            <a:spLocks noGrp="1"/>
          </p:cNvSpPr>
          <p:nvPr>
            <p:ph type="sldNum" sz="quarter" idx="12"/>
          </p:nvPr>
        </p:nvSpPr>
        <p:spPr>
          <a:xfrm flipH="1">
            <a:off x="0" y="0"/>
            <a:ext cx="0" cy="0"/>
          </a:xfrm>
          <a:prstGeom prst="rect">
            <a:avLst/>
          </a:prstGeom>
          <a:noFill/>
          <a:ln>
            <a:noFill/>
            <a:miter lim="800000"/>
          </a:ln>
        </p:spPr>
        <p:txBody>
          <a:bodyPr anchor="t" anchorCtr="0"/>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5pPr>
          </a:lstStyle>
          <a:p>
            <a:pPr marL="0" lvl="0" indent="0" defTabSz="822325">
              <a:buClrTx/>
              <a:buFont typeface="Calibri" panose="020F0502020204030204" pitchFamily="34" charset="0"/>
            </a:pPr>
            <a:fld id="{7466D34F-7D4D-4745-B55B-12137BC1F688}" type="slidenum">
              <a:rPr lang="zh-CN" altLang="en-US" sz="1600">
                <a:latin typeface="Times New Roman" panose="02020603050405020304"/>
                <a:ea typeface="楷体" panose="02010609060101010101" pitchFamily="49" charset="-122"/>
              </a:rPr>
            </a:fld>
            <a:endParaRPr lang="zh-CN" altLang="en-US" sz="1600">
              <a:latin typeface="Times New Roman" panose="02020603050405020304"/>
              <a:ea typeface="楷体" panose="02010609060101010101" pitchFamily="49" charset="-122"/>
            </a:endParaRPr>
          </a:p>
        </p:txBody>
      </p:sp>
    </p:spTree>
  </p:cSld>
  <p:clrMapOvr>
    <a:masterClrMapping/>
  </p:clrMapOvr>
  <p:transition>
    <p:checker dir="vert"/>
  </p:transition>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pPr fontAlgn="base"/>
            <a:r>
              <a:rPr lang="zh-CN" altLang="en-US" strike="noStrike" noProof="1" smtClean="0"/>
              <a:t>单击此处编辑母版标题样式</a:t>
            </a:r>
            <a:endParaRPr lang="zh-CN" altLang="en-US" strike="noStrike" noProof="1"/>
          </a:p>
        </p:txBody>
      </p:sp>
      <p:sp>
        <p:nvSpPr>
          <p:cNvPr id="3" name="文本占位符 2"/>
          <p:cNvSpPr>
            <a:spLocks noGrp="1"/>
          </p:cNvSpPr>
          <p:nvPr>
            <p:ph type="body" idx="1"/>
          </p:nvPr>
        </p:nvSpPr>
        <p:spPr>
          <a:xfrm>
            <a:off x="1186774" y="1778438"/>
            <a:ext cx="4873574" cy="823912"/>
          </a:xfrm>
        </p:spPr>
        <p:txBody>
          <a:bodyPr anchor="ctr" anchorCtr="0"/>
          <a:lstStyle>
            <a:lvl1pPr marL="0" indent="0">
              <a:buNone/>
              <a:defRPr sz="2800"/>
            </a:lvl1pPr>
            <a:lvl2pPr marL="457200" indent="0">
              <a:buNone/>
              <a:defRPr sz="2400"/>
            </a:lvl2pPr>
            <a:lvl3pPr marL="914400" indent="0">
              <a:buNone/>
              <a:defRPr sz="2000"/>
            </a:lvl3pPr>
            <a:lvl4pPr marL="1371600" indent="0">
              <a:buNone/>
              <a:defRPr sz="1800"/>
            </a:lvl4pPr>
            <a:lvl5pPr marL="1828800" indent="0">
              <a:buNone/>
              <a:defRPr sz="1800"/>
            </a:lvl5pPr>
            <a:lvl6pPr marL="2286000" indent="0">
              <a:buNone/>
              <a:defRPr sz="1800"/>
            </a:lvl6pPr>
            <a:lvl7pPr marL="2743200" indent="0">
              <a:buNone/>
              <a:defRPr sz="1800"/>
            </a:lvl7pPr>
            <a:lvl8pPr marL="3200400" indent="0">
              <a:buNone/>
              <a:defRPr sz="1800"/>
            </a:lvl8pPr>
            <a:lvl9pPr marL="3657600" indent="0">
              <a:buNone/>
              <a:defRPr sz="1800"/>
            </a:lvl9pPr>
          </a:lstStyle>
          <a:p>
            <a:pPr lvl="0" fontAlgn="base"/>
            <a:r>
              <a:rPr lang="zh-CN" altLang="en-US" strike="noStrike" noProof="1" smtClean="0"/>
              <a:t>单击此处编辑母版文本样式</a:t>
            </a:r>
            <a:endParaRPr lang="zh-CN" altLang="en-US" strike="noStrike" noProof="1" smtClean="0"/>
          </a:p>
        </p:txBody>
      </p:sp>
      <p:sp>
        <p:nvSpPr>
          <p:cNvPr id="4" name="内容占位符 3"/>
          <p:cNvSpPr>
            <a:spLocks noGrp="1"/>
          </p:cNvSpPr>
          <p:nvPr>
            <p:ph sz="half" idx="2"/>
          </p:nvPr>
        </p:nvSpPr>
        <p:spPr>
          <a:xfrm>
            <a:off x="1186774" y="2665379"/>
            <a:ext cx="4873574" cy="3524284"/>
          </a:xfrm>
        </p:spPr>
        <p:txBody>
          <a:body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5" name="文本占位符 4"/>
          <p:cNvSpPr>
            <a:spLocks noGrp="1"/>
          </p:cNvSpPr>
          <p:nvPr>
            <p:ph type="body" sz="quarter" idx="3"/>
          </p:nvPr>
        </p:nvSpPr>
        <p:spPr>
          <a:xfrm>
            <a:off x="6256938" y="1778438"/>
            <a:ext cx="4897576" cy="823912"/>
          </a:xfrm>
        </p:spPr>
        <p:txBody>
          <a:bodyPr anchor="ctr" anchorCtr="0"/>
          <a:lstStyle>
            <a:lvl1pPr marL="0" indent="0">
              <a:buNone/>
              <a:defRPr sz="2800"/>
            </a:lvl1pPr>
            <a:lvl2pPr marL="457200" indent="0">
              <a:buNone/>
              <a:defRPr sz="2400"/>
            </a:lvl2pPr>
            <a:lvl3pPr marL="914400" indent="0">
              <a:buNone/>
              <a:defRPr sz="2000"/>
            </a:lvl3pPr>
            <a:lvl4pPr marL="1371600" indent="0">
              <a:buNone/>
              <a:defRPr sz="1800"/>
            </a:lvl4pPr>
            <a:lvl5pPr marL="1828800" indent="0">
              <a:buNone/>
              <a:defRPr sz="1800"/>
            </a:lvl5pPr>
            <a:lvl6pPr marL="2286000" indent="0">
              <a:buNone/>
              <a:defRPr sz="1800"/>
            </a:lvl6pPr>
            <a:lvl7pPr marL="2743200" indent="0">
              <a:buNone/>
              <a:defRPr sz="1800"/>
            </a:lvl7pPr>
            <a:lvl8pPr marL="3200400" indent="0">
              <a:buNone/>
              <a:defRPr sz="1800"/>
            </a:lvl8pPr>
            <a:lvl9pPr marL="3657600" indent="0">
              <a:buNone/>
              <a:defRPr sz="1800"/>
            </a:lvl9pPr>
          </a:lstStyle>
          <a:p>
            <a:pPr lvl="0" fontAlgn="base"/>
            <a:r>
              <a:rPr lang="zh-CN" altLang="en-US" strike="noStrike" noProof="1" smtClean="0"/>
              <a:t>单击此处编辑母版文本样式</a:t>
            </a:r>
            <a:endParaRPr lang="zh-CN" altLang="en-US" strike="noStrike" noProof="1" smtClean="0"/>
          </a:p>
        </p:txBody>
      </p:sp>
      <p:sp>
        <p:nvSpPr>
          <p:cNvPr id="6" name="内容占位符 5"/>
          <p:cNvSpPr>
            <a:spLocks noGrp="1"/>
          </p:cNvSpPr>
          <p:nvPr>
            <p:ph sz="quarter" idx="4"/>
          </p:nvPr>
        </p:nvSpPr>
        <p:spPr>
          <a:xfrm>
            <a:off x="6256938" y="2665379"/>
            <a:ext cx="4897576" cy="3524284"/>
          </a:xfrm>
        </p:spPr>
        <p:txBody>
          <a:body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7" name="日期占位符 3"/>
          <p:cNvSpPr>
            <a:spLocks noGrp="1"/>
          </p:cNvSpPr>
          <p:nvPr>
            <p:ph type="dt" sz="half" idx="10"/>
          </p:nvPr>
        </p:nvSpPr>
        <p:spPr>
          <a:xfrm flipH="1">
            <a:off x="0" y="0"/>
            <a:ext cx="0" cy="0"/>
          </a:xfrm>
          <a:prstGeom prst="rect">
            <a:avLst/>
          </a:prstGeom>
          <a:noFill/>
          <a:ln>
            <a:noFill/>
            <a:miter lim="800000"/>
          </a:ln>
        </p:spPr>
        <p:txBody>
          <a:bodyPr anchor="t" anchorCtr="0"/>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5pPr>
          </a:lstStyle>
          <a:p>
            <a:pPr marL="0" lvl="0" indent="0" defTabSz="822325">
              <a:buClrTx/>
              <a:buFont typeface="Calibri" panose="020F0502020204030204" pitchFamily="34" charset="0"/>
            </a:pPr>
            <a:fld id="{7FC05400-E137-4F94-A2B0-3FDD9A45D30C}" type="datetime1">
              <a:rPr lang="zh-CN" altLang="en-US" sz="1600">
                <a:latin typeface="Times New Roman" panose="02020603050405020304"/>
                <a:ea typeface="楷体" panose="02010609060101010101" pitchFamily="49" charset="-122"/>
              </a:rPr>
            </a:fld>
            <a:endParaRPr lang="zh-CN" altLang="en-US" sz="1600">
              <a:latin typeface="Times New Roman" panose="02020603050405020304"/>
              <a:ea typeface="楷体" panose="02010609060101010101" pitchFamily="49" charset="-122"/>
            </a:endParaRPr>
          </a:p>
        </p:txBody>
      </p:sp>
      <p:sp>
        <p:nvSpPr>
          <p:cNvPr id="8" name="页脚占位符 4"/>
          <p:cNvSpPr>
            <a:spLocks noGrp="1"/>
          </p:cNvSpPr>
          <p:nvPr>
            <p:ph type="ftr" sz="quarter" idx="11"/>
          </p:nvPr>
        </p:nvSpPr>
        <p:spPr>
          <a:xfrm flipH="1">
            <a:off x="0" y="0"/>
            <a:ext cx="0" cy="0"/>
          </a:xfrm>
          <a:prstGeom prst="rect">
            <a:avLst/>
          </a:prstGeom>
          <a:noFill/>
          <a:ln>
            <a:noFill/>
            <a:miter lim="800000"/>
          </a:ln>
        </p:spPr>
        <p:txBody>
          <a:bodyPr anchor="t" anchorCtr="0"/>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5pPr>
          </a:lstStyle>
          <a:p>
            <a:pPr lvl="0">
              <a:buClrTx/>
              <a:buFont typeface="Calibri" panose="020F0502020204030204" pitchFamily="34" charset="0"/>
            </a:pPr>
            <a:endParaRPr lang="zh-CN" sz="1800">
              <a:latin typeface="Calibri" panose="020F0502020204030204" pitchFamily="34" charset="0"/>
              <a:ea typeface="宋体" panose="02010600030101010101" pitchFamily="2" charset="-122"/>
            </a:endParaRPr>
          </a:p>
        </p:txBody>
      </p:sp>
      <p:sp>
        <p:nvSpPr>
          <p:cNvPr id="9" name="灯片编号占位符 5"/>
          <p:cNvSpPr>
            <a:spLocks noGrp="1"/>
          </p:cNvSpPr>
          <p:nvPr>
            <p:ph type="sldNum" sz="quarter" idx="12"/>
          </p:nvPr>
        </p:nvSpPr>
        <p:spPr>
          <a:xfrm flipH="1">
            <a:off x="0" y="0"/>
            <a:ext cx="0" cy="0"/>
          </a:xfrm>
          <a:prstGeom prst="rect">
            <a:avLst/>
          </a:prstGeom>
          <a:noFill/>
          <a:ln>
            <a:noFill/>
            <a:miter lim="800000"/>
          </a:ln>
        </p:spPr>
        <p:txBody>
          <a:bodyPr anchor="t" anchorCtr="0"/>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5pPr>
          </a:lstStyle>
          <a:p>
            <a:pPr marL="0" lvl="0" indent="0" defTabSz="822325">
              <a:buClrTx/>
              <a:buFont typeface="Calibri" panose="020F0502020204030204" pitchFamily="34" charset="0"/>
            </a:pPr>
            <a:fld id="{7466D34F-7D4D-4745-B55B-12137BC1F688}" type="slidenum">
              <a:rPr lang="zh-CN" altLang="en-US" sz="1600">
                <a:latin typeface="Times New Roman" panose="02020603050405020304"/>
                <a:ea typeface="楷体" panose="02010609060101010101" pitchFamily="49" charset="-122"/>
              </a:rPr>
            </a:fld>
            <a:endParaRPr lang="zh-CN" altLang="en-US" sz="1600">
              <a:latin typeface="Times New Roman" panose="02020603050405020304"/>
              <a:ea typeface="楷体" panose="02010609060101010101" pitchFamily="49" charset="-122"/>
            </a:endParaRPr>
          </a:p>
        </p:txBody>
      </p:sp>
    </p:spTree>
  </p:cSld>
  <p:clrMapOvr>
    <a:masterClrMapping/>
  </p:clrMapOvr>
  <p:transition>
    <p:checker dir="vert"/>
  </p:transition>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smtClean="0"/>
              <a:t>单击此处编辑母版标题样式</a:t>
            </a:r>
            <a:endParaRPr lang="zh-CN" altLang="en-US" strike="noStrike" noProof="1"/>
          </a:p>
        </p:txBody>
      </p:sp>
      <p:sp>
        <p:nvSpPr>
          <p:cNvPr id="3" name="日期占位符 3"/>
          <p:cNvSpPr>
            <a:spLocks noGrp="1"/>
          </p:cNvSpPr>
          <p:nvPr>
            <p:ph type="dt" sz="half" idx="10"/>
          </p:nvPr>
        </p:nvSpPr>
        <p:spPr>
          <a:xfrm flipH="1">
            <a:off x="0" y="0"/>
            <a:ext cx="0" cy="0"/>
          </a:xfrm>
          <a:prstGeom prst="rect">
            <a:avLst/>
          </a:prstGeom>
          <a:noFill/>
          <a:ln>
            <a:noFill/>
            <a:miter lim="800000"/>
          </a:ln>
        </p:spPr>
        <p:txBody>
          <a:bodyPr anchor="t" anchorCtr="0"/>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5pPr>
          </a:lstStyle>
          <a:p>
            <a:pPr marL="0" lvl="0" indent="0" defTabSz="822325">
              <a:buClrTx/>
              <a:buFont typeface="Calibri" panose="020F0502020204030204" pitchFamily="34" charset="0"/>
            </a:pPr>
            <a:fld id="{7FC05400-E137-4F94-A2B0-3FDD9A45D30C}" type="datetime1">
              <a:rPr lang="zh-CN" altLang="en-US" sz="1600">
                <a:latin typeface="Times New Roman" panose="02020603050405020304"/>
                <a:ea typeface="楷体" panose="02010609060101010101" pitchFamily="49" charset="-122"/>
              </a:rPr>
            </a:fld>
            <a:endParaRPr lang="zh-CN" altLang="en-US" sz="1600">
              <a:latin typeface="Times New Roman" panose="02020603050405020304"/>
              <a:ea typeface="楷体" panose="02010609060101010101" pitchFamily="49" charset="-122"/>
            </a:endParaRPr>
          </a:p>
        </p:txBody>
      </p:sp>
      <p:sp>
        <p:nvSpPr>
          <p:cNvPr id="4" name="页脚占位符 4"/>
          <p:cNvSpPr>
            <a:spLocks noGrp="1"/>
          </p:cNvSpPr>
          <p:nvPr>
            <p:ph type="ftr" sz="quarter" idx="11"/>
          </p:nvPr>
        </p:nvSpPr>
        <p:spPr>
          <a:xfrm flipH="1">
            <a:off x="0" y="0"/>
            <a:ext cx="0" cy="0"/>
          </a:xfrm>
          <a:prstGeom prst="rect">
            <a:avLst/>
          </a:prstGeom>
          <a:noFill/>
          <a:ln>
            <a:noFill/>
            <a:miter lim="800000"/>
          </a:ln>
        </p:spPr>
        <p:txBody>
          <a:bodyPr anchor="t" anchorCtr="0"/>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5pPr>
          </a:lstStyle>
          <a:p>
            <a:pPr lvl="0">
              <a:buClrTx/>
              <a:buFont typeface="Calibri" panose="020F0502020204030204" pitchFamily="34" charset="0"/>
            </a:pPr>
            <a:endParaRPr lang="zh-CN" sz="1800">
              <a:latin typeface="Calibri" panose="020F0502020204030204" pitchFamily="34" charset="0"/>
              <a:ea typeface="宋体" panose="02010600030101010101" pitchFamily="2" charset="-122"/>
            </a:endParaRPr>
          </a:p>
        </p:txBody>
      </p:sp>
      <p:sp>
        <p:nvSpPr>
          <p:cNvPr id="5" name="灯片编号占位符 5"/>
          <p:cNvSpPr>
            <a:spLocks noGrp="1"/>
          </p:cNvSpPr>
          <p:nvPr>
            <p:ph type="sldNum" sz="quarter" idx="12"/>
          </p:nvPr>
        </p:nvSpPr>
        <p:spPr>
          <a:xfrm flipH="1">
            <a:off x="0" y="0"/>
            <a:ext cx="0" cy="0"/>
          </a:xfrm>
          <a:prstGeom prst="rect">
            <a:avLst/>
          </a:prstGeom>
          <a:noFill/>
          <a:ln>
            <a:noFill/>
            <a:miter lim="800000"/>
          </a:ln>
        </p:spPr>
        <p:txBody>
          <a:bodyPr anchor="t" anchorCtr="0"/>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5pPr>
          </a:lstStyle>
          <a:p>
            <a:pPr marL="0" lvl="0" indent="0" defTabSz="822325">
              <a:buClrTx/>
              <a:buFont typeface="Calibri" panose="020F0502020204030204" pitchFamily="34" charset="0"/>
            </a:pPr>
            <a:fld id="{7466D34F-7D4D-4745-B55B-12137BC1F688}" type="slidenum">
              <a:rPr lang="zh-CN" altLang="en-US" sz="1600">
                <a:latin typeface="Times New Roman" panose="02020603050405020304"/>
                <a:ea typeface="楷体" panose="02010609060101010101" pitchFamily="49" charset="-122"/>
              </a:rPr>
            </a:fld>
            <a:endParaRPr lang="zh-CN" altLang="en-US" sz="1600">
              <a:latin typeface="Times New Roman" panose="02020603050405020304"/>
              <a:ea typeface="楷体" panose="02010609060101010101" pitchFamily="49" charset="-122"/>
            </a:endParaRPr>
          </a:p>
        </p:txBody>
      </p:sp>
    </p:spTree>
  </p:cSld>
  <p:clrMapOvr>
    <a:masterClrMapping/>
  </p:clrMapOvr>
  <p:transition>
    <p:checker dir="vert"/>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smtClean="0"/>
              <a:t>单击此处编辑母版标题样式</a:t>
            </a:r>
            <a:endParaRPr lang="zh-CN" altLang="en-US" strike="noStrike" noProof="1"/>
          </a:p>
        </p:txBody>
      </p:sp>
      <p:sp>
        <p:nvSpPr>
          <p:cNvPr id="3" name="内容占位符 2"/>
          <p:cNvSpPr>
            <a:spLocks noGrp="1"/>
          </p:cNvSpPr>
          <p:nvPr>
            <p:ph sz="half" idx="1"/>
          </p:nvPr>
        </p:nvSpPr>
        <p:spPr>
          <a:xfrm>
            <a:off x="4564063" y="3381375"/>
            <a:ext cx="1501299" cy="822325"/>
          </a:xfrm>
        </p:spPr>
        <p:txBody>
          <a:body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4" name="内容占位符 3"/>
          <p:cNvSpPr>
            <a:spLocks noGrp="1"/>
          </p:cNvSpPr>
          <p:nvPr>
            <p:ph sz="half" idx="2"/>
          </p:nvPr>
        </p:nvSpPr>
        <p:spPr>
          <a:xfrm>
            <a:off x="6126639" y="3381375"/>
            <a:ext cx="1501299" cy="822325"/>
          </a:xfrm>
        </p:spPr>
        <p:txBody>
          <a:body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Tree>
  </p:cSld>
  <p:clrMapOvr>
    <a:masterClrMapping/>
  </p:clrMapOvr>
  <p:transition>
    <p:checker dir="vert"/>
  </p:transition>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3"/>
          <p:cNvSpPr>
            <a:spLocks noGrp="1"/>
          </p:cNvSpPr>
          <p:nvPr>
            <p:ph type="dt" sz="half" idx="10"/>
          </p:nvPr>
        </p:nvSpPr>
        <p:spPr>
          <a:xfrm flipH="1">
            <a:off x="0" y="0"/>
            <a:ext cx="0" cy="0"/>
          </a:xfrm>
          <a:prstGeom prst="rect">
            <a:avLst/>
          </a:prstGeom>
          <a:noFill/>
          <a:ln>
            <a:noFill/>
            <a:miter lim="800000"/>
          </a:ln>
        </p:spPr>
        <p:txBody>
          <a:bodyPr anchor="t" anchorCtr="0"/>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5pPr>
          </a:lstStyle>
          <a:p>
            <a:pPr marL="0" lvl="0" indent="0" defTabSz="822325">
              <a:buClrTx/>
              <a:buFont typeface="Calibri" panose="020F0502020204030204" pitchFamily="34" charset="0"/>
            </a:pPr>
            <a:fld id="{7FC05400-E137-4F94-A2B0-3FDD9A45D30C}" type="datetime1">
              <a:rPr lang="zh-CN" altLang="en-US" sz="1600">
                <a:latin typeface="Times New Roman" panose="02020603050405020304"/>
                <a:ea typeface="楷体" panose="02010609060101010101" pitchFamily="49" charset="-122"/>
              </a:rPr>
            </a:fld>
            <a:endParaRPr lang="zh-CN" altLang="en-US" sz="1600">
              <a:latin typeface="Times New Roman" panose="02020603050405020304"/>
              <a:ea typeface="楷体" panose="02010609060101010101" pitchFamily="49" charset="-122"/>
            </a:endParaRPr>
          </a:p>
        </p:txBody>
      </p:sp>
      <p:sp>
        <p:nvSpPr>
          <p:cNvPr id="3" name="页脚占位符 4"/>
          <p:cNvSpPr>
            <a:spLocks noGrp="1"/>
          </p:cNvSpPr>
          <p:nvPr>
            <p:ph type="ftr" sz="quarter" idx="11"/>
          </p:nvPr>
        </p:nvSpPr>
        <p:spPr>
          <a:xfrm flipH="1">
            <a:off x="0" y="0"/>
            <a:ext cx="0" cy="0"/>
          </a:xfrm>
          <a:prstGeom prst="rect">
            <a:avLst/>
          </a:prstGeom>
          <a:noFill/>
          <a:ln>
            <a:noFill/>
            <a:miter lim="800000"/>
          </a:ln>
        </p:spPr>
        <p:txBody>
          <a:bodyPr anchor="t" anchorCtr="0"/>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5pPr>
          </a:lstStyle>
          <a:p>
            <a:pPr lvl="0">
              <a:buClrTx/>
              <a:buFont typeface="Calibri" panose="020F0502020204030204" pitchFamily="34" charset="0"/>
            </a:pPr>
            <a:endParaRPr lang="zh-CN" sz="1800">
              <a:latin typeface="Calibri" panose="020F0502020204030204" pitchFamily="34" charset="0"/>
              <a:ea typeface="宋体" panose="02010600030101010101" pitchFamily="2" charset="-122"/>
            </a:endParaRPr>
          </a:p>
        </p:txBody>
      </p:sp>
      <p:sp>
        <p:nvSpPr>
          <p:cNvPr id="4" name="灯片编号占位符 5"/>
          <p:cNvSpPr>
            <a:spLocks noGrp="1"/>
          </p:cNvSpPr>
          <p:nvPr>
            <p:ph type="sldNum" sz="quarter" idx="12"/>
          </p:nvPr>
        </p:nvSpPr>
        <p:spPr>
          <a:xfrm flipH="1">
            <a:off x="0" y="0"/>
            <a:ext cx="0" cy="0"/>
          </a:xfrm>
          <a:prstGeom prst="rect">
            <a:avLst/>
          </a:prstGeom>
          <a:noFill/>
          <a:ln>
            <a:noFill/>
            <a:miter lim="800000"/>
          </a:ln>
        </p:spPr>
        <p:txBody>
          <a:bodyPr anchor="t" anchorCtr="0"/>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5pPr>
          </a:lstStyle>
          <a:p>
            <a:pPr marL="0" lvl="0" indent="0" defTabSz="822325">
              <a:buClrTx/>
              <a:buFont typeface="Calibri" panose="020F0502020204030204" pitchFamily="34" charset="0"/>
            </a:pPr>
            <a:fld id="{7466D34F-7D4D-4745-B55B-12137BC1F688}" type="slidenum">
              <a:rPr lang="zh-CN" altLang="en-US" sz="1600">
                <a:latin typeface="Times New Roman" panose="02020603050405020304"/>
                <a:ea typeface="楷体" panose="02010609060101010101" pitchFamily="49" charset="-122"/>
              </a:rPr>
            </a:fld>
            <a:endParaRPr lang="zh-CN" altLang="en-US" sz="1600">
              <a:latin typeface="Times New Roman" panose="02020603050405020304"/>
              <a:ea typeface="楷体" panose="02010609060101010101" pitchFamily="49" charset="-122"/>
            </a:endParaRPr>
          </a:p>
        </p:txBody>
      </p:sp>
    </p:spTree>
  </p:cSld>
  <p:clrMapOvr>
    <a:masterClrMapping/>
  </p:clrMapOvr>
  <p:transition>
    <p:checker dir="vert"/>
  </p:transition>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pPr fontAlgn="base"/>
            <a:r>
              <a:rPr lang="zh-CN" altLang="en-US" strike="noStrike" noProof="1" smtClean="0"/>
              <a:t>单击此处编辑母版标题样式</a:t>
            </a:r>
            <a:endParaRPr lang="zh-CN" altLang="en-US" strike="noStrike" noProof="1"/>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fontAlgn="base"/>
            <a:r>
              <a:rPr lang="zh-CN" altLang="en-US" strike="noStrike" noProof="1" smtClean="0"/>
              <a:t>单击此处编辑母版文本样式</a:t>
            </a:r>
            <a:endParaRPr lang="zh-CN" altLang="en-US" strike="noStrike" noProof="1" smtClean="0"/>
          </a:p>
        </p:txBody>
      </p:sp>
      <p:sp>
        <p:nvSpPr>
          <p:cNvPr id="5" name="日期占位符 3"/>
          <p:cNvSpPr>
            <a:spLocks noGrp="1"/>
          </p:cNvSpPr>
          <p:nvPr>
            <p:ph type="dt" sz="half" idx="10"/>
          </p:nvPr>
        </p:nvSpPr>
        <p:spPr>
          <a:xfrm flipH="1">
            <a:off x="0" y="0"/>
            <a:ext cx="0" cy="0"/>
          </a:xfrm>
          <a:prstGeom prst="rect">
            <a:avLst/>
          </a:prstGeom>
          <a:noFill/>
          <a:ln>
            <a:noFill/>
            <a:miter lim="800000"/>
          </a:ln>
        </p:spPr>
        <p:txBody>
          <a:bodyPr anchor="t" anchorCtr="0"/>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5pPr>
          </a:lstStyle>
          <a:p>
            <a:pPr marL="0" lvl="0" indent="0" defTabSz="822325">
              <a:buClrTx/>
              <a:buFont typeface="Calibri" panose="020F0502020204030204" pitchFamily="34" charset="0"/>
            </a:pPr>
            <a:fld id="{7FC05400-E137-4F94-A2B0-3FDD9A45D30C}" type="datetime1">
              <a:rPr lang="zh-CN" altLang="en-US" sz="1600">
                <a:latin typeface="Times New Roman" panose="02020603050405020304"/>
                <a:ea typeface="楷体" panose="02010609060101010101" pitchFamily="49" charset="-122"/>
              </a:rPr>
            </a:fld>
            <a:endParaRPr lang="zh-CN" altLang="en-US" sz="1600">
              <a:latin typeface="Times New Roman" panose="02020603050405020304"/>
              <a:ea typeface="楷体" panose="02010609060101010101" pitchFamily="49" charset="-122"/>
            </a:endParaRPr>
          </a:p>
        </p:txBody>
      </p:sp>
      <p:sp>
        <p:nvSpPr>
          <p:cNvPr id="6" name="页脚占位符 4"/>
          <p:cNvSpPr>
            <a:spLocks noGrp="1"/>
          </p:cNvSpPr>
          <p:nvPr>
            <p:ph type="ftr" sz="quarter" idx="11"/>
          </p:nvPr>
        </p:nvSpPr>
        <p:spPr>
          <a:xfrm flipH="1">
            <a:off x="0" y="0"/>
            <a:ext cx="0" cy="0"/>
          </a:xfrm>
          <a:prstGeom prst="rect">
            <a:avLst/>
          </a:prstGeom>
          <a:noFill/>
          <a:ln>
            <a:noFill/>
            <a:miter lim="800000"/>
          </a:ln>
        </p:spPr>
        <p:txBody>
          <a:bodyPr anchor="t" anchorCtr="0"/>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5pPr>
          </a:lstStyle>
          <a:p>
            <a:pPr lvl="0">
              <a:buClrTx/>
              <a:buFont typeface="Calibri" panose="020F0502020204030204" pitchFamily="34" charset="0"/>
            </a:pPr>
            <a:endParaRPr lang="zh-CN" sz="1800">
              <a:latin typeface="Calibri" panose="020F0502020204030204" pitchFamily="34" charset="0"/>
              <a:ea typeface="宋体" panose="02010600030101010101" pitchFamily="2" charset="-122"/>
            </a:endParaRPr>
          </a:p>
        </p:txBody>
      </p:sp>
      <p:sp>
        <p:nvSpPr>
          <p:cNvPr id="7" name="灯片编号占位符 5"/>
          <p:cNvSpPr>
            <a:spLocks noGrp="1"/>
          </p:cNvSpPr>
          <p:nvPr>
            <p:ph type="sldNum" sz="quarter" idx="12"/>
          </p:nvPr>
        </p:nvSpPr>
        <p:spPr>
          <a:xfrm flipH="1">
            <a:off x="0" y="0"/>
            <a:ext cx="0" cy="0"/>
          </a:xfrm>
          <a:prstGeom prst="rect">
            <a:avLst/>
          </a:prstGeom>
          <a:noFill/>
          <a:ln>
            <a:noFill/>
            <a:miter lim="800000"/>
          </a:ln>
        </p:spPr>
        <p:txBody>
          <a:bodyPr anchor="t" anchorCtr="0"/>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5pPr>
          </a:lstStyle>
          <a:p>
            <a:pPr marL="0" lvl="0" indent="0" defTabSz="822325">
              <a:buClrTx/>
              <a:buFont typeface="Calibri" panose="020F0502020204030204" pitchFamily="34" charset="0"/>
            </a:pPr>
            <a:fld id="{7466D34F-7D4D-4745-B55B-12137BC1F688}" type="slidenum">
              <a:rPr lang="zh-CN" altLang="en-US" sz="1600">
                <a:latin typeface="Times New Roman" panose="02020603050405020304"/>
                <a:ea typeface="楷体" panose="02010609060101010101" pitchFamily="49" charset="-122"/>
              </a:rPr>
            </a:fld>
            <a:endParaRPr lang="zh-CN" altLang="en-US" sz="1600">
              <a:latin typeface="Times New Roman" panose="02020603050405020304"/>
              <a:ea typeface="楷体" panose="02010609060101010101" pitchFamily="49" charset="-122"/>
            </a:endParaRPr>
          </a:p>
        </p:txBody>
      </p:sp>
    </p:spTree>
  </p:cSld>
  <p:clrMapOvr>
    <a:masterClrMapping/>
  </p:clrMapOvr>
  <p:transition>
    <p:checker dir="vert"/>
  </p:transition>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4165349" cy="1600200"/>
          </a:xfrm>
        </p:spPr>
        <p:txBody>
          <a:bodyPr anchor="b"/>
          <a:lstStyle>
            <a:lvl1pPr>
              <a:defRPr sz="3200"/>
            </a:lvl1pPr>
          </a:lstStyle>
          <a:p>
            <a:pPr fontAlgn="base"/>
            <a:r>
              <a:rPr lang="zh-CN" altLang="en-US" strike="noStrike" noProof="1" smtClean="0"/>
              <a:t>单击此处编辑母版标题样式</a:t>
            </a:r>
            <a:endParaRPr lang="zh-CN" altLang="en-US" strike="noStrike" noProof="1"/>
          </a:p>
        </p:txBody>
      </p:sp>
      <p:sp>
        <p:nvSpPr>
          <p:cNvPr id="3" name="图片占位符 2"/>
          <p:cNvSpPr>
            <a:spLocks noGrp="1"/>
          </p:cNvSpPr>
          <p:nvPr>
            <p:ph type="pic" idx="1"/>
          </p:nvPr>
        </p:nvSpPr>
        <p:spPr>
          <a:xfrm>
            <a:off x="5183188" y="457201"/>
            <a:ext cx="6172200" cy="540385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fontAlgn="base"/>
            <a:endParaRPr lang="zh-CN" altLang="en-US" strike="noStrike" noProof="1"/>
          </a:p>
        </p:txBody>
      </p:sp>
      <p:sp>
        <p:nvSpPr>
          <p:cNvPr id="4" name="文本占位符 3"/>
          <p:cNvSpPr>
            <a:spLocks noGrp="1"/>
          </p:cNvSpPr>
          <p:nvPr>
            <p:ph type="body" sz="half" idx="2"/>
          </p:nvPr>
        </p:nvSpPr>
        <p:spPr>
          <a:xfrm>
            <a:off x="839788" y="2057400"/>
            <a:ext cx="4165349" cy="3811588"/>
          </a:xfrm>
        </p:spPr>
        <p:txBody>
          <a:bodyPr/>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fontAlgn="base"/>
            <a:r>
              <a:rPr lang="zh-CN" altLang="en-US" strike="noStrike" noProof="1" smtClean="0"/>
              <a:t>单击此处编辑母版文本样式</a:t>
            </a:r>
            <a:endParaRPr lang="zh-CN" altLang="en-US" strike="noStrike" noProof="1" smtClean="0"/>
          </a:p>
        </p:txBody>
      </p:sp>
      <p:sp>
        <p:nvSpPr>
          <p:cNvPr id="5" name="日期占位符 3"/>
          <p:cNvSpPr>
            <a:spLocks noGrp="1"/>
          </p:cNvSpPr>
          <p:nvPr>
            <p:ph type="dt" sz="half" idx="10"/>
          </p:nvPr>
        </p:nvSpPr>
        <p:spPr>
          <a:xfrm flipH="1">
            <a:off x="0" y="0"/>
            <a:ext cx="0" cy="0"/>
          </a:xfrm>
          <a:prstGeom prst="rect">
            <a:avLst/>
          </a:prstGeom>
          <a:noFill/>
          <a:ln>
            <a:noFill/>
            <a:miter lim="800000"/>
          </a:ln>
        </p:spPr>
        <p:txBody>
          <a:bodyPr anchor="t" anchorCtr="0"/>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5pPr>
          </a:lstStyle>
          <a:p>
            <a:pPr marL="0" lvl="0" indent="0" defTabSz="822325">
              <a:buClrTx/>
              <a:buFont typeface="Calibri" panose="020F0502020204030204" pitchFamily="34" charset="0"/>
            </a:pPr>
            <a:fld id="{7FC05400-E137-4F94-A2B0-3FDD9A45D30C}" type="datetime1">
              <a:rPr lang="zh-CN" altLang="en-US" sz="1600">
                <a:latin typeface="Times New Roman" panose="02020603050405020304"/>
                <a:ea typeface="楷体" panose="02010609060101010101" pitchFamily="49" charset="-122"/>
              </a:rPr>
            </a:fld>
            <a:endParaRPr lang="zh-CN" altLang="en-US" sz="1600">
              <a:latin typeface="Times New Roman" panose="02020603050405020304"/>
              <a:ea typeface="楷体" panose="02010609060101010101" pitchFamily="49" charset="-122"/>
            </a:endParaRPr>
          </a:p>
        </p:txBody>
      </p:sp>
      <p:sp>
        <p:nvSpPr>
          <p:cNvPr id="6" name="页脚占位符 4"/>
          <p:cNvSpPr>
            <a:spLocks noGrp="1"/>
          </p:cNvSpPr>
          <p:nvPr>
            <p:ph type="ftr" sz="quarter" idx="11"/>
          </p:nvPr>
        </p:nvSpPr>
        <p:spPr>
          <a:xfrm flipH="1">
            <a:off x="0" y="0"/>
            <a:ext cx="0" cy="0"/>
          </a:xfrm>
          <a:prstGeom prst="rect">
            <a:avLst/>
          </a:prstGeom>
          <a:noFill/>
          <a:ln>
            <a:noFill/>
            <a:miter lim="800000"/>
          </a:ln>
        </p:spPr>
        <p:txBody>
          <a:bodyPr anchor="t" anchorCtr="0"/>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5pPr>
          </a:lstStyle>
          <a:p>
            <a:pPr lvl="0">
              <a:buClrTx/>
              <a:buFont typeface="Calibri" panose="020F0502020204030204" pitchFamily="34" charset="0"/>
            </a:pPr>
            <a:endParaRPr lang="zh-CN" sz="1800">
              <a:latin typeface="Calibri" panose="020F0502020204030204" pitchFamily="34" charset="0"/>
              <a:ea typeface="宋体" panose="02010600030101010101" pitchFamily="2" charset="-122"/>
            </a:endParaRPr>
          </a:p>
        </p:txBody>
      </p:sp>
      <p:sp>
        <p:nvSpPr>
          <p:cNvPr id="7" name="灯片编号占位符 5"/>
          <p:cNvSpPr>
            <a:spLocks noGrp="1"/>
          </p:cNvSpPr>
          <p:nvPr>
            <p:ph type="sldNum" sz="quarter" idx="12"/>
          </p:nvPr>
        </p:nvSpPr>
        <p:spPr>
          <a:xfrm flipH="1">
            <a:off x="0" y="0"/>
            <a:ext cx="0" cy="0"/>
          </a:xfrm>
          <a:prstGeom prst="rect">
            <a:avLst/>
          </a:prstGeom>
          <a:noFill/>
          <a:ln>
            <a:noFill/>
            <a:miter lim="800000"/>
          </a:ln>
        </p:spPr>
        <p:txBody>
          <a:bodyPr anchor="t" anchorCtr="0"/>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5pPr>
          </a:lstStyle>
          <a:p>
            <a:pPr marL="0" lvl="0" indent="0" defTabSz="822325">
              <a:buClrTx/>
              <a:buFont typeface="Calibri" panose="020F0502020204030204" pitchFamily="34" charset="0"/>
            </a:pPr>
            <a:fld id="{7466D34F-7D4D-4745-B55B-12137BC1F688}" type="slidenum">
              <a:rPr lang="zh-CN" altLang="en-US" sz="1600">
                <a:latin typeface="Times New Roman" panose="02020603050405020304"/>
                <a:ea typeface="楷体" panose="02010609060101010101" pitchFamily="49" charset="-122"/>
              </a:rPr>
            </a:fld>
            <a:endParaRPr lang="zh-CN" altLang="en-US" sz="1600">
              <a:latin typeface="Times New Roman" panose="02020603050405020304"/>
              <a:ea typeface="楷体" panose="02010609060101010101" pitchFamily="49" charset="-122"/>
            </a:endParaRPr>
          </a:p>
        </p:txBody>
      </p:sp>
    </p:spTree>
  </p:cSld>
  <p:clrMapOvr>
    <a:masterClrMapping/>
  </p:clrMapOvr>
  <p:transition>
    <p:checker dir="vert"/>
  </p:transition>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smtClean="0"/>
              <a:t>单击此处编辑母版标题样式</a:t>
            </a:r>
            <a:endParaRPr lang="zh-CN" altLang="en-US" strike="noStrike" noProof="1"/>
          </a:p>
        </p:txBody>
      </p:sp>
      <p:sp>
        <p:nvSpPr>
          <p:cNvPr id="3" name="竖排文字占位符 2"/>
          <p:cNvSpPr>
            <a:spLocks noGrp="1"/>
          </p:cNvSpPr>
          <p:nvPr>
            <p:ph type="body" orient="vert" idx="1"/>
          </p:nvPr>
        </p:nvSpPr>
        <p:spPr/>
        <p:txBody>
          <a:bodyPr vert="eaVert"/>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4" name="日期占位符 3"/>
          <p:cNvSpPr>
            <a:spLocks noGrp="1"/>
          </p:cNvSpPr>
          <p:nvPr>
            <p:ph type="dt" sz="half" idx="10"/>
          </p:nvPr>
        </p:nvSpPr>
        <p:spPr>
          <a:xfrm flipH="1">
            <a:off x="0" y="0"/>
            <a:ext cx="0" cy="0"/>
          </a:xfrm>
          <a:prstGeom prst="rect">
            <a:avLst/>
          </a:prstGeom>
          <a:noFill/>
          <a:ln>
            <a:noFill/>
            <a:miter lim="800000"/>
          </a:ln>
        </p:spPr>
        <p:txBody>
          <a:bodyPr anchor="t" anchorCtr="0"/>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5pPr>
          </a:lstStyle>
          <a:p>
            <a:pPr marL="0" lvl="0" indent="0" defTabSz="822325">
              <a:buClrTx/>
              <a:buFont typeface="Calibri" panose="020F0502020204030204" pitchFamily="34" charset="0"/>
            </a:pPr>
            <a:fld id="{7FC05400-E137-4F94-A2B0-3FDD9A45D30C}" type="datetime1">
              <a:rPr lang="zh-CN" altLang="en-US" sz="1600">
                <a:latin typeface="Times New Roman" panose="02020603050405020304"/>
                <a:ea typeface="楷体" panose="02010609060101010101" pitchFamily="49" charset="-122"/>
              </a:rPr>
            </a:fld>
            <a:endParaRPr lang="zh-CN" altLang="en-US" sz="1600">
              <a:latin typeface="Times New Roman" panose="02020603050405020304"/>
              <a:ea typeface="楷体" panose="02010609060101010101" pitchFamily="49" charset="-122"/>
            </a:endParaRPr>
          </a:p>
        </p:txBody>
      </p:sp>
      <p:sp>
        <p:nvSpPr>
          <p:cNvPr id="5" name="页脚占位符 4"/>
          <p:cNvSpPr>
            <a:spLocks noGrp="1"/>
          </p:cNvSpPr>
          <p:nvPr>
            <p:ph type="ftr" sz="quarter" idx="11"/>
          </p:nvPr>
        </p:nvSpPr>
        <p:spPr>
          <a:xfrm flipH="1">
            <a:off x="0" y="0"/>
            <a:ext cx="0" cy="0"/>
          </a:xfrm>
          <a:prstGeom prst="rect">
            <a:avLst/>
          </a:prstGeom>
          <a:noFill/>
          <a:ln>
            <a:noFill/>
            <a:miter lim="800000"/>
          </a:ln>
        </p:spPr>
        <p:txBody>
          <a:bodyPr anchor="t" anchorCtr="0"/>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5pPr>
          </a:lstStyle>
          <a:p>
            <a:pPr lvl="0">
              <a:buClrTx/>
              <a:buFont typeface="Calibri" panose="020F0502020204030204" pitchFamily="34" charset="0"/>
            </a:pPr>
            <a:endParaRPr lang="zh-CN" sz="1800">
              <a:latin typeface="Calibri" panose="020F0502020204030204" pitchFamily="34" charset="0"/>
              <a:ea typeface="宋体" panose="02010600030101010101" pitchFamily="2" charset="-122"/>
            </a:endParaRPr>
          </a:p>
        </p:txBody>
      </p:sp>
      <p:sp>
        <p:nvSpPr>
          <p:cNvPr id="6" name="灯片编号占位符 5"/>
          <p:cNvSpPr>
            <a:spLocks noGrp="1"/>
          </p:cNvSpPr>
          <p:nvPr>
            <p:ph type="sldNum" sz="quarter" idx="12"/>
          </p:nvPr>
        </p:nvSpPr>
        <p:spPr>
          <a:xfrm flipH="1">
            <a:off x="0" y="0"/>
            <a:ext cx="0" cy="0"/>
          </a:xfrm>
          <a:prstGeom prst="rect">
            <a:avLst/>
          </a:prstGeom>
          <a:noFill/>
          <a:ln>
            <a:noFill/>
            <a:miter lim="800000"/>
          </a:ln>
        </p:spPr>
        <p:txBody>
          <a:bodyPr anchor="t" anchorCtr="0"/>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5pPr>
          </a:lstStyle>
          <a:p>
            <a:pPr marL="0" lvl="0" indent="0" defTabSz="822325">
              <a:buClrTx/>
              <a:buFont typeface="Calibri" panose="020F0502020204030204" pitchFamily="34" charset="0"/>
            </a:pPr>
            <a:fld id="{7466D34F-7D4D-4745-B55B-12137BC1F688}" type="slidenum">
              <a:rPr lang="zh-CN" altLang="en-US" sz="1600">
                <a:latin typeface="Times New Roman" panose="02020603050405020304"/>
                <a:ea typeface="楷体" panose="02010609060101010101" pitchFamily="49" charset="-122"/>
              </a:rPr>
            </a:fld>
            <a:endParaRPr lang="zh-CN" altLang="en-US" sz="1600">
              <a:latin typeface="Times New Roman" panose="02020603050405020304"/>
              <a:ea typeface="楷体" panose="02010609060101010101" pitchFamily="49" charset="-122"/>
            </a:endParaRPr>
          </a:p>
        </p:txBody>
      </p:sp>
    </p:spTree>
  </p:cSld>
  <p:clrMapOvr>
    <a:masterClrMapping/>
  </p:clrMapOvr>
  <p:transition>
    <p:checker dir="vert"/>
  </p:transition>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竖版">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905625" y="1820863"/>
            <a:ext cx="809625" cy="2382837"/>
          </a:xfrm>
        </p:spPr>
        <p:txBody>
          <a:bodyPr vert="eaVert"/>
          <a:lstStyle/>
          <a:p>
            <a:pPr fontAlgn="base"/>
            <a:r>
              <a:rPr lang="zh-CN" altLang="en-US" strike="noStrike" noProof="1" smtClean="0"/>
              <a:t>单击此处编辑母版标题样式</a:t>
            </a:r>
            <a:endParaRPr lang="zh-CN" altLang="en-US" strike="noStrike" noProof="1"/>
          </a:p>
        </p:txBody>
      </p:sp>
      <p:sp>
        <p:nvSpPr>
          <p:cNvPr id="3" name="竖排文字占位符 2"/>
          <p:cNvSpPr>
            <a:spLocks noGrp="1"/>
          </p:cNvSpPr>
          <p:nvPr>
            <p:ph type="body" orient="vert" idx="1"/>
          </p:nvPr>
        </p:nvSpPr>
        <p:spPr>
          <a:xfrm>
            <a:off x="4476750" y="1820863"/>
            <a:ext cx="2381940" cy="2382837"/>
          </a:xfrm>
        </p:spPr>
        <p:txBody>
          <a:bodyPr vert="eaVert"/>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4" name="日期占位符 3"/>
          <p:cNvSpPr>
            <a:spLocks noGrp="1"/>
          </p:cNvSpPr>
          <p:nvPr>
            <p:ph type="dt" sz="half" idx="10"/>
          </p:nvPr>
        </p:nvSpPr>
        <p:spPr>
          <a:xfrm flipH="1">
            <a:off x="0" y="0"/>
            <a:ext cx="0" cy="0"/>
          </a:xfrm>
          <a:prstGeom prst="rect">
            <a:avLst/>
          </a:prstGeom>
          <a:noFill/>
          <a:ln>
            <a:noFill/>
            <a:miter lim="800000"/>
          </a:ln>
        </p:spPr>
        <p:txBody>
          <a:bodyPr anchor="t" anchorCtr="0"/>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5pPr>
          </a:lstStyle>
          <a:p>
            <a:pPr marL="0" lvl="0" indent="0" defTabSz="822325">
              <a:buClrTx/>
              <a:buFont typeface="Calibri" panose="020F0502020204030204" pitchFamily="34" charset="0"/>
            </a:pPr>
            <a:fld id="{7FC05400-E137-4F94-A2B0-3FDD9A45D30C}" type="datetime1">
              <a:rPr lang="zh-CN" altLang="en-US" sz="1600">
                <a:latin typeface="Times New Roman" panose="02020603050405020304"/>
                <a:ea typeface="楷体" panose="02010609060101010101" pitchFamily="49" charset="-122"/>
              </a:rPr>
            </a:fld>
            <a:endParaRPr lang="zh-CN" altLang="en-US" sz="1600">
              <a:latin typeface="Times New Roman" panose="02020603050405020304"/>
              <a:ea typeface="楷体" panose="02010609060101010101" pitchFamily="49" charset="-122"/>
            </a:endParaRPr>
          </a:p>
        </p:txBody>
      </p:sp>
      <p:sp>
        <p:nvSpPr>
          <p:cNvPr id="5" name="页脚占位符 4"/>
          <p:cNvSpPr>
            <a:spLocks noGrp="1"/>
          </p:cNvSpPr>
          <p:nvPr>
            <p:ph type="ftr" sz="quarter" idx="11"/>
          </p:nvPr>
        </p:nvSpPr>
        <p:spPr>
          <a:xfrm flipH="1">
            <a:off x="0" y="0"/>
            <a:ext cx="0" cy="0"/>
          </a:xfrm>
          <a:prstGeom prst="rect">
            <a:avLst/>
          </a:prstGeom>
          <a:noFill/>
          <a:ln>
            <a:noFill/>
            <a:miter lim="800000"/>
          </a:ln>
        </p:spPr>
        <p:txBody>
          <a:bodyPr anchor="t" anchorCtr="0"/>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5pPr>
          </a:lstStyle>
          <a:p>
            <a:pPr lvl="0">
              <a:buClrTx/>
              <a:buFont typeface="Calibri" panose="020F0502020204030204" pitchFamily="34" charset="0"/>
            </a:pPr>
            <a:endParaRPr lang="zh-CN" sz="1800">
              <a:latin typeface="Calibri" panose="020F0502020204030204" pitchFamily="34" charset="0"/>
              <a:ea typeface="宋体" panose="02010600030101010101" pitchFamily="2" charset="-122"/>
            </a:endParaRPr>
          </a:p>
        </p:txBody>
      </p:sp>
      <p:sp>
        <p:nvSpPr>
          <p:cNvPr id="6" name="灯片编号占位符 5"/>
          <p:cNvSpPr>
            <a:spLocks noGrp="1"/>
          </p:cNvSpPr>
          <p:nvPr>
            <p:ph type="sldNum" sz="quarter" idx="12"/>
          </p:nvPr>
        </p:nvSpPr>
        <p:spPr>
          <a:xfrm flipH="1">
            <a:off x="0" y="0"/>
            <a:ext cx="0" cy="0"/>
          </a:xfrm>
          <a:prstGeom prst="rect">
            <a:avLst/>
          </a:prstGeom>
          <a:noFill/>
          <a:ln>
            <a:noFill/>
            <a:miter lim="800000"/>
          </a:ln>
        </p:spPr>
        <p:txBody>
          <a:bodyPr anchor="t" anchorCtr="0"/>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5pPr>
          </a:lstStyle>
          <a:p>
            <a:pPr marL="0" lvl="0" indent="0" defTabSz="822325">
              <a:buClrTx/>
              <a:buFont typeface="Calibri" panose="020F0502020204030204" pitchFamily="34" charset="0"/>
            </a:pPr>
            <a:fld id="{7466D34F-7D4D-4745-B55B-12137BC1F688}" type="slidenum">
              <a:rPr lang="zh-CN" altLang="en-US" sz="1600">
                <a:latin typeface="Times New Roman" panose="02020603050405020304"/>
                <a:ea typeface="楷体" panose="02010609060101010101" pitchFamily="49" charset="-122"/>
              </a:rPr>
            </a:fld>
            <a:endParaRPr lang="zh-CN" altLang="en-US" sz="1600">
              <a:latin typeface="Times New Roman" panose="02020603050405020304"/>
              <a:ea typeface="楷体" panose="02010609060101010101" pitchFamily="49" charset="-122"/>
            </a:endParaRPr>
          </a:p>
        </p:txBody>
      </p:sp>
    </p:spTree>
  </p:cSld>
  <p:clrMapOvr>
    <a:masterClrMapping/>
  </p:clrMapOvr>
  <p:transition>
    <p:checker dir="vert"/>
  </p:transition>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4500"/>
            </a:lvl1pPr>
          </a:lstStyle>
          <a:p>
            <a:pPr fontAlgn="base"/>
            <a:r>
              <a:rPr lang="zh-CN" altLang="en-US" strike="noStrike" noProof="1" smtClean="0"/>
              <a:t>单击此处编辑母版标题样式</a:t>
            </a:r>
            <a:endParaRPr lang="zh-CN" altLang="en-US" strike="noStrike" noProof="1"/>
          </a:p>
        </p:txBody>
      </p:sp>
      <p:sp>
        <p:nvSpPr>
          <p:cNvPr id="3" name="副标题 2"/>
          <p:cNvSpPr>
            <a:spLocks noGrp="1"/>
          </p:cNvSpPr>
          <p:nvPr>
            <p:ph type="subTitle" idx="1"/>
          </p:nvPr>
        </p:nvSpPr>
        <p:spPr>
          <a:xfrm>
            <a:off x="1524000" y="3602038"/>
            <a:ext cx="9144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pPr fontAlgn="base"/>
            <a:r>
              <a:rPr lang="zh-CN" altLang="en-US" strike="noStrike" noProof="1" smtClean="0"/>
              <a:t>单击此处编辑母版副标题样式</a:t>
            </a:r>
            <a:endParaRPr lang="zh-CN" altLang="en-US" strike="noStrike" noProof="1"/>
          </a:p>
        </p:txBody>
      </p:sp>
      <p:sp>
        <p:nvSpPr>
          <p:cNvPr id="4" name="日期占位符 1027"/>
          <p:cNvSpPr>
            <a:spLocks noGrp="1"/>
          </p:cNvSpPr>
          <p:nvPr>
            <p:ph type="dt" sz="half" idx="10"/>
          </p:nvPr>
        </p:nvSpPr>
        <p:spPr>
          <a:xfrm>
            <a:off x="609600" y="6245225"/>
            <a:ext cx="2844800" cy="476250"/>
          </a:xfrm>
          <a:prstGeom prst="rect">
            <a:avLst/>
          </a:prstGeom>
          <a:noFill/>
          <a:ln w="9525">
            <a:noFill/>
          </a:ln>
        </p:spPr>
        <p:txBody>
          <a:bodyPr anchor="t" anchorCtr="0"/>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400" b="0" i="0" u="none" baseline="0" noProof="1">
                <a:solidFill>
                  <a:schemeClr val="tx1"/>
                </a:solidFill>
                <a:latin typeface="Calibri" panose="020F0502020204030204" pitchFamily="34" charset="0"/>
                <a:ea typeface="宋体" panose="02010600030101010101"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5pPr>
          </a:lstStyle>
          <a:p>
            <a:pPr lvl="0"/>
            <a:endParaRPr lang="zh-CN" altLang="en-US" sz="1400">
              <a:latin typeface="Calibri" panose="020F0502020204030204" pitchFamily="34" charset="0"/>
              <a:ea typeface="宋体" panose="02010600030101010101" pitchFamily="2" charset="-122"/>
            </a:endParaRPr>
          </a:p>
        </p:txBody>
      </p:sp>
      <p:sp>
        <p:nvSpPr>
          <p:cNvPr id="5" name="页脚占位符 1028"/>
          <p:cNvSpPr>
            <a:spLocks noGrp="1"/>
          </p:cNvSpPr>
          <p:nvPr>
            <p:ph type="ftr" sz="quarter" idx="11"/>
          </p:nvPr>
        </p:nvSpPr>
        <p:spPr>
          <a:xfrm>
            <a:off x="4165600" y="6245225"/>
            <a:ext cx="3860800" cy="476250"/>
          </a:xfrm>
          <a:prstGeom prst="rect">
            <a:avLst/>
          </a:prstGeom>
          <a:noFill/>
          <a:ln w="9525">
            <a:noFill/>
          </a:ln>
        </p:spPr>
        <p:txBody>
          <a:bodyPr anchor="t" anchorCtr="0"/>
          <a:lstStyle>
            <a:defPPr>
              <a:defRPr lang="zh-CN"/>
            </a:defPPr>
            <a:lvl1pPr marL="0" indent="0" algn="ctr" defTabSz="914400" rtl="0" eaLnBrk="1" fontAlgn="base" hangingPunct="1">
              <a:lnSpc>
                <a:spcPct val="100000"/>
              </a:lnSpc>
              <a:spcBef>
                <a:spcPct val="0"/>
              </a:spcBef>
              <a:spcAft>
                <a:spcPct val="0"/>
              </a:spcAft>
              <a:buClrTx/>
              <a:buSzTx/>
              <a:buFontTx/>
              <a:buNone/>
              <a:defRPr lang="zh-CN" altLang="en-US" sz="1400" b="0" i="0" u="none" baseline="0" noProof="1">
                <a:solidFill>
                  <a:schemeClr val="tx1"/>
                </a:solidFill>
                <a:latin typeface="Calibri" panose="020F0502020204030204" pitchFamily="34" charset="0"/>
                <a:ea typeface="宋体" panose="02010600030101010101"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5pPr>
          </a:lstStyle>
          <a:p>
            <a:pPr lvl="0" algn="ctr"/>
            <a:endParaRPr lang="zh-CN" altLang="en-US" sz="1400">
              <a:latin typeface="Calibri" panose="020F0502020204030204" pitchFamily="34" charset="0"/>
              <a:ea typeface="宋体" panose="02010600030101010101" pitchFamily="2" charset="-122"/>
            </a:endParaRPr>
          </a:p>
        </p:txBody>
      </p:sp>
      <p:sp>
        <p:nvSpPr>
          <p:cNvPr id="6" name="灯片编号占位符 1029"/>
          <p:cNvSpPr>
            <a:spLocks noGrp="1"/>
          </p:cNvSpPr>
          <p:nvPr>
            <p:ph type="sldNum" sz="quarter" idx="12"/>
          </p:nvPr>
        </p:nvSpPr>
        <p:spPr>
          <a:xfrm>
            <a:off x="8737600" y="6245225"/>
            <a:ext cx="2844800" cy="476250"/>
          </a:xfrm>
          <a:prstGeom prst="rect">
            <a:avLst/>
          </a:prstGeom>
          <a:noFill/>
          <a:ln w="9525">
            <a:noFill/>
          </a:ln>
        </p:spPr>
        <p:txBody>
          <a:bodyPr wrap="square" lIns="91440" tIns="45720" rIns="91440" bIns="45720" numCol="1" anchor="t" anchorCtr="0" compatLnSpc="1"/>
          <a:lstStyle>
            <a:defPPr>
              <a:defRPr lang="zh-CN"/>
            </a:defPPr>
            <a:lvl1pPr marL="0" indent="0" algn="r" defTabSz="914400" rtl="0" eaLnBrk="1" fontAlgn="base" hangingPunct="1">
              <a:lnSpc>
                <a:spcPct val="100000"/>
              </a:lnSpc>
              <a:spcBef>
                <a:spcPct val="0"/>
              </a:spcBef>
              <a:spcAft>
                <a:spcPct val="0"/>
              </a:spcAft>
              <a:buClrTx/>
              <a:buSzTx/>
              <a:buFontTx/>
              <a:buNone/>
              <a:defRPr lang="zh-CN" altLang="en-US" sz="1400" b="0" i="0" u="none" baseline="0">
                <a:solidFill>
                  <a:schemeClr val="tx1"/>
                </a:solidFill>
                <a:latin typeface="Calibri" panose="020F0502020204030204" pitchFamily="34" charset="0"/>
                <a:ea typeface="宋体" panose="02010600030101010101"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5pPr>
          </a:lstStyle>
          <a:p>
            <a:pPr lvl="0" algn="r"/>
            <a:fld id="{3481BAE7-8C83-48D3-936C-773BEC681134}" type="slidenum">
              <a:rPr lang="zh-CN" altLang="en-US" sz="1400">
                <a:latin typeface="Calibri" panose="020F0502020204030204" pitchFamily="34" charset="0"/>
                <a:ea typeface="宋体" panose="02010600030101010101" pitchFamily="2" charset="-122"/>
              </a:rPr>
            </a:fld>
            <a:endParaRPr lang="en-US" altLang="zh-CN" sz="1400">
              <a:latin typeface="Calibri" panose="020F0502020204030204" pitchFamily="34" charset="0"/>
            </a:endParaRPr>
          </a:p>
        </p:txBody>
      </p:sp>
    </p:spTree>
  </p:cSld>
  <p:clrMapOvr>
    <a:masterClrMapping/>
  </p:clrMapOvr>
  <p:transition/>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smtClean="0"/>
              <a:t>单击此处编辑母版标题样式</a:t>
            </a:r>
            <a:endParaRPr lang="zh-CN" altLang="en-US" strike="noStrike" noProof="1"/>
          </a:p>
        </p:txBody>
      </p:sp>
      <p:sp>
        <p:nvSpPr>
          <p:cNvPr id="3" name="内容占位符 2"/>
          <p:cNvSpPr>
            <a:spLocks noGrp="1"/>
          </p:cNvSpPr>
          <p:nvPr>
            <p:ph idx="1"/>
          </p:nvPr>
        </p:nvSpPr>
        <p:spPr/>
        <p:txBody>
          <a:body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4" name="日期占位符 1027"/>
          <p:cNvSpPr>
            <a:spLocks noGrp="1"/>
          </p:cNvSpPr>
          <p:nvPr>
            <p:ph type="dt" sz="half" idx="10"/>
          </p:nvPr>
        </p:nvSpPr>
        <p:spPr>
          <a:xfrm>
            <a:off x="609600" y="6245225"/>
            <a:ext cx="2844800" cy="476250"/>
          </a:xfrm>
          <a:prstGeom prst="rect">
            <a:avLst/>
          </a:prstGeom>
          <a:noFill/>
          <a:ln w="9525">
            <a:noFill/>
          </a:ln>
        </p:spPr>
        <p:txBody>
          <a:bodyPr anchor="t" anchorCtr="0"/>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400" b="0" i="0" u="none" baseline="0" noProof="1">
                <a:solidFill>
                  <a:schemeClr val="tx1"/>
                </a:solidFill>
                <a:latin typeface="Calibri" panose="020F0502020204030204" pitchFamily="34" charset="0"/>
                <a:ea typeface="宋体" panose="02010600030101010101"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5pPr>
          </a:lstStyle>
          <a:p>
            <a:pPr lvl="0"/>
            <a:endParaRPr lang="zh-CN" altLang="en-US" sz="1400">
              <a:latin typeface="Calibri" panose="020F0502020204030204" pitchFamily="34" charset="0"/>
              <a:ea typeface="宋体" panose="02010600030101010101" pitchFamily="2" charset="-122"/>
            </a:endParaRPr>
          </a:p>
        </p:txBody>
      </p:sp>
      <p:sp>
        <p:nvSpPr>
          <p:cNvPr id="5" name="页脚占位符 1028"/>
          <p:cNvSpPr>
            <a:spLocks noGrp="1"/>
          </p:cNvSpPr>
          <p:nvPr>
            <p:ph type="ftr" sz="quarter" idx="11"/>
          </p:nvPr>
        </p:nvSpPr>
        <p:spPr>
          <a:xfrm>
            <a:off x="4165600" y="6245225"/>
            <a:ext cx="3860800" cy="476250"/>
          </a:xfrm>
          <a:prstGeom prst="rect">
            <a:avLst/>
          </a:prstGeom>
          <a:noFill/>
          <a:ln w="9525">
            <a:noFill/>
          </a:ln>
        </p:spPr>
        <p:txBody>
          <a:bodyPr anchor="t" anchorCtr="0"/>
          <a:lstStyle>
            <a:defPPr>
              <a:defRPr lang="zh-CN"/>
            </a:defPPr>
            <a:lvl1pPr marL="0" indent="0" algn="ctr" defTabSz="914400" rtl="0" eaLnBrk="1" fontAlgn="base" hangingPunct="1">
              <a:lnSpc>
                <a:spcPct val="100000"/>
              </a:lnSpc>
              <a:spcBef>
                <a:spcPct val="0"/>
              </a:spcBef>
              <a:spcAft>
                <a:spcPct val="0"/>
              </a:spcAft>
              <a:buClrTx/>
              <a:buSzTx/>
              <a:buFontTx/>
              <a:buNone/>
              <a:defRPr lang="zh-CN" altLang="en-US" sz="1400" b="0" i="0" u="none" baseline="0" noProof="1">
                <a:solidFill>
                  <a:schemeClr val="tx1"/>
                </a:solidFill>
                <a:latin typeface="Calibri" panose="020F0502020204030204" pitchFamily="34" charset="0"/>
                <a:ea typeface="宋体" panose="02010600030101010101"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5pPr>
          </a:lstStyle>
          <a:p>
            <a:pPr lvl="0" algn="ctr"/>
            <a:endParaRPr lang="zh-CN" altLang="en-US" sz="1400">
              <a:latin typeface="Calibri" panose="020F0502020204030204" pitchFamily="34" charset="0"/>
              <a:ea typeface="宋体" panose="02010600030101010101" pitchFamily="2" charset="-122"/>
            </a:endParaRPr>
          </a:p>
        </p:txBody>
      </p:sp>
      <p:sp>
        <p:nvSpPr>
          <p:cNvPr id="6" name="灯片编号占位符 1029"/>
          <p:cNvSpPr>
            <a:spLocks noGrp="1"/>
          </p:cNvSpPr>
          <p:nvPr>
            <p:ph type="sldNum" sz="quarter" idx="12"/>
          </p:nvPr>
        </p:nvSpPr>
        <p:spPr>
          <a:xfrm>
            <a:off x="8737600" y="6245225"/>
            <a:ext cx="2844800" cy="476250"/>
          </a:xfrm>
          <a:prstGeom prst="rect">
            <a:avLst/>
          </a:prstGeom>
          <a:noFill/>
          <a:ln w="9525">
            <a:noFill/>
          </a:ln>
        </p:spPr>
        <p:txBody>
          <a:bodyPr wrap="square" lIns="91440" tIns="45720" rIns="91440" bIns="45720" numCol="1" anchor="t" anchorCtr="0" compatLnSpc="1"/>
          <a:lstStyle>
            <a:defPPr>
              <a:defRPr lang="zh-CN"/>
            </a:defPPr>
            <a:lvl1pPr marL="0" indent="0" algn="r" defTabSz="914400" rtl="0" eaLnBrk="1" fontAlgn="base" hangingPunct="1">
              <a:lnSpc>
                <a:spcPct val="100000"/>
              </a:lnSpc>
              <a:spcBef>
                <a:spcPct val="0"/>
              </a:spcBef>
              <a:spcAft>
                <a:spcPct val="0"/>
              </a:spcAft>
              <a:buClrTx/>
              <a:buSzTx/>
              <a:buFontTx/>
              <a:buNone/>
              <a:defRPr lang="zh-CN" altLang="en-US" sz="1400" b="0" i="0" u="none" baseline="0">
                <a:solidFill>
                  <a:schemeClr val="tx1"/>
                </a:solidFill>
                <a:latin typeface="Calibri" panose="020F0502020204030204" pitchFamily="34" charset="0"/>
                <a:ea typeface="宋体" panose="02010600030101010101"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5pPr>
          </a:lstStyle>
          <a:p>
            <a:pPr lvl="0" algn="r"/>
            <a:fld id="{3481BAE7-8C83-48D3-936C-773BEC681134}" type="slidenum">
              <a:rPr lang="zh-CN" altLang="en-US" sz="1400">
                <a:latin typeface="Calibri" panose="020F0502020204030204" pitchFamily="34" charset="0"/>
                <a:ea typeface="宋体" panose="02010600030101010101" pitchFamily="2" charset="-122"/>
              </a:rPr>
            </a:fld>
            <a:endParaRPr lang="en-US" altLang="zh-CN" sz="1400">
              <a:latin typeface="Calibri" panose="020F0502020204030204" pitchFamily="34" charset="0"/>
            </a:endParaRPr>
          </a:p>
        </p:txBody>
      </p:sp>
    </p:spTree>
  </p:cSld>
  <p:clrMapOvr>
    <a:masterClrMapping/>
  </p:clrMapOvr>
  <p:transition/>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1" y="1709738"/>
            <a:ext cx="10515600" cy="2852737"/>
          </a:xfrm>
        </p:spPr>
        <p:txBody>
          <a:bodyPr anchor="b"/>
          <a:lstStyle>
            <a:lvl1pPr>
              <a:defRPr sz="4500"/>
            </a:lvl1pPr>
          </a:lstStyle>
          <a:p>
            <a:pPr fontAlgn="base"/>
            <a:r>
              <a:rPr lang="zh-CN" altLang="en-US" strike="noStrike" noProof="1" smtClean="0"/>
              <a:t>单击此处编辑母版标题样式</a:t>
            </a:r>
            <a:endParaRPr lang="zh-CN" altLang="en-US" strike="noStrike" noProof="1"/>
          </a:p>
        </p:txBody>
      </p:sp>
      <p:sp>
        <p:nvSpPr>
          <p:cNvPr id="3" name="文本占位符 2"/>
          <p:cNvSpPr>
            <a:spLocks noGrp="1"/>
          </p:cNvSpPr>
          <p:nvPr>
            <p:ph type="body" idx="1"/>
          </p:nvPr>
        </p:nvSpPr>
        <p:spPr>
          <a:xfrm>
            <a:off x="831851" y="4589463"/>
            <a:ext cx="105156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fontAlgn="base"/>
            <a:r>
              <a:rPr lang="zh-CN" altLang="en-US" strike="noStrike" noProof="1" smtClean="0"/>
              <a:t>单击此处编辑母版文本样式</a:t>
            </a:r>
            <a:endParaRPr lang="zh-CN" altLang="en-US" strike="noStrike" noProof="1" smtClean="0"/>
          </a:p>
        </p:txBody>
      </p:sp>
      <p:sp>
        <p:nvSpPr>
          <p:cNvPr id="4" name="日期占位符 1027"/>
          <p:cNvSpPr>
            <a:spLocks noGrp="1"/>
          </p:cNvSpPr>
          <p:nvPr>
            <p:ph type="dt" sz="half" idx="10"/>
          </p:nvPr>
        </p:nvSpPr>
        <p:spPr>
          <a:xfrm>
            <a:off x="609600" y="6245225"/>
            <a:ext cx="2844800" cy="476250"/>
          </a:xfrm>
          <a:prstGeom prst="rect">
            <a:avLst/>
          </a:prstGeom>
          <a:noFill/>
          <a:ln w="9525">
            <a:noFill/>
          </a:ln>
        </p:spPr>
        <p:txBody>
          <a:bodyPr anchor="t" anchorCtr="0"/>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400" b="0" i="0" u="none" baseline="0" noProof="1">
                <a:solidFill>
                  <a:schemeClr val="tx1"/>
                </a:solidFill>
                <a:latin typeface="Calibri" panose="020F0502020204030204" pitchFamily="34" charset="0"/>
                <a:ea typeface="宋体" panose="02010600030101010101"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5pPr>
          </a:lstStyle>
          <a:p>
            <a:pPr lvl="0"/>
            <a:endParaRPr lang="zh-CN" altLang="en-US" sz="1400">
              <a:latin typeface="Calibri" panose="020F0502020204030204" pitchFamily="34" charset="0"/>
              <a:ea typeface="宋体" panose="02010600030101010101" pitchFamily="2" charset="-122"/>
            </a:endParaRPr>
          </a:p>
        </p:txBody>
      </p:sp>
      <p:sp>
        <p:nvSpPr>
          <p:cNvPr id="5" name="页脚占位符 1028"/>
          <p:cNvSpPr>
            <a:spLocks noGrp="1"/>
          </p:cNvSpPr>
          <p:nvPr>
            <p:ph type="ftr" sz="quarter" idx="11"/>
          </p:nvPr>
        </p:nvSpPr>
        <p:spPr>
          <a:xfrm>
            <a:off x="4165600" y="6245225"/>
            <a:ext cx="3860800" cy="476250"/>
          </a:xfrm>
          <a:prstGeom prst="rect">
            <a:avLst/>
          </a:prstGeom>
          <a:noFill/>
          <a:ln w="9525">
            <a:noFill/>
          </a:ln>
        </p:spPr>
        <p:txBody>
          <a:bodyPr anchor="t" anchorCtr="0"/>
          <a:lstStyle>
            <a:defPPr>
              <a:defRPr lang="zh-CN"/>
            </a:defPPr>
            <a:lvl1pPr marL="0" indent="0" algn="ctr" defTabSz="914400" rtl="0" eaLnBrk="1" fontAlgn="base" hangingPunct="1">
              <a:lnSpc>
                <a:spcPct val="100000"/>
              </a:lnSpc>
              <a:spcBef>
                <a:spcPct val="0"/>
              </a:spcBef>
              <a:spcAft>
                <a:spcPct val="0"/>
              </a:spcAft>
              <a:buClrTx/>
              <a:buSzTx/>
              <a:buFontTx/>
              <a:buNone/>
              <a:defRPr lang="zh-CN" altLang="en-US" sz="1400" b="0" i="0" u="none" baseline="0" noProof="1">
                <a:solidFill>
                  <a:schemeClr val="tx1"/>
                </a:solidFill>
                <a:latin typeface="Calibri" panose="020F0502020204030204" pitchFamily="34" charset="0"/>
                <a:ea typeface="宋体" panose="02010600030101010101"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5pPr>
          </a:lstStyle>
          <a:p>
            <a:pPr lvl="0" algn="ctr"/>
            <a:endParaRPr lang="zh-CN" altLang="en-US" sz="1400">
              <a:latin typeface="Calibri" panose="020F0502020204030204" pitchFamily="34" charset="0"/>
              <a:ea typeface="宋体" panose="02010600030101010101" pitchFamily="2" charset="-122"/>
            </a:endParaRPr>
          </a:p>
        </p:txBody>
      </p:sp>
      <p:sp>
        <p:nvSpPr>
          <p:cNvPr id="6" name="灯片编号占位符 1029"/>
          <p:cNvSpPr>
            <a:spLocks noGrp="1"/>
          </p:cNvSpPr>
          <p:nvPr>
            <p:ph type="sldNum" sz="quarter" idx="12"/>
          </p:nvPr>
        </p:nvSpPr>
        <p:spPr>
          <a:xfrm>
            <a:off x="8737600" y="6245225"/>
            <a:ext cx="2844800" cy="476250"/>
          </a:xfrm>
          <a:prstGeom prst="rect">
            <a:avLst/>
          </a:prstGeom>
          <a:noFill/>
          <a:ln w="9525">
            <a:noFill/>
          </a:ln>
        </p:spPr>
        <p:txBody>
          <a:bodyPr wrap="square" lIns="91440" tIns="45720" rIns="91440" bIns="45720" numCol="1" anchor="t" anchorCtr="0" compatLnSpc="1"/>
          <a:lstStyle>
            <a:defPPr>
              <a:defRPr lang="zh-CN"/>
            </a:defPPr>
            <a:lvl1pPr marL="0" indent="0" algn="r" defTabSz="914400" rtl="0" eaLnBrk="1" fontAlgn="base" hangingPunct="1">
              <a:lnSpc>
                <a:spcPct val="100000"/>
              </a:lnSpc>
              <a:spcBef>
                <a:spcPct val="0"/>
              </a:spcBef>
              <a:spcAft>
                <a:spcPct val="0"/>
              </a:spcAft>
              <a:buClrTx/>
              <a:buSzTx/>
              <a:buFontTx/>
              <a:buNone/>
              <a:defRPr lang="zh-CN" altLang="en-US" sz="1400" b="0" i="0" u="none" baseline="0">
                <a:solidFill>
                  <a:schemeClr val="tx1"/>
                </a:solidFill>
                <a:latin typeface="Calibri" panose="020F0502020204030204" pitchFamily="34" charset="0"/>
                <a:ea typeface="宋体" panose="02010600030101010101"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5pPr>
          </a:lstStyle>
          <a:p>
            <a:pPr lvl="0" algn="r"/>
            <a:fld id="{3481BAE7-8C83-48D3-936C-773BEC681134}" type="slidenum">
              <a:rPr lang="zh-CN" altLang="en-US" sz="1400">
                <a:latin typeface="Calibri" panose="020F0502020204030204" pitchFamily="34" charset="0"/>
                <a:ea typeface="宋体" panose="02010600030101010101" pitchFamily="2" charset="-122"/>
              </a:rPr>
            </a:fld>
            <a:endParaRPr lang="en-US" altLang="zh-CN" sz="1400">
              <a:latin typeface="Calibri" panose="020F0502020204030204" pitchFamily="34" charset="0"/>
            </a:endParaRPr>
          </a:p>
        </p:txBody>
      </p:sp>
    </p:spTree>
  </p:cSld>
  <p:clrMapOvr>
    <a:masterClrMapping/>
  </p:clrMapOvr>
  <p:transition/>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smtClean="0"/>
              <a:t>单击此处编辑母版标题样式</a:t>
            </a:r>
            <a:endParaRPr lang="zh-CN" altLang="en-US" strike="noStrike" noProof="1"/>
          </a:p>
        </p:txBody>
      </p:sp>
      <p:sp>
        <p:nvSpPr>
          <p:cNvPr id="3" name="内容占位符 2"/>
          <p:cNvSpPr>
            <a:spLocks noGrp="1"/>
          </p:cNvSpPr>
          <p:nvPr>
            <p:ph sz="half" idx="1"/>
          </p:nvPr>
        </p:nvSpPr>
        <p:spPr>
          <a:xfrm>
            <a:off x="609600" y="1600200"/>
            <a:ext cx="5376672" cy="4525963"/>
          </a:xfrm>
        </p:spPr>
        <p:txBody>
          <a:body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4" name="内容占位符 3"/>
          <p:cNvSpPr>
            <a:spLocks noGrp="1"/>
          </p:cNvSpPr>
          <p:nvPr>
            <p:ph sz="half" idx="2"/>
          </p:nvPr>
        </p:nvSpPr>
        <p:spPr>
          <a:xfrm>
            <a:off x="6205728" y="1600200"/>
            <a:ext cx="5376672" cy="4525963"/>
          </a:xfrm>
        </p:spPr>
        <p:txBody>
          <a:body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5" name="日期占位符 1027"/>
          <p:cNvSpPr>
            <a:spLocks noGrp="1"/>
          </p:cNvSpPr>
          <p:nvPr>
            <p:ph type="dt" sz="half" idx="10"/>
          </p:nvPr>
        </p:nvSpPr>
        <p:spPr>
          <a:xfrm>
            <a:off x="609600" y="6245225"/>
            <a:ext cx="2844800" cy="476250"/>
          </a:xfrm>
          <a:prstGeom prst="rect">
            <a:avLst/>
          </a:prstGeom>
          <a:noFill/>
          <a:ln w="9525">
            <a:noFill/>
          </a:ln>
        </p:spPr>
        <p:txBody>
          <a:bodyPr anchor="t" anchorCtr="0"/>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400" b="0" i="0" u="none" baseline="0" noProof="1">
                <a:solidFill>
                  <a:schemeClr val="tx1"/>
                </a:solidFill>
                <a:latin typeface="Calibri" panose="020F0502020204030204" pitchFamily="34" charset="0"/>
                <a:ea typeface="宋体" panose="02010600030101010101"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5pPr>
          </a:lstStyle>
          <a:p>
            <a:pPr lvl="0"/>
            <a:endParaRPr lang="zh-CN" altLang="en-US" sz="1400">
              <a:latin typeface="Calibri" panose="020F0502020204030204" pitchFamily="34" charset="0"/>
              <a:ea typeface="宋体" panose="02010600030101010101" pitchFamily="2" charset="-122"/>
            </a:endParaRPr>
          </a:p>
        </p:txBody>
      </p:sp>
      <p:sp>
        <p:nvSpPr>
          <p:cNvPr id="6" name="页脚占位符 1028"/>
          <p:cNvSpPr>
            <a:spLocks noGrp="1"/>
          </p:cNvSpPr>
          <p:nvPr>
            <p:ph type="ftr" sz="quarter" idx="11"/>
          </p:nvPr>
        </p:nvSpPr>
        <p:spPr>
          <a:xfrm>
            <a:off x="4165600" y="6245225"/>
            <a:ext cx="3860800" cy="476250"/>
          </a:xfrm>
          <a:prstGeom prst="rect">
            <a:avLst/>
          </a:prstGeom>
          <a:noFill/>
          <a:ln w="9525">
            <a:noFill/>
          </a:ln>
        </p:spPr>
        <p:txBody>
          <a:bodyPr anchor="t" anchorCtr="0"/>
          <a:lstStyle>
            <a:defPPr>
              <a:defRPr lang="zh-CN"/>
            </a:defPPr>
            <a:lvl1pPr marL="0" indent="0" algn="ctr" defTabSz="914400" rtl="0" eaLnBrk="1" fontAlgn="base" hangingPunct="1">
              <a:lnSpc>
                <a:spcPct val="100000"/>
              </a:lnSpc>
              <a:spcBef>
                <a:spcPct val="0"/>
              </a:spcBef>
              <a:spcAft>
                <a:spcPct val="0"/>
              </a:spcAft>
              <a:buClrTx/>
              <a:buSzTx/>
              <a:buFontTx/>
              <a:buNone/>
              <a:defRPr lang="zh-CN" altLang="en-US" sz="1400" b="0" i="0" u="none" baseline="0" noProof="1">
                <a:solidFill>
                  <a:schemeClr val="tx1"/>
                </a:solidFill>
                <a:latin typeface="Calibri" panose="020F0502020204030204" pitchFamily="34" charset="0"/>
                <a:ea typeface="宋体" panose="02010600030101010101"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5pPr>
          </a:lstStyle>
          <a:p>
            <a:pPr lvl="0" algn="ctr"/>
            <a:endParaRPr lang="zh-CN" altLang="en-US" sz="1400">
              <a:latin typeface="Calibri" panose="020F0502020204030204" pitchFamily="34" charset="0"/>
              <a:ea typeface="宋体" panose="02010600030101010101" pitchFamily="2" charset="-122"/>
            </a:endParaRPr>
          </a:p>
        </p:txBody>
      </p:sp>
      <p:sp>
        <p:nvSpPr>
          <p:cNvPr id="7" name="灯片编号占位符 1029"/>
          <p:cNvSpPr>
            <a:spLocks noGrp="1"/>
          </p:cNvSpPr>
          <p:nvPr>
            <p:ph type="sldNum" sz="quarter" idx="12"/>
          </p:nvPr>
        </p:nvSpPr>
        <p:spPr>
          <a:xfrm>
            <a:off x="8737600" y="6245225"/>
            <a:ext cx="2844800" cy="476250"/>
          </a:xfrm>
          <a:prstGeom prst="rect">
            <a:avLst/>
          </a:prstGeom>
          <a:noFill/>
          <a:ln w="9525">
            <a:noFill/>
          </a:ln>
        </p:spPr>
        <p:txBody>
          <a:bodyPr wrap="square" lIns="91440" tIns="45720" rIns="91440" bIns="45720" numCol="1" anchor="t" anchorCtr="0" compatLnSpc="1"/>
          <a:lstStyle>
            <a:defPPr>
              <a:defRPr lang="zh-CN"/>
            </a:defPPr>
            <a:lvl1pPr marL="0" indent="0" algn="r" defTabSz="914400" rtl="0" eaLnBrk="1" fontAlgn="base" hangingPunct="1">
              <a:lnSpc>
                <a:spcPct val="100000"/>
              </a:lnSpc>
              <a:spcBef>
                <a:spcPct val="0"/>
              </a:spcBef>
              <a:spcAft>
                <a:spcPct val="0"/>
              </a:spcAft>
              <a:buClrTx/>
              <a:buSzTx/>
              <a:buFontTx/>
              <a:buNone/>
              <a:defRPr lang="zh-CN" altLang="en-US" sz="1400" b="0" i="0" u="none" baseline="0">
                <a:solidFill>
                  <a:schemeClr val="tx1"/>
                </a:solidFill>
                <a:latin typeface="Calibri" panose="020F0502020204030204" pitchFamily="34" charset="0"/>
                <a:ea typeface="宋体" panose="02010600030101010101"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5pPr>
          </a:lstStyle>
          <a:p>
            <a:pPr lvl="0" algn="r"/>
            <a:fld id="{3481BAE7-8C83-48D3-936C-773BEC681134}" type="slidenum">
              <a:rPr lang="zh-CN" altLang="en-US" sz="1400">
                <a:latin typeface="Calibri" panose="020F0502020204030204" pitchFamily="34" charset="0"/>
                <a:ea typeface="宋体" panose="02010600030101010101" pitchFamily="2" charset="-122"/>
              </a:rPr>
            </a:fld>
            <a:endParaRPr lang="en-US" altLang="zh-CN" sz="1400">
              <a:latin typeface="Calibri" panose="020F0502020204030204" pitchFamily="34" charset="0"/>
            </a:endParaRPr>
          </a:p>
        </p:txBody>
      </p:sp>
    </p:spTree>
  </p:cSld>
  <p:clrMapOvr>
    <a:masterClrMapping/>
  </p:clrMapOvr>
  <p:transition/>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pPr fontAlgn="base"/>
            <a:r>
              <a:rPr lang="zh-CN" altLang="en-US" strike="noStrike" noProof="1" smtClean="0"/>
              <a:t>单击此处编辑母版标题样式</a:t>
            </a:r>
            <a:endParaRPr lang="zh-CN" altLang="en-US" strike="noStrike" noProof="1"/>
          </a:p>
        </p:txBody>
      </p:sp>
      <p:sp>
        <p:nvSpPr>
          <p:cNvPr id="3" name="文本占位符 2"/>
          <p:cNvSpPr>
            <a:spLocks noGrp="1"/>
          </p:cNvSpPr>
          <p:nvPr>
            <p:ph type="body" idx="1"/>
          </p:nvPr>
        </p:nvSpPr>
        <p:spPr>
          <a:xfrm>
            <a:off x="1186775" y="1778438"/>
            <a:ext cx="4873575" cy="823912"/>
          </a:xfrm>
        </p:spPr>
        <p:txBody>
          <a:bodyPr anchor="ctr"/>
          <a:lstStyle>
            <a:lvl1pPr marL="0" indent="0">
              <a:buNone/>
              <a:defRPr sz="2100"/>
            </a:lvl1pPr>
            <a:lvl2pPr marL="342900" indent="0">
              <a:buNone/>
              <a:defRPr sz="1800"/>
            </a:lvl2pPr>
            <a:lvl3pPr marL="685800" indent="0">
              <a:buNone/>
              <a:defRPr sz="1500"/>
            </a:lvl3pPr>
            <a:lvl4pPr marL="1028700" indent="0">
              <a:buNone/>
              <a:defRPr sz="1350"/>
            </a:lvl4pPr>
            <a:lvl5pPr marL="1371600" indent="0">
              <a:buNone/>
              <a:defRPr sz="1350"/>
            </a:lvl5pPr>
            <a:lvl6pPr marL="1714500" indent="0">
              <a:buNone/>
              <a:defRPr sz="1350"/>
            </a:lvl6pPr>
            <a:lvl7pPr marL="2057400" indent="0">
              <a:buNone/>
              <a:defRPr sz="1350"/>
            </a:lvl7pPr>
            <a:lvl8pPr marL="2400300" indent="0">
              <a:buNone/>
              <a:defRPr sz="1350"/>
            </a:lvl8pPr>
            <a:lvl9pPr marL="2743200" indent="0">
              <a:buNone/>
              <a:defRPr sz="1350"/>
            </a:lvl9pPr>
          </a:lstStyle>
          <a:p>
            <a:pPr lvl="0" fontAlgn="base"/>
            <a:r>
              <a:rPr lang="zh-CN" altLang="en-US" strike="noStrike" noProof="1" smtClean="0"/>
              <a:t>单击此处编辑母版文本样式</a:t>
            </a:r>
            <a:endParaRPr lang="zh-CN" altLang="en-US" strike="noStrike" noProof="1" smtClean="0"/>
          </a:p>
        </p:txBody>
      </p:sp>
      <p:sp>
        <p:nvSpPr>
          <p:cNvPr id="4" name="内容占位符 3"/>
          <p:cNvSpPr>
            <a:spLocks noGrp="1"/>
          </p:cNvSpPr>
          <p:nvPr>
            <p:ph sz="half" idx="2"/>
          </p:nvPr>
        </p:nvSpPr>
        <p:spPr>
          <a:xfrm>
            <a:off x="1186775" y="2665379"/>
            <a:ext cx="4873575" cy="3524284"/>
          </a:xfrm>
        </p:spPr>
        <p:txBody>
          <a:body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5" name="文本占位符 4"/>
          <p:cNvSpPr>
            <a:spLocks noGrp="1"/>
          </p:cNvSpPr>
          <p:nvPr>
            <p:ph type="body" sz="quarter" idx="3"/>
          </p:nvPr>
        </p:nvSpPr>
        <p:spPr>
          <a:xfrm>
            <a:off x="6256939" y="1778438"/>
            <a:ext cx="4897576" cy="823912"/>
          </a:xfrm>
        </p:spPr>
        <p:txBody>
          <a:bodyPr anchor="ctr"/>
          <a:lstStyle>
            <a:lvl1pPr marL="0" indent="0">
              <a:buNone/>
              <a:defRPr sz="2100"/>
            </a:lvl1pPr>
            <a:lvl2pPr marL="342900" indent="0">
              <a:buNone/>
              <a:defRPr sz="1800"/>
            </a:lvl2pPr>
            <a:lvl3pPr marL="685800" indent="0">
              <a:buNone/>
              <a:defRPr sz="1500"/>
            </a:lvl3pPr>
            <a:lvl4pPr marL="1028700" indent="0">
              <a:buNone/>
              <a:defRPr sz="1350"/>
            </a:lvl4pPr>
            <a:lvl5pPr marL="1371600" indent="0">
              <a:buNone/>
              <a:defRPr sz="1350"/>
            </a:lvl5pPr>
            <a:lvl6pPr marL="1714500" indent="0">
              <a:buNone/>
              <a:defRPr sz="1350"/>
            </a:lvl6pPr>
            <a:lvl7pPr marL="2057400" indent="0">
              <a:buNone/>
              <a:defRPr sz="1350"/>
            </a:lvl7pPr>
            <a:lvl8pPr marL="2400300" indent="0">
              <a:buNone/>
              <a:defRPr sz="1350"/>
            </a:lvl8pPr>
            <a:lvl9pPr marL="2743200" indent="0">
              <a:buNone/>
              <a:defRPr sz="1350"/>
            </a:lvl9pPr>
          </a:lstStyle>
          <a:p>
            <a:pPr lvl="0" fontAlgn="base"/>
            <a:r>
              <a:rPr lang="zh-CN" altLang="en-US" strike="noStrike" noProof="1" smtClean="0"/>
              <a:t>单击此处编辑母版文本样式</a:t>
            </a:r>
            <a:endParaRPr lang="zh-CN" altLang="en-US" strike="noStrike" noProof="1" smtClean="0"/>
          </a:p>
        </p:txBody>
      </p:sp>
      <p:sp>
        <p:nvSpPr>
          <p:cNvPr id="6" name="内容占位符 5"/>
          <p:cNvSpPr>
            <a:spLocks noGrp="1"/>
          </p:cNvSpPr>
          <p:nvPr>
            <p:ph sz="quarter" idx="4"/>
          </p:nvPr>
        </p:nvSpPr>
        <p:spPr>
          <a:xfrm>
            <a:off x="6256939" y="2665379"/>
            <a:ext cx="4897576" cy="3524284"/>
          </a:xfrm>
        </p:spPr>
        <p:txBody>
          <a:body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7" name="日期占位符 1027"/>
          <p:cNvSpPr>
            <a:spLocks noGrp="1"/>
          </p:cNvSpPr>
          <p:nvPr>
            <p:ph type="dt" sz="half" idx="10"/>
          </p:nvPr>
        </p:nvSpPr>
        <p:spPr>
          <a:xfrm>
            <a:off x="609600" y="6245225"/>
            <a:ext cx="2844800" cy="476250"/>
          </a:xfrm>
          <a:prstGeom prst="rect">
            <a:avLst/>
          </a:prstGeom>
          <a:noFill/>
          <a:ln w="9525">
            <a:noFill/>
          </a:ln>
        </p:spPr>
        <p:txBody>
          <a:bodyPr anchor="t" anchorCtr="0"/>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400" b="0" i="0" u="none" baseline="0" noProof="1">
                <a:solidFill>
                  <a:schemeClr val="tx1"/>
                </a:solidFill>
                <a:latin typeface="Calibri" panose="020F0502020204030204" pitchFamily="34" charset="0"/>
                <a:ea typeface="宋体" panose="02010600030101010101"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5pPr>
          </a:lstStyle>
          <a:p>
            <a:pPr lvl="0"/>
            <a:endParaRPr lang="zh-CN" altLang="en-US" sz="1400">
              <a:latin typeface="Calibri" panose="020F0502020204030204" pitchFamily="34" charset="0"/>
              <a:ea typeface="宋体" panose="02010600030101010101" pitchFamily="2" charset="-122"/>
            </a:endParaRPr>
          </a:p>
        </p:txBody>
      </p:sp>
      <p:sp>
        <p:nvSpPr>
          <p:cNvPr id="8" name="页脚占位符 1028"/>
          <p:cNvSpPr>
            <a:spLocks noGrp="1"/>
          </p:cNvSpPr>
          <p:nvPr>
            <p:ph type="ftr" sz="quarter" idx="11"/>
          </p:nvPr>
        </p:nvSpPr>
        <p:spPr>
          <a:xfrm>
            <a:off x="4165600" y="6245225"/>
            <a:ext cx="3860800" cy="476250"/>
          </a:xfrm>
          <a:prstGeom prst="rect">
            <a:avLst/>
          </a:prstGeom>
          <a:noFill/>
          <a:ln w="9525">
            <a:noFill/>
          </a:ln>
        </p:spPr>
        <p:txBody>
          <a:bodyPr anchor="t" anchorCtr="0"/>
          <a:lstStyle>
            <a:defPPr>
              <a:defRPr lang="zh-CN"/>
            </a:defPPr>
            <a:lvl1pPr marL="0" indent="0" algn="ctr" defTabSz="914400" rtl="0" eaLnBrk="1" fontAlgn="base" hangingPunct="1">
              <a:lnSpc>
                <a:spcPct val="100000"/>
              </a:lnSpc>
              <a:spcBef>
                <a:spcPct val="0"/>
              </a:spcBef>
              <a:spcAft>
                <a:spcPct val="0"/>
              </a:spcAft>
              <a:buClrTx/>
              <a:buSzTx/>
              <a:buFontTx/>
              <a:buNone/>
              <a:defRPr lang="zh-CN" altLang="en-US" sz="1400" b="0" i="0" u="none" baseline="0" noProof="1">
                <a:solidFill>
                  <a:schemeClr val="tx1"/>
                </a:solidFill>
                <a:latin typeface="Calibri" panose="020F0502020204030204" pitchFamily="34" charset="0"/>
                <a:ea typeface="宋体" panose="02010600030101010101"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5pPr>
          </a:lstStyle>
          <a:p>
            <a:pPr lvl="0" algn="ctr"/>
            <a:endParaRPr lang="zh-CN" altLang="en-US" sz="1400">
              <a:latin typeface="Calibri" panose="020F0502020204030204" pitchFamily="34" charset="0"/>
              <a:ea typeface="宋体" panose="02010600030101010101" pitchFamily="2" charset="-122"/>
            </a:endParaRPr>
          </a:p>
        </p:txBody>
      </p:sp>
      <p:sp>
        <p:nvSpPr>
          <p:cNvPr id="9" name="灯片编号占位符 1029"/>
          <p:cNvSpPr>
            <a:spLocks noGrp="1"/>
          </p:cNvSpPr>
          <p:nvPr>
            <p:ph type="sldNum" sz="quarter" idx="12"/>
          </p:nvPr>
        </p:nvSpPr>
        <p:spPr>
          <a:xfrm>
            <a:off x="8737600" y="6245225"/>
            <a:ext cx="2844800" cy="476250"/>
          </a:xfrm>
          <a:prstGeom prst="rect">
            <a:avLst/>
          </a:prstGeom>
          <a:noFill/>
          <a:ln w="9525">
            <a:noFill/>
          </a:ln>
        </p:spPr>
        <p:txBody>
          <a:bodyPr wrap="square" lIns="91440" tIns="45720" rIns="91440" bIns="45720" numCol="1" anchor="t" anchorCtr="0" compatLnSpc="1"/>
          <a:lstStyle>
            <a:defPPr>
              <a:defRPr lang="zh-CN"/>
            </a:defPPr>
            <a:lvl1pPr marL="0" indent="0" algn="r" defTabSz="914400" rtl="0" eaLnBrk="1" fontAlgn="base" hangingPunct="1">
              <a:lnSpc>
                <a:spcPct val="100000"/>
              </a:lnSpc>
              <a:spcBef>
                <a:spcPct val="0"/>
              </a:spcBef>
              <a:spcAft>
                <a:spcPct val="0"/>
              </a:spcAft>
              <a:buClrTx/>
              <a:buSzTx/>
              <a:buFontTx/>
              <a:buNone/>
              <a:defRPr lang="zh-CN" altLang="en-US" sz="1400" b="0" i="0" u="none" baseline="0">
                <a:solidFill>
                  <a:schemeClr val="tx1"/>
                </a:solidFill>
                <a:latin typeface="Calibri" panose="020F0502020204030204" pitchFamily="34" charset="0"/>
                <a:ea typeface="宋体" panose="02010600030101010101"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5pPr>
          </a:lstStyle>
          <a:p>
            <a:pPr lvl="0" algn="r"/>
            <a:fld id="{3481BAE7-8C83-48D3-936C-773BEC681134}" type="slidenum">
              <a:rPr lang="zh-CN" altLang="en-US" sz="1400">
                <a:latin typeface="Calibri" panose="020F0502020204030204" pitchFamily="34" charset="0"/>
                <a:ea typeface="宋体" panose="02010600030101010101" pitchFamily="2" charset="-122"/>
              </a:rPr>
            </a:fld>
            <a:endParaRPr lang="en-US" altLang="zh-CN" sz="1400">
              <a:latin typeface="Calibri" panose="020F0502020204030204" pitchFamily="34" charset="0"/>
            </a:endParaRPr>
          </a:p>
        </p:txBody>
      </p:sp>
    </p:spTree>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pPr fontAlgn="base"/>
            <a:r>
              <a:rPr lang="zh-CN" altLang="en-US" strike="noStrike" noProof="1" smtClean="0"/>
              <a:t>单击此处编辑母版标题样式</a:t>
            </a:r>
            <a:endParaRPr lang="zh-CN" altLang="en-US" strike="noStrike" noProof="1"/>
          </a:p>
        </p:txBody>
      </p:sp>
      <p:sp>
        <p:nvSpPr>
          <p:cNvPr id="3" name="文本占位符 2"/>
          <p:cNvSpPr>
            <a:spLocks noGrp="1"/>
          </p:cNvSpPr>
          <p:nvPr>
            <p:ph type="body" idx="1"/>
          </p:nvPr>
        </p:nvSpPr>
        <p:spPr>
          <a:xfrm>
            <a:off x="1186774" y="1778438"/>
            <a:ext cx="4873574" cy="823912"/>
          </a:xfrm>
        </p:spPr>
        <p:txBody>
          <a:bodyPr anchor="ctr" anchorCtr="0"/>
          <a:lstStyle>
            <a:lvl1pPr marL="0" indent="0">
              <a:buNone/>
              <a:defRPr sz="2800"/>
            </a:lvl1pPr>
            <a:lvl2pPr marL="457200" indent="0">
              <a:buNone/>
              <a:defRPr sz="2400"/>
            </a:lvl2pPr>
            <a:lvl3pPr marL="914400" indent="0">
              <a:buNone/>
              <a:defRPr sz="2000"/>
            </a:lvl3pPr>
            <a:lvl4pPr marL="1371600" indent="0">
              <a:buNone/>
              <a:defRPr sz="1800"/>
            </a:lvl4pPr>
            <a:lvl5pPr marL="1828800" indent="0">
              <a:buNone/>
              <a:defRPr sz="1800"/>
            </a:lvl5pPr>
            <a:lvl6pPr marL="2286000" indent="0">
              <a:buNone/>
              <a:defRPr sz="1800"/>
            </a:lvl6pPr>
            <a:lvl7pPr marL="2743200" indent="0">
              <a:buNone/>
              <a:defRPr sz="1800"/>
            </a:lvl7pPr>
            <a:lvl8pPr marL="3200400" indent="0">
              <a:buNone/>
              <a:defRPr sz="1800"/>
            </a:lvl8pPr>
            <a:lvl9pPr marL="3657600" indent="0">
              <a:buNone/>
              <a:defRPr sz="1800"/>
            </a:lvl9pPr>
          </a:lstStyle>
          <a:p>
            <a:pPr lvl="0" fontAlgn="base"/>
            <a:r>
              <a:rPr lang="zh-CN" altLang="en-US" strike="noStrike" noProof="1" smtClean="0"/>
              <a:t>单击此处编辑母版文本样式</a:t>
            </a:r>
            <a:endParaRPr lang="zh-CN" altLang="en-US" strike="noStrike" noProof="1" smtClean="0"/>
          </a:p>
        </p:txBody>
      </p:sp>
      <p:sp>
        <p:nvSpPr>
          <p:cNvPr id="4" name="内容占位符 3"/>
          <p:cNvSpPr>
            <a:spLocks noGrp="1"/>
          </p:cNvSpPr>
          <p:nvPr>
            <p:ph sz="half" idx="2"/>
          </p:nvPr>
        </p:nvSpPr>
        <p:spPr>
          <a:xfrm>
            <a:off x="1186774" y="2665379"/>
            <a:ext cx="4873574" cy="3524284"/>
          </a:xfrm>
        </p:spPr>
        <p:txBody>
          <a:body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5" name="文本占位符 4"/>
          <p:cNvSpPr>
            <a:spLocks noGrp="1"/>
          </p:cNvSpPr>
          <p:nvPr>
            <p:ph type="body" sz="quarter" idx="3"/>
          </p:nvPr>
        </p:nvSpPr>
        <p:spPr>
          <a:xfrm>
            <a:off x="6256938" y="1778438"/>
            <a:ext cx="4897576" cy="823912"/>
          </a:xfrm>
        </p:spPr>
        <p:txBody>
          <a:bodyPr anchor="ctr" anchorCtr="0"/>
          <a:lstStyle>
            <a:lvl1pPr marL="0" indent="0">
              <a:buNone/>
              <a:defRPr sz="2800"/>
            </a:lvl1pPr>
            <a:lvl2pPr marL="457200" indent="0">
              <a:buNone/>
              <a:defRPr sz="2400"/>
            </a:lvl2pPr>
            <a:lvl3pPr marL="914400" indent="0">
              <a:buNone/>
              <a:defRPr sz="2000"/>
            </a:lvl3pPr>
            <a:lvl4pPr marL="1371600" indent="0">
              <a:buNone/>
              <a:defRPr sz="1800"/>
            </a:lvl4pPr>
            <a:lvl5pPr marL="1828800" indent="0">
              <a:buNone/>
              <a:defRPr sz="1800"/>
            </a:lvl5pPr>
            <a:lvl6pPr marL="2286000" indent="0">
              <a:buNone/>
              <a:defRPr sz="1800"/>
            </a:lvl6pPr>
            <a:lvl7pPr marL="2743200" indent="0">
              <a:buNone/>
              <a:defRPr sz="1800"/>
            </a:lvl7pPr>
            <a:lvl8pPr marL="3200400" indent="0">
              <a:buNone/>
              <a:defRPr sz="1800"/>
            </a:lvl8pPr>
            <a:lvl9pPr marL="3657600" indent="0">
              <a:buNone/>
              <a:defRPr sz="1800"/>
            </a:lvl9pPr>
          </a:lstStyle>
          <a:p>
            <a:pPr lvl="0" fontAlgn="base"/>
            <a:r>
              <a:rPr lang="zh-CN" altLang="en-US" strike="noStrike" noProof="1" smtClean="0"/>
              <a:t>单击此处编辑母版文本样式</a:t>
            </a:r>
            <a:endParaRPr lang="zh-CN" altLang="en-US" strike="noStrike" noProof="1" smtClean="0"/>
          </a:p>
        </p:txBody>
      </p:sp>
      <p:sp>
        <p:nvSpPr>
          <p:cNvPr id="6" name="内容占位符 5"/>
          <p:cNvSpPr>
            <a:spLocks noGrp="1"/>
          </p:cNvSpPr>
          <p:nvPr>
            <p:ph sz="quarter" idx="4"/>
          </p:nvPr>
        </p:nvSpPr>
        <p:spPr>
          <a:xfrm>
            <a:off x="6256938" y="2665379"/>
            <a:ext cx="4897576" cy="3524284"/>
          </a:xfrm>
        </p:spPr>
        <p:txBody>
          <a:body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Tree>
  </p:cSld>
  <p:clrMapOvr>
    <a:masterClrMapping/>
  </p:clrMapOvr>
  <p:transition>
    <p:checker dir="vert"/>
  </p:transition>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smtClean="0"/>
              <a:t>单击此处编辑母版标题样式</a:t>
            </a:r>
            <a:endParaRPr lang="zh-CN" altLang="en-US" strike="noStrike" noProof="1"/>
          </a:p>
        </p:txBody>
      </p:sp>
      <p:sp>
        <p:nvSpPr>
          <p:cNvPr id="3" name="日期占位符 1027"/>
          <p:cNvSpPr>
            <a:spLocks noGrp="1"/>
          </p:cNvSpPr>
          <p:nvPr>
            <p:ph type="dt" sz="half" idx="10"/>
          </p:nvPr>
        </p:nvSpPr>
        <p:spPr>
          <a:xfrm>
            <a:off x="609600" y="6245225"/>
            <a:ext cx="2844800" cy="476250"/>
          </a:xfrm>
          <a:prstGeom prst="rect">
            <a:avLst/>
          </a:prstGeom>
          <a:noFill/>
          <a:ln w="9525">
            <a:noFill/>
          </a:ln>
        </p:spPr>
        <p:txBody>
          <a:bodyPr anchor="t" anchorCtr="0"/>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400" b="0" i="0" u="none" baseline="0" noProof="1">
                <a:solidFill>
                  <a:schemeClr val="tx1"/>
                </a:solidFill>
                <a:latin typeface="Calibri" panose="020F0502020204030204" pitchFamily="34" charset="0"/>
                <a:ea typeface="宋体" panose="02010600030101010101"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5pPr>
          </a:lstStyle>
          <a:p>
            <a:pPr lvl="0"/>
            <a:endParaRPr lang="zh-CN" altLang="en-US" sz="1400">
              <a:latin typeface="Calibri" panose="020F0502020204030204" pitchFamily="34" charset="0"/>
              <a:ea typeface="宋体" panose="02010600030101010101" pitchFamily="2" charset="-122"/>
            </a:endParaRPr>
          </a:p>
        </p:txBody>
      </p:sp>
      <p:sp>
        <p:nvSpPr>
          <p:cNvPr id="4" name="页脚占位符 1028"/>
          <p:cNvSpPr>
            <a:spLocks noGrp="1"/>
          </p:cNvSpPr>
          <p:nvPr>
            <p:ph type="ftr" sz="quarter" idx="11"/>
          </p:nvPr>
        </p:nvSpPr>
        <p:spPr>
          <a:xfrm>
            <a:off x="4165600" y="6245225"/>
            <a:ext cx="3860800" cy="476250"/>
          </a:xfrm>
          <a:prstGeom prst="rect">
            <a:avLst/>
          </a:prstGeom>
          <a:noFill/>
          <a:ln w="9525">
            <a:noFill/>
          </a:ln>
        </p:spPr>
        <p:txBody>
          <a:bodyPr anchor="t" anchorCtr="0"/>
          <a:lstStyle>
            <a:defPPr>
              <a:defRPr lang="zh-CN"/>
            </a:defPPr>
            <a:lvl1pPr marL="0" indent="0" algn="ctr" defTabSz="914400" rtl="0" eaLnBrk="1" fontAlgn="base" hangingPunct="1">
              <a:lnSpc>
                <a:spcPct val="100000"/>
              </a:lnSpc>
              <a:spcBef>
                <a:spcPct val="0"/>
              </a:spcBef>
              <a:spcAft>
                <a:spcPct val="0"/>
              </a:spcAft>
              <a:buClrTx/>
              <a:buSzTx/>
              <a:buFontTx/>
              <a:buNone/>
              <a:defRPr lang="zh-CN" altLang="en-US" sz="1400" b="0" i="0" u="none" baseline="0" noProof="1">
                <a:solidFill>
                  <a:schemeClr val="tx1"/>
                </a:solidFill>
                <a:latin typeface="Calibri" panose="020F0502020204030204" pitchFamily="34" charset="0"/>
                <a:ea typeface="宋体" panose="02010600030101010101"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5pPr>
          </a:lstStyle>
          <a:p>
            <a:pPr lvl="0" algn="ctr"/>
            <a:endParaRPr lang="zh-CN" altLang="en-US" sz="1400">
              <a:latin typeface="Calibri" panose="020F0502020204030204" pitchFamily="34" charset="0"/>
              <a:ea typeface="宋体" panose="02010600030101010101" pitchFamily="2" charset="-122"/>
            </a:endParaRPr>
          </a:p>
        </p:txBody>
      </p:sp>
      <p:sp>
        <p:nvSpPr>
          <p:cNvPr id="5" name="灯片编号占位符 1029"/>
          <p:cNvSpPr>
            <a:spLocks noGrp="1"/>
          </p:cNvSpPr>
          <p:nvPr>
            <p:ph type="sldNum" sz="quarter" idx="12"/>
          </p:nvPr>
        </p:nvSpPr>
        <p:spPr>
          <a:xfrm>
            <a:off x="8737600" y="6245225"/>
            <a:ext cx="2844800" cy="476250"/>
          </a:xfrm>
          <a:prstGeom prst="rect">
            <a:avLst/>
          </a:prstGeom>
          <a:noFill/>
          <a:ln w="9525">
            <a:noFill/>
          </a:ln>
        </p:spPr>
        <p:txBody>
          <a:bodyPr wrap="square" lIns="91440" tIns="45720" rIns="91440" bIns="45720" numCol="1" anchor="t" anchorCtr="0" compatLnSpc="1"/>
          <a:lstStyle>
            <a:defPPr>
              <a:defRPr lang="zh-CN"/>
            </a:defPPr>
            <a:lvl1pPr marL="0" indent="0" algn="r" defTabSz="914400" rtl="0" eaLnBrk="1" fontAlgn="base" hangingPunct="1">
              <a:lnSpc>
                <a:spcPct val="100000"/>
              </a:lnSpc>
              <a:spcBef>
                <a:spcPct val="0"/>
              </a:spcBef>
              <a:spcAft>
                <a:spcPct val="0"/>
              </a:spcAft>
              <a:buClrTx/>
              <a:buSzTx/>
              <a:buFontTx/>
              <a:buNone/>
              <a:defRPr lang="zh-CN" altLang="en-US" sz="1400" b="0" i="0" u="none" baseline="0">
                <a:solidFill>
                  <a:schemeClr val="tx1"/>
                </a:solidFill>
                <a:latin typeface="Calibri" panose="020F0502020204030204" pitchFamily="34" charset="0"/>
                <a:ea typeface="宋体" panose="02010600030101010101"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5pPr>
          </a:lstStyle>
          <a:p>
            <a:pPr lvl="0" algn="r"/>
            <a:fld id="{3481BAE7-8C83-48D3-936C-773BEC681134}" type="slidenum">
              <a:rPr lang="zh-CN" altLang="en-US" sz="1400">
                <a:latin typeface="Calibri" panose="020F0502020204030204" pitchFamily="34" charset="0"/>
                <a:ea typeface="宋体" panose="02010600030101010101" pitchFamily="2" charset="-122"/>
              </a:rPr>
            </a:fld>
            <a:endParaRPr lang="en-US" altLang="zh-CN" sz="1400">
              <a:latin typeface="Calibri" panose="020F0502020204030204" pitchFamily="34" charset="0"/>
            </a:endParaRPr>
          </a:p>
        </p:txBody>
      </p:sp>
    </p:spTree>
  </p:cSld>
  <p:clrMapOvr>
    <a:masterClrMapping/>
  </p:clrMapOvr>
  <p:transition/>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027"/>
          <p:cNvSpPr>
            <a:spLocks noGrp="1"/>
          </p:cNvSpPr>
          <p:nvPr>
            <p:ph type="dt" sz="half" idx="10"/>
          </p:nvPr>
        </p:nvSpPr>
        <p:spPr>
          <a:xfrm>
            <a:off x="609600" y="6245225"/>
            <a:ext cx="2844800" cy="476250"/>
          </a:xfrm>
          <a:prstGeom prst="rect">
            <a:avLst/>
          </a:prstGeom>
          <a:noFill/>
          <a:ln w="9525">
            <a:noFill/>
          </a:ln>
        </p:spPr>
        <p:txBody>
          <a:bodyPr anchor="t" anchorCtr="0"/>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400" b="0" i="0" u="none" baseline="0" noProof="1">
                <a:solidFill>
                  <a:schemeClr val="tx1"/>
                </a:solidFill>
                <a:latin typeface="Calibri" panose="020F0502020204030204" pitchFamily="34" charset="0"/>
                <a:ea typeface="宋体" panose="02010600030101010101"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5pPr>
          </a:lstStyle>
          <a:p>
            <a:pPr lvl="0"/>
            <a:endParaRPr lang="zh-CN" altLang="en-US" sz="1400">
              <a:latin typeface="Calibri" panose="020F0502020204030204" pitchFamily="34" charset="0"/>
              <a:ea typeface="宋体" panose="02010600030101010101" pitchFamily="2" charset="-122"/>
            </a:endParaRPr>
          </a:p>
        </p:txBody>
      </p:sp>
      <p:sp>
        <p:nvSpPr>
          <p:cNvPr id="3" name="页脚占位符 1028"/>
          <p:cNvSpPr>
            <a:spLocks noGrp="1"/>
          </p:cNvSpPr>
          <p:nvPr>
            <p:ph type="ftr" sz="quarter" idx="11"/>
          </p:nvPr>
        </p:nvSpPr>
        <p:spPr>
          <a:xfrm>
            <a:off x="4165600" y="6245225"/>
            <a:ext cx="3860800" cy="476250"/>
          </a:xfrm>
          <a:prstGeom prst="rect">
            <a:avLst/>
          </a:prstGeom>
          <a:noFill/>
          <a:ln w="9525">
            <a:noFill/>
          </a:ln>
        </p:spPr>
        <p:txBody>
          <a:bodyPr anchor="t" anchorCtr="0"/>
          <a:lstStyle>
            <a:defPPr>
              <a:defRPr lang="zh-CN"/>
            </a:defPPr>
            <a:lvl1pPr marL="0" indent="0" algn="ctr" defTabSz="914400" rtl="0" eaLnBrk="1" fontAlgn="base" hangingPunct="1">
              <a:lnSpc>
                <a:spcPct val="100000"/>
              </a:lnSpc>
              <a:spcBef>
                <a:spcPct val="0"/>
              </a:spcBef>
              <a:spcAft>
                <a:spcPct val="0"/>
              </a:spcAft>
              <a:buClrTx/>
              <a:buSzTx/>
              <a:buFontTx/>
              <a:buNone/>
              <a:defRPr lang="zh-CN" altLang="en-US" sz="1400" b="0" i="0" u="none" baseline="0" noProof="1">
                <a:solidFill>
                  <a:schemeClr val="tx1"/>
                </a:solidFill>
                <a:latin typeface="Calibri" panose="020F0502020204030204" pitchFamily="34" charset="0"/>
                <a:ea typeface="宋体" panose="02010600030101010101"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5pPr>
          </a:lstStyle>
          <a:p>
            <a:pPr lvl="0" algn="ctr"/>
            <a:endParaRPr lang="zh-CN" altLang="en-US" sz="1400">
              <a:latin typeface="Calibri" panose="020F0502020204030204" pitchFamily="34" charset="0"/>
              <a:ea typeface="宋体" panose="02010600030101010101" pitchFamily="2" charset="-122"/>
            </a:endParaRPr>
          </a:p>
        </p:txBody>
      </p:sp>
      <p:sp>
        <p:nvSpPr>
          <p:cNvPr id="4" name="灯片编号占位符 1029"/>
          <p:cNvSpPr>
            <a:spLocks noGrp="1"/>
          </p:cNvSpPr>
          <p:nvPr>
            <p:ph type="sldNum" sz="quarter" idx="12"/>
          </p:nvPr>
        </p:nvSpPr>
        <p:spPr>
          <a:xfrm>
            <a:off x="8737600" y="6245225"/>
            <a:ext cx="2844800" cy="476250"/>
          </a:xfrm>
          <a:prstGeom prst="rect">
            <a:avLst/>
          </a:prstGeom>
          <a:noFill/>
          <a:ln w="9525">
            <a:noFill/>
          </a:ln>
        </p:spPr>
        <p:txBody>
          <a:bodyPr wrap="square" lIns="91440" tIns="45720" rIns="91440" bIns="45720" numCol="1" anchor="t" anchorCtr="0" compatLnSpc="1"/>
          <a:lstStyle>
            <a:defPPr>
              <a:defRPr lang="zh-CN"/>
            </a:defPPr>
            <a:lvl1pPr marL="0" indent="0" algn="r" defTabSz="914400" rtl="0" eaLnBrk="1" fontAlgn="base" hangingPunct="1">
              <a:lnSpc>
                <a:spcPct val="100000"/>
              </a:lnSpc>
              <a:spcBef>
                <a:spcPct val="0"/>
              </a:spcBef>
              <a:spcAft>
                <a:spcPct val="0"/>
              </a:spcAft>
              <a:buClrTx/>
              <a:buSzTx/>
              <a:buFontTx/>
              <a:buNone/>
              <a:defRPr lang="zh-CN" altLang="en-US" sz="1400" b="0" i="0" u="none" baseline="0">
                <a:solidFill>
                  <a:schemeClr val="tx1"/>
                </a:solidFill>
                <a:latin typeface="Calibri" panose="020F0502020204030204" pitchFamily="34" charset="0"/>
                <a:ea typeface="宋体" panose="02010600030101010101"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5pPr>
          </a:lstStyle>
          <a:p>
            <a:pPr lvl="0" algn="r"/>
            <a:fld id="{3481BAE7-8C83-48D3-936C-773BEC681134}" type="slidenum">
              <a:rPr lang="zh-CN" altLang="en-US" sz="1400">
                <a:latin typeface="Calibri" panose="020F0502020204030204" pitchFamily="34" charset="0"/>
                <a:ea typeface="宋体" panose="02010600030101010101" pitchFamily="2" charset="-122"/>
              </a:rPr>
            </a:fld>
            <a:endParaRPr lang="en-US" altLang="zh-CN" sz="1400">
              <a:latin typeface="Calibri" panose="020F0502020204030204" pitchFamily="34" charset="0"/>
            </a:endParaRPr>
          </a:p>
        </p:txBody>
      </p:sp>
    </p:spTree>
  </p:cSld>
  <p:clrMapOvr>
    <a:masterClrMapping/>
  </p:clrMapOvr>
  <p:transition/>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2400"/>
            </a:lvl1pPr>
          </a:lstStyle>
          <a:p>
            <a:pPr fontAlgn="base"/>
            <a:r>
              <a:rPr lang="zh-CN" altLang="en-US" strike="noStrike" noProof="1" smtClean="0"/>
              <a:t>单击此处编辑母版标题样式</a:t>
            </a:r>
            <a:endParaRPr lang="zh-CN" altLang="en-US" strike="noStrike" noProof="1"/>
          </a:p>
        </p:txBody>
      </p:sp>
      <p:sp>
        <p:nvSpPr>
          <p:cNvPr id="3" name="内容占位符 2"/>
          <p:cNvSpPr>
            <a:spLocks noGrp="1"/>
          </p:cNvSpPr>
          <p:nvPr>
            <p:ph idx="1"/>
          </p:nvPr>
        </p:nvSpPr>
        <p:spPr>
          <a:xfrm>
            <a:off x="5183188" y="987425"/>
            <a:ext cx="617220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4" name="文本占位符 3"/>
          <p:cNvSpPr>
            <a:spLocks noGrp="1"/>
          </p:cNvSpPr>
          <p:nvPr>
            <p:ph type="body" sz="half" idx="2"/>
          </p:nvPr>
        </p:nvSpPr>
        <p:spPr>
          <a:xfrm>
            <a:off x="839788" y="2057400"/>
            <a:ext cx="3932237"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fontAlgn="base"/>
            <a:r>
              <a:rPr lang="zh-CN" altLang="en-US" strike="noStrike" noProof="1" smtClean="0"/>
              <a:t>单击此处编辑母版文本样式</a:t>
            </a:r>
            <a:endParaRPr lang="zh-CN" altLang="en-US" strike="noStrike" noProof="1" smtClean="0"/>
          </a:p>
        </p:txBody>
      </p:sp>
      <p:sp>
        <p:nvSpPr>
          <p:cNvPr id="5" name="日期占位符 1027"/>
          <p:cNvSpPr>
            <a:spLocks noGrp="1"/>
          </p:cNvSpPr>
          <p:nvPr>
            <p:ph type="dt" sz="half" idx="10"/>
          </p:nvPr>
        </p:nvSpPr>
        <p:spPr>
          <a:xfrm>
            <a:off x="609600" y="6245225"/>
            <a:ext cx="2844800" cy="476250"/>
          </a:xfrm>
          <a:prstGeom prst="rect">
            <a:avLst/>
          </a:prstGeom>
          <a:noFill/>
          <a:ln w="9525">
            <a:noFill/>
          </a:ln>
        </p:spPr>
        <p:txBody>
          <a:bodyPr anchor="t" anchorCtr="0"/>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400" b="0" i="0" u="none" baseline="0" noProof="1">
                <a:solidFill>
                  <a:schemeClr val="tx1"/>
                </a:solidFill>
                <a:latin typeface="Calibri" panose="020F0502020204030204" pitchFamily="34" charset="0"/>
                <a:ea typeface="宋体" panose="02010600030101010101"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5pPr>
          </a:lstStyle>
          <a:p>
            <a:pPr lvl="0"/>
            <a:endParaRPr lang="zh-CN" altLang="en-US" sz="1400">
              <a:latin typeface="Calibri" panose="020F0502020204030204" pitchFamily="34" charset="0"/>
              <a:ea typeface="宋体" panose="02010600030101010101" pitchFamily="2" charset="-122"/>
            </a:endParaRPr>
          </a:p>
        </p:txBody>
      </p:sp>
      <p:sp>
        <p:nvSpPr>
          <p:cNvPr id="6" name="页脚占位符 1028"/>
          <p:cNvSpPr>
            <a:spLocks noGrp="1"/>
          </p:cNvSpPr>
          <p:nvPr>
            <p:ph type="ftr" sz="quarter" idx="11"/>
          </p:nvPr>
        </p:nvSpPr>
        <p:spPr>
          <a:xfrm>
            <a:off x="4165600" y="6245225"/>
            <a:ext cx="3860800" cy="476250"/>
          </a:xfrm>
          <a:prstGeom prst="rect">
            <a:avLst/>
          </a:prstGeom>
          <a:noFill/>
          <a:ln w="9525">
            <a:noFill/>
          </a:ln>
        </p:spPr>
        <p:txBody>
          <a:bodyPr anchor="t" anchorCtr="0"/>
          <a:lstStyle>
            <a:defPPr>
              <a:defRPr lang="zh-CN"/>
            </a:defPPr>
            <a:lvl1pPr marL="0" indent="0" algn="ctr" defTabSz="914400" rtl="0" eaLnBrk="1" fontAlgn="base" hangingPunct="1">
              <a:lnSpc>
                <a:spcPct val="100000"/>
              </a:lnSpc>
              <a:spcBef>
                <a:spcPct val="0"/>
              </a:spcBef>
              <a:spcAft>
                <a:spcPct val="0"/>
              </a:spcAft>
              <a:buClrTx/>
              <a:buSzTx/>
              <a:buFontTx/>
              <a:buNone/>
              <a:defRPr lang="zh-CN" altLang="en-US" sz="1400" b="0" i="0" u="none" baseline="0" noProof="1">
                <a:solidFill>
                  <a:schemeClr val="tx1"/>
                </a:solidFill>
                <a:latin typeface="Calibri" panose="020F0502020204030204" pitchFamily="34" charset="0"/>
                <a:ea typeface="宋体" panose="02010600030101010101"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5pPr>
          </a:lstStyle>
          <a:p>
            <a:pPr lvl="0" algn="ctr"/>
            <a:endParaRPr lang="zh-CN" altLang="en-US" sz="1400">
              <a:latin typeface="Calibri" panose="020F0502020204030204" pitchFamily="34" charset="0"/>
              <a:ea typeface="宋体" panose="02010600030101010101" pitchFamily="2" charset="-122"/>
            </a:endParaRPr>
          </a:p>
        </p:txBody>
      </p:sp>
      <p:sp>
        <p:nvSpPr>
          <p:cNvPr id="7" name="灯片编号占位符 1029"/>
          <p:cNvSpPr>
            <a:spLocks noGrp="1"/>
          </p:cNvSpPr>
          <p:nvPr>
            <p:ph type="sldNum" sz="quarter" idx="12"/>
          </p:nvPr>
        </p:nvSpPr>
        <p:spPr>
          <a:xfrm>
            <a:off x="8737600" y="6245225"/>
            <a:ext cx="2844800" cy="476250"/>
          </a:xfrm>
          <a:prstGeom prst="rect">
            <a:avLst/>
          </a:prstGeom>
          <a:noFill/>
          <a:ln w="9525">
            <a:noFill/>
          </a:ln>
        </p:spPr>
        <p:txBody>
          <a:bodyPr wrap="square" lIns="91440" tIns="45720" rIns="91440" bIns="45720" numCol="1" anchor="t" anchorCtr="0" compatLnSpc="1"/>
          <a:lstStyle>
            <a:defPPr>
              <a:defRPr lang="zh-CN"/>
            </a:defPPr>
            <a:lvl1pPr marL="0" indent="0" algn="r" defTabSz="914400" rtl="0" eaLnBrk="1" fontAlgn="base" hangingPunct="1">
              <a:lnSpc>
                <a:spcPct val="100000"/>
              </a:lnSpc>
              <a:spcBef>
                <a:spcPct val="0"/>
              </a:spcBef>
              <a:spcAft>
                <a:spcPct val="0"/>
              </a:spcAft>
              <a:buClrTx/>
              <a:buSzTx/>
              <a:buFontTx/>
              <a:buNone/>
              <a:defRPr lang="zh-CN" altLang="en-US" sz="1400" b="0" i="0" u="none" baseline="0">
                <a:solidFill>
                  <a:schemeClr val="tx1"/>
                </a:solidFill>
                <a:latin typeface="Calibri" panose="020F0502020204030204" pitchFamily="34" charset="0"/>
                <a:ea typeface="宋体" panose="02010600030101010101"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5pPr>
          </a:lstStyle>
          <a:p>
            <a:pPr lvl="0" algn="r"/>
            <a:fld id="{3481BAE7-8C83-48D3-936C-773BEC681134}" type="slidenum">
              <a:rPr lang="zh-CN" altLang="en-US" sz="1400">
                <a:latin typeface="Calibri" panose="020F0502020204030204" pitchFamily="34" charset="0"/>
                <a:ea typeface="宋体" panose="02010600030101010101" pitchFamily="2" charset="-122"/>
              </a:rPr>
            </a:fld>
            <a:endParaRPr lang="en-US" altLang="zh-CN" sz="1400">
              <a:latin typeface="Calibri" panose="020F0502020204030204" pitchFamily="34" charset="0"/>
            </a:endParaRPr>
          </a:p>
        </p:txBody>
      </p:sp>
    </p:spTree>
  </p:cSld>
  <p:clrMapOvr>
    <a:masterClrMapping/>
  </p:clrMapOvr>
  <p:transition/>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4165349" cy="1600200"/>
          </a:xfrm>
        </p:spPr>
        <p:txBody>
          <a:bodyPr anchor="b"/>
          <a:lstStyle>
            <a:lvl1pPr>
              <a:defRPr sz="2400"/>
            </a:lvl1pPr>
          </a:lstStyle>
          <a:p>
            <a:pPr fontAlgn="base"/>
            <a:r>
              <a:rPr lang="zh-CN" altLang="en-US" strike="noStrike" noProof="1" smtClean="0"/>
              <a:t>单击此处编辑母版标题样式</a:t>
            </a:r>
            <a:endParaRPr lang="zh-CN" altLang="en-US" strike="noStrike" noProof="1"/>
          </a:p>
        </p:txBody>
      </p:sp>
      <p:sp>
        <p:nvSpPr>
          <p:cNvPr id="3" name="图片占位符 2"/>
          <p:cNvSpPr>
            <a:spLocks noGrp="1"/>
          </p:cNvSpPr>
          <p:nvPr>
            <p:ph type="pic" idx="1"/>
          </p:nvPr>
        </p:nvSpPr>
        <p:spPr>
          <a:xfrm>
            <a:off x="5183188" y="457201"/>
            <a:ext cx="6172200" cy="540385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lvl="0" fontAlgn="base"/>
            <a:endParaRPr lang="zh-CN" altLang="en-US" strike="noStrike" noProof="1"/>
          </a:p>
        </p:txBody>
      </p:sp>
      <p:sp>
        <p:nvSpPr>
          <p:cNvPr id="4" name="文本占位符 3"/>
          <p:cNvSpPr>
            <a:spLocks noGrp="1"/>
          </p:cNvSpPr>
          <p:nvPr>
            <p:ph type="body" sz="half" idx="2"/>
          </p:nvPr>
        </p:nvSpPr>
        <p:spPr>
          <a:xfrm>
            <a:off x="839788" y="2057400"/>
            <a:ext cx="4165349" cy="3811588"/>
          </a:xfrm>
        </p:spPr>
        <p:txBody>
          <a:bodyPr/>
          <a:lstStyle>
            <a:lvl1pPr marL="0" indent="0">
              <a:buNone/>
              <a:defRPr sz="1500"/>
            </a:lvl1pPr>
            <a:lvl2pPr marL="342900" indent="0">
              <a:buNone/>
              <a:defRPr sz="1350"/>
            </a:lvl2pPr>
            <a:lvl3pPr marL="685800" indent="0">
              <a:buNone/>
              <a:defRPr sz="1200"/>
            </a:lvl3pPr>
            <a:lvl4pPr marL="1028700" indent="0">
              <a:buNone/>
              <a:defRPr sz="1050"/>
            </a:lvl4pPr>
            <a:lvl5pPr marL="1371600" indent="0">
              <a:buNone/>
              <a:defRPr sz="1050"/>
            </a:lvl5pPr>
            <a:lvl6pPr marL="1714500" indent="0">
              <a:buNone/>
              <a:defRPr sz="1050"/>
            </a:lvl6pPr>
            <a:lvl7pPr marL="2057400" indent="0">
              <a:buNone/>
              <a:defRPr sz="1050"/>
            </a:lvl7pPr>
            <a:lvl8pPr marL="2400300" indent="0">
              <a:buNone/>
              <a:defRPr sz="1050"/>
            </a:lvl8pPr>
            <a:lvl9pPr marL="2743200" indent="0">
              <a:buNone/>
              <a:defRPr sz="1050"/>
            </a:lvl9pPr>
          </a:lstStyle>
          <a:p>
            <a:pPr lvl="0" fontAlgn="base"/>
            <a:r>
              <a:rPr lang="zh-CN" altLang="en-US" strike="noStrike" noProof="1" smtClean="0"/>
              <a:t>单击此处编辑母版文本样式</a:t>
            </a:r>
            <a:endParaRPr lang="zh-CN" altLang="en-US" strike="noStrike" noProof="1" smtClean="0"/>
          </a:p>
        </p:txBody>
      </p:sp>
      <p:sp>
        <p:nvSpPr>
          <p:cNvPr id="5" name="日期占位符 1027"/>
          <p:cNvSpPr>
            <a:spLocks noGrp="1"/>
          </p:cNvSpPr>
          <p:nvPr>
            <p:ph type="dt" sz="half" idx="10"/>
          </p:nvPr>
        </p:nvSpPr>
        <p:spPr>
          <a:xfrm>
            <a:off x="609600" y="6245225"/>
            <a:ext cx="2844800" cy="476250"/>
          </a:xfrm>
          <a:prstGeom prst="rect">
            <a:avLst/>
          </a:prstGeom>
          <a:noFill/>
          <a:ln w="9525">
            <a:noFill/>
          </a:ln>
        </p:spPr>
        <p:txBody>
          <a:bodyPr anchor="t" anchorCtr="0"/>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400" b="0" i="0" u="none" baseline="0" noProof="1">
                <a:solidFill>
                  <a:schemeClr val="tx1"/>
                </a:solidFill>
                <a:latin typeface="Calibri" panose="020F0502020204030204" pitchFamily="34" charset="0"/>
                <a:ea typeface="宋体" panose="02010600030101010101"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5pPr>
          </a:lstStyle>
          <a:p>
            <a:pPr lvl="0"/>
            <a:endParaRPr lang="zh-CN" altLang="en-US" sz="1400">
              <a:latin typeface="Calibri" panose="020F0502020204030204" pitchFamily="34" charset="0"/>
              <a:ea typeface="宋体" panose="02010600030101010101" pitchFamily="2" charset="-122"/>
            </a:endParaRPr>
          </a:p>
        </p:txBody>
      </p:sp>
      <p:sp>
        <p:nvSpPr>
          <p:cNvPr id="6" name="页脚占位符 1028"/>
          <p:cNvSpPr>
            <a:spLocks noGrp="1"/>
          </p:cNvSpPr>
          <p:nvPr>
            <p:ph type="ftr" sz="quarter" idx="11"/>
          </p:nvPr>
        </p:nvSpPr>
        <p:spPr>
          <a:xfrm>
            <a:off x="4165600" y="6245225"/>
            <a:ext cx="3860800" cy="476250"/>
          </a:xfrm>
          <a:prstGeom prst="rect">
            <a:avLst/>
          </a:prstGeom>
          <a:noFill/>
          <a:ln w="9525">
            <a:noFill/>
          </a:ln>
        </p:spPr>
        <p:txBody>
          <a:bodyPr anchor="t" anchorCtr="0"/>
          <a:lstStyle>
            <a:defPPr>
              <a:defRPr lang="zh-CN"/>
            </a:defPPr>
            <a:lvl1pPr marL="0" indent="0" algn="ctr" defTabSz="914400" rtl="0" eaLnBrk="1" fontAlgn="base" hangingPunct="1">
              <a:lnSpc>
                <a:spcPct val="100000"/>
              </a:lnSpc>
              <a:spcBef>
                <a:spcPct val="0"/>
              </a:spcBef>
              <a:spcAft>
                <a:spcPct val="0"/>
              </a:spcAft>
              <a:buClrTx/>
              <a:buSzTx/>
              <a:buFontTx/>
              <a:buNone/>
              <a:defRPr lang="zh-CN" altLang="en-US" sz="1400" b="0" i="0" u="none" baseline="0" noProof="1">
                <a:solidFill>
                  <a:schemeClr val="tx1"/>
                </a:solidFill>
                <a:latin typeface="Calibri" panose="020F0502020204030204" pitchFamily="34" charset="0"/>
                <a:ea typeface="宋体" panose="02010600030101010101"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5pPr>
          </a:lstStyle>
          <a:p>
            <a:pPr lvl="0" algn="ctr"/>
            <a:endParaRPr lang="zh-CN" altLang="en-US" sz="1400">
              <a:latin typeface="Calibri" panose="020F0502020204030204" pitchFamily="34" charset="0"/>
              <a:ea typeface="宋体" panose="02010600030101010101" pitchFamily="2" charset="-122"/>
            </a:endParaRPr>
          </a:p>
        </p:txBody>
      </p:sp>
      <p:sp>
        <p:nvSpPr>
          <p:cNvPr id="7" name="灯片编号占位符 1029"/>
          <p:cNvSpPr>
            <a:spLocks noGrp="1"/>
          </p:cNvSpPr>
          <p:nvPr>
            <p:ph type="sldNum" sz="quarter" idx="12"/>
          </p:nvPr>
        </p:nvSpPr>
        <p:spPr>
          <a:xfrm>
            <a:off x="8737600" y="6245225"/>
            <a:ext cx="2844800" cy="476250"/>
          </a:xfrm>
          <a:prstGeom prst="rect">
            <a:avLst/>
          </a:prstGeom>
          <a:noFill/>
          <a:ln w="9525">
            <a:noFill/>
          </a:ln>
        </p:spPr>
        <p:txBody>
          <a:bodyPr wrap="square" lIns="91440" tIns="45720" rIns="91440" bIns="45720" numCol="1" anchor="t" anchorCtr="0" compatLnSpc="1"/>
          <a:lstStyle>
            <a:defPPr>
              <a:defRPr lang="zh-CN"/>
            </a:defPPr>
            <a:lvl1pPr marL="0" indent="0" algn="r" defTabSz="914400" rtl="0" eaLnBrk="1" fontAlgn="base" hangingPunct="1">
              <a:lnSpc>
                <a:spcPct val="100000"/>
              </a:lnSpc>
              <a:spcBef>
                <a:spcPct val="0"/>
              </a:spcBef>
              <a:spcAft>
                <a:spcPct val="0"/>
              </a:spcAft>
              <a:buClrTx/>
              <a:buSzTx/>
              <a:buFontTx/>
              <a:buNone/>
              <a:defRPr lang="zh-CN" altLang="en-US" sz="1400" b="0" i="0" u="none" baseline="0">
                <a:solidFill>
                  <a:schemeClr val="tx1"/>
                </a:solidFill>
                <a:latin typeface="Calibri" panose="020F0502020204030204" pitchFamily="34" charset="0"/>
                <a:ea typeface="宋体" panose="02010600030101010101"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5pPr>
          </a:lstStyle>
          <a:p>
            <a:pPr lvl="0" algn="r"/>
            <a:fld id="{3481BAE7-8C83-48D3-936C-773BEC681134}" type="slidenum">
              <a:rPr lang="zh-CN" altLang="en-US" sz="1400">
                <a:latin typeface="Calibri" panose="020F0502020204030204" pitchFamily="34" charset="0"/>
                <a:ea typeface="宋体" panose="02010600030101010101" pitchFamily="2" charset="-122"/>
              </a:rPr>
            </a:fld>
            <a:endParaRPr lang="en-US" altLang="zh-CN" sz="1400">
              <a:latin typeface="Calibri" panose="020F0502020204030204" pitchFamily="34" charset="0"/>
            </a:endParaRPr>
          </a:p>
        </p:txBody>
      </p:sp>
    </p:spTree>
  </p:cSld>
  <p:clrMapOvr>
    <a:masterClrMapping/>
  </p:clrMapOvr>
  <p:transition/>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smtClean="0"/>
              <a:t>单击此处编辑母版标题样式</a:t>
            </a:r>
            <a:endParaRPr lang="zh-CN" altLang="en-US" strike="noStrike" noProof="1"/>
          </a:p>
        </p:txBody>
      </p:sp>
      <p:sp>
        <p:nvSpPr>
          <p:cNvPr id="3" name="竖排文字占位符 2"/>
          <p:cNvSpPr>
            <a:spLocks noGrp="1"/>
          </p:cNvSpPr>
          <p:nvPr>
            <p:ph type="body" orient="vert" idx="1"/>
          </p:nvPr>
        </p:nvSpPr>
        <p:spPr/>
        <p:txBody>
          <a:bodyPr vert="eaVert"/>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4" name="日期占位符 1027"/>
          <p:cNvSpPr>
            <a:spLocks noGrp="1"/>
          </p:cNvSpPr>
          <p:nvPr>
            <p:ph type="dt" sz="half" idx="10"/>
          </p:nvPr>
        </p:nvSpPr>
        <p:spPr>
          <a:xfrm>
            <a:off x="609600" y="6245225"/>
            <a:ext cx="2844800" cy="476250"/>
          </a:xfrm>
          <a:prstGeom prst="rect">
            <a:avLst/>
          </a:prstGeom>
          <a:noFill/>
          <a:ln w="9525">
            <a:noFill/>
          </a:ln>
        </p:spPr>
        <p:txBody>
          <a:bodyPr anchor="t" anchorCtr="0"/>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400" b="0" i="0" u="none" baseline="0" noProof="1">
                <a:solidFill>
                  <a:schemeClr val="tx1"/>
                </a:solidFill>
                <a:latin typeface="Calibri" panose="020F0502020204030204" pitchFamily="34" charset="0"/>
                <a:ea typeface="宋体" panose="02010600030101010101"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5pPr>
          </a:lstStyle>
          <a:p>
            <a:pPr lvl="0"/>
            <a:endParaRPr lang="zh-CN" altLang="en-US" sz="1400">
              <a:latin typeface="Calibri" panose="020F0502020204030204" pitchFamily="34" charset="0"/>
              <a:ea typeface="宋体" panose="02010600030101010101" pitchFamily="2" charset="-122"/>
            </a:endParaRPr>
          </a:p>
        </p:txBody>
      </p:sp>
      <p:sp>
        <p:nvSpPr>
          <p:cNvPr id="5" name="页脚占位符 1028"/>
          <p:cNvSpPr>
            <a:spLocks noGrp="1"/>
          </p:cNvSpPr>
          <p:nvPr>
            <p:ph type="ftr" sz="quarter" idx="11"/>
          </p:nvPr>
        </p:nvSpPr>
        <p:spPr>
          <a:xfrm>
            <a:off x="4165600" y="6245225"/>
            <a:ext cx="3860800" cy="476250"/>
          </a:xfrm>
          <a:prstGeom prst="rect">
            <a:avLst/>
          </a:prstGeom>
          <a:noFill/>
          <a:ln w="9525">
            <a:noFill/>
          </a:ln>
        </p:spPr>
        <p:txBody>
          <a:bodyPr anchor="t" anchorCtr="0"/>
          <a:lstStyle>
            <a:defPPr>
              <a:defRPr lang="zh-CN"/>
            </a:defPPr>
            <a:lvl1pPr marL="0" indent="0" algn="ctr" defTabSz="914400" rtl="0" eaLnBrk="1" fontAlgn="base" hangingPunct="1">
              <a:lnSpc>
                <a:spcPct val="100000"/>
              </a:lnSpc>
              <a:spcBef>
                <a:spcPct val="0"/>
              </a:spcBef>
              <a:spcAft>
                <a:spcPct val="0"/>
              </a:spcAft>
              <a:buClrTx/>
              <a:buSzTx/>
              <a:buFontTx/>
              <a:buNone/>
              <a:defRPr lang="zh-CN" altLang="en-US" sz="1400" b="0" i="0" u="none" baseline="0" noProof="1">
                <a:solidFill>
                  <a:schemeClr val="tx1"/>
                </a:solidFill>
                <a:latin typeface="Calibri" panose="020F0502020204030204" pitchFamily="34" charset="0"/>
                <a:ea typeface="宋体" panose="02010600030101010101"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5pPr>
          </a:lstStyle>
          <a:p>
            <a:pPr lvl="0" algn="ctr"/>
            <a:endParaRPr lang="zh-CN" altLang="en-US" sz="1400">
              <a:latin typeface="Calibri" panose="020F0502020204030204" pitchFamily="34" charset="0"/>
              <a:ea typeface="宋体" panose="02010600030101010101" pitchFamily="2" charset="-122"/>
            </a:endParaRPr>
          </a:p>
        </p:txBody>
      </p:sp>
      <p:sp>
        <p:nvSpPr>
          <p:cNvPr id="6" name="灯片编号占位符 1029"/>
          <p:cNvSpPr>
            <a:spLocks noGrp="1"/>
          </p:cNvSpPr>
          <p:nvPr>
            <p:ph type="sldNum" sz="quarter" idx="12"/>
          </p:nvPr>
        </p:nvSpPr>
        <p:spPr>
          <a:xfrm>
            <a:off x="8737600" y="6245225"/>
            <a:ext cx="2844800" cy="476250"/>
          </a:xfrm>
          <a:prstGeom prst="rect">
            <a:avLst/>
          </a:prstGeom>
          <a:noFill/>
          <a:ln w="9525">
            <a:noFill/>
          </a:ln>
        </p:spPr>
        <p:txBody>
          <a:bodyPr wrap="square" lIns="91440" tIns="45720" rIns="91440" bIns="45720" numCol="1" anchor="t" anchorCtr="0" compatLnSpc="1"/>
          <a:lstStyle>
            <a:defPPr>
              <a:defRPr lang="zh-CN"/>
            </a:defPPr>
            <a:lvl1pPr marL="0" indent="0" algn="r" defTabSz="914400" rtl="0" eaLnBrk="1" fontAlgn="base" hangingPunct="1">
              <a:lnSpc>
                <a:spcPct val="100000"/>
              </a:lnSpc>
              <a:spcBef>
                <a:spcPct val="0"/>
              </a:spcBef>
              <a:spcAft>
                <a:spcPct val="0"/>
              </a:spcAft>
              <a:buClrTx/>
              <a:buSzTx/>
              <a:buFontTx/>
              <a:buNone/>
              <a:defRPr lang="zh-CN" altLang="en-US" sz="1400" b="0" i="0" u="none" baseline="0">
                <a:solidFill>
                  <a:schemeClr val="tx1"/>
                </a:solidFill>
                <a:latin typeface="Calibri" panose="020F0502020204030204" pitchFamily="34" charset="0"/>
                <a:ea typeface="宋体" panose="02010600030101010101"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5pPr>
          </a:lstStyle>
          <a:p>
            <a:pPr lvl="0" algn="r"/>
            <a:fld id="{3481BAE7-8C83-48D3-936C-773BEC681134}" type="slidenum">
              <a:rPr lang="zh-CN" altLang="en-US" sz="1400">
                <a:latin typeface="Calibri" panose="020F0502020204030204" pitchFamily="34" charset="0"/>
                <a:ea typeface="宋体" panose="02010600030101010101" pitchFamily="2" charset="-122"/>
              </a:rPr>
            </a:fld>
            <a:endParaRPr lang="en-US" altLang="zh-CN" sz="1400">
              <a:latin typeface="Calibri" panose="020F0502020204030204" pitchFamily="34" charset="0"/>
            </a:endParaRPr>
          </a:p>
        </p:txBody>
      </p:sp>
    </p:spTree>
  </p:cSld>
  <p:clrMapOvr>
    <a:masterClrMapping/>
  </p:clrMapOvr>
  <p:transition/>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竖版">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839200" y="274638"/>
            <a:ext cx="2743200" cy="5851525"/>
          </a:xfrm>
        </p:spPr>
        <p:txBody>
          <a:bodyPr vert="eaVert"/>
          <a:lstStyle/>
          <a:p>
            <a:pPr fontAlgn="base"/>
            <a:r>
              <a:rPr lang="zh-CN" altLang="en-US" strike="noStrike" noProof="1" smtClean="0"/>
              <a:t>单击此处编辑母版标题样式</a:t>
            </a:r>
            <a:endParaRPr lang="zh-CN" altLang="en-US" strike="noStrike" noProof="1"/>
          </a:p>
        </p:txBody>
      </p:sp>
      <p:sp>
        <p:nvSpPr>
          <p:cNvPr id="3" name="竖排文字占位符 2"/>
          <p:cNvSpPr>
            <a:spLocks noGrp="1"/>
          </p:cNvSpPr>
          <p:nvPr>
            <p:ph type="body" orient="vert" idx="1"/>
          </p:nvPr>
        </p:nvSpPr>
        <p:spPr>
          <a:xfrm>
            <a:off x="609600" y="274638"/>
            <a:ext cx="8070573" cy="5851525"/>
          </a:xfrm>
        </p:spPr>
        <p:txBody>
          <a:bodyPr vert="eaVert"/>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4" name="日期占位符 1027"/>
          <p:cNvSpPr>
            <a:spLocks noGrp="1"/>
          </p:cNvSpPr>
          <p:nvPr>
            <p:ph type="dt" sz="half" idx="10"/>
          </p:nvPr>
        </p:nvSpPr>
        <p:spPr>
          <a:xfrm>
            <a:off x="609600" y="6245225"/>
            <a:ext cx="2844800" cy="476250"/>
          </a:xfrm>
          <a:prstGeom prst="rect">
            <a:avLst/>
          </a:prstGeom>
          <a:noFill/>
          <a:ln w="9525">
            <a:noFill/>
          </a:ln>
        </p:spPr>
        <p:txBody>
          <a:bodyPr anchor="t" anchorCtr="0"/>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400" b="0" i="0" u="none" baseline="0" noProof="1">
                <a:solidFill>
                  <a:schemeClr val="tx1"/>
                </a:solidFill>
                <a:latin typeface="Calibri" panose="020F0502020204030204" pitchFamily="34" charset="0"/>
                <a:ea typeface="宋体" panose="02010600030101010101"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5pPr>
          </a:lstStyle>
          <a:p>
            <a:pPr lvl="0"/>
            <a:endParaRPr lang="zh-CN" altLang="en-US" sz="1400">
              <a:latin typeface="Calibri" panose="020F0502020204030204" pitchFamily="34" charset="0"/>
              <a:ea typeface="宋体" panose="02010600030101010101" pitchFamily="2" charset="-122"/>
            </a:endParaRPr>
          </a:p>
        </p:txBody>
      </p:sp>
      <p:sp>
        <p:nvSpPr>
          <p:cNvPr id="5" name="页脚占位符 1028"/>
          <p:cNvSpPr>
            <a:spLocks noGrp="1"/>
          </p:cNvSpPr>
          <p:nvPr>
            <p:ph type="ftr" sz="quarter" idx="11"/>
          </p:nvPr>
        </p:nvSpPr>
        <p:spPr>
          <a:xfrm>
            <a:off x="4165600" y="6245225"/>
            <a:ext cx="3860800" cy="476250"/>
          </a:xfrm>
          <a:prstGeom prst="rect">
            <a:avLst/>
          </a:prstGeom>
          <a:noFill/>
          <a:ln w="9525">
            <a:noFill/>
          </a:ln>
        </p:spPr>
        <p:txBody>
          <a:bodyPr anchor="t" anchorCtr="0"/>
          <a:lstStyle>
            <a:defPPr>
              <a:defRPr lang="zh-CN"/>
            </a:defPPr>
            <a:lvl1pPr marL="0" indent="0" algn="ctr" defTabSz="914400" rtl="0" eaLnBrk="1" fontAlgn="base" hangingPunct="1">
              <a:lnSpc>
                <a:spcPct val="100000"/>
              </a:lnSpc>
              <a:spcBef>
                <a:spcPct val="0"/>
              </a:spcBef>
              <a:spcAft>
                <a:spcPct val="0"/>
              </a:spcAft>
              <a:buClrTx/>
              <a:buSzTx/>
              <a:buFontTx/>
              <a:buNone/>
              <a:defRPr lang="zh-CN" altLang="en-US" sz="1400" b="0" i="0" u="none" baseline="0" noProof="1">
                <a:solidFill>
                  <a:schemeClr val="tx1"/>
                </a:solidFill>
                <a:latin typeface="Calibri" panose="020F0502020204030204" pitchFamily="34" charset="0"/>
                <a:ea typeface="宋体" panose="02010600030101010101"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5pPr>
          </a:lstStyle>
          <a:p>
            <a:pPr lvl="0" algn="ctr"/>
            <a:endParaRPr lang="zh-CN" altLang="en-US" sz="1400">
              <a:latin typeface="Calibri" panose="020F0502020204030204" pitchFamily="34" charset="0"/>
              <a:ea typeface="宋体" panose="02010600030101010101" pitchFamily="2" charset="-122"/>
            </a:endParaRPr>
          </a:p>
        </p:txBody>
      </p:sp>
      <p:sp>
        <p:nvSpPr>
          <p:cNvPr id="6" name="灯片编号占位符 1029"/>
          <p:cNvSpPr>
            <a:spLocks noGrp="1"/>
          </p:cNvSpPr>
          <p:nvPr>
            <p:ph type="sldNum" sz="quarter" idx="12"/>
          </p:nvPr>
        </p:nvSpPr>
        <p:spPr>
          <a:xfrm>
            <a:off x="8737600" y="6245225"/>
            <a:ext cx="2844800" cy="476250"/>
          </a:xfrm>
          <a:prstGeom prst="rect">
            <a:avLst/>
          </a:prstGeom>
          <a:noFill/>
          <a:ln w="9525">
            <a:noFill/>
          </a:ln>
        </p:spPr>
        <p:txBody>
          <a:bodyPr wrap="square" lIns="91440" tIns="45720" rIns="91440" bIns="45720" numCol="1" anchor="t" anchorCtr="0" compatLnSpc="1"/>
          <a:lstStyle>
            <a:defPPr>
              <a:defRPr lang="zh-CN"/>
            </a:defPPr>
            <a:lvl1pPr marL="0" indent="0" algn="r" defTabSz="914400" rtl="0" eaLnBrk="1" fontAlgn="base" hangingPunct="1">
              <a:lnSpc>
                <a:spcPct val="100000"/>
              </a:lnSpc>
              <a:spcBef>
                <a:spcPct val="0"/>
              </a:spcBef>
              <a:spcAft>
                <a:spcPct val="0"/>
              </a:spcAft>
              <a:buClrTx/>
              <a:buSzTx/>
              <a:buFontTx/>
              <a:buNone/>
              <a:defRPr lang="zh-CN" altLang="en-US" sz="1400" b="0" i="0" u="none" baseline="0">
                <a:solidFill>
                  <a:schemeClr val="tx1"/>
                </a:solidFill>
                <a:latin typeface="Calibri" panose="020F0502020204030204" pitchFamily="34" charset="0"/>
                <a:ea typeface="宋体" panose="02010600030101010101"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5pPr>
          </a:lstStyle>
          <a:p>
            <a:pPr lvl="0" algn="r"/>
            <a:fld id="{3481BAE7-8C83-48D3-936C-773BEC681134}" type="slidenum">
              <a:rPr lang="zh-CN" altLang="en-US" sz="1400">
                <a:latin typeface="Calibri" panose="020F0502020204030204" pitchFamily="34" charset="0"/>
                <a:ea typeface="宋体" panose="02010600030101010101" pitchFamily="2" charset="-122"/>
              </a:rPr>
            </a:fld>
            <a:endParaRPr lang="en-US" altLang="zh-CN" sz="1400">
              <a:latin typeface="Calibri" panose="020F0502020204030204" pitchFamily="34" charset="0"/>
            </a:endParaRPr>
          </a:p>
        </p:txBody>
      </p:sp>
    </p:spTree>
  </p:cSld>
  <p:clrMapOvr>
    <a:masterClrMapping/>
  </p:clrMapOvr>
  <p:transition/>
</p:sldLayout>
</file>

<file path=ppt/slideLayouts/slideLayout56.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4500"/>
            </a:lvl1pPr>
          </a:lstStyle>
          <a:p>
            <a:pPr fontAlgn="base"/>
            <a:r>
              <a:rPr lang="zh-CN" altLang="en-US" strike="noStrike" noProof="1" smtClean="0"/>
              <a:t>单击此处编辑母版标题样式</a:t>
            </a:r>
            <a:endParaRPr lang="zh-CN" altLang="en-US" strike="noStrike" noProof="1"/>
          </a:p>
        </p:txBody>
      </p:sp>
      <p:sp>
        <p:nvSpPr>
          <p:cNvPr id="3" name="副标题 2"/>
          <p:cNvSpPr>
            <a:spLocks noGrp="1"/>
          </p:cNvSpPr>
          <p:nvPr>
            <p:ph type="subTitle" idx="1"/>
          </p:nvPr>
        </p:nvSpPr>
        <p:spPr>
          <a:xfrm>
            <a:off x="1524000" y="3602038"/>
            <a:ext cx="9144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pPr fontAlgn="base"/>
            <a:r>
              <a:rPr lang="zh-CN" altLang="en-US" strike="noStrike" noProof="1" smtClean="0"/>
              <a:t>单击此处编辑母版副标题样式</a:t>
            </a:r>
            <a:endParaRPr lang="zh-CN" altLang="en-US" strike="noStrike" noProof="1"/>
          </a:p>
        </p:txBody>
      </p:sp>
      <p:sp>
        <p:nvSpPr>
          <p:cNvPr id="4" name="日期占位符 1027"/>
          <p:cNvSpPr>
            <a:spLocks noGrp="1"/>
          </p:cNvSpPr>
          <p:nvPr>
            <p:ph type="dt" sz="half" idx="10"/>
          </p:nvPr>
        </p:nvSpPr>
        <p:spPr>
          <a:xfrm>
            <a:off x="609600" y="6245225"/>
            <a:ext cx="2844800" cy="476250"/>
          </a:xfrm>
          <a:prstGeom prst="rect">
            <a:avLst/>
          </a:prstGeom>
          <a:noFill/>
          <a:ln w="9525">
            <a:noFill/>
          </a:ln>
        </p:spPr>
        <p:txBody>
          <a:bodyPr anchor="t" anchorCtr="0"/>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400" b="0" i="0" u="none" baseline="0" noProof="1">
                <a:solidFill>
                  <a:schemeClr val="tx1"/>
                </a:solidFill>
                <a:latin typeface="Calibri" panose="020F0502020204030204" pitchFamily="34" charset="0"/>
                <a:ea typeface="宋体" panose="02010600030101010101"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5pPr>
          </a:lstStyle>
          <a:p>
            <a:pPr lvl="0"/>
            <a:endParaRPr lang="zh-CN" altLang="en-US" sz="1400">
              <a:latin typeface="Calibri" panose="020F0502020204030204" pitchFamily="34" charset="0"/>
              <a:ea typeface="宋体" panose="02010600030101010101" pitchFamily="2" charset="-122"/>
            </a:endParaRPr>
          </a:p>
        </p:txBody>
      </p:sp>
      <p:sp>
        <p:nvSpPr>
          <p:cNvPr id="5" name="页脚占位符 1028"/>
          <p:cNvSpPr>
            <a:spLocks noGrp="1"/>
          </p:cNvSpPr>
          <p:nvPr>
            <p:ph type="ftr" sz="quarter" idx="11"/>
          </p:nvPr>
        </p:nvSpPr>
        <p:spPr>
          <a:xfrm>
            <a:off x="4165600" y="6245225"/>
            <a:ext cx="3860800" cy="476250"/>
          </a:xfrm>
          <a:prstGeom prst="rect">
            <a:avLst/>
          </a:prstGeom>
          <a:noFill/>
          <a:ln w="9525">
            <a:noFill/>
          </a:ln>
        </p:spPr>
        <p:txBody>
          <a:bodyPr anchor="t" anchorCtr="0"/>
          <a:lstStyle>
            <a:defPPr>
              <a:defRPr lang="zh-CN"/>
            </a:defPPr>
            <a:lvl1pPr marL="0" indent="0" algn="ctr" defTabSz="914400" rtl="0" eaLnBrk="1" fontAlgn="base" hangingPunct="1">
              <a:lnSpc>
                <a:spcPct val="100000"/>
              </a:lnSpc>
              <a:spcBef>
                <a:spcPct val="0"/>
              </a:spcBef>
              <a:spcAft>
                <a:spcPct val="0"/>
              </a:spcAft>
              <a:buClrTx/>
              <a:buSzTx/>
              <a:buFontTx/>
              <a:buNone/>
              <a:defRPr lang="zh-CN" altLang="en-US" sz="1400" b="0" i="0" u="none" baseline="0" noProof="1">
                <a:solidFill>
                  <a:schemeClr val="tx1"/>
                </a:solidFill>
                <a:latin typeface="Calibri" panose="020F0502020204030204" pitchFamily="34" charset="0"/>
                <a:ea typeface="宋体" panose="02010600030101010101"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5pPr>
          </a:lstStyle>
          <a:p>
            <a:pPr lvl="0" algn="ctr"/>
            <a:endParaRPr lang="zh-CN" altLang="en-US" sz="1400">
              <a:latin typeface="Calibri" panose="020F0502020204030204" pitchFamily="34" charset="0"/>
              <a:ea typeface="宋体" panose="02010600030101010101" pitchFamily="2" charset="-122"/>
            </a:endParaRPr>
          </a:p>
        </p:txBody>
      </p:sp>
      <p:sp>
        <p:nvSpPr>
          <p:cNvPr id="6" name="灯片编号占位符 1029"/>
          <p:cNvSpPr>
            <a:spLocks noGrp="1"/>
          </p:cNvSpPr>
          <p:nvPr>
            <p:ph type="sldNum" sz="quarter" idx="12"/>
          </p:nvPr>
        </p:nvSpPr>
        <p:spPr>
          <a:xfrm>
            <a:off x="8737600" y="6245225"/>
            <a:ext cx="2844800" cy="476250"/>
          </a:xfrm>
          <a:prstGeom prst="rect">
            <a:avLst/>
          </a:prstGeom>
          <a:noFill/>
          <a:ln w="9525">
            <a:noFill/>
          </a:ln>
        </p:spPr>
        <p:txBody>
          <a:bodyPr wrap="square" lIns="91440" tIns="45720" rIns="91440" bIns="45720" numCol="1" anchor="t" anchorCtr="0" compatLnSpc="1"/>
          <a:lstStyle>
            <a:defPPr>
              <a:defRPr lang="zh-CN"/>
            </a:defPPr>
            <a:lvl1pPr marL="0" indent="0" algn="r" defTabSz="914400" rtl="0" eaLnBrk="1" fontAlgn="base" hangingPunct="1">
              <a:lnSpc>
                <a:spcPct val="100000"/>
              </a:lnSpc>
              <a:spcBef>
                <a:spcPct val="0"/>
              </a:spcBef>
              <a:spcAft>
                <a:spcPct val="0"/>
              </a:spcAft>
              <a:buClrTx/>
              <a:buSzTx/>
              <a:buFontTx/>
              <a:buNone/>
              <a:defRPr lang="zh-CN" altLang="en-US" sz="1400" b="0" i="0" u="none" baseline="0">
                <a:solidFill>
                  <a:schemeClr val="tx1"/>
                </a:solidFill>
                <a:latin typeface="Calibri" panose="020F0502020204030204" pitchFamily="34" charset="0"/>
                <a:ea typeface="宋体" panose="02010600030101010101"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5pPr>
          </a:lstStyle>
          <a:p>
            <a:pPr lvl="0" algn="r"/>
            <a:fld id="{BB5C8A47-FA86-4FDD-808D-45DBCE201291}" type="slidenum">
              <a:rPr lang="zh-CN" altLang="en-US" sz="1400">
                <a:latin typeface="Calibri" panose="020F0502020204030204" pitchFamily="34" charset="0"/>
                <a:ea typeface="宋体" panose="02010600030101010101" pitchFamily="2" charset="-122"/>
              </a:rPr>
            </a:fld>
            <a:endParaRPr lang="en-US" altLang="zh-CN" sz="1400">
              <a:latin typeface="Calibri" panose="020F0502020204030204" pitchFamily="34" charset="0"/>
            </a:endParaRPr>
          </a:p>
        </p:txBody>
      </p:sp>
    </p:spTree>
  </p:cSld>
  <p:clrMapOvr>
    <a:masterClrMapping/>
  </p:clrMapOvr>
  <p:transition/>
</p:sldLayout>
</file>

<file path=ppt/slideLayouts/slideLayout57.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smtClean="0"/>
              <a:t>单击此处编辑母版标题样式</a:t>
            </a:r>
            <a:endParaRPr lang="zh-CN" altLang="en-US" strike="noStrike" noProof="1"/>
          </a:p>
        </p:txBody>
      </p:sp>
      <p:sp>
        <p:nvSpPr>
          <p:cNvPr id="3" name="内容占位符 2"/>
          <p:cNvSpPr>
            <a:spLocks noGrp="1"/>
          </p:cNvSpPr>
          <p:nvPr>
            <p:ph idx="1"/>
          </p:nvPr>
        </p:nvSpPr>
        <p:spPr/>
        <p:txBody>
          <a:body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4" name="日期占位符 1027"/>
          <p:cNvSpPr>
            <a:spLocks noGrp="1"/>
          </p:cNvSpPr>
          <p:nvPr>
            <p:ph type="dt" sz="half" idx="10"/>
          </p:nvPr>
        </p:nvSpPr>
        <p:spPr>
          <a:xfrm>
            <a:off x="609600" y="6245225"/>
            <a:ext cx="2844800" cy="476250"/>
          </a:xfrm>
          <a:prstGeom prst="rect">
            <a:avLst/>
          </a:prstGeom>
          <a:noFill/>
          <a:ln w="9525">
            <a:noFill/>
          </a:ln>
        </p:spPr>
        <p:txBody>
          <a:bodyPr anchor="t" anchorCtr="0"/>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400" b="0" i="0" u="none" baseline="0" noProof="1">
                <a:solidFill>
                  <a:schemeClr val="tx1"/>
                </a:solidFill>
                <a:latin typeface="Calibri" panose="020F0502020204030204" pitchFamily="34" charset="0"/>
                <a:ea typeface="宋体" panose="02010600030101010101"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5pPr>
          </a:lstStyle>
          <a:p>
            <a:pPr lvl="0"/>
            <a:endParaRPr lang="zh-CN" altLang="en-US" sz="1400">
              <a:latin typeface="Calibri" panose="020F0502020204030204" pitchFamily="34" charset="0"/>
              <a:ea typeface="宋体" panose="02010600030101010101" pitchFamily="2" charset="-122"/>
            </a:endParaRPr>
          </a:p>
        </p:txBody>
      </p:sp>
      <p:sp>
        <p:nvSpPr>
          <p:cNvPr id="5" name="页脚占位符 1028"/>
          <p:cNvSpPr>
            <a:spLocks noGrp="1"/>
          </p:cNvSpPr>
          <p:nvPr>
            <p:ph type="ftr" sz="quarter" idx="11"/>
          </p:nvPr>
        </p:nvSpPr>
        <p:spPr>
          <a:xfrm>
            <a:off x="4165600" y="6245225"/>
            <a:ext cx="3860800" cy="476250"/>
          </a:xfrm>
          <a:prstGeom prst="rect">
            <a:avLst/>
          </a:prstGeom>
          <a:noFill/>
          <a:ln w="9525">
            <a:noFill/>
          </a:ln>
        </p:spPr>
        <p:txBody>
          <a:bodyPr anchor="t" anchorCtr="0"/>
          <a:lstStyle>
            <a:defPPr>
              <a:defRPr lang="zh-CN"/>
            </a:defPPr>
            <a:lvl1pPr marL="0" indent="0" algn="ctr" defTabSz="914400" rtl="0" eaLnBrk="1" fontAlgn="base" hangingPunct="1">
              <a:lnSpc>
                <a:spcPct val="100000"/>
              </a:lnSpc>
              <a:spcBef>
                <a:spcPct val="0"/>
              </a:spcBef>
              <a:spcAft>
                <a:spcPct val="0"/>
              </a:spcAft>
              <a:buClrTx/>
              <a:buSzTx/>
              <a:buFontTx/>
              <a:buNone/>
              <a:defRPr lang="zh-CN" altLang="en-US" sz="1400" b="0" i="0" u="none" baseline="0" noProof="1">
                <a:solidFill>
                  <a:schemeClr val="tx1"/>
                </a:solidFill>
                <a:latin typeface="Calibri" panose="020F0502020204030204" pitchFamily="34" charset="0"/>
                <a:ea typeface="宋体" panose="02010600030101010101"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5pPr>
          </a:lstStyle>
          <a:p>
            <a:pPr lvl="0" algn="ctr"/>
            <a:endParaRPr lang="zh-CN" altLang="en-US" sz="1400">
              <a:latin typeface="Calibri" panose="020F0502020204030204" pitchFamily="34" charset="0"/>
              <a:ea typeface="宋体" panose="02010600030101010101" pitchFamily="2" charset="-122"/>
            </a:endParaRPr>
          </a:p>
        </p:txBody>
      </p:sp>
      <p:sp>
        <p:nvSpPr>
          <p:cNvPr id="6" name="灯片编号占位符 1029"/>
          <p:cNvSpPr>
            <a:spLocks noGrp="1"/>
          </p:cNvSpPr>
          <p:nvPr>
            <p:ph type="sldNum" sz="quarter" idx="12"/>
          </p:nvPr>
        </p:nvSpPr>
        <p:spPr>
          <a:xfrm>
            <a:off x="8737600" y="6245225"/>
            <a:ext cx="2844800" cy="476250"/>
          </a:xfrm>
          <a:prstGeom prst="rect">
            <a:avLst/>
          </a:prstGeom>
          <a:noFill/>
          <a:ln w="9525">
            <a:noFill/>
          </a:ln>
        </p:spPr>
        <p:txBody>
          <a:bodyPr wrap="square" lIns="91440" tIns="45720" rIns="91440" bIns="45720" numCol="1" anchor="t" anchorCtr="0" compatLnSpc="1"/>
          <a:lstStyle>
            <a:defPPr>
              <a:defRPr lang="zh-CN"/>
            </a:defPPr>
            <a:lvl1pPr marL="0" indent="0" algn="r" defTabSz="914400" rtl="0" eaLnBrk="1" fontAlgn="base" hangingPunct="1">
              <a:lnSpc>
                <a:spcPct val="100000"/>
              </a:lnSpc>
              <a:spcBef>
                <a:spcPct val="0"/>
              </a:spcBef>
              <a:spcAft>
                <a:spcPct val="0"/>
              </a:spcAft>
              <a:buClrTx/>
              <a:buSzTx/>
              <a:buFontTx/>
              <a:buNone/>
              <a:defRPr lang="zh-CN" altLang="en-US" sz="1400" b="0" i="0" u="none" baseline="0">
                <a:solidFill>
                  <a:schemeClr val="tx1"/>
                </a:solidFill>
                <a:latin typeface="Calibri" panose="020F0502020204030204" pitchFamily="34" charset="0"/>
                <a:ea typeface="宋体" panose="02010600030101010101"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5pPr>
          </a:lstStyle>
          <a:p>
            <a:pPr lvl="0" algn="r"/>
            <a:fld id="{BB5C8A47-FA86-4FDD-808D-45DBCE201291}" type="slidenum">
              <a:rPr lang="zh-CN" altLang="en-US" sz="1400">
                <a:latin typeface="Calibri" panose="020F0502020204030204" pitchFamily="34" charset="0"/>
                <a:ea typeface="宋体" panose="02010600030101010101" pitchFamily="2" charset="-122"/>
              </a:rPr>
            </a:fld>
            <a:endParaRPr lang="en-US" altLang="zh-CN" sz="1400">
              <a:latin typeface="Calibri" panose="020F0502020204030204" pitchFamily="34" charset="0"/>
            </a:endParaRPr>
          </a:p>
        </p:txBody>
      </p:sp>
    </p:spTree>
  </p:cSld>
  <p:clrMapOvr>
    <a:masterClrMapping/>
  </p:clrMapOvr>
  <p:transition/>
</p:sldLayout>
</file>

<file path=ppt/slideLayouts/slideLayout58.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1" y="1709738"/>
            <a:ext cx="10515600" cy="2852737"/>
          </a:xfrm>
        </p:spPr>
        <p:txBody>
          <a:bodyPr anchor="b"/>
          <a:lstStyle>
            <a:lvl1pPr>
              <a:defRPr sz="4500"/>
            </a:lvl1pPr>
          </a:lstStyle>
          <a:p>
            <a:pPr fontAlgn="base"/>
            <a:r>
              <a:rPr lang="zh-CN" altLang="en-US" strike="noStrike" noProof="1" smtClean="0"/>
              <a:t>单击此处编辑母版标题样式</a:t>
            </a:r>
            <a:endParaRPr lang="zh-CN" altLang="en-US" strike="noStrike" noProof="1"/>
          </a:p>
        </p:txBody>
      </p:sp>
      <p:sp>
        <p:nvSpPr>
          <p:cNvPr id="3" name="文本占位符 2"/>
          <p:cNvSpPr>
            <a:spLocks noGrp="1"/>
          </p:cNvSpPr>
          <p:nvPr>
            <p:ph type="body" idx="1"/>
          </p:nvPr>
        </p:nvSpPr>
        <p:spPr>
          <a:xfrm>
            <a:off x="831851" y="4589463"/>
            <a:ext cx="105156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fontAlgn="base"/>
            <a:r>
              <a:rPr lang="zh-CN" altLang="en-US" strike="noStrike" noProof="1" smtClean="0"/>
              <a:t>单击此处编辑母版文本样式</a:t>
            </a:r>
            <a:endParaRPr lang="zh-CN" altLang="en-US" strike="noStrike" noProof="1" smtClean="0"/>
          </a:p>
        </p:txBody>
      </p:sp>
      <p:sp>
        <p:nvSpPr>
          <p:cNvPr id="4" name="日期占位符 1027"/>
          <p:cNvSpPr>
            <a:spLocks noGrp="1"/>
          </p:cNvSpPr>
          <p:nvPr>
            <p:ph type="dt" sz="half" idx="10"/>
          </p:nvPr>
        </p:nvSpPr>
        <p:spPr>
          <a:xfrm>
            <a:off x="609600" y="6245225"/>
            <a:ext cx="2844800" cy="476250"/>
          </a:xfrm>
          <a:prstGeom prst="rect">
            <a:avLst/>
          </a:prstGeom>
          <a:noFill/>
          <a:ln w="9525">
            <a:noFill/>
          </a:ln>
        </p:spPr>
        <p:txBody>
          <a:bodyPr anchor="t" anchorCtr="0"/>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400" b="0" i="0" u="none" baseline="0" noProof="1">
                <a:solidFill>
                  <a:schemeClr val="tx1"/>
                </a:solidFill>
                <a:latin typeface="Calibri" panose="020F0502020204030204" pitchFamily="34" charset="0"/>
                <a:ea typeface="宋体" panose="02010600030101010101"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5pPr>
          </a:lstStyle>
          <a:p>
            <a:pPr lvl="0"/>
            <a:endParaRPr lang="zh-CN" altLang="en-US" sz="1400">
              <a:latin typeface="Calibri" panose="020F0502020204030204" pitchFamily="34" charset="0"/>
              <a:ea typeface="宋体" panose="02010600030101010101" pitchFamily="2" charset="-122"/>
            </a:endParaRPr>
          </a:p>
        </p:txBody>
      </p:sp>
      <p:sp>
        <p:nvSpPr>
          <p:cNvPr id="5" name="页脚占位符 1028"/>
          <p:cNvSpPr>
            <a:spLocks noGrp="1"/>
          </p:cNvSpPr>
          <p:nvPr>
            <p:ph type="ftr" sz="quarter" idx="11"/>
          </p:nvPr>
        </p:nvSpPr>
        <p:spPr>
          <a:xfrm>
            <a:off x="4165600" y="6245225"/>
            <a:ext cx="3860800" cy="476250"/>
          </a:xfrm>
          <a:prstGeom prst="rect">
            <a:avLst/>
          </a:prstGeom>
          <a:noFill/>
          <a:ln w="9525">
            <a:noFill/>
          </a:ln>
        </p:spPr>
        <p:txBody>
          <a:bodyPr anchor="t" anchorCtr="0"/>
          <a:lstStyle>
            <a:defPPr>
              <a:defRPr lang="zh-CN"/>
            </a:defPPr>
            <a:lvl1pPr marL="0" indent="0" algn="ctr" defTabSz="914400" rtl="0" eaLnBrk="1" fontAlgn="base" hangingPunct="1">
              <a:lnSpc>
                <a:spcPct val="100000"/>
              </a:lnSpc>
              <a:spcBef>
                <a:spcPct val="0"/>
              </a:spcBef>
              <a:spcAft>
                <a:spcPct val="0"/>
              </a:spcAft>
              <a:buClrTx/>
              <a:buSzTx/>
              <a:buFontTx/>
              <a:buNone/>
              <a:defRPr lang="zh-CN" altLang="en-US" sz="1400" b="0" i="0" u="none" baseline="0" noProof="1">
                <a:solidFill>
                  <a:schemeClr val="tx1"/>
                </a:solidFill>
                <a:latin typeface="Calibri" panose="020F0502020204030204" pitchFamily="34" charset="0"/>
                <a:ea typeface="宋体" panose="02010600030101010101"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5pPr>
          </a:lstStyle>
          <a:p>
            <a:pPr lvl="0" algn="ctr"/>
            <a:endParaRPr lang="zh-CN" altLang="en-US" sz="1400">
              <a:latin typeface="Calibri" panose="020F0502020204030204" pitchFamily="34" charset="0"/>
              <a:ea typeface="宋体" panose="02010600030101010101" pitchFamily="2" charset="-122"/>
            </a:endParaRPr>
          </a:p>
        </p:txBody>
      </p:sp>
      <p:sp>
        <p:nvSpPr>
          <p:cNvPr id="6" name="灯片编号占位符 1029"/>
          <p:cNvSpPr>
            <a:spLocks noGrp="1"/>
          </p:cNvSpPr>
          <p:nvPr>
            <p:ph type="sldNum" sz="quarter" idx="12"/>
          </p:nvPr>
        </p:nvSpPr>
        <p:spPr>
          <a:xfrm>
            <a:off x="8737600" y="6245225"/>
            <a:ext cx="2844800" cy="476250"/>
          </a:xfrm>
          <a:prstGeom prst="rect">
            <a:avLst/>
          </a:prstGeom>
          <a:noFill/>
          <a:ln w="9525">
            <a:noFill/>
          </a:ln>
        </p:spPr>
        <p:txBody>
          <a:bodyPr wrap="square" lIns="91440" tIns="45720" rIns="91440" bIns="45720" numCol="1" anchor="t" anchorCtr="0" compatLnSpc="1"/>
          <a:lstStyle>
            <a:defPPr>
              <a:defRPr lang="zh-CN"/>
            </a:defPPr>
            <a:lvl1pPr marL="0" indent="0" algn="r" defTabSz="914400" rtl="0" eaLnBrk="1" fontAlgn="base" hangingPunct="1">
              <a:lnSpc>
                <a:spcPct val="100000"/>
              </a:lnSpc>
              <a:spcBef>
                <a:spcPct val="0"/>
              </a:spcBef>
              <a:spcAft>
                <a:spcPct val="0"/>
              </a:spcAft>
              <a:buClrTx/>
              <a:buSzTx/>
              <a:buFontTx/>
              <a:buNone/>
              <a:defRPr lang="zh-CN" altLang="en-US" sz="1400" b="0" i="0" u="none" baseline="0">
                <a:solidFill>
                  <a:schemeClr val="tx1"/>
                </a:solidFill>
                <a:latin typeface="Calibri" panose="020F0502020204030204" pitchFamily="34" charset="0"/>
                <a:ea typeface="宋体" panose="02010600030101010101"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5pPr>
          </a:lstStyle>
          <a:p>
            <a:pPr lvl="0" algn="r"/>
            <a:fld id="{BB5C8A47-FA86-4FDD-808D-45DBCE201291}" type="slidenum">
              <a:rPr lang="zh-CN" altLang="en-US" sz="1400">
                <a:latin typeface="Calibri" panose="020F0502020204030204" pitchFamily="34" charset="0"/>
                <a:ea typeface="宋体" panose="02010600030101010101" pitchFamily="2" charset="-122"/>
              </a:rPr>
            </a:fld>
            <a:endParaRPr lang="en-US" altLang="zh-CN" sz="1400">
              <a:latin typeface="Calibri" panose="020F0502020204030204" pitchFamily="34" charset="0"/>
            </a:endParaRPr>
          </a:p>
        </p:txBody>
      </p:sp>
    </p:spTree>
  </p:cSld>
  <p:clrMapOvr>
    <a:masterClrMapping/>
  </p:clrMapOvr>
  <p:transition/>
</p:sldLayout>
</file>

<file path=ppt/slideLayouts/slideLayout59.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smtClean="0"/>
              <a:t>单击此处编辑母版标题样式</a:t>
            </a:r>
            <a:endParaRPr lang="zh-CN" altLang="en-US" strike="noStrike" noProof="1"/>
          </a:p>
        </p:txBody>
      </p:sp>
      <p:sp>
        <p:nvSpPr>
          <p:cNvPr id="3" name="内容占位符 2"/>
          <p:cNvSpPr>
            <a:spLocks noGrp="1"/>
          </p:cNvSpPr>
          <p:nvPr>
            <p:ph sz="half" idx="1"/>
          </p:nvPr>
        </p:nvSpPr>
        <p:spPr>
          <a:xfrm>
            <a:off x="609600" y="1600200"/>
            <a:ext cx="5376672" cy="4525963"/>
          </a:xfrm>
        </p:spPr>
        <p:txBody>
          <a:body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4" name="内容占位符 3"/>
          <p:cNvSpPr>
            <a:spLocks noGrp="1"/>
          </p:cNvSpPr>
          <p:nvPr>
            <p:ph sz="half" idx="2"/>
          </p:nvPr>
        </p:nvSpPr>
        <p:spPr>
          <a:xfrm>
            <a:off x="6205728" y="1600200"/>
            <a:ext cx="5376672" cy="4525963"/>
          </a:xfrm>
        </p:spPr>
        <p:txBody>
          <a:body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5" name="日期占位符 1027"/>
          <p:cNvSpPr>
            <a:spLocks noGrp="1"/>
          </p:cNvSpPr>
          <p:nvPr>
            <p:ph type="dt" sz="half" idx="10"/>
          </p:nvPr>
        </p:nvSpPr>
        <p:spPr>
          <a:xfrm>
            <a:off x="609600" y="6245225"/>
            <a:ext cx="2844800" cy="476250"/>
          </a:xfrm>
          <a:prstGeom prst="rect">
            <a:avLst/>
          </a:prstGeom>
          <a:noFill/>
          <a:ln w="9525">
            <a:noFill/>
          </a:ln>
        </p:spPr>
        <p:txBody>
          <a:bodyPr anchor="t" anchorCtr="0"/>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400" b="0" i="0" u="none" baseline="0" noProof="1">
                <a:solidFill>
                  <a:schemeClr val="tx1"/>
                </a:solidFill>
                <a:latin typeface="Calibri" panose="020F0502020204030204" pitchFamily="34" charset="0"/>
                <a:ea typeface="宋体" panose="02010600030101010101"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5pPr>
          </a:lstStyle>
          <a:p>
            <a:pPr lvl="0"/>
            <a:endParaRPr lang="zh-CN" altLang="en-US" sz="1400">
              <a:latin typeface="Calibri" panose="020F0502020204030204" pitchFamily="34" charset="0"/>
              <a:ea typeface="宋体" panose="02010600030101010101" pitchFamily="2" charset="-122"/>
            </a:endParaRPr>
          </a:p>
        </p:txBody>
      </p:sp>
      <p:sp>
        <p:nvSpPr>
          <p:cNvPr id="6" name="页脚占位符 1028"/>
          <p:cNvSpPr>
            <a:spLocks noGrp="1"/>
          </p:cNvSpPr>
          <p:nvPr>
            <p:ph type="ftr" sz="quarter" idx="11"/>
          </p:nvPr>
        </p:nvSpPr>
        <p:spPr>
          <a:xfrm>
            <a:off x="4165600" y="6245225"/>
            <a:ext cx="3860800" cy="476250"/>
          </a:xfrm>
          <a:prstGeom prst="rect">
            <a:avLst/>
          </a:prstGeom>
          <a:noFill/>
          <a:ln w="9525">
            <a:noFill/>
          </a:ln>
        </p:spPr>
        <p:txBody>
          <a:bodyPr anchor="t" anchorCtr="0"/>
          <a:lstStyle>
            <a:defPPr>
              <a:defRPr lang="zh-CN"/>
            </a:defPPr>
            <a:lvl1pPr marL="0" indent="0" algn="ctr" defTabSz="914400" rtl="0" eaLnBrk="1" fontAlgn="base" hangingPunct="1">
              <a:lnSpc>
                <a:spcPct val="100000"/>
              </a:lnSpc>
              <a:spcBef>
                <a:spcPct val="0"/>
              </a:spcBef>
              <a:spcAft>
                <a:spcPct val="0"/>
              </a:spcAft>
              <a:buClrTx/>
              <a:buSzTx/>
              <a:buFontTx/>
              <a:buNone/>
              <a:defRPr lang="zh-CN" altLang="en-US" sz="1400" b="0" i="0" u="none" baseline="0" noProof="1">
                <a:solidFill>
                  <a:schemeClr val="tx1"/>
                </a:solidFill>
                <a:latin typeface="Calibri" panose="020F0502020204030204" pitchFamily="34" charset="0"/>
                <a:ea typeface="宋体" panose="02010600030101010101"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5pPr>
          </a:lstStyle>
          <a:p>
            <a:pPr lvl="0" algn="ctr"/>
            <a:endParaRPr lang="zh-CN" altLang="en-US" sz="1400">
              <a:latin typeface="Calibri" panose="020F0502020204030204" pitchFamily="34" charset="0"/>
              <a:ea typeface="宋体" panose="02010600030101010101" pitchFamily="2" charset="-122"/>
            </a:endParaRPr>
          </a:p>
        </p:txBody>
      </p:sp>
      <p:sp>
        <p:nvSpPr>
          <p:cNvPr id="7" name="灯片编号占位符 1029"/>
          <p:cNvSpPr>
            <a:spLocks noGrp="1"/>
          </p:cNvSpPr>
          <p:nvPr>
            <p:ph type="sldNum" sz="quarter" idx="12"/>
          </p:nvPr>
        </p:nvSpPr>
        <p:spPr>
          <a:xfrm>
            <a:off x="8737600" y="6245225"/>
            <a:ext cx="2844800" cy="476250"/>
          </a:xfrm>
          <a:prstGeom prst="rect">
            <a:avLst/>
          </a:prstGeom>
          <a:noFill/>
          <a:ln w="9525">
            <a:noFill/>
          </a:ln>
        </p:spPr>
        <p:txBody>
          <a:bodyPr wrap="square" lIns="91440" tIns="45720" rIns="91440" bIns="45720" numCol="1" anchor="t" anchorCtr="0" compatLnSpc="1"/>
          <a:lstStyle>
            <a:defPPr>
              <a:defRPr lang="zh-CN"/>
            </a:defPPr>
            <a:lvl1pPr marL="0" indent="0" algn="r" defTabSz="914400" rtl="0" eaLnBrk="1" fontAlgn="base" hangingPunct="1">
              <a:lnSpc>
                <a:spcPct val="100000"/>
              </a:lnSpc>
              <a:spcBef>
                <a:spcPct val="0"/>
              </a:spcBef>
              <a:spcAft>
                <a:spcPct val="0"/>
              </a:spcAft>
              <a:buClrTx/>
              <a:buSzTx/>
              <a:buFontTx/>
              <a:buNone/>
              <a:defRPr lang="zh-CN" altLang="en-US" sz="1400" b="0" i="0" u="none" baseline="0">
                <a:solidFill>
                  <a:schemeClr val="tx1"/>
                </a:solidFill>
                <a:latin typeface="Calibri" panose="020F0502020204030204" pitchFamily="34" charset="0"/>
                <a:ea typeface="宋体" panose="02010600030101010101"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5pPr>
          </a:lstStyle>
          <a:p>
            <a:pPr lvl="0" algn="r"/>
            <a:fld id="{BB5C8A47-FA86-4FDD-808D-45DBCE201291}" type="slidenum">
              <a:rPr lang="zh-CN" altLang="en-US" sz="1400">
                <a:latin typeface="Calibri" panose="020F0502020204030204" pitchFamily="34" charset="0"/>
                <a:ea typeface="宋体" panose="02010600030101010101" pitchFamily="2" charset="-122"/>
              </a:rPr>
            </a:fld>
            <a:endParaRPr lang="en-US" altLang="zh-CN" sz="1400">
              <a:latin typeface="Calibri" panose="020F0502020204030204" pitchFamily="34" charset="0"/>
            </a:endParaRPr>
          </a:p>
        </p:txBody>
      </p:sp>
    </p:spTree>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smtClean="0"/>
              <a:t>单击此处编辑母版标题样式</a:t>
            </a:r>
            <a:endParaRPr lang="zh-CN" altLang="en-US" strike="noStrike" noProof="1"/>
          </a:p>
        </p:txBody>
      </p:sp>
    </p:spTree>
  </p:cSld>
  <p:clrMapOvr>
    <a:masterClrMapping/>
  </p:clrMapOvr>
  <p:transition>
    <p:checker dir="vert"/>
  </p:transition>
</p:sldLayout>
</file>

<file path=ppt/slideLayouts/slideLayout60.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pPr fontAlgn="base"/>
            <a:r>
              <a:rPr lang="zh-CN" altLang="en-US" strike="noStrike" noProof="1" smtClean="0"/>
              <a:t>单击此处编辑母版标题样式</a:t>
            </a:r>
            <a:endParaRPr lang="zh-CN" altLang="en-US" strike="noStrike" noProof="1"/>
          </a:p>
        </p:txBody>
      </p:sp>
      <p:sp>
        <p:nvSpPr>
          <p:cNvPr id="3" name="文本占位符 2"/>
          <p:cNvSpPr>
            <a:spLocks noGrp="1"/>
          </p:cNvSpPr>
          <p:nvPr>
            <p:ph type="body" idx="1"/>
          </p:nvPr>
        </p:nvSpPr>
        <p:spPr>
          <a:xfrm>
            <a:off x="1186775" y="1778438"/>
            <a:ext cx="4873575" cy="823912"/>
          </a:xfrm>
        </p:spPr>
        <p:txBody>
          <a:bodyPr anchor="ctr"/>
          <a:lstStyle>
            <a:lvl1pPr marL="0" indent="0">
              <a:buNone/>
              <a:defRPr sz="2100"/>
            </a:lvl1pPr>
            <a:lvl2pPr marL="342900" indent="0">
              <a:buNone/>
              <a:defRPr sz="1800"/>
            </a:lvl2pPr>
            <a:lvl3pPr marL="685800" indent="0">
              <a:buNone/>
              <a:defRPr sz="1500"/>
            </a:lvl3pPr>
            <a:lvl4pPr marL="1028700" indent="0">
              <a:buNone/>
              <a:defRPr sz="1350"/>
            </a:lvl4pPr>
            <a:lvl5pPr marL="1371600" indent="0">
              <a:buNone/>
              <a:defRPr sz="1350"/>
            </a:lvl5pPr>
            <a:lvl6pPr marL="1714500" indent="0">
              <a:buNone/>
              <a:defRPr sz="1350"/>
            </a:lvl6pPr>
            <a:lvl7pPr marL="2057400" indent="0">
              <a:buNone/>
              <a:defRPr sz="1350"/>
            </a:lvl7pPr>
            <a:lvl8pPr marL="2400300" indent="0">
              <a:buNone/>
              <a:defRPr sz="1350"/>
            </a:lvl8pPr>
            <a:lvl9pPr marL="2743200" indent="0">
              <a:buNone/>
              <a:defRPr sz="1350"/>
            </a:lvl9pPr>
          </a:lstStyle>
          <a:p>
            <a:pPr lvl="0" fontAlgn="base"/>
            <a:r>
              <a:rPr lang="zh-CN" altLang="en-US" strike="noStrike" noProof="1" smtClean="0"/>
              <a:t>单击此处编辑母版文本样式</a:t>
            </a:r>
            <a:endParaRPr lang="zh-CN" altLang="en-US" strike="noStrike" noProof="1" smtClean="0"/>
          </a:p>
        </p:txBody>
      </p:sp>
      <p:sp>
        <p:nvSpPr>
          <p:cNvPr id="4" name="内容占位符 3"/>
          <p:cNvSpPr>
            <a:spLocks noGrp="1"/>
          </p:cNvSpPr>
          <p:nvPr>
            <p:ph sz="half" idx="2"/>
          </p:nvPr>
        </p:nvSpPr>
        <p:spPr>
          <a:xfrm>
            <a:off x="1186775" y="2665379"/>
            <a:ext cx="4873575" cy="3524284"/>
          </a:xfrm>
        </p:spPr>
        <p:txBody>
          <a:body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5" name="文本占位符 4"/>
          <p:cNvSpPr>
            <a:spLocks noGrp="1"/>
          </p:cNvSpPr>
          <p:nvPr>
            <p:ph type="body" sz="quarter" idx="3"/>
          </p:nvPr>
        </p:nvSpPr>
        <p:spPr>
          <a:xfrm>
            <a:off x="6256939" y="1778438"/>
            <a:ext cx="4897576" cy="823912"/>
          </a:xfrm>
        </p:spPr>
        <p:txBody>
          <a:bodyPr anchor="ctr"/>
          <a:lstStyle>
            <a:lvl1pPr marL="0" indent="0">
              <a:buNone/>
              <a:defRPr sz="2100"/>
            </a:lvl1pPr>
            <a:lvl2pPr marL="342900" indent="0">
              <a:buNone/>
              <a:defRPr sz="1800"/>
            </a:lvl2pPr>
            <a:lvl3pPr marL="685800" indent="0">
              <a:buNone/>
              <a:defRPr sz="1500"/>
            </a:lvl3pPr>
            <a:lvl4pPr marL="1028700" indent="0">
              <a:buNone/>
              <a:defRPr sz="1350"/>
            </a:lvl4pPr>
            <a:lvl5pPr marL="1371600" indent="0">
              <a:buNone/>
              <a:defRPr sz="1350"/>
            </a:lvl5pPr>
            <a:lvl6pPr marL="1714500" indent="0">
              <a:buNone/>
              <a:defRPr sz="1350"/>
            </a:lvl6pPr>
            <a:lvl7pPr marL="2057400" indent="0">
              <a:buNone/>
              <a:defRPr sz="1350"/>
            </a:lvl7pPr>
            <a:lvl8pPr marL="2400300" indent="0">
              <a:buNone/>
              <a:defRPr sz="1350"/>
            </a:lvl8pPr>
            <a:lvl9pPr marL="2743200" indent="0">
              <a:buNone/>
              <a:defRPr sz="1350"/>
            </a:lvl9pPr>
          </a:lstStyle>
          <a:p>
            <a:pPr lvl="0" fontAlgn="base"/>
            <a:r>
              <a:rPr lang="zh-CN" altLang="en-US" strike="noStrike" noProof="1" smtClean="0"/>
              <a:t>单击此处编辑母版文本样式</a:t>
            </a:r>
            <a:endParaRPr lang="zh-CN" altLang="en-US" strike="noStrike" noProof="1" smtClean="0"/>
          </a:p>
        </p:txBody>
      </p:sp>
      <p:sp>
        <p:nvSpPr>
          <p:cNvPr id="6" name="内容占位符 5"/>
          <p:cNvSpPr>
            <a:spLocks noGrp="1"/>
          </p:cNvSpPr>
          <p:nvPr>
            <p:ph sz="quarter" idx="4"/>
          </p:nvPr>
        </p:nvSpPr>
        <p:spPr>
          <a:xfrm>
            <a:off x="6256939" y="2665379"/>
            <a:ext cx="4897576" cy="3524284"/>
          </a:xfrm>
        </p:spPr>
        <p:txBody>
          <a:body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7" name="日期占位符 1027"/>
          <p:cNvSpPr>
            <a:spLocks noGrp="1"/>
          </p:cNvSpPr>
          <p:nvPr>
            <p:ph type="dt" sz="half" idx="10"/>
          </p:nvPr>
        </p:nvSpPr>
        <p:spPr>
          <a:xfrm>
            <a:off x="609600" y="6245225"/>
            <a:ext cx="2844800" cy="476250"/>
          </a:xfrm>
          <a:prstGeom prst="rect">
            <a:avLst/>
          </a:prstGeom>
          <a:noFill/>
          <a:ln w="9525">
            <a:noFill/>
          </a:ln>
        </p:spPr>
        <p:txBody>
          <a:bodyPr anchor="t" anchorCtr="0"/>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400" b="0" i="0" u="none" baseline="0" noProof="1">
                <a:solidFill>
                  <a:schemeClr val="tx1"/>
                </a:solidFill>
                <a:latin typeface="Calibri" panose="020F0502020204030204" pitchFamily="34" charset="0"/>
                <a:ea typeface="宋体" panose="02010600030101010101"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5pPr>
          </a:lstStyle>
          <a:p>
            <a:pPr lvl="0"/>
            <a:endParaRPr lang="zh-CN" altLang="en-US" sz="1400">
              <a:latin typeface="Calibri" panose="020F0502020204030204" pitchFamily="34" charset="0"/>
              <a:ea typeface="宋体" panose="02010600030101010101" pitchFamily="2" charset="-122"/>
            </a:endParaRPr>
          </a:p>
        </p:txBody>
      </p:sp>
      <p:sp>
        <p:nvSpPr>
          <p:cNvPr id="8" name="页脚占位符 1028"/>
          <p:cNvSpPr>
            <a:spLocks noGrp="1"/>
          </p:cNvSpPr>
          <p:nvPr>
            <p:ph type="ftr" sz="quarter" idx="11"/>
          </p:nvPr>
        </p:nvSpPr>
        <p:spPr>
          <a:xfrm>
            <a:off x="4165600" y="6245225"/>
            <a:ext cx="3860800" cy="476250"/>
          </a:xfrm>
          <a:prstGeom prst="rect">
            <a:avLst/>
          </a:prstGeom>
          <a:noFill/>
          <a:ln w="9525">
            <a:noFill/>
          </a:ln>
        </p:spPr>
        <p:txBody>
          <a:bodyPr anchor="t" anchorCtr="0"/>
          <a:lstStyle>
            <a:defPPr>
              <a:defRPr lang="zh-CN"/>
            </a:defPPr>
            <a:lvl1pPr marL="0" indent="0" algn="ctr" defTabSz="914400" rtl="0" eaLnBrk="1" fontAlgn="base" hangingPunct="1">
              <a:lnSpc>
                <a:spcPct val="100000"/>
              </a:lnSpc>
              <a:spcBef>
                <a:spcPct val="0"/>
              </a:spcBef>
              <a:spcAft>
                <a:spcPct val="0"/>
              </a:spcAft>
              <a:buClrTx/>
              <a:buSzTx/>
              <a:buFontTx/>
              <a:buNone/>
              <a:defRPr lang="zh-CN" altLang="en-US" sz="1400" b="0" i="0" u="none" baseline="0" noProof="1">
                <a:solidFill>
                  <a:schemeClr val="tx1"/>
                </a:solidFill>
                <a:latin typeface="Calibri" panose="020F0502020204030204" pitchFamily="34" charset="0"/>
                <a:ea typeface="宋体" panose="02010600030101010101"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5pPr>
          </a:lstStyle>
          <a:p>
            <a:pPr lvl="0" algn="ctr"/>
            <a:endParaRPr lang="zh-CN" altLang="en-US" sz="1400">
              <a:latin typeface="Calibri" panose="020F0502020204030204" pitchFamily="34" charset="0"/>
              <a:ea typeface="宋体" panose="02010600030101010101" pitchFamily="2" charset="-122"/>
            </a:endParaRPr>
          </a:p>
        </p:txBody>
      </p:sp>
      <p:sp>
        <p:nvSpPr>
          <p:cNvPr id="9" name="灯片编号占位符 1029"/>
          <p:cNvSpPr>
            <a:spLocks noGrp="1"/>
          </p:cNvSpPr>
          <p:nvPr>
            <p:ph type="sldNum" sz="quarter" idx="12"/>
          </p:nvPr>
        </p:nvSpPr>
        <p:spPr>
          <a:xfrm>
            <a:off x="8737600" y="6245225"/>
            <a:ext cx="2844800" cy="476250"/>
          </a:xfrm>
          <a:prstGeom prst="rect">
            <a:avLst/>
          </a:prstGeom>
          <a:noFill/>
          <a:ln w="9525">
            <a:noFill/>
          </a:ln>
        </p:spPr>
        <p:txBody>
          <a:bodyPr wrap="square" lIns="91440" tIns="45720" rIns="91440" bIns="45720" numCol="1" anchor="t" anchorCtr="0" compatLnSpc="1"/>
          <a:lstStyle>
            <a:defPPr>
              <a:defRPr lang="zh-CN"/>
            </a:defPPr>
            <a:lvl1pPr marL="0" indent="0" algn="r" defTabSz="914400" rtl="0" eaLnBrk="1" fontAlgn="base" hangingPunct="1">
              <a:lnSpc>
                <a:spcPct val="100000"/>
              </a:lnSpc>
              <a:spcBef>
                <a:spcPct val="0"/>
              </a:spcBef>
              <a:spcAft>
                <a:spcPct val="0"/>
              </a:spcAft>
              <a:buClrTx/>
              <a:buSzTx/>
              <a:buFontTx/>
              <a:buNone/>
              <a:defRPr lang="zh-CN" altLang="en-US" sz="1400" b="0" i="0" u="none" baseline="0">
                <a:solidFill>
                  <a:schemeClr val="tx1"/>
                </a:solidFill>
                <a:latin typeface="Calibri" panose="020F0502020204030204" pitchFamily="34" charset="0"/>
                <a:ea typeface="宋体" panose="02010600030101010101"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5pPr>
          </a:lstStyle>
          <a:p>
            <a:pPr lvl="0" algn="r"/>
            <a:fld id="{BB5C8A47-FA86-4FDD-808D-45DBCE201291}" type="slidenum">
              <a:rPr lang="zh-CN" altLang="en-US" sz="1400">
                <a:latin typeface="Calibri" panose="020F0502020204030204" pitchFamily="34" charset="0"/>
                <a:ea typeface="宋体" panose="02010600030101010101" pitchFamily="2" charset="-122"/>
              </a:rPr>
            </a:fld>
            <a:endParaRPr lang="en-US" altLang="zh-CN" sz="1400">
              <a:latin typeface="Calibri" panose="020F0502020204030204" pitchFamily="34" charset="0"/>
            </a:endParaRPr>
          </a:p>
        </p:txBody>
      </p:sp>
    </p:spTree>
  </p:cSld>
  <p:clrMapOvr>
    <a:masterClrMapping/>
  </p:clrMapOvr>
  <p:transition/>
</p:sldLayout>
</file>

<file path=ppt/slideLayouts/slideLayout61.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smtClean="0"/>
              <a:t>单击此处编辑母版标题样式</a:t>
            </a:r>
            <a:endParaRPr lang="zh-CN" altLang="en-US" strike="noStrike" noProof="1"/>
          </a:p>
        </p:txBody>
      </p:sp>
      <p:sp>
        <p:nvSpPr>
          <p:cNvPr id="3" name="日期占位符 1027"/>
          <p:cNvSpPr>
            <a:spLocks noGrp="1"/>
          </p:cNvSpPr>
          <p:nvPr>
            <p:ph type="dt" sz="half" idx="10"/>
          </p:nvPr>
        </p:nvSpPr>
        <p:spPr>
          <a:xfrm>
            <a:off x="609600" y="6245225"/>
            <a:ext cx="2844800" cy="476250"/>
          </a:xfrm>
          <a:prstGeom prst="rect">
            <a:avLst/>
          </a:prstGeom>
          <a:noFill/>
          <a:ln w="9525">
            <a:noFill/>
          </a:ln>
        </p:spPr>
        <p:txBody>
          <a:bodyPr anchor="t" anchorCtr="0"/>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400" b="0" i="0" u="none" baseline="0" noProof="1">
                <a:solidFill>
                  <a:schemeClr val="tx1"/>
                </a:solidFill>
                <a:latin typeface="Calibri" panose="020F0502020204030204" pitchFamily="34" charset="0"/>
                <a:ea typeface="宋体" panose="02010600030101010101"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5pPr>
          </a:lstStyle>
          <a:p>
            <a:pPr lvl="0"/>
            <a:endParaRPr lang="zh-CN" altLang="en-US" sz="1400">
              <a:latin typeface="Calibri" panose="020F0502020204030204" pitchFamily="34" charset="0"/>
              <a:ea typeface="宋体" panose="02010600030101010101" pitchFamily="2" charset="-122"/>
            </a:endParaRPr>
          </a:p>
        </p:txBody>
      </p:sp>
      <p:sp>
        <p:nvSpPr>
          <p:cNvPr id="4" name="页脚占位符 1028"/>
          <p:cNvSpPr>
            <a:spLocks noGrp="1"/>
          </p:cNvSpPr>
          <p:nvPr>
            <p:ph type="ftr" sz="quarter" idx="11"/>
          </p:nvPr>
        </p:nvSpPr>
        <p:spPr>
          <a:xfrm>
            <a:off x="4165600" y="6245225"/>
            <a:ext cx="3860800" cy="476250"/>
          </a:xfrm>
          <a:prstGeom prst="rect">
            <a:avLst/>
          </a:prstGeom>
          <a:noFill/>
          <a:ln w="9525">
            <a:noFill/>
          </a:ln>
        </p:spPr>
        <p:txBody>
          <a:bodyPr anchor="t" anchorCtr="0"/>
          <a:lstStyle>
            <a:defPPr>
              <a:defRPr lang="zh-CN"/>
            </a:defPPr>
            <a:lvl1pPr marL="0" indent="0" algn="ctr" defTabSz="914400" rtl="0" eaLnBrk="1" fontAlgn="base" hangingPunct="1">
              <a:lnSpc>
                <a:spcPct val="100000"/>
              </a:lnSpc>
              <a:spcBef>
                <a:spcPct val="0"/>
              </a:spcBef>
              <a:spcAft>
                <a:spcPct val="0"/>
              </a:spcAft>
              <a:buClrTx/>
              <a:buSzTx/>
              <a:buFontTx/>
              <a:buNone/>
              <a:defRPr lang="zh-CN" altLang="en-US" sz="1400" b="0" i="0" u="none" baseline="0" noProof="1">
                <a:solidFill>
                  <a:schemeClr val="tx1"/>
                </a:solidFill>
                <a:latin typeface="Calibri" panose="020F0502020204030204" pitchFamily="34" charset="0"/>
                <a:ea typeface="宋体" panose="02010600030101010101"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5pPr>
          </a:lstStyle>
          <a:p>
            <a:pPr lvl="0" algn="ctr"/>
            <a:endParaRPr lang="zh-CN" altLang="en-US" sz="1400">
              <a:latin typeface="Calibri" panose="020F0502020204030204" pitchFamily="34" charset="0"/>
              <a:ea typeface="宋体" panose="02010600030101010101" pitchFamily="2" charset="-122"/>
            </a:endParaRPr>
          </a:p>
        </p:txBody>
      </p:sp>
      <p:sp>
        <p:nvSpPr>
          <p:cNvPr id="5" name="灯片编号占位符 1029"/>
          <p:cNvSpPr>
            <a:spLocks noGrp="1"/>
          </p:cNvSpPr>
          <p:nvPr>
            <p:ph type="sldNum" sz="quarter" idx="12"/>
          </p:nvPr>
        </p:nvSpPr>
        <p:spPr>
          <a:xfrm>
            <a:off x="8737600" y="6245225"/>
            <a:ext cx="2844800" cy="476250"/>
          </a:xfrm>
          <a:prstGeom prst="rect">
            <a:avLst/>
          </a:prstGeom>
          <a:noFill/>
          <a:ln w="9525">
            <a:noFill/>
          </a:ln>
        </p:spPr>
        <p:txBody>
          <a:bodyPr wrap="square" lIns="91440" tIns="45720" rIns="91440" bIns="45720" numCol="1" anchor="t" anchorCtr="0" compatLnSpc="1"/>
          <a:lstStyle>
            <a:defPPr>
              <a:defRPr lang="zh-CN"/>
            </a:defPPr>
            <a:lvl1pPr marL="0" indent="0" algn="r" defTabSz="914400" rtl="0" eaLnBrk="1" fontAlgn="base" hangingPunct="1">
              <a:lnSpc>
                <a:spcPct val="100000"/>
              </a:lnSpc>
              <a:spcBef>
                <a:spcPct val="0"/>
              </a:spcBef>
              <a:spcAft>
                <a:spcPct val="0"/>
              </a:spcAft>
              <a:buClrTx/>
              <a:buSzTx/>
              <a:buFontTx/>
              <a:buNone/>
              <a:defRPr lang="zh-CN" altLang="en-US" sz="1400" b="0" i="0" u="none" baseline="0">
                <a:solidFill>
                  <a:schemeClr val="tx1"/>
                </a:solidFill>
                <a:latin typeface="Calibri" panose="020F0502020204030204" pitchFamily="34" charset="0"/>
                <a:ea typeface="宋体" panose="02010600030101010101"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5pPr>
          </a:lstStyle>
          <a:p>
            <a:pPr lvl="0" algn="r"/>
            <a:fld id="{BB5C8A47-FA86-4FDD-808D-45DBCE201291}" type="slidenum">
              <a:rPr lang="zh-CN" altLang="en-US" sz="1400">
                <a:latin typeface="Calibri" panose="020F0502020204030204" pitchFamily="34" charset="0"/>
                <a:ea typeface="宋体" panose="02010600030101010101" pitchFamily="2" charset="-122"/>
              </a:rPr>
            </a:fld>
            <a:endParaRPr lang="en-US" altLang="zh-CN" sz="1400">
              <a:latin typeface="Calibri" panose="020F0502020204030204" pitchFamily="34" charset="0"/>
            </a:endParaRPr>
          </a:p>
        </p:txBody>
      </p:sp>
    </p:spTree>
  </p:cSld>
  <p:clrMapOvr>
    <a:masterClrMapping/>
  </p:clrMapOvr>
  <p:transition/>
</p:sldLayout>
</file>

<file path=ppt/slideLayouts/slideLayout62.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027"/>
          <p:cNvSpPr>
            <a:spLocks noGrp="1"/>
          </p:cNvSpPr>
          <p:nvPr>
            <p:ph type="dt" sz="half" idx="10"/>
          </p:nvPr>
        </p:nvSpPr>
        <p:spPr>
          <a:xfrm>
            <a:off x="609600" y="6245225"/>
            <a:ext cx="2844800" cy="476250"/>
          </a:xfrm>
          <a:prstGeom prst="rect">
            <a:avLst/>
          </a:prstGeom>
          <a:noFill/>
          <a:ln w="9525">
            <a:noFill/>
          </a:ln>
        </p:spPr>
        <p:txBody>
          <a:bodyPr anchor="t" anchorCtr="0"/>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400" b="0" i="0" u="none" baseline="0" noProof="1">
                <a:solidFill>
                  <a:schemeClr val="tx1"/>
                </a:solidFill>
                <a:latin typeface="Calibri" panose="020F0502020204030204" pitchFamily="34" charset="0"/>
                <a:ea typeface="宋体" panose="02010600030101010101"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5pPr>
          </a:lstStyle>
          <a:p>
            <a:pPr lvl="0"/>
            <a:endParaRPr lang="zh-CN" altLang="en-US" sz="1400">
              <a:latin typeface="Calibri" panose="020F0502020204030204" pitchFamily="34" charset="0"/>
              <a:ea typeface="宋体" panose="02010600030101010101" pitchFamily="2" charset="-122"/>
            </a:endParaRPr>
          </a:p>
        </p:txBody>
      </p:sp>
      <p:sp>
        <p:nvSpPr>
          <p:cNvPr id="3" name="页脚占位符 1028"/>
          <p:cNvSpPr>
            <a:spLocks noGrp="1"/>
          </p:cNvSpPr>
          <p:nvPr>
            <p:ph type="ftr" sz="quarter" idx="11"/>
          </p:nvPr>
        </p:nvSpPr>
        <p:spPr>
          <a:xfrm>
            <a:off x="4165600" y="6245225"/>
            <a:ext cx="3860800" cy="476250"/>
          </a:xfrm>
          <a:prstGeom prst="rect">
            <a:avLst/>
          </a:prstGeom>
          <a:noFill/>
          <a:ln w="9525">
            <a:noFill/>
          </a:ln>
        </p:spPr>
        <p:txBody>
          <a:bodyPr anchor="t" anchorCtr="0"/>
          <a:lstStyle>
            <a:defPPr>
              <a:defRPr lang="zh-CN"/>
            </a:defPPr>
            <a:lvl1pPr marL="0" indent="0" algn="ctr" defTabSz="914400" rtl="0" eaLnBrk="1" fontAlgn="base" hangingPunct="1">
              <a:lnSpc>
                <a:spcPct val="100000"/>
              </a:lnSpc>
              <a:spcBef>
                <a:spcPct val="0"/>
              </a:spcBef>
              <a:spcAft>
                <a:spcPct val="0"/>
              </a:spcAft>
              <a:buClrTx/>
              <a:buSzTx/>
              <a:buFontTx/>
              <a:buNone/>
              <a:defRPr lang="zh-CN" altLang="en-US" sz="1400" b="0" i="0" u="none" baseline="0" noProof="1">
                <a:solidFill>
                  <a:schemeClr val="tx1"/>
                </a:solidFill>
                <a:latin typeface="Calibri" panose="020F0502020204030204" pitchFamily="34" charset="0"/>
                <a:ea typeface="宋体" panose="02010600030101010101"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5pPr>
          </a:lstStyle>
          <a:p>
            <a:pPr lvl="0" algn="ctr"/>
            <a:endParaRPr lang="zh-CN" altLang="en-US" sz="1400">
              <a:latin typeface="Calibri" panose="020F0502020204030204" pitchFamily="34" charset="0"/>
              <a:ea typeface="宋体" panose="02010600030101010101" pitchFamily="2" charset="-122"/>
            </a:endParaRPr>
          </a:p>
        </p:txBody>
      </p:sp>
      <p:sp>
        <p:nvSpPr>
          <p:cNvPr id="4" name="灯片编号占位符 1029"/>
          <p:cNvSpPr>
            <a:spLocks noGrp="1"/>
          </p:cNvSpPr>
          <p:nvPr>
            <p:ph type="sldNum" sz="quarter" idx="12"/>
          </p:nvPr>
        </p:nvSpPr>
        <p:spPr>
          <a:xfrm>
            <a:off x="8737600" y="6245225"/>
            <a:ext cx="2844800" cy="476250"/>
          </a:xfrm>
          <a:prstGeom prst="rect">
            <a:avLst/>
          </a:prstGeom>
          <a:noFill/>
          <a:ln w="9525">
            <a:noFill/>
          </a:ln>
        </p:spPr>
        <p:txBody>
          <a:bodyPr wrap="square" lIns="91440" tIns="45720" rIns="91440" bIns="45720" numCol="1" anchor="t" anchorCtr="0" compatLnSpc="1"/>
          <a:lstStyle>
            <a:defPPr>
              <a:defRPr lang="zh-CN"/>
            </a:defPPr>
            <a:lvl1pPr marL="0" indent="0" algn="r" defTabSz="914400" rtl="0" eaLnBrk="1" fontAlgn="base" hangingPunct="1">
              <a:lnSpc>
                <a:spcPct val="100000"/>
              </a:lnSpc>
              <a:spcBef>
                <a:spcPct val="0"/>
              </a:spcBef>
              <a:spcAft>
                <a:spcPct val="0"/>
              </a:spcAft>
              <a:buClrTx/>
              <a:buSzTx/>
              <a:buFontTx/>
              <a:buNone/>
              <a:defRPr lang="zh-CN" altLang="en-US" sz="1400" b="0" i="0" u="none" baseline="0">
                <a:solidFill>
                  <a:schemeClr val="tx1"/>
                </a:solidFill>
                <a:latin typeface="Calibri" panose="020F0502020204030204" pitchFamily="34" charset="0"/>
                <a:ea typeface="宋体" panose="02010600030101010101"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5pPr>
          </a:lstStyle>
          <a:p>
            <a:pPr lvl="0" algn="r"/>
            <a:fld id="{BB5C8A47-FA86-4FDD-808D-45DBCE201291}" type="slidenum">
              <a:rPr lang="zh-CN" altLang="en-US" sz="1400">
                <a:latin typeface="Calibri" panose="020F0502020204030204" pitchFamily="34" charset="0"/>
                <a:ea typeface="宋体" panose="02010600030101010101" pitchFamily="2" charset="-122"/>
              </a:rPr>
            </a:fld>
            <a:endParaRPr lang="en-US" altLang="zh-CN" sz="1400">
              <a:latin typeface="Calibri" panose="020F0502020204030204" pitchFamily="34" charset="0"/>
            </a:endParaRPr>
          </a:p>
        </p:txBody>
      </p:sp>
    </p:spTree>
  </p:cSld>
  <p:clrMapOvr>
    <a:masterClrMapping/>
  </p:clrMapOvr>
  <p:transition/>
</p:sldLayout>
</file>

<file path=ppt/slideLayouts/slideLayout63.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2400"/>
            </a:lvl1pPr>
          </a:lstStyle>
          <a:p>
            <a:pPr fontAlgn="base"/>
            <a:r>
              <a:rPr lang="zh-CN" altLang="en-US" strike="noStrike" noProof="1" smtClean="0"/>
              <a:t>单击此处编辑母版标题样式</a:t>
            </a:r>
            <a:endParaRPr lang="zh-CN" altLang="en-US" strike="noStrike" noProof="1"/>
          </a:p>
        </p:txBody>
      </p:sp>
      <p:sp>
        <p:nvSpPr>
          <p:cNvPr id="3" name="内容占位符 2"/>
          <p:cNvSpPr>
            <a:spLocks noGrp="1"/>
          </p:cNvSpPr>
          <p:nvPr>
            <p:ph idx="1"/>
          </p:nvPr>
        </p:nvSpPr>
        <p:spPr>
          <a:xfrm>
            <a:off x="5183188" y="987425"/>
            <a:ext cx="617220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4" name="文本占位符 3"/>
          <p:cNvSpPr>
            <a:spLocks noGrp="1"/>
          </p:cNvSpPr>
          <p:nvPr>
            <p:ph type="body" sz="half" idx="2"/>
          </p:nvPr>
        </p:nvSpPr>
        <p:spPr>
          <a:xfrm>
            <a:off x="839788" y="2057400"/>
            <a:ext cx="3932237"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fontAlgn="base"/>
            <a:r>
              <a:rPr lang="zh-CN" altLang="en-US" strike="noStrike" noProof="1" smtClean="0"/>
              <a:t>单击此处编辑母版文本样式</a:t>
            </a:r>
            <a:endParaRPr lang="zh-CN" altLang="en-US" strike="noStrike" noProof="1" smtClean="0"/>
          </a:p>
        </p:txBody>
      </p:sp>
      <p:sp>
        <p:nvSpPr>
          <p:cNvPr id="5" name="日期占位符 1027"/>
          <p:cNvSpPr>
            <a:spLocks noGrp="1"/>
          </p:cNvSpPr>
          <p:nvPr>
            <p:ph type="dt" sz="half" idx="10"/>
          </p:nvPr>
        </p:nvSpPr>
        <p:spPr>
          <a:xfrm>
            <a:off x="609600" y="6245225"/>
            <a:ext cx="2844800" cy="476250"/>
          </a:xfrm>
          <a:prstGeom prst="rect">
            <a:avLst/>
          </a:prstGeom>
          <a:noFill/>
          <a:ln w="9525">
            <a:noFill/>
          </a:ln>
        </p:spPr>
        <p:txBody>
          <a:bodyPr anchor="t" anchorCtr="0"/>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400" b="0" i="0" u="none" baseline="0" noProof="1">
                <a:solidFill>
                  <a:schemeClr val="tx1"/>
                </a:solidFill>
                <a:latin typeface="Calibri" panose="020F0502020204030204" pitchFamily="34" charset="0"/>
                <a:ea typeface="宋体" panose="02010600030101010101"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5pPr>
          </a:lstStyle>
          <a:p>
            <a:pPr lvl="0"/>
            <a:endParaRPr lang="zh-CN" altLang="en-US" sz="1400">
              <a:latin typeface="Calibri" panose="020F0502020204030204" pitchFamily="34" charset="0"/>
              <a:ea typeface="宋体" panose="02010600030101010101" pitchFamily="2" charset="-122"/>
            </a:endParaRPr>
          </a:p>
        </p:txBody>
      </p:sp>
      <p:sp>
        <p:nvSpPr>
          <p:cNvPr id="6" name="页脚占位符 1028"/>
          <p:cNvSpPr>
            <a:spLocks noGrp="1"/>
          </p:cNvSpPr>
          <p:nvPr>
            <p:ph type="ftr" sz="quarter" idx="11"/>
          </p:nvPr>
        </p:nvSpPr>
        <p:spPr>
          <a:xfrm>
            <a:off x="4165600" y="6245225"/>
            <a:ext cx="3860800" cy="476250"/>
          </a:xfrm>
          <a:prstGeom prst="rect">
            <a:avLst/>
          </a:prstGeom>
          <a:noFill/>
          <a:ln w="9525">
            <a:noFill/>
          </a:ln>
        </p:spPr>
        <p:txBody>
          <a:bodyPr anchor="t" anchorCtr="0"/>
          <a:lstStyle>
            <a:defPPr>
              <a:defRPr lang="zh-CN"/>
            </a:defPPr>
            <a:lvl1pPr marL="0" indent="0" algn="ctr" defTabSz="914400" rtl="0" eaLnBrk="1" fontAlgn="base" hangingPunct="1">
              <a:lnSpc>
                <a:spcPct val="100000"/>
              </a:lnSpc>
              <a:spcBef>
                <a:spcPct val="0"/>
              </a:spcBef>
              <a:spcAft>
                <a:spcPct val="0"/>
              </a:spcAft>
              <a:buClrTx/>
              <a:buSzTx/>
              <a:buFontTx/>
              <a:buNone/>
              <a:defRPr lang="zh-CN" altLang="en-US" sz="1400" b="0" i="0" u="none" baseline="0" noProof="1">
                <a:solidFill>
                  <a:schemeClr val="tx1"/>
                </a:solidFill>
                <a:latin typeface="Calibri" panose="020F0502020204030204" pitchFamily="34" charset="0"/>
                <a:ea typeface="宋体" panose="02010600030101010101"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5pPr>
          </a:lstStyle>
          <a:p>
            <a:pPr lvl="0" algn="ctr"/>
            <a:endParaRPr lang="zh-CN" altLang="en-US" sz="1400">
              <a:latin typeface="Calibri" panose="020F0502020204030204" pitchFamily="34" charset="0"/>
              <a:ea typeface="宋体" panose="02010600030101010101" pitchFamily="2" charset="-122"/>
            </a:endParaRPr>
          </a:p>
        </p:txBody>
      </p:sp>
      <p:sp>
        <p:nvSpPr>
          <p:cNvPr id="7" name="灯片编号占位符 1029"/>
          <p:cNvSpPr>
            <a:spLocks noGrp="1"/>
          </p:cNvSpPr>
          <p:nvPr>
            <p:ph type="sldNum" sz="quarter" idx="12"/>
          </p:nvPr>
        </p:nvSpPr>
        <p:spPr>
          <a:xfrm>
            <a:off x="8737600" y="6245225"/>
            <a:ext cx="2844800" cy="476250"/>
          </a:xfrm>
          <a:prstGeom prst="rect">
            <a:avLst/>
          </a:prstGeom>
          <a:noFill/>
          <a:ln w="9525">
            <a:noFill/>
          </a:ln>
        </p:spPr>
        <p:txBody>
          <a:bodyPr wrap="square" lIns="91440" tIns="45720" rIns="91440" bIns="45720" numCol="1" anchor="t" anchorCtr="0" compatLnSpc="1"/>
          <a:lstStyle>
            <a:defPPr>
              <a:defRPr lang="zh-CN"/>
            </a:defPPr>
            <a:lvl1pPr marL="0" indent="0" algn="r" defTabSz="914400" rtl="0" eaLnBrk="1" fontAlgn="base" hangingPunct="1">
              <a:lnSpc>
                <a:spcPct val="100000"/>
              </a:lnSpc>
              <a:spcBef>
                <a:spcPct val="0"/>
              </a:spcBef>
              <a:spcAft>
                <a:spcPct val="0"/>
              </a:spcAft>
              <a:buClrTx/>
              <a:buSzTx/>
              <a:buFontTx/>
              <a:buNone/>
              <a:defRPr lang="zh-CN" altLang="en-US" sz="1400" b="0" i="0" u="none" baseline="0">
                <a:solidFill>
                  <a:schemeClr val="tx1"/>
                </a:solidFill>
                <a:latin typeface="Calibri" panose="020F0502020204030204" pitchFamily="34" charset="0"/>
                <a:ea typeface="宋体" panose="02010600030101010101"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5pPr>
          </a:lstStyle>
          <a:p>
            <a:pPr lvl="0" algn="r"/>
            <a:fld id="{BB5C8A47-FA86-4FDD-808D-45DBCE201291}" type="slidenum">
              <a:rPr lang="zh-CN" altLang="en-US" sz="1400">
                <a:latin typeface="Calibri" panose="020F0502020204030204" pitchFamily="34" charset="0"/>
                <a:ea typeface="宋体" panose="02010600030101010101" pitchFamily="2" charset="-122"/>
              </a:rPr>
            </a:fld>
            <a:endParaRPr lang="en-US" altLang="zh-CN" sz="1400">
              <a:latin typeface="Calibri" panose="020F0502020204030204" pitchFamily="34" charset="0"/>
            </a:endParaRPr>
          </a:p>
        </p:txBody>
      </p:sp>
    </p:spTree>
  </p:cSld>
  <p:clrMapOvr>
    <a:masterClrMapping/>
  </p:clrMapOvr>
  <p:transition/>
</p:sldLayout>
</file>

<file path=ppt/slideLayouts/slideLayout64.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4165349" cy="1600200"/>
          </a:xfrm>
        </p:spPr>
        <p:txBody>
          <a:bodyPr anchor="b"/>
          <a:lstStyle>
            <a:lvl1pPr>
              <a:defRPr sz="2400"/>
            </a:lvl1pPr>
          </a:lstStyle>
          <a:p>
            <a:pPr fontAlgn="base"/>
            <a:r>
              <a:rPr lang="zh-CN" altLang="en-US" strike="noStrike" noProof="1" smtClean="0"/>
              <a:t>单击此处编辑母版标题样式</a:t>
            </a:r>
            <a:endParaRPr lang="zh-CN" altLang="en-US" strike="noStrike" noProof="1"/>
          </a:p>
        </p:txBody>
      </p:sp>
      <p:sp>
        <p:nvSpPr>
          <p:cNvPr id="3" name="图片占位符 2"/>
          <p:cNvSpPr>
            <a:spLocks noGrp="1"/>
          </p:cNvSpPr>
          <p:nvPr>
            <p:ph type="pic" idx="1"/>
          </p:nvPr>
        </p:nvSpPr>
        <p:spPr>
          <a:xfrm>
            <a:off x="5183188" y="457201"/>
            <a:ext cx="6172200" cy="540385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lvl="0" fontAlgn="base"/>
            <a:endParaRPr lang="zh-CN" altLang="en-US" strike="noStrike" noProof="1"/>
          </a:p>
        </p:txBody>
      </p:sp>
      <p:sp>
        <p:nvSpPr>
          <p:cNvPr id="4" name="文本占位符 3"/>
          <p:cNvSpPr>
            <a:spLocks noGrp="1"/>
          </p:cNvSpPr>
          <p:nvPr>
            <p:ph type="body" sz="half" idx="2"/>
          </p:nvPr>
        </p:nvSpPr>
        <p:spPr>
          <a:xfrm>
            <a:off x="839788" y="2057400"/>
            <a:ext cx="4165349" cy="3811588"/>
          </a:xfrm>
        </p:spPr>
        <p:txBody>
          <a:bodyPr/>
          <a:lstStyle>
            <a:lvl1pPr marL="0" indent="0">
              <a:buNone/>
              <a:defRPr sz="1500"/>
            </a:lvl1pPr>
            <a:lvl2pPr marL="342900" indent="0">
              <a:buNone/>
              <a:defRPr sz="1350"/>
            </a:lvl2pPr>
            <a:lvl3pPr marL="685800" indent="0">
              <a:buNone/>
              <a:defRPr sz="1200"/>
            </a:lvl3pPr>
            <a:lvl4pPr marL="1028700" indent="0">
              <a:buNone/>
              <a:defRPr sz="1050"/>
            </a:lvl4pPr>
            <a:lvl5pPr marL="1371600" indent="0">
              <a:buNone/>
              <a:defRPr sz="1050"/>
            </a:lvl5pPr>
            <a:lvl6pPr marL="1714500" indent="0">
              <a:buNone/>
              <a:defRPr sz="1050"/>
            </a:lvl6pPr>
            <a:lvl7pPr marL="2057400" indent="0">
              <a:buNone/>
              <a:defRPr sz="1050"/>
            </a:lvl7pPr>
            <a:lvl8pPr marL="2400300" indent="0">
              <a:buNone/>
              <a:defRPr sz="1050"/>
            </a:lvl8pPr>
            <a:lvl9pPr marL="2743200" indent="0">
              <a:buNone/>
              <a:defRPr sz="1050"/>
            </a:lvl9pPr>
          </a:lstStyle>
          <a:p>
            <a:pPr lvl="0" fontAlgn="base"/>
            <a:r>
              <a:rPr lang="zh-CN" altLang="en-US" strike="noStrike" noProof="1" smtClean="0"/>
              <a:t>单击此处编辑母版文本样式</a:t>
            </a:r>
            <a:endParaRPr lang="zh-CN" altLang="en-US" strike="noStrike" noProof="1" smtClean="0"/>
          </a:p>
        </p:txBody>
      </p:sp>
      <p:sp>
        <p:nvSpPr>
          <p:cNvPr id="5" name="日期占位符 1027"/>
          <p:cNvSpPr>
            <a:spLocks noGrp="1"/>
          </p:cNvSpPr>
          <p:nvPr>
            <p:ph type="dt" sz="half" idx="10"/>
          </p:nvPr>
        </p:nvSpPr>
        <p:spPr>
          <a:xfrm>
            <a:off x="609600" y="6245225"/>
            <a:ext cx="2844800" cy="476250"/>
          </a:xfrm>
          <a:prstGeom prst="rect">
            <a:avLst/>
          </a:prstGeom>
          <a:noFill/>
          <a:ln w="9525">
            <a:noFill/>
          </a:ln>
        </p:spPr>
        <p:txBody>
          <a:bodyPr anchor="t" anchorCtr="0"/>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400" b="0" i="0" u="none" baseline="0" noProof="1">
                <a:solidFill>
                  <a:schemeClr val="tx1"/>
                </a:solidFill>
                <a:latin typeface="Calibri" panose="020F0502020204030204" pitchFamily="34" charset="0"/>
                <a:ea typeface="宋体" panose="02010600030101010101"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5pPr>
          </a:lstStyle>
          <a:p>
            <a:pPr lvl="0"/>
            <a:endParaRPr lang="zh-CN" altLang="en-US" sz="1400">
              <a:latin typeface="Calibri" panose="020F0502020204030204" pitchFamily="34" charset="0"/>
              <a:ea typeface="宋体" panose="02010600030101010101" pitchFamily="2" charset="-122"/>
            </a:endParaRPr>
          </a:p>
        </p:txBody>
      </p:sp>
      <p:sp>
        <p:nvSpPr>
          <p:cNvPr id="6" name="页脚占位符 1028"/>
          <p:cNvSpPr>
            <a:spLocks noGrp="1"/>
          </p:cNvSpPr>
          <p:nvPr>
            <p:ph type="ftr" sz="quarter" idx="11"/>
          </p:nvPr>
        </p:nvSpPr>
        <p:spPr>
          <a:xfrm>
            <a:off x="4165600" y="6245225"/>
            <a:ext cx="3860800" cy="476250"/>
          </a:xfrm>
          <a:prstGeom prst="rect">
            <a:avLst/>
          </a:prstGeom>
          <a:noFill/>
          <a:ln w="9525">
            <a:noFill/>
          </a:ln>
        </p:spPr>
        <p:txBody>
          <a:bodyPr anchor="t" anchorCtr="0"/>
          <a:lstStyle>
            <a:defPPr>
              <a:defRPr lang="zh-CN"/>
            </a:defPPr>
            <a:lvl1pPr marL="0" indent="0" algn="ctr" defTabSz="914400" rtl="0" eaLnBrk="1" fontAlgn="base" hangingPunct="1">
              <a:lnSpc>
                <a:spcPct val="100000"/>
              </a:lnSpc>
              <a:spcBef>
                <a:spcPct val="0"/>
              </a:spcBef>
              <a:spcAft>
                <a:spcPct val="0"/>
              </a:spcAft>
              <a:buClrTx/>
              <a:buSzTx/>
              <a:buFontTx/>
              <a:buNone/>
              <a:defRPr lang="zh-CN" altLang="en-US" sz="1400" b="0" i="0" u="none" baseline="0" noProof="1">
                <a:solidFill>
                  <a:schemeClr val="tx1"/>
                </a:solidFill>
                <a:latin typeface="Calibri" panose="020F0502020204030204" pitchFamily="34" charset="0"/>
                <a:ea typeface="宋体" panose="02010600030101010101"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5pPr>
          </a:lstStyle>
          <a:p>
            <a:pPr lvl="0" algn="ctr"/>
            <a:endParaRPr lang="zh-CN" altLang="en-US" sz="1400">
              <a:latin typeface="Calibri" panose="020F0502020204030204" pitchFamily="34" charset="0"/>
              <a:ea typeface="宋体" panose="02010600030101010101" pitchFamily="2" charset="-122"/>
            </a:endParaRPr>
          </a:p>
        </p:txBody>
      </p:sp>
      <p:sp>
        <p:nvSpPr>
          <p:cNvPr id="7" name="灯片编号占位符 1029"/>
          <p:cNvSpPr>
            <a:spLocks noGrp="1"/>
          </p:cNvSpPr>
          <p:nvPr>
            <p:ph type="sldNum" sz="quarter" idx="12"/>
          </p:nvPr>
        </p:nvSpPr>
        <p:spPr>
          <a:xfrm>
            <a:off x="8737600" y="6245225"/>
            <a:ext cx="2844800" cy="476250"/>
          </a:xfrm>
          <a:prstGeom prst="rect">
            <a:avLst/>
          </a:prstGeom>
          <a:noFill/>
          <a:ln w="9525">
            <a:noFill/>
          </a:ln>
        </p:spPr>
        <p:txBody>
          <a:bodyPr wrap="square" lIns="91440" tIns="45720" rIns="91440" bIns="45720" numCol="1" anchor="t" anchorCtr="0" compatLnSpc="1"/>
          <a:lstStyle>
            <a:defPPr>
              <a:defRPr lang="zh-CN"/>
            </a:defPPr>
            <a:lvl1pPr marL="0" indent="0" algn="r" defTabSz="914400" rtl="0" eaLnBrk="1" fontAlgn="base" hangingPunct="1">
              <a:lnSpc>
                <a:spcPct val="100000"/>
              </a:lnSpc>
              <a:spcBef>
                <a:spcPct val="0"/>
              </a:spcBef>
              <a:spcAft>
                <a:spcPct val="0"/>
              </a:spcAft>
              <a:buClrTx/>
              <a:buSzTx/>
              <a:buFontTx/>
              <a:buNone/>
              <a:defRPr lang="zh-CN" altLang="en-US" sz="1400" b="0" i="0" u="none" baseline="0">
                <a:solidFill>
                  <a:schemeClr val="tx1"/>
                </a:solidFill>
                <a:latin typeface="Calibri" panose="020F0502020204030204" pitchFamily="34" charset="0"/>
                <a:ea typeface="宋体" panose="02010600030101010101"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5pPr>
          </a:lstStyle>
          <a:p>
            <a:pPr lvl="0" algn="r"/>
            <a:fld id="{BB5C8A47-FA86-4FDD-808D-45DBCE201291}" type="slidenum">
              <a:rPr lang="zh-CN" altLang="en-US" sz="1400">
                <a:latin typeface="Calibri" panose="020F0502020204030204" pitchFamily="34" charset="0"/>
                <a:ea typeface="宋体" panose="02010600030101010101" pitchFamily="2" charset="-122"/>
              </a:rPr>
            </a:fld>
            <a:endParaRPr lang="en-US" altLang="zh-CN" sz="1400">
              <a:latin typeface="Calibri" panose="020F0502020204030204" pitchFamily="34" charset="0"/>
            </a:endParaRPr>
          </a:p>
        </p:txBody>
      </p:sp>
    </p:spTree>
  </p:cSld>
  <p:clrMapOvr>
    <a:masterClrMapping/>
  </p:clrMapOvr>
  <p:transition/>
</p:sldLayout>
</file>

<file path=ppt/slideLayouts/slideLayout65.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smtClean="0"/>
              <a:t>单击此处编辑母版标题样式</a:t>
            </a:r>
            <a:endParaRPr lang="zh-CN" altLang="en-US" strike="noStrike" noProof="1"/>
          </a:p>
        </p:txBody>
      </p:sp>
      <p:sp>
        <p:nvSpPr>
          <p:cNvPr id="3" name="竖排文字占位符 2"/>
          <p:cNvSpPr>
            <a:spLocks noGrp="1"/>
          </p:cNvSpPr>
          <p:nvPr>
            <p:ph type="body" orient="vert" idx="1"/>
          </p:nvPr>
        </p:nvSpPr>
        <p:spPr/>
        <p:txBody>
          <a:bodyPr vert="eaVert"/>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4" name="日期占位符 1027"/>
          <p:cNvSpPr>
            <a:spLocks noGrp="1"/>
          </p:cNvSpPr>
          <p:nvPr>
            <p:ph type="dt" sz="half" idx="10"/>
          </p:nvPr>
        </p:nvSpPr>
        <p:spPr>
          <a:xfrm>
            <a:off x="609600" y="6245225"/>
            <a:ext cx="2844800" cy="476250"/>
          </a:xfrm>
          <a:prstGeom prst="rect">
            <a:avLst/>
          </a:prstGeom>
          <a:noFill/>
          <a:ln w="9525">
            <a:noFill/>
          </a:ln>
        </p:spPr>
        <p:txBody>
          <a:bodyPr anchor="t" anchorCtr="0"/>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400" b="0" i="0" u="none" baseline="0" noProof="1">
                <a:solidFill>
                  <a:schemeClr val="tx1"/>
                </a:solidFill>
                <a:latin typeface="Calibri" panose="020F0502020204030204" pitchFamily="34" charset="0"/>
                <a:ea typeface="宋体" panose="02010600030101010101"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5pPr>
          </a:lstStyle>
          <a:p>
            <a:pPr lvl="0"/>
            <a:endParaRPr lang="zh-CN" altLang="en-US" sz="1400">
              <a:latin typeface="Calibri" panose="020F0502020204030204" pitchFamily="34" charset="0"/>
              <a:ea typeface="宋体" panose="02010600030101010101" pitchFamily="2" charset="-122"/>
            </a:endParaRPr>
          </a:p>
        </p:txBody>
      </p:sp>
      <p:sp>
        <p:nvSpPr>
          <p:cNvPr id="5" name="页脚占位符 1028"/>
          <p:cNvSpPr>
            <a:spLocks noGrp="1"/>
          </p:cNvSpPr>
          <p:nvPr>
            <p:ph type="ftr" sz="quarter" idx="11"/>
          </p:nvPr>
        </p:nvSpPr>
        <p:spPr>
          <a:xfrm>
            <a:off x="4165600" y="6245225"/>
            <a:ext cx="3860800" cy="476250"/>
          </a:xfrm>
          <a:prstGeom prst="rect">
            <a:avLst/>
          </a:prstGeom>
          <a:noFill/>
          <a:ln w="9525">
            <a:noFill/>
          </a:ln>
        </p:spPr>
        <p:txBody>
          <a:bodyPr anchor="t" anchorCtr="0"/>
          <a:lstStyle>
            <a:defPPr>
              <a:defRPr lang="zh-CN"/>
            </a:defPPr>
            <a:lvl1pPr marL="0" indent="0" algn="ctr" defTabSz="914400" rtl="0" eaLnBrk="1" fontAlgn="base" hangingPunct="1">
              <a:lnSpc>
                <a:spcPct val="100000"/>
              </a:lnSpc>
              <a:spcBef>
                <a:spcPct val="0"/>
              </a:spcBef>
              <a:spcAft>
                <a:spcPct val="0"/>
              </a:spcAft>
              <a:buClrTx/>
              <a:buSzTx/>
              <a:buFontTx/>
              <a:buNone/>
              <a:defRPr lang="zh-CN" altLang="en-US" sz="1400" b="0" i="0" u="none" baseline="0" noProof="1">
                <a:solidFill>
                  <a:schemeClr val="tx1"/>
                </a:solidFill>
                <a:latin typeface="Calibri" panose="020F0502020204030204" pitchFamily="34" charset="0"/>
                <a:ea typeface="宋体" panose="02010600030101010101"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5pPr>
          </a:lstStyle>
          <a:p>
            <a:pPr lvl="0" algn="ctr"/>
            <a:endParaRPr lang="zh-CN" altLang="en-US" sz="1400">
              <a:latin typeface="Calibri" panose="020F0502020204030204" pitchFamily="34" charset="0"/>
              <a:ea typeface="宋体" panose="02010600030101010101" pitchFamily="2" charset="-122"/>
            </a:endParaRPr>
          </a:p>
        </p:txBody>
      </p:sp>
      <p:sp>
        <p:nvSpPr>
          <p:cNvPr id="6" name="灯片编号占位符 1029"/>
          <p:cNvSpPr>
            <a:spLocks noGrp="1"/>
          </p:cNvSpPr>
          <p:nvPr>
            <p:ph type="sldNum" sz="quarter" idx="12"/>
          </p:nvPr>
        </p:nvSpPr>
        <p:spPr>
          <a:xfrm>
            <a:off x="8737600" y="6245225"/>
            <a:ext cx="2844800" cy="476250"/>
          </a:xfrm>
          <a:prstGeom prst="rect">
            <a:avLst/>
          </a:prstGeom>
          <a:noFill/>
          <a:ln w="9525">
            <a:noFill/>
          </a:ln>
        </p:spPr>
        <p:txBody>
          <a:bodyPr wrap="square" lIns="91440" tIns="45720" rIns="91440" bIns="45720" numCol="1" anchor="t" anchorCtr="0" compatLnSpc="1"/>
          <a:lstStyle>
            <a:defPPr>
              <a:defRPr lang="zh-CN"/>
            </a:defPPr>
            <a:lvl1pPr marL="0" indent="0" algn="r" defTabSz="914400" rtl="0" eaLnBrk="1" fontAlgn="base" hangingPunct="1">
              <a:lnSpc>
                <a:spcPct val="100000"/>
              </a:lnSpc>
              <a:spcBef>
                <a:spcPct val="0"/>
              </a:spcBef>
              <a:spcAft>
                <a:spcPct val="0"/>
              </a:spcAft>
              <a:buClrTx/>
              <a:buSzTx/>
              <a:buFontTx/>
              <a:buNone/>
              <a:defRPr lang="zh-CN" altLang="en-US" sz="1400" b="0" i="0" u="none" baseline="0">
                <a:solidFill>
                  <a:schemeClr val="tx1"/>
                </a:solidFill>
                <a:latin typeface="Calibri" panose="020F0502020204030204" pitchFamily="34" charset="0"/>
                <a:ea typeface="宋体" panose="02010600030101010101"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5pPr>
          </a:lstStyle>
          <a:p>
            <a:pPr lvl="0" algn="r"/>
            <a:fld id="{BB5C8A47-FA86-4FDD-808D-45DBCE201291}" type="slidenum">
              <a:rPr lang="zh-CN" altLang="en-US" sz="1400">
                <a:latin typeface="Calibri" panose="020F0502020204030204" pitchFamily="34" charset="0"/>
                <a:ea typeface="宋体" panose="02010600030101010101" pitchFamily="2" charset="-122"/>
              </a:rPr>
            </a:fld>
            <a:endParaRPr lang="en-US" altLang="zh-CN" sz="1400">
              <a:latin typeface="Calibri" panose="020F0502020204030204" pitchFamily="34" charset="0"/>
            </a:endParaRPr>
          </a:p>
        </p:txBody>
      </p:sp>
    </p:spTree>
  </p:cSld>
  <p:clrMapOvr>
    <a:masterClrMapping/>
  </p:clrMapOvr>
  <p:transition/>
</p:sldLayout>
</file>

<file path=ppt/slideLayouts/slideLayout66.xml><?xml version="1.0" encoding="utf-8"?>
<p:sldLayout xmlns:a="http://schemas.openxmlformats.org/drawingml/2006/main" xmlns:r="http://schemas.openxmlformats.org/officeDocument/2006/relationships" xmlns:p="http://schemas.openxmlformats.org/presentationml/2006/main" type="vertTitleAndTx" preserve="1">
  <p:cSld name="竖版">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839200" y="274638"/>
            <a:ext cx="2743200" cy="5851525"/>
          </a:xfrm>
        </p:spPr>
        <p:txBody>
          <a:bodyPr vert="eaVert"/>
          <a:lstStyle/>
          <a:p>
            <a:pPr fontAlgn="base"/>
            <a:r>
              <a:rPr lang="zh-CN" altLang="en-US" strike="noStrike" noProof="1" smtClean="0"/>
              <a:t>单击此处编辑母版标题样式</a:t>
            </a:r>
            <a:endParaRPr lang="zh-CN" altLang="en-US" strike="noStrike" noProof="1"/>
          </a:p>
        </p:txBody>
      </p:sp>
      <p:sp>
        <p:nvSpPr>
          <p:cNvPr id="3" name="竖排文字占位符 2"/>
          <p:cNvSpPr>
            <a:spLocks noGrp="1"/>
          </p:cNvSpPr>
          <p:nvPr>
            <p:ph type="body" orient="vert" idx="1"/>
          </p:nvPr>
        </p:nvSpPr>
        <p:spPr>
          <a:xfrm>
            <a:off x="609600" y="274638"/>
            <a:ext cx="8070573" cy="5851525"/>
          </a:xfrm>
        </p:spPr>
        <p:txBody>
          <a:bodyPr vert="eaVert"/>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4" name="日期占位符 1027"/>
          <p:cNvSpPr>
            <a:spLocks noGrp="1"/>
          </p:cNvSpPr>
          <p:nvPr>
            <p:ph type="dt" sz="half" idx="10"/>
          </p:nvPr>
        </p:nvSpPr>
        <p:spPr>
          <a:xfrm>
            <a:off x="609600" y="6245225"/>
            <a:ext cx="2844800" cy="476250"/>
          </a:xfrm>
          <a:prstGeom prst="rect">
            <a:avLst/>
          </a:prstGeom>
          <a:noFill/>
          <a:ln w="9525">
            <a:noFill/>
          </a:ln>
        </p:spPr>
        <p:txBody>
          <a:bodyPr anchor="t" anchorCtr="0"/>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400" b="0" i="0" u="none" baseline="0" noProof="1">
                <a:solidFill>
                  <a:schemeClr val="tx1"/>
                </a:solidFill>
                <a:latin typeface="Calibri" panose="020F0502020204030204" pitchFamily="34" charset="0"/>
                <a:ea typeface="宋体" panose="02010600030101010101"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5pPr>
          </a:lstStyle>
          <a:p>
            <a:pPr lvl="0"/>
            <a:endParaRPr lang="zh-CN" altLang="en-US" sz="1400">
              <a:latin typeface="Calibri" panose="020F0502020204030204" pitchFamily="34" charset="0"/>
              <a:ea typeface="宋体" panose="02010600030101010101" pitchFamily="2" charset="-122"/>
            </a:endParaRPr>
          </a:p>
        </p:txBody>
      </p:sp>
      <p:sp>
        <p:nvSpPr>
          <p:cNvPr id="5" name="页脚占位符 1028"/>
          <p:cNvSpPr>
            <a:spLocks noGrp="1"/>
          </p:cNvSpPr>
          <p:nvPr>
            <p:ph type="ftr" sz="quarter" idx="11"/>
          </p:nvPr>
        </p:nvSpPr>
        <p:spPr>
          <a:xfrm>
            <a:off x="4165600" y="6245225"/>
            <a:ext cx="3860800" cy="476250"/>
          </a:xfrm>
          <a:prstGeom prst="rect">
            <a:avLst/>
          </a:prstGeom>
          <a:noFill/>
          <a:ln w="9525">
            <a:noFill/>
          </a:ln>
        </p:spPr>
        <p:txBody>
          <a:bodyPr anchor="t" anchorCtr="0"/>
          <a:lstStyle>
            <a:defPPr>
              <a:defRPr lang="zh-CN"/>
            </a:defPPr>
            <a:lvl1pPr marL="0" indent="0" algn="ctr" defTabSz="914400" rtl="0" eaLnBrk="1" fontAlgn="base" hangingPunct="1">
              <a:lnSpc>
                <a:spcPct val="100000"/>
              </a:lnSpc>
              <a:spcBef>
                <a:spcPct val="0"/>
              </a:spcBef>
              <a:spcAft>
                <a:spcPct val="0"/>
              </a:spcAft>
              <a:buClrTx/>
              <a:buSzTx/>
              <a:buFontTx/>
              <a:buNone/>
              <a:defRPr lang="zh-CN" altLang="en-US" sz="1400" b="0" i="0" u="none" baseline="0" noProof="1">
                <a:solidFill>
                  <a:schemeClr val="tx1"/>
                </a:solidFill>
                <a:latin typeface="Calibri" panose="020F0502020204030204" pitchFamily="34" charset="0"/>
                <a:ea typeface="宋体" panose="02010600030101010101"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5pPr>
          </a:lstStyle>
          <a:p>
            <a:pPr lvl="0" algn="ctr"/>
            <a:endParaRPr lang="zh-CN" altLang="en-US" sz="1400">
              <a:latin typeface="Calibri" panose="020F0502020204030204" pitchFamily="34" charset="0"/>
              <a:ea typeface="宋体" panose="02010600030101010101" pitchFamily="2" charset="-122"/>
            </a:endParaRPr>
          </a:p>
        </p:txBody>
      </p:sp>
      <p:sp>
        <p:nvSpPr>
          <p:cNvPr id="6" name="灯片编号占位符 1029"/>
          <p:cNvSpPr>
            <a:spLocks noGrp="1"/>
          </p:cNvSpPr>
          <p:nvPr>
            <p:ph type="sldNum" sz="quarter" idx="12"/>
          </p:nvPr>
        </p:nvSpPr>
        <p:spPr>
          <a:xfrm>
            <a:off x="8737600" y="6245225"/>
            <a:ext cx="2844800" cy="476250"/>
          </a:xfrm>
          <a:prstGeom prst="rect">
            <a:avLst/>
          </a:prstGeom>
          <a:noFill/>
          <a:ln w="9525">
            <a:noFill/>
          </a:ln>
        </p:spPr>
        <p:txBody>
          <a:bodyPr wrap="square" lIns="91440" tIns="45720" rIns="91440" bIns="45720" numCol="1" anchor="t" anchorCtr="0" compatLnSpc="1"/>
          <a:lstStyle>
            <a:defPPr>
              <a:defRPr lang="zh-CN"/>
            </a:defPPr>
            <a:lvl1pPr marL="0" indent="0" algn="r" defTabSz="914400" rtl="0" eaLnBrk="1" fontAlgn="base" hangingPunct="1">
              <a:lnSpc>
                <a:spcPct val="100000"/>
              </a:lnSpc>
              <a:spcBef>
                <a:spcPct val="0"/>
              </a:spcBef>
              <a:spcAft>
                <a:spcPct val="0"/>
              </a:spcAft>
              <a:buClrTx/>
              <a:buSzTx/>
              <a:buFontTx/>
              <a:buNone/>
              <a:defRPr lang="zh-CN" altLang="en-US" sz="1400" b="0" i="0" u="none" baseline="0">
                <a:solidFill>
                  <a:schemeClr val="tx1"/>
                </a:solidFill>
                <a:latin typeface="Calibri" panose="020F0502020204030204" pitchFamily="34" charset="0"/>
                <a:ea typeface="宋体" panose="02010600030101010101"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5pPr>
          </a:lstStyle>
          <a:p>
            <a:pPr lvl="0" algn="r"/>
            <a:fld id="{BB5C8A47-FA86-4FDD-808D-45DBCE201291}" type="slidenum">
              <a:rPr lang="zh-CN" altLang="en-US" sz="1400">
                <a:latin typeface="Calibri" panose="020F0502020204030204" pitchFamily="34" charset="0"/>
                <a:ea typeface="宋体" panose="02010600030101010101" pitchFamily="2" charset="-122"/>
              </a:rPr>
            </a:fld>
            <a:endParaRPr lang="en-US" altLang="zh-CN" sz="1400">
              <a:latin typeface="Calibri" panose="020F0502020204030204" pitchFamily="34" charset="0"/>
            </a:endParaRPr>
          </a:p>
        </p:txBody>
      </p:sp>
    </p:spTree>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Tree>
  </p:cSld>
  <p:clrMapOvr>
    <a:masterClrMapping/>
  </p:clrMapOvr>
  <p:transition>
    <p:checker dir="vert"/>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pPr fontAlgn="base"/>
            <a:r>
              <a:rPr lang="zh-CN" altLang="en-US" strike="noStrike" noProof="1" smtClean="0"/>
              <a:t>单击此处编辑母版标题样式</a:t>
            </a:r>
            <a:endParaRPr lang="zh-CN" altLang="en-US" strike="noStrike" noProof="1"/>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fontAlgn="base"/>
            <a:r>
              <a:rPr lang="zh-CN" altLang="en-US" strike="noStrike" noProof="1" smtClean="0"/>
              <a:t>单击此处编辑母版文本样式</a:t>
            </a:r>
            <a:endParaRPr lang="zh-CN" altLang="en-US" strike="noStrike" noProof="1" smtClean="0"/>
          </a:p>
        </p:txBody>
      </p:sp>
    </p:spTree>
  </p:cSld>
  <p:clrMapOvr>
    <a:masterClrMapping/>
  </p:clrMapOvr>
  <p:transition>
    <p:checker dir="vert"/>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4165349" cy="1600200"/>
          </a:xfrm>
        </p:spPr>
        <p:txBody>
          <a:bodyPr anchor="b"/>
          <a:lstStyle>
            <a:lvl1pPr>
              <a:defRPr sz="3200"/>
            </a:lvl1pPr>
          </a:lstStyle>
          <a:p>
            <a:pPr fontAlgn="base"/>
            <a:r>
              <a:rPr lang="zh-CN" altLang="en-US" strike="noStrike" noProof="1" smtClean="0"/>
              <a:t>单击此处编辑母版标题样式</a:t>
            </a:r>
            <a:endParaRPr lang="zh-CN" altLang="en-US" strike="noStrike" noProof="1"/>
          </a:p>
        </p:txBody>
      </p:sp>
      <p:sp>
        <p:nvSpPr>
          <p:cNvPr id="3" name="图片占位符 2"/>
          <p:cNvSpPr>
            <a:spLocks noGrp="1"/>
          </p:cNvSpPr>
          <p:nvPr>
            <p:ph type="pic" idx="1"/>
          </p:nvPr>
        </p:nvSpPr>
        <p:spPr>
          <a:xfrm>
            <a:off x="5183188" y="457201"/>
            <a:ext cx="6172200" cy="540385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fontAlgn="base"/>
            <a:endParaRPr lang="zh-CN" altLang="en-US" strike="noStrike" noProof="1"/>
          </a:p>
        </p:txBody>
      </p:sp>
      <p:sp>
        <p:nvSpPr>
          <p:cNvPr id="4" name="文本占位符 3"/>
          <p:cNvSpPr>
            <a:spLocks noGrp="1"/>
          </p:cNvSpPr>
          <p:nvPr>
            <p:ph type="body" sz="half" idx="2"/>
          </p:nvPr>
        </p:nvSpPr>
        <p:spPr>
          <a:xfrm>
            <a:off x="839788" y="2057400"/>
            <a:ext cx="4165349" cy="3811588"/>
          </a:xfrm>
        </p:spPr>
        <p:txBody>
          <a:bodyPr/>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fontAlgn="base"/>
            <a:r>
              <a:rPr lang="zh-CN" altLang="en-US" strike="noStrike" noProof="1" smtClean="0"/>
              <a:t>单击此处编辑母版文本样式</a:t>
            </a:r>
            <a:endParaRPr lang="zh-CN" altLang="en-US" strike="noStrike" noProof="1" smtClean="0"/>
          </a:p>
        </p:txBody>
      </p:sp>
    </p:spTree>
  </p:cSld>
  <p:clrMapOvr>
    <a:masterClrMapping/>
  </p:clrMapOvr>
  <p:transition>
    <p:checker dir="vert"/>
  </p:transition>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6" Type="http://schemas.openxmlformats.org/officeDocument/2006/relationships/theme" Target="../theme/theme1.xml"/><Relationship Id="rId15" Type="http://schemas.openxmlformats.org/officeDocument/2006/relationships/image" Target="file:///D:\qq&#25991;&#20214;\712321467\Image\C2C\Image2\%7b75232B38-A165-1FB7-499C-2E1C792CACB5%7d.png" TargetMode="External"/><Relationship Id="rId14" Type="http://schemas.openxmlformats.org/officeDocument/2006/relationships/image" Target="../media/image3.png"/><Relationship Id="rId13" Type="http://schemas.openxmlformats.org/officeDocument/2006/relationships/image" Target="../media/image2.png"/><Relationship Id="rId12" Type="http://schemas.openxmlformats.org/officeDocument/2006/relationships/image" Target="../media/image1.jpeg"/><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9" Type="http://schemas.openxmlformats.org/officeDocument/2006/relationships/slideLayout" Target="../slideLayouts/slideLayout20.xml"/><Relationship Id="rId8" Type="http://schemas.openxmlformats.org/officeDocument/2006/relationships/slideLayout" Target="../slideLayouts/slideLayout19.xml"/><Relationship Id="rId7" Type="http://schemas.openxmlformats.org/officeDocument/2006/relationships/slideLayout" Target="../slideLayouts/slideLayout18.xml"/><Relationship Id="rId6" Type="http://schemas.openxmlformats.org/officeDocument/2006/relationships/slideLayout" Target="../slideLayouts/slideLayout17.xml"/><Relationship Id="rId5" Type="http://schemas.openxmlformats.org/officeDocument/2006/relationships/slideLayout" Target="../slideLayouts/slideLayout16.xml"/><Relationship Id="rId4" Type="http://schemas.openxmlformats.org/officeDocument/2006/relationships/slideLayout" Target="../slideLayouts/slideLayout15.xml"/><Relationship Id="rId3" Type="http://schemas.openxmlformats.org/officeDocument/2006/relationships/slideLayout" Target="../slideLayouts/slideLayout14.xml"/><Relationship Id="rId2" Type="http://schemas.openxmlformats.org/officeDocument/2006/relationships/slideLayout" Target="../slideLayouts/slideLayout13.xml"/><Relationship Id="rId16" Type="http://schemas.openxmlformats.org/officeDocument/2006/relationships/theme" Target="../theme/theme2.xml"/><Relationship Id="rId15" Type="http://schemas.openxmlformats.org/officeDocument/2006/relationships/image" Target="file:///D:\qq&#25991;&#20214;\712321467\Image\C2C\Image2\%7b75232B38-A165-1FB7-499C-2E1C792CACB5%7d.png" TargetMode="External"/><Relationship Id="rId14" Type="http://schemas.openxmlformats.org/officeDocument/2006/relationships/image" Target="../media/image3.png"/><Relationship Id="rId13" Type="http://schemas.openxmlformats.org/officeDocument/2006/relationships/image" Target="../media/image2.png"/><Relationship Id="rId12" Type="http://schemas.openxmlformats.org/officeDocument/2006/relationships/image" Target="../media/image1.jpeg"/><Relationship Id="rId11" Type="http://schemas.openxmlformats.org/officeDocument/2006/relationships/slideLayout" Target="../slideLayouts/slideLayout22.xml"/><Relationship Id="rId10" Type="http://schemas.openxmlformats.org/officeDocument/2006/relationships/slideLayout" Target="../slideLayouts/slideLayout21.xml"/><Relationship Id="rId1" Type="http://schemas.openxmlformats.org/officeDocument/2006/relationships/slideLayout" Target="../slideLayouts/slideLayout12.xml"/></Relationships>
</file>

<file path=ppt/slideMasters/_rels/slideMaster3.xml.rels><?xml version="1.0" encoding="UTF-8" standalone="yes"?>
<Relationships xmlns="http://schemas.openxmlformats.org/package/2006/relationships"><Relationship Id="rId9" Type="http://schemas.openxmlformats.org/officeDocument/2006/relationships/slideLayout" Target="../slideLayouts/slideLayout31.xml"/><Relationship Id="rId8" Type="http://schemas.openxmlformats.org/officeDocument/2006/relationships/slideLayout" Target="../slideLayouts/slideLayout30.xml"/><Relationship Id="rId7" Type="http://schemas.openxmlformats.org/officeDocument/2006/relationships/slideLayout" Target="../slideLayouts/slideLayout29.xml"/><Relationship Id="rId6" Type="http://schemas.openxmlformats.org/officeDocument/2006/relationships/slideLayout" Target="../slideLayouts/slideLayout28.xml"/><Relationship Id="rId5" Type="http://schemas.openxmlformats.org/officeDocument/2006/relationships/slideLayout" Target="../slideLayouts/slideLayout27.xml"/><Relationship Id="rId4" Type="http://schemas.openxmlformats.org/officeDocument/2006/relationships/slideLayout" Target="../slideLayouts/slideLayout26.xml"/><Relationship Id="rId3" Type="http://schemas.openxmlformats.org/officeDocument/2006/relationships/slideLayout" Target="../slideLayouts/slideLayout25.xml"/><Relationship Id="rId2" Type="http://schemas.openxmlformats.org/officeDocument/2006/relationships/slideLayout" Target="../slideLayouts/slideLayout24.xml"/><Relationship Id="rId15" Type="http://schemas.openxmlformats.org/officeDocument/2006/relationships/theme" Target="../theme/theme3.xml"/><Relationship Id="rId14" Type="http://schemas.openxmlformats.org/officeDocument/2006/relationships/image" Target="file:///D:\qq&#25991;&#20214;\712321467\Image\C2C\Image2\%7b75232B38-A165-1FB7-499C-2E1C792CACB5%7d.png" TargetMode="External"/><Relationship Id="rId13" Type="http://schemas.openxmlformats.org/officeDocument/2006/relationships/image" Target="../media/image3.png"/><Relationship Id="rId12" Type="http://schemas.openxmlformats.org/officeDocument/2006/relationships/image" Target="../media/image1.jpeg"/><Relationship Id="rId11" Type="http://schemas.openxmlformats.org/officeDocument/2006/relationships/slideLayout" Target="../slideLayouts/slideLayout33.xml"/><Relationship Id="rId10" Type="http://schemas.openxmlformats.org/officeDocument/2006/relationships/slideLayout" Target="../slideLayouts/slideLayout32.xml"/><Relationship Id="rId1" Type="http://schemas.openxmlformats.org/officeDocument/2006/relationships/slideLayout" Target="../slideLayouts/slideLayout23.xml"/></Relationships>
</file>

<file path=ppt/slideMasters/_rels/slideMaster4.xml.rels><?xml version="1.0" encoding="UTF-8" standalone="yes"?>
<Relationships xmlns="http://schemas.openxmlformats.org/package/2006/relationships"><Relationship Id="rId9" Type="http://schemas.openxmlformats.org/officeDocument/2006/relationships/slideLayout" Target="../slideLayouts/slideLayout42.xml"/><Relationship Id="rId8" Type="http://schemas.openxmlformats.org/officeDocument/2006/relationships/slideLayout" Target="../slideLayouts/slideLayout41.xml"/><Relationship Id="rId7" Type="http://schemas.openxmlformats.org/officeDocument/2006/relationships/slideLayout" Target="../slideLayouts/slideLayout40.xml"/><Relationship Id="rId6" Type="http://schemas.openxmlformats.org/officeDocument/2006/relationships/slideLayout" Target="../slideLayouts/slideLayout39.xml"/><Relationship Id="rId5" Type="http://schemas.openxmlformats.org/officeDocument/2006/relationships/slideLayout" Target="../slideLayouts/slideLayout38.xml"/><Relationship Id="rId4" Type="http://schemas.openxmlformats.org/officeDocument/2006/relationships/slideLayout" Target="../slideLayouts/slideLayout37.xml"/><Relationship Id="rId3" Type="http://schemas.openxmlformats.org/officeDocument/2006/relationships/slideLayout" Target="../slideLayouts/slideLayout36.xml"/><Relationship Id="rId2" Type="http://schemas.openxmlformats.org/officeDocument/2006/relationships/slideLayout" Target="../slideLayouts/slideLayout35.xml"/><Relationship Id="rId15" Type="http://schemas.openxmlformats.org/officeDocument/2006/relationships/theme" Target="../theme/theme4.xml"/><Relationship Id="rId14" Type="http://schemas.openxmlformats.org/officeDocument/2006/relationships/image" Target="file:///D:\qq&#25991;&#20214;\712321467\Image\C2C\Image2\%7b75232B38-A165-1FB7-499C-2E1C792CACB5%7d.png" TargetMode="External"/><Relationship Id="rId13" Type="http://schemas.openxmlformats.org/officeDocument/2006/relationships/image" Target="../media/image3.png"/><Relationship Id="rId12" Type="http://schemas.openxmlformats.org/officeDocument/2006/relationships/image" Target="../media/image1.jpeg"/><Relationship Id="rId11" Type="http://schemas.openxmlformats.org/officeDocument/2006/relationships/slideLayout" Target="../slideLayouts/slideLayout44.xml"/><Relationship Id="rId10" Type="http://schemas.openxmlformats.org/officeDocument/2006/relationships/slideLayout" Target="../slideLayouts/slideLayout43.xml"/><Relationship Id="rId1" Type="http://schemas.openxmlformats.org/officeDocument/2006/relationships/slideLayout" Target="../slideLayouts/slideLayout34.xml"/></Relationships>
</file>

<file path=ppt/slideMasters/_rels/slideMaster5.xml.rels><?xml version="1.0" encoding="UTF-8" standalone="yes"?>
<Relationships xmlns="http://schemas.openxmlformats.org/package/2006/relationships"><Relationship Id="rId9" Type="http://schemas.openxmlformats.org/officeDocument/2006/relationships/slideLayout" Target="../slideLayouts/slideLayout53.xml"/><Relationship Id="rId8" Type="http://schemas.openxmlformats.org/officeDocument/2006/relationships/slideLayout" Target="../slideLayouts/slideLayout52.xml"/><Relationship Id="rId7" Type="http://schemas.openxmlformats.org/officeDocument/2006/relationships/slideLayout" Target="../slideLayouts/slideLayout51.xml"/><Relationship Id="rId6" Type="http://schemas.openxmlformats.org/officeDocument/2006/relationships/slideLayout" Target="../slideLayouts/slideLayout50.xml"/><Relationship Id="rId5" Type="http://schemas.openxmlformats.org/officeDocument/2006/relationships/slideLayout" Target="../slideLayouts/slideLayout49.xml"/><Relationship Id="rId4" Type="http://schemas.openxmlformats.org/officeDocument/2006/relationships/slideLayout" Target="../slideLayouts/slideLayout48.xml"/><Relationship Id="rId3" Type="http://schemas.openxmlformats.org/officeDocument/2006/relationships/slideLayout" Target="../slideLayouts/slideLayout47.xml"/><Relationship Id="rId2" Type="http://schemas.openxmlformats.org/officeDocument/2006/relationships/slideLayout" Target="../slideLayouts/slideLayout46.xml"/><Relationship Id="rId14" Type="http://schemas.openxmlformats.org/officeDocument/2006/relationships/theme" Target="../theme/theme5.xml"/><Relationship Id="rId13" Type="http://schemas.openxmlformats.org/officeDocument/2006/relationships/image" Target="file:///D:\qq&#25991;&#20214;\712321467\Image\C2C\Image2\%7b75232B38-A165-1FB7-499C-2E1C792CACB5%7d.png" TargetMode="External"/><Relationship Id="rId12" Type="http://schemas.openxmlformats.org/officeDocument/2006/relationships/image" Target="../media/image3.png"/><Relationship Id="rId11" Type="http://schemas.openxmlformats.org/officeDocument/2006/relationships/slideLayout" Target="../slideLayouts/slideLayout55.xml"/><Relationship Id="rId10" Type="http://schemas.openxmlformats.org/officeDocument/2006/relationships/slideLayout" Target="../slideLayouts/slideLayout54.xml"/><Relationship Id="rId1" Type="http://schemas.openxmlformats.org/officeDocument/2006/relationships/slideLayout" Target="../slideLayouts/slideLayout45.xml"/></Relationships>
</file>

<file path=ppt/slideMasters/_rels/slideMaster6.xml.rels><?xml version="1.0" encoding="UTF-8" standalone="yes"?>
<Relationships xmlns="http://schemas.openxmlformats.org/package/2006/relationships"><Relationship Id="rId9" Type="http://schemas.openxmlformats.org/officeDocument/2006/relationships/slideLayout" Target="../slideLayouts/slideLayout64.xml"/><Relationship Id="rId8" Type="http://schemas.openxmlformats.org/officeDocument/2006/relationships/slideLayout" Target="../slideLayouts/slideLayout63.xml"/><Relationship Id="rId7" Type="http://schemas.openxmlformats.org/officeDocument/2006/relationships/slideLayout" Target="../slideLayouts/slideLayout62.xml"/><Relationship Id="rId6" Type="http://schemas.openxmlformats.org/officeDocument/2006/relationships/slideLayout" Target="../slideLayouts/slideLayout61.xml"/><Relationship Id="rId5" Type="http://schemas.openxmlformats.org/officeDocument/2006/relationships/slideLayout" Target="../slideLayouts/slideLayout60.xml"/><Relationship Id="rId4" Type="http://schemas.openxmlformats.org/officeDocument/2006/relationships/slideLayout" Target="../slideLayouts/slideLayout59.xml"/><Relationship Id="rId3" Type="http://schemas.openxmlformats.org/officeDocument/2006/relationships/slideLayout" Target="../slideLayouts/slideLayout58.xml"/><Relationship Id="rId2" Type="http://schemas.openxmlformats.org/officeDocument/2006/relationships/slideLayout" Target="../slideLayouts/slideLayout57.xml"/><Relationship Id="rId14" Type="http://schemas.openxmlformats.org/officeDocument/2006/relationships/theme" Target="../theme/theme6.xml"/><Relationship Id="rId13" Type="http://schemas.openxmlformats.org/officeDocument/2006/relationships/image" Target="file:///D:\qq&#25991;&#20214;\712321467\Image\C2C\Image2\%7b75232B38-A165-1FB7-499C-2E1C792CACB5%7d.png" TargetMode="External"/><Relationship Id="rId12" Type="http://schemas.openxmlformats.org/officeDocument/2006/relationships/image" Target="../media/image3.png"/><Relationship Id="rId11" Type="http://schemas.openxmlformats.org/officeDocument/2006/relationships/slideLayout" Target="../slideLayouts/slideLayout66.xml"/><Relationship Id="rId10" Type="http://schemas.openxmlformats.org/officeDocument/2006/relationships/slideLayout" Target="../slideLayouts/slideLayout65.xml"/><Relationship Id="rId1" Type="http://schemas.openxmlformats.org/officeDocument/2006/relationships/slideLayout" Target="../slideLayouts/slideLayout5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rotWithShape="0">
          <a:blip r:embed="rId12"/>
          <a:stretch>
            <a:fillRect/>
          </a:stretch>
        </a:blipFill>
        <a:effectLst/>
      </p:bgPr>
    </p:bg>
    <p:spTree>
      <p:nvGrpSpPr>
        <p:cNvPr id="1" name=""/>
        <p:cNvGrpSpPr/>
        <p:nvPr/>
      </p:nvGrpSpPr>
      <p:grpSpPr>
        <a:xfrm>
          <a:off x="0" y="0"/>
          <a:ext cx="0" cy="0"/>
          <a:chOff x="0" y="0"/>
          <a:chExt cx="0" cy="0"/>
        </a:xfrm>
      </p:grpSpPr>
      <p:pic>
        <p:nvPicPr>
          <p:cNvPr id="1026" name="图片 3"/>
          <p:cNvPicPr>
            <a:picLocks noChangeAspect="1"/>
          </p:cNvPicPr>
          <p:nvPr/>
        </p:nvPicPr>
        <p:blipFill>
          <a:blip r:embed="rId13"/>
          <a:stretch>
            <a:fillRect/>
          </a:stretch>
        </p:blipFill>
        <p:spPr>
          <a:xfrm>
            <a:off x="0" y="4763"/>
            <a:ext cx="12192000" cy="6848475"/>
          </a:xfrm>
          <a:prstGeom prst="rect">
            <a:avLst/>
          </a:prstGeom>
          <a:noFill/>
          <a:ln>
            <a:noFill/>
            <a:miter lim="800000"/>
            <a:headEnd/>
            <a:tailEnd/>
          </a:ln>
        </p:spPr>
      </p:pic>
      <p:sp>
        <p:nvSpPr>
          <p:cNvPr id="1027" name="标题占位符 1"/>
          <p:cNvSpPr>
            <a:spLocks noGrp="1"/>
          </p:cNvSpPr>
          <p:nvPr>
            <p:ph type="title" idx="4294967295"/>
          </p:nvPr>
        </p:nvSpPr>
        <p:spPr>
          <a:xfrm>
            <a:off x="4476750" y="1820863"/>
            <a:ext cx="3238500" cy="1325562"/>
          </a:xfrm>
          <a:prstGeom prst="rect">
            <a:avLst/>
          </a:prstGeom>
          <a:noFill/>
          <a:ln>
            <a:noFill/>
            <a:miter lim="800000"/>
          </a:ln>
        </p:spPr>
        <p:txBody>
          <a:bodyPr anchor="ctr" anchorCtr="0"/>
          <a:lstStyle>
            <a:lvl1pPr marL="0" indent="0" algn="ctr" defTabSz="914400" rtl="0" eaLnBrk="0" fontAlgn="base" hangingPunct="0">
              <a:lnSpc>
                <a:spcPct val="90000"/>
              </a:lnSpc>
              <a:spcBef>
                <a:spcPct val="0"/>
              </a:spcBef>
              <a:spcAft>
                <a:spcPct val="0"/>
              </a:spcAft>
              <a:buClrTx/>
              <a:buSzTx/>
              <a:buFontTx/>
              <a:buNone/>
              <a:defRPr lang="zh-CN" altLang="en-US" sz="4400" b="0" i="0" u="none" kern="1200" baseline="0">
                <a:solidFill>
                  <a:schemeClr val="tx1"/>
                </a:solidFill>
                <a:latin typeface="Times New Roman" panose="02020603050405020304"/>
                <a:ea typeface="楷体" panose="02010609060101010101" pitchFamily="49" charset="-122"/>
                <a:cs typeface="+mj-cs"/>
              </a:defRPr>
            </a:lvl1pPr>
          </a:lstStyle>
          <a:p>
            <a:pPr lvl="0"/>
            <a:r>
              <a:t>A</a:t>
            </a:r>
          </a:p>
        </p:txBody>
      </p:sp>
      <p:sp>
        <p:nvSpPr>
          <p:cNvPr id="1028" name="文本占位符 2"/>
          <p:cNvSpPr>
            <a:spLocks noGrp="1"/>
          </p:cNvSpPr>
          <p:nvPr>
            <p:ph type="body" idx="1"/>
          </p:nvPr>
        </p:nvSpPr>
        <p:spPr>
          <a:xfrm>
            <a:off x="4564063" y="3381375"/>
            <a:ext cx="3063875" cy="822325"/>
          </a:xfrm>
          <a:prstGeom prst="rect">
            <a:avLst/>
          </a:prstGeom>
          <a:noFill/>
          <a:ln>
            <a:noFill/>
            <a:miter lim="800000"/>
          </a:ln>
        </p:spPr>
        <p:txBody>
          <a:bodyPr anchor="t" anchorCtr="0"/>
          <a:lstStyle>
            <a:lvl1pPr marL="0" lvl="0" indent="0" algn="ctr" defTabSz="914400" rtl="0" eaLnBrk="0" fontAlgn="base" hangingPunct="0">
              <a:lnSpc>
                <a:spcPct val="90000"/>
              </a:lnSpc>
              <a:spcBef>
                <a:spcPts val="900"/>
              </a:spcBef>
              <a:spcAft>
                <a:spcPct val="0"/>
              </a:spcAft>
              <a:buClrTx/>
              <a:buSzTx/>
              <a:buFont typeface="Arial" panose="020B0604020202020204"/>
              <a:buNone/>
              <a:defRPr lang="zh-CN" altLang="en-US" sz="2800" b="0" i="0" u="none" kern="1200" baseline="0">
                <a:solidFill>
                  <a:schemeClr val="tx1"/>
                </a:solidFill>
                <a:latin typeface="+mn-lt"/>
                <a:ea typeface="+mn-ea"/>
                <a:cs typeface="+mn-cs"/>
              </a:defRPr>
            </a:lvl1pPr>
            <a:lvl2pPr marL="615950" lvl="1" indent="-204470" algn="l" defTabSz="914400" rtl="0" eaLnBrk="0" fontAlgn="base" hangingPunct="0">
              <a:lnSpc>
                <a:spcPct val="90000"/>
              </a:lnSpc>
              <a:spcBef>
                <a:spcPts val="450"/>
              </a:spcBef>
              <a:spcAft>
                <a:spcPct val="0"/>
              </a:spcAft>
              <a:buClrTx/>
              <a:buSzTx/>
              <a:buFont typeface="Arial" panose="020B0604020202020204"/>
              <a:buChar char="•"/>
              <a:defRPr lang="zh-CN" altLang="en-US" sz="2100" b="0" i="0" u="none" kern="1200" baseline="0">
                <a:solidFill>
                  <a:schemeClr val="tx1"/>
                </a:solidFill>
                <a:latin typeface="Times New Roman" panose="02020603050405020304"/>
                <a:ea typeface="楷体" panose="02010609060101010101" pitchFamily="49" charset="-122"/>
                <a:cs typeface="+mn-cs"/>
              </a:defRPr>
            </a:lvl2pPr>
            <a:lvl3pPr marL="1027430" lvl="2" indent="-205105" algn="l" defTabSz="914400" rtl="0" eaLnBrk="0" fontAlgn="base" hangingPunct="0">
              <a:lnSpc>
                <a:spcPct val="90000"/>
              </a:lnSpc>
              <a:spcBef>
                <a:spcPts val="450"/>
              </a:spcBef>
              <a:spcAft>
                <a:spcPct val="0"/>
              </a:spcAft>
              <a:buClrTx/>
              <a:buSzTx/>
              <a:buFont typeface="Arial" panose="020B0604020202020204"/>
              <a:buChar char="•"/>
              <a:defRPr lang="zh-CN" altLang="en-US" sz="1800" b="0" i="0" u="none" kern="1200" baseline="0">
                <a:solidFill>
                  <a:schemeClr val="tx1"/>
                </a:solidFill>
                <a:latin typeface="Times New Roman" panose="02020603050405020304"/>
                <a:ea typeface="楷体" panose="02010609060101010101" pitchFamily="49" charset="-122"/>
                <a:cs typeface="+mn-cs"/>
              </a:defRPr>
            </a:lvl3pPr>
            <a:lvl4pPr marL="1440180" lvl="3" indent="-205105" algn="l" defTabSz="914400" rtl="0" eaLnBrk="0" fontAlgn="base" hangingPunct="0">
              <a:lnSpc>
                <a:spcPct val="90000"/>
              </a:lnSpc>
              <a:spcBef>
                <a:spcPts val="450"/>
              </a:spcBef>
              <a:spcAft>
                <a:spcPct val="0"/>
              </a:spcAft>
              <a:buClrTx/>
              <a:buSzTx/>
              <a:buFont typeface="Arial" panose="020B0604020202020204"/>
              <a:buChar char="•"/>
              <a:defRPr lang="zh-CN" altLang="en-US" sz="1800" b="0" i="0" u="none" kern="1200" baseline="0">
                <a:solidFill>
                  <a:schemeClr val="tx1"/>
                </a:solidFill>
                <a:latin typeface="Times New Roman" panose="02020603050405020304"/>
                <a:ea typeface="楷体" panose="02010609060101010101" pitchFamily="49" charset="-122"/>
                <a:cs typeface="+mn-cs"/>
              </a:defRPr>
            </a:lvl4pPr>
            <a:lvl5pPr marL="1851025" lvl="4" indent="-204470" algn="l" defTabSz="914400" rtl="0" eaLnBrk="0" fontAlgn="base" hangingPunct="0">
              <a:lnSpc>
                <a:spcPct val="90000"/>
              </a:lnSpc>
              <a:spcBef>
                <a:spcPts val="450"/>
              </a:spcBef>
              <a:spcAft>
                <a:spcPct val="0"/>
              </a:spcAft>
              <a:buClrTx/>
              <a:buSzTx/>
              <a:buFont typeface="Arial" panose="020B0604020202020204"/>
              <a:buChar char="•"/>
              <a:defRPr lang="zh-CN" altLang="en-US" sz="1800" b="0" i="0" u="none" kern="1200" baseline="0">
                <a:solidFill>
                  <a:schemeClr val="tx1"/>
                </a:solidFill>
                <a:latin typeface="Times New Roman" panose="02020603050405020304"/>
                <a:ea typeface="楷体" panose="02010609060101010101" pitchFamily="49" charset="-122"/>
                <a:cs typeface="+mn-cs"/>
              </a:defRPr>
            </a:lvl5pPr>
            <a:lvl6pPr marL="2514600" lvl="5" indent="-228600" algn="l" defTabSz="914400" rtl="0" eaLnBrk="0" fontAlgn="base" hangingPunct="0">
              <a:lnSpc>
                <a:spcPct val="90000"/>
              </a:lnSpc>
              <a:spcBef>
                <a:spcPts val="450"/>
              </a:spcBef>
              <a:spcAft>
                <a:spcPct val="0"/>
              </a:spcAft>
              <a:buClrTx/>
              <a:buSzTx/>
              <a:buFont typeface="Arial" panose="020B0604020202020204"/>
              <a:buChar char="•"/>
              <a:defRPr lang="zh-CN" altLang="en-US" sz="1800" b="0" i="0" u="none" kern="1200" baseline="0">
                <a:solidFill>
                  <a:schemeClr val="tx1"/>
                </a:solidFill>
                <a:latin typeface="Times New Roman" panose="02020603050405020304"/>
                <a:ea typeface="楷体" panose="02010609060101010101" pitchFamily="49" charset="-122"/>
                <a:cs typeface="+mn-cs"/>
              </a:defRPr>
            </a:lvl6pPr>
            <a:lvl7pPr marL="2971800" lvl="6" indent="-228600" algn="l" defTabSz="914400" rtl="0" eaLnBrk="0" fontAlgn="base" hangingPunct="0">
              <a:lnSpc>
                <a:spcPct val="90000"/>
              </a:lnSpc>
              <a:spcBef>
                <a:spcPts val="450"/>
              </a:spcBef>
              <a:spcAft>
                <a:spcPct val="0"/>
              </a:spcAft>
              <a:buClrTx/>
              <a:buSzTx/>
              <a:buFont typeface="Arial" panose="020B0604020202020204"/>
              <a:buChar char="•"/>
              <a:defRPr lang="zh-CN" altLang="en-US" sz="1800" b="0" i="0" u="none" kern="1200" baseline="0">
                <a:solidFill>
                  <a:schemeClr val="tx1"/>
                </a:solidFill>
                <a:latin typeface="Times New Roman" panose="02020603050405020304"/>
                <a:ea typeface="楷体" panose="02010609060101010101" pitchFamily="49" charset="-122"/>
                <a:cs typeface="+mn-cs"/>
              </a:defRPr>
            </a:lvl7pPr>
            <a:lvl8pPr marL="3429000" lvl="7" indent="-228600" algn="l" defTabSz="914400" rtl="0" eaLnBrk="0" fontAlgn="base" hangingPunct="0">
              <a:lnSpc>
                <a:spcPct val="90000"/>
              </a:lnSpc>
              <a:spcBef>
                <a:spcPts val="450"/>
              </a:spcBef>
              <a:spcAft>
                <a:spcPct val="0"/>
              </a:spcAft>
              <a:buClrTx/>
              <a:buSzTx/>
              <a:buFont typeface="Arial" panose="020B0604020202020204"/>
              <a:buChar char="•"/>
              <a:defRPr lang="zh-CN" altLang="en-US" sz="1800" b="0" i="0" u="none" kern="1200" baseline="0">
                <a:solidFill>
                  <a:schemeClr val="tx1"/>
                </a:solidFill>
                <a:latin typeface="Times New Roman" panose="02020603050405020304"/>
                <a:ea typeface="楷体" panose="02010609060101010101" pitchFamily="49" charset="-122"/>
                <a:cs typeface="+mn-cs"/>
              </a:defRPr>
            </a:lvl8pPr>
            <a:lvl9pPr marL="3886200" lvl="8" indent="-228600" algn="l" defTabSz="914400" rtl="0" eaLnBrk="0" fontAlgn="base" hangingPunct="0">
              <a:lnSpc>
                <a:spcPct val="90000"/>
              </a:lnSpc>
              <a:spcBef>
                <a:spcPts val="450"/>
              </a:spcBef>
              <a:spcAft>
                <a:spcPct val="0"/>
              </a:spcAft>
              <a:buClrTx/>
              <a:buSzTx/>
              <a:buFont typeface="Arial" panose="020B0604020202020204"/>
              <a:buChar char="•"/>
              <a:defRPr lang="zh-CN" altLang="en-US" sz="1800" b="0" i="0" u="none" kern="1200" baseline="0">
                <a:solidFill>
                  <a:schemeClr val="tx1"/>
                </a:solidFill>
                <a:latin typeface="Times New Roman" panose="02020603050405020304"/>
                <a:ea typeface="楷体" panose="02010609060101010101" pitchFamily="49" charset="-122"/>
                <a:cs typeface="+mn-cs"/>
              </a:defRPr>
            </a:lvl9pPr>
          </a:lstStyle>
          <a:p>
            <a:pPr lvl="0"/>
            <a:r>
              <a:t>a</a:t>
            </a:r>
          </a:p>
        </p:txBody>
      </p:sp>
      <p:pic>
        <p:nvPicPr>
          <p:cNvPr id="1029" name="图片 1073743875" descr="学科网 zxxk.com"/>
          <p:cNvPicPr>
            <a:picLocks noChangeAspect="1"/>
          </p:cNvPicPr>
          <p:nvPr/>
        </p:nvPicPr>
        <p:blipFill>
          <a:blip r:embed="rId14" r:link="rId15"/>
          <a:stretch>
            <a:fillRect/>
          </a:stretch>
        </p:blipFill>
        <p:spPr>
          <a:xfrm>
            <a:off x="838200" y="365125"/>
            <a:ext cx="9525" cy="9525"/>
          </a:xfrm>
          <a:prstGeom prst="rect">
            <a:avLst/>
          </a:prstGeom>
          <a:noFill/>
          <a:ln>
            <a:noFill/>
            <a:miter lim="800000"/>
            <a:headEnd/>
            <a:tailEnd/>
          </a:ln>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p:txStyles>
    <p:titleStyle>
      <a:lvl1pPr marL="0" indent="0" algn="ctr" defTabSz="914400" rtl="0" eaLnBrk="0" fontAlgn="base" hangingPunct="0">
        <a:lnSpc>
          <a:spcPct val="90000"/>
        </a:lnSpc>
        <a:spcBef>
          <a:spcPct val="0"/>
        </a:spcBef>
        <a:spcAft>
          <a:spcPct val="0"/>
        </a:spcAft>
        <a:buClrTx/>
        <a:buSzTx/>
        <a:buFontTx/>
        <a:buNone/>
        <a:defRPr sz="4400" b="0" i="0" u="none" kern="1200" baseline="0">
          <a:solidFill>
            <a:schemeClr val="tx1"/>
          </a:solidFill>
          <a:latin typeface="Times New Roman" panose="02020603050405020304"/>
          <a:ea typeface="楷体" panose="02010609060101010101" pitchFamily="49" charset="-122"/>
          <a:cs typeface="+mj-cs"/>
        </a:defRPr>
      </a:lvl1pPr>
    </p:titleStyle>
    <p:bodyStyle>
      <a:lvl1pPr marL="0" lvl="0" indent="0" algn="ctr" defTabSz="914400" rtl="0" eaLnBrk="0" fontAlgn="base" hangingPunct="0">
        <a:lnSpc>
          <a:spcPct val="90000"/>
        </a:lnSpc>
        <a:spcBef>
          <a:spcPts val="900"/>
        </a:spcBef>
        <a:spcAft>
          <a:spcPct val="0"/>
        </a:spcAft>
        <a:buClrTx/>
        <a:buSzTx/>
        <a:buFont typeface="Arial" panose="020B0604020202020204"/>
        <a:buNone/>
        <a:defRPr sz="2800" b="0" i="0" u="none" kern="1200" baseline="0">
          <a:solidFill>
            <a:schemeClr val="tx1"/>
          </a:solidFill>
          <a:latin typeface="+mn-lt"/>
          <a:ea typeface="+mn-ea"/>
          <a:cs typeface="+mn-cs"/>
        </a:defRPr>
      </a:lvl1pPr>
      <a:lvl2pPr marL="615950" lvl="1" indent="-204470" algn="l" defTabSz="914400" rtl="0" eaLnBrk="0" fontAlgn="base" hangingPunct="0">
        <a:lnSpc>
          <a:spcPct val="90000"/>
        </a:lnSpc>
        <a:spcBef>
          <a:spcPts val="450"/>
        </a:spcBef>
        <a:spcAft>
          <a:spcPct val="0"/>
        </a:spcAft>
        <a:buClrTx/>
        <a:buSzTx/>
        <a:buFont typeface="Arial" panose="020B0604020202020204"/>
        <a:buChar char="•"/>
        <a:defRPr sz="2100" b="0" i="0" u="none" kern="1200" baseline="0">
          <a:solidFill>
            <a:schemeClr val="tx1"/>
          </a:solidFill>
          <a:latin typeface="Times New Roman" panose="02020603050405020304"/>
          <a:ea typeface="楷体" panose="02010609060101010101" pitchFamily="49" charset="-122"/>
          <a:cs typeface="+mn-cs"/>
        </a:defRPr>
      </a:lvl2pPr>
      <a:lvl3pPr marL="1027430" lvl="2" indent="-205105" algn="l" defTabSz="914400" rtl="0" eaLnBrk="0" fontAlgn="base" hangingPunct="0">
        <a:lnSpc>
          <a:spcPct val="90000"/>
        </a:lnSpc>
        <a:spcBef>
          <a:spcPts val="450"/>
        </a:spcBef>
        <a:spcAft>
          <a:spcPct val="0"/>
        </a:spcAft>
        <a:buClrTx/>
        <a:buSzTx/>
        <a:buFont typeface="Arial" panose="020B0604020202020204"/>
        <a:buChar char="•"/>
        <a:defRPr sz="1800" b="0" i="0" u="none" kern="1200" baseline="0">
          <a:solidFill>
            <a:schemeClr val="tx1"/>
          </a:solidFill>
          <a:latin typeface="Times New Roman" panose="02020603050405020304"/>
          <a:ea typeface="楷体" panose="02010609060101010101" pitchFamily="49" charset="-122"/>
          <a:cs typeface="+mn-cs"/>
        </a:defRPr>
      </a:lvl3pPr>
      <a:lvl4pPr marL="1440180" lvl="3" indent="-205105" algn="l" defTabSz="914400" rtl="0" eaLnBrk="0" fontAlgn="base" hangingPunct="0">
        <a:lnSpc>
          <a:spcPct val="90000"/>
        </a:lnSpc>
        <a:spcBef>
          <a:spcPts val="450"/>
        </a:spcBef>
        <a:spcAft>
          <a:spcPct val="0"/>
        </a:spcAft>
        <a:buClrTx/>
        <a:buSzTx/>
        <a:buFont typeface="Arial" panose="020B0604020202020204"/>
        <a:buChar char="•"/>
        <a:defRPr sz="1800" b="0" i="0" u="none" kern="1200" baseline="0">
          <a:solidFill>
            <a:schemeClr val="tx1"/>
          </a:solidFill>
          <a:latin typeface="Times New Roman" panose="02020603050405020304"/>
          <a:ea typeface="楷体" panose="02010609060101010101" pitchFamily="49" charset="-122"/>
          <a:cs typeface="+mn-cs"/>
        </a:defRPr>
      </a:lvl4pPr>
      <a:lvl5pPr marL="1851025" lvl="4" indent="-204470" algn="l" defTabSz="914400" rtl="0" eaLnBrk="0" fontAlgn="base" hangingPunct="0">
        <a:lnSpc>
          <a:spcPct val="90000"/>
        </a:lnSpc>
        <a:spcBef>
          <a:spcPts val="450"/>
        </a:spcBef>
        <a:spcAft>
          <a:spcPct val="0"/>
        </a:spcAft>
        <a:buClrTx/>
        <a:buSzTx/>
        <a:buFont typeface="Arial" panose="020B0604020202020204"/>
        <a:buChar char="•"/>
        <a:defRPr sz="1800" b="0" i="0" u="none" kern="1200" baseline="0">
          <a:solidFill>
            <a:schemeClr val="tx1"/>
          </a:solidFill>
          <a:latin typeface="Times New Roman" panose="02020603050405020304"/>
          <a:ea typeface="楷体" panose="02010609060101010101" pitchFamily="49" charset="-122"/>
          <a:cs typeface="+mn-cs"/>
        </a:defRPr>
      </a:lvl5pPr>
      <a:lvl6pPr marL="2514600" lvl="5" indent="-228600" algn="l" defTabSz="914400" rtl="0" eaLnBrk="0" fontAlgn="base" hangingPunct="0">
        <a:lnSpc>
          <a:spcPct val="90000"/>
        </a:lnSpc>
        <a:spcBef>
          <a:spcPts val="450"/>
        </a:spcBef>
        <a:spcAft>
          <a:spcPct val="0"/>
        </a:spcAft>
        <a:buClrTx/>
        <a:buSzTx/>
        <a:buFont typeface="Arial" panose="020B0604020202020204"/>
        <a:buChar char="•"/>
        <a:defRPr sz="1800" b="0" i="0" u="none" kern="1200" baseline="0">
          <a:solidFill>
            <a:schemeClr val="tx1"/>
          </a:solidFill>
          <a:latin typeface="Times New Roman" panose="02020603050405020304"/>
          <a:ea typeface="楷体" panose="02010609060101010101" pitchFamily="49" charset="-122"/>
          <a:cs typeface="+mn-cs"/>
        </a:defRPr>
      </a:lvl6pPr>
      <a:lvl7pPr marL="2971800" lvl="6" indent="-228600" algn="l" defTabSz="914400" rtl="0" eaLnBrk="0" fontAlgn="base" hangingPunct="0">
        <a:lnSpc>
          <a:spcPct val="90000"/>
        </a:lnSpc>
        <a:spcBef>
          <a:spcPts val="450"/>
        </a:spcBef>
        <a:spcAft>
          <a:spcPct val="0"/>
        </a:spcAft>
        <a:buClrTx/>
        <a:buSzTx/>
        <a:buFont typeface="Arial" panose="020B0604020202020204"/>
        <a:buChar char="•"/>
        <a:defRPr sz="1800" b="0" i="0" u="none" kern="1200" baseline="0">
          <a:solidFill>
            <a:schemeClr val="tx1"/>
          </a:solidFill>
          <a:latin typeface="Times New Roman" panose="02020603050405020304"/>
          <a:ea typeface="楷体" panose="02010609060101010101" pitchFamily="49" charset="-122"/>
          <a:cs typeface="+mn-cs"/>
        </a:defRPr>
      </a:lvl7pPr>
      <a:lvl8pPr marL="3429000" lvl="7" indent="-228600" algn="l" defTabSz="914400" rtl="0" eaLnBrk="0" fontAlgn="base" hangingPunct="0">
        <a:lnSpc>
          <a:spcPct val="90000"/>
        </a:lnSpc>
        <a:spcBef>
          <a:spcPts val="450"/>
        </a:spcBef>
        <a:spcAft>
          <a:spcPct val="0"/>
        </a:spcAft>
        <a:buClrTx/>
        <a:buSzTx/>
        <a:buFont typeface="Arial" panose="020B0604020202020204"/>
        <a:buChar char="•"/>
        <a:defRPr sz="1800" b="0" i="0" u="none" kern="1200" baseline="0">
          <a:solidFill>
            <a:schemeClr val="tx1"/>
          </a:solidFill>
          <a:latin typeface="Times New Roman" panose="02020603050405020304"/>
          <a:ea typeface="楷体" panose="02010609060101010101" pitchFamily="49" charset="-122"/>
          <a:cs typeface="+mn-cs"/>
        </a:defRPr>
      </a:lvl8pPr>
      <a:lvl9pPr marL="3886200" lvl="8" indent="-228600" algn="l" defTabSz="914400" rtl="0" eaLnBrk="0" fontAlgn="base" hangingPunct="0">
        <a:lnSpc>
          <a:spcPct val="90000"/>
        </a:lnSpc>
        <a:spcBef>
          <a:spcPts val="450"/>
        </a:spcBef>
        <a:spcAft>
          <a:spcPct val="0"/>
        </a:spcAft>
        <a:buClrTx/>
        <a:buSzTx/>
        <a:buFont typeface="Arial" panose="020B0604020202020204"/>
        <a:buChar char="•"/>
        <a:defRPr sz="1800" b="0" i="0" u="none" kern="1200" baseline="0">
          <a:solidFill>
            <a:schemeClr val="tx1"/>
          </a:solidFill>
          <a:latin typeface="Times New Roman" panose="02020603050405020304"/>
          <a:ea typeface="楷体" panose="02010609060101010101" pitchFamily="49" charset="-122"/>
          <a:cs typeface="+mn-cs"/>
        </a:defRPr>
      </a:lvl9pPr>
    </p:bodyStyle>
    <p:otherStyle>
      <a:lvl1pPr marL="0" lvl="0" indent="0" algn="l" defTabSz="914400" rtl="0" eaLnBrk="1" fontAlgn="base" latinLnBrk="0" hangingPunct="1">
        <a:lnSpc>
          <a:spcPct val="100000"/>
        </a:lnSpc>
        <a:spcBef>
          <a:spcPct val="0"/>
        </a:spcBef>
        <a:spcAft>
          <a:spcPct val="0"/>
        </a:spcAft>
        <a:buClrTx/>
        <a:buSzTx/>
        <a:buFont typeface="Calibri" panose="020F0502020204030204" pitchFamily="34" charset="0"/>
        <a:buNone/>
        <a:defRPr sz="1800" b="0" i="0" u="none" kern="1200" baseline="0">
          <a:solidFill>
            <a:schemeClr val="tx1"/>
          </a:solidFill>
          <a:latin typeface="+mn-lt"/>
          <a:ea typeface="+mn-ea"/>
          <a:cs typeface="+mn-cs"/>
        </a:defRPr>
      </a:lvl1pPr>
      <a:lvl2pPr marL="457200" lvl="1" indent="0" algn="l" defTabSz="914400" rtl="0" eaLnBrk="1" fontAlgn="base" latinLnBrk="0" hangingPunct="1">
        <a:lnSpc>
          <a:spcPct val="100000"/>
        </a:lnSpc>
        <a:spcBef>
          <a:spcPct val="0"/>
        </a:spcBef>
        <a:spcAft>
          <a:spcPct val="0"/>
        </a:spcAft>
        <a:buClrTx/>
        <a:buSzTx/>
        <a:buFont typeface="Calibri" panose="020F0502020204030204" pitchFamily="34" charset="0"/>
        <a:buNone/>
        <a:defRPr sz="1800" b="0" i="0" u="none" kern="1200" baseline="0">
          <a:solidFill>
            <a:schemeClr val="tx1"/>
          </a:solidFill>
          <a:latin typeface="+mn-lt"/>
          <a:ea typeface="+mn-ea"/>
          <a:cs typeface="+mn-cs"/>
        </a:defRPr>
      </a:lvl2pPr>
      <a:lvl3pPr marL="914400" lvl="2" indent="0" algn="l" defTabSz="914400" rtl="0" eaLnBrk="1" fontAlgn="base" latinLnBrk="0" hangingPunct="1">
        <a:lnSpc>
          <a:spcPct val="100000"/>
        </a:lnSpc>
        <a:spcBef>
          <a:spcPct val="0"/>
        </a:spcBef>
        <a:spcAft>
          <a:spcPct val="0"/>
        </a:spcAft>
        <a:buClrTx/>
        <a:buSzTx/>
        <a:buFont typeface="Calibri" panose="020F0502020204030204" pitchFamily="34" charset="0"/>
        <a:buNone/>
        <a:defRPr sz="1800" b="0" i="0" u="none" kern="1200" baseline="0">
          <a:solidFill>
            <a:schemeClr val="tx1"/>
          </a:solidFill>
          <a:latin typeface="+mn-lt"/>
          <a:ea typeface="+mn-ea"/>
          <a:cs typeface="+mn-cs"/>
        </a:defRPr>
      </a:lvl3pPr>
      <a:lvl4pPr marL="1371600" lvl="3" indent="0" algn="l" defTabSz="914400" rtl="0" eaLnBrk="1" fontAlgn="base" latinLnBrk="0" hangingPunct="1">
        <a:lnSpc>
          <a:spcPct val="100000"/>
        </a:lnSpc>
        <a:spcBef>
          <a:spcPct val="0"/>
        </a:spcBef>
        <a:spcAft>
          <a:spcPct val="0"/>
        </a:spcAft>
        <a:buClrTx/>
        <a:buSzTx/>
        <a:buFont typeface="Calibri" panose="020F0502020204030204" pitchFamily="34" charset="0"/>
        <a:buNone/>
        <a:defRPr sz="1800" b="0" i="0" u="none" kern="1200" baseline="0">
          <a:solidFill>
            <a:schemeClr val="tx1"/>
          </a:solidFill>
          <a:latin typeface="+mn-lt"/>
          <a:ea typeface="+mn-ea"/>
          <a:cs typeface="+mn-cs"/>
        </a:defRPr>
      </a:lvl4pPr>
      <a:lvl5pPr marL="1828800" lvl="4" indent="0" algn="l" defTabSz="914400" rtl="0" eaLnBrk="1" fontAlgn="base" latinLnBrk="0" hangingPunct="1">
        <a:lnSpc>
          <a:spcPct val="100000"/>
        </a:lnSpc>
        <a:spcBef>
          <a:spcPct val="0"/>
        </a:spcBef>
        <a:spcAft>
          <a:spcPct val="0"/>
        </a:spcAft>
        <a:buClrTx/>
        <a:buSzTx/>
        <a:buFont typeface="Calibri" panose="020F0502020204030204" pitchFamily="34" charset="0"/>
        <a:buNone/>
        <a:defRPr sz="1800" b="0" i="0" u="none" kern="1200" baseline="0">
          <a:solidFill>
            <a:schemeClr val="tx1"/>
          </a:solidFill>
          <a:latin typeface="+mn-lt"/>
          <a:ea typeface="+mn-ea"/>
          <a:cs typeface="+mn-cs"/>
        </a:defRPr>
      </a:lvl5pPr>
      <a:lvl6pPr marL="2286000" lvl="5" indent="0" algn="l" defTabSz="914400" rtl="0" eaLnBrk="1" fontAlgn="base" latinLnBrk="0" hangingPunct="1">
        <a:lnSpc>
          <a:spcPct val="100000"/>
        </a:lnSpc>
        <a:spcBef>
          <a:spcPct val="0"/>
        </a:spcBef>
        <a:spcAft>
          <a:spcPct val="0"/>
        </a:spcAft>
        <a:buSzTx/>
        <a:buFont typeface="Calibri" panose="020F0502020204030204" pitchFamily="34" charset="0"/>
        <a:buNone/>
        <a:defRPr sz="1800" b="0" i="0" u="none" kern="1200" baseline="0">
          <a:solidFill>
            <a:schemeClr val="tx1"/>
          </a:solidFill>
          <a:latin typeface="+mn-lt"/>
          <a:ea typeface="+mn-ea"/>
          <a:cs typeface="+mn-cs"/>
        </a:defRPr>
      </a:lvl6pPr>
      <a:lvl7pPr marL="2743200" lvl="6" indent="0" algn="l" defTabSz="914400" rtl="0" eaLnBrk="1" fontAlgn="base" latinLnBrk="0" hangingPunct="1">
        <a:lnSpc>
          <a:spcPct val="100000"/>
        </a:lnSpc>
        <a:spcBef>
          <a:spcPct val="0"/>
        </a:spcBef>
        <a:spcAft>
          <a:spcPct val="0"/>
        </a:spcAft>
        <a:buSzTx/>
        <a:buFont typeface="Calibri" panose="020F0502020204030204" pitchFamily="34" charset="0"/>
        <a:buNone/>
        <a:defRPr sz="1800" b="0" i="0" u="none" kern="1200" baseline="0">
          <a:solidFill>
            <a:schemeClr val="tx1"/>
          </a:solidFill>
          <a:latin typeface="+mn-lt"/>
          <a:ea typeface="+mn-ea"/>
          <a:cs typeface="+mn-cs"/>
        </a:defRPr>
      </a:lvl7pPr>
      <a:lvl8pPr marL="3200400" lvl="7" indent="0" algn="l" defTabSz="914400" rtl="0" eaLnBrk="1" fontAlgn="base" latinLnBrk="0" hangingPunct="1">
        <a:lnSpc>
          <a:spcPct val="100000"/>
        </a:lnSpc>
        <a:spcBef>
          <a:spcPct val="0"/>
        </a:spcBef>
        <a:spcAft>
          <a:spcPct val="0"/>
        </a:spcAft>
        <a:buSzTx/>
        <a:buFont typeface="Calibri" panose="020F0502020204030204" pitchFamily="34" charset="0"/>
        <a:buNone/>
        <a:defRPr sz="1800" b="0" i="0" u="none" kern="1200" baseline="0">
          <a:solidFill>
            <a:schemeClr val="tx1"/>
          </a:solidFill>
          <a:latin typeface="+mn-lt"/>
          <a:ea typeface="+mn-ea"/>
          <a:cs typeface="+mn-cs"/>
        </a:defRPr>
      </a:lvl8pPr>
      <a:lvl9pPr marL="3657600" lvl="8" indent="0" algn="l" defTabSz="914400" rtl="0" eaLnBrk="1" fontAlgn="base" latinLnBrk="0" hangingPunct="1">
        <a:lnSpc>
          <a:spcPct val="100000"/>
        </a:lnSpc>
        <a:spcBef>
          <a:spcPct val="0"/>
        </a:spcBef>
        <a:spcAft>
          <a:spcPct val="0"/>
        </a:spcAft>
        <a:buSzTx/>
        <a:buFont typeface="Calibri" panose="020F0502020204030204" pitchFamily="34" charset="0"/>
        <a:buNone/>
        <a:defRPr sz="1800" b="0" i="0" u="none" kern="1200" baseline="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rotWithShape="0">
          <a:blip r:embed="rId12"/>
          <a:stretch>
            <a:fillRect/>
          </a:stretch>
        </a:blipFill>
        <a:effectLst/>
      </p:bgPr>
    </p:bg>
    <p:spTree>
      <p:nvGrpSpPr>
        <p:cNvPr id="1" name=""/>
        <p:cNvGrpSpPr/>
        <p:nvPr/>
      </p:nvGrpSpPr>
      <p:grpSpPr>
        <a:xfrm>
          <a:off x="0" y="0"/>
          <a:ext cx="0" cy="0"/>
          <a:chOff x="0" y="0"/>
          <a:chExt cx="0" cy="0"/>
        </a:xfrm>
      </p:grpSpPr>
      <p:pic>
        <p:nvPicPr>
          <p:cNvPr id="2050" name="图片 3"/>
          <p:cNvPicPr>
            <a:picLocks noChangeAspect="1"/>
          </p:cNvPicPr>
          <p:nvPr/>
        </p:nvPicPr>
        <p:blipFill>
          <a:blip r:embed="rId13"/>
          <a:stretch>
            <a:fillRect/>
          </a:stretch>
        </p:blipFill>
        <p:spPr>
          <a:xfrm>
            <a:off x="0" y="4763"/>
            <a:ext cx="12192000" cy="6848475"/>
          </a:xfrm>
          <a:prstGeom prst="rect">
            <a:avLst/>
          </a:prstGeom>
          <a:noFill/>
          <a:ln>
            <a:noFill/>
            <a:miter lim="800000"/>
            <a:headEnd/>
            <a:tailEnd/>
          </a:ln>
        </p:spPr>
      </p:pic>
      <p:sp>
        <p:nvSpPr>
          <p:cNvPr id="2051" name="标题占位符 1"/>
          <p:cNvSpPr>
            <a:spLocks noGrp="1"/>
          </p:cNvSpPr>
          <p:nvPr>
            <p:ph type="title" idx="4294967295"/>
          </p:nvPr>
        </p:nvSpPr>
        <p:spPr>
          <a:xfrm>
            <a:off x="4476750" y="1820863"/>
            <a:ext cx="3238500" cy="1325562"/>
          </a:xfrm>
          <a:prstGeom prst="rect">
            <a:avLst/>
          </a:prstGeom>
          <a:noFill/>
          <a:ln>
            <a:noFill/>
            <a:miter lim="800000"/>
          </a:ln>
        </p:spPr>
        <p:txBody>
          <a:bodyPr anchor="ctr" anchorCtr="0"/>
          <a:lstStyle>
            <a:lvl1pPr marL="0" indent="0" algn="ctr" defTabSz="914400" rtl="0" eaLnBrk="0" fontAlgn="base" hangingPunct="0">
              <a:lnSpc>
                <a:spcPct val="90000"/>
              </a:lnSpc>
              <a:spcBef>
                <a:spcPct val="0"/>
              </a:spcBef>
              <a:spcAft>
                <a:spcPct val="0"/>
              </a:spcAft>
              <a:buClrTx/>
              <a:buSzTx/>
              <a:buFontTx/>
              <a:buNone/>
              <a:defRPr lang="zh-CN" altLang="en-US" sz="4400" b="0" i="0" u="none" kern="1200" baseline="0">
                <a:solidFill>
                  <a:schemeClr val="tx1"/>
                </a:solidFill>
                <a:latin typeface="Times New Roman" panose="02020603050405020304"/>
                <a:ea typeface="楷体" panose="02010609060101010101" pitchFamily="49" charset="-122"/>
                <a:cs typeface="+mj-cs"/>
              </a:defRPr>
            </a:lvl1pPr>
          </a:lstStyle>
          <a:p>
            <a:pPr lvl="0"/>
            <a:r>
              <a:t>A</a:t>
            </a:r>
          </a:p>
        </p:txBody>
      </p:sp>
      <p:sp>
        <p:nvSpPr>
          <p:cNvPr id="2052" name="文本占位符 2"/>
          <p:cNvSpPr>
            <a:spLocks noGrp="1"/>
          </p:cNvSpPr>
          <p:nvPr>
            <p:ph type="body" idx="1"/>
          </p:nvPr>
        </p:nvSpPr>
        <p:spPr>
          <a:xfrm>
            <a:off x="4564063" y="3381375"/>
            <a:ext cx="3063875" cy="822325"/>
          </a:xfrm>
          <a:prstGeom prst="rect">
            <a:avLst/>
          </a:prstGeom>
          <a:noFill/>
          <a:ln>
            <a:noFill/>
            <a:miter lim="800000"/>
          </a:ln>
        </p:spPr>
        <p:txBody>
          <a:bodyPr anchor="t" anchorCtr="0"/>
          <a:lstStyle>
            <a:lvl1pPr marL="0" lvl="0" indent="0" algn="ctr" defTabSz="914400" rtl="0" eaLnBrk="0" fontAlgn="base" hangingPunct="0">
              <a:lnSpc>
                <a:spcPct val="90000"/>
              </a:lnSpc>
              <a:spcBef>
                <a:spcPts val="900"/>
              </a:spcBef>
              <a:spcAft>
                <a:spcPct val="0"/>
              </a:spcAft>
              <a:buClrTx/>
              <a:buSzTx/>
              <a:buFont typeface="Arial" panose="020B0604020202020204"/>
              <a:buNone/>
              <a:defRPr lang="zh-CN" altLang="en-US" sz="2800" b="0" i="0" u="none" kern="1200" baseline="0">
                <a:solidFill>
                  <a:schemeClr val="tx1"/>
                </a:solidFill>
                <a:latin typeface="+mn-lt"/>
                <a:ea typeface="+mn-ea"/>
                <a:cs typeface="+mn-cs"/>
              </a:defRPr>
            </a:lvl1pPr>
            <a:lvl2pPr marL="615950" lvl="1" indent="-204470" algn="l" defTabSz="914400" rtl="0" eaLnBrk="0" fontAlgn="base" hangingPunct="0">
              <a:lnSpc>
                <a:spcPct val="90000"/>
              </a:lnSpc>
              <a:spcBef>
                <a:spcPts val="450"/>
              </a:spcBef>
              <a:spcAft>
                <a:spcPct val="0"/>
              </a:spcAft>
              <a:buClrTx/>
              <a:buSzTx/>
              <a:buFont typeface="Arial" panose="020B0604020202020204"/>
              <a:buChar char="•"/>
              <a:defRPr lang="zh-CN" altLang="en-US" sz="2100" b="0" i="0" u="none" kern="1200" baseline="0">
                <a:solidFill>
                  <a:schemeClr val="tx1"/>
                </a:solidFill>
                <a:latin typeface="Times New Roman" panose="02020603050405020304"/>
                <a:ea typeface="楷体" panose="02010609060101010101" pitchFamily="49" charset="-122"/>
                <a:cs typeface="+mn-cs"/>
              </a:defRPr>
            </a:lvl2pPr>
            <a:lvl3pPr marL="1027430" lvl="2" indent="-205105" algn="l" defTabSz="914400" rtl="0" eaLnBrk="0" fontAlgn="base" hangingPunct="0">
              <a:lnSpc>
                <a:spcPct val="90000"/>
              </a:lnSpc>
              <a:spcBef>
                <a:spcPts val="450"/>
              </a:spcBef>
              <a:spcAft>
                <a:spcPct val="0"/>
              </a:spcAft>
              <a:buClrTx/>
              <a:buSzTx/>
              <a:buFont typeface="Arial" panose="020B0604020202020204"/>
              <a:buChar char="•"/>
              <a:defRPr lang="zh-CN" altLang="en-US" sz="1800" b="0" i="0" u="none" kern="1200" baseline="0">
                <a:solidFill>
                  <a:schemeClr val="tx1"/>
                </a:solidFill>
                <a:latin typeface="Times New Roman" panose="02020603050405020304"/>
                <a:ea typeface="楷体" panose="02010609060101010101" pitchFamily="49" charset="-122"/>
                <a:cs typeface="+mn-cs"/>
              </a:defRPr>
            </a:lvl3pPr>
            <a:lvl4pPr marL="1440180" lvl="3" indent="-205105" algn="l" defTabSz="914400" rtl="0" eaLnBrk="0" fontAlgn="base" hangingPunct="0">
              <a:lnSpc>
                <a:spcPct val="90000"/>
              </a:lnSpc>
              <a:spcBef>
                <a:spcPts val="450"/>
              </a:spcBef>
              <a:spcAft>
                <a:spcPct val="0"/>
              </a:spcAft>
              <a:buClrTx/>
              <a:buSzTx/>
              <a:buFont typeface="Arial" panose="020B0604020202020204"/>
              <a:buChar char="•"/>
              <a:defRPr lang="zh-CN" altLang="en-US" sz="1800" b="0" i="0" u="none" kern="1200" baseline="0">
                <a:solidFill>
                  <a:schemeClr val="tx1"/>
                </a:solidFill>
                <a:latin typeface="Times New Roman" panose="02020603050405020304"/>
                <a:ea typeface="楷体" panose="02010609060101010101" pitchFamily="49" charset="-122"/>
                <a:cs typeface="+mn-cs"/>
              </a:defRPr>
            </a:lvl4pPr>
            <a:lvl5pPr marL="1851025" lvl="4" indent="-204470" algn="l" defTabSz="914400" rtl="0" eaLnBrk="0" fontAlgn="base" hangingPunct="0">
              <a:lnSpc>
                <a:spcPct val="90000"/>
              </a:lnSpc>
              <a:spcBef>
                <a:spcPts val="450"/>
              </a:spcBef>
              <a:spcAft>
                <a:spcPct val="0"/>
              </a:spcAft>
              <a:buClrTx/>
              <a:buSzTx/>
              <a:buFont typeface="Arial" panose="020B0604020202020204"/>
              <a:buChar char="•"/>
              <a:defRPr lang="zh-CN" altLang="en-US" sz="1800" b="0" i="0" u="none" kern="1200" baseline="0">
                <a:solidFill>
                  <a:schemeClr val="tx1"/>
                </a:solidFill>
                <a:latin typeface="Times New Roman" panose="02020603050405020304"/>
                <a:ea typeface="楷体" panose="02010609060101010101" pitchFamily="49" charset="-122"/>
                <a:cs typeface="+mn-cs"/>
              </a:defRPr>
            </a:lvl5pPr>
            <a:lvl6pPr marL="2514600" lvl="5" indent="-228600" algn="l" defTabSz="914400" rtl="0" eaLnBrk="0" fontAlgn="base" hangingPunct="0">
              <a:lnSpc>
                <a:spcPct val="90000"/>
              </a:lnSpc>
              <a:spcBef>
                <a:spcPts val="450"/>
              </a:spcBef>
              <a:spcAft>
                <a:spcPct val="0"/>
              </a:spcAft>
              <a:buClrTx/>
              <a:buSzTx/>
              <a:buFont typeface="Arial" panose="020B0604020202020204"/>
              <a:buChar char="•"/>
              <a:defRPr lang="zh-CN" altLang="en-US" sz="1800" b="0" i="0" u="none" kern="1200" baseline="0">
                <a:solidFill>
                  <a:schemeClr val="tx1"/>
                </a:solidFill>
                <a:latin typeface="Times New Roman" panose="02020603050405020304"/>
                <a:ea typeface="楷体" panose="02010609060101010101" pitchFamily="49" charset="-122"/>
                <a:cs typeface="+mn-cs"/>
              </a:defRPr>
            </a:lvl6pPr>
            <a:lvl7pPr marL="2971800" lvl="6" indent="-228600" algn="l" defTabSz="914400" rtl="0" eaLnBrk="0" fontAlgn="base" hangingPunct="0">
              <a:lnSpc>
                <a:spcPct val="90000"/>
              </a:lnSpc>
              <a:spcBef>
                <a:spcPts val="450"/>
              </a:spcBef>
              <a:spcAft>
                <a:spcPct val="0"/>
              </a:spcAft>
              <a:buClrTx/>
              <a:buSzTx/>
              <a:buFont typeface="Arial" panose="020B0604020202020204"/>
              <a:buChar char="•"/>
              <a:defRPr lang="zh-CN" altLang="en-US" sz="1800" b="0" i="0" u="none" kern="1200" baseline="0">
                <a:solidFill>
                  <a:schemeClr val="tx1"/>
                </a:solidFill>
                <a:latin typeface="Times New Roman" panose="02020603050405020304"/>
                <a:ea typeface="楷体" panose="02010609060101010101" pitchFamily="49" charset="-122"/>
                <a:cs typeface="+mn-cs"/>
              </a:defRPr>
            </a:lvl7pPr>
            <a:lvl8pPr marL="3429000" lvl="7" indent="-228600" algn="l" defTabSz="914400" rtl="0" eaLnBrk="0" fontAlgn="base" hangingPunct="0">
              <a:lnSpc>
                <a:spcPct val="90000"/>
              </a:lnSpc>
              <a:spcBef>
                <a:spcPts val="450"/>
              </a:spcBef>
              <a:spcAft>
                <a:spcPct val="0"/>
              </a:spcAft>
              <a:buClrTx/>
              <a:buSzTx/>
              <a:buFont typeface="Arial" panose="020B0604020202020204"/>
              <a:buChar char="•"/>
              <a:defRPr lang="zh-CN" altLang="en-US" sz="1800" b="0" i="0" u="none" kern="1200" baseline="0">
                <a:solidFill>
                  <a:schemeClr val="tx1"/>
                </a:solidFill>
                <a:latin typeface="Times New Roman" panose="02020603050405020304"/>
                <a:ea typeface="楷体" panose="02010609060101010101" pitchFamily="49" charset="-122"/>
                <a:cs typeface="+mn-cs"/>
              </a:defRPr>
            </a:lvl8pPr>
            <a:lvl9pPr marL="3886200" lvl="8" indent="-228600" algn="l" defTabSz="914400" rtl="0" eaLnBrk="0" fontAlgn="base" hangingPunct="0">
              <a:lnSpc>
                <a:spcPct val="90000"/>
              </a:lnSpc>
              <a:spcBef>
                <a:spcPts val="450"/>
              </a:spcBef>
              <a:spcAft>
                <a:spcPct val="0"/>
              </a:spcAft>
              <a:buClrTx/>
              <a:buSzTx/>
              <a:buFont typeface="Arial" panose="020B0604020202020204"/>
              <a:buChar char="•"/>
              <a:defRPr lang="zh-CN" altLang="en-US" sz="1800" b="0" i="0" u="none" kern="1200" baseline="0">
                <a:solidFill>
                  <a:schemeClr val="tx1"/>
                </a:solidFill>
                <a:latin typeface="Times New Roman" panose="02020603050405020304"/>
                <a:ea typeface="楷体" panose="02010609060101010101" pitchFamily="49" charset="-122"/>
                <a:cs typeface="+mn-cs"/>
              </a:defRPr>
            </a:lvl9pPr>
          </a:lstStyle>
          <a:p>
            <a:pPr lvl="0"/>
            <a:r>
              <a:t>a</a:t>
            </a:r>
          </a:p>
        </p:txBody>
      </p:sp>
      <p:sp>
        <p:nvSpPr>
          <p:cNvPr id="2053" name="Date Placeholder 2"/>
          <p:cNvSpPr>
            <a:spLocks noGrp="1"/>
          </p:cNvSpPr>
          <p:nvPr>
            <p:ph type="dt" sz="half" idx="2"/>
          </p:nvPr>
        </p:nvSpPr>
        <p:spPr>
          <a:xfrm>
            <a:off x="838200" y="6356350"/>
            <a:ext cx="2743200" cy="365125"/>
          </a:xfrm>
          <a:prstGeom prst="rect">
            <a:avLst/>
          </a:prstGeom>
          <a:noFill/>
          <a:ln w="9525">
            <a:noFill/>
          </a:ln>
        </p:spPr>
        <p:txBody>
          <a:bodyPr anchor="t" anchorCtr="0"/>
          <a:lstStyle>
            <a:defPPr>
              <a:defRPr lang="zh-CN"/>
            </a:defPPr>
            <a:lvl1pPr marL="0" indent="0" algn="l" defTabSz="914400" rtl="0" eaLnBrk="1" fontAlgn="base" hangingPunct="1">
              <a:lnSpc>
                <a:spcPct val="100000"/>
              </a:lnSpc>
              <a:spcBef>
                <a:spcPct val="0"/>
              </a:spcBef>
              <a:spcAft>
                <a:spcPct val="0"/>
              </a:spcAft>
              <a:buClrTx/>
              <a:buSzTx/>
              <a:buFont typeface="Calibri" panose="020F0502020204030204" pitchFamily="34" charset="0"/>
              <a:buNone/>
              <a:defRPr lang="zh-CN" altLang="en-US" sz="1600" b="0" i="0" u="none" baseline="0">
                <a:solidFill>
                  <a:schemeClr val="tx1"/>
                </a:solidFill>
                <a:latin typeface="Times New Roman" panose="02020603050405020304"/>
                <a:ea typeface="楷体" panose="02010609060101010101" pitchFamily="49"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5pPr>
          </a:lstStyle>
          <a:p>
            <a:pPr marL="0" lvl="0" indent="0" defTabSz="822325">
              <a:buClrTx/>
              <a:buFont typeface="Calibri" panose="020F0502020204030204" pitchFamily="34" charset="0"/>
            </a:pPr>
            <a:fld id="{759F71A9-1DDA-4EA7-98A0-BAAB3007EE1A}" type="datetime1">
              <a:rPr lang="zh-CN" altLang="en-US" sz="1600">
                <a:latin typeface="Times New Roman" panose="02020603050405020304"/>
                <a:ea typeface="楷体" panose="02010609060101010101" pitchFamily="49" charset="-122"/>
              </a:rPr>
            </a:fld>
            <a:endParaRPr lang="zh-CN" altLang="en-US" sz="1600">
              <a:latin typeface="Times New Roman" panose="02020603050405020304"/>
              <a:ea typeface="楷体" panose="02010609060101010101" pitchFamily="49" charset="-122"/>
            </a:endParaRPr>
          </a:p>
        </p:txBody>
      </p:sp>
      <p:sp>
        <p:nvSpPr>
          <p:cNvPr id="2054" name="Footer Placeholder 3"/>
          <p:cNvSpPr>
            <a:spLocks noGrp="1"/>
          </p:cNvSpPr>
          <p:nvPr>
            <p:ph type="ftr" sz="quarter" idx="3"/>
          </p:nvPr>
        </p:nvSpPr>
        <p:spPr>
          <a:xfrm>
            <a:off x="4038600" y="6356350"/>
            <a:ext cx="4114800" cy="365125"/>
          </a:xfrm>
          <a:prstGeom prst="rect">
            <a:avLst/>
          </a:prstGeom>
          <a:noFill/>
          <a:ln w="9525">
            <a:noFill/>
          </a:ln>
        </p:spPr>
        <p:txBody>
          <a:bodyPr anchor="t" anchorCtr="0"/>
          <a:lstStyle>
            <a:defPPr>
              <a:defRPr lang="zh-CN"/>
            </a:defPPr>
            <a:lvl1pPr marL="0" indent="0" algn="l" defTabSz="914400" rtl="0" eaLnBrk="1" fontAlgn="base" hangingPunct="1">
              <a:lnSpc>
                <a:spcPct val="100000"/>
              </a:lnSpc>
              <a:spcBef>
                <a:spcPct val="0"/>
              </a:spcBef>
              <a:spcAft>
                <a:spcPct val="0"/>
              </a:spcAft>
              <a:buClrTx/>
              <a:buSzTx/>
              <a:buFont typeface="Calibri" panose="020F0502020204030204" pitchFamily="34" charset="0"/>
              <a:buNone/>
              <a:defRPr lang="zh-CN" altLang="en-US" sz="1800" b="0" i="0" u="none" baseline="0">
                <a:solidFill>
                  <a:schemeClr val="tx1"/>
                </a:solidFill>
                <a:latin typeface="Calibri" panose="020F0502020204030204" pitchFamily="34" charset="0"/>
                <a:ea typeface="宋体" panose="02010600030101010101"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5pPr>
          </a:lstStyle>
          <a:p>
            <a:pPr lvl="0">
              <a:buClrTx/>
              <a:buFont typeface="Calibri" panose="020F0502020204030204" pitchFamily="34" charset="0"/>
            </a:pPr>
            <a:endParaRPr lang="zh-CN" sz="1800">
              <a:latin typeface="Calibri" panose="020F0502020204030204" pitchFamily="34" charset="0"/>
              <a:ea typeface="宋体" panose="02010600030101010101" pitchFamily="2" charset="-122"/>
            </a:endParaRPr>
          </a:p>
        </p:txBody>
      </p:sp>
      <p:sp>
        <p:nvSpPr>
          <p:cNvPr id="2055" name="Slide Number Placeholder 4"/>
          <p:cNvSpPr>
            <a:spLocks noGrp="1"/>
          </p:cNvSpPr>
          <p:nvPr>
            <p:ph type="sldNum" sz="quarter" idx="4"/>
          </p:nvPr>
        </p:nvSpPr>
        <p:spPr>
          <a:xfrm>
            <a:off x="8610600" y="6356350"/>
            <a:ext cx="2743200" cy="365125"/>
          </a:xfrm>
          <a:prstGeom prst="rect">
            <a:avLst/>
          </a:prstGeom>
          <a:noFill/>
          <a:ln w="9525">
            <a:noFill/>
          </a:ln>
        </p:spPr>
        <p:txBody>
          <a:bodyPr anchor="t" anchorCtr="0"/>
          <a:lstStyle>
            <a:defPPr>
              <a:defRPr lang="zh-CN"/>
            </a:defPPr>
            <a:lvl1pPr marL="0" indent="0" algn="l" defTabSz="914400" rtl="0" eaLnBrk="1" fontAlgn="base" hangingPunct="1">
              <a:lnSpc>
                <a:spcPct val="100000"/>
              </a:lnSpc>
              <a:spcBef>
                <a:spcPct val="0"/>
              </a:spcBef>
              <a:spcAft>
                <a:spcPct val="0"/>
              </a:spcAft>
              <a:buClrTx/>
              <a:buSzTx/>
              <a:buFont typeface="Calibri" panose="020F0502020204030204" pitchFamily="34" charset="0"/>
              <a:buNone/>
              <a:defRPr lang="zh-CN" altLang="en-US" sz="1600" b="0" i="0" u="none" baseline="0">
                <a:solidFill>
                  <a:schemeClr val="tx1"/>
                </a:solidFill>
                <a:latin typeface="Times New Roman" panose="02020603050405020304"/>
                <a:ea typeface="楷体" panose="02010609060101010101" pitchFamily="49"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5pPr>
          </a:lstStyle>
          <a:p>
            <a:pPr marL="0" lvl="0" indent="0" defTabSz="822325">
              <a:buClrTx/>
              <a:buFont typeface="Calibri" panose="020F0502020204030204" pitchFamily="34" charset="0"/>
            </a:pPr>
            <a:fld id="{B8CAEDF6-0560-4915-92C3-6A1937BBDCEC}" type="slidenum">
              <a:rPr lang="zh-CN" altLang="en-US" sz="1600">
                <a:latin typeface="Times New Roman" panose="02020603050405020304"/>
                <a:ea typeface="楷体" panose="02010609060101010101" pitchFamily="49" charset="-122"/>
              </a:rPr>
            </a:fld>
            <a:endParaRPr lang="zh-CN" altLang="en-US" sz="1600">
              <a:latin typeface="Times New Roman" panose="02020603050405020304"/>
              <a:ea typeface="楷体" panose="02010609060101010101" pitchFamily="49" charset="-122"/>
            </a:endParaRPr>
          </a:p>
        </p:txBody>
      </p:sp>
      <p:pic>
        <p:nvPicPr>
          <p:cNvPr id="2056" name="图片 1073743875" descr="学科网 zxxk.com"/>
          <p:cNvPicPr>
            <a:picLocks noChangeAspect="1"/>
          </p:cNvPicPr>
          <p:nvPr/>
        </p:nvPicPr>
        <p:blipFill>
          <a:blip r:embed="rId14" r:link="rId15"/>
          <a:stretch>
            <a:fillRect/>
          </a:stretch>
        </p:blipFill>
        <p:spPr>
          <a:xfrm>
            <a:off x="838200" y="365125"/>
            <a:ext cx="9525" cy="9525"/>
          </a:xfrm>
          <a:prstGeom prst="rect">
            <a:avLst/>
          </a:prstGeom>
          <a:noFill/>
          <a:ln>
            <a:noFill/>
            <a:miter lim="800000"/>
            <a:headEnd/>
            <a:tailEnd/>
          </a:ln>
        </p:spPr>
      </p:pic>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ransition/>
  <p:txStyles>
    <p:titleStyle>
      <a:lvl1pPr marL="0" indent="0" algn="ctr" defTabSz="914400" rtl="0" eaLnBrk="0" fontAlgn="base" hangingPunct="0">
        <a:lnSpc>
          <a:spcPct val="90000"/>
        </a:lnSpc>
        <a:spcBef>
          <a:spcPct val="0"/>
        </a:spcBef>
        <a:spcAft>
          <a:spcPct val="0"/>
        </a:spcAft>
        <a:buClrTx/>
        <a:buSzTx/>
        <a:buFontTx/>
        <a:buNone/>
        <a:defRPr sz="4400" b="0" i="0" u="none" kern="1200" baseline="0">
          <a:solidFill>
            <a:schemeClr val="tx1"/>
          </a:solidFill>
          <a:latin typeface="Times New Roman" panose="02020603050405020304"/>
          <a:ea typeface="楷体" panose="02010609060101010101" pitchFamily="49" charset="-122"/>
          <a:cs typeface="+mj-cs"/>
        </a:defRPr>
      </a:lvl1pPr>
    </p:titleStyle>
    <p:bodyStyle>
      <a:lvl1pPr marL="0" lvl="0" indent="0" algn="ctr" defTabSz="914400" rtl="0" eaLnBrk="0" fontAlgn="base" hangingPunct="0">
        <a:lnSpc>
          <a:spcPct val="90000"/>
        </a:lnSpc>
        <a:spcBef>
          <a:spcPts val="900"/>
        </a:spcBef>
        <a:spcAft>
          <a:spcPct val="0"/>
        </a:spcAft>
        <a:buClrTx/>
        <a:buSzTx/>
        <a:buFont typeface="Arial" panose="020B0604020202020204"/>
        <a:buNone/>
        <a:defRPr sz="2800" b="0" i="0" u="none" kern="1200" baseline="0">
          <a:solidFill>
            <a:schemeClr val="tx1"/>
          </a:solidFill>
          <a:latin typeface="+mn-lt"/>
          <a:ea typeface="+mn-ea"/>
          <a:cs typeface="+mn-cs"/>
        </a:defRPr>
      </a:lvl1pPr>
      <a:lvl2pPr marL="615950" lvl="1" indent="-204470" algn="l" defTabSz="914400" rtl="0" eaLnBrk="0" fontAlgn="base" hangingPunct="0">
        <a:lnSpc>
          <a:spcPct val="90000"/>
        </a:lnSpc>
        <a:spcBef>
          <a:spcPts val="450"/>
        </a:spcBef>
        <a:spcAft>
          <a:spcPct val="0"/>
        </a:spcAft>
        <a:buClrTx/>
        <a:buSzTx/>
        <a:buFont typeface="Arial" panose="020B0604020202020204"/>
        <a:buChar char="•"/>
        <a:defRPr sz="2100" b="0" i="0" u="none" kern="1200" baseline="0">
          <a:solidFill>
            <a:schemeClr val="tx1"/>
          </a:solidFill>
          <a:latin typeface="Times New Roman" panose="02020603050405020304"/>
          <a:ea typeface="楷体" panose="02010609060101010101" pitchFamily="49" charset="-122"/>
          <a:cs typeface="+mn-cs"/>
        </a:defRPr>
      </a:lvl2pPr>
      <a:lvl3pPr marL="1027430" lvl="2" indent="-205105" algn="l" defTabSz="914400" rtl="0" eaLnBrk="0" fontAlgn="base" hangingPunct="0">
        <a:lnSpc>
          <a:spcPct val="90000"/>
        </a:lnSpc>
        <a:spcBef>
          <a:spcPts val="450"/>
        </a:spcBef>
        <a:spcAft>
          <a:spcPct val="0"/>
        </a:spcAft>
        <a:buClrTx/>
        <a:buSzTx/>
        <a:buFont typeface="Arial" panose="020B0604020202020204"/>
        <a:buChar char="•"/>
        <a:defRPr sz="1800" b="0" i="0" u="none" kern="1200" baseline="0">
          <a:solidFill>
            <a:schemeClr val="tx1"/>
          </a:solidFill>
          <a:latin typeface="Times New Roman" panose="02020603050405020304"/>
          <a:ea typeface="楷体" panose="02010609060101010101" pitchFamily="49" charset="-122"/>
          <a:cs typeface="+mn-cs"/>
        </a:defRPr>
      </a:lvl3pPr>
      <a:lvl4pPr marL="1440180" lvl="3" indent="-205105" algn="l" defTabSz="914400" rtl="0" eaLnBrk="0" fontAlgn="base" hangingPunct="0">
        <a:lnSpc>
          <a:spcPct val="90000"/>
        </a:lnSpc>
        <a:spcBef>
          <a:spcPts val="450"/>
        </a:spcBef>
        <a:spcAft>
          <a:spcPct val="0"/>
        </a:spcAft>
        <a:buClrTx/>
        <a:buSzTx/>
        <a:buFont typeface="Arial" panose="020B0604020202020204"/>
        <a:buChar char="•"/>
        <a:defRPr sz="1800" b="0" i="0" u="none" kern="1200" baseline="0">
          <a:solidFill>
            <a:schemeClr val="tx1"/>
          </a:solidFill>
          <a:latin typeface="Times New Roman" panose="02020603050405020304"/>
          <a:ea typeface="楷体" panose="02010609060101010101" pitchFamily="49" charset="-122"/>
          <a:cs typeface="+mn-cs"/>
        </a:defRPr>
      </a:lvl4pPr>
      <a:lvl5pPr marL="1851025" lvl="4" indent="-204470" algn="l" defTabSz="914400" rtl="0" eaLnBrk="0" fontAlgn="base" hangingPunct="0">
        <a:lnSpc>
          <a:spcPct val="90000"/>
        </a:lnSpc>
        <a:spcBef>
          <a:spcPts val="450"/>
        </a:spcBef>
        <a:spcAft>
          <a:spcPct val="0"/>
        </a:spcAft>
        <a:buClrTx/>
        <a:buSzTx/>
        <a:buFont typeface="Arial" panose="020B0604020202020204"/>
        <a:buChar char="•"/>
        <a:defRPr sz="1800" b="0" i="0" u="none" kern="1200" baseline="0">
          <a:solidFill>
            <a:schemeClr val="tx1"/>
          </a:solidFill>
          <a:latin typeface="Times New Roman" panose="02020603050405020304"/>
          <a:ea typeface="楷体" panose="02010609060101010101" pitchFamily="49" charset="-122"/>
          <a:cs typeface="+mn-cs"/>
        </a:defRPr>
      </a:lvl5pPr>
      <a:lvl6pPr marL="2514600" lvl="5" indent="-228600" algn="l" defTabSz="914400" rtl="0" eaLnBrk="0" fontAlgn="base" hangingPunct="0">
        <a:lnSpc>
          <a:spcPct val="90000"/>
        </a:lnSpc>
        <a:spcBef>
          <a:spcPts val="450"/>
        </a:spcBef>
        <a:spcAft>
          <a:spcPct val="0"/>
        </a:spcAft>
        <a:buClrTx/>
        <a:buSzTx/>
        <a:buFont typeface="Arial" panose="020B0604020202020204"/>
        <a:buChar char="•"/>
        <a:defRPr sz="1800" b="0" i="0" u="none" kern="1200" baseline="0">
          <a:solidFill>
            <a:schemeClr val="tx1"/>
          </a:solidFill>
          <a:latin typeface="Times New Roman" panose="02020603050405020304"/>
          <a:ea typeface="楷体" panose="02010609060101010101" pitchFamily="49" charset="-122"/>
          <a:cs typeface="+mn-cs"/>
        </a:defRPr>
      </a:lvl6pPr>
      <a:lvl7pPr marL="2971800" lvl="6" indent="-228600" algn="l" defTabSz="914400" rtl="0" eaLnBrk="0" fontAlgn="base" hangingPunct="0">
        <a:lnSpc>
          <a:spcPct val="90000"/>
        </a:lnSpc>
        <a:spcBef>
          <a:spcPts val="450"/>
        </a:spcBef>
        <a:spcAft>
          <a:spcPct val="0"/>
        </a:spcAft>
        <a:buClrTx/>
        <a:buSzTx/>
        <a:buFont typeface="Arial" panose="020B0604020202020204"/>
        <a:buChar char="•"/>
        <a:defRPr sz="1800" b="0" i="0" u="none" kern="1200" baseline="0">
          <a:solidFill>
            <a:schemeClr val="tx1"/>
          </a:solidFill>
          <a:latin typeface="Times New Roman" panose="02020603050405020304"/>
          <a:ea typeface="楷体" panose="02010609060101010101" pitchFamily="49" charset="-122"/>
          <a:cs typeface="+mn-cs"/>
        </a:defRPr>
      </a:lvl7pPr>
      <a:lvl8pPr marL="3429000" lvl="7" indent="-228600" algn="l" defTabSz="914400" rtl="0" eaLnBrk="0" fontAlgn="base" hangingPunct="0">
        <a:lnSpc>
          <a:spcPct val="90000"/>
        </a:lnSpc>
        <a:spcBef>
          <a:spcPts val="450"/>
        </a:spcBef>
        <a:spcAft>
          <a:spcPct val="0"/>
        </a:spcAft>
        <a:buClrTx/>
        <a:buSzTx/>
        <a:buFont typeface="Arial" panose="020B0604020202020204"/>
        <a:buChar char="•"/>
        <a:defRPr sz="1800" b="0" i="0" u="none" kern="1200" baseline="0">
          <a:solidFill>
            <a:schemeClr val="tx1"/>
          </a:solidFill>
          <a:latin typeface="Times New Roman" panose="02020603050405020304"/>
          <a:ea typeface="楷体" panose="02010609060101010101" pitchFamily="49" charset="-122"/>
          <a:cs typeface="+mn-cs"/>
        </a:defRPr>
      </a:lvl8pPr>
      <a:lvl9pPr marL="3886200" lvl="8" indent="-228600" algn="l" defTabSz="914400" rtl="0" eaLnBrk="0" fontAlgn="base" hangingPunct="0">
        <a:lnSpc>
          <a:spcPct val="90000"/>
        </a:lnSpc>
        <a:spcBef>
          <a:spcPts val="450"/>
        </a:spcBef>
        <a:spcAft>
          <a:spcPct val="0"/>
        </a:spcAft>
        <a:buClrTx/>
        <a:buSzTx/>
        <a:buFont typeface="Arial" panose="020B0604020202020204"/>
        <a:buChar char="•"/>
        <a:defRPr sz="1800" b="0" i="0" u="none" kern="1200" baseline="0">
          <a:solidFill>
            <a:schemeClr val="tx1"/>
          </a:solidFill>
          <a:latin typeface="Times New Roman" panose="02020603050405020304"/>
          <a:ea typeface="楷体" panose="02010609060101010101" pitchFamily="49" charset="-122"/>
          <a:cs typeface="+mn-cs"/>
        </a:defRPr>
      </a:lvl9pPr>
    </p:bodyStyle>
    <p:otherStyle>
      <a:lvl1pPr marL="0" lvl="0" indent="0" algn="l" defTabSz="914400" rtl="0" eaLnBrk="1" fontAlgn="base" latinLnBrk="0" hangingPunct="1">
        <a:lnSpc>
          <a:spcPct val="100000"/>
        </a:lnSpc>
        <a:spcBef>
          <a:spcPct val="0"/>
        </a:spcBef>
        <a:spcAft>
          <a:spcPct val="0"/>
        </a:spcAft>
        <a:buClrTx/>
        <a:buSzTx/>
        <a:buFont typeface="Calibri" panose="020F0502020204030204" pitchFamily="34" charset="0"/>
        <a:buNone/>
        <a:defRPr sz="1800" b="0" i="0" u="none" kern="1200" baseline="0">
          <a:solidFill>
            <a:schemeClr val="tx1"/>
          </a:solidFill>
          <a:latin typeface="+mn-lt"/>
          <a:ea typeface="+mn-ea"/>
          <a:cs typeface="+mn-cs"/>
        </a:defRPr>
      </a:lvl1pPr>
      <a:lvl2pPr marL="457200" lvl="1" indent="0" algn="l" defTabSz="914400" rtl="0" eaLnBrk="1" fontAlgn="base" latinLnBrk="0" hangingPunct="1">
        <a:lnSpc>
          <a:spcPct val="100000"/>
        </a:lnSpc>
        <a:spcBef>
          <a:spcPct val="0"/>
        </a:spcBef>
        <a:spcAft>
          <a:spcPct val="0"/>
        </a:spcAft>
        <a:buClrTx/>
        <a:buSzTx/>
        <a:buFont typeface="Calibri" panose="020F0502020204030204" pitchFamily="34" charset="0"/>
        <a:buNone/>
        <a:defRPr sz="1800" b="0" i="0" u="none" kern="1200" baseline="0">
          <a:solidFill>
            <a:schemeClr val="tx1"/>
          </a:solidFill>
          <a:latin typeface="+mn-lt"/>
          <a:ea typeface="+mn-ea"/>
          <a:cs typeface="+mn-cs"/>
        </a:defRPr>
      </a:lvl2pPr>
      <a:lvl3pPr marL="914400" lvl="2" indent="0" algn="l" defTabSz="914400" rtl="0" eaLnBrk="1" fontAlgn="base" latinLnBrk="0" hangingPunct="1">
        <a:lnSpc>
          <a:spcPct val="100000"/>
        </a:lnSpc>
        <a:spcBef>
          <a:spcPct val="0"/>
        </a:spcBef>
        <a:spcAft>
          <a:spcPct val="0"/>
        </a:spcAft>
        <a:buClrTx/>
        <a:buSzTx/>
        <a:buFont typeface="Calibri" panose="020F0502020204030204" pitchFamily="34" charset="0"/>
        <a:buNone/>
        <a:defRPr sz="1800" b="0" i="0" u="none" kern="1200" baseline="0">
          <a:solidFill>
            <a:schemeClr val="tx1"/>
          </a:solidFill>
          <a:latin typeface="+mn-lt"/>
          <a:ea typeface="+mn-ea"/>
          <a:cs typeface="+mn-cs"/>
        </a:defRPr>
      </a:lvl3pPr>
      <a:lvl4pPr marL="1371600" lvl="3" indent="0" algn="l" defTabSz="914400" rtl="0" eaLnBrk="1" fontAlgn="base" latinLnBrk="0" hangingPunct="1">
        <a:lnSpc>
          <a:spcPct val="100000"/>
        </a:lnSpc>
        <a:spcBef>
          <a:spcPct val="0"/>
        </a:spcBef>
        <a:spcAft>
          <a:spcPct val="0"/>
        </a:spcAft>
        <a:buClrTx/>
        <a:buSzTx/>
        <a:buFont typeface="Calibri" panose="020F0502020204030204" pitchFamily="34" charset="0"/>
        <a:buNone/>
        <a:defRPr sz="1800" b="0" i="0" u="none" kern="1200" baseline="0">
          <a:solidFill>
            <a:schemeClr val="tx1"/>
          </a:solidFill>
          <a:latin typeface="+mn-lt"/>
          <a:ea typeface="+mn-ea"/>
          <a:cs typeface="+mn-cs"/>
        </a:defRPr>
      </a:lvl4pPr>
      <a:lvl5pPr marL="1828800" lvl="4" indent="0" algn="l" defTabSz="914400" rtl="0" eaLnBrk="1" fontAlgn="base" latinLnBrk="0" hangingPunct="1">
        <a:lnSpc>
          <a:spcPct val="100000"/>
        </a:lnSpc>
        <a:spcBef>
          <a:spcPct val="0"/>
        </a:spcBef>
        <a:spcAft>
          <a:spcPct val="0"/>
        </a:spcAft>
        <a:buClrTx/>
        <a:buSzTx/>
        <a:buFont typeface="Calibri" panose="020F0502020204030204" pitchFamily="34" charset="0"/>
        <a:buNone/>
        <a:defRPr sz="1800" b="0" i="0" u="none" kern="1200" baseline="0">
          <a:solidFill>
            <a:schemeClr val="tx1"/>
          </a:solidFill>
          <a:latin typeface="+mn-lt"/>
          <a:ea typeface="+mn-ea"/>
          <a:cs typeface="+mn-cs"/>
        </a:defRPr>
      </a:lvl5pPr>
      <a:lvl6pPr marL="2286000" lvl="5" indent="0" algn="l" defTabSz="914400" rtl="0" eaLnBrk="1" fontAlgn="base" latinLnBrk="0" hangingPunct="1">
        <a:lnSpc>
          <a:spcPct val="100000"/>
        </a:lnSpc>
        <a:spcBef>
          <a:spcPct val="0"/>
        </a:spcBef>
        <a:spcAft>
          <a:spcPct val="0"/>
        </a:spcAft>
        <a:buSzTx/>
        <a:buFont typeface="Calibri" panose="020F0502020204030204" pitchFamily="34" charset="0"/>
        <a:buNone/>
        <a:defRPr sz="1800" b="0" i="0" u="none" kern="1200" baseline="0">
          <a:solidFill>
            <a:schemeClr val="tx1"/>
          </a:solidFill>
          <a:latin typeface="+mn-lt"/>
          <a:ea typeface="+mn-ea"/>
          <a:cs typeface="+mn-cs"/>
        </a:defRPr>
      </a:lvl6pPr>
      <a:lvl7pPr marL="2743200" lvl="6" indent="0" algn="l" defTabSz="914400" rtl="0" eaLnBrk="1" fontAlgn="base" latinLnBrk="0" hangingPunct="1">
        <a:lnSpc>
          <a:spcPct val="100000"/>
        </a:lnSpc>
        <a:spcBef>
          <a:spcPct val="0"/>
        </a:spcBef>
        <a:spcAft>
          <a:spcPct val="0"/>
        </a:spcAft>
        <a:buSzTx/>
        <a:buFont typeface="Calibri" panose="020F0502020204030204" pitchFamily="34" charset="0"/>
        <a:buNone/>
        <a:defRPr sz="1800" b="0" i="0" u="none" kern="1200" baseline="0">
          <a:solidFill>
            <a:schemeClr val="tx1"/>
          </a:solidFill>
          <a:latin typeface="+mn-lt"/>
          <a:ea typeface="+mn-ea"/>
          <a:cs typeface="+mn-cs"/>
        </a:defRPr>
      </a:lvl7pPr>
      <a:lvl8pPr marL="3200400" lvl="7" indent="0" algn="l" defTabSz="914400" rtl="0" eaLnBrk="1" fontAlgn="base" latinLnBrk="0" hangingPunct="1">
        <a:lnSpc>
          <a:spcPct val="100000"/>
        </a:lnSpc>
        <a:spcBef>
          <a:spcPct val="0"/>
        </a:spcBef>
        <a:spcAft>
          <a:spcPct val="0"/>
        </a:spcAft>
        <a:buSzTx/>
        <a:buFont typeface="Calibri" panose="020F0502020204030204" pitchFamily="34" charset="0"/>
        <a:buNone/>
        <a:defRPr sz="1800" b="0" i="0" u="none" kern="1200" baseline="0">
          <a:solidFill>
            <a:schemeClr val="tx1"/>
          </a:solidFill>
          <a:latin typeface="+mn-lt"/>
          <a:ea typeface="+mn-ea"/>
          <a:cs typeface="+mn-cs"/>
        </a:defRPr>
      </a:lvl8pPr>
      <a:lvl9pPr marL="3657600" lvl="8" indent="0" algn="l" defTabSz="914400" rtl="0" eaLnBrk="1" fontAlgn="base" latinLnBrk="0" hangingPunct="1">
        <a:lnSpc>
          <a:spcPct val="100000"/>
        </a:lnSpc>
        <a:spcBef>
          <a:spcPct val="0"/>
        </a:spcBef>
        <a:spcAft>
          <a:spcPct val="0"/>
        </a:spcAft>
        <a:buSzTx/>
        <a:buFont typeface="Calibri" panose="020F0502020204030204" pitchFamily="34" charset="0"/>
        <a:buNone/>
        <a:defRPr sz="1800" b="0" i="0" u="none" kern="1200" baseline="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rotWithShape="0">
          <a:blip r:embed="rId12"/>
          <a:stretch>
            <a:fillRect/>
          </a:stretch>
        </a:blipFill>
        <a:effectLst/>
      </p:bgPr>
    </p:bg>
    <p:spTree>
      <p:nvGrpSpPr>
        <p:cNvPr id="1" name=""/>
        <p:cNvGrpSpPr/>
        <p:nvPr/>
      </p:nvGrpSpPr>
      <p:grpSpPr>
        <a:xfrm>
          <a:off x="0" y="0"/>
          <a:ext cx="0" cy="0"/>
          <a:chOff x="0" y="0"/>
          <a:chExt cx="0" cy="0"/>
        </a:xfrm>
      </p:grpSpPr>
      <p:sp>
        <p:nvSpPr>
          <p:cNvPr id="3074" name="标题占位符 1"/>
          <p:cNvSpPr>
            <a:spLocks noGrp="1"/>
          </p:cNvSpPr>
          <p:nvPr>
            <p:ph type="title" idx="4294967295"/>
          </p:nvPr>
        </p:nvSpPr>
        <p:spPr>
          <a:xfrm>
            <a:off x="4476750" y="1820863"/>
            <a:ext cx="3238500" cy="1325562"/>
          </a:xfrm>
          <a:prstGeom prst="rect">
            <a:avLst/>
          </a:prstGeom>
          <a:noFill/>
          <a:ln>
            <a:noFill/>
            <a:miter lim="800000"/>
          </a:ln>
        </p:spPr>
        <p:txBody>
          <a:bodyPr anchor="ctr" anchorCtr="0"/>
          <a:lstStyle>
            <a:lvl1pPr marL="0" indent="0" algn="ctr" defTabSz="914400" rtl="0" eaLnBrk="0" fontAlgn="base" hangingPunct="0">
              <a:lnSpc>
                <a:spcPct val="90000"/>
              </a:lnSpc>
              <a:spcBef>
                <a:spcPct val="0"/>
              </a:spcBef>
              <a:spcAft>
                <a:spcPct val="0"/>
              </a:spcAft>
              <a:buClrTx/>
              <a:buSzTx/>
              <a:buFontTx/>
              <a:buNone/>
              <a:defRPr lang="zh-CN" altLang="en-US" sz="4400" b="0" i="0" u="none" kern="1200" baseline="0">
                <a:solidFill>
                  <a:schemeClr val="tx1"/>
                </a:solidFill>
                <a:latin typeface="Times New Roman" panose="02020603050405020304"/>
                <a:ea typeface="楷体" panose="02010609060101010101" pitchFamily="49" charset="-122"/>
                <a:cs typeface="+mj-cs"/>
              </a:defRPr>
            </a:lvl1pPr>
          </a:lstStyle>
          <a:p>
            <a:pPr lvl="0"/>
            <a:r>
              <a:t>A</a:t>
            </a:r>
          </a:p>
        </p:txBody>
      </p:sp>
      <p:sp>
        <p:nvSpPr>
          <p:cNvPr id="3075" name="文本占位符 2"/>
          <p:cNvSpPr>
            <a:spLocks noGrp="1"/>
          </p:cNvSpPr>
          <p:nvPr>
            <p:ph type="body" idx="1"/>
          </p:nvPr>
        </p:nvSpPr>
        <p:spPr>
          <a:xfrm>
            <a:off x="4564063" y="3381375"/>
            <a:ext cx="3063875" cy="822325"/>
          </a:xfrm>
          <a:prstGeom prst="rect">
            <a:avLst/>
          </a:prstGeom>
          <a:noFill/>
          <a:ln>
            <a:noFill/>
            <a:miter lim="800000"/>
          </a:ln>
        </p:spPr>
        <p:txBody>
          <a:bodyPr anchor="t" anchorCtr="0"/>
          <a:lstStyle>
            <a:lvl1pPr marL="0" lvl="0" indent="0" algn="ctr" defTabSz="914400" rtl="0" eaLnBrk="0" fontAlgn="base" hangingPunct="0">
              <a:lnSpc>
                <a:spcPct val="90000"/>
              </a:lnSpc>
              <a:spcBef>
                <a:spcPts val="900"/>
              </a:spcBef>
              <a:spcAft>
                <a:spcPct val="0"/>
              </a:spcAft>
              <a:buClrTx/>
              <a:buSzTx/>
              <a:buFont typeface="Arial" panose="020B0604020202020204"/>
              <a:buNone/>
              <a:defRPr lang="zh-CN" altLang="en-US" sz="2800" b="0" i="0" u="none" kern="1200" baseline="0">
                <a:solidFill>
                  <a:schemeClr val="tx1"/>
                </a:solidFill>
                <a:latin typeface="+mn-lt"/>
                <a:ea typeface="+mn-ea"/>
                <a:cs typeface="+mn-cs"/>
              </a:defRPr>
            </a:lvl1pPr>
            <a:lvl2pPr marL="615950" lvl="1" indent="-204470" algn="l" defTabSz="914400" rtl="0" eaLnBrk="0" fontAlgn="base" hangingPunct="0">
              <a:lnSpc>
                <a:spcPct val="90000"/>
              </a:lnSpc>
              <a:spcBef>
                <a:spcPts val="450"/>
              </a:spcBef>
              <a:spcAft>
                <a:spcPct val="0"/>
              </a:spcAft>
              <a:buClrTx/>
              <a:buSzTx/>
              <a:buFont typeface="Arial" panose="020B0604020202020204"/>
              <a:buChar char="•"/>
              <a:defRPr lang="zh-CN" altLang="en-US" sz="2100" b="0" i="0" u="none" kern="1200" baseline="0">
                <a:solidFill>
                  <a:schemeClr val="tx1"/>
                </a:solidFill>
                <a:latin typeface="Times New Roman" panose="02020603050405020304"/>
                <a:ea typeface="楷体" panose="02010609060101010101" pitchFamily="49" charset="-122"/>
                <a:cs typeface="+mn-cs"/>
              </a:defRPr>
            </a:lvl2pPr>
            <a:lvl3pPr marL="1027430" lvl="2" indent="-205105" algn="l" defTabSz="914400" rtl="0" eaLnBrk="0" fontAlgn="base" hangingPunct="0">
              <a:lnSpc>
                <a:spcPct val="90000"/>
              </a:lnSpc>
              <a:spcBef>
                <a:spcPts val="450"/>
              </a:spcBef>
              <a:spcAft>
                <a:spcPct val="0"/>
              </a:spcAft>
              <a:buClrTx/>
              <a:buSzTx/>
              <a:buFont typeface="Arial" panose="020B0604020202020204"/>
              <a:buChar char="•"/>
              <a:defRPr lang="zh-CN" altLang="en-US" sz="1800" b="0" i="0" u="none" kern="1200" baseline="0">
                <a:solidFill>
                  <a:schemeClr val="tx1"/>
                </a:solidFill>
                <a:latin typeface="Times New Roman" panose="02020603050405020304"/>
                <a:ea typeface="楷体" panose="02010609060101010101" pitchFamily="49" charset="-122"/>
                <a:cs typeface="+mn-cs"/>
              </a:defRPr>
            </a:lvl3pPr>
            <a:lvl4pPr marL="1440180" lvl="3" indent="-205105" algn="l" defTabSz="914400" rtl="0" eaLnBrk="0" fontAlgn="base" hangingPunct="0">
              <a:lnSpc>
                <a:spcPct val="90000"/>
              </a:lnSpc>
              <a:spcBef>
                <a:spcPts val="450"/>
              </a:spcBef>
              <a:spcAft>
                <a:spcPct val="0"/>
              </a:spcAft>
              <a:buClrTx/>
              <a:buSzTx/>
              <a:buFont typeface="Arial" panose="020B0604020202020204"/>
              <a:buChar char="•"/>
              <a:defRPr lang="zh-CN" altLang="en-US" sz="1800" b="0" i="0" u="none" kern="1200" baseline="0">
                <a:solidFill>
                  <a:schemeClr val="tx1"/>
                </a:solidFill>
                <a:latin typeface="Times New Roman" panose="02020603050405020304"/>
                <a:ea typeface="楷体" panose="02010609060101010101" pitchFamily="49" charset="-122"/>
                <a:cs typeface="+mn-cs"/>
              </a:defRPr>
            </a:lvl4pPr>
            <a:lvl5pPr marL="1851025" lvl="4" indent="-204470" algn="l" defTabSz="914400" rtl="0" eaLnBrk="0" fontAlgn="base" hangingPunct="0">
              <a:lnSpc>
                <a:spcPct val="90000"/>
              </a:lnSpc>
              <a:spcBef>
                <a:spcPts val="450"/>
              </a:spcBef>
              <a:spcAft>
                <a:spcPct val="0"/>
              </a:spcAft>
              <a:buClrTx/>
              <a:buSzTx/>
              <a:buFont typeface="Arial" panose="020B0604020202020204"/>
              <a:buChar char="•"/>
              <a:defRPr lang="zh-CN" altLang="en-US" sz="1800" b="0" i="0" u="none" kern="1200" baseline="0">
                <a:solidFill>
                  <a:schemeClr val="tx1"/>
                </a:solidFill>
                <a:latin typeface="Times New Roman" panose="02020603050405020304"/>
                <a:ea typeface="楷体" panose="02010609060101010101" pitchFamily="49" charset="-122"/>
                <a:cs typeface="+mn-cs"/>
              </a:defRPr>
            </a:lvl5pPr>
            <a:lvl6pPr marL="2514600" lvl="5" indent="-228600" algn="l" defTabSz="914400" rtl="0" eaLnBrk="0" fontAlgn="base" hangingPunct="0">
              <a:lnSpc>
                <a:spcPct val="90000"/>
              </a:lnSpc>
              <a:spcBef>
                <a:spcPts val="450"/>
              </a:spcBef>
              <a:spcAft>
                <a:spcPct val="0"/>
              </a:spcAft>
              <a:buClrTx/>
              <a:buSzTx/>
              <a:buFont typeface="Arial" panose="020B0604020202020204"/>
              <a:buChar char="•"/>
              <a:defRPr lang="zh-CN" altLang="en-US" sz="1800" b="0" i="0" u="none" kern="1200" baseline="0">
                <a:solidFill>
                  <a:schemeClr val="tx1"/>
                </a:solidFill>
                <a:latin typeface="Times New Roman" panose="02020603050405020304"/>
                <a:ea typeface="楷体" panose="02010609060101010101" pitchFamily="49" charset="-122"/>
                <a:cs typeface="+mn-cs"/>
              </a:defRPr>
            </a:lvl6pPr>
            <a:lvl7pPr marL="2971800" lvl="6" indent="-228600" algn="l" defTabSz="914400" rtl="0" eaLnBrk="0" fontAlgn="base" hangingPunct="0">
              <a:lnSpc>
                <a:spcPct val="90000"/>
              </a:lnSpc>
              <a:spcBef>
                <a:spcPts val="450"/>
              </a:spcBef>
              <a:spcAft>
                <a:spcPct val="0"/>
              </a:spcAft>
              <a:buClrTx/>
              <a:buSzTx/>
              <a:buFont typeface="Arial" panose="020B0604020202020204"/>
              <a:buChar char="•"/>
              <a:defRPr lang="zh-CN" altLang="en-US" sz="1800" b="0" i="0" u="none" kern="1200" baseline="0">
                <a:solidFill>
                  <a:schemeClr val="tx1"/>
                </a:solidFill>
                <a:latin typeface="Times New Roman" panose="02020603050405020304"/>
                <a:ea typeface="楷体" panose="02010609060101010101" pitchFamily="49" charset="-122"/>
                <a:cs typeface="+mn-cs"/>
              </a:defRPr>
            </a:lvl7pPr>
            <a:lvl8pPr marL="3429000" lvl="7" indent="-228600" algn="l" defTabSz="914400" rtl="0" eaLnBrk="0" fontAlgn="base" hangingPunct="0">
              <a:lnSpc>
                <a:spcPct val="90000"/>
              </a:lnSpc>
              <a:spcBef>
                <a:spcPts val="450"/>
              </a:spcBef>
              <a:spcAft>
                <a:spcPct val="0"/>
              </a:spcAft>
              <a:buClrTx/>
              <a:buSzTx/>
              <a:buFont typeface="Arial" panose="020B0604020202020204"/>
              <a:buChar char="•"/>
              <a:defRPr lang="zh-CN" altLang="en-US" sz="1800" b="0" i="0" u="none" kern="1200" baseline="0">
                <a:solidFill>
                  <a:schemeClr val="tx1"/>
                </a:solidFill>
                <a:latin typeface="Times New Roman" panose="02020603050405020304"/>
                <a:ea typeface="楷体" panose="02010609060101010101" pitchFamily="49" charset="-122"/>
                <a:cs typeface="+mn-cs"/>
              </a:defRPr>
            </a:lvl8pPr>
            <a:lvl9pPr marL="3886200" lvl="8" indent="-228600" algn="l" defTabSz="914400" rtl="0" eaLnBrk="0" fontAlgn="base" hangingPunct="0">
              <a:lnSpc>
                <a:spcPct val="90000"/>
              </a:lnSpc>
              <a:spcBef>
                <a:spcPts val="450"/>
              </a:spcBef>
              <a:spcAft>
                <a:spcPct val="0"/>
              </a:spcAft>
              <a:buClrTx/>
              <a:buSzTx/>
              <a:buFont typeface="Arial" panose="020B0604020202020204"/>
              <a:buChar char="•"/>
              <a:defRPr lang="zh-CN" altLang="en-US" sz="1800" b="0" i="0" u="none" kern="1200" baseline="0">
                <a:solidFill>
                  <a:schemeClr val="tx1"/>
                </a:solidFill>
                <a:latin typeface="Times New Roman" panose="02020603050405020304"/>
                <a:ea typeface="楷体" panose="02010609060101010101" pitchFamily="49" charset="-122"/>
                <a:cs typeface="+mn-cs"/>
              </a:defRPr>
            </a:lvl9pPr>
          </a:lstStyle>
          <a:p>
            <a:pPr lvl="0"/>
            <a:r>
              <a:t>a</a:t>
            </a:r>
          </a:p>
        </p:txBody>
      </p:sp>
      <p:sp>
        <p:nvSpPr>
          <p:cNvPr id="3076" name="Date Placeholder 3"/>
          <p:cNvSpPr>
            <a:spLocks noGrp="1"/>
          </p:cNvSpPr>
          <p:nvPr>
            <p:ph type="dt" sz="half" idx="2"/>
          </p:nvPr>
        </p:nvSpPr>
        <p:spPr>
          <a:xfrm>
            <a:off x="838200" y="6356350"/>
            <a:ext cx="2743200" cy="365125"/>
          </a:xfrm>
          <a:prstGeom prst="rect">
            <a:avLst/>
          </a:prstGeom>
          <a:noFill/>
          <a:ln w="9525">
            <a:noFill/>
          </a:ln>
        </p:spPr>
        <p:txBody>
          <a:bodyPr anchor="t" anchorCtr="0"/>
          <a:lstStyle>
            <a:defPPr>
              <a:defRPr lang="zh-CN"/>
            </a:defPPr>
            <a:lvl1pPr marL="0" indent="0" algn="l" defTabSz="914400" rtl="0" eaLnBrk="1" fontAlgn="base" hangingPunct="1">
              <a:lnSpc>
                <a:spcPct val="100000"/>
              </a:lnSpc>
              <a:spcBef>
                <a:spcPct val="0"/>
              </a:spcBef>
              <a:spcAft>
                <a:spcPct val="0"/>
              </a:spcAft>
              <a:buClrTx/>
              <a:buSzTx/>
              <a:buFont typeface="Calibri" panose="020F0502020204030204" pitchFamily="34" charset="0"/>
              <a:buNone/>
              <a:defRPr lang="zh-CN" altLang="en-US" sz="1600" b="0" i="0" u="none" baseline="0">
                <a:solidFill>
                  <a:schemeClr val="tx1"/>
                </a:solidFill>
                <a:latin typeface="Times New Roman" panose="02020603050405020304"/>
                <a:ea typeface="楷体" panose="02010609060101010101" pitchFamily="49"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5pPr>
          </a:lstStyle>
          <a:p>
            <a:pPr marL="0" lvl="0" indent="0" defTabSz="822325">
              <a:buClrTx/>
              <a:buFont typeface="Calibri" panose="020F0502020204030204" pitchFamily="34" charset="0"/>
            </a:pPr>
            <a:fld id="{8B97505F-7AF2-4165-978C-5D0BB63FE3E4}" type="datetime1">
              <a:rPr lang="zh-CN" altLang="en-US" sz="1600">
                <a:latin typeface="Times New Roman" panose="02020603050405020304"/>
                <a:ea typeface="楷体" panose="02010609060101010101" pitchFamily="49" charset="-122"/>
              </a:rPr>
            </a:fld>
            <a:endParaRPr lang="zh-CN" altLang="en-US" sz="1600">
              <a:latin typeface="Times New Roman" panose="02020603050405020304"/>
              <a:ea typeface="楷体" panose="02010609060101010101" pitchFamily="49" charset="-122"/>
            </a:endParaRPr>
          </a:p>
        </p:txBody>
      </p:sp>
      <p:sp>
        <p:nvSpPr>
          <p:cNvPr id="3077" name="Footer Placeholder 4"/>
          <p:cNvSpPr>
            <a:spLocks noGrp="1"/>
          </p:cNvSpPr>
          <p:nvPr>
            <p:ph type="ftr" sz="quarter" idx="3"/>
          </p:nvPr>
        </p:nvSpPr>
        <p:spPr>
          <a:xfrm>
            <a:off x="4038600" y="6356350"/>
            <a:ext cx="4114800" cy="365125"/>
          </a:xfrm>
          <a:prstGeom prst="rect">
            <a:avLst/>
          </a:prstGeom>
          <a:noFill/>
          <a:ln w="9525">
            <a:noFill/>
          </a:ln>
        </p:spPr>
        <p:txBody>
          <a:bodyPr anchor="t" anchorCtr="0"/>
          <a:lstStyle>
            <a:defPPr>
              <a:defRPr lang="zh-CN"/>
            </a:defPPr>
            <a:lvl1pPr marL="0" indent="0" algn="l" defTabSz="914400" rtl="0" eaLnBrk="1" fontAlgn="base" hangingPunct="1">
              <a:lnSpc>
                <a:spcPct val="100000"/>
              </a:lnSpc>
              <a:spcBef>
                <a:spcPct val="0"/>
              </a:spcBef>
              <a:spcAft>
                <a:spcPct val="0"/>
              </a:spcAft>
              <a:buClrTx/>
              <a:buSzTx/>
              <a:buFont typeface="Calibri" panose="020F0502020204030204" pitchFamily="34" charset="0"/>
              <a:buNone/>
              <a:defRPr lang="zh-CN" altLang="en-US" sz="1800" b="0" i="0" u="none" baseline="0">
                <a:solidFill>
                  <a:schemeClr val="tx1"/>
                </a:solidFill>
                <a:latin typeface="Calibri" panose="020F0502020204030204" pitchFamily="34" charset="0"/>
                <a:ea typeface="宋体" panose="02010600030101010101"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5pPr>
          </a:lstStyle>
          <a:p>
            <a:pPr lvl="0">
              <a:buClrTx/>
              <a:buFont typeface="Calibri" panose="020F0502020204030204" pitchFamily="34" charset="0"/>
            </a:pPr>
            <a:endParaRPr lang="zh-CN" sz="1800">
              <a:latin typeface="Calibri" panose="020F0502020204030204" pitchFamily="34" charset="0"/>
              <a:ea typeface="宋体" panose="02010600030101010101" pitchFamily="2" charset="-122"/>
            </a:endParaRPr>
          </a:p>
        </p:txBody>
      </p:sp>
      <p:sp>
        <p:nvSpPr>
          <p:cNvPr id="3078" name="Slide Number Placeholder 5"/>
          <p:cNvSpPr>
            <a:spLocks noGrp="1"/>
          </p:cNvSpPr>
          <p:nvPr>
            <p:ph type="sldNum" sz="quarter" idx="4"/>
          </p:nvPr>
        </p:nvSpPr>
        <p:spPr>
          <a:xfrm>
            <a:off x="8610600" y="6356350"/>
            <a:ext cx="2743200" cy="365125"/>
          </a:xfrm>
          <a:prstGeom prst="rect">
            <a:avLst/>
          </a:prstGeom>
          <a:noFill/>
          <a:ln w="9525">
            <a:noFill/>
          </a:ln>
        </p:spPr>
        <p:txBody>
          <a:bodyPr anchor="t" anchorCtr="0"/>
          <a:lstStyle>
            <a:defPPr>
              <a:defRPr lang="zh-CN"/>
            </a:defPPr>
            <a:lvl1pPr marL="0" indent="0" algn="l" defTabSz="914400" rtl="0" eaLnBrk="1" fontAlgn="base" hangingPunct="1">
              <a:lnSpc>
                <a:spcPct val="100000"/>
              </a:lnSpc>
              <a:spcBef>
                <a:spcPct val="0"/>
              </a:spcBef>
              <a:spcAft>
                <a:spcPct val="0"/>
              </a:spcAft>
              <a:buClrTx/>
              <a:buSzTx/>
              <a:buFont typeface="Calibri" panose="020F0502020204030204" pitchFamily="34" charset="0"/>
              <a:buNone/>
              <a:defRPr lang="zh-CN" altLang="en-US" sz="1600" b="0" i="0" u="none" baseline="0">
                <a:solidFill>
                  <a:schemeClr val="tx1"/>
                </a:solidFill>
                <a:latin typeface="Times New Roman" panose="02020603050405020304"/>
                <a:ea typeface="楷体" panose="02010609060101010101" pitchFamily="49"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5pPr>
          </a:lstStyle>
          <a:p>
            <a:pPr marL="0" lvl="0" indent="0" defTabSz="822325">
              <a:buClrTx/>
              <a:buFont typeface="Calibri" panose="020F0502020204030204" pitchFamily="34" charset="0"/>
            </a:pPr>
            <a:fld id="{3E235631-F0F1-4EE1-B5FC-39270DCCBE99}" type="slidenum">
              <a:rPr lang="zh-CN" altLang="en-US" sz="1600">
                <a:latin typeface="Times New Roman" panose="02020603050405020304"/>
                <a:ea typeface="楷体" panose="02010609060101010101" pitchFamily="49" charset="-122"/>
              </a:rPr>
            </a:fld>
            <a:endParaRPr lang="zh-CN" altLang="en-US" sz="1600">
              <a:latin typeface="Times New Roman" panose="02020603050405020304"/>
              <a:ea typeface="楷体" panose="02010609060101010101" pitchFamily="49" charset="-122"/>
            </a:endParaRPr>
          </a:p>
        </p:txBody>
      </p:sp>
      <p:pic>
        <p:nvPicPr>
          <p:cNvPr id="3079" name="图片 1073743875" descr="学科网 zxxk.com"/>
          <p:cNvPicPr>
            <a:picLocks noChangeAspect="1"/>
          </p:cNvPicPr>
          <p:nvPr/>
        </p:nvPicPr>
        <p:blipFill>
          <a:blip r:embed="rId13" r:link="rId14"/>
          <a:stretch>
            <a:fillRect/>
          </a:stretch>
        </p:blipFill>
        <p:spPr>
          <a:xfrm>
            <a:off x="838200" y="365125"/>
            <a:ext cx="9525" cy="9525"/>
          </a:xfrm>
          <a:prstGeom prst="rect">
            <a:avLst/>
          </a:prstGeom>
          <a:noFill/>
          <a:ln>
            <a:noFill/>
            <a:miter lim="800000"/>
            <a:headEnd/>
            <a:tailEnd/>
          </a:ln>
        </p:spPr>
      </p:pic>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ransition/>
  <p:txStyles>
    <p:titleStyle>
      <a:lvl1pPr marL="0" indent="0" algn="ctr" defTabSz="914400" rtl="0" eaLnBrk="0" fontAlgn="base" hangingPunct="0">
        <a:lnSpc>
          <a:spcPct val="90000"/>
        </a:lnSpc>
        <a:spcBef>
          <a:spcPct val="0"/>
        </a:spcBef>
        <a:spcAft>
          <a:spcPct val="0"/>
        </a:spcAft>
        <a:buClrTx/>
        <a:buSzTx/>
        <a:buFontTx/>
        <a:buNone/>
        <a:defRPr sz="4400" b="0" i="0" u="none" kern="1200" baseline="0">
          <a:solidFill>
            <a:schemeClr val="tx1"/>
          </a:solidFill>
          <a:latin typeface="Times New Roman" panose="02020603050405020304"/>
          <a:ea typeface="楷体" panose="02010609060101010101" pitchFamily="49" charset="-122"/>
          <a:cs typeface="+mj-cs"/>
        </a:defRPr>
      </a:lvl1pPr>
    </p:titleStyle>
    <p:bodyStyle>
      <a:lvl1pPr marL="0" lvl="0" indent="0" algn="ctr" defTabSz="914400" rtl="0" eaLnBrk="0" fontAlgn="base" hangingPunct="0">
        <a:lnSpc>
          <a:spcPct val="90000"/>
        </a:lnSpc>
        <a:spcBef>
          <a:spcPts val="900"/>
        </a:spcBef>
        <a:spcAft>
          <a:spcPct val="0"/>
        </a:spcAft>
        <a:buClrTx/>
        <a:buSzTx/>
        <a:buFont typeface="Arial" panose="020B0604020202020204"/>
        <a:buNone/>
        <a:defRPr sz="2800" b="0" i="0" u="none" kern="1200" baseline="0">
          <a:solidFill>
            <a:schemeClr val="tx1"/>
          </a:solidFill>
          <a:latin typeface="+mn-lt"/>
          <a:ea typeface="+mn-ea"/>
          <a:cs typeface="+mn-cs"/>
        </a:defRPr>
      </a:lvl1pPr>
      <a:lvl2pPr marL="615950" lvl="1" indent="-204470" algn="l" defTabSz="914400" rtl="0" eaLnBrk="0" fontAlgn="base" hangingPunct="0">
        <a:lnSpc>
          <a:spcPct val="90000"/>
        </a:lnSpc>
        <a:spcBef>
          <a:spcPts val="450"/>
        </a:spcBef>
        <a:spcAft>
          <a:spcPct val="0"/>
        </a:spcAft>
        <a:buClrTx/>
        <a:buSzTx/>
        <a:buFont typeface="Arial" panose="020B0604020202020204"/>
        <a:buChar char="•"/>
        <a:defRPr sz="2100" b="0" i="0" u="none" kern="1200" baseline="0">
          <a:solidFill>
            <a:schemeClr val="tx1"/>
          </a:solidFill>
          <a:latin typeface="Times New Roman" panose="02020603050405020304"/>
          <a:ea typeface="楷体" panose="02010609060101010101" pitchFamily="49" charset="-122"/>
          <a:cs typeface="+mn-cs"/>
        </a:defRPr>
      </a:lvl2pPr>
      <a:lvl3pPr marL="1027430" lvl="2" indent="-205105" algn="l" defTabSz="914400" rtl="0" eaLnBrk="0" fontAlgn="base" hangingPunct="0">
        <a:lnSpc>
          <a:spcPct val="90000"/>
        </a:lnSpc>
        <a:spcBef>
          <a:spcPts val="450"/>
        </a:spcBef>
        <a:spcAft>
          <a:spcPct val="0"/>
        </a:spcAft>
        <a:buClrTx/>
        <a:buSzTx/>
        <a:buFont typeface="Arial" panose="020B0604020202020204"/>
        <a:buChar char="•"/>
        <a:defRPr sz="1800" b="0" i="0" u="none" kern="1200" baseline="0">
          <a:solidFill>
            <a:schemeClr val="tx1"/>
          </a:solidFill>
          <a:latin typeface="Times New Roman" panose="02020603050405020304"/>
          <a:ea typeface="楷体" panose="02010609060101010101" pitchFamily="49" charset="-122"/>
          <a:cs typeface="+mn-cs"/>
        </a:defRPr>
      </a:lvl3pPr>
      <a:lvl4pPr marL="1440180" lvl="3" indent="-205105" algn="l" defTabSz="914400" rtl="0" eaLnBrk="0" fontAlgn="base" hangingPunct="0">
        <a:lnSpc>
          <a:spcPct val="90000"/>
        </a:lnSpc>
        <a:spcBef>
          <a:spcPts val="450"/>
        </a:spcBef>
        <a:spcAft>
          <a:spcPct val="0"/>
        </a:spcAft>
        <a:buClrTx/>
        <a:buSzTx/>
        <a:buFont typeface="Arial" panose="020B0604020202020204"/>
        <a:buChar char="•"/>
        <a:defRPr sz="1800" b="0" i="0" u="none" kern="1200" baseline="0">
          <a:solidFill>
            <a:schemeClr val="tx1"/>
          </a:solidFill>
          <a:latin typeface="Times New Roman" panose="02020603050405020304"/>
          <a:ea typeface="楷体" panose="02010609060101010101" pitchFamily="49" charset="-122"/>
          <a:cs typeface="+mn-cs"/>
        </a:defRPr>
      </a:lvl4pPr>
      <a:lvl5pPr marL="1851025" lvl="4" indent="-204470" algn="l" defTabSz="914400" rtl="0" eaLnBrk="0" fontAlgn="base" hangingPunct="0">
        <a:lnSpc>
          <a:spcPct val="90000"/>
        </a:lnSpc>
        <a:spcBef>
          <a:spcPts val="450"/>
        </a:spcBef>
        <a:spcAft>
          <a:spcPct val="0"/>
        </a:spcAft>
        <a:buClrTx/>
        <a:buSzTx/>
        <a:buFont typeface="Arial" panose="020B0604020202020204"/>
        <a:buChar char="•"/>
        <a:defRPr sz="1800" b="0" i="0" u="none" kern="1200" baseline="0">
          <a:solidFill>
            <a:schemeClr val="tx1"/>
          </a:solidFill>
          <a:latin typeface="Times New Roman" panose="02020603050405020304"/>
          <a:ea typeface="楷体" panose="02010609060101010101" pitchFamily="49" charset="-122"/>
          <a:cs typeface="+mn-cs"/>
        </a:defRPr>
      </a:lvl5pPr>
      <a:lvl6pPr marL="2514600" lvl="5" indent="-228600" algn="l" defTabSz="914400" rtl="0" eaLnBrk="0" fontAlgn="base" hangingPunct="0">
        <a:lnSpc>
          <a:spcPct val="90000"/>
        </a:lnSpc>
        <a:spcBef>
          <a:spcPts val="450"/>
        </a:spcBef>
        <a:spcAft>
          <a:spcPct val="0"/>
        </a:spcAft>
        <a:buClrTx/>
        <a:buSzTx/>
        <a:buFont typeface="Arial" panose="020B0604020202020204"/>
        <a:buChar char="•"/>
        <a:defRPr sz="1800" b="0" i="0" u="none" kern="1200" baseline="0">
          <a:solidFill>
            <a:schemeClr val="tx1"/>
          </a:solidFill>
          <a:latin typeface="Times New Roman" panose="02020603050405020304"/>
          <a:ea typeface="楷体" panose="02010609060101010101" pitchFamily="49" charset="-122"/>
          <a:cs typeface="+mn-cs"/>
        </a:defRPr>
      </a:lvl6pPr>
      <a:lvl7pPr marL="2971800" lvl="6" indent="-228600" algn="l" defTabSz="914400" rtl="0" eaLnBrk="0" fontAlgn="base" hangingPunct="0">
        <a:lnSpc>
          <a:spcPct val="90000"/>
        </a:lnSpc>
        <a:spcBef>
          <a:spcPts val="450"/>
        </a:spcBef>
        <a:spcAft>
          <a:spcPct val="0"/>
        </a:spcAft>
        <a:buClrTx/>
        <a:buSzTx/>
        <a:buFont typeface="Arial" panose="020B0604020202020204"/>
        <a:buChar char="•"/>
        <a:defRPr sz="1800" b="0" i="0" u="none" kern="1200" baseline="0">
          <a:solidFill>
            <a:schemeClr val="tx1"/>
          </a:solidFill>
          <a:latin typeface="Times New Roman" panose="02020603050405020304"/>
          <a:ea typeface="楷体" panose="02010609060101010101" pitchFamily="49" charset="-122"/>
          <a:cs typeface="+mn-cs"/>
        </a:defRPr>
      </a:lvl7pPr>
      <a:lvl8pPr marL="3429000" lvl="7" indent="-228600" algn="l" defTabSz="914400" rtl="0" eaLnBrk="0" fontAlgn="base" hangingPunct="0">
        <a:lnSpc>
          <a:spcPct val="90000"/>
        </a:lnSpc>
        <a:spcBef>
          <a:spcPts val="450"/>
        </a:spcBef>
        <a:spcAft>
          <a:spcPct val="0"/>
        </a:spcAft>
        <a:buClrTx/>
        <a:buSzTx/>
        <a:buFont typeface="Arial" panose="020B0604020202020204"/>
        <a:buChar char="•"/>
        <a:defRPr sz="1800" b="0" i="0" u="none" kern="1200" baseline="0">
          <a:solidFill>
            <a:schemeClr val="tx1"/>
          </a:solidFill>
          <a:latin typeface="Times New Roman" panose="02020603050405020304"/>
          <a:ea typeface="楷体" panose="02010609060101010101" pitchFamily="49" charset="-122"/>
          <a:cs typeface="+mn-cs"/>
        </a:defRPr>
      </a:lvl8pPr>
      <a:lvl9pPr marL="3886200" lvl="8" indent="-228600" algn="l" defTabSz="914400" rtl="0" eaLnBrk="0" fontAlgn="base" hangingPunct="0">
        <a:lnSpc>
          <a:spcPct val="90000"/>
        </a:lnSpc>
        <a:spcBef>
          <a:spcPts val="450"/>
        </a:spcBef>
        <a:spcAft>
          <a:spcPct val="0"/>
        </a:spcAft>
        <a:buClrTx/>
        <a:buSzTx/>
        <a:buFont typeface="Arial" panose="020B0604020202020204"/>
        <a:buChar char="•"/>
        <a:defRPr sz="1800" b="0" i="0" u="none" kern="1200" baseline="0">
          <a:solidFill>
            <a:schemeClr val="tx1"/>
          </a:solidFill>
          <a:latin typeface="Times New Roman" panose="02020603050405020304"/>
          <a:ea typeface="楷体" panose="02010609060101010101" pitchFamily="49" charset="-122"/>
          <a:cs typeface="+mn-cs"/>
        </a:defRPr>
      </a:lvl9pPr>
    </p:bodyStyle>
    <p:otherStyle>
      <a:lvl1pPr marL="0" lvl="0" indent="0" algn="l" defTabSz="914400" rtl="0" eaLnBrk="1" fontAlgn="base" latinLnBrk="0" hangingPunct="1">
        <a:lnSpc>
          <a:spcPct val="100000"/>
        </a:lnSpc>
        <a:spcBef>
          <a:spcPct val="0"/>
        </a:spcBef>
        <a:spcAft>
          <a:spcPct val="0"/>
        </a:spcAft>
        <a:buClrTx/>
        <a:buSzTx/>
        <a:buFont typeface="Calibri" panose="020F0502020204030204" pitchFamily="34" charset="0"/>
        <a:buNone/>
        <a:defRPr sz="1800" b="0" i="0" u="none" kern="1200" baseline="0">
          <a:solidFill>
            <a:schemeClr val="tx1"/>
          </a:solidFill>
          <a:latin typeface="+mn-lt"/>
          <a:ea typeface="+mn-ea"/>
          <a:cs typeface="+mn-cs"/>
        </a:defRPr>
      </a:lvl1pPr>
      <a:lvl2pPr marL="457200" lvl="1" indent="0" algn="l" defTabSz="914400" rtl="0" eaLnBrk="1" fontAlgn="base" latinLnBrk="0" hangingPunct="1">
        <a:lnSpc>
          <a:spcPct val="100000"/>
        </a:lnSpc>
        <a:spcBef>
          <a:spcPct val="0"/>
        </a:spcBef>
        <a:spcAft>
          <a:spcPct val="0"/>
        </a:spcAft>
        <a:buClrTx/>
        <a:buSzTx/>
        <a:buFont typeface="Calibri" panose="020F0502020204030204" pitchFamily="34" charset="0"/>
        <a:buNone/>
        <a:defRPr sz="1800" b="0" i="0" u="none" kern="1200" baseline="0">
          <a:solidFill>
            <a:schemeClr val="tx1"/>
          </a:solidFill>
          <a:latin typeface="+mn-lt"/>
          <a:ea typeface="+mn-ea"/>
          <a:cs typeface="+mn-cs"/>
        </a:defRPr>
      </a:lvl2pPr>
      <a:lvl3pPr marL="914400" lvl="2" indent="0" algn="l" defTabSz="914400" rtl="0" eaLnBrk="1" fontAlgn="base" latinLnBrk="0" hangingPunct="1">
        <a:lnSpc>
          <a:spcPct val="100000"/>
        </a:lnSpc>
        <a:spcBef>
          <a:spcPct val="0"/>
        </a:spcBef>
        <a:spcAft>
          <a:spcPct val="0"/>
        </a:spcAft>
        <a:buClrTx/>
        <a:buSzTx/>
        <a:buFont typeface="Calibri" panose="020F0502020204030204" pitchFamily="34" charset="0"/>
        <a:buNone/>
        <a:defRPr sz="1800" b="0" i="0" u="none" kern="1200" baseline="0">
          <a:solidFill>
            <a:schemeClr val="tx1"/>
          </a:solidFill>
          <a:latin typeface="+mn-lt"/>
          <a:ea typeface="+mn-ea"/>
          <a:cs typeface="+mn-cs"/>
        </a:defRPr>
      </a:lvl3pPr>
      <a:lvl4pPr marL="1371600" lvl="3" indent="0" algn="l" defTabSz="914400" rtl="0" eaLnBrk="1" fontAlgn="base" latinLnBrk="0" hangingPunct="1">
        <a:lnSpc>
          <a:spcPct val="100000"/>
        </a:lnSpc>
        <a:spcBef>
          <a:spcPct val="0"/>
        </a:spcBef>
        <a:spcAft>
          <a:spcPct val="0"/>
        </a:spcAft>
        <a:buClrTx/>
        <a:buSzTx/>
        <a:buFont typeface="Calibri" panose="020F0502020204030204" pitchFamily="34" charset="0"/>
        <a:buNone/>
        <a:defRPr sz="1800" b="0" i="0" u="none" kern="1200" baseline="0">
          <a:solidFill>
            <a:schemeClr val="tx1"/>
          </a:solidFill>
          <a:latin typeface="+mn-lt"/>
          <a:ea typeface="+mn-ea"/>
          <a:cs typeface="+mn-cs"/>
        </a:defRPr>
      </a:lvl4pPr>
      <a:lvl5pPr marL="1828800" lvl="4" indent="0" algn="l" defTabSz="914400" rtl="0" eaLnBrk="1" fontAlgn="base" latinLnBrk="0" hangingPunct="1">
        <a:lnSpc>
          <a:spcPct val="100000"/>
        </a:lnSpc>
        <a:spcBef>
          <a:spcPct val="0"/>
        </a:spcBef>
        <a:spcAft>
          <a:spcPct val="0"/>
        </a:spcAft>
        <a:buClrTx/>
        <a:buSzTx/>
        <a:buFont typeface="Calibri" panose="020F0502020204030204" pitchFamily="34" charset="0"/>
        <a:buNone/>
        <a:defRPr sz="1800" b="0" i="0" u="none" kern="1200" baseline="0">
          <a:solidFill>
            <a:schemeClr val="tx1"/>
          </a:solidFill>
          <a:latin typeface="+mn-lt"/>
          <a:ea typeface="+mn-ea"/>
          <a:cs typeface="+mn-cs"/>
        </a:defRPr>
      </a:lvl5pPr>
      <a:lvl6pPr marL="2286000" lvl="5" indent="0" algn="l" defTabSz="914400" rtl="0" eaLnBrk="1" fontAlgn="base" latinLnBrk="0" hangingPunct="1">
        <a:lnSpc>
          <a:spcPct val="100000"/>
        </a:lnSpc>
        <a:spcBef>
          <a:spcPct val="0"/>
        </a:spcBef>
        <a:spcAft>
          <a:spcPct val="0"/>
        </a:spcAft>
        <a:buSzTx/>
        <a:buFont typeface="Calibri" panose="020F0502020204030204" pitchFamily="34" charset="0"/>
        <a:buNone/>
        <a:defRPr sz="1800" b="0" i="0" u="none" kern="1200" baseline="0">
          <a:solidFill>
            <a:schemeClr val="tx1"/>
          </a:solidFill>
          <a:latin typeface="+mn-lt"/>
          <a:ea typeface="+mn-ea"/>
          <a:cs typeface="+mn-cs"/>
        </a:defRPr>
      </a:lvl6pPr>
      <a:lvl7pPr marL="2743200" lvl="6" indent="0" algn="l" defTabSz="914400" rtl="0" eaLnBrk="1" fontAlgn="base" latinLnBrk="0" hangingPunct="1">
        <a:lnSpc>
          <a:spcPct val="100000"/>
        </a:lnSpc>
        <a:spcBef>
          <a:spcPct val="0"/>
        </a:spcBef>
        <a:spcAft>
          <a:spcPct val="0"/>
        </a:spcAft>
        <a:buSzTx/>
        <a:buFont typeface="Calibri" panose="020F0502020204030204" pitchFamily="34" charset="0"/>
        <a:buNone/>
        <a:defRPr sz="1800" b="0" i="0" u="none" kern="1200" baseline="0">
          <a:solidFill>
            <a:schemeClr val="tx1"/>
          </a:solidFill>
          <a:latin typeface="+mn-lt"/>
          <a:ea typeface="+mn-ea"/>
          <a:cs typeface="+mn-cs"/>
        </a:defRPr>
      </a:lvl7pPr>
      <a:lvl8pPr marL="3200400" lvl="7" indent="0" algn="l" defTabSz="914400" rtl="0" eaLnBrk="1" fontAlgn="base" latinLnBrk="0" hangingPunct="1">
        <a:lnSpc>
          <a:spcPct val="100000"/>
        </a:lnSpc>
        <a:spcBef>
          <a:spcPct val="0"/>
        </a:spcBef>
        <a:spcAft>
          <a:spcPct val="0"/>
        </a:spcAft>
        <a:buSzTx/>
        <a:buFont typeface="Calibri" panose="020F0502020204030204" pitchFamily="34" charset="0"/>
        <a:buNone/>
        <a:defRPr sz="1800" b="0" i="0" u="none" kern="1200" baseline="0">
          <a:solidFill>
            <a:schemeClr val="tx1"/>
          </a:solidFill>
          <a:latin typeface="+mn-lt"/>
          <a:ea typeface="+mn-ea"/>
          <a:cs typeface="+mn-cs"/>
        </a:defRPr>
      </a:lvl8pPr>
      <a:lvl9pPr marL="3657600" lvl="8" indent="0" algn="l" defTabSz="914400" rtl="0" eaLnBrk="1" fontAlgn="base" latinLnBrk="0" hangingPunct="1">
        <a:lnSpc>
          <a:spcPct val="100000"/>
        </a:lnSpc>
        <a:spcBef>
          <a:spcPct val="0"/>
        </a:spcBef>
        <a:spcAft>
          <a:spcPct val="0"/>
        </a:spcAft>
        <a:buSzTx/>
        <a:buFont typeface="Calibri" panose="020F0502020204030204" pitchFamily="34" charset="0"/>
        <a:buNone/>
        <a:defRPr sz="1800" b="0" i="0" u="none" kern="1200" baseline="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blipFill rotWithShape="0">
          <a:blip r:embed="rId12"/>
          <a:stretch>
            <a:fillRect/>
          </a:stretch>
        </a:blipFill>
        <a:effectLst/>
      </p:bgPr>
    </p:bg>
    <p:spTree>
      <p:nvGrpSpPr>
        <p:cNvPr id="1" name=""/>
        <p:cNvGrpSpPr/>
        <p:nvPr/>
      </p:nvGrpSpPr>
      <p:grpSpPr>
        <a:xfrm>
          <a:off x="0" y="0"/>
          <a:ext cx="0" cy="0"/>
          <a:chOff x="0" y="0"/>
          <a:chExt cx="0" cy="0"/>
        </a:xfrm>
      </p:grpSpPr>
      <p:sp>
        <p:nvSpPr>
          <p:cNvPr id="4098" name="标题占位符 1"/>
          <p:cNvSpPr>
            <a:spLocks noGrp="1"/>
          </p:cNvSpPr>
          <p:nvPr>
            <p:ph type="title" idx="4294967295"/>
          </p:nvPr>
        </p:nvSpPr>
        <p:spPr>
          <a:xfrm>
            <a:off x="4476750" y="1820863"/>
            <a:ext cx="3238500" cy="1325562"/>
          </a:xfrm>
          <a:prstGeom prst="rect">
            <a:avLst/>
          </a:prstGeom>
          <a:noFill/>
          <a:ln>
            <a:noFill/>
            <a:miter lim="800000"/>
          </a:ln>
        </p:spPr>
        <p:txBody>
          <a:bodyPr anchor="ctr" anchorCtr="0"/>
          <a:lstStyle>
            <a:lvl1pPr marL="0" indent="0" algn="ctr" defTabSz="914400" rtl="0" eaLnBrk="0" fontAlgn="base" hangingPunct="0">
              <a:lnSpc>
                <a:spcPct val="90000"/>
              </a:lnSpc>
              <a:spcBef>
                <a:spcPct val="0"/>
              </a:spcBef>
              <a:spcAft>
                <a:spcPct val="0"/>
              </a:spcAft>
              <a:buClrTx/>
              <a:buSzTx/>
              <a:buFontTx/>
              <a:buNone/>
              <a:defRPr lang="zh-CN" altLang="en-US" sz="4400" b="0" i="0" u="none" kern="1200" baseline="0">
                <a:solidFill>
                  <a:schemeClr val="tx1"/>
                </a:solidFill>
                <a:latin typeface="Times New Roman" panose="02020603050405020304"/>
                <a:ea typeface="楷体" panose="02010609060101010101" pitchFamily="49" charset="-122"/>
                <a:cs typeface="+mj-cs"/>
              </a:defRPr>
            </a:lvl1pPr>
          </a:lstStyle>
          <a:p>
            <a:pPr lvl="0"/>
            <a:r>
              <a:t>A</a:t>
            </a:r>
          </a:p>
        </p:txBody>
      </p:sp>
      <p:sp>
        <p:nvSpPr>
          <p:cNvPr id="4099" name="文本占位符 2"/>
          <p:cNvSpPr>
            <a:spLocks noGrp="1"/>
          </p:cNvSpPr>
          <p:nvPr>
            <p:ph type="body" idx="1"/>
          </p:nvPr>
        </p:nvSpPr>
        <p:spPr>
          <a:xfrm>
            <a:off x="4564063" y="3381375"/>
            <a:ext cx="3063875" cy="822325"/>
          </a:xfrm>
          <a:prstGeom prst="rect">
            <a:avLst/>
          </a:prstGeom>
          <a:noFill/>
          <a:ln>
            <a:noFill/>
            <a:miter lim="800000"/>
          </a:ln>
        </p:spPr>
        <p:txBody>
          <a:bodyPr anchor="t" anchorCtr="0"/>
          <a:lstStyle>
            <a:lvl1pPr marL="0" lvl="0" indent="0" algn="ctr" defTabSz="914400" rtl="0" eaLnBrk="0" fontAlgn="base" hangingPunct="0">
              <a:lnSpc>
                <a:spcPct val="90000"/>
              </a:lnSpc>
              <a:spcBef>
                <a:spcPts val="900"/>
              </a:spcBef>
              <a:spcAft>
                <a:spcPct val="0"/>
              </a:spcAft>
              <a:buClrTx/>
              <a:buSzTx/>
              <a:buFont typeface="Arial" panose="020B0604020202020204"/>
              <a:buNone/>
              <a:defRPr lang="zh-CN" altLang="en-US" sz="2800" b="0" i="0" u="none" kern="1200" baseline="0">
                <a:solidFill>
                  <a:schemeClr val="tx1"/>
                </a:solidFill>
                <a:latin typeface="+mn-lt"/>
                <a:ea typeface="+mn-ea"/>
                <a:cs typeface="+mn-cs"/>
              </a:defRPr>
            </a:lvl1pPr>
            <a:lvl2pPr marL="615950" lvl="1" indent="-204470" algn="l" defTabSz="914400" rtl="0" eaLnBrk="0" fontAlgn="base" hangingPunct="0">
              <a:lnSpc>
                <a:spcPct val="90000"/>
              </a:lnSpc>
              <a:spcBef>
                <a:spcPts val="450"/>
              </a:spcBef>
              <a:spcAft>
                <a:spcPct val="0"/>
              </a:spcAft>
              <a:buClrTx/>
              <a:buSzTx/>
              <a:buFont typeface="Arial" panose="020B0604020202020204"/>
              <a:buChar char="•"/>
              <a:defRPr lang="zh-CN" altLang="en-US" sz="2100" b="0" i="0" u="none" kern="1200" baseline="0">
                <a:solidFill>
                  <a:schemeClr val="tx1"/>
                </a:solidFill>
                <a:latin typeface="Times New Roman" panose="02020603050405020304"/>
                <a:ea typeface="楷体" panose="02010609060101010101" pitchFamily="49" charset="-122"/>
                <a:cs typeface="+mn-cs"/>
              </a:defRPr>
            </a:lvl2pPr>
            <a:lvl3pPr marL="1027430" lvl="2" indent="-205105" algn="l" defTabSz="914400" rtl="0" eaLnBrk="0" fontAlgn="base" hangingPunct="0">
              <a:lnSpc>
                <a:spcPct val="90000"/>
              </a:lnSpc>
              <a:spcBef>
                <a:spcPts val="450"/>
              </a:spcBef>
              <a:spcAft>
                <a:spcPct val="0"/>
              </a:spcAft>
              <a:buClrTx/>
              <a:buSzTx/>
              <a:buFont typeface="Arial" panose="020B0604020202020204"/>
              <a:buChar char="•"/>
              <a:defRPr lang="zh-CN" altLang="en-US" sz="1800" b="0" i="0" u="none" kern="1200" baseline="0">
                <a:solidFill>
                  <a:schemeClr val="tx1"/>
                </a:solidFill>
                <a:latin typeface="Times New Roman" panose="02020603050405020304"/>
                <a:ea typeface="楷体" panose="02010609060101010101" pitchFamily="49" charset="-122"/>
                <a:cs typeface="+mn-cs"/>
              </a:defRPr>
            </a:lvl3pPr>
            <a:lvl4pPr marL="1440180" lvl="3" indent="-205105" algn="l" defTabSz="914400" rtl="0" eaLnBrk="0" fontAlgn="base" hangingPunct="0">
              <a:lnSpc>
                <a:spcPct val="90000"/>
              </a:lnSpc>
              <a:spcBef>
                <a:spcPts val="450"/>
              </a:spcBef>
              <a:spcAft>
                <a:spcPct val="0"/>
              </a:spcAft>
              <a:buClrTx/>
              <a:buSzTx/>
              <a:buFont typeface="Arial" panose="020B0604020202020204"/>
              <a:buChar char="•"/>
              <a:defRPr lang="zh-CN" altLang="en-US" sz="1800" b="0" i="0" u="none" kern="1200" baseline="0">
                <a:solidFill>
                  <a:schemeClr val="tx1"/>
                </a:solidFill>
                <a:latin typeface="Times New Roman" panose="02020603050405020304"/>
                <a:ea typeface="楷体" panose="02010609060101010101" pitchFamily="49" charset="-122"/>
                <a:cs typeface="+mn-cs"/>
              </a:defRPr>
            </a:lvl4pPr>
            <a:lvl5pPr marL="1851025" lvl="4" indent="-204470" algn="l" defTabSz="914400" rtl="0" eaLnBrk="0" fontAlgn="base" hangingPunct="0">
              <a:lnSpc>
                <a:spcPct val="90000"/>
              </a:lnSpc>
              <a:spcBef>
                <a:spcPts val="450"/>
              </a:spcBef>
              <a:spcAft>
                <a:spcPct val="0"/>
              </a:spcAft>
              <a:buClrTx/>
              <a:buSzTx/>
              <a:buFont typeface="Arial" panose="020B0604020202020204"/>
              <a:buChar char="•"/>
              <a:defRPr lang="zh-CN" altLang="en-US" sz="1800" b="0" i="0" u="none" kern="1200" baseline="0">
                <a:solidFill>
                  <a:schemeClr val="tx1"/>
                </a:solidFill>
                <a:latin typeface="Times New Roman" panose="02020603050405020304"/>
                <a:ea typeface="楷体" panose="02010609060101010101" pitchFamily="49" charset="-122"/>
                <a:cs typeface="+mn-cs"/>
              </a:defRPr>
            </a:lvl5pPr>
            <a:lvl6pPr marL="2514600" lvl="5" indent="-228600" algn="l" defTabSz="914400" rtl="0" eaLnBrk="0" fontAlgn="base" hangingPunct="0">
              <a:lnSpc>
                <a:spcPct val="90000"/>
              </a:lnSpc>
              <a:spcBef>
                <a:spcPts val="450"/>
              </a:spcBef>
              <a:spcAft>
                <a:spcPct val="0"/>
              </a:spcAft>
              <a:buClrTx/>
              <a:buSzTx/>
              <a:buFont typeface="Arial" panose="020B0604020202020204"/>
              <a:buChar char="•"/>
              <a:defRPr lang="zh-CN" altLang="en-US" sz="1800" b="0" i="0" u="none" kern="1200" baseline="0">
                <a:solidFill>
                  <a:schemeClr val="tx1"/>
                </a:solidFill>
                <a:latin typeface="Times New Roman" panose="02020603050405020304"/>
                <a:ea typeface="楷体" panose="02010609060101010101" pitchFamily="49" charset="-122"/>
                <a:cs typeface="+mn-cs"/>
              </a:defRPr>
            </a:lvl6pPr>
            <a:lvl7pPr marL="2971800" lvl="6" indent="-228600" algn="l" defTabSz="914400" rtl="0" eaLnBrk="0" fontAlgn="base" hangingPunct="0">
              <a:lnSpc>
                <a:spcPct val="90000"/>
              </a:lnSpc>
              <a:spcBef>
                <a:spcPts val="450"/>
              </a:spcBef>
              <a:spcAft>
                <a:spcPct val="0"/>
              </a:spcAft>
              <a:buClrTx/>
              <a:buSzTx/>
              <a:buFont typeface="Arial" panose="020B0604020202020204"/>
              <a:buChar char="•"/>
              <a:defRPr lang="zh-CN" altLang="en-US" sz="1800" b="0" i="0" u="none" kern="1200" baseline="0">
                <a:solidFill>
                  <a:schemeClr val="tx1"/>
                </a:solidFill>
                <a:latin typeface="Times New Roman" panose="02020603050405020304"/>
                <a:ea typeface="楷体" panose="02010609060101010101" pitchFamily="49" charset="-122"/>
                <a:cs typeface="+mn-cs"/>
              </a:defRPr>
            </a:lvl7pPr>
            <a:lvl8pPr marL="3429000" lvl="7" indent="-228600" algn="l" defTabSz="914400" rtl="0" eaLnBrk="0" fontAlgn="base" hangingPunct="0">
              <a:lnSpc>
                <a:spcPct val="90000"/>
              </a:lnSpc>
              <a:spcBef>
                <a:spcPts val="450"/>
              </a:spcBef>
              <a:spcAft>
                <a:spcPct val="0"/>
              </a:spcAft>
              <a:buClrTx/>
              <a:buSzTx/>
              <a:buFont typeface="Arial" panose="020B0604020202020204"/>
              <a:buChar char="•"/>
              <a:defRPr lang="zh-CN" altLang="en-US" sz="1800" b="0" i="0" u="none" kern="1200" baseline="0">
                <a:solidFill>
                  <a:schemeClr val="tx1"/>
                </a:solidFill>
                <a:latin typeface="Times New Roman" panose="02020603050405020304"/>
                <a:ea typeface="楷体" panose="02010609060101010101" pitchFamily="49" charset="-122"/>
                <a:cs typeface="+mn-cs"/>
              </a:defRPr>
            </a:lvl8pPr>
            <a:lvl9pPr marL="3886200" lvl="8" indent="-228600" algn="l" defTabSz="914400" rtl="0" eaLnBrk="0" fontAlgn="base" hangingPunct="0">
              <a:lnSpc>
                <a:spcPct val="90000"/>
              </a:lnSpc>
              <a:spcBef>
                <a:spcPts val="450"/>
              </a:spcBef>
              <a:spcAft>
                <a:spcPct val="0"/>
              </a:spcAft>
              <a:buClrTx/>
              <a:buSzTx/>
              <a:buFont typeface="Arial" panose="020B0604020202020204"/>
              <a:buChar char="•"/>
              <a:defRPr lang="zh-CN" altLang="en-US" sz="1800" b="0" i="0" u="none" kern="1200" baseline="0">
                <a:solidFill>
                  <a:schemeClr val="tx1"/>
                </a:solidFill>
                <a:latin typeface="Times New Roman" panose="02020603050405020304"/>
                <a:ea typeface="楷体" panose="02010609060101010101" pitchFamily="49" charset="-122"/>
                <a:cs typeface="+mn-cs"/>
              </a:defRPr>
            </a:lvl9pPr>
          </a:lstStyle>
          <a:p>
            <a:pPr lvl="0"/>
            <a:r>
              <a:t>a</a:t>
            </a:r>
          </a:p>
        </p:txBody>
      </p:sp>
      <p:sp>
        <p:nvSpPr>
          <p:cNvPr id="4100" name="日期占位符 3"/>
          <p:cNvSpPr>
            <a:spLocks noGrp="1"/>
          </p:cNvSpPr>
          <p:nvPr>
            <p:ph type="dt" sz="half" idx="2"/>
          </p:nvPr>
        </p:nvSpPr>
        <p:spPr>
          <a:xfrm flipH="1">
            <a:off x="0" y="0"/>
            <a:ext cx="0" cy="0"/>
          </a:xfrm>
          <a:prstGeom prst="rect">
            <a:avLst/>
          </a:prstGeom>
          <a:noFill/>
          <a:ln>
            <a:noFill/>
            <a:miter lim="800000"/>
          </a:ln>
        </p:spPr>
        <p:txBody>
          <a:bodyPr anchor="t" anchorCtr="0"/>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5pPr>
          </a:lstStyle>
          <a:p>
            <a:pPr marL="0" lvl="0" indent="0" defTabSz="822325">
              <a:buClrTx/>
              <a:buFont typeface="Calibri" panose="020F0502020204030204" pitchFamily="34" charset="0"/>
            </a:pPr>
            <a:fld id="{7FC05400-E137-4F94-A2B0-3FDD9A45D30C}" type="datetime1">
              <a:rPr lang="zh-CN" altLang="en-US" sz="1600">
                <a:latin typeface="Times New Roman" panose="02020603050405020304"/>
                <a:ea typeface="楷体" panose="02010609060101010101" pitchFamily="49" charset="-122"/>
              </a:rPr>
            </a:fld>
            <a:endParaRPr lang="zh-CN" altLang="en-US" sz="1600">
              <a:latin typeface="Times New Roman" panose="02020603050405020304"/>
              <a:ea typeface="楷体" panose="02010609060101010101" pitchFamily="49" charset="-122"/>
            </a:endParaRPr>
          </a:p>
        </p:txBody>
      </p:sp>
      <p:sp>
        <p:nvSpPr>
          <p:cNvPr id="4101" name="页脚占位符 4"/>
          <p:cNvSpPr>
            <a:spLocks noGrp="1"/>
          </p:cNvSpPr>
          <p:nvPr>
            <p:ph type="ftr" sz="quarter" idx="3"/>
          </p:nvPr>
        </p:nvSpPr>
        <p:spPr>
          <a:xfrm flipH="1">
            <a:off x="0" y="0"/>
            <a:ext cx="0" cy="0"/>
          </a:xfrm>
          <a:prstGeom prst="rect">
            <a:avLst/>
          </a:prstGeom>
          <a:noFill/>
          <a:ln>
            <a:noFill/>
            <a:miter lim="800000"/>
          </a:ln>
        </p:spPr>
        <p:txBody>
          <a:bodyPr anchor="t" anchorCtr="0"/>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5pPr>
          </a:lstStyle>
          <a:p>
            <a:pPr lvl="0">
              <a:buClrTx/>
              <a:buFont typeface="Calibri" panose="020F0502020204030204" pitchFamily="34" charset="0"/>
            </a:pPr>
            <a:endParaRPr lang="zh-CN" sz="1800">
              <a:latin typeface="Calibri" panose="020F0502020204030204" pitchFamily="34" charset="0"/>
              <a:ea typeface="宋体" panose="02010600030101010101" pitchFamily="2" charset="-122"/>
            </a:endParaRPr>
          </a:p>
        </p:txBody>
      </p:sp>
      <p:sp>
        <p:nvSpPr>
          <p:cNvPr id="4102" name="灯片编号占位符 5"/>
          <p:cNvSpPr>
            <a:spLocks noGrp="1"/>
          </p:cNvSpPr>
          <p:nvPr>
            <p:ph type="sldNum" sz="quarter" idx="4"/>
          </p:nvPr>
        </p:nvSpPr>
        <p:spPr>
          <a:xfrm flipH="1">
            <a:off x="0" y="0"/>
            <a:ext cx="0" cy="0"/>
          </a:xfrm>
          <a:prstGeom prst="rect">
            <a:avLst/>
          </a:prstGeom>
          <a:noFill/>
          <a:ln>
            <a:noFill/>
            <a:miter lim="800000"/>
          </a:ln>
        </p:spPr>
        <p:txBody>
          <a:bodyPr anchor="t" anchorCtr="0"/>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5pPr>
          </a:lstStyle>
          <a:p>
            <a:pPr marL="0" lvl="0" indent="0" defTabSz="822325">
              <a:buClrTx/>
              <a:buFont typeface="Calibri" panose="020F0502020204030204" pitchFamily="34" charset="0"/>
            </a:pPr>
            <a:fld id="{7466D34F-7D4D-4745-B55B-12137BC1F688}" type="slidenum">
              <a:rPr lang="zh-CN" altLang="en-US" sz="1600">
                <a:latin typeface="Times New Roman" panose="02020603050405020304"/>
                <a:ea typeface="楷体" panose="02010609060101010101" pitchFamily="49" charset="-122"/>
              </a:rPr>
            </a:fld>
            <a:endParaRPr lang="zh-CN" altLang="en-US" sz="1600">
              <a:latin typeface="Times New Roman" panose="02020603050405020304"/>
              <a:ea typeface="楷体" panose="02010609060101010101" pitchFamily="49" charset="-122"/>
            </a:endParaRPr>
          </a:p>
        </p:txBody>
      </p:sp>
      <p:pic>
        <p:nvPicPr>
          <p:cNvPr id="4103" name="图片 1073743875" descr="学科网 zxxk.com"/>
          <p:cNvPicPr>
            <a:picLocks noChangeAspect="1"/>
          </p:cNvPicPr>
          <p:nvPr/>
        </p:nvPicPr>
        <p:blipFill>
          <a:blip r:embed="rId13" r:link="rId14"/>
          <a:stretch>
            <a:fillRect/>
          </a:stretch>
        </p:blipFill>
        <p:spPr>
          <a:xfrm>
            <a:off x="838200" y="365125"/>
            <a:ext cx="9525" cy="9525"/>
          </a:xfrm>
          <a:prstGeom prst="rect">
            <a:avLst/>
          </a:prstGeom>
          <a:noFill/>
          <a:ln>
            <a:noFill/>
            <a:miter lim="800000"/>
            <a:headEnd/>
            <a:tailEnd/>
          </a:ln>
        </p:spPr>
      </p:pic>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ransition/>
  <p:txStyles>
    <p:titleStyle>
      <a:lvl1pPr marL="0" indent="0" algn="ctr" defTabSz="914400" rtl="0" eaLnBrk="0" fontAlgn="base" hangingPunct="0">
        <a:lnSpc>
          <a:spcPct val="90000"/>
        </a:lnSpc>
        <a:spcBef>
          <a:spcPct val="0"/>
        </a:spcBef>
        <a:spcAft>
          <a:spcPct val="0"/>
        </a:spcAft>
        <a:buClrTx/>
        <a:buSzTx/>
        <a:buFontTx/>
        <a:buNone/>
        <a:defRPr sz="4400" b="0" i="0" u="none" kern="1200" baseline="0">
          <a:solidFill>
            <a:schemeClr val="tx1"/>
          </a:solidFill>
          <a:latin typeface="Times New Roman" panose="02020603050405020304"/>
          <a:ea typeface="楷体" panose="02010609060101010101" pitchFamily="49" charset="-122"/>
          <a:cs typeface="+mj-cs"/>
        </a:defRPr>
      </a:lvl1pPr>
    </p:titleStyle>
    <p:bodyStyle>
      <a:lvl1pPr marL="0" lvl="0" indent="0" algn="ctr" defTabSz="914400" rtl="0" eaLnBrk="0" fontAlgn="base" hangingPunct="0">
        <a:lnSpc>
          <a:spcPct val="90000"/>
        </a:lnSpc>
        <a:spcBef>
          <a:spcPts val="900"/>
        </a:spcBef>
        <a:spcAft>
          <a:spcPct val="0"/>
        </a:spcAft>
        <a:buClrTx/>
        <a:buSzTx/>
        <a:buFont typeface="Arial" panose="020B0604020202020204"/>
        <a:buNone/>
        <a:defRPr sz="2800" b="0" i="0" u="none" kern="1200" baseline="0">
          <a:solidFill>
            <a:schemeClr val="tx1"/>
          </a:solidFill>
          <a:latin typeface="+mn-lt"/>
          <a:ea typeface="+mn-ea"/>
          <a:cs typeface="+mn-cs"/>
        </a:defRPr>
      </a:lvl1pPr>
      <a:lvl2pPr marL="615950" lvl="1" indent="-204470" algn="l" defTabSz="914400" rtl="0" eaLnBrk="0" fontAlgn="base" hangingPunct="0">
        <a:lnSpc>
          <a:spcPct val="90000"/>
        </a:lnSpc>
        <a:spcBef>
          <a:spcPts val="450"/>
        </a:spcBef>
        <a:spcAft>
          <a:spcPct val="0"/>
        </a:spcAft>
        <a:buClrTx/>
        <a:buSzTx/>
        <a:buFont typeface="Arial" panose="020B0604020202020204"/>
        <a:buChar char="•"/>
        <a:defRPr sz="2100" b="0" i="0" u="none" kern="1200" baseline="0">
          <a:solidFill>
            <a:schemeClr val="tx1"/>
          </a:solidFill>
          <a:latin typeface="Times New Roman" panose="02020603050405020304"/>
          <a:ea typeface="楷体" panose="02010609060101010101" pitchFamily="49" charset="-122"/>
          <a:cs typeface="+mn-cs"/>
        </a:defRPr>
      </a:lvl2pPr>
      <a:lvl3pPr marL="1027430" lvl="2" indent="-205105" algn="l" defTabSz="914400" rtl="0" eaLnBrk="0" fontAlgn="base" hangingPunct="0">
        <a:lnSpc>
          <a:spcPct val="90000"/>
        </a:lnSpc>
        <a:spcBef>
          <a:spcPts val="450"/>
        </a:spcBef>
        <a:spcAft>
          <a:spcPct val="0"/>
        </a:spcAft>
        <a:buClrTx/>
        <a:buSzTx/>
        <a:buFont typeface="Arial" panose="020B0604020202020204"/>
        <a:buChar char="•"/>
        <a:defRPr sz="1800" b="0" i="0" u="none" kern="1200" baseline="0">
          <a:solidFill>
            <a:schemeClr val="tx1"/>
          </a:solidFill>
          <a:latin typeface="Times New Roman" panose="02020603050405020304"/>
          <a:ea typeface="楷体" panose="02010609060101010101" pitchFamily="49" charset="-122"/>
          <a:cs typeface="+mn-cs"/>
        </a:defRPr>
      </a:lvl3pPr>
      <a:lvl4pPr marL="1440180" lvl="3" indent="-205105" algn="l" defTabSz="914400" rtl="0" eaLnBrk="0" fontAlgn="base" hangingPunct="0">
        <a:lnSpc>
          <a:spcPct val="90000"/>
        </a:lnSpc>
        <a:spcBef>
          <a:spcPts val="450"/>
        </a:spcBef>
        <a:spcAft>
          <a:spcPct val="0"/>
        </a:spcAft>
        <a:buClrTx/>
        <a:buSzTx/>
        <a:buFont typeface="Arial" panose="020B0604020202020204"/>
        <a:buChar char="•"/>
        <a:defRPr sz="1800" b="0" i="0" u="none" kern="1200" baseline="0">
          <a:solidFill>
            <a:schemeClr val="tx1"/>
          </a:solidFill>
          <a:latin typeface="Times New Roman" panose="02020603050405020304"/>
          <a:ea typeface="楷体" panose="02010609060101010101" pitchFamily="49" charset="-122"/>
          <a:cs typeface="+mn-cs"/>
        </a:defRPr>
      </a:lvl4pPr>
      <a:lvl5pPr marL="1851025" lvl="4" indent="-204470" algn="l" defTabSz="914400" rtl="0" eaLnBrk="0" fontAlgn="base" hangingPunct="0">
        <a:lnSpc>
          <a:spcPct val="90000"/>
        </a:lnSpc>
        <a:spcBef>
          <a:spcPts val="450"/>
        </a:spcBef>
        <a:spcAft>
          <a:spcPct val="0"/>
        </a:spcAft>
        <a:buClrTx/>
        <a:buSzTx/>
        <a:buFont typeface="Arial" panose="020B0604020202020204"/>
        <a:buChar char="•"/>
        <a:defRPr sz="1800" b="0" i="0" u="none" kern="1200" baseline="0">
          <a:solidFill>
            <a:schemeClr val="tx1"/>
          </a:solidFill>
          <a:latin typeface="Times New Roman" panose="02020603050405020304"/>
          <a:ea typeface="楷体" panose="02010609060101010101" pitchFamily="49" charset="-122"/>
          <a:cs typeface="+mn-cs"/>
        </a:defRPr>
      </a:lvl5pPr>
      <a:lvl6pPr marL="2514600" lvl="5" indent="-228600" algn="l" defTabSz="914400" rtl="0" eaLnBrk="0" fontAlgn="base" hangingPunct="0">
        <a:lnSpc>
          <a:spcPct val="90000"/>
        </a:lnSpc>
        <a:spcBef>
          <a:spcPts val="450"/>
        </a:spcBef>
        <a:spcAft>
          <a:spcPct val="0"/>
        </a:spcAft>
        <a:buClrTx/>
        <a:buSzTx/>
        <a:buFont typeface="Arial" panose="020B0604020202020204"/>
        <a:buChar char="•"/>
        <a:defRPr sz="1800" b="0" i="0" u="none" kern="1200" baseline="0">
          <a:solidFill>
            <a:schemeClr val="tx1"/>
          </a:solidFill>
          <a:latin typeface="Times New Roman" panose="02020603050405020304"/>
          <a:ea typeface="楷体" panose="02010609060101010101" pitchFamily="49" charset="-122"/>
          <a:cs typeface="+mn-cs"/>
        </a:defRPr>
      </a:lvl6pPr>
      <a:lvl7pPr marL="2971800" lvl="6" indent="-228600" algn="l" defTabSz="914400" rtl="0" eaLnBrk="0" fontAlgn="base" hangingPunct="0">
        <a:lnSpc>
          <a:spcPct val="90000"/>
        </a:lnSpc>
        <a:spcBef>
          <a:spcPts val="450"/>
        </a:spcBef>
        <a:spcAft>
          <a:spcPct val="0"/>
        </a:spcAft>
        <a:buClrTx/>
        <a:buSzTx/>
        <a:buFont typeface="Arial" panose="020B0604020202020204"/>
        <a:buChar char="•"/>
        <a:defRPr sz="1800" b="0" i="0" u="none" kern="1200" baseline="0">
          <a:solidFill>
            <a:schemeClr val="tx1"/>
          </a:solidFill>
          <a:latin typeface="Times New Roman" panose="02020603050405020304"/>
          <a:ea typeface="楷体" panose="02010609060101010101" pitchFamily="49" charset="-122"/>
          <a:cs typeface="+mn-cs"/>
        </a:defRPr>
      </a:lvl7pPr>
      <a:lvl8pPr marL="3429000" lvl="7" indent="-228600" algn="l" defTabSz="914400" rtl="0" eaLnBrk="0" fontAlgn="base" hangingPunct="0">
        <a:lnSpc>
          <a:spcPct val="90000"/>
        </a:lnSpc>
        <a:spcBef>
          <a:spcPts val="450"/>
        </a:spcBef>
        <a:spcAft>
          <a:spcPct val="0"/>
        </a:spcAft>
        <a:buClrTx/>
        <a:buSzTx/>
        <a:buFont typeface="Arial" panose="020B0604020202020204"/>
        <a:buChar char="•"/>
        <a:defRPr sz="1800" b="0" i="0" u="none" kern="1200" baseline="0">
          <a:solidFill>
            <a:schemeClr val="tx1"/>
          </a:solidFill>
          <a:latin typeface="Times New Roman" panose="02020603050405020304"/>
          <a:ea typeface="楷体" panose="02010609060101010101" pitchFamily="49" charset="-122"/>
          <a:cs typeface="+mn-cs"/>
        </a:defRPr>
      </a:lvl8pPr>
      <a:lvl9pPr marL="3886200" lvl="8" indent="-228600" algn="l" defTabSz="914400" rtl="0" eaLnBrk="0" fontAlgn="base" hangingPunct="0">
        <a:lnSpc>
          <a:spcPct val="90000"/>
        </a:lnSpc>
        <a:spcBef>
          <a:spcPts val="450"/>
        </a:spcBef>
        <a:spcAft>
          <a:spcPct val="0"/>
        </a:spcAft>
        <a:buClrTx/>
        <a:buSzTx/>
        <a:buFont typeface="Arial" panose="020B0604020202020204"/>
        <a:buChar char="•"/>
        <a:defRPr sz="1800" b="0" i="0" u="none" kern="1200" baseline="0">
          <a:solidFill>
            <a:schemeClr val="tx1"/>
          </a:solidFill>
          <a:latin typeface="Times New Roman" panose="02020603050405020304"/>
          <a:ea typeface="楷体" panose="02010609060101010101" pitchFamily="49" charset="-122"/>
          <a:cs typeface="+mn-cs"/>
        </a:defRPr>
      </a:lvl9pPr>
    </p:bodyStyle>
    <p:otherStyle>
      <a:lvl1pPr marL="0" lvl="0" indent="0" algn="l" defTabSz="914400" rtl="0" eaLnBrk="1" fontAlgn="base" latinLnBrk="0" hangingPunct="1">
        <a:lnSpc>
          <a:spcPct val="100000"/>
        </a:lnSpc>
        <a:spcBef>
          <a:spcPct val="0"/>
        </a:spcBef>
        <a:spcAft>
          <a:spcPct val="0"/>
        </a:spcAft>
        <a:buClrTx/>
        <a:buSzTx/>
        <a:buFont typeface="Calibri" panose="020F0502020204030204" pitchFamily="34" charset="0"/>
        <a:buNone/>
        <a:defRPr sz="1800" b="0" i="0" u="none" kern="1200" baseline="0">
          <a:solidFill>
            <a:schemeClr val="tx1"/>
          </a:solidFill>
          <a:latin typeface="+mn-lt"/>
          <a:ea typeface="+mn-ea"/>
          <a:cs typeface="+mn-cs"/>
        </a:defRPr>
      </a:lvl1pPr>
      <a:lvl2pPr marL="457200" lvl="1" indent="0" algn="l" defTabSz="914400" rtl="0" eaLnBrk="1" fontAlgn="base" latinLnBrk="0" hangingPunct="1">
        <a:lnSpc>
          <a:spcPct val="100000"/>
        </a:lnSpc>
        <a:spcBef>
          <a:spcPct val="0"/>
        </a:spcBef>
        <a:spcAft>
          <a:spcPct val="0"/>
        </a:spcAft>
        <a:buClrTx/>
        <a:buSzTx/>
        <a:buFont typeface="Calibri" panose="020F0502020204030204" pitchFamily="34" charset="0"/>
        <a:buNone/>
        <a:defRPr sz="1800" b="0" i="0" u="none" kern="1200" baseline="0">
          <a:solidFill>
            <a:schemeClr val="tx1"/>
          </a:solidFill>
          <a:latin typeface="+mn-lt"/>
          <a:ea typeface="+mn-ea"/>
          <a:cs typeface="+mn-cs"/>
        </a:defRPr>
      </a:lvl2pPr>
      <a:lvl3pPr marL="914400" lvl="2" indent="0" algn="l" defTabSz="914400" rtl="0" eaLnBrk="1" fontAlgn="base" latinLnBrk="0" hangingPunct="1">
        <a:lnSpc>
          <a:spcPct val="100000"/>
        </a:lnSpc>
        <a:spcBef>
          <a:spcPct val="0"/>
        </a:spcBef>
        <a:spcAft>
          <a:spcPct val="0"/>
        </a:spcAft>
        <a:buClrTx/>
        <a:buSzTx/>
        <a:buFont typeface="Calibri" panose="020F0502020204030204" pitchFamily="34" charset="0"/>
        <a:buNone/>
        <a:defRPr sz="1800" b="0" i="0" u="none" kern="1200" baseline="0">
          <a:solidFill>
            <a:schemeClr val="tx1"/>
          </a:solidFill>
          <a:latin typeface="+mn-lt"/>
          <a:ea typeface="+mn-ea"/>
          <a:cs typeface="+mn-cs"/>
        </a:defRPr>
      </a:lvl3pPr>
      <a:lvl4pPr marL="1371600" lvl="3" indent="0" algn="l" defTabSz="914400" rtl="0" eaLnBrk="1" fontAlgn="base" latinLnBrk="0" hangingPunct="1">
        <a:lnSpc>
          <a:spcPct val="100000"/>
        </a:lnSpc>
        <a:spcBef>
          <a:spcPct val="0"/>
        </a:spcBef>
        <a:spcAft>
          <a:spcPct val="0"/>
        </a:spcAft>
        <a:buClrTx/>
        <a:buSzTx/>
        <a:buFont typeface="Calibri" panose="020F0502020204030204" pitchFamily="34" charset="0"/>
        <a:buNone/>
        <a:defRPr sz="1800" b="0" i="0" u="none" kern="1200" baseline="0">
          <a:solidFill>
            <a:schemeClr val="tx1"/>
          </a:solidFill>
          <a:latin typeface="+mn-lt"/>
          <a:ea typeface="+mn-ea"/>
          <a:cs typeface="+mn-cs"/>
        </a:defRPr>
      </a:lvl4pPr>
      <a:lvl5pPr marL="1828800" lvl="4" indent="0" algn="l" defTabSz="914400" rtl="0" eaLnBrk="1" fontAlgn="base" latinLnBrk="0" hangingPunct="1">
        <a:lnSpc>
          <a:spcPct val="100000"/>
        </a:lnSpc>
        <a:spcBef>
          <a:spcPct val="0"/>
        </a:spcBef>
        <a:spcAft>
          <a:spcPct val="0"/>
        </a:spcAft>
        <a:buClrTx/>
        <a:buSzTx/>
        <a:buFont typeface="Calibri" panose="020F0502020204030204" pitchFamily="34" charset="0"/>
        <a:buNone/>
        <a:defRPr sz="1800" b="0" i="0" u="none" kern="1200" baseline="0">
          <a:solidFill>
            <a:schemeClr val="tx1"/>
          </a:solidFill>
          <a:latin typeface="+mn-lt"/>
          <a:ea typeface="+mn-ea"/>
          <a:cs typeface="+mn-cs"/>
        </a:defRPr>
      </a:lvl5pPr>
      <a:lvl6pPr marL="2286000" lvl="5" indent="0" algn="l" defTabSz="914400" rtl="0" eaLnBrk="1" fontAlgn="base" latinLnBrk="0" hangingPunct="1">
        <a:lnSpc>
          <a:spcPct val="100000"/>
        </a:lnSpc>
        <a:spcBef>
          <a:spcPct val="0"/>
        </a:spcBef>
        <a:spcAft>
          <a:spcPct val="0"/>
        </a:spcAft>
        <a:buSzTx/>
        <a:buFont typeface="Calibri" panose="020F0502020204030204" pitchFamily="34" charset="0"/>
        <a:buNone/>
        <a:defRPr sz="1800" b="0" i="0" u="none" kern="1200" baseline="0">
          <a:solidFill>
            <a:schemeClr val="tx1"/>
          </a:solidFill>
          <a:latin typeface="+mn-lt"/>
          <a:ea typeface="+mn-ea"/>
          <a:cs typeface="+mn-cs"/>
        </a:defRPr>
      </a:lvl6pPr>
      <a:lvl7pPr marL="2743200" lvl="6" indent="0" algn="l" defTabSz="914400" rtl="0" eaLnBrk="1" fontAlgn="base" latinLnBrk="0" hangingPunct="1">
        <a:lnSpc>
          <a:spcPct val="100000"/>
        </a:lnSpc>
        <a:spcBef>
          <a:spcPct val="0"/>
        </a:spcBef>
        <a:spcAft>
          <a:spcPct val="0"/>
        </a:spcAft>
        <a:buSzTx/>
        <a:buFont typeface="Calibri" panose="020F0502020204030204" pitchFamily="34" charset="0"/>
        <a:buNone/>
        <a:defRPr sz="1800" b="0" i="0" u="none" kern="1200" baseline="0">
          <a:solidFill>
            <a:schemeClr val="tx1"/>
          </a:solidFill>
          <a:latin typeface="+mn-lt"/>
          <a:ea typeface="+mn-ea"/>
          <a:cs typeface="+mn-cs"/>
        </a:defRPr>
      </a:lvl7pPr>
      <a:lvl8pPr marL="3200400" lvl="7" indent="0" algn="l" defTabSz="914400" rtl="0" eaLnBrk="1" fontAlgn="base" latinLnBrk="0" hangingPunct="1">
        <a:lnSpc>
          <a:spcPct val="100000"/>
        </a:lnSpc>
        <a:spcBef>
          <a:spcPct val="0"/>
        </a:spcBef>
        <a:spcAft>
          <a:spcPct val="0"/>
        </a:spcAft>
        <a:buSzTx/>
        <a:buFont typeface="Calibri" panose="020F0502020204030204" pitchFamily="34" charset="0"/>
        <a:buNone/>
        <a:defRPr sz="1800" b="0" i="0" u="none" kern="1200" baseline="0">
          <a:solidFill>
            <a:schemeClr val="tx1"/>
          </a:solidFill>
          <a:latin typeface="+mn-lt"/>
          <a:ea typeface="+mn-ea"/>
          <a:cs typeface="+mn-cs"/>
        </a:defRPr>
      </a:lvl8pPr>
      <a:lvl9pPr marL="3657600" lvl="8" indent="0" algn="l" defTabSz="914400" rtl="0" eaLnBrk="1" fontAlgn="base" latinLnBrk="0" hangingPunct="1">
        <a:lnSpc>
          <a:spcPct val="100000"/>
        </a:lnSpc>
        <a:spcBef>
          <a:spcPct val="0"/>
        </a:spcBef>
        <a:spcAft>
          <a:spcPct val="0"/>
        </a:spcAft>
        <a:buSzTx/>
        <a:buFont typeface="Calibri" panose="020F0502020204030204" pitchFamily="34" charset="0"/>
        <a:buNone/>
        <a:defRPr sz="1800" b="0" i="0" u="none" kern="1200" baseline="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标题 1025"/>
          <p:cNvSpPr>
            <a:spLocks noGrp="1"/>
          </p:cNvSpPr>
          <p:nvPr>
            <p:ph type="title" idx="4294967295"/>
          </p:nvPr>
        </p:nvSpPr>
        <p:spPr>
          <a:xfrm>
            <a:off x="609600" y="274638"/>
            <a:ext cx="10972800" cy="1143000"/>
          </a:xfrm>
          <a:prstGeom prst="rect">
            <a:avLst/>
          </a:prstGeom>
          <a:noFill/>
          <a:ln>
            <a:noFill/>
            <a:miter lim="800000"/>
          </a:ln>
        </p:spPr>
        <p:txBody>
          <a:bodyPr wrap="square" lIns="91440" tIns="45720" rIns="91440" bIns="45720" anchor="ctr" anchorCtr="0"/>
          <a:lstStyle>
            <a:lvl1pPr marL="0" indent="0" algn="ctr" defTabSz="914400" rtl="0" eaLnBrk="0" fontAlgn="base" hangingPunct="0">
              <a:lnSpc>
                <a:spcPct val="100000"/>
              </a:lnSpc>
              <a:spcBef>
                <a:spcPct val="0"/>
              </a:spcBef>
              <a:spcAft>
                <a:spcPct val="0"/>
              </a:spcAft>
              <a:buClrTx/>
              <a:buSzTx/>
              <a:buFontTx/>
              <a:buNone/>
              <a:defRPr lang="zh-CN" altLang="en-US" sz="4400" kern="1200">
                <a:solidFill>
                  <a:schemeClr val="tx2"/>
                </a:solidFill>
                <a:latin typeface="Arial" panose="020B0604020202020204" pitchFamily="34" charset="0"/>
                <a:ea typeface="宋体" panose="02010600030101010101" pitchFamily="2" charset="-122"/>
                <a:cs typeface="+mj-cs"/>
              </a:defRPr>
            </a:lvl1pPr>
          </a:lstStyle>
          <a:p>
            <a:pPr lvl="0"/>
            <a:r>
              <a:t>单击此处编辑母版标题样式</a:t>
            </a:r>
          </a:p>
        </p:txBody>
      </p:sp>
      <p:sp>
        <p:nvSpPr>
          <p:cNvPr id="5123" name="文本占位符 1026"/>
          <p:cNvSpPr>
            <a:spLocks noGrp="1"/>
          </p:cNvSpPr>
          <p:nvPr>
            <p:ph type="body" idx="1"/>
          </p:nvPr>
        </p:nvSpPr>
        <p:spPr>
          <a:xfrm>
            <a:off x="609600" y="1600200"/>
            <a:ext cx="10972800" cy="4525963"/>
          </a:xfrm>
          <a:prstGeom prst="rect">
            <a:avLst/>
          </a:prstGeom>
          <a:noFill/>
          <a:ln>
            <a:noFill/>
            <a:miter lim="800000"/>
          </a:ln>
        </p:spPr>
        <p:txBody>
          <a:bodyPr wrap="square" lIns="91440" tIns="45720" rIns="91440" bIns="45720" anchor="t" anchorCtr="0"/>
          <a:lstStyle>
            <a:lvl1pPr marL="342900" indent="-342900" algn="l" defTabSz="914400" rtl="0" eaLnBrk="0" fontAlgn="base" hangingPunct="0">
              <a:lnSpc>
                <a:spcPct val="100000"/>
              </a:lnSpc>
              <a:spcBef>
                <a:spcPct val="20000"/>
              </a:spcBef>
              <a:spcAft>
                <a:spcPct val="0"/>
              </a:spcAft>
              <a:buClrTx/>
              <a:buSzTx/>
              <a:buFontTx/>
              <a:buChar char="•"/>
              <a:defRPr lang="zh-CN" altLang="en-US" sz="3200" kern="1200">
                <a:solidFill>
                  <a:schemeClr val="tx1"/>
                </a:solidFill>
                <a:latin typeface="+mn-lt"/>
                <a:ea typeface="+mn-ea"/>
                <a:cs typeface="+mn-cs"/>
              </a:defRPr>
            </a:lvl1pPr>
            <a:lvl2pPr marL="742950" lvl="1" indent="-285750" algn="l" defTabSz="914400" rtl="0" eaLnBrk="0" fontAlgn="base" hangingPunct="0">
              <a:lnSpc>
                <a:spcPct val="100000"/>
              </a:lnSpc>
              <a:spcBef>
                <a:spcPct val="20000"/>
              </a:spcBef>
              <a:spcAft>
                <a:spcPct val="0"/>
              </a:spcAft>
              <a:buClrTx/>
              <a:buSzTx/>
              <a:buFontTx/>
              <a:buChar char="–"/>
              <a:defRPr lang="zh-CN" altLang="en-US" sz="2800" kern="1200">
                <a:solidFill>
                  <a:schemeClr val="tx1"/>
                </a:solidFill>
                <a:latin typeface="+mn-lt"/>
                <a:ea typeface="+mn-ea"/>
                <a:cs typeface="+mn-cs"/>
              </a:defRPr>
            </a:lvl2pPr>
            <a:lvl3pPr marL="1143000" lvl="2" indent="-228600" algn="l" defTabSz="914400" rtl="0" eaLnBrk="0" fontAlgn="base" hangingPunct="0">
              <a:lnSpc>
                <a:spcPct val="100000"/>
              </a:lnSpc>
              <a:spcBef>
                <a:spcPct val="20000"/>
              </a:spcBef>
              <a:spcAft>
                <a:spcPct val="0"/>
              </a:spcAft>
              <a:buClrTx/>
              <a:buSzTx/>
              <a:buFontTx/>
              <a:buChar char="•"/>
              <a:defRPr lang="zh-CN" altLang="en-US" sz="2400" kern="1200">
                <a:solidFill>
                  <a:schemeClr val="tx1"/>
                </a:solidFill>
                <a:latin typeface="+mn-lt"/>
                <a:ea typeface="+mn-ea"/>
                <a:cs typeface="+mn-cs"/>
              </a:defRPr>
            </a:lvl3pPr>
            <a:lvl4pPr marL="1600200" lvl="3" indent="-228600" algn="l" defTabSz="914400" rtl="0" eaLnBrk="0" fontAlgn="base" hangingPunct="0">
              <a:lnSpc>
                <a:spcPct val="100000"/>
              </a:lnSpc>
              <a:spcBef>
                <a:spcPct val="20000"/>
              </a:spcBef>
              <a:spcAft>
                <a:spcPct val="0"/>
              </a:spcAft>
              <a:buClrTx/>
              <a:buSzTx/>
              <a:buFontTx/>
              <a:buChar char="–"/>
              <a:defRPr lang="zh-CN" altLang="en-US" sz="2000" kern="1200">
                <a:solidFill>
                  <a:schemeClr val="tx1"/>
                </a:solidFill>
                <a:latin typeface="+mn-lt"/>
                <a:ea typeface="+mn-ea"/>
                <a:cs typeface="+mn-cs"/>
              </a:defRPr>
            </a:lvl4pPr>
            <a:lvl5pPr marL="2057400" lvl="4" indent="-228600" algn="l" defTabSz="914400" rtl="0" eaLnBrk="0" fontAlgn="base" hangingPunct="0">
              <a:lnSpc>
                <a:spcPct val="100000"/>
              </a:lnSpc>
              <a:spcBef>
                <a:spcPct val="20000"/>
              </a:spcBef>
              <a:spcAft>
                <a:spcPct val="0"/>
              </a:spcAft>
              <a:buClrTx/>
              <a:buSzTx/>
              <a:buFontTx/>
              <a:buChar char="»"/>
              <a:defRPr lang="zh-CN" altLang="en-US" sz="2000" kern="1200">
                <a:solidFill>
                  <a:schemeClr val="tx1"/>
                </a:solidFill>
                <a:latin typeface="+mn-lt"/>
                <a:ea typeface="+mn-ea"/>
                <a:cs typeface="+mn-cs"/>
              </a:defRPr>
            </a:lvl5pPr>
            <a:lvl6pPr marL="2514600" lvl="5" indent="-228600" algn="l" defTabSz="914400" eaLnBrk="1" fontAlgn="base" latinLnBrk="0" hangingPunct="1">
              <a:lnSpc>
                <a:spcPct val="100000"/>
              </a:lnSpc>
              <a:spcBef>
                <a:spcPct val="20000"/>
              </a:spcBef>
              <a:spcAft>
                <a:spcPct val="0"/>
              </a:spcAft>
              <a:buChar char="»"/>
              <a:defRPr lang="zh-CN" altLang="en-US" sz="2000" b="0" i="0" u="none" kern="1200" baseline="0">
                <a:solidFill>
                  <a:schemeClr val="tx1"/>
                </a:solidFill>
                <a:latin typeface="+mn-lt"/>
                <a:ea typeface="+mn-ea"/>
                <a:cs typeface="+mn-cs"/>
              </a:defRPr>
            </a:lvl6pPr>
            <a:lvl7pPr marL="2971800" lvl="6" indent="-228600" algn="l" defTabSz="914400" eaLnBrk="1" fontAlgn="base" latinLnBrk="0" hangingPunct="1">
              <a:lnSpc>
                <a:spcPct val="100000"/>
              </a:lnSpc>
              <a:spcBef>
                <a:spcPct val="20000"/>
              </a:spcBef>
              <a:spcAft>
                <a:spcPct val="0"/>
              </a:spcAft>
              <a:buChar char="»"/>
              <a:defRPr lang="zh-CN" altLang="en-US" sz="2000" b="0" i="0" u="none" kern="1200" baseline="0">
                <a:solidFill>
                  <a:schemeClr val="tx1"/>
                </a:solidFill>
                <a:latin typeface="+mn-lt"/>
                <a:ea typeface="+mn-ea"/>
                <a:cs typeface="+mn-cs"/>
              </a:defRPr>
            </a:lvl7pPr>
            <a:lvl8pPr marL="3429000" lvl="7" indent="-228600" algn="l" defTabSz="914400" eaLnBrk="1" fontAlgn="base" latinLnBrk="0" hangingPunct="1">
              <a:lnSpc>
                <a:spcPct val="100000"/>
              </a:lnSpc>
              <a:spcBef>
                <a:spcPct val="20000"/>
              </a:spcBef>
              <a:spcAft>
                <a:spcPct val="0"/>
              </a:spcAft>
              <a:buChar char="»"/>
              <a:defRPr lang="zh-CN" altLang="en-US" sz="2000" b="0" i="0" u="none" kern="1200" baseline="0">
                <a:solidFill>
                  <a:schemeClr val="tx1"/>
                </a:solidFill>
                <a:latin typeface="+mn-lt"/>
                <a:ea typeface="+mn-ea"/>
                <a:cs typeface="+mn-cs"/>
              </a:defRPr>
            </a:lvl8pPr>
            <a:lvl9pPr marL="3886200" lvl="8" indent="-228600" algn="l" defTabSz="914400" eaLnBrk="1" fontAlgn="base" latinLnBrk="0" hangingPunct="1">
              <a:lnSpc>
                <a:spcPct val="100000"/>
              </a:lnSpc>
              <a:spcBef>
                <a:spcPct val="20000"/>
              </a:spcBef>
              <a:spcAft>
                <a:spcPct val="0"/>
              </a:spcAft>
              <a:buChar char="»"/>
              <a:defRPr lang="zh-CN" altLang="en-US" sz="2000" b="0" i="0" u="none" kern="1200" baseline="0">
                <a:solidFill>
                  <a:schemeClr val="tx1"/>
                </a:solidFill>
                <a:latin typeface="+mn-lt"/>
                <a:ea typeface="+mn-ea"/>
                <a:cs typeface="+mn-cs"/>
              </a:defRPr>
            </a:lvl9pPr>
          </a:lstStyle>
          <a:p>
            <a:pPr lvl="0"/>
            <a:r>
              <a:t>单击此处编辑母版文本样式</a:t>
            </a:r>
          </a:p>
          <a:p>
            <a:pPr lvl="1"/>
            <a:r>
              <a:t>第二级</a:t>
            </a:r>
          </a:p>
          <a:p>
            <a:pPr lvl="2"/>
            <a:r>
              <a:t>第三级</a:t>
            </a:r>
          </a:p>
          <a:p>
            <a:pPr lvl="3"/>
            <a:r>
              <a:t>第四级</a:t>
            </a:r>
          </a:p>
          <a:p>
            <a:pPr lvl="4"/>
            <a:r>
              <a:t>第五级</a:t>
            </a:r>
          </a:p>
        </p:txBody>
      </p:sp>
      <p:sp>
        <p:nvSpPr>
          <p:cNvPr id="5124" name="日期占位符 1027"/>
          <p:cNvSpPr>
            <a:spLocks noGrp="1"/>
          </p:cNvSpPr>
          <p:nvPr>
            <p:ph type="dt" sz="half" idx="2"/>
          </p:nvPr>
        </p:nvSpPr>
        <p:spPr>
          <a:xfrm>
            <a:off x="609600" y="6245225"/>
            <a:ext cx="2844800" cy="476250"/>
          </a:xfrm>
          <a:prstGeom prst="rect">
            <a:avLst/>
          </a:prstGeom>
          <a:noFill/>
          <a:ln w="9525">
            <a:noFill/>
          </a:ln>
        </p:spPr>
        <p:txBody>
          <a:bodyPr anchor="t" anchorCtr="0"/>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400" b="0" i="0" u="none" baseline="0" noProof="1">
                <a:solidFill>
                  <a:schemeClr val="tx1"/>
                </a:solidFill>
                <a:latin typeface="Calibri" panose="020F0502020204030204" pitchFamily="34" charset="0"/>
                <a:ea typeface="宋体" panose="02010600030101010101"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5pPr>
          </a:lstStyle>
          <a:p>
            <a:pPr lvl="0"/>
            <a:endParaRPr lang="zh-CN" altLang="en-US" sz="1400">
              <a:latin typeface="Calibri" panose="020F0502020204030204" pitchFamily="34" charset="0"/>
              <a:ea typeface="宋体" panose="02010600030101010101" pitchFamily="2" charset="-122"/>
            </a:endParaRPr>
          </a:p>
        </p:txBody>
      </p:sp>
      <p:sp>
        <p:nvSpPr>
          <p:cNvPr id="5125" name="页脚占位符 1028"/>
          <p:cNvSpPr>
            <a:spLocks noGrp="1"/>
          </p:cNvSpPr>
          <p:nvPr>
            <p:ph type="ftr" sz="quarter" idx="3"/>
          </p:nvPr>
        </p:nvSpPr>
        <p:spPr>
          <a:xfrm>
            <a:off x="4165600" y="6245225"/>
            <a:ext cx="3860800" cy="476250"/>
          </a:xfrm>
          <a:prstGeom prst="rect">
            <a:avLst/>
          </a:prstGeom>
          <a:noFill/>
          <a:ln w="9525">
            <a:noFill/>
          </a:ln>
        </p:spPr>
        <p:txBody>
          <a:bodyPr anchor="t" anchorCtr="0"/>
          <a:lstStyle>
            <a:defPPr>
              <a:defRPr lang="zh-CN"/>
            </a:defPPr>
            <a:lvl1pPr marL="0" indent="0" algn="ctr" defTabSz="914400" rtl="0" eaLnBrk="1" fontAlgn="base" hangingPunct="1">
              <a:lnSpc>
                <a:spcPct val="100000"/>
              </a:lnSpc>
              <a:spcBef>
                <a:spcPct val="0"/>
              </a:spcBef>
              <a:spcAft>
                <a:spcPct val="0"/>
              </a:spcAft>
              <a:buClrTx/>
              <a:buSzTx/>
              <a:buFontTx/>
              <a:buNone/>
              <a:defRPr lang="zh-CN" altLang="en-US" sz="1400" b="0" i="0" u="none" baseline="0" noProof="1">
                <a:solidFill>
                  <a:schemeClr val="tx1"/>
                </a:solidFill>
                <a:latin typeface="Calibri" panose="020F0502020204030204" pitchFamily="34" charset="0"/>
                <a:ea typeface="宋体" panose="02010600030101010101"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5pPr>
          </a:lstStyle>
          <a:p>
            <a:pPr lvl="0" algn="ctr"/>
            <a:endParaRPr lang="zh-CN" altLang="en-US" sz="1400">
              <a:latin typeface="Calibri" panose="020F0502020204030204" pitchFamily="34" charset="0"/>
              <a:ea typeface="宋体" panose="02010600030101010101" pitchFamily="2" charset="-122"/>
            </a:endParaRPr>
          </a:p>
        </p:txBody>
      </p:sp>
      <p:sp>
        <p:nvSpPr>
          <p:cNvPr id="5126" name="灯片编号占位符 1029"/>
          <p:cNvSpPr>
            <a:spLocks noGrp="1"/>
          </p:cNvSpPr>
          <p:nvPr>
            <p:ph type="sldNum" sz="quarter" idx="4"/>
          </p:nvPr>
        </p:nvSpPr>
        <p:spPr>
          <a:xfrm>
            <a:off x="8737600" y="6245225"/>
            <a:ext cx="2844800" cy="476250"/>
          </a:xfrm>
          <a:prstGeom prst="rect">
            <a:avLst/>
          </a:prstGeom>
          <a:noFill/>
          <a:ln w="9525">
            <a:noFill/>
          </a:ln>
        </p:spPr>
        <p:txBody>
          <a:bodyPr wrap="square" lIns="91440" tIns="45720" rIns="91440" bIns="45720" numCol="1" anchor="t" anchorCtr="0" compatLnSpc="1"/>
          <a:lstStyle>
            <a:defPPr>
              <a:defRPr lang="zh-CN"/>
            </a:defPPr>
            <a:lvl1pPr marL="0" indent="0" algn="r" defTabSz="914400" rtl="0" eaLnBrk="1" fontAlgn="base" hangingPunct="1">
              <a:lnSpc>
                <a:spcPct val="100000"/>
              </a:lnSpc>
              <a:spcBef>
                <a:spcPct val="0"/>
              </a:spcBef>
              <a:spcAft>
                <a:spcPct val="0"/>
              </a:spcAft>
              <a:buClrTx/>
              <a:buSzTx/>
              <a:buFontTx/>
              <a:buNone/>
              <a:defRPr lang="zh-CN" altLang="en-US" sz="1400" b="0" i="0" u="none" baseline="0">
                <a:solidFill>
                  <a:schemeClr val="tx1"/>
                </a:solidFill>
                <a:latin typeface="Calibri" panose="020F0502020204030204" pitchFamily="34" charset="0"/>
                <a:ea typeface="宋体" panose="02010600030101010101"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5pPr>
          </a:lstStyle>
          <a:p>
            <a:pPr lvl="0" algn="r"/>
            <a:fld id="{3481BAE7-8C83-48D3-936C-773BEC681134}" type="slidenum">
              <a:rPr lang="zh-CN" altLang="en-US" sz="1400">
                <a:latin typeface="Calibri" panose="020F0502020204030204" pitchFamily="34" charset="0"/>
                <a:ea typeface="宋体" panose="02010600030101010101" pitchFamily="2" charset="-122"/>
              </a:rPr>
            </a:fld>
            <a:endParaRPr lang="en-US" altLang="zh-CN" sz="1400">
              <a:latin typeface="Calibri" panose="020F0502020204030204" pitchFamily="34" charset="0"/>
            </a:endParaRPr>
          </a:p>
        </p:txBody>
      </p:sp>
      <p:pic>
        <p:nvPicPr>
          <p:cNvPr id="5127" name="图片 1073743875" descr="学科网 zxxk.com"/>
          <p:cNvPicPr>
            <a:picLocks noChangeAspect="1"/>
          </p:cNvPicPr>
          <p:nvPr/>
        </p:nvPicPr>
        <p:blipFill>
          <a:blip r:embed="rId12" r:link="rId13"/>
          <a:stretch>
            <a:fillRect/>
          </a:stretch>
        </p:blipFill>
        <p:spPr>
          <a:xfrm>
            <a:off x="838200" y="365125"/>
            <a:ext cx="9525" cy="9525"/>
          </a:xfrm>
          <a:prstGeom prst="rect">
            <a:avLst/>
          </a:prstGeom>
          <a:noFill/>
          <a:ln>
            <a:noFill/>
            <a:miter lim="800000"/>
            <a:headEnd/>
            <a:tailEnd/>
          </a:ln>
        </p:spPr>
      </p:pic>
    </p:spTree>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ransition/>
  <p:txStyles>
    <p:titleStyle>
      <a:lvl1pPr marL="0" indent="0" algn="ctr" defTabSz="914400" rtl="0" eaLnBrk="0" fontAlgn="base" hangingPunct="0">
        <a:lnSpc>
          <a:spcPct val="100000"/>
        </a:lnSpc>
        <a:spcBef>
          <a:spcPct val="0"/>
        </a:spcBef>
        <a:spcAft>
          <a:spcPct val="0"/>
        </a:spcAft>
        <a:buClrTx/>
        <a:buSzTx/>
        <a:buFontTx/>
        <a:buNone/>
        <a:defRPr sz="4400" kern="1200">
          <a:solidFill>
            <a:schemeClr val="tx2"/>
          </a:solidFill>
          <a:latin typeface="Arial" panose="020B0604020202020204" pitchFamily="34" charset="0"/>
          <a:ea typeface="宋体" panose="02010600030101010101" pitchFamily="2" charset="-122"/>
          <a:cs typeface="+mj-cs"/>
        </a:defRPr>
      </a:lvl1pPr>
    </p:titleStyle>
    <p:bodyStyle>
      <a:lvl1pPr marL="342900" indent="-342900" algn="l" defTabSz="914400" rtl="0" eaLnBrk="0" fontAlgn="base" hangingPunct="0">
        <a:lnSpc>
          <a:spcPct val="100000"/>
        </a:lnSpc>
        <a:spcBef>
          <a:spcPct val="20000"/>
        </a:spcBef>
        <a:spcAft>
          <a:spcPct val="0"/>
        </a:spcAft>
        <a:buClrTx/>
        <a:buSzTx/>
        <a:buFontTx/>
        <a:buChar char="•"/>
        <a:defRPr sz="3200" kern="1200">
          <a:solidFill>
            <a:schemeClr val="tx1"/>
          </a:solidFill>
          <a:latin typeface="+mn-lt"/>
          <a:ea typeface="+mn-ea"/>
          <a:cs typeface="+mn-cs"/>
        </a:defRPr>
      </a:lvl1pPr>
      <a:lvl2pPr marL="742950" lvl="1" indent="-285750" algn="l" defTabSz="914400" rtl="0" eaLnBrk="0" fontAlgn="base" hangingPunct="0">
        <a:lnSpc>
          <a:spcPct val="100000"/>
        </a:lnSpc>
        <a:spcBef>
          <a:spcPct val="20000"/>
        </a:spcBef>
        <a:spcAft>
          <a:spcPct val="0"/>
        </a:spcAft>
        <a:buClrTx/>
        <a:buSzTx/>
        <a:buFontTx/>
        <a:buChar char="–"/>
        <a:defRPr sz="2800" kern="1200">
          <a:solidFill>
            <a:schemeClr val="tx1"/>
          </a:solidFill>
          <a:latin typeface="+mn-lt"/>
          <a:ea typeface="+mn-ea"/>
          <a:cs typeface="+mn-cs"/>
        </a:defRPr>
      </a:lvl2pPr>
      <a:lvl3pPr marL="1143000" lvl="2" indent="-228600" algn="l" defTabSz="914400" rtl="0" eaLnBrk="0" fontAlgn="base" hangingPunct="0">
        <a:lnSpc>
          <a:spcPct val="100000"/>
        </a:lnSpc>
        <a:spcBef>
          <a:spcPct val="20000"/>
        </a:spcBef>
        <a:spcAft>
          <a:spcPct val="0"/>
        </a:spcAft>
        <a:buClrTx/>
        <a:buSzTx/>
        <a:buFontTx/>
        <a:buChar char="•"/>
        <a:defRPr sz="2400" kern="1200">
          <a:solidFill>
            <a:schemeClr val="tx1"/>
          </a:solidFill>
          <a:latin typeface="+mn-lt"/>
          <a:ea typeface="+mn-ea"/>
          <a:cs typeface="+mn-cs"/>
        </a:defRPr>
      </a:lvl3pPr>
      <a:lvl4pPr marL="1600200" lvl="3" indent="-228600" algn="l" defTabSz="914400" rtl="0" eaLnBrk="0" fontAlgn="base" hangingPunct="0">
        <a:lnSpc>
          <a:spcPct val="100000"/>
        </a:lnSpc>
        <a:spcBef>
          <a:spcPct val="20000"/>
        </a:spcBef>
        <a:spcAft>
          <a:spcPct val="0"/>
        </a:spcAft>
        <a:buClrTx/>
        <a:buSzTx/>
        <a:buFontTx/>
        <a:buChar char="–"/>
        <a:defRPr sz="2000" kern="1200">
          <a:solidFill>
            <a:schemeClr val="tx1"/>
          </a:solidFill>
          <a:latin typeface="+mn-lt"/>
          <a:ea typeface="+mn-ea"/>
          <a:cs typeface="+mn-cs"/>
        </a:defRPr>
      </a:lvl4pPr>
      <a:lvl5pPr marL="2057400" lvl="4" indent="-228600" algn="l" defTabSz="914400" rtl="0" eaLnBrk="0" fontAlgn="base" hangingPunct="0">
        <a:lnSpc>
          <a:spcPct val="100000"/>
        </a:lnSpc>
        <a:spcBef>
          <a:spcPct val="20000"/>
        </a:spcBef>
        <a:spcAft>
          <a:spcPct val="0"/>
        </a:spcAft>
        <a:buClrTx/>
        <a:buSzTx/>
        <a:buFontTx/>
        <a:buChar char="»"/>
        <a:defRPr sz="2000" kern="1200">
          <a:solidFill>
            <a:schemeClr val="tx1"/>
          </a:solidFill>
          <a:latin typeface="+mn-lt"/>
          <a:ea typeface="+mn-ea"/>
          <a:cs typeface="+mn-cs"/>
        </a:defRPr>
      </a:lvl5pPr>
      <a:lvl6pPr marL="2514600" lvl="5"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6pPr>
      <a:lvl7pPr marL="2971800" lvl="6"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7pPr>
      <a:lvl8pPr marL="3429000" lvl="7"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8pPr>
      <a:lvl9pPr marL="3886200" lvl="8"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9pPr>
    </p:bodyStyle>
    <p:otherStyle>
      <a:lvl1pPr marL="0" lvl="0" indent="0" algn="l" defTabSz="914400" rtl="0" eaLnBrk="1" fontAlgn="base" latinLnBrk="0" hangingPunct="1">
        <a:lnSpc>
          <a:spcPct val="100000"/>
        </a:lnSpc>
        <a:spcBef>
          <a:spcPct val="0"/>
        </a:spcBef>
        <a:spcAft>
          <a:spcPct val="0"/>
        </a:spcAft>
        <a:buClrTx/>
        <a:buSzTx/>
        <a:buFontTx/>
        <a:buNone/>
        <a:defRPr sz="1800" b="0" i="0" u="none" kern="1200" baseline="0">
          <a:solidFill>
            <a:schemeClr val="tx1"/>
          </a:solidFill>
          <a:latin typeface="+mn-lt"/>
          <a:ea typeface="+mn-ea"/>
          <a:cs typeface="+mn-cs"/>
        </a:defRPr>
      </a:lvl1pPr>
      <a:lvl2pPr marL="457200" lvl="1" indent="0" algn="l" defTabSz="914400" rtl="0" eaLnBrk="1" fontAlgn="base" latinLnBrk="0" hangingPunct="1">
        <a:lnSpc>
          <a:spcPct val="100000"/>
        </a:lnSpc>
        <a:spcBef>
          <a:spcPct val="0"/>
        </a:spcBef>
        <a:spcAft>
          <a:spcPct val="0"/>
        </a:spcAft>
        <a:buClrTx/>
        <a:buSzTx/>
        <a:buFontTx/>
        <a:buNone/>
        <a:defRPr sz="1800" b="0" i="0" u="none" kern="1200" baseline="0">
          <a:solidFill>
            <a:schemeClr val="tx1"/>
          </a:solidFill>
          <a:latin typeface="Arial" panose="020B060402020202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ClrTx/>
        <a:buSzTx/>
        <a:buFontTx/>
        <a:buNone/>
        <a:defRPr sz="1800" b="0" i="0" u="none" kern="1200" baseline="0">
          <a:solidFill>
            <a:schemeClr val="tx1"/>
          </a:solidFill>
          <a:latin typeface="Arial" panose="020B060402020202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ClrTx/>
        <a:buSzTx/>
        <a:buFontTx/>
        <a:buNone/>
        <a:defRPr sz="1800" b="0" i="0" u="none" kern="1200" baseline="0">
          <a:solidFill>
            <a:schemeClr val="tx1"/>
          </a:solidFill>
          <a:latin typeface="Arial" panose="020B060402020202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ClrTx/>
        <a:buSzTx/>
        <a:buFontTx/>
        <a:buNone/>
        <a:defRPr sz="1800" b="0" i="0" u="none" kern="1200" baseline="0">
          <a:solidFill>
            <a:schemeClr val="tx1"/>
          </a:solidFill>
          <a:latin typeface="Arial" panose="020B0604020202020204" pitchFamily="34" charset="0"/>
          <a:ea typeface="宋体" panose="02010600030101010101" pitchFamily="2" charset="-122"/>
          <a:cs typeface="+mn-cs"/>
        </a:defRPr>
      </a:lvl5pPr>
      <a:lvl6pPr marL="2286000" lvl="5" indent="0" algn="l" defTabSz="91440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6pPr>
      <a:lvl7pPr marL="2743200" lvl="6" indent="0" algn="l" defTabSz="91440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7pPr>
      <a:lvl8pPr marL="3200400" lvl="7" indent="0" algn="l" defTabSz="91440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8pPr>
      <a:lvl9pPr marL="3657600" lvl="8" indent="0" algn="l" defTabSz="91440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146" name="标题 1025"/>
          <p:cNvSpPr>
            <a:spLocks noGrp="1"/>
          </p:cNvSpPr>
          <p:nvPr>
            <p:ph type="title" idx="4294967295"/>
          </p:nvPr>
        </p:nvSpPr>
        <p:spPr>
          <a:xfrm>
            <a:off x="609600" y="274638"/>
            <a:ext cx="10972800" cy="1143000"/>
          </a:xfrm>
          <a:prstGeom prst="rect">
            <a:avLst/>
          </a:prstGeom>
          <a:noFill/>
          <a:ln>
            <a:noFill/>
            <a:miter lim="800000"/>
          </a:ln>
        </p:spPr>
        <p:txBody>
          <a:bodyPr wrap="square" lIns="91440" tIns="45720" rIns="91440" bIns="45720" anchor="ctr" anchorCtr="0"/>
          <a:lstStyle>
            <a:lvl1pPr marL="0" indent="0" algn="ctr" defTabSz="914400" rtl="0" eaLnBrk="0" fontAlgn="base" hangingPunct="0">
              <a:lnSpc>
                <a:spcPct val="100000"/>
              </a:lnSpc>
              <a:spcBef>
                <a:spcPct val="0"/>
              </a:spcBef>
              <a:spcAft>
                <a:spcPct val="0"/>
              </a:spcAft>
              <a:buClrTx/>
              <a:buSzTx/>
              <a:buFontTx/>
              <a:buNone/>
              <a:defRPr lang="zh-CN" altLang="en-US" sz="4400" kern="1200">
                <a:solidFill>
                  <a:schemeClr val="tx2"/>
                </a:solidFill>
                <a:latin typeface="Arial" panose="020B0604020202020204" pitchFamily="34" charset="0"/>
                <a:ea typeface="宋体" panose="02010600030101010101" pitchFamily="2" charset="-122"/>
                <a:cs typeface="+mj-cs"/>
              </a:defRPr>
            </a:lvl1pPr>
          </a:lstStyle>
          <a:p>
            <a:pPr lvl="0"/>
            <a:r>
              <a:t>单击此处编辑母版标题样式</a:t>
            </a:r>
          </a:p>
        </p:txBody>
      </p:sp>
      <p:sp>
        <p:nvSpPr>
          <p:cNvPr id="6147" name="文本占位符 1026"/>
          <p:cNvSpPr>
            <a:spLocks noGrp="1"/>
          </p:cNvSpPr>
          <p:nvPr>
            <p:ph type="body" idx="1"/>
          </p:nvPr>
        </p:nvSpPr>
        <p:spPr>
          <a:xfrm>
            <a:off x="609600" y="1600200"/>
            <a:ext cx="10972800" cy="4525963"/>
          </a:xfrm>
          <a:prstGeom prst="rect">
            <a:avLst/>
          </a:prstGeom>
          <a:noFill/>
          <a:ln>
            <a:noFill/>
            <a:miter lim="800000"/>
          </a:ln>
        </p:spPr>
        <p:txBody>
          <a:bodyPr wrap="square" lIns="91440" tIns="45720" rIns="91440" bIns="45720" anchor="t" anchorCtr="0"/>
          <a:lstStyle>
            <a:lvl1pPr marL="342900" indent="-342900" algn="l" defTabSz="914400" rtl="0" eaLnBrk="0" fontAlgn="base" hangingPunct="0">
              <a:lnSpc>
                <a:spcPct val="100000"/>
              </a:lnSpc>
              <a:spcBef>
                <a:spcPct val="20000"/>
              </a:spcBef>
              <a:spcAft>
                <a:spcPct val="0"/>
              </a:spcAft>
              <a:buClrTx/>
              <a:buSzTx/>
              <a:buFontTx/>
              <a:buChar char="•"/>
              <a:defRPr lang="zh-CN" altLang="en-US" sz="3200" kern="1200">
                <a:solidFill>
                  <a:schemeClr val="tx1"/>
                </a:solidFill>
                <a:latin typeface="+mn-lt"/>
                <a:ea typeface="+mn-ea"/>
                <a:cs typeface="+mn-cs"/>
              </a:defRPr>
            </a:lvl1pPr>
            <a:lvl2pPr marL="742950" lvl="1" indent="-285750" algn="l" defTabSz="914400" rtl="0" eaLnBrk="0" fontAlgn="base" hangingPunct="0">
              <a:lnSpc>
                <a:spcPct val="100000"/>
              </a:lnSpc>
              <a:spcBef>
                <a:spcPct val="20000"/>
              </a:spcBef>
              <a:spcAft>
                <a:spcPct val="0"/>
              </a:spcAft>
              <a:buClrTx/>
              <a:buSzTx/>
              <a:buFontTx/>
              <a:buChar char="–"/>
              <a:defRPr lang="zh-CN" altLang="en-US" sz="2800" kern="1200">
                <a:solidFill>
                  <a:schemeClr val="tx1"/>
                </a:solidFill>
                <a:latin typeface="+mn-lt"/>
                <a:ea typeface="+mn-ea"/>
                <a:cs typeface="+mn-cs"/>
              </a:defRPr>
            </a:lvl2pPr>
            <a:lvl3pPr marL="1143000" lvl="2" indent="-228600" algn="l" defTabSz="914400" rtl="0" eaLnBrk="0" fontAlgn="base" hangingPunct="0">
              <a:lnSpc>
                <a:spcPct val="100000"/>
              </a:lnSpc>
              <a:spcBef>
                <a:spcPct val="20000"/>
              </a:spcBef>
              <a:spcAft>
                <a:spcPct val="0"/>
              </a:spcAft>
              <a:buClrTx/>
              <a:buSzTx/>
              <a:buFontTx/>
              <a:buChar char="•"/>
              <a:defRPr lang="zh-CN" altLang="en-US" sz="2400" kern="1200">
                <a:solidFill>
                  <a:schemeClr val="tx1"/>
                </a:solidFill>
                <a:latin typeface="+mn-lt"/>
                <a:ea typeface="+mn-ea"/>
                <a:cs typeface="+mn-cs"/>
              </a:defRPr>
            </a:lvl3pPr>
            <a:lvl4pPr marL="1600200" lvl="3" indent="-228600" algn="l" defTabSz="914400" rtl="0" eaLnBrk="0" fontAlgn="base" hangingPunct="0">
              <a:lnSpc>
                <a:spcPct val="100000"/>
              </a:lnSpc>
              <a:spcBef>
                <a:spcPct val="20000"/>
              </a:spcBef>
              <a:spcAft>
                <a:spcPct val="0"/>
              </a:spcAft>
              <a:buClrTx/>
              <a:buSzTx/>
              <a:buFontTx/>
              <a:buChar char="–"/>
              <a:defRPr lang="zh-CN" altLang="en-US" sz="2000" kern="1200">
                <a:solidFill>
                  <a:schemeClr val="tx1"/>
                </a:solidFill>
                <a:latin typeface="+mn-lt"/>
                <a:ea typeface="+mn-ea"/>
                <a:cs typeface="+mn-cs"/>
              </a:defRPr>
            </a:lvl4pPr>
            <a:lvl5pPr marL="2057400" lvl="4" indent="-228600" algn="l" defTabSz="914400" rtl="0" eaLnBrk="0" fontAlgn="base" hangingPunct="0">
              <a:lnSpc>
                <a:spcPct val="100000"/>
              </a:lnSpc>
              <a:spcBef>
                <a:spcPct val="20000"/>
              </a:spcBef>
              <a:spcAft>
                <a:spcPct val="0"/>
              </a:spcAft>
              <a:buClrTx/>
              <a:buSzTx/>
              <a:buFontTx/>
              <a:buChar char="»"/>
              <a:defRPr lang="zh-CN" altLang="en-US" sz="2000" kern="1200">
                <a:solidFill>
                  <a:schemeClr val="tx1"/>
                </a:solidFill>
                <a:latin typeface="+mn-lt"/>
                <a:ea typeface="+mn-ea"/>
                <a:cs typeface="+mn-cs"/>
              </a:defRPr>
            </a:lvl5pPr>
            <a:lvl6pPr marL="2514600" lvl="5" indent="-228600" algn="l" defTabSz="914400" eaLnBrk="1" fontAlgn="base" latinLnBrk="0" hangingPunct="1">
              <a:lnSpc>
                <a:spcPct val="100000"/>
              </a:lnSpc>
              <a:spcBef>
                <a:spcPct val="20000"/>
              </a:spcBef>
              <a:spcAft>
                <a:spcPct val="0"/>
              </a:spcAft>
              <a:buChar char="»"/>
              <a:defRPr lang="zh-CN" altLang="en-US" sz="2000" b="0" i="0" u="none" kern="1200" baseline="0">
                <a:solidFill>
                  <a:schemeClr val="tx1"/>
                </a:solidFill>
                <a:latin typeface="+mn-lt"/>
                <a:ea typeface="+mn-ea"/>
                <a:cs typeface="+mn-cs"/>
              </a:defRPr>
            </a:lvl6pPr>
            <a:lvl7pPr marL="2971800" lvl="6" indent="-228600" algn="l" defTabSz="914400" eaLnBrk="1" fontAlgn="base" latinLnBrk="0" hangingPunct="1">
              <a:lnSpc>
                <a:spcPct val="100000"/>
              </a:lnSpc>
              <a:spcBef>
                <a:spcPct val="20000"/>
              </a:spcBef>
              <a:spcAft>
                <a:spcPct val="0"/>
              </a:spcAft>
              <a:buChar char="»"/>
              <a:defRPr lang="zh-CN" altLang="en-US" sz="2000" b="0" i="0" u="none" kern="1200" baseline="0">
                <a:solidFill>
                  <a:schemeClr val="tx1"/>
                </a:solidFill>
                <a:latin typeface="+mn-lt"/>
                <a:ea typeface="+mn-ea"/>
                <a:cs typeface="+mn-cs"/>
              </a:defRPr>
            </a:lvl7pPr>
            <a:lvl8pPr marL="3429000" lvl="7" indent="-228600" algn="l" defTabSz="914400" eaLnBrk="1" fontAlgn="base" latinLnBrk="0" hangingPunct="1">
              <a:lnSpc>
                <a:spcPct val="100000"/>
              </a:lnSpc>
              <a:spcBef>
                <a:spcPct val="20000"/>
              </a:spcBef>
              <a:spcAft>
                <a:spcPct val="0"/>
              </a:spcAft>
              <a:buChar char="»"/>
              <a:defRPr lang="zh-CN" altLang="en-US" sz="2000" b="0" i="0" u="none" kern="1200" baseline="0">
                <a:solidFill>
                  <a:schemeClr val="tx1"/>
                </a:solidFill>
                <a:latin typeface="+mn-lt"/>
                <a:ea typeface="+mn-ea"/>
                <a:cs typeface="+mn-cs"/>
              </a:defRPr>
            </a:lvl8pPr>
            <a:lvl9pPr marL="3886200" lvl="8" indent="-228600" algn="l" defTabSz="914400" eaLnBrk="1" fontAlgn="base" latinLnBrk="0" hangingPunct="1">
              <a:lnSpc>
                <a:spcPct val="100000"/>
              </a:lnSpc>
              <a:spcBef>
                <a:spcPct val="20000"/>
              </a:spcBef>
              <a:spcAft>
                <a:spcPct val="0"/>
              </a:spcAft>
              <a:buChar char="»"/>
              <a:defRPr lang="zh-CN" altLang="en-US" sz="2000" b="0" i="0" u="none" kern="1200" baseline="0">
                <a:solidFill>
                  <a:schemeClr val="tx1"/>
                </a:solidFill>
                <a:latin typeface="+mn-lt"/>
                <a:ea typeface="+mn-ea"/>
                <a:cs typeface="+mn-cs"/>
              </a:defRPr>
            </a:lvl9pPr>
          </a:lstStyle>
          <a:p>
            <a:pPr lvl="0"/>
            <a:r>
              <a:t>单击此处编辑母版文本样式</a:t>
            </a:r>
          </a:p>
          <a:p>
            <a:pPr lvl="1"/>
            <a:r>
              <a:t>第二级</a:t>
            </a:r>
          </a:p>
          <a:p>
            <a:pPr lvl="2"/>
            <a:r>
              <a:t>第三级</a:t>
            </a:r>
          </a:p>
          <a:p>
            <a:pPr lvl="3"/>
            <a:r>
              <a:t>第四级</a:t>
            </a:r>
          </a:p>
          <a:p>
            <a:pPr lvl="4"/>
            <a:r>
              <a:t>第五级</a:t>
            </a:r>
          </a:p>
        </p:txBody>
      </p:sp>
      <p:sp>
        <p:nvSpPr>
          <p:cNvPr id="6148" name="日期占位符 1027"/>
          <p:cNvSpPr>
            <a:spLocks noGrp="1"/>
          </p:cNvSpPr>
          <p:nvPr>
            <p:ph type="dt" sz="half" idx="2"/>
          </p:nvPr>
        </p:nvSpPr>
        <p:spPr>
          <a:xfrm>
            <a:off x="609600" y="6245225"/>
            <a:ext cx="2844800" cy="476250"/>
          </a:xfrm>
          <a:prstGeom prst="rect">
            <a:avLst/>
          </a:prstGeom>
          <a:noFill/>
          <a:ln w="9525">
            <a:noFill/>
          </a:ln>
        </p:spPr>
        <p:txBody>
          <a:bodyPr anchor="t" anchorCtr="0"/>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400" b="0" i="0" u="none" baseline="0" noProof="1">
                <a:solidFill>
                  <a:schemeClr val="tx1"/>
                </a:solidFill>
                <a:latin typeface="Calibri" panose="020F0502020204030204" pitchFamily="34" charset="0"/>
                <a:ea typeface="宋体" panose="02010600030101010101"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5pPr>
          </a:lstStyle>
          <a:p>
            <a:pPr lvl="0"/>
            <a:endParaRPr lang="zh-CN" altLang="en-US" sz="1400">
              <a:latin typeface="Calibri" panose="020F0502020204030204" pitchFamily="34" charset="0"/>
              <a:ea typeface="宋体" panose="02010600030101010101" pitchFamily="2" charset="-122"/>
            </a:endParaRPr>
          </a:p>
        </p:txBody>
      </p:sp>
      <p:sp>
        <p:nvSpPr>
          <p:cNvPr id="6149" name="页脚占位符 1028"/>
          <p:cNvSpPr>
            <a:spLocks noGrp="1"/>
          </p:cNvSpPr>
          <p:nvPr>
            <p:ph type="ftr" sz="quarter" idx="3"/>
          </p:nvPr>
        </p:nvSpPr>
        <p:spPr>
          <a:xfrm>
            <a:off x="4165600" y="6245225"/>
            <a:ext cx="3860800" cy="476250"/>
          </a:xfrm>
          <a:prstGeom prst="rect">
            <a:avLst/>
          </a:prstGeom>
          <a:noFill/>
          <a:ln w="9525">
            <a:noFill/>
          </a:ln>
        </p:spPr>
        <p:txBody>
          <a:bodyPr anchor="t" anchorCtr="0"/>
          <a:lstStyle>
            <a:defPPr>
              <a:defRPr lang="zh-CN"/>
            </a:defPPr>
            <a:lvl1pPr marL="0" indent="0" algn="ctr" defTabSz="914400" rtl="0" eaLnBrk="1" fontAlgn="base" hangingPunct="1">
              <a:lnSpc>
                <a:spcPct val="100000"/>
              </a:lnSpc>
              <a:spcBef>
                <a:spcPct val="0"/>
              </a:spcBef>
              <a:spcAft>
                <a:spcPct val="0"/>
              </a:spcAft>
              <a:buClrTx/>
              <a:buSzTx/>
              <a:buFontTx/>
              <a:buNone/>
              <a:defRPr lang="zh-CN" altLang="en-US" sz="1400" b="0" i="0" u="none" baseline="0" noProof="1">
                <a:solidFill>
                  <a:schemeClr val="tx1"/>
                </a:solidFill>
                <a:latin typeface="Calibri" panose="020F0502020204030204" pitchFamily="34" charset="0"/>
                <a:ea typeface="宋体" panose="02010600030101010101"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5pPr>
          </a:lstStyle>
          <a:p>
            <a:pPr lvl="0" algn="ctr"/>
            <a:endParaRPr lang="zh-CN" altLang="en-US" sz="1400">
              <a:latin typeface="Calibri" panose="020F0502020204030204" pitchFamily="34" charset="0"/>
              <a:ea typeface="宋体" panose="02010600030101010101" pitchFamily="2" charset="-122"/>
            </a:endParaRPr>
          </a:p>
        </p:txBody>
      </p:sp>
      <p:sp>
        <p:nvSpPr>
          <p:cNvPr id="6150" name="灯片编号占位符 1029"/>
          <p:cNvSpPr>
            <a:spLocks noGrp="1"/>
          </p:cNvSpPr>
          <p:nvPr>
            <p:ph type="sldNum" sz="quarter" idx="4"/>
          </p:nvPr>
        </p:nvSpPr>
        <p:spPr>
          <a:xfrm>
            <a:off x="8737600" y="6245225"/>
            <a:ext cx="2844800" cy="476250"/>
          </a:xfrm>
          <a:prstGeom prst="rect">
            <a:avLst/>
          </a:prstGeom>
          <a:noFill/>
          <a:ln w="9525">
            <a:noFill/>
          </a:ln>
        </p:spPr>
        <p:txBody>
          <a:bodyPr wrap="square" lIns="91440" tIns="45720" rIns="91440" bIns="45720" numCol="1" anchor="t" anchorCtr="0" compatLnSpc="1"/>
          <a:lstStyle>
            <a:defPPr>
              <a:defRPr lang="zh-CN"/>
            </a:defPPr>
            <a:lvl1pPr marL="0" indent="0" algn="r" defTabSz="914400" rtl="0" eaLnBrk="1" fontAlgn="base" hangingPunct="1">
              <a:lnSpc>
                <a:spcPct val="100000"/>
              </a:lnSpc>
              <a:spcBef>
                <a:spcPct val="0"/>
              </a:spcBef>
              <a:spcAft>
                <a:spcPct val="0"/>
              </a:spcAft>
              <a:buClrTx/>
              <a:buSzTx/>
              <a:buFontTx/>
              <a:buNone/>
              <a:defRPr lang="zh-CN" altLang="en-US" sz="1400" b="0" i="0" u="none" baseline="0">
                <a:solidFill>
                  <a:schemeClr val="tx1"/>
                </a:solidFill>
                <a:latin typeface="Calibri" panose="020F0502020204030204" pitchFamily="34" charset="0"/>
                <a:ea typeface="宋体" panose="02010600030101010101"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5pPr>
          </a:lstStyle>
          <a:p>
            <a:pPr lvl="0" algn="r"/>
            <a:fld id="{BB5C8A47-FA86-4FDD-808D-45DBCE201291}" type="slidenum">
              <a:rPr lang="zh-CN" altLang="en-US" sz="1400">
                <a:latin typeface="Calibri" panose="020F0502020204030204" pitchFamily="34" charset="0"/>
                <a:ea typeface="宋体" panose="02010600030101010101" pitchFamily="2" charset="-122"/>
              </a:rPr>
            </a:fld>
            <a:endParaRPr lang="en-US" altLang="zh-CN" sz="1400">
              <a:latin typeface="Calibri" panose="020F0502020204030204" pitchFamily="34" charset="0"/>
            </a:endParaRPr>
          </a:p>
        </p:txBody>
      </p:sp>
      <p:pic>
        <p:nvPicPr>
          <p:cNvPr id="6151" name="图片 1073743875" descr="学科网 zxxk.com"/>
          <p:cNvPicPr>
            <a:picLocks noChangeAspect="1"/>
          </p:cNvPicPr>
          <p:nvPr/>
        </p:nvPicPr>
        <p:blipFill>
          <a:blip r:embed="rId12" r:link="rId13"/>
          <a:stretch>
            <a:fillRect/>
          </a:stretch>
        </p:blipFill>
        <p:spPr>
          <a:xfrm>
            <a:off x="838200" y="365125"/>
            <a:ext cx="9525" cy="9525"/>
          </a:xfrm>
          <a:prstGeom prst="rect">
            <a:avLst/>
          </a:prstGeom>
          <a:noFill/>
          <a:ln>
            <a:noFill/>
            <a:miter lim="800000"/>
            <a:headEnd/>
            <a:tailEnd/>
          </a:ln>
        </p:spPr>
      </p:pic>
    </p:spTree>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ransition/>
  <p:txStyles>
    <p:titleStyle>
      <a:lvl1pPr marL="0" indent="0" algn="ctr" defTabSz="914400" rtl="0" eaLnBrk="0" fontAlgn="base" hangingPunct="0">
        <a:lnSpc>
          <a:spcPct val="100000"/>
        </a:lnSpc>
        <a:spcBef>
          <a:spcPct val="0"/>
        </a:spcBef>
        <a:spcAft>
          <a:spcPct val="0"/>
        </a:spcAft>
        <a:buClrTx/>
        <a:buSzTx/>
        <a:buFontTx/>
        <a:buNone/>
        <a:defRPr sz="4400" kern="1200">
          <a:solidFill>
            <a:schemeClr val="tx2"/>
          </a:solidFill>
          <a:latin typeface="Arial" panose="020B0604020202020204" pitchFamily="34" charset="0"/>
          <a:ea typeface="宋体" panose="02010600030101010101" pitchFamily="2" charset="-122"/>
          <a:cs typeface="+mj-cs"/>
        </a:defRPr>
      </a:lvl1pPr>
    </p:titleStyle>
    <p:bodyStyle>
      <a:lvl1pPr marL="342900" indent="-342900" algn="l" defTabSz="914400" rtl="0" eaLnBrk="0" fontAlgn="base" hangingPunct="0">
        <a:lnSpc>
          <a:spcPct val="100000"/>
        </a:lnSpc>
        <a:spcBef>
          <a:spcPct val="20000"/>
        </a:spcBef>
        <a:spcAft>
          <a:spcPct val="0"/>
        </a:spcAft>
        <a:buClrTx/>
        <a:buSzTx/>
        <a:buFontTx/>
        <a:buChar char="•"/>
        <a:defRPr sz="3200" kern="1200">
          <a:solidFill>
            <a:schemeClr val="tx1"/>
          </a:solidFill>
          <a:latin typeface="+mn-lt"/>
          <a:ea typeface="+mn-ea"/>
          <a:cs typeface="+mn-cs"/>
        </a:defRPr>
      </a:lvl1pPr>
      <a:lvl2pPr marL="742950" lvl="1" indent="-285750" algn="l" defTabSz="914400" rtl="0" eaLnBrk="0" fontAlgn="base" hangingPunct="0">
        <a:lnSpc>
          <a:spcPct val="100000"/>
        </a:lnSpc>
        <a:spcBef>
          <a:spcPct val="20000"/>
        </a:spcBef>
        <a:spcAft>
          <a:spcPct val="0"/>
        </a:spcAft>
        <a:buClrTx/>
        <a:buSzTx/>
        <a:buFontTx/>
        <a:buChar char="–"/>
        <a:defRPr sz="2800" kern="1200">
          <a:solidFill>
            <a:schemeClr val="tx1"/>
          </a:solidFill>
          <a:latin typeface="+mn-lt"/>
          <a:ea typeface="+mn-ea"/>
          <a:cs typeface="+mn-cs"/>
        </a:defRPr>
      </a:lvl2pPr>
      <a:lvl3pPr marL="1143000" lvl="2" indent="-228600" algn="l" defTabSz="914400" rtl="0" eaLnBrk="0" fontAlgn="base" hangingPunct="0">
        <a:lnSpc>
          <a:spcPct val="100000"/>
        </a:lnSpc>
        <a:spcBef>
          <a:spcPct val="20000"/>
        </a:spcBef>
        <a:spcAft>
          <a:spcPct val="0"/>
        </a:spcAft>
        <a:buClrTx/>
        <a:buSzTx/>
        <a:buFontTx/>
        <a:buChar char="•"/>
        <a:defRPr sz="2400" kern="1200">
          <a:solidFill>
            <a:schemeClr val="tx1"/>
          </a:solidFill>
          <a:latin typeface="+mn-lt"/>
          <a:ea typeface="+mn-ea"/>
          <a:cs typeface="+mn-cs"/>
        </a:defRPr>
      </a:lvl3pPr>
      <a:lvl4pPr marL="1600200" lvl="3" indent="-228600" algn="l" defTabSz="914400" rtl="0" eaLnBrk="0" fontAlgn="base" hangingPunct="0">
        <a:lnSpc>
          <a:spcPct val="100000"/>
        </a:lnSpc>
        <a:spcBef>
          <a:spcPct val="20000"/>
        </a:spcBef>
        <a:spcAft>
          <a:spcPct val="0"/>
        </a:spcAft>
        <a:buClrTx/>
        <a:buSzTx/>
        <a:buFontTx/>
        <a:buChar char="–"/>
        <a:defRPr sz="2000" kern="1200">
          <a:solidFill>
            <a:schemeClr val="tx1"/>
          </a:solidFill>
          <a:latin typeface="+mn-lt"/>
          <a:ea typeface="+mn-ea"/>
          <a:cs typeface="+mn-cs"/>
        </a:defRPr>
      </a:lvl4pPr>
      <a:lvl5pPr marL="2057400" lvl="4" indent="-228600" algn="l" defTabSz="914400" rtl="0" eaLnBrk="0" fontAlgn="base" hangingPunct="0">
        <a:lnSpc>
          <a:spcPct val="100000"/>
        </a:lnSpc>
        <a:spcBef>
          <a:spcPct val="20000"/>
        </a:spcBef>
        <a:spcAft>
          <a:spcPct val="0"/>
        </a:spcAft>
        <a:buClrTx/>
        <a:buSzTx/>
        <a:buFontTx/>
        <a:buChar char="»"/>
        <a:defRPr sz="2000" kern="1200">
          <a:solidFill>
            <a:schemeClr val="tx1"/>
          </a:solidFill>
          <a:latin typeface="+mn-lt"/>
          <a:ea typeface="+mn-ea"/>
          <a:cs typeface="+mn-cs"/>
        </a:defRPr>
      </a:lvl5pPr>
      <a:lvl6pPr marL="2514600" lvl="5"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6pPr>
      <a:lvl7pPr marL="2971800" lvl="6"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7pPr>
      <a:lvl8pPr marL="3429000" lvl="7"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8pPr>
      <a:lvl9pPr marL="3886200" lvl="8"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9pPr>
    </p:bodyStyle>
    <p:otherStyle>
      <a:lvl1pPr marL="0" lvl="0" indent="0" algn="l" defTabSz="914400" rtl="0" eaLnBrk="1" fontAlgn="base" latinLnBrk="0" hangingPunct="1">
        <a:lnSpc>
          <a:spcPct val="100000"/>
        </a:lnSpc>
        <a:spcBef>
          <a:spcPct val="0"/>
        </a:spcBef>
        <a:spcAft>
          <a:spcPct val="0"/>
        </a:spcAft>
        <a:buClrTx/>
        <a:buSzTx/>
        <a:buFontTx/>
        <a:buNone/>
        <a:defRPr sz="1800" b="0" i="0" u="none" kern="1200" baseline="0">
          <a:solidFill>
            <a:schemeClr val="tx1"/>
          </a:solidFill>
          <a:latin typeface="+mn-lt"/>
          <a:ea typeface="+mn-ea"/>
          <a:cs typeface="+mn-cs"/>
        </a:defRPr>
      </a:lvl1pPr>
      <a:lvl2pPr marL="457200" lvl="1" indent="0" algn="l" defTabSz="914400" rtl="0" eaLnBrk="1" fontAlgn="base" latinLnBrk="0" hangingPunct="1">
        <a:lnSpc>
          <a:spcPct val="100000"/>
        </a:lnSpc>
        <a:spcBef>
          <a:spcPct val="0"/>
        </a:spcBef>
        <a:spcAft>
          <a:spcPct val="0"/>
        </a:spcAft>
        <a:buClrTx/>
        <a:buSzTx/>
        <a:buFontTx/>
        <a:buNone/>
        <a:defRPr sz="1800" b="0" i="0" u="none" kern="1200" baseline="0">
          <a:solidFill>
            <a:schemeClr val="tx1"/>
          </a:solidFill>
          <a:latin typeface="Arial" panose="020B060402020202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ClrTx/>
        <a:buSzTx/>
        <a:buFontTx/>
        <a:buNone/>
        <a:defRPr sz="1800" b="0" i="0" u="none" kern="1200" baseline="0">
          <a:solidFill>
            <a:schemeClr val="tx1"/>
          </a:solidFill>
          <a:latin typeface="Arial" panose="020B060402020202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ClrTx/>
        <a:buSzTx/>
        <a:buFontTx/>
        <a:buNone/>
        <a:defRPr sz="1800" b="0" i="0" u="none" kern="1200" baseline="0">
          <a:solidFill>
            <a:schemeClr val="tx1"/>
          </a:solidFill>
          <a:latin typeface="Arial" panose="020B060402020202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ClrTx/>
        <a:buSzTx/>
        <a:buFontTx/>
        <a:buNone/>
        <a:defRPr sz="1800" b="0" i="0" u="none" kern="1200" baseline="0">
          <a:solidFill>
            <a:schemeClr val="tx1"/>
          </a:solidFill>
          <a:latin typeface="Arial" panose="020B0604020202020204" pitchFamily="34" charset="0"/>
          <a:ea typeface="宋体" panose="02010600030101010101" pitchFamily="2" charset="-122"/>
          <a:cs typeface="+mn-cs"/>
        </a:defRPr>
      </a:lvl5pPr>
      <a:lvl6pPr marL="2286000" lvl="5" indent="0" algn="l" defTabSz="91440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6pPr>
      <a:lvl7pPr marL="2743200" lvl="6" indent="0" algn="l" defTabSz="91440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7pPr>
      <a:lvl8pPr marL="3200400" lvl="7" indent="0" algn="l" defTabSz="91440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8pPr>
      <a:lvl9pPr marL="3657600" lvl="8" indent="0" algn="l" defTabSz="91440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51.xml"/><Relationship Id="rId1" Type="http://schemas.openxmlformats.org/officeDocument/2006/relationships/image" Target="../media/image4.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14.xml.rels><?xml version="1.0" encoding="UTF-8" standalone="yes"?>
<Relationships xmlns="http://schemas.openxmlformats.org/package/2006/relationships"><Relationship Id="rId4" Type="http://schemas.openxmlformats.org/officeDocument/2006/relationships/slideLayout" Target="../slideLayouts/slideLayout51.xml"/><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image" Target="../media/image12.jpeg"/></Relationships>
</file>

<file path=ppt/slides/_rels/slide2.xml.rels><?xml version="1.0" encoding="UTF-8" standalone="yes"?>
<Relationships xmlns="http://schemas.openxmlformats.org/package/2006/relationships"><Relationship Id="rId4" Type="http://schemas.openxmlformats.org/officeDocument/2006/relationships/notesSlide" Target="../notesSlides/notesSlide1.xml"/><Relationship Id="rId3" Type="http://schemas.openxmlformats.org/officeDocument/2006/relationships/slideLayout" Target="../slideLayouts/slideLayout51.xml"/><Relationship Id="rId2" Type="http://schemas.openxmlformats.org/officeDocument/2006/relationships/image" Target="../media/image6.png"/><Relationship Id="rId1" Type="http://schemas.openxmlformats.org/officeDocument/2006/relationships/image" Target="../media/image5.png"/></Relationships>
</file>

<file path=ppt/slides/_rels/slide3.xml.rels><?xml version="1.0" encoding="UTF-8" standalone="yes"?>
<Relationships xmlns="http://schemas.openxmlformats.org/package/2006/relationships"><Relationship Id="rId2" Type="http://schemas.openxmlformats.org/officeDocument/2006/relationships/slideLayout" Target="../slideLayouts/slideLayout51.xml"/><Relationship Id="rId1" Type="http://schemas.openxmlformats.org/officeDocument/2006/relationships/image" Target="../media/image6.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1.xml"/></Relationships>
</file>

<file path=ppt/slides/_rels/slide6.xml.rels><?xml version="1.0" encoding="UTF-8" standalone="yes"?>
<Relationships xmlns="http://schemas.openxmlformats.org/package/2006/relationships"><Relationship Id="rId4" Type="http://schemas.openxmlformats.org/officeDocument/2006/relationships/slideLayout" Target="../slideLayouts/slideLayout62.xml"/><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image" Target="../media/image7.png"/></Relationships>
</file>

<file path=ppt/slides/_rels/slide7.xml.rels><?xml version="1.0" encoding="UTF-8" standalone="yes"?>
<Relationships xmlns="http://schemas.openxmlformats.org/package/2006/relationships"><Relationship Id="rId2" Type="http://schemas.openxmlformats.org/officeDocument/2006/relationships/slideLayout" Target="../slideLayouts/slideLayout51.xml"/><Relationship Id="rId1" Type="http://schemas.openxmlformats.org/officeDocument/2006/relationships/image" Target="../media/image10.jpeg"/></Relationships>
</file>

<file path=ppt/slides/_rels/slide8.xml.rels><?xml version="1.0" encoding="UTF-8" standalone="yes"?>
<Relationships xmlns="http://schemas.openxmlformats.org/package/2006/relationships"><Relationship Id="rId2" Type="http://schemas.openxmlformats.org/officeDocument/2006/relationships/slideLayout" Target="../slideLayouts/slideLayout62.xml"/><Relationship Id="rId1" Type="http://schemas.openxmlformats.org/officeDocument/2006/relationships/image" Target="../media/image11.png"/></Relationships>
</file>

<file path=ppt/slides/_rels/slide9.xml.rels><?xml version="1.0" encoding="UTF-8" standalone="yes"?>
<Relationships xmlns="http://schemas.openxmlformats.org/package/2006/relationships"><Relationship Id="rId2" Type="http://schemas.openxmlformats.org/officeDocument/2006/relationships/slideLayout" Target="../slideLayouts/slideLayout51.xml"/><Relationship Id="rId1"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3" name="图片 2"/>
          <p:cNvPicPr>
            <a:picLocks noChangeAspect="1"/>
          </p:cNvPicPr>
          <p:nvPr/>
        </p:nvPicPr>
        <p:blipFill>
          <a:blip r:embed="rId1"/>
          <a:stretch>
            <a:fillRect/>
          </a:stretch>
        </p:blipFill>
        <p:spPr>
          <a:xfrm>
            <a:off x="7040563" y="58738"/>
            <a:ext cx="5168900" cy="6834187"/>
          </a:xfrm>
          <a:prstGeom prst="rect">
            <a:avLst/>
          </a:prstGeom>
          <a:noFill/>
          <a:ln>
            <a:noFill/>
            <a:miter lim="800000"/>
            <a:headEnd/>
            <a:tailEnd/>
          </a:ln>
        </p:spPr>
      </p:pic>
      <p:sp>
        <p:nvSpPr>
          <p:cNvPr id="8194" name="文本框 3"/>
          <p:cNvSpPr txBox="1"/>
          <p:nvPr/>
        </p:nvSpPr>
        <p:spPr>
          <a:xfrm>
            <a:off x="477838" y="1063625"/>
            <a:ext cx="9158287" cy="2076450"/>
          </a:xfrm>
          <a:prstGeom prst="rect">
            <a:avLst/>
          </a:prstGeom>
          <a:noFill/>
          <a:ln>
            <a:noFill/>
            <a:miter lim="800000"/>
          </a:ln>
        </p:spPr>
        <p:txBody>
          <a:bodyPr wrap="square" anchor="t" anchorCtr="0">
            <a:spAutoFit/>
          </a:bodyPr>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5pPr>
          </a:lstStyle>
          <a:p>
            <a:pPr lvl="0"/>
            <a:r>
              <a:rPr lang="zh-CN" altLang="en-US" sz="12800">
                <a:solidFill>
                  <a:srgbClr val="0070C0"/>
                </a:solidFill>
                <a:latin typeface="华光标题宋_CNKI" charset="-122"/>
                <a:ea typeface="华光标题宋_CNKI" charset="-122"/>
              </a:rPr>
              <a:t>应用文写作</a:t>
            </a:r>
            <a:endParaRPr lang="zh-CN" altLang="en-US" sz="12800">
              <a:solidFill>
                <a:srgbClr val="0070C0"/>
              </a:solidFill>
              <a:latin typeface="华光标题宋_CNKI" charset="-122"/>
              <a:ea typeface="华光标题宋_CNKI" charset="-122"/>
            </a:endParaRPr>
          </a:p>
        </p:txBody>
      </p:sp>
    </p:spTree>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内容占位符 2"/>
          <p:cNvSpPr>
            <a:spLocks noGrp="1"/>
          </p:cNvSpPr>
          <p:nvPr>
            <p:ph idx="1"/>
          </p:nvPr>
        </p:nvSpPr>
        <p:spPr>
          <a:xfrm>
            <a:off x="-53975" y="0"/>
            <a:ext cx="11870055" cy="6987540"/>
          </a:xfrm>
        </p:spPr>
        <p:txBody>
          <a:bodyPr>
            <a:noAutofit/>
          </a:bodyPr>
          <a:p>
            <a:pPr algn="just"/>
            <a:r>
              <a:rPr lang="zh-CN" altLang="en-US" sz="2650">
                <a:latin typeface="Times New Roman" panose="02020603050405020304" charset="0"/>
                <a:cs typeface="Times New Roman" panose="02020603050405020304" charset="0"/>
              </a:rPr>
              <a:t>Dear Peter,</a:t>
            </a:r>
            <a:endParaRPr lang="zh-CN" altLang="en-US" sz="2650">
              <a:latin typeface="Times New Roman" panose="02020603050405020304" charset="0"/>
              <a:cs typeface="Times New Roman" panose="02020603050405020304" charset="0"/>
            </a:endParaRPr>
          </a:p>
          <a:p>
            <a:pPr algn="just"/>
            <a:r>
              <a:rPr lang="en-US" altLang="zh-CN" sz="2650">
                <a:latin typeface="Times New Roman" panose="02020603050405020304" charset="0"/>
                <a:cs typeface="Times New Roman" panose="02020603050405020304" charset="0"/>
              </a:rPr>
              <a:t>     </a:t>
            </a:r>
            <a:r>
              <a:rPr lang="zh-CN" altLang="en-US" sz="2650">
                <a:latin typeface="Times New Roman" panose="02020603050405020304" charset="0"/>
                <a:cs typeface="Times New Roman" panose="02020603050405020304" charset="0"/>
              </a:rPr>
              <a:t>Learning from your last letter that you will travel to China during the Spring Festival and are eager to choose a city to visit, I am </a:t>
            </a:r>
            <a:r>
              <a:rPr lang="zh-CN" altLang="en-US" sz="2650">
                <a:solidFill>
                  <a:srgbClr val="FF0000"/>
                </a:solidFill>
                <a:latin typeface="Times New Roman" panose="02020603050405020304" charset="0"/>
                <a:cs typeface="Times New Roman" panose="02020603050405020304" charset="0"/>
              </a:rPr>
              <a:t>more than</a:t>
            </a:r>
            <a:r>
              <a:rPr lang="zh-CN" altLang="en-US" sz="2650">
                <a:latin typeface="Times New Roman" panose="02020603050405020304" charset="0"/>
                <a:cs typeface="Times New Roman" panose="02020603050405020304" charset="0"/>
              </a:rPr>
              <a:t> delighted to recommend </a:t>
            </a:r>
            <a:r>
              <a:rPr lang="zh-CN" altLang="en-US" sz="2650">
                <a:highlight>
                  <a:srgbClr val="FFFF00"/>
                </a:highlight>
                <a:latin typeface="Times New Roman" panose="02020603050405020304" charset="0"/>
                <a:cs typeface="Times New Roman" panose="02020603050405020304" charset="0"/>
              </a:rPr>
              <a:t>Shenzhen</a:t>
            </a:r>
            <a:r>
              <a:rPr lang="zh-CN" altLang="en-US" sz="2650">
                <a:latin typeface="Times New Roman" panose="02020603050405020304" charset="0"/>
                <a:cs typeface="Times New Roman" panose="02020603050405020304" charset="0"/>
              </a:rPr>
              <a:t> to you.</a:t>
            </a:r>
            <a:endParaRPr lang="zh-CN" altLang="en-US" sz="2650">
              <a:latin typeface="Times New Roman" panose="02020603050405020304" charset="0"/>
              <a:cs typeface="Times New Roman" panose="02020603050405020304" charset="0"/>
            </a:endParaRPr>
          </a:p>
          <a:p>
            <a:pPr algn="just"/>
            <a:r>
              <a:rPr lang="en-US" altLang="zh-CN" sz="2650">
                <a:latin typeface="Times New Roman" panose="02020603050405020304" charset="0"/>
                <a:cs typeface="Times New Roman" panose="02020603050405020304" charset="0"/>
              </a:rPr>
              <a:t>     </a:t>
            </a:r>
            <a:r>
              <a:rPr lang="zh-CN" altLang="en-US" sz="2650">
                <a:latin typeface="Times New Roman" panose="02020603050405020304" charset="0"/>
                <a:cs typeface="Times New Roman" panose="02020603050405020304" charset="0"/>
              </a:rPr>
              <a:t>Shenzhen, locat</a:t>
            </a:r>
            <a:r>
              <a:rPr lang="zh-CN" altLang="en-US" sz="2650">
                <a:solidFill>
                  <a:srgbClr val="FF0000"/>
                </a:solidFill>
                <a:latin typeface="Times New Roman" panose="02020603050405020304" charset="0"/>
                <a:cs typeface="Times New Roman" panose="02020603050405020304" charset="0"/>
              </a:rPr>
              <a:t>ed</a:t>
            </a:r>
            <a:r>
              <a:rPr lang="zh-CN" altLang="en-US" sz="2650">
                <a:latin typeface="Times New Roman" panose="02020603050405020304" charset="0"/>
                <a:cs typeface="Times New Roman" panose="02020603050405020304" charset="0"/>
              </a:rPr>
              <a:t> in southern China, is a vibrant city </a:t>
            </a:r>
            <a:r>
              <a:rPr lang="zh-CN" altLang="en-US" sz="2650">
                <a:solidFill>
                  <a:srgbClr val="FF0000"/>
                </a:solidFill>
                <a:latin typeface="Times New Roman" panose="02020603050405020304" charset="0"/>
                <a:cs typeface="Times New Roman" panose="02020603050405020304" charset="0"/>
              </a:rPr>
              <a:t>with</a:t>
            </a:r>
            <a:r>
              <a:rPr lang="zh-CN" altLang="en-US" sz="2650">
                <a:latin typeface="Times New Roman" panose="02020603050405020304" charset="0"/>
                <a:cs typeface="Times New Roman" panose="02020603050405020304" charset="0"/>
              </a:rPr>
              <a:t> a high level of modernization. Here are some reasons why I think you would enjoy traveling here. Firstly, </a:t>
            </a:r>
            <a:r>
              <a:rPr lang="zh-CN" altLang="en-US" sz="2650" u="sng">
                <a:solidFill>
                  <a:srgbClr val="FF0000"/>
                </a:solidFill>
                <a:latin typeface="Times New Roman" panose="02020603050405020304" charset="0"/>
                <a:cs typeface="Times New Roman" panose="02020603050405020304" charset="0"/>
              </a:rPr>
              <a:t>as </a:t>
            </a:r>
            <a:r>
              <a:rPr lang="zh-CN" altLang="en-US" sz="2650" u="sng">
                <a:latin typeface="Times New Roman" panose="02020603050405020304" charset="0"/>
                <a:cs typeface="Times New Roman" panose="02020603050405020304" charset="0"/>
              </a:rPr>
              <a:t>one of the most innovative cities in China, Shenzhen </a:t>
            </a:r>
            <a:r>
              <a:rPr lang="zh-CN" altLang="en-US" sz="2650" u="sng">
                <a:solidFill>
                  <a:srgbClr val="FF0000"/>
                </a:solidFill>
                <a:latin typeface="Times New Roman" panose="02020603050405020304" charset="0"/>
                <a:cs typeface="Times New Roman" panose="02020603050405020304" charset="0"/>
              </a:rPr>
              <a:t>boasts </a:t>
            </a:r>
            <a:r>
              <a:rPr lang="zh-CN" altLang="en-US" sz="2650" u="sng">
                <a:latin typeface="Times New Roman" panose="02020603050405020304" charset="0"/>
                <a:cs typeface="Times New Roman" panose="02020603050405020304" charset="0"/>
              </a:rPr>
              <a:t>many distinctive scenic spots and modern landmarks, </a:t>
            </a:r>
            <a:r>
              <a:rPr lang="zh-CN" altLang="en-US" sz="2650" u="sng">
                <a:solidFill>
                  <a:srgbClr val="FF0000"/>
                </a:solidFill>
                <a:latin typeface="Times New Roman" panose="02020603050405020304" charset="0"/>
                <a:cs typeface="Times New Roman" panose="02020603050405020304" charset="0"/>
              </a:rPr>
              <a:t>which </a:t>
            </a:r>
            <a:r>
              <a:rPr lang="zh-CN" altLang="en-US" sz="2650" u="sng">
                <a:latin typeface="Times New Roman" panose="02020603050405020304" charset="0"/>
                <a:cs typeface="Times New Roman" panose="02020603050405020304" charset="0"/>
              </a:rPr>
              <a:t>will bring you a unique travel experience. </a:t>
            </a:r>
            <a:r>
              <a:rPr lang="zh-CN" altLang="en-US" sz="2650">
                <a:latin typeface="Times New Roman" panose="02020603050405020304" charset="0"/>
                <a:cs typeface="Times New Roman" panose="02020603050405020304" charset="0"/>
              </a:rPr>
              <a:t>Additionally, </a:t>
            </a:r>
            <a:r>
              <a:rPr lang="zh-CN" altLang="en-US" sz="2650">
                <a:solidFill>
                  <a:srgbClr val="FF0000"/>
                </a:solidFill>
                <a:latin typeface="Times New Roman" panose="02020603050405020304" charset="0"/>
                <a:cs typeface="Times New Roman" panose="02020603050405020304" charset="0"/>
              </a:rPr>
              <a:t>with</a:t>
            </a:r>
            <a:r>
              <a:rPr lang="zh-CN" altLang="en-US" sz="2650">
                <a:latin typeface="Times New Roman" panose="02020603050405020304" charset="0"/>
                <a:cs typeface="Times New Roman" panose="02020603050405020304" charset="0"/>
              </a:rPr>
              <a:t> a diverse and inclusive community, this modern city</a:t>
            </a:r>
            <a:r>
              <a:rPr lang="zh-CN" altLang="en-US" sz="2650">
                <a:solidFill>
                  <a:srgbClr val="FF0000"/>
                </a:solidFill>
                <a:latin typeface="Times New Roman" panose="02020603050405020304" charset="0"/>
                <a:cs typeface="Times New Roman" panose="02020603050405020304" charset="0"/>
              </a:rPr>
              <a:t> never fails to</a:t>
            </a:r>
            <a:r>
              <a:rPr lang="zh-CN" altLang="en-US" sz="2650">
                <a:latin typeface="Times New Roman" panose="02020603050405020304" charset="0"/>
                <a:cs typeface="Times New Roman" panose="02020603050405020304" charset="0"/>
              </a:rPr>
              <a:t> attract visitors from all over the world, thus probably </a:t>
            </a:r>
            <a:r>
              <a:rPr lang="zh-CN" altLang="en-US" sz="2650">
                <a:solidFill>
                  <a:srgbClr val="FF0000"/>
                </a:solidFill>
                <a:latin typeface="Times New Roman" panose="02020603050405020304" charset="0"/>
                <a:cs typeface="Times New Roman" panose="02020603050405020304" charset="0"/>
              </a:rPr>
              <a:t>making</a:t>
            </a:r>
            <a:r>
              <a:rPr lang="zh-CN" altLang="en-US" sz="2650">
                <a:latin typeface="Times New Roman" panose="02020603050405020304" charset="0"/>
                <a:cs typeface="Times New Roman" panose="02020603050405020304" charset="0"/>
              </a:rPr>
              <a:t> it easy for you to communicate and feel at home. </a:t>
            </a:r>
            <a:r>
              <a:rPr lang="zh-CN" altLang="en-US" sz="2650" u="sng">
                <a:latin typeface="Times New Roman" panose="02020603050405020304" charset="0"/>
                <a:cs typeface="Times New Roman" panose="02020603050405020304" charset="0"/>
              </a:rPr>
              <a:t>Lastly, </a:t>
            </a:r>
            <a:r>
              <a:rPr lang="zh-CN" altLang="en-US" sz="2650" u="sng">
                <a:solidFill>
                  <a:srgbClr val="FF0000"/>
                </a:solidFill>
                <a:latin typeface="Times New Roman" panose="02020603050405020304" charset="0"/>
                <a:cs typeface="Times New Roman" panose="02020603050405020304" charset="0"/>
              </a:rPr>
              <a:t>there exist</a:t>
            </a:r>
            <a:r>
              <a:rPr lang="zh-CN" altLang="en-US" sz="2650" u="sng">
                <a:latin typeface="Times New Roman" panose="02020603050405020304" charset="0"/>
                <a:cs typeface="Times New Roman" panose="02020603050405020304" charset="0"/>
              </a:rPr>
              <a:t> many parks, beaches and mountains in this city, </a:t>
            </a:r>
            <a:r>
              <a:rPr lang="zh-CN" altLang="en-US" sz="2650" u="sng">
                <a:solidFill>
                  <a:srgbClr val="FF0000"/>
                </a:solidFill>
                <a:latin typeface="Times New Roman" panose="02020603050405020304" charset="0"/>
                <a:cs typeface="Times New Roman" panose="02020603050405020304" charset="0"/>
              </a:rPr>
              <a:t>where </a:t>
            </a:r>
            <a:r>
              <a:rPr lang="zh-CN" altLang="en-US" sz="2650" u="sng">
                <a:latin typeface="Times New Roman" panose="02020603050405020304" charset="0"/>
                <a:cs typeface="Times New Roman" panose="02020603050405020304" charset="0"/>
              </a:rPr>
              <a:t>you can </a:t>
            </a:r>
            <a:r>
              <a:rPr lang="zh-CN" altLang="en-US" sz="2650" u="sng">
                <a:solidFill>
                  <a:srgbClr val="FF0000"/>
                </a:solidFill>
                <a:latin typeface="Times New Roman" panose="02020603050405020304" charset="0"/>
                <a:cs typeface="Times New Roman" panose="02020603050405020304" charset="0"/>
              </a:rPr>
              <a:t>immerse yourself</a:t>
            </a:r>
            <a:r>
              <a:rPr lang="zh-CN" altLang="en-US" sz="2650" u="sng">
                <a:latin typeface="Times New Roman" panose="02020603050405020304" charset="0"/>
                <a:cs typeface="Times New Roman" panose="02020603050405020304" charset="0"/>
              </a:rPr>
              <a:t> in its striking natural beauty and enjoy various outdoor activities in your spare time during the festival.</a:t>
            </a:r>
            <a:endParaRPr lang="zh-CN" altLang="en-US" sz="2650" u="sng">
              <a:latin typeface="Times New Roman" panose="02020603050405020304" charset="0"/>
              <a:cs typeface="Times New Roman" panose="02020603050405020304" charset="0"/>
            </a:endParaRPr>
          </a:p>
          <a:p>
            <a:pPr algn="just"/>
            <a:r>
              <a:rPr lang="en-US" altLang="zh-CN" sz="2650">
                <a:latin typeface="Times New Roman" panose="02020603050405020304" charset="0"/>
                <a:cs typeface="Times New Roman" panose="02020603050405020304" charset="0"/>
              </a:rPr>
              <a:t>     </a:t>
            </a:r>
            <a:r>
              <a:rPr lang="zh-CN" altLang="en-US" sz="2650">
                <a:latin typeface="Times New Roman" panose="02020603050405020304" charset="0"/>
                <a:cs typeface="Times New Roman" panose="02020603050405020304" charset="0"/>
              </a:rPr>
              <a:t>I would</a:t>
            </a:r>
            <a:r>
              <a:rPr lang="zh-CN" altLang="en-US" sz="2650">
                <a:solidFill>
                  <a:srgbClr val="FF0000"/>
                </a:solidFill>
                <a:latin typeface="Times New Roman" panose="02020603050405020304" charset="0"/>
                <a:cs typeface="Times New Roman" panose="02020603050405020304" charset="0"/>
              </a:rPr>
              <a:t> appreciate it </a:t>
            </a:r>
            <a:r>
              <a:rPr lang="zh-CN" altLang="en-US" sz="2650">
                <a:latin typeface="Times New Roman" panose="02020603050405020304" charset="0"/>
                <a:cs typeface="Times New Roman" panose="02020603050405020304" charset="0"/>
              </a:rPr>
              <a:t>if you </a:t>
            </a:r>
            <a:r>
              <a:rPr lang="zh-CN" altLang="en-US" sz="2650">
                <a:solidFill>
                  <a:srgbClr val="FF0000"/>
                </a:solidFill>
                <a:latin typeface="Times New Roman" panose="02020603050405020304" charset="0"/>
                <a:cs typeface="Times New Roman" panose="02020603050405020304" charset="0"/>
              </a:rPr>
              <a:t>take</a:t>
            </a:r>
            <a:r>
              <a:rPr lang="zh-CN" altLang="en-US" sz="2650">
                <a:latin typeface="Times New Roman" panose="02020603050405020304" charset="0"/>
                <a:cs typeface="Times New Roman" panose="02020603050405020304" charset="0"/>
              </a:rPr>
              <a:t> my recommendation</a:t>
            </a:r>
            <a:r>
              <a:rPr lang="zh-CN" altLang="en-US" sz="2650">
                <a:solidFill>
                  <a:srgbClr val="FF0000"/>
                </a:solidFill>
                <a:latin typeface="Times New Roman" panose="02020603050405020304" charset="0"/>
                <a:cs typeface="Times New Roman" panose="02020603050405020304" charset="0"/>
              </a:rPr>
              <a:t> into account</a:t>
            </a:r>
            <a:r>
              <a:rPr lang="zh-CN" altLang="en-US" sz="2650">
                <a:latin typeface="Times New Roman" panose="02020603050405020304" charset="0"/>
                <a:cs typeface="Times New Roman" panose="02020603050405020304" charset="0"/>
              </a:rPr>
              <a:t>, and I do hope you will have a wonderful Spring Festival trip in China.</a:t>
            </a:r>
            <a:r>
              <a:rPr lang="zh-CN" altLang="en-US" sz="2650">
                <a:solidFill>
                  <a:srgbClr val="FF0000"/>
                </a:solidFill>
                <a:latin typeface="Times New Roman" panose="02020603050405020304" charset="0"/>
                <a:cs typeface="Times New Roman" panose="02020603050405020304" charset="0"/>
              </a:rPr>
              <a:t> Should you</a:t>
            </a:r>
            <a:r>
              <a:rPr lang="zh-CN" altLang="en-US" sz="2650">
                <a:latin typeface="Times New Roman" panose="02020603050405020304" charset="0"/>
                <a:cs typeface="Times New Roman" panose="02020603050405020304" charset="0"/>
              </a:rPr>
              <a:t> need any further information, please feel free to contact me.</a:t>
            </a:r>
            <a:endParaRPr lang="zh-CN" altLang="en-US" sz="2650">
              <a:latin typeface="Times New Roman" panose="02020603050405020304" charset="0"/>
              <a:cs typeface="Times New Roman" panose="02020603050405020304" charset="0"/>
            </a:endParaRPr>
          </a:p>
          <a:p>
            <a:r>
              <a:rPr lang="en-US" altLang="zh-CN" sz="2500">
                <a:latin typeface="Times New Roman" panose="02020603050405020304" charset="0"/>
                <a:cs typeface="Times New Roman" panose="02020603050405020304" charset="0"/>
              </a:rPr>
              <a:t>                                                                       </a:t>
            </a:r>
            <a:r>
              <a:rPr lang="en-US" altLang="zh-CN" sz="2300"/>
              <a:t>                                                </a:t>
            </a:r>
            <a:r>
              <a:rPr lang="zh-CN" altLang="en-US" sz="2300"/>
              <a:t>Yours,</a:t>
            </a:r>
            <a:endParaRPr lang="zh-CN" altLang="en-US" sz="2300"/>
          </a:p>
          <a:p>
            <a:r>
              <a:rPr lang="en-US" altLang="zh-CN" sz="2300"/>
              <a:t>                                                                                                                        </a:t>
            </a:r>
            <a:r>
              <a:rPr lang="zh-CN" altLang="en-US" sz="2300"/>
              <a:t>Li Hua</a:t>
            </a:r>
            <a:endParaRPr lang="zh-CN" altLang="en-US" sz="2300"/>
          </a:p>
        </p:txBody>
      </p:sp>
      <p:sp>
        <p:nvSpPr>
          <p:cNvPr id="2" name="矩形 1"/>
          <p:cNvSpPr/>
          <p:nvPr/>
        </p:nvSpPr>
        <p:spPr>
          <a:xfrm>
            <a:off x="335280" y="2708910"/>
            <a:ext cx="11305540" cy="792480"/>
          </a:xfrm>
          <a:prstGeom prst="rect">
            <a:avLst/>
          </a:prstGeom>
        </p:spPr>
        <p:style>
          <a:lnRef idx="2">
            <a:schemeClr val="accent1">
              <a:lumMod val="75000"/>
            </a:schemeClr>
          </a:lnRef>
          <a:fillRef idx="1">
            <a:schemeClr val="accent1"/>
          </a:fillRef>
          <a:effectRef idx="0">
            <a:srgbClr val="FFFFFF"/>
          </a:effectRef>
          <a:fontRef idx="minor">
            <a:schemeClr val="lt1"/>
          </a:fontRef>
        </p:style>
        <p:txBody>
          <a:bodyPr rtlCol="0" anchor="ctr"/>
          <a:p>
            <a:pPr algn="ctr"/>
            <a:r>
              <a:rPr lang="en-US" altLang="zh-CN">
                <a:solidFill>
                  <a:schemeClr val="tx1"/>
                </a:solidFill>
              </a:rPr>
              <a:t>Firstly, shenzhen enjoys warm,mild weather with comfortable tempertatures around 15-20 degrees , you can explore the city without bulky winter coats. </a:t>
            </a:r>
            <a:endParaRPr lang="en-US" altLang="zh-CN">
              <a:solidFill>
                <a:schemeClr val="tx1"/>
              </a:solidFill>
            </a:endParaRPr>
          </a:p>
        </p:txBody>
      </p:sp>
      <p:sp>
        <p:nvSpPr>
          <p:cNvPr id="4" name="矩形 3"/>
          <p:cNvSpPr/>
          <p:nvPr/>
        </p:nvSpPr>
        <p:spPr>
          <a:xfrm>
            <a:off x="335280" y="3573145"/>
            <a:ext cx="11305540" cy="949325"/>
          </a:xfrm>
          <a:prstGeom prst="rect">
            <a:avLst/>
          </a:prstGeom>
        </p:spPr>
        <p:style>
          <a:lnRef idx="2">
            <a:schemeClr val="accent1">
              <a:lumMod val="75000"/>
            </a:schemeClr>
          </a:lnRef>
          <a:fillRef idx="1">
            <a:schemeClr val="accent1"/>
          </a:fillRef>
          <a:effectRef idx="0">
            <a:srgbClr val="FFFFFF"/>
          </a:effectRef>
          <a:fontRef idx="minor">
            <a:schemeClr val="lt1"/>
          </a:fontRef>
        </p:style>
        <p:txBody>
          <a:bodyPr rtlCol="0" anchor="ctr"/>
          <a:p>
            <a:pPr algn="just"/>
            <a:r>
              <a:rPr lang="en-US" altLang="zh-CN">
                <a:solidFill>
                  <a:schemeClr val="tx1"/>
                </a:solidFill>
              </a:rPr>
              <a:t>Additionally, boasting a diverse and inclusive atmosphere, this modern city attracts countless global travelers with its rich and varied activities as well as an amazing selection of tasty food. No matter what your preference is, you are sure to find something that delights your taste buds.</a:t>
            </a:r>
            <a:endParaRPr lang="en-US" altLang="zh-CN">
              <a:solidFill>
                <a:schemeClr val="tx1"/>
              </a:solidFill>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fill="hold"/>
                                        <p:tgtEl>
                                          <p:spTgt spid="4"/>
                                        </p:tgtEl>
                                        <p:attrNameLst>
                                          <p:attrName>ppt_x</p:attrName>
                                        </p:attrNameLst>
                                      </p:cBhvr>
                                      <p:tavLst>
                                        <p:tav tm="0">
                                          <p:val>
                                            <p:strVal val="#ppt_x"/>
                                          </p:val>
                                        </p:tav>
                                        <p:tav tm="100000">
                                          <p:val>
                                            <p:strVal val="#ppt_x"/>
                                          </p:val>
                                        </p:tav>
                                      </p:tavLst>
                                    </p:anim>
                                    <p:anim calcmode="lin" valueType="num">
                                      <p:cBhvr additive="base">
                                        <p:cTn id="14"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bldLvl="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内容占位符 2"/>
          <p:cNvSpPr>
            <a:spLocks noGrp="1"/>
          </p:cNvSpPr>
          <p:nvPr>
            <p:ph idx="1"/>
          </p:nvPr>
        </p:nvSpPr>
        <p:spPr>
          <a:xfrm>
            <a:off x="195580" y="367030"/>
            <a:ext cx="11710035" cy="6090285"/>
          </a:xfrm>
        </p:spPr>
        <p:txBody>
          <a:bodyPr>
            <a:noAutofit/>
          </a:bodyPr>
          <a:p>
            <a:pPr marL="0" indent="0" algn="just">
              <a:lnSpc>
                <a:spcPct val="90000"/>
              </a:lnSpc>
              <a:buNone/>
            </a:pPr>
            <a:r>
              <a:rPr lang="zh-CN" altLang="en-US" sz="2700">
                <a:latin typeface="Times New Roman" panose="02020603050405020304" charset="0"/>
                <a:cs typeface="Times New Roman" panose="02020603050405020304" charset="0"/>
                <a:sym typeface="+mn-ea"/>
              </a:rPr>
              <a:t>Dear Bill,</a:t>
            </a:r>
            <a:endParaRPr lang="zh-CN" altLang="en-US" sz="2700">
              <a:latin typeface="Times New Roman" panose="02020603050405020304" charset="0"/>
              <a:cs typeface="Times New Roman" panose="02020603050405020304" charset="0"/>
            </a:endParaRPr>
          </a:p>
          <a:p>
            <a:pPr marL="0" indent="457200" algn="just" fontAlgn="auto">
              <a:lnSpc>
                <a:spcPct val="90000"/>
              </a:lnSpc>
              <a:buNone/>
            </a:pPr>
            <a:r>
              <a:rPr lang="zh-CN" altLang="en-US" sz="2700">
                <a:latin typeface="Times New Roman" panose="02020603050405020304" charset="0"/>
                <a:cs typeface="Times New Roman" panose="02020603050405020304" charset="0"/>
                <a:sym typeface="+mn-ea"/>
              </a:rPr>
              <a:t>Delighted to learn that you are</a:t>
            </a:r>
            <a:r>
              <a:rPr lang="zh-CN" altLang="en-US" sz="2700">
                <a:solidFill>
                  <a:srgbClr val="FF0000"/>
                </a:solidFill>
                <a:latin typeface="Times New Roman" panose="02020603050405020304" charset="0"/>
                <a:cs typeface="Times New Roman" panose="02020603050405020304" charset="0"/>
                <a:sym typeface="+mn-ea"/>
              </a:rPr>
              <a:t> keen on</a:t>
            </a:r>
            <a:r>
              <a:rPr lang="zh-CN" altLang="en-US" sz="2700">
                <a:latin typeface="Times New Roman" panose="02020603050405020304" charset="0"/>
                <a:cs typeface="Times New Roman" panose="02020603050405020304" charset="0"/>
                <a:sym typeface="+mn-ea"/>
              </a:rPr>
              <a:t> traveling to China, I</a:t>
            </a:r>
            <a:r>
              <a:rPr lang="zh-CN" altLang="en-US" sz="2700">
                <a:solidFill>
                  <a:srgbClr val="FF0000"/>
                </a:solidFill>
                <a:latin typeface="Times New Roman" panose="02020603050405020304" charset="0"/>
                <a:cs typeface="Times New Roman" panose="02020603050405020304" charset="0"/>
                <a:sym typeface="+mn-ea"/>
              </a:rPr>
              <a:t> can’t wait to</a:t>
            </a:r>
            <a:r>
              <a:rPr lang="zh-CN" altLang="en-US" sz="2700">
                <a:latin typeface="Times New Roman" panose="02020603050405020304" charset="0"/>
                <a:cs typeface="Times New Roman" panose="02020603050405020304" charset="0"/>
                <a:sym typeface="+mn-ea"/>
              </a:rPr>
              <a:t> recommend</a:t>
            </a:r>
            <a:r>
              <a:rPr lang="zh-CN" altLang="en-US" sz="2700">
                <a:highlight>
                  <a:srgbClr val="FFFF00"/>
                </a:highlight>
                <a:latin typeface="Times New Roman" panose="02020603050405020304" charset="0"/>
                <a:cs typeface="Times New Roman" panose="02020603050405020304" charset="0"/>
                <a:sym typeface="+mn-ea"/>
              </a:rPr>
              <a:t> Chengdu</a:t>
            </a:r>
            <a:r>
              <a:rPr lang="zh-CN" altLang="en-US" sz="2700">
                <a:latin typeface="Times New Roman" panose="02020603050405020304" charset="0"/>
                <a:cs typeface="Times New Roman" panose="02020603050405020304" charset="0"/>
                <a:sym typeface="+mn-ea"/>
              </a:rPr>
              <a:t>, a city that I believe</a:t>
            </a:r>
            <a:r>
              <a:rPr lang="zh-CN" altLang="en-US" sz="2700">
                <a:solidFill>
                  <a:srgbClr val="FF0000"/>
                </a:solidFill>
                <a:latin typeface="Times New Roman" panose="02020603050405020304" charset="0"/>
                <a:cs typeface="Times New Roman" panose="02020603050405020304" charset="0"/>
                <a:sym typeface="+mn-ea"/>
              </a:rPr>
              <a:t> holds the promise of</a:t>
            </a:r>
            <a:r>
              <a:rPr lang="zh-CN" altLang="en-US" sz="2700">
                <a:latin typeface="Times New Roman" panose="02020603050405020304" charset="0"/>
                <a:cs typeface="Times New Roman" panose="02020603050405020304" charset="0"/>
                <a:sym typeface="+mn-ea"/>
              </a:rPr>
              <a:t> an unforgettable experience, as your first choice.</a:t>
            </a:r>
            <a:endParaRPr lang="zh-CN" altLang="en-US" sz="2700">
              <a:latin typeface="Times New Roman" panose="02020603050405020304" charset="0"/>
              <a:cs typeface="Times New Roman" panose="02020603050405020304" charset="0"/>
            </a:endParaRPr>
          </a:p>
          <a:p>
            <a:pPr marL="0" indent="457200" algn="just" fontAlgn="auto">
              <a:lnSpc>
                <a:spcPct val="90000"/>
              </a:lnSpc>
              <a:buNone/>
            </a:pPr>
            <a:r>
              <a:rPr lang="zh-CN" altLang="en-US" sz="2700">
                <a:latin typeface="Times New Roman" panose="02020603050405020304" charset="0"/>
                <a:cs typeface="Times New Roman" panose="02020603050405020304" charset="0"/>
                <a:sym typeface="+mn-ea"/>
              </a:rPr>
              <a:t>    The reasons why I recommend Chengdu are as follows. Firstly, Chengdu, the capital city of Sichuan province,</a:t>
            </a:r>
            <a:r>
              <a:rPr lang="zh-CN" altLang="en-US" sz="2700">
                <a:solidFill>
                  <a:srgbClr val="FF0000"/>
                </a:solidFill>
                <a:latin typeface="Times New Roman" panose="02020603050405020304" charset="0"/>
                <a:cs typeface="Times New Roman" panose="02020603050405020304" charset="0"/>
                <a:sym typeface="+mn-ea"/>
              </a:rPr>
              <a:t> situated</a:t>
            </a:r>
            <a:r>
              <a:rPr lang="zh-CN" altLang="en-US" sz="2700">
                <a:latin typeface="Times New Roman" panose="02020603050405020304" charset="0"/>
                <a:cs typeface="Times New Roman" panose="02020603050405020304" charset="0"/>
                <a:sym typeface="+mn-ea"/>
              </a:rPr>
              <a:t> in the southeast of China, is a famous historical and cultural city</a:t>
            </a:r>
            <a:r>
              <a:rPr lang="zh-CN" altLang="en-US" sz="2700">
                <a:solidFill>
                  <a:srgbClr val="FF0000"/>
                </a:solidFill>
                <a:latin typeface="Times New Roman" panose="02020603050405020304" charset="0"/>
                <a:cs typeface="Times New Roman" panose="02020603050405020304" charset="0"/>
                <a:sym typeface="+mn-ea"/>
              </a:rPr>
              <a:t> with a history of </a:t>
            </a:r>
            <a:r>
              <a:rPr lang="zh-CN" altLang="en-US" sz="2700">
                <a:latin typeface="Times New Roman" panose="02020603050405020304" charset="0"/>
                <a:cs typeface="Times New Roman" panose="02020603050405020304" charset="0"/>
                <a:sym typeface="+mn-ea"/>
              </a:rPr>
              <a:t>over 3,000 years. Besides, there are plentiful places of interest in Chengdu, </a:t>
            </a:r>
            <a:r>
              <a:rPr lang="zh-CN" altLang="en-US" sz="2700">
                <a:solidFill>
                  <a:srgbClr val="FF0000"/>
                </a:solidFill>
                <a:latin typeface="Times New Roman" panose="02020603050405020304" charset="0"/>
                <a:cs typeface="Times New Roman" panose="02020603050405020304" charset="0"/>
                <a:sym typeface="+mn-ea"/>
              </a:rPr>
              <a:t>among which</a:t>
            </a:r>
            <a:r>
              <a:rPr lang="zh-CN" altLang="en-US" sz="2700">
                <a:latin typeface="Times New Roman" panose="02020603050405020304" charset="0"/>
                <a:cs typeface="Times New Roman" panose="02020603050405020304" charset="0"/>
                <a:sym typeface="+mn-ea"/>
              </a:rPr>
              <a:t> the majority like most is Chunxi Road. </a:t>
            </a:r>
            <a:r>
              <a:rPr lang="zh-CN" altLang="en-US" sz="2700">
                <a:solidFill>
                  <a:srgbClr val="FF0000"/>
                </a:solidFill>
                <a:latin typeface="Times New Roman" panose="02020603050405020304" charset="0"/>
                <a:cs typeface="Times New Roman" panose="02020603050405020304" charset="0"/>
                <a:sym typeface="+mn-ea"/>
              </a:rPr>
              <a:t>While </a:t>
            </a:r>
            <a:r>
              <a:rPr lang="zh-CN" altLang="en-US" sz="2700">
                <a:latin typeface="Times New Roman" panose="02020603050405020304" charset="0"/>
                <a:cs typeface="Times New Roman" panose="02020603050405020304" charset="0"/>
                <a:sym typeface="+mn-ea"/>
              </a:rPr>
              <a:t>strolling down the commercial pedestrian streets, you can </a:t>
            </a:r>
            <a:r>
              <a:rPr lang="zh-CN" altLang="en-US" sz="2700">
                <a:solidFill>
                  <a:srgbClr val="FF0000"/>
                </a:solidFill>
                <a:latin typeface="Times New Roman" panose="02020603050405020304" charset="0"/>
                <a:cs typeface="Times New Roman" panose="02020603050405020304" charset="0"/>
                <a:sym typeface="+mn-ea"/>
              </a:rPr>
              <a:t>find yourself</a:t>
            </a:r>
            <a:r>
              <a:rPr lang="zh-CN" altLang="en-US" sz="2700">
                <a:latin typeface="Times New Roman" panose="02020603050405020304" charset="0"/>
                <a:cs typeface="Times New Roman" panose="02020603050405020304" charset="0"/>
                <a:sym typeface="+mn-ea"/>
              </a:rPr>
              <a:t> surrounded by bustling constructions</a:t>
            </a:r>
            <a:r>
              <a:rPr lang="zh-CN" altLang="en-US" sz="2700">
                <a:solidFill>
                  <a:srgbClr val="FF0000"/>
                </a:solidFill>
                <a:latin typeface="Times New Roman" panose="02020603050405020304" charset="0"/>
                <a:cs typeface="Times New Roman" panose="02020603050405020304" charset="0"/>
                <a:sym typeface="+mn-ea"/>
              </a:rPr>
              <a:t> which</a:t>
            </a:r>
            <a:r>
              <a:rPr lang="zh-CN" altLang="en-US" sz="2700">
                <a:latin typeface="Times New Roman" panose="02020603050405020304" charset="0"/>
                <a:cs typeface="Times New Roman" panose="02020603050405020304" charset="0"/>
                <a:sym typeface="+mn-ea"/>
              </a:rPr>
              <a:t> are modeled on the style of modern architecture. What’s more, </a:t>
            </a:r>
            <a:r>
              <a:rPr lang="zh-CN" altLang="en-US" sz="2700">
                <a:solidFill>
                  <a:srgbClr val="FF0000"/>
                </a:solidFill>
                <a:latin typeface="Times New Roman" panose="02020603050405020304" charset="0"/>
                <a:cs typeface="Times New Roman" panose="02020603050405020304" charset="0"/>
                <a:sym typeface="+mn-ea"/>
              </a:rPr>
              <a:t>it is</a:t>
            </a:r>
            <a:r>
              <a:rPr lang="zh-CN" altLang="en-US" sz="2700">
                <a:latin typeface="Times New Roman" panose="02020603050405020304" charset="0"/>
                <a:cs typeface="Times New Roman" panose="02020603050405020304" charset="0"/>
                <a:sym typeface="+mn-ea"/>
              </a:rPr>
              <a:t> various traditional local foods </a:t>
            </a:r>
            <a:r>
              <a:rPr lang="zh-CN" altLang="en-US" sz="2700">
                <a:solidFill>
                  <a:srgbClr val="FF0000"/>
                </a:solidFill>
                <a:latin typeface="Times New Roman" panose="02020603050405020304" charset="0"/>
                <a:cs typeface="Times New Roman" panose="02020603050405020304" charset="0"/>
                <a:sym typeface="+mn-ea"/>
              </a:rPr>
              <a:t>that</a:t>
            </a:r>
            <a:r>
              <a:rPr lang="zh-CN" altLang="en-US" sz="2700">
                <a:latin typeface="Times New Roman" panose="02020603050405020304" charset="0"/>
                <a:cs typeface="Times New Roman" panose="02020603050405020304" charset="0"/>
                <a:sym typeface="+mn-ea"/>
              </a:rPr>
              <a:t> make Chengdu </a:t>
            </a:r>
            <a:r>
              <a:rPr lang="zh-CN" altLang="en-US" sz="2700">
                <a:solidFill>
                  <a:srgbClr val="FF0000"/>
                </a:solidFill>
                <a:latin typeface="Times New Roman" panose="02020603050405020304" charset="0"/>
                <a:cs typeface="Times New Roman" panose="02020603050405020304" charset="0"/>
                <a:sym typeface="+mn-ea"/>
              </a:rPr>
              <a:t>a paradise for a food lover</a:t>
            </a:r>
            <a:r>
              <a:rPr lang="zh-CN" altLang="en-US" sz="2700">
                <a:latin typeface="Times New Roman" panose="02020603050405020304" charset="0"/>
                <a:cs typeface="Times New Roman" panose="02020603050405020304" charset="0"/>
                <a:sym typeface="+mn-ea"/>
              </a:rPr>
              <a:t> like me. You just can’t miss them.</a:t>
            </a:r>
            <a:endParaRPr lang="zh-CN" altLang="en-US" sz="2700">
              <a:latin typeface="Times New Roman" panose="02020603050405020304" charset="0"/>
              <a:cs typeface="Times New Roman" panose="02020603050405020304" charset="0"/>
            </a:endParaRPr>
          </a:p>
          <a:p>
            <a:pPr marL="0" indent="457200" algn="just" fontAlgn="auto">
              <a:lnSpc>
                <a:spcPct val="90000"/>
              </a:lnSpc>
              <a:buNone/>
            </a:pPr>
            <a:r>
              <a:rPr lang="zh-CN" altLang="en-US" sz="2700">
                <a:latin typeface="Times New Roman" panose="02020603050405020304" charset="0"/>
                <a:cs typeface="Times New Roman" panose="02020603050405020304" charset="0"/>
                <a:sym typeface="+mn-ea"/>
              </a:rPr>
              <a:t>    Welcome to slow-paced Chengdu, a city you are reluctant to leave once you pay a visit to. I am confident that with its unique blend of history, culture and cuisine, it will leave a lasting impression on you.</a:t>
            </a:r>
            <a:endParaRPr lang="zh-CN" altLang="en-US" sz="2700">
              <a:latin typeface="Times New Roman" panose="02020603050405020304" charset="0"/>
              <a:cs typeface="Times New Roman" panose="02020603050405020304" charset="0"/>
            </a:endParaRPr>
          </a:p>
        </p:txBody>
      </p:sp>
    </p:spTree>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内容占位符 2"/>
          <p:cNvSpPr>
            <a:spLocks noGrp="1"/>
          </p:cNvSpPr>
          <p:nvPr>
            <p:ph idx="1"/>
          </p:nvPr>
        </p:nvSpPr>
        <p:spPr>
          <a:xfrm>
            <a:off x="263525" y="404495"/>
            <a:ext cx="10972800" cy="6180455"/>
          </a:xfrm>
        </p:spPr>
        <p:txBody>
          <a:bodyPr/>
          <a:p>
            <a:pPr algn="just"/>
            <a:r>
              <a:rPr lang="en-US" altLang="zh-CN" sz="2700">
                <a:latin typeface="Times New Roman" panose="02020603050405020304" charset="0"/>
                <a:cs typeface="Times New Roman" panose="02020603050405020304" charset="0"/>
              </a:rPr>
              <a:t>Dear Peter,</a:t>
            </a:r>
            <a:endParaRPr lang="en-US" altLang="zh-CN" sz="2700">
              <a:latin typeface="Times New Roman" panose="02020603050405020304" charset="0"/>
              <a:cs typeface="Times New Roman" panose="02020603050405020304" charset="0"/>
            </a:endParaRPr>
          </a:p>
          <a:p>
            <a:pPr algn="just"/>
            <a:r>
              <a:rPr lang="en-US" altLang="zh-CN" sz="2700">
                <a:latin typeface="Times New Roman" panose="02020603050405020304" charset="0"/>
                <a:cs typeface="Times New Roman" panose="02020603050405020304" charset="0"/>
              </a:rPr>
              <a:t>     Knowing that you want to travel to China during the Spring Festival, I’d like to recommend Chengdu, a city full of charm and warmth.</a:t>
            </a:r>
            <a:endParaRPr lang="en-US" altLang="zh-CN" sz="2700">
              <a:latin typeface="Times New Roman" panose="02020603050405020304" charset="0"/>
              <a:cs typeface="Times New Roman" panose="02020603050405020304" charset="0"/>
            </a:endParaRPr>
          </a:p>
          <a:p>
            <a:pPr algn="just"/>
            <a:r>
              <a:rPr lang="en-US" altLang="zh-CN" sz="2700">
                <a:latin typeface="Times New Roman" panose="02020603050405020304" charset="0"/>
                <a:cs typeface="Times New Roman" panose="02020603050405020304" charset="0"/>
              </a:rPr>
              <a:t>    Firstly, Chengdu is famous for its long history, leisurely lifestyle and cute giant pandas. Walking on the old streets or drinking tea in </a:t>
            </a:r>
            <a:r>
              <a:rPr lang="en-US" altLang="zh-CN" sz="2700">
                <a:highlight>
                  <a:srgbClr val="FFFF00"/>
                </a:highlight>
                <a:latin typeface="Times New Roman" panose="02020603050405020304" charset="0"/>
                <a:cs typeface="Times New Roman" panose="02020603050405020304" charset="0"/>
              </a:rPr>
              <a:t>local teahouses</a:t>
            </a:r>
            <a:r>
              <a:rPr lang="en-US" altLang="zh-CN" sz="2700">
                <a:latin typeface="Times New Roman" panose="02020603050405020304" charset="0"/>
                <a:cs typeface="Times New Roman" panose="02020603050405020304" charset="0"/>
              </a:rPr>
              <a:t> will make you feel relaxed and peaceful. Besides, during the Spring Festival, Chengdu i</a:t>
            </a:r>
            <a:r>
              <a:rPr lang="en-US" altLang="zh-CN" sz="2700">
                <a:highlight>
                  <a:srgbClr val="FFFF00"/>
                </a:highlight>
                <a:latin typeface="Times New Roman" panose="02020603050405020304" charset="0"/>
                <a:cs typeface="Times New Roman" panose="02020603050405020304" charset="0"/>
              </a:rPr>
              <a:t>s filled with strong festive atmosphere</a:t>
            </a:r>
            <a:r>
              <a:rPr lang="en-US" altLang="zh-CN" sz="2700">
                <a:latin typeface="Times New Roman" panose="02020603050405020304" charset="0"/>
                <a:cs typeface="Times New Roman" panose="02020603050405020304" charset="0"/>
              </a:rPr>
              <a:t>. You can enjoy temple fairs, dragon dances, Sichuan Opera performances and beautiful lantern shows. </a:t>
            </a:r>
            <a:r>
              <a:rPr sz="2700">
                <a:latin typeface="Times New Roman" panose="02020603050405020304" charset="0"/>
                <a:cs typeface="Times New Roman" panose="02020603050405020304" charset="0"/>
                <a:sym typeface="+mn-ea"/>
              </a:rPr>
              <a:t>What’s more, </a:t>
            </a:r>
            <a:r>
              <a:rPr sz="2700">
                <a:solidFill>
                  <a:srgbClr val="FF0000"/>
                </a:solidFill>
                <a:latin typeface="Times New Roman" panose="02020603050405020304" charset="0"/>
                <a:cs typeface="Times New Roman" panose="02020603050405020304" charset="0"/>
                <a:sym typeface="+mn-ea"/>
              </a:rPr>
              <a:t>it is</a:t>
            </a:r>
            <a:r>
              <a:rPr sz="2700">
                <a:latin typeface="Times New Roman" panose="02020603050405020304" charset="0"/>
                <a:cs typeface="Times New Roman" panose="02020603050405020304" charset="0"/>
                <a:sym typeface="+mn-ea"/>
              </a:rPr>
              <a:t> various traditional local foods </a:t>
            </a:r>
            <a:r>
              <a:rPr sz="2700">
                <a:solidFill>
                  <a:srgbClr val="FF0000"/>
                </a:solidFill>
                <a:latin typeface="Times New Roman" panose="02020603050405020304" charset="0"/>
                <a:cs typeface="Times New Roman" panose="02020603050405020304" charset="0"/>
                <a:sym typeface="+mn-ea"/>
              </a:rPr>
              <a:t>that</a:t>
            </a:r>
            <a:r>
              <a:rPr sz="2700">
                <a:latin typeface="Times New Roman" panose="02020603050405020304" charset="0"/>
                <a:cs typeface="Times New Roman" panose="02020603050405020304" charset="0"/>
                <a:sym typeface="+mn-ea"/>
              </a:rPr>
              <a:t> make Chengdu </a:t>
            </a:r>
            <a:r>
              <a:rPr sz="2700">
                <a:solidFill>
                  <a:srgbClr val="FF0000"/>
                </a:solidFill>
                <a:latin typeface="Times New Roman" panose="02020603050405020304" charset="0"/>
                <a:cs typeface="Times New Roman" panose="02020603050405020304" charset="0"/>
                <a:sym typeface="+mn-ea"/>
              </a:rPr>
              <a:t>a paradise for a food lover</a:t>
            </a:r>
            <a:r>
              <a:rPr sz="2700">
                <a:latin typeface="Times New Roman" panose="02020603050405020304" charset="0"/>
                <a:cs typeface="Times New Roman" panose="02020603050405020304" charset="0"/>
                <a:sym typeface="+mn-ea"/>
              </a:rPr>
              <a:t> like me. You just can</a:t>
            </a:r>
            <a:r>
              <a:rPr lang="en-US" altLang="zh-CN" sz="2700">
                <a:latin typeface="Times New Roman" panose="02020603050405020304" charset="0"/>
                <a:cs typeface="Times New Roman" panose="02020603050405020304" charset="0"/>
                <a:sym typeface="+mn-ea"/>
              </a:rPr>
              <a:t>’</a:t>
            </a:r>
            <a:r>
              <a:rPr sz="2700">
                <a:latin typeface="Times New Roman" panose="02020603050405020304" charset="0"/>
                <a:cs typeface="Times New Roman" panose="02020603050405020304" charset="0"/>
                <a:sym typeface="+mn-ea"/>
              </a:rPr>
              <a:t>t miss </a:t>
            </a:r>
            <a:r>
              <a:rPr lang="en-US" altLang="zh-CN" sz="2700">
                <a:latin typeface="Times New Roman" panose="02020603050405020304" charset="0"/>
                <a:cs typeface="Times New Roman" panose="02020603050405020304" charset="0"/>
                <a:sym typeface="+mn-ea"/>
              </a:rPr>
              <a:t>the</a:t>
            </a:r>
            <a:r>
              <a:rPr lang="en-US" altLang="zh-CN" sz="2700">
                <a:latin typeface="Times New Roman" panose="02020603050405020304" charset="0"/>
                <a:cs typeface="Times New Roman" panose="02020603050405020304" charset="0"/>
              </a:rPr>
              <a:t> famous </a:t>
            </a:r>
            <a:r>
              <a:rPr lang="en-US" altLang="zh-CN" sz="2700">
                <a:highlight>
                  <a:srgbClr val="FFFF00"/>
                </a:highlight>
                <a:latin typeface="Times New Roman" panose="02020603050405020304" charset="0"/>
                <a:cs typeface="Times New Roman" panose="02020603050405020304" charset="0"/>
              </a:rPr>
              <a:t>hot pot.</a:t>
            </a:r>
            <a:r>
              <a:rPr lang="en-US" altLang="zh-CN" sz="2700">
                <a:latin typeface="Times New Roman" panose="02020603050405020304" charset="0"/>
                <a:cs typeface="Times New Roman" panose="02020603050405020304" charset="0"/>
              </a:rPr>
              <a:t>When families sit together around, </a:t>
            </a:r>
            <a:r>
              <a:rPr lang="en-US" altLang="zh-CN" sz="2700">
                <a:highlight>
                  <a:srgbClr val="FFFF00"/>
                </a:highlight>
                <a:latin typeface="Times New Roman" panose="02020603050405020304" charset="0"/>
                <a:cs typeface="Times New Roman" panose="02020603050405020304" charset="0"/>
              </a:rPr>
              <a:t>the passionate vibe warms your heart, just like the hot and spicy taste that fills the air.</a:t>
            </a:r>
            <a:r>
              <a:rPr lang="en-US" altLang="zh-CN" sz="2700">
                <a:latin typeface="Times New Roman" panose="02020603050405020304" charset="0"/>
                <a:cs typeface="Times New Roman" panose="02020603050405020304" charset="0"/>
              </a:rPr>
              <a:t>     </a:t>
            </a:r>
            <a:endParaRPr lang="en-US" altLang="zh-CN" sz="2700">
              <a:latin typeface="Times New Roman" panose="02020603050405020304" charset="0"/>
              <a:cs typeface="Times New Roman" panose="02020603050405020304" charset="0"/>
            </a:endParaRPr>
          </a:p>
          <a:p>
            <a:pPr algn="just"/>
            <a:r>
              <a:rPr lang="en-US" altLang="zh-CN" sz="2700">
                <a:latin typeface="Times New Roman" panose="02020603050405020304" charset="0"/>
                <a:cs typeface="Times New Roman" panose="02020603050405020304" charset="0"/>
              </a:rPr>
              <a:t>    The friendly locals and joyful holiday vibe will surely leave you a deep impression.</a:t>
            </a:r>
            <a:endParaRPr lang="en-US" altLang="zh-CN" sz="2700">
              <a:latin typeface="Times New Roman" panose="02020603050405020304" charset="0"/>
              <a:cs typeface="Times New Roman" panose="02020603050405020304" charset="0"/>
            </a:endParaRPr>
          </a:p>
        </p:txBody>
      </p:sp>
    </p:spTree>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内容占位符 2"/>
          <p:cNvSpPr>
            <a:spLocks noGrp="1"/>
          </p:cNvSpPr>
          <p:nvPr>
            <p:ph idx="1"/>
          </p:nvPr>
        </p:nvSpPr>
        <p:spPr>
          <a:xfrm>
            <a:off x="0" y="78105"/>
            <a:ext cx="11933555" cy="7403465"/>
          </a:xfrm>
        </p:spPr>
        <p:txBody>
          <a:bodyPr>
            <a:normAutofit fontScale="90000" lnSpcReduction="20000"/>
          </a:bodyPr>
          <a:p>
            <a:pPr marL="0" indent="0">
              <a:buNone/>
            </a:pPr>
            <a:r>
              <a:rPr lang="en-US" altLang="zh-CN" sz="2700">
                <a:latin typeface="Times New Roman" panose="02020603050405020304" charset="0"/>
                <a:cs typeface="Times New Roman" panose="02020603050405020304" charset="0"/>
                <a:sym typeface="+mn-ea"/>
              </a:rPr>
              <a:t>   </a:t>
            </a:r>
            <a:r>
              <a:rPr lang="zh-CN" altLang="en-US" sz="3000">
                <a:latin typeface="Times New Roman" panose="02020603050405020304" charset="0"/>
                <a:cs typeface="Times New Roman" panose="02020603050405020304" charset="0"/>
                <a:sym typeface="+mn-ea"/>
              </a:rPr>
              <a:t>Dear Bill,</a:t>
            </a:r>
            <a:endParaRPr lang="en-US" altLang="zh-CN" sz="3000">
              <a:latin typeface="Times New Roman" panose="02020603050405020304" charset="0"/>
              <a:cs typeface="Times New Roman" panose="02020603050405020304" charset="0"/>
            </a:endParaRPr>
          </a:p>
          <a:p>
            <a:pPr lvl="0" algn="just">
              <a:lnSpc>
                <a:spcPct val="110000"/>
              </a:lnSpc>
            </a:pPr>
            <a:r>
              <a:rPr lang="en-US" altLang="zh-CN" sz="3000">
                <a:latin typeface="Times New Roman" panose="02020603050405020304" charset="0"/>
                <a:cs typeface="Times New Roman" panose="02020603050405020304" charset="0"/>
              </a:rPr>
              <a:t>     </a:t>
            </a:r>
            <a:r>
              <a:rPr lang="en-US" altLang="zh-CN" sz="3000">
                <a:latin typeface="Times New Roman" panose="02020603050405020304" charset="0"/>
                <a:cs typeface="Times New Roman" panose="02020603050405020304" charset="0"/>
                <a:sym typeface="+mn-ea"/>
              </a:rPr>
              <a:t>Excited to know you intend to travel in China during Spring Festival, I’m writing to recommend </a:t>
            </a:r>
            <a:r>
              <a:rPr lang="en-US" altLang="zh-CN" sz="3000">
                <a:highlight>
                  <a:srgbClr val="FFFF00"/>
                </a:highlight>
                <a:latin typeface="Times New Roman" panose="02020603050405020304" charset="0"/>
                <a:cs typeface="Times New Roman" panose="02020603050405020304" charset="0"/>
                <a:sym typeface="+mn-ea"/>
              </a:rPr>
              <a:t>Xi’an</a:t>
            </a:r>
            <a:r>
              <a:rPr lang="en-US" altLang="zh-CN" sz="3000">
                <a:latin typeface="Times New Roman" panose="02020603050405020304" charset="0"/>
                <a:cs typeface="Times New Roman" panose="02020603050405020304" charset="0"/>
                <a:sym typeface="+mn-ea"/>
              </a:rPr>
              <a:t> as your ideal destination.</a:t>
            </a:r>
            <a:endParaRPr lang="en-US" altLang="zh-CN" sz="3000">
              <a:latin typeface="Times New Roman" panose="02020603050405020304" charset="0"/>
              <a:cs typeface="Times New Roman" panose="02020603050405020304" charset="0"/>
            </a:endParaRPr>
          </a:p>
          <a:p>
            <a:pPr lvl="0" algn="just">
              <a:lnSpc>
                <a:spcPct val="110000"/>
              </a:lnSpc>
            </a:pPr>
            <a:r>
              <a:rPr lang="en-US" altLang="zh-CN" sz="3000">
                <a:latin typeface="Times New Roman" panose="02020603050405020304" charset="0"/>
                <a:cs typeface="Times New Roman" panose="02020603050405020304" charset="0"/>
                <a:sym typeface="+mn-ea"/>
              </a:rPr>
              <a:t>    As an ancient capital of 14 dynasties, Xi’an </a:t>
            </a:r>
            <a:r>
              <a:rPr lang="en-US" altLang="zh-CN" sz="3000">
                <a:solidFill>
                  <a:srgbClr val="FF0000"/>
                </a:solidFill>
                <a:latin typeface="Times New Roman" panose="02020603050405020304" charset="0"/>
                <a:cs typeface="Times New Roman" panose="02020603050405020304" charset="0"/>
                <a:sym typeface="+mn-ea"/>
              </a:rPr>
              <a:t>is home to</a:t>
            </a:r>
            <a:r>
              <a:rPr lang="en-US" altLang="zh-CN" sz="3000">
                <a:latin typeface="Times New Roman" panose="02020603050405020304" charset="0"/>
                <a:cs typeface="Times New Roman" panose="02020603050405020304" charset="0"/>
                <a:sym typeface="+mn-ea"/>
              </a:rPr>
              <a:t> abundant cultural heritage. The Shaanxi History Museum, </a:t>
            </a:r>
            <a:r>
              <a:rPr lang="en-US" altLang="zh-CN" sz="3000">
                <a:solidFill>
                  <a:srgbClr val="FF0000"/>
                </a:solidFill>
                <a:latin typeface="Times New Roman" panose="02020603050405020304" charset="0"/>
                <a:cs typeface="Times New Roman" panose="02020603050405020304" charset="0"/>
                <a:sym typeface="宋体" panose="02010600030101010101" pitchFamily="2" charset="-122"/>
              </a:rPr>
              <a:t>Known</a:t>
            </a:r>
            <a:r>
              <a:rPr lang="en-US" altLang="zh-CN" sz="3000">
                <a:latin typeface="Times New Roman" panose="02020603050405020304" charset="0"/>
                <a:cs typeface="Times New Roman" panose="02020603050405020304" charset="0"/>
                <a:sym typeface="宋体" panose="02010600030101010101" pitchFamily="2" charset="-122"/>
              </a:rPr>
              <a:t> as treasure house</a:t>
            </a:r>
            <a:r>
              <a:rPr lang="en-US" altLang="zh-CN" sz="3000">
                <a:latin typeface="Times New Roman" panose="02020603050405020304" charset="0"/>
                <a:cs typeface="Times New Roman" panose="02020603050405020304" charset="0"/>
                <a:sym typeface="+mn-ea"/>
              </a:rPr>
              <a:t>s of Chinese civilization, is </a:t>
            </a:r>
            <a:r>
              <a:rPr lang="en-US" altLang="zh-CN" sz="3000">
                <a:solidFill>
                  <a:srgbClr val="FF0000"/>
                </a:solidFill>
                <a:latin typeface="Times New Roman" panose="02020603050405020304" charset="0"/>
                <a:cs typeface="Times New Roman" panose="02020603050405020304" charset="0"/>
                <a:sym typeface="+mn-ea"/>
              </a:rPr>
              <a:t>a must-see attraction</a:t>
            </a:r>
            <a:r>
              <a:rPr lang="en-US" altLang="zh-CN" sz="3000">
                <a:latin typeface="Times New Roman" panose="02020603050405020304" charset="0"/>
                <a:cs typeface="Times New Roman" panose="02020603050405020304" charset="0"/>
                <a:sym typeface="+mn-ea"/>
              </a:rPr>
              <a:t> that you will definately appreciate. Besides, the spectacular Terracotta Army, </a:t>
            </a:r>
            <a:r>
              <a:rPr lang="en-US" altLang="zh-CN" sz="3000">
                <a:solidFill>
                  <a:srgbClr val="FF0000"/>
                </a:solidFill>
                <a:latin typeface="Times New Roman" panose="02020603050405020304" charset="0"/>
                <a:cs typeface="Times New Roman" panose="02020603050405020304" charset="0"/>
                <a:sym typeface="+mn-ea"/>
              </a:rPr>
              <a:t>consisting of</a:t>
            </a:r>
            <a:r>
              <a:rPr lang="en-US" altLang="zh-CN" sz="3000">
                <a:latin typeface="Times New Roman" panose="02020603050405020304" charset="0"/>
                <a:cs typeface="Times New Roman" panose="02020603050405020304" charset="0"/>
                <a:sym typeface="+mn-ea"/>
              </a:rPr>
              <a:t> over 8,000  life-like soldier statues will surely </a:t>
            </a:r>
            <a:r>
              <a:rPr lang="en-US" altLang="zh-CN" sz="3000">
                <a:solidFill>
                  <a:srgbClr val="FF0000"/>
                </a:solidFill>
                <a:latin typeface="Times New Roman" panose="02020603050405020304" charset="0"/>
                <a:cs typeface="Times New Roman" panose="02020603050405020304" charset="0"/>
                <a:sym typeface="+mn-ea"/>
              </a:rPr>
              <a:t>take your breath away</a:t>
            </a:r>
            <a:r>
              <a:rPr lang="en-US" altLang="zh-CN" sz="3000">
                <a:latin typeface="Times New Roman" panose="02020603050405020304" charset="0"/>
                <a:cs typeface="Times New Roman" panose="02020603050405020304" charset="0"/>
                <a:sym typeface="+mn-ea"/>
              </a:rPr>
              <a:t>. Finally, the magnificent Xi’an City Wall will </a:t>
            </a:r>
            <a:r>
              <a:rPr lang="en-US" altLang="zh-CN" sz="3000">
                <a:solidFill>
                  <a:srgbClr val="FF0000"/>
                </a:solidFill>
                <a:latin typeface="Times New Roman" panose="02020603050405020304" charset="0"/>
                <a:cs typeface="Times New Roman" panose="02020603050405020304" charset="0"/>
                <a:sym typeface="+mn-ea"/>
              </a:rPr>
              <a:t>leave you in awe, for</a:t>
            </a:r>
            <a:r>
              <a:rPr lang="en-US" altLang="zh-CN" sz="3000">
                <a:latin typeface="Times New Roman" panose="02020603050405020304" charset="0"/>
                <a:cs typeface="Times New Roman" panose="02020603050405020304" charset="0"/>
                <a:sym typeface="+mn-ea"/>
              </a:rPr>
              <a:t> it </a:t>
            </a:r>
            <a:r>
              <a:rPr lang="en-US" altLang="zh-CN" sz="3000">
                <a:solidFill>
                  <a:srgbClr val="FF0000"/>
                </a:solidFill>
                <a:latin typeface="Times New Roman" panose="02020603050405020304" charset="0"/>
                <a:cs typeface="Times New Roman" panose="02020603050405020304" charset="0"/>
                <a:sym typeface="+mn-ea"/>
              </a:rPr>
              <a:t>stands as a testament </a:t>
            </a:r>
            <a:r>
              <a:rPr lang="en-US" altLang="zh-CN" sz="3000">
                <a:latin typeface="Times New Roman" panose="02020603050405020304" charset="0"/>
                <a:cs typeface="Times New Roman" panose="02020603050405020304" charset="0"/>
                <a:sym typeface="+mn-ea"/>
              </a:rPr>
              <a:t>to the city’s time-honored past. </a:t>
            </a:r>
            <a:r>
              <a:rPr lang="en-US" altLang="zh-CN" sz="3000">
                <a:latin typeface="Times New Roman" panose="02020603050405020304" charset="0"/>
                <a:cs typeface="Times New Roman" panose="02020603050405020304" charset="0"/>
                <a:sym typeface="+mn-ea"/>
              </a:rPr>
              <a:t>During the festival, the ancient City Wall is decorated with thousands of red lanterns, creating a stunning sea of light. </a:t>
            </a:r>
            <a:r>
              <a:rPr lang="en-US" altLang="zh-CN" sz="3000">
                <a:latin typeface="Times New Roman" panose="02020603050405020304" charset="0"/>
                <a:cs typeface="Times New Roman" panose="02020603050405020304" charset="0"/>
                <a:sym typeface="+mn-ea"/>
              </a:rPr>
              <a:t>I do believe this trip in Xi'an will offer you </a:t>
            </a:r>
            <a:r>
              <a:rPr lang="en-US" altLang="zh-CN" sz="3000">
                <a:solidFill>
                  <a:srgbClr val="FF0000"/>
                </a:solidFill>
                <a:latin typeface="Times New Roman" panose="02020603050405020304" charset="0"/>
                <a:cs typeface="Times New Roman" panose="02020603050405020304" charset="0"/>
                <a:sym typeface="+mn-ea"/>
              </a:rPr>
              <a:t>a profound insight into</a:t>
            </a:r>
            <a:r>
              <a:rPr lang="en-US" altLang="zh-CN" sz="3000">
                <a:latin typeface="Times New Roman" panose="02020603050405020304" charset="0"/>
                <a:cs typeface="Times New Roman" panose="02020603050405020304" charset="0"/>
                <a:sym typeface="+mn-ea"/>
              </a:rPr>
              <a:t> China’s brilliant civilization and unique traditions </a:t>
            </a:r>
            <a:r>
              <a:rPr lang="en-US" altLang="zh-CN" sz="3000">
                <a:latin typeface="Times New Roman" panose="02020603050405020304" charset="0"/>
                <a:cs typeface="Times New Roman" panose="02020603050405020304" charset="0"/>
                <a:sym typeface="+mn-ea"/>
              </a:rPr>
              <a:t>of the Spring Festival</a:t>
            </a:r>
            <a:r>
              <a:rPr lang="en-US" altLang="zh-CN" sz="3000">
                <a:latin typeface="Times New Roman" panose="02020603050405020304" charset="0"/>
                <a:cs typeface="Times New Roman" panose="02020603050405020304" charset="0"/>
                <a:sym typeface="+mn-ea"/>
              </a:rPr>
              <a:t>.</a:t>
            </a:r>
            <a:endParaRPr lang="en-US" altLang="zh-CN" sz="3000">
              <a:latin typeface="Times New Roman" panose="02020603050405020304" charset="0"/>
              <a:cs typeface="Times New Roman" panose="02020603050405020304" charset="0"/>
            </a:endParaRPr>
          </a:p>
          <a:p>
            <a:pPr lvl="0" algn="just">
              <a:lnSpc>
                <a:spcPct val="110000"/>
              </a:lnSpc>
            </a:pPr>
            <a:r>
              <a:rPr lang="en-US" altLang="zh-CN" sz="3000">
                <a:latin typeface="Times New Roman" panose="02020603050405020304" charset="0"/>
                <a:cs typeface="Times New Roman" panose="02020603050405020304" charset="0"/>
                <a:sym typeface="+mn-ea"/>
              </a:rPr>
              <a:t>    Wish you an unforgettable trip in China. </a:t>
            </a:r>
            <a:r>
              <a:rPr lang="zh-CN" altLang="en-US" sz="3000">
                <a:latin typeface="Times New Roman" panose="02020603050405020304" charset="0"/>
                <a:cs typeface="Times New Roman" panose="02020603050405020304" charset="0"/>
                <a:sym typeface="+mn-ea"/>
              </a:rPr>
              <a:t>I'm eagerly looking forward to receiving your photos and insights from your journey. </a:t>
            </a:r>
            <a:endParaRPr lang="en-US" altLang="zh-CN" sz="3000">
              <a:latin typeface="Times New Roman" panose="02020603050405020304" charset="0"/>
              <a:cs typeface="Times New Roman" panose="02020603050405020304" charset="0"/>
              <a:sym typeface="+mn-ea"/>
            </a:endParaRPr>
          </a:p>
          <a:p>
            <a:pPr lvl="0" algn="just">
              <a:lnSpc>
                <a:spcPct val="110000"/>
              </a:lnSpc>
            </a:pPr>
            <a:r>
              <a:rPr lang="en-US" altLang="zh-CN" sz="3000">
                <a:latin typeface="Times New Roman" panose="02020603050405020304" charset="0"/>
                <a:cs typeface="Times New Roman" panose="02020603050405020304" charset="0"/>
              </a:rPr>
              <a:t>                                                                                                     </a:t>
            </a:r>
            <a:r>
              <a:rPr lang="en-US" altLang="zh-CN" sz="2700">
                <a:latin typeface="Times New Roman" panose="02020603050405020304" charset="0"/>
                <a:cs typeface="Times New Roman" panose="02020603050405020304" charset="0"/>
              </a:rPr>
              <a:t>Yours,</a:t>
            </a:r>
            <a:endParaRPr lang="en-US" altLang="zh-CN" sz="2700">
              <a:latin typeface="Times New Roman" panose="02020603050405020304" charset="0"/>
              <a:cs typeface="Times New Roman" panose="02020603050405020304" charset="0"/>
            </a:endParaRPr>
          </a:p>
          <a:p>
            <a:pPr lvl="0" algn="just">
              <a:lnSpc>
                <a:spcPct val="110000"/>
              </a:lnSpc>
            </a:pPr>
            <a:r>
              <a:rPr lang="en-US" altLang="zh-CN" sz="2700">
                <a:latin typeface="Times New Roman" panose="02020603050405020304" charset="0"/>
                <a:cs typeface="Times New Roman" panose="02020603050405020304" charset="0"/>
              </a:rPr>
              <a:t>                                                                                                                  Li Hua</a:t>
            </a:r>
            <a:endParaRPr lang="en-US" altLang="zh-CN" sz="2700">
              <a:latin typeface="Times New Roman" panose="02020603050405020304" charset="0"/>
              <a:cs typeface="Times New Roman" panose="02020603050405020304" charset="0"/>
            </a:endParaRPr>
          </a:p>
        </p:txBody>
      </p:sp>
    </p:spTree>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rotWithShape="0">
          <a:blip r:embed="rId1"/>
          <a:stretch>
            <a:fillRect/>
          </a:stretch>
        </a:blipFill>
        <a:effectLst/>
      </p:bgPr>
    </p:bg>
    <p:spTree>
      <p:nvGrpSpPr>
        <p:cNvPr id="1" name=""/>
        <p:cNvGrpSpPr/>
        <p:nvPr/>
      </p:nvGrpSpPr>
      <p:grpSpPr>
        <a:xfrm>
          <a:off x="0" y="0"/>
          <a:ext cx="0" cy="0"/>
          <a:chOff x="0" y="0"/>
          <a:chExt cx="0" cy="0"/>
        </a:xfrm>
      </p:grpSpPr>
      <p:pic>
        <p:nvPicPr>
          <p:cNvPr id="20482" name="New picture"/>
          <p:cNvPicPr>
            <a:picLocks noGrp="1" noChangeAspect="1"/>
          </p:cNvPicPr>
          <p:nvPr/>
        </p:nvPicPr>
        <p:blipFill>
          <a:blip r:embed="rId2"/>
          <a:stretch>
            <a:fillRect/>
          </a:stretch>
        </p:blipFill>
        <p:spPr>
          <a:xfrm flipH="1">
            <a:off x="0" y="0"/>
            <a:ext cx="0" cy="0"/>
          </a:xfrm>
          <a:prstGeom prst="rect">
            <a:avLst/>
          </a:prstGeom>
          <a:noFill/>
          <a:ln>
            <a:miter lim="800000"/>
            <a:headEnd/>
            <a:tailEnd/>
          </a:ln>
        </p:spPr>
      </p:pic>
      <p:pic>
        <p:nvPicPr>
          <p:cNvPr id="20483" name="New picture"/>
          <p:cNvPicPr>
            <a:picLocks noGrp="1" noChangeAspect="1"/>
          </p:cNvPicPr>
          <p:nvPr/>
        </p:nvPicPr>
        <p:blipFill>
          <a:blip r:embed="rId3"/>
          <a:stretch>
            <a:fillRect/>
          </a:stretch>
        </p:blipFill>
        <p:spPr>
          <a:xfrm>
            <a:off x="14033500" y="12001500"/>
            <a:ext cx="330200" cy="241300"/>
          </a:xfrm>
          <a:prstGeom prst="rect">
            <a:avLst/>
          </a:prstGeom>
          <a:noFill/>
          <a:ln>
            <a:miter lim="800000"/>
            <a:headEnd/>
            <a:tailEnd/>
          </a:ln>
        </p:spPr>
      </p:pic>
    </p:spTree>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7" name="文本框 99"/>
          <p:cNvSpPr txBox="1"/>
          <p:nvPr/>
        </p:nvSpPr>
        <p:spPr>
          <a:xfrm>
            <a:off x="446088" y="1747838"/>
            <a:ext cx="11299825" cy="4616648"/>
          </a:xfrm>
          <a:prstGeom prst="rect">
            <a:avLst/>
          </a:prstGeom>
          <a:noFill/>
          <a:ln w="28575">
            <a:solidFill>
              <a:srgbClr val="89A4A7"/>
            </a:solidFill>
            <a:round/>
          </a:ln>
        </p:spPr>
        <p:txBody>
          <a:bodyPr wrap="square" anchor="t" anchorCtr="0">
            <a:spAutoFit/>
          </a:bodyPr>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5pPr>
          </a:lstStyle>
          <a:p>
            <a:pPr lvl="0">
              <a:lnSpc>
                <a:spcPct val="150000"/>
              </a:lnSpc>
            </a:pPr>
            <a:r>
              <a:rPr lang="en-US" altLang="zh-CN" sz="2800" dirty="0" smtClean="0">
                <a:latin typeface="华光粗圆_CNKI" charset="-122"/>
                <a:ea typeface="华光粗圆_CNKI" charset="-122"/>
              </a:rPr>
              <a:t>	</a:t>
            </a:r>
            <a:r>
              <a:rPr lang="zh-CN" altLang="en-US" sz="2800" dirty="0" smtClean="0">
                <a:latin typeface="华光粗圆_CNKI" charset="-122"/>
                <a:ea typeface="华光粗圆_CNKI" charset="-122"/>
              </a:rPr>
              <a:t>假如你是李华，你的加拿大朋友</a:t>
            </a:r>
            <a:r>
              <a:rPr lang="en-US" altLang="zh-CN" sz="2800" dirty="0" smtClean="0">
                <a:latin typeface="华光粗圆_CNKI" charset="-122"/>
                <a:ea typeface="华光粗圆_CNKI" charset="-122"/>
              </a:rPr>
              <a:t>Peter</a:t>
            </a:r>
            <a:r>
              <a:rPr lang="zh-CN" altLang="en-US" sz="2800" dirty="0" smtClean="0">
                <a:latin typeface="华光粗圆_CNKI" charset="-122"/>
                <a:ea typeface="华光粗圆_CNKI" charset="-122"/>
              </a:rPr>
              <a:t>想在春节来中国旅游，让你为他推荐一个城市。请根据以下提示给他写一封邮件，内容包括：</a:t>
            </a:r>
            <a:endParaRPr lang="zh-CN" altLang="en-US" sz="2800" dirty="0" smtClean="0">
              <a:latin typeface="华光粗圆_CNKI" charset="-122"/>
              <a:ea typeface="华光粗圆_CNKI" charset="-122"/>
            </a:endParaRPr>
          </a:p>
          <a:p>
            <a:pPr lvl="0">
              <a:lnSpc>
                <a:spcPct val="150000"/>
              </a:lnSpc>
            </a:pPr>
            <a:r>
              <a:rPr lang="en-US" altLang="zh-CN" sz="2800" dirty="0" smtClean="0">
                <a:latin typeface="华光粗圆_CNKI" charset="-122"/>
                <a:ea typeface="华光粗圆_CNKI" charset="-122"/>
              </a:rPr>
              <a:t>1. </a:t>
            </a:r>
            <a:r>
              <a:rPr lang="zh-CN" altLang="en-US" sz="2800" dirty="0" smtClean="0">
                <a:latin typeface="华光粗圆_CNKI" charset="-122"/>
                <a:ea typeface="华光粗圆_CNKI" charset="-122"/>
              </a:rPr>
              <a:t>推荐城市；</a:t>
            </a:r>
            <a:endParaRPr lang="zh-CN" altLang="en-US" sz="2800" dirty="0" smtClean="0">
              <a:latin typeface="华光粗圆_CNKI" charset="-122"/>
              <a:ea typeface="华光粗圆_CNKI" charset="-122"/>
            </a:endParaRPr>
          </a:p>
          <a:p>
            <a:pPr lvl="0">
              <a:lnSpc>
                <a:spcPct val="150000"/>
              </a:lnSpc>
            </a:pPr>
            <a:r>
              <a:rPr lang="en-US" altLang="zh-CN" sz="2800" dirty="0" smtClean="0">
                <a:latin typeface="华光粗圆_CNKI" charset="-122"/>
                <a:ea typeface="华光粗圆_CNKI" charset="-122"/>
              </a:rPr>
              <a:t>2. </a:t>
            </a:r>
            <a:r>
              <a:rPr lang="zh-CN" altLang="en-US" sz="2800" dirty="0" smtClean="0">
                <a:latin typeface="华光粗圆_CNKI" charset="-122"/>
                <a:ea typeface="华光粗圆_CNKI" charset="-122"/>
              </a:rPr>
              <a:t>推荐的原因。</a:t>
            </a:r>
            <a:endParaRPr lang="zh-CN" altLang="en-US" sz="2800" dirty="0" smtClean="0">
              <a:latin typeface="华光粗圆_CNKI" charset="-122"/>
              <a:ea typeface="华光粗圆_CNKI" charset="-122"/>
            </a:endParaRPr>
          </a:p>
          <a:p>
            <a:pPr lvl="0">
              <a:lnSpc>
                <a:spcPct val="150000"/>
              </a:lnSpc>
            </a:pPr>
            <a:r>
              <a:rPr lang="zh-CN" altLang="en-US" sz="2800" dirty="0" smtClean="0">
                <a:latin typeface="华光粗圆_CNKI" charset="-122"/>
                <a:ea typeface="华光粗圆_CNKI" charset="-122"/>
              </a:rPr>
              <a:t>注意：</a:t>
            </a:r>
            <a:endParaRPr lang="en-US" altLang="zh-CN" sz="2800" dirty="0" smtClean="0">
              <a:latin typeface="华光粗圆_CNKI" charset="-122"/>
              <a:ea typeface="华光粗圆_CNKI" charset="-122"/>
            </a:endParaRPr>
          </a:p>
          <a:p>
            <a:pPr lvl="0">
              <a:lnSpc>
                <a:spcPct val="150000"/>
              </a:lnSpc>
            </a:pPr>
            <a:r>
              <a:rPr lang="en-US" altLang="zh-CN" sz="2800" dirty="0" smtClean="0">
                <a:latin typeface="华光粗圆_CNKI" charset="-122"/>
                <a:ea typeface="华光粗圆_CNKI" charset="-122"/>
              </a:rPr>
              <a:t>1</a:t>
            </a:r>
            <a:r>
              <a:rPr lang="en-US" altLang="zh-CN" sz="2800" dirty="0">
                <a:latin typeface="华光粗圆_CNKI" charset="-122"/>
                <a:ea typeface="华光粗圆_CNKI" charset="-122"/>
              </a:rPr>
              <a:t>. </a:t>
            </a:r>
            <a:r>
              <a:rPr lang="zh-CN" altLang="en-US" sz="2800" dirty="0">
                <a:latin typeface="华光粗圆_CNKI" charset="-122"/>
                <a:ea typeface="华光粗圆_CNKI" charset="-122"/>
              </a:rPr>
              <a:t>写作词数应为</a:t>
            </a:r>
            <a:r>
              <a:rPr lang="en-US" altLang="zh-CN" sz="2800" dirty="0">
                <a:latin typeface="华光粗圆_CNKI" charset="-122"/>
                <a:ea typeface="华光粗圆_CNKI" charset="-122"/>
              </a:rPr>
              <a:t>80</a:t>
            </a:r>
            <a:r>
              <a:rPr lang="zh-CN" altLang="en-US" sz="2800" dirty="0">
                <a:latin typeface="华光粗圆_CNKI" charset="-122"/>
                <a:ea typeface="华光粗圆_CNKI" charset="-122"/>
              </a:rPr>
              <a:t>左右；</a:t>
            </a:r>
            <a:endParaRPr lang="zh-CN" altLang="en-US" sz="2800" dirty="0">
              <a:latin typeface="华光粗圆_CNKI" charset="-122"/>
              <a:ea typeface="华光粗圆_CNKI" charset="-122"/>
            </a:endParaRPr>
          </a:p>
          <a:p>
            <a:pPr lvl="0">
              <a:lnSpc>
                <a:spcPct val="150000"/>
              </a:lnSpc>
            </a:pPr>
            <a:r>
              <a:rPr lang="en-US" altLang="zh-CN" sz="2800" dirty="0">
                <a:latin typeface="华光粗圆_CNKI" charset="-122"/>
                <a:ea typeface="华光粗圆_CNKI" charset="-122"/>
              </a:rPr>
              <a:t>2. </a:t>
            </a:r>
            <a:r>
              <a:rPr lang="zh-CN" altLang="en-US" sz="2800" dirty="0">
                <a:latin typeface="华光粗圆_CNKI" charset="-122"/>
                <a:ea typeface="华光粗圆_CNKI" charset="-122"/>
              </a:rPr>
              <a:t>可适当增加细节，使行文连贯。</a:t>
            </a:r>
            <a:endParaRPr lang="zh-CN" altLang="en-US" sz="2800" dirty="0">
              <a:latin typeface="华光粗圆_CNKI" charset="-122"/>
              <a:ea typeface="华光粗圆_CNKI" charset="-122"/>
            </a:endParaRPr>
          </a:p>
        </p:txBody>
      </p:sp>
      <p:pic>
        <p:nvPicPr>
          <p:cNvPr id="9218" name="图片 1"/>
          <p:cNvPicPr>
            <a:picLocks noChangeAspect="1"/>
          </p:cNvPicPr>
          <p:nvPr/>
        </p:nvPicPr>
        <p:blipFill>
          <a:blip r:embed="rId1"/>
          <a:stretch>
            <a:fillRect/>
          </a:stretch>
        </p:blipFill>
        <p:spPr>
          <a:xfrm>
            <a:off x="8540750" y="2946400"/>
            <a:ext cx="2743200" cy="3373438"/>
          </a:xfrm>
          <a:prstGeom prst="rect">
            <a:avLst/>
          </a:prstGeom>
          <a:noFill/>
          <a:ln>
            <a:noFill/>
            <a:miter lim="800000"/>
            <a:headEnd/>
            <a:tailEnd/>
          </a:ln>
        </p:spPr>
      </p:pic>
      <p:grpSp>
        <p:nvGrpSpPr>
          <p:cNvPr id="9219" name="组合 7"/>
          <p:cNvGrpSpPr/>
          <p:nvPr/>
        </p:nvGrpSpPr>
        <p:grpSpPr>
          <a:xfrm>
            <a:off x="1422400" y="12700"/>
            <a:ext cx="8802688" cy="1533525"/>
            <a:chOff x="2224" y="39"/>
            <a:chExt cx="13861" cy="2415"/>
          </a:xfrm>
        </p:grpSpPr>
        <p:grpSp>
          <p:nvGrpSpPr>
            <p:cNvPr id="9220" name="组合 5"/>
            <p:cNvGrpSpPr/>
            <p:nvPr/>
          </p:nvGrpSpPr>
          <p:grpSpPr>
            <a:xfrm>
              <a:off x="4140" y="523"/>
              <a:ext cx="11945" cy="1701"/>
              <a:chOff x="4157" y="523"/>
              <a:chExt cx="11945" cy="1701"/>
            </a:xfrm>
          </p:grpSpPr>
          <p:sp>
            <p:nvSpPr>
              <p:cNvPr id="9221" name="圆角矩形 1"/>
              <p:cNvSpPr/>
              <p:nvPr/>
            </p:nvSpPr>
            <p:spPr>
              <a:xfrm>
                <a:off x="4157" y="523"/>
                <a:ext cx="11226" cy="1701"/>
              </a:xfrm>
              <a:prstGeom prst="roundRect">
                <a:avLst/>
              </a:prstGeom>
              <a:solidFill>
                <a:schemeClr val="accent1">
                  <a:lumMod val="90000"/>
                </a:schemeClr>
              </a:solidFill>
              <a:ln w="28575" cmpd="dbl">
                <a:solidFill>
                  <a:schemeClr val="accent1">
                    <a:shade val="50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5pPr>
              </a:lstStyle>
              <a:p>
                <a:pPr lvl="0" algn="ctr" hangingPunct="0"/>
                <a:endParaRPr lang="zh-CN" altLang="en-US">
                  <a:solidFill>
                    <a:srgbClr val="FFFFFF"/>
                  </a:solidFill>
                  <a:latin typeface="Arial" panose="020B0604020202020204" pitchFamily="34" charset="0"/>
                  <a:ea typeface="宋体" panose="02010600030101010101" pitchFamily="2" charset="-122"/>
                </a:endParaRPr>
              </a:p>
            </p:txBody>
          </p:sp>
          <p:sp>
            <p:nvSpPr>
              <p:cNvPr id="9222" name="文本框 3"/>
              <p:cNvSpPr txBox="1"/>
              <p:nvPr/>
            </p:nvSpPr>
            <p:spPr>
              <a:xfrm>
                <a:off x="5220" y="899"/>
                <a:ext cx="10882" cy="1016"/>
              </a:xfrm>
              <a:prstGeom prst="rect">
                <a:avLst/>
              </a:prstGeom>
              <a:noFill/>
              <a:ln>
                <a:noFill/>
                <a:miter lim="800000"/>
              </a:ln>
            </p:spPr>
            <p:txBody>
              <a:bodyPr wrap="square" anchor="t" anchorCtr="0">
                <a:spAutoFit/>
              </a:bodyPr>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5pPr>
              </a:lstStyle>
              <a:p>
                <a:pPr lvl="0"/>
                <a:r>
                  <a:rPr lang="zh-CN" altLang="en-US" sz="3600" b="1" dirty="0">
                    <a:latin typeface="华光标题宋_CNKI" charset="-122"/>
                    <a:ea typeface="华光标题宋_CNKI" charset="-122"/>
                  </a:rPr>
                  <a:t>推荐信</a:t>
                </a:r>
                <a:endParaRPr lang="zh-CN" altLang="en-US" sz="3600" b="1" dirty="0">
                  <a:latin typeface="华光标题宋_CNKI" charset="-122"/>
                  <a:ea typeface="华光标题宋_CNKI" charset="-122"/>
                </a:endParaRPr>
              </a:p>
            </p:txBody>
          </p:sp>
        </p:grpSp>
        <p:pic>
          <p:nvPicPr>
            <p:cNvPr id="9223" name="图片 6" descr="QQ截图20230624124024-removebg-preview"/>
            <p:cNvPicPr>
              <a:picLocks noChangeAspect="1"/>
            </p:cNvPicPr>
            <p:nvPr/>
          </p:nvPicPr>
          <p:blipFill>
            <a:blip r:embed="rId2"/>
            <a:stretch>
              <a:fillRect/>
            </a:stretch>
          </p:blipFill>
          <p:spPr>
            <a:xfrm>
              <a:off x="2224" y="39"/>
              <a:ext cx="2637" cy="2415"/>
            </a:xfrm>
            <a:prstGeom prst="rect">
              <a:avLst/>
            </a:prstGeom>
            <a:noFill/>
            <a:ln>
              <a:noFill/>
              <a:miter lim="800000"/>
              <a:headEnd/>
              <a:tailEnd/>
            </a:ln>
          </p:spPr>
        </p:pic>
      </p:grpSp>
    </p:spTree>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Rectangle 3"/>
          <p:cNvSpPr/>
          <p:nvPr/>
        </p:nvSpPr>
        <p:spPr>
          <a:xfrm>
            <a:off x="296863" y="1446213"/>
            <a:ext cx="11812587" cy="4724400"/>
          </a:xfrm>
          <a:prstGeom prst="rect">
            <a:avLst/>
          </a:prstGeom>
          <a:noFill/>
          <a:ln w="28575" cmpd="dbl">
            <a:solidFill>
              <a:srgbClr val="89A4A7"/>
            </a:solidFill>
            <a:prstDash val="lgDash"/>
            <a:round/>
          </a:ln>
        </p:spPr>
        <p:txBody>
          <a:bodyPr wrap="square" lIns="0" tIns="0" rIns="0" bIns="0" anchor="ctr" anchorCtr="0">
            <a:spAutoFit/>
          </a:bodyPr>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5pPr>
          </a:lstStyle>
          <a:p>
            <a:pPr lvl="0" algn="ctr" eaLnBrk="0" hangingPunct="0">
              <a:lnSpc>
                <a:spcPct val="120000"/>
              </a:lnSpc>
            </a:pPr>
            <a:endParaRPr lang="en-US" altLang="zh-CN" sz="3200" b="1" dirty="0">
              <a:solidFill>
                <a:srgbClr val="0000FF"/>
              </a:solidFill>
              <a:latin typeface="华光粗圆_CNKI" charset="-122"/>
              <a:ea typeface="华光粗圆_CNKI" charset="-122"/>
            </a:endParaRPr>
          </a:p>
          <a:p>
            <a:pPr lvl="0" eaLnBrk="0" hangingPunct="0">
              <a:lnSpc>
                <a:spcPct val="120000"/>
              </a:lnSpc>
            </a:pPr>
            <a:r>
              <a:rPr lang="en-US" altLang="zh-CN" sz="3200" b="1" dirty="0">
                <a:solidFill>
                  <a:srgbClr val="0000FF"/>
                </a:solidFill>
                <a:latin typeface="华光粗圆_CNKI" charset="-122"/>
                <a:ea typeface="华光粗圆_CNKI" charset="-122"/>
              </a:rPr>
              <a:t> 1) </a:t>
            </a:r>
            <a:r>
              <a:rPr lang="zh-CN" altLang="en-US" sz="3200" b="1" dirty="0">
                <a:solidFill>
                  <a:srgbClr val="0000FF"/>
                </a:solidFill>
                <a:latin typeface="华光粗圆_CNKI" charset="-122"/>
                <a:ea typeface="华光粗圆_CNKI" charset="-122"/>
              </a:rPr>
              <a:t>篇章布局（三段式写作）</a:t>
            </a:r>
            <a:endParaRPr lang="zh-CN" altLang="en-US" sz="3200" b="1" dirty="0">
              <a:solidFill>
                <a:srgbClr val="0000FF"/>
              </a:solidFill>
              <a:latin typeface="华光粗圆_CNKI" charset="-122"/>
              <a:ea typeface="华光粗圆_CNKI" charset="-122"/>
            </a:endParaRPr>
          </a:p>
          <a:p>
            <a:pPr lvl="0" eaLnBrk="0" hangingPunct="0">
              <a:lnSpc>
                <a:spcPct val="120000"/>
              </a:lnSpc>
            </a:pPr>
            <a:r>
              <a:rPr lang="en-US" altLang="zh-CN" sz="3200" dirty="0">
                <a:solidFill>
                  <a:srgbClr val="000000"/>
                </a:solidFill>
                <a:latin typeface="Times New Roman" panose="02020603050405020304"/>
              </a:rPr>
              <a:t> Para 1: background(</a:t>
            </a:r>
            <a:r>
              <a:rPr lang="zh-CN" altLang="en-US" sz="3200" dirty="0">
                <a:solidFill>
                  <a:srgbClr val="000000"/>
                </a:solidFill>
                <a:latin typeface="Times New Roman" panose="02020603050405020304"/>
                <a:ea typeface="宋体" panose="02010600030101010101" pitchFamily="2" charset="-122"/>
              </a:rPr>
              <a:t>想来中国旅游</a:t>
            </a:r>
            <a:r>
              <a:rPr lang="en-US" altLang="zh-CN" sz="3200" dirty="0">
                <a:solidFill>
                  <a:srgbClr val="000000"/>
                </a:solidFill>
                <a:latin typeface="Times New Roman" panose="02020603050405020304"/>
              </a:rPr>
              <a:t>)+writing purpose (</a:t>
            </a:r>
            <a:r>
              <a:rPr lang="zh-CN" altLang="en-US" sz="3200" dirty="0" smtClean="0">
                <a:solidFill>
                  <a:srgbClr val="000000"/>
                </a:solidFill>
                <a:latin typeface="Times New Roman" panose="02020603050405020304"/>
                <a:ea typeface="宋体" panose="02010600030101010101" pitchFamily="2" charset="-122"/>
              </a:rPr>
              <a:t>推荐城市</a:t>
            </a:r>
            <a:r>
              <a:rPr lang="en-US" altLang="zh-CN" sz="3200" dirty="0" smtClean="0">
                <a:solidFill>
                  <a:srgbClr val="000000"/>
                </a:solidFill>
                <a:latin typeface="Times New Roman" panose="02020603050405020304"/>
              </a:rPr>
              <a:t>)</a:t>
            </a:r>
            <a:r>
              <a:rPr lang="zh-CN" altLang="en-US" sz="3200" dirty="0">
                <a:solidFill>
                  <a:srgbClr val="000000"/>
                </a:solidFill>
                <a:latin typeface="Times New Roman" panose="02020603050405020304"/>
                <a:ea typeface="宋体" panose="02010600030101010101" pitchFamily="2" charset="-122"/>
              </a:rPr>
              <a:t>；</a:t>
            </a:r>
            <a:endParaRPr lang="zh-CN" altLang="en-US" sz="3200" dirty="0">
              <a:solidFill>
                <a:srgbClr val="000000"/>
              </a:solidFill>
              <a:latin typeface="Times New Roman" panose="02020603050405020304"/>
              <a:ea typeface="宋体" panose="02010600030101010101" pitchFamily="2" charset="-122"/>
            </a:endParaRPr>
          </a:p>
          <a:p>
            <a:pPr lvl="0" eaLnBrk="0" hangingPunct="0">
              <a:lnSpc>
                <a:spcPct val="120000"/>
              </a:lnSpc>
            </a:pPr>
            <a:endParaRPr lang="zh-CN" altLang="en-US" sz="3200" dirty="0">
              <a:solidFill>
                <a:srgbClr val="000000"/>
              </a:solidFill>
              <a:latin typeface="Times New Roman" panose="02020603050405020304"/>
              <a:ea typeface="宋体" panose="02010600030101010101" pitchFamily="2" charset="-122"/>
            </a:endParaRPr>
          </a:p>
          <a:p>
            <a:pPr lvl="0" eaLnBrk="0" hangingPunct="0">
              <a:lnSpc>
                <a:spcPct val="120000"/>
              </a:lnSpc>
            </a:pPr>
            <a:r>
              <a:rPr lang="en-US" altLang="zh-CN" sz="3200" dirty="0">
                <a:solidFill>
                  <a:srgbClr val="000000"/>
                </a:solidFill>
                <a:latin typeface="Times New Roman" panose="02020603050405020304"/>
              </a:rPr>
              <a:t> Para 2: reasons for your recommendation(what to recommend)</a:t>
            </a:r>
            <a:r>
              <a:rPr lang="zh-CN" altLang="en-US" sz="3200" dirty="0">
                <a:solidFill>
                  <a:srgbClr val="000000"/>
                </a:solidFill>
                <a:latin typeface="Times New Roman" panose="02020603050405020304"/>
                <a:ea typeface="宋体" panose="02010600030101010101" pitchFamily="2" charset="-122"/>
              </a:rPr>
              <a:t>；</a:t>
            </a:r>
            <a:endParaRPr lang="zh-CN" altLang="en-US" sz="3200" dirty="0">
              <a:solidFill>
                <a:srgbClr val="000000"/>
              </a:solidFill>
              <a:latin typeface="Times New Roman" panose="02020603050405020304"/>
              <a:ea typeface="宋体" panose="02010600030101010101" pitchFamily="2" charset="-122"/>
            </a:endParaRPr>
          </a:p>
          <a:p>
            <a:pPr lvl="0" eaLnBrk="0" hangingPunct="0">
              <a:lnSpc>
                <a:spcPct val="120000"/>
              </a:lnSpc>
            </a:pPr>
            <a:endParaRPr lang="zh-CN" altLang="en-US" sz="3200" dirty="0">
              <a:solidFill>
                <a:srgbClr val="000000"/>
              </a:solidFill>
              <a:latin typeface="Times New Roman" panose="02020603050405020304"/>
              <a:ea typeface="宋体" panose="02010600030101010101" pitchFamily="2" charset="-122"/>
            </a:endParaRPr>
          </a:p>
          <a:p>
            <a:pPr lvl="0" eaLnBrk="0" hangingPunct="0">
              <a:lnSpc>
                <a:spcPct val="120000"/>
              </a:lnSpc>
            </a:pPr>
            <a:r>
              <a:rPr lang="en-US" altLang="zh-CN" sz="3200" dirty="0">
                <a:solidFill>
                  <a:srgbClr val="000000"/>
                </a:solidFill>
                <a:latin typeface="Times New Roman" panose="02020603050405020304"/>
              </a:rPr>
              <a:t> Para 3: open ending(</a:t>
            </a:r>
            <a:r>
              <a:rPr lang="zh-CN" altLang="en-US" sz="3200" dirty="0">
                <a:solidFill>
                  <a:srgbClr val="000000"/>
                </a:solidFill>
                <a:latin typeface="Times New Roman" panose="02020603050405020304"/>
                <a:ea typeface="宋体" panose="02010600030101010101" pitchFamily="2" charset="-122"/>
              </a:rPr>
              <a:t>祝愿和希望</a:t>
            </a:r>
            <a:r>
              <a:rPr lang="en-US" altLang="zh-CN" sz="3200" dirty="0">
                <a:solidFill>
                  <a:srgbClr val="000000"/>
                </a:solidFill>
                <a:latin typeface="Times New Roman" panose="02020603050405020304"/>
              </a:rPr>
              <a:t>/ </a:t>
            </a:r>
            <a:r>
              <a:rPr lang="zh-CN" altLang="en-US" sz="3200" dirty="0">
                <a:solidFill>
                  <a:srgbClr val="000000"/>
                </a:solidFill>
                <a:latin typeface="Times New Roman" panose="02020603050405020304"/>
                <a:ea typeface="宋体" panose="02010600030101010101" pitchFamily="2" charset="-122"/>
              </a:rPr>
              <a:t>愿意提供更多帮助或信息</a:t>
            </a:r>
            <a:r>
              <a:rPr lang="en-US" altLang="zh-CN" sz="3200" dirty="0">
                <a:solidFill>
                  <a:srgbClr val="000000"/>
                </a:solidFill>
                <a:latin typeface="Times New Roman" panose="02020603050405020304"/>
              </a:rPr>
              <a:t>)</a:t>
            </a:r>
            <a:r>
              <a:rPr lang="zh-CN" altLang="en-US" sz="3200" dirty="0">
                <a:solidFill>
                  <a:srgbClr val="000000"/>
                </a:solidFill>
                <a:latin typeface="Times New Roman" panose="02020603050405020304"/>
                <a:ea typeface="宋体" panose="02010600030101010101" pitchFamily="2" charset="-122"/>
              </a:rPr>
              <a:t>。</a:t>
            </a:r>
            <a:endParaRPr lang="zh-CN" altLang="en-US" sz="3200" dirty="0">
              <a:solidFill>
                <a:srgbClr val="000000"/>
              </a:solidFill>
              <a:latin typeface="Times New Roman" panose="02020603050405020304"/>
              <a:ea typeface="宋体" panose="02010600030101010101" pitchFamily="2" charset="-122"/>
            </a:endParaRPr>
          </a:p>
          <a:p>
            <a:pPr lvl="0" eaLnBrk="0" hangingPunct="0">
              <a:lnSpc>
                <a:spcPct val="120000"/>
              </a:lnSpc>
            </a:pPr>
            <a:endParaRPr lang="zh-CN" altLang="en-US" sz="3200" dirty="0">
              <a:latin typeface="Times New Roman" panose="02020603050405020304"/>
              <a:ea typeface="宋体" panose="02010600030101010101" pitchFamily="2" charset="-122"/>
            </a:endParaRPr>
          </a:p>
        </p:txBody>
      </p:sp>
      <p:grpSp>
        <p:nvGrpSpPr>
          <p:cNvPr id="11266" name="组合 7"/>
          <p:cNvGrpSpPr/>
          <p:nvPr/>
        </p:nvGrpSpPr>
        <p:grpSpPr>
          <a:xfrm>
            <a:off x="1422400" y="12700"/>
            <a:ext cx="8443913" cy="1533525"/>
            <a:chOff x="2224" y="39"/>
            <a:chExt cx="13296" cy="2415"/>
          </a:xfrm>
        </p:grpSpPr>
        <p:grpSp>
          <p:nvGrpSpPr>
            <p:cNvPr id="11267" name="组合 5"/>
            <p:cNvGrpSpPr/>
            <p:nvPr/>
          </p:nvGrpSpPr>
          <p:grpSpPr>
            <a:xfrm>
              <a:off x="4140" y="523"/>
              <a:ext cx="11380" cy="1701"/>
              <a:chOff x="4157" y="523"/>
              <a:chExt cx="11380" cy="1701"/>
            </a:xfrm>
          </p:grpSpPr>
          <p:sp>
            <p:nvSpPr>
              <p:cNvPr id="11268" name="圆角矩形 6"/>
              <p:cNvSpPr/>
              <p:nvPr/>
            </p:nvSpPr>
            <p:spPr>
              <a:xfrm>
                <a:off x="4157" y="523"/>
                <a:ext cx="11226" cy="1701"/>
              </a:xfrm>
              <a:prstGeom prst="roundRect">
                <a:avLst/>
              </a:prstGeom>
              <a:solidFill>
                <a:schemeClr val="accent1">
                  <a:lumMod val="90000"/>
                </a:schemeClr>
              </a:solidFill>
              <a:ln w="28575" cmpd="dbl">
                <a:solidFill>
                  <a:schemeClr val="accent1">
                    <a:shade val="50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5pPr>
              </a:lstStyle>
              <a:p>
                <a:pPr lvl="0" algn="ctr" hangingPunct="0"/>
                <a:endParaRPr lang="zh-CN" altLang="en-US">
                  <a:solidFill>
                    <a:srgbClr val="FFFFFF"/>
                  </a:solidFill>
                  <a:latin typeface="Arial" panose="020B0604020202020204" pitchFamily="34" charset="0"/>
                  <a:ea typeface="宋体" panose="02010600030101010101" pitchFamily="2" charset="-122"/>
                </a:endParaRPr>
              </a:p>
            </p:txBody>
          </p:sp>
          <p:sp>
            <p:nvSpPr>
              <p:cNvPr id="11269" name="文本框 8"/>
              <p:cNvSpPr txBox="1"/>
              <p:nvPr/>
            </p:nvSpPr>
            <p:spPr>
              <a:xfrm>
                <a:off x="4655" y="899"/>
                <a:ext cx="10882" cy="1016"/>
              </a:xfrm>
              <a:prstGeom prst="rect">
                <a:avLst/>
              </a:prstGeom>
              <a:noFill/>
              <a:ln>
                <a:noFill/>
                <a:miter lim="800000"/>
              </a:ln>
            </p:spPr>
            <p:txBody>
              <a:bodyPr wrap="square" anchor="t" anchorCtr="0">
                <a:spAutoFit/>
              </a:bodyPr>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5pPr>
              </a:lstStyle>
              <a:p>
                <a:pPr lvl="0"/>
                <a:r>
                  <a:rPr lang="en-US" altLang="zh-CN" sz="3600" b="1">
                    <a:solidFill>
                      <a:srgbClr val="0000FF"/>
                    </a:solidFill>
                    <a:latin typeface="华光粗圆_CNKI" charset="-122"/>
                    <a:ea typeface="华光粗圆_CNKI" charset="-122"/>
                  </a:rPr>
                  <a:t>【</a:t>
                </a:r>
                <a:r>
                  <a:rPr lang="zh-CN" altLang="en-US" sz="3600" b="1">
                    <a:solidFill>
                      <a:srgbClr val="0000FF"/>
                    </a:solidFill>
                    <a:latin typeface="华光粗圆_CNKI" charset="-122"/>
                    <a:ea typeface="华光粗圆_CNKI" charset="-122"/>
                  </a:rPr>
                  <a:t>任务分析</a:t>
                </a:r>
                <a:r>
                  <a:rPr lang="en-US" altLang="zh-CN" sz="3600" b="1">
                    <a:solidFill>
                      <a:srgbClr val="0000FF"/>
                    </a:solidFill>
                    <a:latin typeface="华光粗圆_CNKI" charset="-122"/>
                    <a:ea typeface="华光粗圆_CNKI" charset="-122"/>
                  </a:rPr>
                  <a:t>】</a:t>
                </a:r>
                <a:endParaRPr lang="en-US" altLang="zh-CN" sz="3600" b="1">
                  <a:solidFill>
                    <a:srgbClr val="0000FF"/>
                  </a:solidFill>
                  <a:latin typeface="华光粗圆_CNKI" charset="-122"/>
                  <a:ea typeface="华光粗圆_CNKI" charset="-122"/>
                </a:endParaRPr>
              </a:p>
            </p:txBody>
          </p:sp>
        </p:grpSp>
        <p:pic>
          <p:nvPicPr>
            <p:cNvPr id="11270" name="图片 9" descr="QQ截图20230624124024-removebg-preview"/>
            <p:cNvPicPr>
              <a:picLocks noChangeAspect="1"/>
            </p:cNvPicPr>
            <p:nvPr/>
          </p:nvPicPr>
          <p:blipFill>
            <a:blip r:embed="rId1"/>
            <a:stretch>
              <a:fillRect/>
            </a:stretch>
          </p:blipFill>
          <p:spPr>
            <a:xfrm>
              <a:off x="2224" y="39"/>
              <a:ext cx="2637" cy="2415"/>
            </a:xfrm>
            <a:prstGeom prst="rect">
              <a:avLst/>
            </a:prstGeom>
            <a:noFill/>
            <a:ln>
              <a:noFill/>
              <a:miter lim="800000"/>
              <a:headEnd/>
              <a:tailEnd/>
            </a:ln>
          </p:spPr>
        </p:pic>
      </p:grpSp>
      <p:sp>
        <p:nvSpPr>
          <p:cNvPr id="11271" name="五边形 1"/>
          <p:cNvSpPr/>
          <p:nvPr/>
        </p:nvSpPr>
        <p:spPr>
          <a:xfrm>
            <a:off x="1654175" y="3238500"/>
            <a:ext cx="4251325" cy="576263"/>
          </a:xfrm>
          <a:prstGeom prst="homePlate">
            <a:avLst>
              <a:gd name="adj" fmla="val 49968"/>
            </a:avLst>
          </a:prstGeom>
          <a:solidFill>
            <a:schemeClr val="accent1"/>
          </a:solidFill>
          <a:ln w="12700">
            <a:solidFill>
              <a:srgbClr val="89A4A7"/>
            </a:solidFill>
            <a:miter lim="800000"/>
          </a:ln>
        </p:spPr>
        <p:txBody>
          <a:bodyPr anchor="ctr" anchorCtr="0"/>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5pPr>
          </a:lstStyle>
          <a:p>
            <a:pPr lvl="0" hangingPunct="0"/>
            <a:r>
              <a:rPr lang="zh-CN" altLang="en-US" sz="2800" b="1">
                <a:solidFill>
                  <a:srgbClr val="FF0000"/>
                </a:solidFill>
                <a:latin typeface="华光粗圆_CNKI" charset="-122"/>
                <a:ea typeface="华光粗圆_CNKI" charset="-122"/>
              </a:rPr>
              <a:t>完成背景信息和要点</a:t>
            </a:r>
            <a:r>
              <a:rPr lang="en-US" altLang="zh-CN" sz="2800" b="1">
                <a:solidFill>
                  <a:srgbClr val="FF0000"/>
                </a:solidFill>
                <a:latin typeface="华光粗圆_CNKI" charset="-122"/>
                <a:ea typeface="华光粗圆_CNKI" charset="-122"/>
              </a:rPr>
              <a:t>1</a:t>
            </a:r>
            <a:endParaRPr lang="en-US" altLang="zh-CN" sz="2800" b="1">
              <a:solidFill>
                <a:srgbClr val="FF0000"/>
              </a:solidFill>
              <a:latin typeface="华光粗圆_CNKI" charset="-122"/>
              <a:ea typeface="华光粗圆_CNKI" charset="-122"/>
            </a:endParaRPr>
          </a:p>
        </p:txBody>
      </p:sp>
      <p:sp>
        <p:nvSpPr>
          <p:cNvPr id="11272" name="五边形 2"/>
          <p:cNvSpPr/>
          <p:nvPr/>
        </p:nvSpPr>
        <p:spPr>
          <a:xfrm>
            <a:off x="1654174" y="4398963"/>
            <a:ext cx="7682185" cy="576262"/>
          </a:xfrm>
          <a:prstGeom prst="homePlate">
            <a:avLst>
              <a:gd name="adj" fmla="val 49982"/>
            </a:avLst>
          </a:prstGeom>
          <a:solidFill>
            <a:schemeClr val="accent1"/>
          </a:solidFill>
          <a:ln w="12700">
            <a:solidFill>
              <a:srgbClr val="89A4A7"/>
            </a:solidFill>
            <a:miter lim="800000"/>
          </a:ln>
        </p:spPr>
        <p:txBody>
          <a:bodyPr anchor="ctr" anchorCtr="0"/>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5pPr>
          </a:lstStyle>
          <a:p>
            <a:pPr lvl="0" hangingPunct="0"/>
            <a:r>
              <a:rPr lang="zh-CN" altLang="en-US" sz="2800" b="1" dirty="0">
                <a:solidFill>
                  <a:srgbClr val="FF0000"/>
                </a:solidFill>
                <a:latin typeface="华光粗圆_CNKI" charset="-122"/>
                <a:ea typeface="华光粗圆_CNKI" charset="-122"/>
              </a:rPr>
              <a:t>完成要点</a:t>
            </a:r>
            <a:r>
              <a:rPr lang="en-US" altLang="zh-CN" sz="2800" b="1" dirty="0">
                <a:solidFill>
                  <a:srgbClr val="FF0000"/>
                </a:solidFill>
                <a:latin typeface="华光粗圆_CNKI" charset="-122"/>
                <a:ea typeface="华光粗圆_CNKI" charset="-122"/>
              </a:rPr>
              <a:t>2(</a:t>
            </a:r>
            <a:r>
              <a:rPr lang="zh-CN" altLang="en-US" sz="2800" b="1" dirty="0">
                <a:solidFill>
                  <a:srgbClr val="FF0000"/>
                </a:solidFill>
                <a:latin typeface="华光粗圆_CNKI" charset="-122"/>
                <a:ea typeface="华光粗圆_CNKI" charset="-122"/>
              </a:rPr>
              <a:t>注意层次性和逻辑性，详略得当</a:t>
            </a:r>
            <a:r>
              <a:rPr lang="en-US" altLang="zh-CN" sz="2800" b="1" dirty="0">
                <a:solidFill>
                  <a:srgbClr val="FF0000"/>
                </a:solidFill>
                <a:latin typeface="华光粗圆_CNKI" charset="-122"/>
                <a:ea typeface="华光粗圆_CNKI" charset="-122"/>
              </a:rPr>
              <a:t>)</a:t>
            </a:r>
            <a:endParaRPr lang="zh-CN" altLang="en-US" sz="2800" b="1" dirty="0">
              <a:solidFill>
                <a:srgbClr val="FF0000"/>
              </a:solidFill>
              <a:latin typeface="华光粗圆_CNKI" charset="-122"/>
              <a:ea typeface="华光粗圆_CNKI"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265">
                                            <p:txEl>
                                              <p:charRg st="7" end="5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1265">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27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1265">
                                            <p:txEl>
                                              <p:charRg st="105" end="16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1272"/>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1265">
                                            <p:txEl>
                                              <p:charRg st="167" end="17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71" grpId="0" animBg="1"/>
      <p:bldP spid="11272"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文本框 2"/>
          <p:cNvSpPr txBox="1"/>
          <p:nvPr/>
        </p:nvSpPr>
        <p:spPr>
          <a:xfrm>
            <a:off x="263352" y="1565275"/>
            <a:ext cx="11287125" cy="567848"/>
          </a:xfrm>
          <a:prstGeom prst="rect">
            <a:avLst/>
          </a:prstGeom>
          <a:noFill/>
          <a:ln w="28575" cmpd="dbl">
            <a:solidFill>
              <a:srgbClr val="89A4A7"/>
            </a:solidFill>
            <a:prstDash val="lgDash"/>
            <a:round/>
          </a:ln>
        </p:spPr>
        <p:txBody>
          <a:bodyPr wrap="square" anchor="t" anchorCtr="0">
            <a:spAutoFit/>
          </a:bodyPr>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5pPr>
          </a:lstStyle>
          <a:p>
            <a:pPr lvl="0" eaLnBrk="0" hangingPunct="0">
              <a:lnSpc>
                <a:spcPct val="110000"/>
              </a:lnSpc>
            </a:pPr>
            <a:r>
              <a:rPr lang="en-US" altLang="zh-CN" sz="3200" b="1" dirty="0" smtClean="0">
                <a:solidFill>
                  <a:srgbClr val="0000FF"/>
                </a:solidFill>
                <a:latin typeface="华光粗圆_CNKI" charset="-122"/>
                <a:ea typeface="华光粗圆_CNKI" charset="-122"/>
              </a:rPr>
              <a:t>2</a:t>
            </a:r>
            <a:r>
              <a:rPr lang="en-US" altLang="zh-CN" sz="3200" b="1" dirty="0">
                <a:solidFill>
                  <a:srgbClr val="0000FF"/>
                </a:solidFill>
                <a:latin typeface="华光粗圆_CNKI" charset="-122"/>
                <a:ea typeface="华光粗圆_CNKI" charset="-122"/>
              </a:rPr>
              <a:t>) </a:t>
            </a:r>
            <a:r>
              <a:rPr lang="zh-CN" altLang="en-US" sz="3200" b="1" dirty="0">
                <a:solidFill>
                  <a:srgbClr val="0000FF"/>
                </a:solidFill>
                <a:latin typeface="华光粗圆_CNKI" charset="-122"/>
                <a:ea typeface="华光粗圆_CNKI" charset="-122"/>
              </a:rPr>
              <a:t>句子结构</a:t>
            </a:r>
            <a:r>
              <a:rPr lang="en-US" altLang="zh-CN" sz="3200" b="1" dirty="0">
                <a:solidFill>
                  <a:srgbClr val="0000FF"/>
                </a:solidFill>
                <a:latin typeface="华光粗圆_CNKI" charset="-122"/>
                <a:ea typeface="华光粗圆_CNKI" charset="-122"/>
              </a:rPr>
              <a:t>--</a:t>
            </a:r>
            <a:endParaRPr lang="en-US" altLang="zh-CN" sz="2800" b="1" dirty="0">
              <a:latin typeface="华光粗圆_CNKI" charset="-122"/>
              <a:ea typeface="华光粗圆_CNKI" charset="-122"/>
            </a:endParaRPr>
          </a:p>
        </p:txBody>
      </p:sp>
      <p:sp>
        <p:nvSpPr>
          <p:cNvPr id="12291" name="五边形 5"/>
          <p:cNvSpPr/>
          <p:nvPr/>
        </p:nvSpPr>
        <p:spPr>
          <a:xfrm>
            <a:off x="587375" y="2814638"/>
            <a:ext cx="9166225" cy="576262"/>
          </a:xfrm>
          <a:prstGeom prst="homePlate">
            <a:avLst>
              <a:gd name="adj" fmla="val 49928"/>
            </a:avLst>
          </a:prstGeom>
          <a:solidFill>
            <a:schemeClr val="accent1"/>
          </a:solidFill>
          <a:ln w="12700">
            <a:solidFill>
              <a:srgbClr val="89A4A7"/>
            </a:solidFill>
            <a:miter lim="800000"/>
          </a:ln>
        </p:spPr>
        <p:txBody>
          <a:bodyPr anchor="ctr" anchorCtr="0"/>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5pPr>
          </a:lstStyle>
          <a:p>
            <a:pPr lvl="0" hangingPunct="0"/>
            <a:r>
              <a:rPr lang="en-US" altLang="zh-CN" sz="2800" b="1" dirty="0">
                <a:solidFill>
                  <a:srgbClr val="FF0000"/>
                </a:solidFill>
                <a:latin typeface="华光粗圆_CNKI" charset="-122"/>
                <a:ea typeface="华光粗圆_CNKI" charset="-122"/>
              </a:rPr>
              <a:t>P1-background+writing purpose</a:t>
            </a:r>
            <a:endParaRPr lang="en-US" altLang="zh-CN" sz="2800" b="1" dirty="0">
              <a:solidFill>
                <a:srgbClr val="FF0000"/>
              </a:solidFill>
              <a:latin typeface="华光粗圆_CNKI" charset="-122"/>
              <a:ea typeface="华光粗圆_CNKI" charset="-122"/>
            </a:endParaRPr>
          </a:p>
        </p:txBody>
      </p:sp>
      <p:sp>
        <p:nvSpPr>
          <p:cNvPr id="12292" name="文本框 7"/>
          <p:cNvSpPr txBox="1"/>
          <p:nvPr/>
        </p:nvSpPr>
        <p:spPr>
          <a:xfrm>
            <a:off x="574675" y="3417888"/>
            <a:ext cx="9178925" cy="835025"/>
          </a:xfrm>
          <a:prstGeom prst="rect">
            <a:avLst/>
          </a:prstGeom>
          <a:noFill/>
          <a:ln>
            <a:noFill/>
            <a:miter lim="800000"/>
          </a:ln>
        </p:spPr>
        <p:txBody>
          <a:bodyPr wrap="square" anchor="t" anchorCtr="0">
            <a:spAutoFit/>
          </a:bodyPr>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5pPr>
          </a:lstStyle>
          <a:p>
            <a:pPr lvl="0"/>
            <a:r>
              <a:rPr lang="zh-CN" altLang="en-US" sz="2400" b="1">
                <a:solidFill>
                  <a:srgbClr val="00B050"/>
                </a:solidFill>
                <a:latin typeface="华光标题宋_CNKI" charset="-122"/>
                <a:ea typeface="华光标题宋_CNKI" charset="-122"/>
              </a:rPr>
              <a:t>非谓语开篇</a:t>
            </a:r>
            <a:r>
              <a:rPr lang="en-US" altLang="zh-CN" sz="2400" b="1">
                <a:solidFill>
                  <a:srgbClr val="00B050"/>
                </a:solidFill>
                <a:latin typeface="华光标题宋_CNKI" charset="-122"/>
                <a:ea typeface="华光标题宋_CNKI" charset="-122"/>
              </a:rPr>
              <a:t>/</a:t>
            </a:r>
            <a:r>
              <a:rPr lang="zh-CN" altLang="en-US" sz="2400" b="1">
                <a:solidFill>
                  <a:srgbClr val="00B050"/>
                </a:solidFill>
                <a:latin typeface="华光标题宋_CNKI" charset="-122"/>
                <a:ea typeface="华光标题宋_CNKI" charset="-122"/>
              </a:rPr>
              <a:t>情感式开篇：</a:t>
            </a:r>
            <a:r>
              <a:rPr lang="en-US" altLang="zh-CN" sz="2400">
                <a:latin typeface="Calibri" panose="020F0502020204030204" pitchFamily="34" charset="0"/>
              </a:rPr>
              <a:t>Hearing that...., I'm writing .../ Delighted and excited to know..., I can't wait to...</a:t>
            </a:r>
            <a:endParaRPr lang="zh-CN" altLang="en-US" sz="2400">
              <a:latin typeface="Calibri" panose="020F0502020204030204" pitchFamily="34" charset="0"/>
              <a:ea typeface="宋体" panose="02010600030101010101" pitchFamily="2" charset="-122"/>
            </a:endParaRPr>
          </a:p>
        </p:txBody>
      </p:sp>
      <p:sp>
        <p:nvSpPr>
          <p:cNvPr id="12293" name="五边形 9"/>
          <p:cNvSpPr/>
          <p:nvPr/>
        </p:nvSpPr>
        <p:spPr>
          <a:xfrm>
            <a:off x="615950" y="4252913"/>
            <a:ext cx="9166225" cy="576262"/>
          </a:xfrm>
          <a:prstGeom prst="homePlate">
            <a:avLst>
              <a:gd name="adj" fmla="val 49928"/>
            </a:avLst>
          </a:prstGeom>
          <a:solidFill>
            <a:schemeClr val="accent1"/>
          </a:solidFill>
          <a:ln w="12700">
            <a:solidFill>
              <a:srgbClr val="89A4A7"/>
            </a:solidFill>
            <a:miter lim="800000"/>
          </a:ln>
        </p:spPr>
        <p:txBody>
          <a:bodyPr anchor="ctr" anchorCtr="0"/>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5pPr>
          </a:lstStyle>
          <a:p>
            <a:pPr lvl="0" hangingPunct="0"/>
            <a:r>
              <a:rPr lang="en-US" altLang="zh-CN" sz="2800" b="1" dirty="0">
                <a:solidFill>
                  <a:srgbClr val="FF0000"/>
                </a:solidFill>
                <a:latin typeface="华光粗圆_CNKI" charset="-122"/>
                <a:ea typeface="华光粗圆_CNKI" charset="-122"/>
              </a:rPr>
              <a:t>P2-reasons for recommendation</a:t>
            </a:r>
            <a:endParaRPr lang="en-US" altLang="zh-CN" sz="2800" b="1" dirty="0">
              <a:solidFill>
                <a:srgbClr val="FF0000"/>
              </a:solidFill>
              <a:latin typeface="华光粗圆_CNKI" charset="-122"/>
              <a:ea typeface="华光粗圆_CNKI" charset="-122"/>
            </a:endParaRPr>
          </a:p>
        </p:txBody>
      </p:sp>
      <p:sp>
        <p:nvSpPr>
          <p:cNvPr id="12294" name="文本框 10"/>
          <p:cNvSpPr txBox="1"/>
          <p:nvPr/>
        </p:nvSpPr>
        <p:spPr>
          <a:xfrm>
            <a:off x="603250" y="4829175"/>
            <a:ext cx="9178925" cy="830263"/>
          </a:xfrm>
          <a:prstGeom prst="rect">
            <a:avLst/>
          </a:prstGeom>
          <a:noFill/>
          <a:ln>
            <a:noFill/>
            <a:miter lim="800000"/>
          </a:ln>
        </p:spPr>
        <p:txBody>
          <a:bodyPr wrap="square" anchor="t" anchorCtr="0">
            <a:spAutoFit/>
          </a:bodyPr>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5pPr>
          </a:lstStyle>
          <a:p>
            <a:pPr lvl="0"/>
            <a:r>
              <a:rPr lang="zh-CN" altLang="en-US" sz="2400" b="1">
                <a:solidFill>
                  <a:srgbClr val="00B050"/>
                </a:solidFill>
                <a:latin typeface="华光标题宋_CNKI" charset="-122"/>
                <a:ea typeface="华光标题宋_CNKI" charset="-122"/>
              </a:rPr>
              <a:t>地位</a:t>
            </a:r>
            <a:r>
              <a:rPr lang="en-US" altLang="zh-CN" sz="2400" b="1">
                <a:solidFill>
                  <a:srgbClr val="00B050"/>
                </a:solidFill>
                <a:latin typeface="华光标题宋_CNKI" charset="-122"/>
                <a:ea typeface="华光标题宋_CNKI" charset="-122"/>
              </a:rPr>
              <a:t>/</a:t>
            </a:r>
            <a:r>
              <a:rPr lang="zh-CN" altLang="en-US" sz="2400" b="1">
                <a:solidFill>
                  <a:srgbClr val="00B050"/>
                </a:solidFill>
                <a:latin typeface="华光标题宋_CNKI" charset="-122"/>
                <a:ea typeface="华光标题宋_CNKI" charset="-122"/>
              </a:rPr>
              <a:t>景点</a:t>
            </a:r>
            <a:r>
              <a:rPr lang="en-US" altLang="zh-CN" sz="2400" b="1">
                <a:solidFill>
                  <a:srgbClr val="00B050"/>
                </a:solidFill>
                <a:latin typeface="华光标题宋_CNKI" charset="-122"/>
                <a:ea typeface="华光标题宋_CNKI" charset="-122"/>
              </a:rPr>
              <a:t>(</a:t>
            </a:r>
            <a:r>
              <a:rPr lang="zh-CN" altLang="en-US" sz="2400" b="1">
                <a:solidFill>
                  <a:srgbClr val="00B050"/>
                </a:solidFill>
                <a:latin typeface="华光标题宋_CNKI" charset="-122"/>
                <a:ea typeface="华光标题宋_CNKI" charset="-122"/>
              </a:rPr>
              <a:t>典型景点</a:t>
            </a:r>
            <a:r>
              <a:rPr lang="en-US" altLang="zh-CN" sz="2400" b="1">
                <a:solidFill>
                  <a:srgbClr val="00B050"/>
                </a:solidFill>
                <a:latin typeface="华光标题宋_CNKI" charset="-122"/>
                <a:ea typeface="华光标题宋_CNKI" charset="-122"/>
              </a:rPr>
              <a:t>)/</a:t>
            </a:r>
            <a:r>
              <a:rPr lang="zh-CN" altLang="en-US" sz="2400" b="1">
                <a:solidFill>
                  <a:srgbClr val="00B050"/>
                </a:solidFill>
                <a:latin typeface="华光标题宋_CNKI" charset="-122"/>
                <a:ea typeface="华光标题宋_CNKI" charset="-122"/>
              </a:rPr>
              <a:t>收获好处：</a:t>
            </a:r>
            <a:r>
              <a:rPr lang="zh-CN" altLang="en-US" sz="2400">
                <a:latin typeface="Calibri" panose="020F0502020204030204" pitchFamily="34" charset="0"/>
                <a:ea typeface="宋体" panose="02010600030101010101" pitchFamily="2" charset="-122"/>
              </a:rPr>
              <a:t>高级句型：非谓语</a:t>
            </a:r>
            <a:r>
              <a:rPr lang="en-US" altLang="zh-CN" sz="2400">
                <a:latin typeface="Calibri" panose="020F0502020204030204" pitchFamily="34" charset="0"/>
              </a:rPr>
              <a:t>/</a:t>
            </a:r>
            <a:r>
              <a:rPr lang="zh-CN" altLang="en-US" sz="2400">
                <a:latin typeface="Calibri" panose="020F0502020204030204" pitchFamily="34" charset="0"/>
                <a:ea typeface="宋体" panose="02010600030101010101" pitchFamily="2" charset="-122"/>
              </a:rPr>
              <a:t>强调句</a:t>
            </a:r>
            <a:r>
              <a:rPr lang="en-US" altLang="zh-CN" sz="2400">
                <a:latin typeface="Calibri" panose="020F0502020204030204" pitchFamily="34" charset="0"/>
              </a:rPr>
              <a:t>/</a:t>
            </a:r>
            <a:r>
              <a:rPr lang="zh-CN" altLang="en-US" sz="2400">
                <a:latin typeface="Calibri" panose="020F0502020204030204" pitchFamily="34" charset="0"/>
                <a:ea typeface="宋体" panose="02010600030101010101" pitchFamily="2" charset="-122"/>
              </a:rPr>
              <a:t>定语从句</a:t>
            </a:r>
            <a:r>
              <a:rPr lang="en-US" altLang="zh-CN" sz="2400">
                <a:latin typeface="Calibri" panose="020F0502020204030204" pitchFamily="34" charset="0"/>
              </a:rPr>
              <a:t>/ </a:t>
            </a:r>
            <a:r>
              <a:rPr lang="zh-CN" altLang="en-US" sz="2400">
                <a:latin typeface="Calibri" panose="020F0502020204030204" pitchFamily="34" charset="0"/>
                <a:ea typeface="宋体" panose="02010600030101010101" pitchFamily="2" charset="-122"/>
              </a:rPr>
              <a:t>名词性从句</a:t>
            </a:r>
            <a:r>
              <a:rPr lang="en-US" altLang="zh-CN" sz="2400">
                <a:latin typeface="Calibri" panose="020F0502020204030204" pitchFamily="34" charset="0"/>
              </a:rPr>
              <a:t>/</a:t>
            </a:r>
            <a:r>
              <a:rPr lang="zh-CN" altLang="en-US" sz="2400">
                <a:latin typeface="Calibri" panose="020F0502020204030204" pitchFamily="34" charset="0"/>
                <a:ea typeface="宋体" panose="02010600030101010101" pitchFamily="2" charset="-122"/>
              </a:rPr>
              <a:t>倒装句</a:t>
            </a:r>
            <a:r>
              <a:rPr lang="en-US" altLang="zh-CN" sz="2400">
                <a:latin typeface="Calibri" panose="020F0502020204030204" pitchFamily="34" charset="0"/>
              </a:rPr>
              <a:t>/ withOC</a:t>
            </a:r>
            <a:r>
              <a:rPr lang="zh-CN" altLang="en-US" sz="2400">
                <a:latin typeface="Calibri" panose="020F0502020204030204" pitchFamily="34" charset="0"/>
                <a:ea typeface="宋体" panose="02010600030101010101" pitchFamily="2" charset="-122"/>
              </a:rPr>
              <a:t>等</a:t>
            </a:r>
            <a:r>
              <a:rPr lang="en-US" altLang="zh-CN" sz="2400">
                <a:latin typeface="Calibri" panose="020F0502020204030204" pitchFamily="34" charset="0"/>
              </a:rPr>
              <a:t>.</a:t>
            </a:r>
            <a:endParaRPr lang="zh-CN" altLang="en-US" sz="2400">
              <a:latin typeface="Calibri" panose="020F0502020204030204" pitchFamily="34" charset="0"/>
              <a:ea typeface="宋体" panose="02010600030101010101" pitchFamily="2" charset="-122"/>
            </a:endParaRPr>
          </a:p>
        </p:txBody>
      </p:sp>
      <p:sp>
        <p:nvSpPr>
          <p:cNvPr id="12295" name="五边形 11"/>
          <p:cNvSpPr/>
          <p:nvPr/>
        </p:nvSpPr>
        <p:spPr>
          <a:xfrm>
            <a:off x="574675" y="5597525"/>
            <a:ext cx="9167813" cy="577850"/>
          </a:xfrm>
          <a:prstGeom prst="homePlate">
            <a:avLst>
              <a:gd name="adj" fmla="val 49947"/>
            </a:avLst>
          </a:prstGeom>
          <a:solidFill>
            <a:schemeClr val="accent1"/>
          </a:solidFill>
          <a:ln w="12700">
            <a:solidFill>
              <a:srgbClr val="89A4A7"/>
            </a:solidFill>
            <a:miter lim="800000"/>
          </a:ln>
        </p:spPr>
        <p:txBody>
          <a:bodyPr anchor="ctr" anchorCtr="0"/>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5pPr>
          </a:lstStyle>
          <a:p>
            <a:pPr lvl="0" hangingPunct="0"/>
            <a:r>
              <a:rPr lang="en-US" altLang="zh-CN" sz="2800" b="1">
                <a:solidFill>
                  <a:srgbClr val="FF0000"/>
                </a:solidFill>
                <a:latin typeface="华光粗圆_CNKI" charset="-122"/>
                <a:ea typeface="华光粗圆_CNKI" charset="-122"/>
              </a:rPr>
              <a:t>P3-open ending</a:t>
            </a:r>
            <a:endParaRPr lang="en-US" altLang="zh-CN" sz="2800" b="1">
              <a:solidFill>
                <a:srgbClr val="FF0000"/>
              </a:solidFill>
              <a:latin typeface="华光粗圆_CNKI" charset="-122"/>
              <a:ea typeface="华光粗圆_CNKI" charset="-122"/>
            </a:endParaRPr>
          </a:p>
        </p:txBody>
      </p:sp>
      <p:sp>
        <p:nvSpPr>
          <p:cNvPr id="12296" name="文本框 12"/>
          <p:cNvSpPr txBox="1"/>
          <p:nvPr/>
        </p:nvSpPr>
        <p:spPr>
          <a:xfrm>
            <a:off x="563563" y="6175375"/>
            <a:ext cx="9178925" cy="460375"/>
          </a:xfrm>
          <a:prstGeom prst="rect">
            <a:avLst/>
          </a:prstGeom>
          <a:noFill/>
          <a:ln>
            <a:noFill/>
            <a:miter lim="800000"/>
          </a:ln>
        </p:spPr>
        <p:txBody>
          <a:bodyPr wrap="square" anchor="t" anchorCtr="0">
            <a:spAutoFit/>
          </a:bodyPr>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5pPr>
          </a:lstStyle>
          <a:p>
            <a:pPr lvl="0"/>
            <a:r>
              <a:rPr lang="zh-CN" altLang="en-US" sz="2400" b="1">
                <a:solidFill>
                  <a:srgbClr val="00B050"/>
                </a:solidFill>
                <a:latin typeface="华光标题宋_CNKI" charset="-122"/>
                <a:ea typeface="华光标题宋_CNKI" charset="-122"/>
              </a:rPr>
              <a:t>祝福希望：</a:t>
            </a:r>
            <a:r>
              <a:rPr lang="en-US" altLang="zh-CN" sz="2400">
                <a:latin typeface="Calibri" panose="020F0502020204030204" pitchFamily="34" charset="0"/>
              </a:rPr>
              <a:t>Wish.../ I do hope.../ </a:t>
            </a:r>
            <a:endParaRPr lang="zh-CN" altLang="en-US" sz="2400">
              <a:latin typeface="Calibri" panose="020F0502020204030204" pitchFamily="34" charset="0"/>
              <a:ea typeface="宋体" panose="02010600030101010101" pitchFamily="2"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29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29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229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229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2295"/>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229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291" grpId="0" animBg="1"/>
      <p:bldP spid="12292" grpId="0"/>
      <p:bldP spid="12293" grpId="0" animBg="1"/>
      <p:bldP spid="12294" grpId="0"/>
      <p:bldP spid="12295" grpId="0" animBg="1"/>
      <p:bldP spid="12296"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五边形 5"/>
          <p:cNvSpPr/>
          <p:nvPr/>
        </p:nvSpPr>
        <p:spPr>
          <a:xfrm>
            <a:off x="15875" y="187325"/>
            <a:ext cx="9059863" cy="857250"/>
          </a:xfrm>
          <a:prstGeom prst="homePlate">
            <a:avLst>
              <a:gd name="adj" fmla="val 49956"/>
            </a:avLst>
          </a:prstGeom>
          <a:solidFill>
            <a:schemeClr val="accent1"/>
          </a:solidFill>
          <a:ln w="12700">
            <a:solidFill>
              <a:srgbClr val="89A4A7"/>
            </a:solidFill>
            <a:miter lim="800000"/>
          </a:ln>
        </p:spPr>
        <p:txBody>
          <a:bodyPr anchor="ctr" anchorCtr="0"/>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5pPr>
          </a:lstStyle>
          <a:p>
            <a:pPr lvl="0" hangingPunct="0"/>
            <a:r>
              <a:rPr lang="en-US" altLang="zh-CN" sz="2800" b="1">
                <a:solidFill>
                  <a:srgbClr val="FF0000"/>
                </a:solidFill>
                <a:latin typeface="华光粗圆_CNKI" charset="-122"/>
                <a:ea typeface="华光粗圆_CNKI" charset="-122"/>
              </a:rPr>
              <a:t>P1-</a:t>
            </a:r>
            <a:r>
              <a:rPr lang="zh-CN" altLang="en-US" sz="2800" b="1">
                <a:solidFill>
                  <a:srgbClr val="FF0000"/>
                </a:solidFill>
                <a:latin typeface="华光粗圆_CNKI" charset="-122"/>
                <a:ea typeface="华光粗圆_CNKI" charset="-122"/>
              </a:rPr>
              <a:t>背景信息</a:t>
            </a:r>
            <a:r>
              <a:rPr lang="en-US" altLang="zh-CN" sz="2800" b="1">
                <a:solidFill>
                  <a:srgbClr val="FF0000"/>
                </a:solidFill>
                <a:latin typeface="华光粗圆_CNKI" charset="-122"/>
                <a:ea typeface="华光粗圆_CNKI" charset="-122"/>
              </a:rPr>
              <a:t>+</a:t>
            </a:r>
            <a:r>
              <a:rPr lang="zh-CN" altLang="en-US" sz="2800" b="1">
                <a:solidFill>
                  <a:srgbClr val="FF0000"/>
                </a:solidFill>
                <a:latin typeface="华光粗圆_CNKI" charset="-122"/>
                <a:ea typeface="华光粗圆_CNKI" charset="-122"/>
              </a:rPr>
              <a:t>写作目的</a:t>
            </a:r>
            <a:endParaRPr lang="zh-CN" altLang="en-US" sz="2800" b="1">
              <a:solidFill>
                <a:srgbClr val="FF0000"/>
              </a:solidFill>
              <a:latin typeface="华光粗圆_CNKI" charset="-122"/>
              <a:ea typeface="华光粗圆_CNKI" charset="-122"/>
            </a:endParaRPr>
          </a:p>
        </p:txBody>
      </p:sp>
      <p:sp>
        <p:nvSpPr>
          <p:cNvPr id="13314" name="圆角矩形 2"/>
          <p:cNvSpPr/>
          <p:nvPr/>
        </p:nvSpPr>
        <p:spPr>
          <a:xfrm>
            <a:off x="619125" y="2279650"/>
            <a:ext cx="5149850" cy="593725"/>
          </a:xfrm>
          <a:prstGeom prst="roundRect">
            <a:avLst/>
          </a:prstGeom>
          <a:solidFill>
            <a:schemeClr val="accent6">
              <a:lumMod val="40000"/>
              <a:lumOff val="60000"/>
              <a:alpha val="5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5pPr>
          </a:lstStyle>
          <a:p>
            <a:pPr lvl="0" hangingPunct="0"/>
            <a:r>
              <a:rPr lang="en-US" altLang="zh-CN" sz="2800" b="1">
                <a:effectLst>
                  <a:outerShdw blurRad="38100" dist="38100" dir="2700000" algn="tl">
                    <a:srgbClr val="FFFFFF"/>
                  </a:outerShdw>
                </a:effectLst>
                <a:latin typeface="华光粗圆_CNKI" charset="-122"/>
                <a:ea typeface="华光粗圆_CNKI" charset="-122"/>
              </a:rPr>
              <a:t>PARA 1: </a:t>
            </a:r>
            <a:r>
              <a:rPr lang="zh-CN" altLang="en-US" sz="2800" b="1">
                <a:effectLst>
                  <a:outerShdw blurRad="38100" dist="38100" dir="2700000" algn="tl">
                    <a:srgbClr val="FFFFFF"/>
                  </a:outerShdw>
                </a:effectLst>
                <a:latin typeface="华光粗圆_CNKI" charset="-122"/>
                <a:ea typeface="华光粗圆_CNKI" charset="-122"/>
              </a:rPr>
              <a:t>情感导入式</a:t>
            </a:r>
            <a:endParaRPr lang="zh-CN" altLang="en-US" sz="2800" b="1">
              <a:effectLst>
                <a:outerShdw blurRad="38100" dist="38100" dir="2700000" algn="tl">
                  <a:srgbClr val="FFFFFF"/>
                </a:outerShdw>
              </a:effectLst>
              <a:latin typeface="华光粗圆_CNKI" charset="-122"/>
              <a:ea typeface="华光粗圆_CNKI" charset="-122"/>
            </a:endParaRPr>
          </a:p>
        </p:txBody>
      </p:sp>
      <p:sp>
        <p:nvSpPr>
          <p:cNvPr id="13315" name="文本框 3"/>
          <p:cNvSpPr txBox="1"/>
          <p:nvPr/>
        </p:nvSpPr>
        <p:spPr>
          <a:xfrm>
            <a:off x="619125" y="2844800"/>
            <a:ext cx="5349875" cy="1462088"/>
          </a:xfrm>
          <a:prstGeom prst="rect">
            <a:avLst/>
          </a:prstGeom>
          <a:noFill/>
          <a:ln>
            <a:noFill/>
            <a:miter lim="800000"/>
          </a:ln>
        </p:spPr>
        <p:txBody>
          <a:bodyPr wrap="square" anchor="t" anchorCtr="0">
            <a:spAutoFit/>
          </a:bodyPr>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5pPr>
          </a:lstStyle>
          <a:p>
            <a:pPr lvl="0">
              <a:lnSpc>
                <a:spcPct val="120000"/>
              </a:lnSpc>
            </a:pPr>
            <a:r>
              <a:rPr lang="zh-CN" altLang="en-US" sz="2500">
                <a:solidFill>
                  <a:srgbClr val="002060"/>
                </a:solidFill>
                <a:latin typeface="华光粗圆_CNKI" charset="-122"/>
                <a:ea typeface="华光粗圆_CNKI" charset="-122"/>
              </a:rPr>
              <a:t>高兴且兴奋地知道你计划在春节期间来中国旅游，我迫不及待向你推荐西安作为理想的目的地。</a:t>
            </a:r>
            <a:endParaRPr lang="zh-CN" altLang="en-US" sz="2500">
              <a:solidFill>
                <a:srgbClr val="002060"/>
              </a:solidFill>
              <a:latin typeface="华光粗圆_CNKI" charset="-122"/>
              <a:ea typeface="华光粗圆_CNKI" charset="-122"/>
            </a:endParaRPr>
          </a:p>
        </p:txBody>
      </p:sp>
      <p:sp>
        <p:nvSpPr>
          <p:cNvPr id="13316" name="文本框 99"/>
          <p:cNvSpPr txBox="1"/>
          <p:nvPr/>
        </p:nvSpPr>
        <p:spPr>
          <a:xfrm>
            <a:off x="692150" y="4306888"/>
            <a:ext cx="5276850" cy="2400300"/>
          </a:xfrm>
          <a:prstGeom prst="rect">
            <a:avLst/>
          </a:prstGeom>
          <a:noFill/>
          <a:ln>
            <a:noFill/>
            <a:miter lim="800000"/>
          </a:ln>
        </p:spPr>
        <p:txBody>
          <a:bodyPr wrap="square" anchor="t" anchorCtr="0">
            <a:spAutoFit/>
          </a:bodyPr>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5pPr>
          </a:lstStyle>
          <a:p>
            <a:pPr lvl="0">
              <a:lnSpc>
                <a:spcPct val="120000"/>
              </a:lnSpc>
            </a:pPr>
            <a:r>
              <a:rPr lang="en-US" altLang="zh-CN" sz="2500">
                <a:solidFill>
                  <a:srgbClr val="002060"/>
                </a:solidFill>
                <a:latin typeface="Tahoma" panose="020B0604030504040204" pitchFamily="34" charset="0"/>
              </a:rPr>
              <a:t>__________________ to know that you want to  visit  China during Spring Festival, I _________ ________recommend Xi’an as your ideal destination.</a:t>
            </a:r>
            <a:endParaRPr lang="en-US" altLang="zh-CN" sz="2500">
              <a:solidFill>
                <a:srgbClr val="002060"/>
              </a:solidFill>
              <a:latin typeface="Tahoma" panose="020B0604030504040204" pitchFamily="34" charset="0"/>
              <a:ea typeface="Times New Roman" panose="02020603050405020304" charset="0"/>
            </a:endParaRPr>
          </a:p>
        </p:txBody>
      </p:sp>
      <p:sp>
        <p:nvSpPr>
          <p:cNvPr id="13317" name="圆角矩形 3"/>
          <p:cNvSpPr/>
          <p:nvPr/>
        </p:nvSpPr>
        <p:spPr>
          <a:xfrm>
            <a:off x="6283325" y="2279650"/>
            <a:ext cx="5149850" cy="593725"/>
          </a:xfrm>
          <a:prstGeom prst="roundRect">
            <a:avLst/>
          </a:prstGeom>
          <a:solidFill>
            <a:schemeClr val="accent6">
              <a:lumMod val="40000"/>
              <a:lumOff val="60000"/>
              <a:alpha val="5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5pPr>
          </a:lstStyle>
          <a:p>
            <a:pPr lvl="0" hangingPunct="0"/>
            <a:r>
              <a:rPr lang="zh-CN" altLang="en-US" sz="2800" b="1">
                <a:effectLst>
                  <a:outerShdw blurRad="38100" dist="38100" dir="2700000" algn="tl">
                    <a:srgbClr val="FFFFFF"/>
                  </a:outerShdw>
                </a:effectLst>
                <a:latin typeface="华光粗圆_CNKI" charset="-122"/>
                <a:ea typeface="华光粗圆_CNKI" charset="-122"/>
              </a:rPr>
              <a:t>非谓语导入式</a:t>
            </a:r>
            <a:endParaRPr lang="zh-CN" altLang="en-US" sz="2800" b="1">
              <a:effectLst>
                <a:outerShdw blurRad="38100" dist="38100" dir="2700000" algn="tl">
                  <a:srgbClr val="FFFFFF"/>
                </a:outerShdw>
              </a:effectLst>
              <a:latin typeface="华光粗圆_CNKI" charset="-122"/>
              <a:ea typeface="华光粗圆_CNKI" charset="-122"/>
            </a:endParaRPr>
          </a:p>
        </p:txBody>
      </p:sp>
      <p:sp>
        <p:nvSpPr>
          <p:cNvPr id="13318" name="文本框 3"/>
          <p:cNvSpPr txBox="1"/>
          <p:nvPr/>
        </p:nvSpPr>
        <p:spPr>
          <a:xfrm>
            <a:off x="6283325" y="2816225"/>
            <a:ext cx="5348288" cy="1463675"/>
          </a:xfrm>
          <a:prstGeom prst="rect">
            <a:avLst/>
          </a:prstGeom>
          <a:noFill/>
          <a:ln>
            <a:noFill/>
            <a:miter lim="800000"/>
          </a:ln>
        </p:spPr>
        <p:txBody>
          <a:bodyPr wrap="square" anchor="t" anchorCtr="0">
            <a:spAutoFit/>
          </a:bodyPr>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5pPr>
          </a:lstStyle>
          <a:p>
            <a:pPr lvl="0">
              <a:lnSpc>
                <a:spcPct val="120000"/>
              </a:lnSpc>
            </a:pPr>
            <a:r>
              <a:rPr lang="zh-CN" altLang="en-US" sz="2500">
                <a:solidFill>
                  <a:srgbClr val="002060"/>
                </a:solidFill>
                <a:latin typeface="华光粗圆_CNKI" charset="-122"/>
                <a:ea typeface="华光粗圆_CNKI" charset="-122"/>
              </a:rPr>
              <a:t>听说你计划在春节期间来中国旅游，我带着激动的心情，写信向你推荐西安作为你理想的旅游目的地。</a:t>
            </a:r>
            <a:endParaRPr lang="zh-CN" altLang="en-US" sz="2500">
              <a:solidFill>
                <a:srgbClr val="002060"/>
              </a:solidFill>
              <a:latin typeface="华光粗圆_CNKI" charset="-122"/>
              <a:ea typeface="华光粗圆_CNKI" charset="-122"/>
            </a:endParaRPr>
          </a:p>
        </p:txBody>
      </p:sp>
      <p:sp>
        <p:nvSpPr>
          <p:cNvPr id="13319" name="文本框 99"/>
          <p:cNvSpPr txBox="1"/>
          <p:nvPr/>
        </p:nvSpPr>
        <p:spPr>
          <a:xfrm>
            <a:off x="6319838" y="4306888"/>
            <a:ext cx="5311775" cy="2400300"/>
          </a:xfrm>
          <a:prstGeom prst="rect">
            <a:avLst/>
          </a:prstGeom>
          <a:noFill/>
          <a:ln>
            <a:noFill/>
            <a:miter lim="800000"/>
          </a:ln>
        </p:spPr>
        <p:txBody>
          <a:bodyPr wrap="square" anchor="t" anchorCtr="0">
            <a:spAutoFit/>
          </a:bodyPr>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5pPr>
          </a:lstStyle>
          <a:p>
            <a:pPr lvl="0">
              <a:lnSpc>
                <a:spcPct val="120000"/>
              </a:lnSpc>
            </a:pPr>
            <a:r>
              <a:rPr lang="en-US" altLang="zh-CN" sz="2500">
                <a:solidFill>
                  <a:srgbClr val="002060"/>
                </a:solidFill>
                <a:latin typeface="Tahoma" panose="020B0604030504040204" pitchFamily="34" charset="0"/>
              </a:rPr>
              <a:t>_________ that you  want to visit China during Spring Festival, I_________________________ to recommend Xi’an as your ideal destination.</a:t>
            </a:r>
            <a:endParaRPr lang="en-US" altLang="zh-CN" sz="2500">
              <a:solidFill>
                <a:srgbClr val="002060"/>
              </a:solidFill>
              <a:latin typeface="Tahoma" panose="020B0604030504040204" pitchFamily="34" charset="0"/>
              <a:ea typeface="Times New Roman" panose="02020603050405020304" charset="0"/>
            </a:endParaRPr>
          </a:p>
        </p:txBody>
      </p:sp>
      <p:sp>
        <p:nvSpPr>
          <p:cNvPr id="13320" name="文本框 8"/>
          <p:cNvSpPr txBox="1"/>
          <p:nvPr/>
        </p:nvSpPr>
        <p:spPr>
          <a:xfrm>
            <a:off x="360363" y="4359275"/>
            <a:ext cx="3941762" cy="458788"/>
          </a:xfrm>
          <a:prstGeom prst="rect">
            <a:avLst/>
          </a:prstGeom>
          <a:noFill/>
          <a:ln>
            <a:noFill/>
            <a:miter lim="800000"/>
          </a:ln>
        </p:spPr>
        <p:txBody>
          <a:bodyPr wrap="square" anchor="t" anchorCtr="0"/>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5pPr>
          </a:lstStyle>
          <a:p>
            <a:pPr lvl="0"/>
            <a:r>
              <a:rPr lang="en-US" altLang="zh-CN" sz="2400" b="1">
                <a:solidFill>
                  <a:srgbClr val="FF0000"/>
                </a:solidFill>
                <a:latin typeface="华光粗圆_CNKI" charset="-122"/>
                <a:ea typeface="华光粗圆_CNKI" charset="-122"/>
              </a:rPr>
              <a:t>Delighted and excited</a:t>
            </a:r>
            <a:endParaRPr lang="en-US" altLang="zh-CN" sz="2400" b="1">
              <a:solidFill>
                <a:srgbClr val="FF0000"/>
              </a:solidFill>
              <a:latin typeface="华光粗圆_CNKI" charset="-122"/>
              <a:ea typeface="华光粗圆_CNKI" charset="-122"/>
            </a:endParaRPr>
          </a:p>
        </p:txBody>
      </p:sp>
      <p:sp>
        <p:nvSpPr>
          <p:cNvPr id="13321" name="文本框 9"/>
          <p:cNvSpPr txBox="1"/>
          <p:nvPr/>
        </p:nvSpPr>
        <p:spPr>
          <a:xfrm>
            <a:off x="3311525" y="5264150"/>
            <a:ext cx="2457450" cy="476250"/>
          </a:xfrm>
          <a:prstGeom prst="rect">
            <a:avLst/>
          </a:prstGeom>
          <a:noFill/>
          <a:ln>
            <a:noFill/>
            <a:miter lim="800000"/>
          </a:ln>
        </p:spPr>
        <p:txBody>
          <a:bodyPr wrap="square" anchor="t" anchorCtr="0"/>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5pPr>
          </a:lstStyle>
          <a:p>
            <a:pPr lvl="0"/>
            <a:r>
              <a:rPr lang="en-US" altLang="zh-CN" sz="2400" b="1">
                <a:solidFill>
                  <a:srgbClr val="FF0000"/>
                </a:solidFill>
                <a:latin typeface="华光粗圆_CNKI" charset="-122"/>
                <a:ea typeface="华光粗圆_CNKI" charset="-122"/>
              </a:rPr>
              <a:t>can hardly</a:t>
            </a:r>
            <a:endParaRPr lang="en-US" altLang="zh-CN" sz="2400" b="1">
              <a:solidFill>
                <a:srgbClr val="FF0000"/>
              </a:solidFill>
              <a:latin typeface="华光粗圆_CNKI" charset="-122"/>
              <a:ea typeface="华光粗圆_CNKI" charset="-122"/>
            </a:endParaRPr>
          </a:p>
        </p:txBody>
      </p:sp>
      <p:sp>
        <p:nvSpPr>
          <p:cNvPr id="13322" name="文本框 10"/>
          <p:cNvSpPr txBox="1"/>
          <p:nvPr/>
        </p:nvSpPr>
        <p:spPr>
          <a:xfrm>
            <a:off x="760413" y="5727700"/>
            <a:ext cx="3541712" cy="465138"/>
          </a:xfrm>
          <a:prstGeom prst="rect">
            <a:avLst/>
          </a:prstGeom>
          <a:noFill/>
          <a:ln>
            <a:noFill/>
            <a:miter lim="800000"/>
          </a:ln>
        </p:spPr>
        <p:txBody>
          <a:bodyPr wrap="square" anchor="t" anchorCtr="0">
            <a:spAutoFit/>
          </a:bodyPr>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5pPr>
          </a:lstStyle>
          <a:p>
            <a:pPr lvl="0"/>
            <a:r>
              <a:rPr lang="en-US" altLang="zh-CN" sz="2400" b="1">
                <a:solidFill>
                  <a:srgbClr val="FF0000"/>
                </a:solidFill>
                <a:latin typeface="华光粗圆_CNKI" charset="-122"/>
                <a:ea typeface="华光粗圆_CNKI" charset="-122"/>
              </a:rPr>
              <a:t>wait  to</a:t>
            </a:r>
            <a:endParaRPr lang="en-US" altLang="zh-CN" sz="2400" b="1">
              <a:solidFill>
                <a:srgbClr val="FF0000"/>
              </a:solidFill>
              <a:latin typeface="华光粗圆_CNKI" charset="-122"/>
              <a:ea typeface="华光粗圆_CNKI" charset="-122"/>
            </a:endParaRPr>
          </a:p>
        </p:txBody>
      </p:sp>
      <p:sp>
        <p:nvSpPr>
          <p:cNvPr id="13323" name="文本框 11"/>
          <p:cNvSpPr txBox="1"/>
          <p:nvPr/>
        </p:nvSpPr>
        <p:spPr>
          <a:xfrm>
            <a:off x="6432550" y="4352925"/>
            <a:ext cx="3543300" cy="465138"/>
          </a:xfrm>
          <a:prstGeom prst="rect">
            <a:avLst/>
          </a:prstGeom>
          <a:noFill/>
          <a:ln>
            <a:noFill/>
            <a:miter lim="800000"/>
          </a:ln>
        </p:spPr>
        <p:txBody>
          <a:bodyPr wrap="square" anchor="t" anchorCtr="0">
            <a:spAutoFit/>
          </a:bodyPr>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5pPr>
          </a:lstStyle>
          <a:p>
            <a:pPr lvl="0"/>
            <a:r>
              <a:rPr lang="en-US" altLang="zh-CN" sz="2400" b="1">
                <a:solidFill>
                  <a:srgbClr val="FF0000"/>
                </a:solidFill>
                <a:latin typeface="华光粗圆_CNKI" charset="-122"/>
                <a:ea typeface="华光粗圆_CNKI" charset="-122"/>
              </a:rPr>
              <a:t>Knowing</a:t>
            </a:r>
            <a:endParaRPr lang="en-US" altLang="zh-CN" sz="2400" b="1">
              <a:solidFill>
                <a:srgbClr val="FF0000"/>
              </a:solidFill>
              <a:latin typeface="华光粗圆_CNKI" charset="-122"/>
              <a:ea typeface="华光粗圆_CNKI" charset="-122"/>
            </a:endParaRPr>
          </a:p>
        </p:txBody>
      </p:sp>
      <p:sp>
        <p:nvSpPr>
          <p:cNvPr id="13324" name="文本框 12"/>
          <p:cNvSpPr txBox="1"/>
          <p:nvPr/>
        </p:nvSpPr>
        <p:spPr>
          <a:xfrm>
            <a:off x="6651625" y="5264150"/>
            <a:ext cx="4270375" cy="463550"/>
          </a:xfrm>
          <a:prstGeom prst="rect">
            <a:avLst/>
          </a:prstGeom>
          <a:noFill/>
          <a:ln>
            <a:noFill/>
            <a:miter lim="800000"/>
          </a:ln>
        </p:spPr>
        <p:txBody>
          <a:bodyPr wrap="square" anchor="t" anchorCtr="0">
            <a:spAutoFit/>
          </a:bodyPr>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5pPr>
          </a:lstStyle>
          <a:p>
            <a:pPr lvl="0"/>
            <a:r>
              <a:rPr lang="en-US" altLang="zh-CN" sz="2400" b="1">
                <a:solidFill>
                  <a:srgbClr val="FF0000"/>
                </a:solidFill>
                <a:latin typeface="华光粗圆_CNKI" charset="-122"/>
                <a:ea typeface="华光粗圆_CNKI" charset="-122"/>
              </a:rPr>
              <a:t>am writing with excitement</a:t>
            </a:r>
            <a:endParaRPr lang="en-US" altLang="zh-CN" sz="2400" b="1">
              <a:solidFill>
                <a:srgbClr val="FF0000"/>
              </a:solidFill>
              <a:latin typeface="华光粗圆_CNKI" charset="-122"/>
              <a:ea typeface="华光粗圆_CNKI"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31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331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331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331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3316"/>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3320"/>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3321"/>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13322"/>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13318"/>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13319"/>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grpId="0" nodeType="clickEffect">
                                  <p:stCondLst>
                                    <p:cond delay="0"/>
                                  </p:stCondLst>
                                  <p:childTnLst>
                                    <p:set>
                                      <p:cBhvr>
                                        <p:cTn id="44" dur="1" fill="hold">
                                          <p:stCondLst>
                                            <p:cond delay="0"/>
                                          </p:stCondLst>
                                        </p:cTn>
                                        <p:tgtEl>
                                          <p:spTgt spid="13323"/>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grpId="0" nodeType="clickEffect">
                                  <p:stCondLst>
                                    <p:cond delay="0"/>
                                  </p:stCondLst>
                                  <p:childTnLst>
                                    <p:set>
                                      <p:cBhvr>
                                        <p:cTn id="48" dur="1" fill="hold">
                                          <p:stCondLst>
                                            <p:cond delay="0"/>
                                          </p:stCondLst>
                                        </p:cTn>
                                        <p:tgtEl>
                                          <p:spTgt spid="1332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313" grpId="0" animBg="1"/>
      <p:bldP spid="13314" grpId="0" animBg="1"/>
      <p:bldP spid="13315" grpId="0"/>
      <p:bldP spid="13316" grpId="0"/>
      <p:bldP spid="13317" grpId="0" animBg="1"/>
      <p:bldP spid="13318" grpId="0"/>
      <p:bldP spid="13319" grpId="0"/>
      <p:bldP spid="13320" grpId="0"/>
      <p:bldP spid="13321" grpId="0"/>
      <p:bldP spid="13322" grpId="0"/>
      <p:bldP spid="13323" grpId="0"/>
      <p:bldP spid="13324"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圆角矩形 1"/>
          <p:cNvSpPr/>
          <p:nvPr/>
        </p:nvSpPr>
        <p:spPr>
          <a:xfrm>
            <a:off x="454025" y="365125"/>
            <a:ext cx="5768975" cy="7239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5pPr>
          </a:lstStyle>
          <a:p>
            <a:pPr lvl="0" hangingPunct="0"/>
            <a:r>
              <a:rPr lang="en-US" altLang="zh-CN" sz="2800" b="1">
                <a:effectLst>
                  <a:outerShdw blurRad="38100" dist="38100" dir="2700000" algn="tl">
                    <a:srgbClr val="FFFFFF"/>
                  </a:outerShdw>
                </a:effectLst>
                <a:latin typeface="华光粗圆_CNKI" charset="-122"/>
                <a:ea typeface="华光粗圆_CNKI" charset="-122"/>
              </a:rPr>
              <a:t>PARA 2: </a:t>
            </a:r>
            <a:r>
              <a:rPr lang="zh-CN" altLang="en-US" sz="2800" b="1">
                <a:effectLst>
                  <a:outerShdw blurRad="38100" dist="38100" dir="2700000" algn="tl">
                    <a:srgbClr val="FFFFFF"/>
                  </a:outerShdw>
                </a:effectLst>
                <a:latin typeface="华光粗圆_CNKI" charset="-122"/>
                <a:ea typeface="华光粗圆_CNKI" charset="-122"/>
              </a:rPr>
              <a:t>推荐原因</a:t>
            </a:r>
            <a:endParaRPr lang="en-US" altLang="zh-CN" sz="2800" b="1">
              <a:effectLst>
                <a:outerShdw blurRad="38100" dist="38100" dir="2700000" algn="tl">
                  <a:srgbClr val="FFFFFF"/>
                </a:outerShdw>
              </a:effectLst>
              <a:latin typeface="华光粗圆_CNKI" charset="-122"/>
              <a:ea typeface="华光粗圆_CNKI" charset="-122"/>
            </a:endParaRPr>
          </a:p>
        </p:txBody>
      </p:sp>
      <p:sp>
        <p:nvSpPr>
          <p:cNvPr id="15362" name="文本框 99"/>
          <p:cNvSpPr txBox="1"/>
          <p:nvPr/>
        </p:nvSpPr>
        <p:spPr>
          <a:xfrm>
            <a:off x="5280025" y="2263775"/>
            <a:ext cx="6605588" cy="952500"/>
          </a:xfrm>
          <a:prstGeom prst="rect">
            <a:avLst/>
          </a:prstGeom>
          <a:noFill/>
          <a:ln w="28575">
            <a:solidFill>
              <a:srgbClr val="89A4A7"/>
            </a:solidFill>
            <a:prstDash val="sysDash"/>
            <a:round/>
          </a:ln>
        </p:spPr>
        <p:txBody>
          <a:bodyPr wrap="square" anchor="t" anchorCtr="0">
            <a:spAutoFit/>
          </a:bodyPr>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5pPr>
          </a:lstStyle>
          <a:p>
            <a:pPr lvl="0"/>
            <a:r>
              <a:rPr lang="zh-CN" altLang="en-US" sz="2800">
                <a:latin typeface="Tahoma" panose="020B0604030504040204" pitchFamily="34" charset="0"/>
                <a:ea typeface="宋体" panose="02010600030101010101" pitchFamily="2" charset="-122"/>
              </a:rPr>
              <a:t>非谓语动词表达地理位置：</a:t>
            </a:r>
            <a:r>
              <a:rPr lang="en-US" altLang="zh-CN" sz="2800" u="sng">
                <a:solidFill>
                  <a:srgbClr val="002060"/>
                </a:solidFill>
                <a:latin typeface="Tahoma" panose="020B0604030504040204" pitchFamily="34" charset="0"/>
              </a:rPr>
              <a:t>Located </a:t>
            </a:r>
            <a:r>
              <a:rPr lang="en-US" altLang="zh-CN" sz="2800">
                <a:latin typeface="Tahoma" panose="020B0604030504040204" pitchFamily="34" charset="0"/>
              </a:rPr>
              <a:t>in the  center of China</a:t>
            </a:r>
            <a:endParaRPr lang="zh-CN" altLang="en-US" sz="2800">
              <a:latin typeface="Tahoma" panose="020B0604030504040204" pitchFamily="34" charset="0"/>
              <a:ea typeface="宋体" panose="02010600030101010101" pitchFamily="2" charset="-122"/>
            </a:endParaRPr>
          </a:p>
        </p:txBody>
      </p:sp>
      <p:sp>
        <p:nvSpPr>
          <p:cNvPr id="15363" name="文本框 2"/>
          <p:cNvSpPr txBox="1"/>
          <p:nvPr/>
        </p:nvSpPr>
        <p:spPr>
          <a:xfrm>
            <a:off x="471488" y="1238250"/>
            <a:ext cx="11415712" cy="952500"/>
          </a:xfrm>
          <a:prstGeom prst="rect">
            <a:avLst/>
          </a:prstGeom>
          <a:solidFill>
            <a:srgbClr val="D1D1F0">
              <a:alpha val="51999"/>
            </a:srgbClr>
          </a:solidFill>
          <a:ln>
            <a:noFill/>
            <a:miter lim="800000"/>
          </a:ln>
        </p:spPr>
        <p:txBody>
          <a:bodyPr wrap="square" anchor="t" anchorCtr="0">
            <a:spAutoFit/>
          </a:bodyPr>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5pPr>
          </a:lstStyle>
          <a:p>
            <a:pPr lvl="0"/>
            <a:r>
              <a:rPr lang="zh-CN" altLang="en-US" sz="2800">
                <a:solidFill>
                  <a:srgbClr val="00B050"/>
                </a:solidFill>
                <a:latin typeface="华光粗圆_CNKI" charset="-122"/>
                <a:ea typeface="华光粗圆_CNKI" charset="-122"/>
              </a:rPr>
              <a:t>【地理位置</a:t>
            </a:r>
            <a:r>
              <a:rPr lang="en-US" altLang="zh-CN" sz="2800">
                <a:solidFill>
                  <a:srgbClr val="00B050"/>
                </a:solidFill>
                <a:latin typeface="华光粗圆_CNKI" charset="-122"/>
                <a:ea typeface="华光粗圆_CNKI" charset="-122"/>
              </a:rPr>
              <a:t>+</a:t>
            </a:r>
            <a:r>
              <a:rPr lang="zh-CN" altLang="en-US" sz="2800">
                <a:solidFill>
                  <a:srgbClr val="00B050"/>
                </a:solidFill>
                <a:latin typeface="华光粗圆_CNKI" charset="-122"/>
                <a:ea typeface="华光粗圆_CNKI" charset="-122"/>
              </a:rPr>
              <a:t>中心句】</a:t>
            </a:r>
            <a:r>
              <a:rPr lang="zh-CN" altLang="en-US" sz="2800">
                <a:latin typeface="华光粗圆_CNKI" charset="-122"/>
                <a:ea typeface="华光粗圆_CNKI" charset="-122"/>
              </a:rPr>
              <a:t>位于中国中心，西安在国内外游客中享有极高的欢迎度，有着很多吸引人的风景点。</a:t>
            </a:r>
            <a:r>
              <a:rPr lang="en-US" altLang="zh-CN" sz="2800">
                <a:latin typeface="华光粗圆_CNKI" charset="-122"/>
                <a:ea typeface="华光粗圆_CNKI" charset="-122"/>
              </a:rPr>
              <a:t> </a:t>
            </a:r>
            <a:endParaRPr lang="zh-CN" altLang="en-US" sz="2800">
              <a:latin typeface="华光粗圆_CNKI" charset="-122"/>
              <a:ea typeface="华光粗圆_CNKI" charset="-122"/>
            </a:endParaRPr>
          </a:p>
        </p:txBody>
      </p:sp>
      <p:pic>
        <p:nvPicPr>
          <p:cNvPr id="15364" name="图片 2"/>
          <p:cNvPicPr>
            <a:picLocks noChangeAspect="1"/>
          </p:cNvPicPr>
          <p:nvPr/>
        </p:nvPicPr>
        <p:blipFill>
          <a:blip r:embed="rId1"/>
          <a:stretch>
            <a:fillRect/>
          </a:stretch>
        </p:blipFill>
        <p:spPr>
          <a:xfrm>
            <a:off x="123825" y="2200275"/>
            <a:ext cx="5026025" cy="4149725"/>
          </a:xfrm>
          <a:prstGeom prst="rect">
            <a:avLst/>
          </a:prstGeom>
          <a:noFill/>
          <a:ln>
            <a:noFill/>
            <a:miter lim="800000"/>
            <a:headEnd/>
            <a:tailEnd/>
          </a:ln>
        </p:spPr>
      </p:pic>
      <p:pic>
        <p:nvPicPr>
          <p:cNvPr id="15365" name="图片 3"/>
          <p:cNvPicPr>
            <a:picLocks noChangeAspect="1"/>
          </p:cNvPicPr>
          <p:nvPr/>
        </p:nvPicPr>
        <p:blipFill>
          <a:blip r:embed="rId2"/>
          <a:stretch>
            <a:fillRect/>
          </a:stretch>
        </p:blipFill>
        <p:spPr>
          <a:xfrm>
            <a:off x="2546350" y="3978275"/>
            <a:ext cx="1090613" cy="996950"/>
          </a:xfrm>
          <a:prstGeom prst="rect">
            <a:avLst/>
          </a:prstGeom>
          <a:noFill/>
          <a:ln>
            <a:noFill/>
            <a:miter lim="800000"/>
            <a:headEnd/>
            <a:tailEnd/>
          </a:ln>
        </p:spPr>
      </p:pic>
      <p:sp>
        <p:nvSpPr>
          <p:cNvPr id="15366" name="文本框 99"/>
          <p:cNvSpPr txBox="1"/>
          <p:nvPr/>
        </p:nvSpPr>
        <p:spPr>
          <a:xfrm>
            <a:off x="4606925" y="4813300"/>
            <a:ext cx="7278688" cy="1371600"/>
          </a:xfrm>
          <a:prstGeom prst="rect">
            <a:avLst/>
          </a:prstGeom>
          <a:solidFill>
            <a:schemeClr val="accent5">
              <a:lumMod val="90000"/>
              <a:alpha val="52000"/>
            </a:schemeClr>
          </a:solidFill>
          <a:ln w="28575" cmpd="sng">
            <a:solidFill>
              <a:schemeClr val="accent1">
                <a:shade val="50000"/>
              </a:schemeClr>
            </a:solidFill>
            <a:prstDash val="sysDash"/>
          </a:ln>
        </p:spPr>
        <p:txBody>
          <a:bodyPr wrap="square" anchor="t" anchorCtr="0">
            <a:spAutoFit/>
          </a:bodyPr>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5pPr>
          </a:lstStyle>
          <a:p>
            <a:pPr lvl="0" hangingPunct="0"/>
            <a:r>
              <a:rPr lang="en-US" altLang="zh-CN" sz="2800">
                <a:latin typeface="Tahoma" panose="020B0604030504040204" pitchFamily="34" charset="0"/>
                <a:ea typeface="Times New Roman" panose="02020603050405020304" charset="0"/>
              </a:rPr>
              <a:t>_________ in the central China, Xi’an enjoys great popularity among tourists __________ ________ with __________ attractive sights. </a:t>
            </a:r>
            <a:endParaRPr lang="zh-CN" altLang="en-US" sz="2800">
              <a:latin typeface="Tahoma" panose="020B0604030504040204" pitchFamily="34" charset="0"/>
              <a:ea typeface="宋体" panose="02010600030101010101" pitchFamily="2" charset="-122"/>
            </a:endParaRPr>
          </a:p>
        </p:txBody>
      </p:sp>
      <p:sp>
        <p:nvSpPr>
          <p:cNvPr id="15367" name="文本框 8"/>
          <p:cNvSpPr txBox="1"/>
          <p:nvPr/>
        </p:nvSpPr>
        <p:spPr>
          <a:xfrm>
            <a:off x="4606925" y="4884738"/>
            <a:ext cx="3543300" cy="460375"/>
          </a:xfrm>
          <a:prstGeom prst="rect">
            <a:avLst/>
          </a:prstGeom>
          <a:noFill/>
          <a:ln>
            <a:noFill/>
            <a:miter lim="800000"/>
          </a:ln>
        </p:spPr>
        <p:txBody>
          <a:bodyPr wrap="square" anchor="t" anchorCtr="0">
            <a:spAutoFit/>
          </a:bodyPr>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5pPr>
          </a:lstStyle>
          <a:p>
            <a:pPr lvl="0"/>
            <a:r>
              <a:rPr lang="en-US" altLang="zh-CN" sz="2400" b="1">
                <a:solidFill>
                  <a:srgbClr val="FF0000"/>
                </a:solidFill>
                <a:latin typeface="华光粗圆_CNKI" charset="-122"/>
                <a:ea typeface="华光粗圆_CNKI" charset="-122"/>
              </a:rPr>
              <a:t>located</a:t>
            </a:r>
            <a:endParaRPr lang="en-US" altLang="zh-CN" sz="2400" b="1">
              <a:solidFill>
                <a:srgbClr val="FF0000"/>
              </a:solidFill>
              <a:latin typeface="华光粗圆_CNKI" charset="-122"/>
              <a:ea typeface="华光粗圆_CNKI" charset="-122"/>
            </a:endParaRPr>
          </a:p>
        </p:txBody>
      </p:sp>
      <p:sp>
        <p:nvSpPr>
          <p:cNvPr id="15368" name="文本框 6"/>
          <p:cNvSpPr txBox="1"/>
          <p:nvPr/>
        </p:nvSpPr>
        <p:spPr>
          <a:xfrm>
            <a:off x="9637713" y="5267325"/>
            <a:ext cx="2563812" cy="463550"/>
          </a:xfrm>
          <a:prstGeom prst="rect">
            <a:avLst/>
          </a:prstGeom>
          <a:noFill/>
          <a:ln>
            <a:noFill/>
            <a:miter lim="800000"/>
          </a:ln>
        </p:spPr>
        <p:txBody>
          <a:bodyPr wrap="square" anchor="t" anchorCtr="0">
            <a:spAutoFit/>
          </a:bodyPr>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5pPr>
          </a:lstStyle>
          <a:p>
            <a:pPr lvl="0"/>
            <a:r>
              <a:rPr lang="en-US" altLang="zh-CN" sz="2400" b="1">
                <a:solidFill>
                  <a:srgbClr val="FF0000"/>
                </a:solidFill>
                <a:latin typeface="华光粗圆_CNKI" charset="-122"/>
                <a:ea typeface="华光粗圆_CNKI" charset="-122"/>
              </a:rPr>
              <a:t>at home and</a:t>
            </a:r>
            <a:endParaRPr lang="en-US" altLang="zh-CN" sz="2400" b="1">
              <a:solidFill>
                <a:srgbClr val="FF0000"/>
              </a:solidFill>
              <a:latin typeface="华光粗圆_CNKI" charset="-122"/>
              <a:ea typeface="华光粗圆_CNKI" charset="-122"/>
            </a:endParaRPr>
          </a:p>
        </p:txBody>
      </p:sp>
      <p:sp>
        <p:nvSpPr>
          <p:cNvPr id="15369" name="文本框 7"/>
          <p:cNvSpPr txBox="1"/>
          <p:nvPr/>
        </p:nvSpPr>
        <p:spPr>
          <a:xfrm>
            <a:off x="4606925" y="5727700"/>
            <a:ext cx="3543300" cy="463550"/>
          </a:xfrm>
          <a:prstGeom prst="rect">
            <a:avLst/>
          </a:prstGeom>
          <a:noFill/>
          <a:ln>
            <a:noFill/>
            <a:miter lim="800000"/>
          </a:ln>
        </p:spPr>
        <p:txBody>
          <a:bodyPr wrap="square" anchor="t" anchorCtr="0">
            <a:spAutoFit/>
          </a:bodyPr>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5pPr>
          </a:lstStyle>
          <a:p>
            <a:pPr lvl="0"/>
            <a:r>
              <a:rPr lang="en-US" altLang="zh-CN" sz="2400" b="1">
                <a:solidFill>
                  <a:srgbClr val="FF0000"/>
                </a:solidFill>
                <a:latin typeface="华光粗圆_CNKI" charset="-122"/>
                <a:ea typeface="华光粗圆_CNKI" charset="-122"/>
              </a:rPr>
              <a:t>abroad</a:t>
            </a:r>
            <a:endParaRPr lang="en-US" altLang="zh-CN" sz="2400" b="1">
              <a:solidFill>
                <a:srgbClr val="FF0000"/>
              </a:solidFill>
              <a:latin typeface="华光粗圆_CNKI" charset="-122"/>
              <a:ea typeface="华光粗圆_CNKI" charset="-122"/>
            </a:endParaRPr>
          </a:p>
        </p:txBody>
      </p:sp>
      <p:sp>
        <p:nvSpPr>
          <p:cNvPr id="15370" name="文本框 9"/>
          <p:cNvSpPr txBox="1"/>
          <p:nvPr/>
        </p:nvSpPr>
        <p:spPr>
          <a:xfrm>
            <a:off x="7067550" y="5721350"/>
            <a:ext cx="3543300" cy="463550"/>
          </a:xfrm>
          <a:prstGeom prst="rect">
            <a:avLst/>
          </a:prstGeom>
          <a:noFill/>
          <a:ln>
            <a:noFill/>
            <a:miter lim="800000"/>
          </a:ln>
        </p:spPr>
        <p:txBody>
          <a:bodyPr wrap="square" anchor="t" anchorCtr="0">
            <a:spAutoFit/>
          </a:bodyPr>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5pPr>
          </a:lstStyle>
          <a:p>
            <a:pPr lvl="0"/>
            <a:r>
              <a:rPr lang="en-US" altLang="zh-CN" sz="2400" b="1">
                <a:solidFill>
                  <a:srgbClr val="FF0000"/>
                </a:solidFill>
                <a:latin typeface="华光粗圆_CNKI" charset="-122"/>
                <a:ea typeface="华光粗圆_CNKI" charset="-122"/>
              </a:rPr>
              <a:t>numerous</a:t>
            </a:r>
            <a:endParaRPr lang="en-US" altLang="zh-CN" sz="2400" b="1">
              <a:solidFill>
                <a:srgbClr val="FF0000"/>
              </a:solidFill>
              <a:latin typeface="华光粗圆_CNKI" charset="-122"/>
              <a:ea typeface="华光粗圆_CNKI" charset="-122"/>
            </a:endParaRPr>
          </a:p>
        </p:txBody>
      </p:sp>
      <p:pic>
        <p:nvPicPr>
          <p:cNvPr id="2" name="Picture 2"/>
          <p:cNvPicPr>
            <a:picLocks noChangeAspect="1"/>
          </p:cNvPicPr>
          <p:nvPr/>
        </p:nvPicPr>
        <p:blipFill>
          <a:blip r:embed="rId3"/>
          <a:stretch>
            <a:fillRect/>
          </a:stretch>
        </p:blipFill>
        <p:spPr>
          <a:xfrm flipH="1">
            <a:off x="11290300" y="11188700"/>
            <a:ext cx="0" cy="0"/>
          </a:xfrm>
          <a:prstGeom prst="rect">
            <a:avLst/>
          </a:prstGeom>
          <a:ln>
            <a:noFill/>
          </a:ln>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36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536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536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536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5366"/>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5367"/>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5368"/>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15369"/>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1537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61" grpId="0" animBg="1"/>
      <p:bldP spid="15362" grpId="0" animBg="1"/>
      <p:bldP spid="15363" grpId="0" animBg="1"/>
      <p:bldP spid="15366" grpId="0" animBg="1"/>
      <p:bldP spid="15367" grpId="0"/>
      <p:bldP spid="15368" grpId="0"/>
      <p:bldP spid="15369" grpId="0"/>
      <p:bldP spid="15370"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文本框 99"/>
          <p:cNvSpPr txBox="1"/>
          <p:nvPr/>
        </p:nvSpPr>
        <p:spPr>
          <a:xfrm>
            <a:off x="2441575" y="5703888"/>
            <a:ext cx="6396038" cy="946150"/>
          </a:xfrm>
          <a:prstGeom prst="rect">
            <a:avLst/>
          </a:prstGeom>
          <a:noFill/>
          <a:ln w="28575">
            <a:solidFill>
              <a:srgbClr val="89A4A7"/>
            </a:solidFill>
            <a:prstDash val="sysDash"/>
            <a:round/>
          </a:ln>
        </p:spPr>
        <p:txBody>
          <a:bodyPr wrap="square" anchor="t" anchorCtr="0">
            <a:spAutoFit/>
          </a:bodyPr>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5pPr>
          </a:lstStyle>
          <a:p>
            <a:pPr lvl="0"/>
            <a:r>
              <a:rPr lang="en-US" altLang="zh-CN" sz="2800">
                <a:latin typeface="Tahoma" panose="020B0604030504040204" pitchFamily="34" charset="0"/>
              </a:rPr>
              <a:t>It was not until the 1970s that people in modern times knew about it. </a:t>
            </a:r>
            <a:endParaRPr lang="zh-CN" altLang="en-US" sz="2800">
              <a:latin typeface="Tahoma" panose="020B0604030504040204" pitchFamily="34" charset="0"/>
              <a:ea typeface="宋体" panose="02010600030101010101" pitchFamily="2" charset="-122"/>
            </a:endParaRPr>
          </a:p>
        </p:txBody>
      </p:sp>
      <p:sp>
        <p:nvSpPr>
          <p:cNvPr id="16386" name="文本框 2"/>
          <p:cNvSpPr txBox="1"/>
          <p:nvPr/>
        </p:nvSpPr>
        <p:spPr>
          <a:xfrm>
            <a:off x="471488" y="1009650"/>
            <a:ext cx="11355388" cy="1498600"/>
          </a:xfrm>
          <a:prstGeom prst="rect">
            <a:avLst/>
          </a:prstGeom>
          <a:solidFill>
            <a:schemeClr val="accent6">
              <a:lumMod val="20000"/>
              <a:lumOff val="80000"/>
              <a:alpha val="56000"/>
            </a:schemeClr>
          </a:solidFill>
          <a:ln w="9525">
            <a:noFill/>
          </a:ln>
        </p:spPr>
        <p:txBody>
          <a:bodyPr wrap="square" anchor="t" anchorCtr="0">
            <a:spAutoFit/>
          </a:bodyPr>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5pPr>
          </a:lstStyle>
          <a:p>
            <a:pPr lvl="0" hangingPunct="0">
              <a:lnSpc>
                <a:spcPct val="110000"/>
              </a:lnSpc>
            </a:pPr>
            <a:r>
              <a:rPr lang="zh-CN" altLang="en-US" sz="2800">
                <a:solidFill>
                  <a:srgbClr val="00B050"/>
                </a:solidFill>
                <a:latin typeface="华光粗圆_CNKI" charset="-122"/>
                <a:ea typeface="华光粗圆_CNKI" charset="-122"/>
              </a:rPr>
              <a:t>【兵马俑介绍】</a:t>
            </a:r>
            <a:r>
              <a:rPr lang="zh-CN" altLang="en-US" sz="2800">
                <a:latin typeface="华光粗圆_CNKI" charset="-122"/>
                <a:ea typeface="华光粗圆_CNKI" charset="-122"/>
              </a:rPr>
              <a:t>尤其令人惊喜的是兵马俑。追溯到公元前</a:t>
            </a:r>
            <a:r>
              <a:rPr lang="en-US" altLang="zh-CN" sz="2800">
                <a:latin typeface="华光粗圆_CNKI" charset="-122"/>
                <a:ea typeface="华光粗圆_CNKI" charset="-122"/>
              </a:rPr>
              <a:t>3</a:t>
            </a:r>
            <a:r>
              <a:rPr lang="zh-CN" altLang="en-US" sz="2800">
                <a:latin typeface="华光粗圆_CNKI" charset="-122"/>
                <a:ea typeface="华光粗圆_CNKI" charset="-122"/>
              </a:rPr>
              <a:t>世纪，兵马俑由</a:t>
            </a:r>
            <a:r>
              <a:rPr lang="en-US" altLang="zh-CN" sz="2800">
                <a:latin typeface="华光粗圆_CNKI" charset="-122"/>
                <a:ea typeface="华光粗圆_CNKI" charset="-122"/>
              </a:rPr>
              <a:t>8000</a:t>
            </a:r>
            <a:r>
              <a:rPr lang="zh-CN" altLang="en-US" sz="2800">
                <a:latin typeface="华光粗圆_CNKI" charset="-122"/>
                <a:ea typeface="华光粗圆_CNKI" charset="-122"/>
              </a:rPr>
              <a:t>多个像真人士兵的复制品一样的雕塑组成。直到</a:t>
            </a:r>
            <a:r>
              <a:rPr lang="en-US" altLang="zh-CN" sz="2800">
                <a:latin typeface="华光粗圆_CNKI" charset="-122"/>
                <a:ea typeface="华光粗圆_CNKI" charset="-122"/>
              </a:rPr>
              <a:t>20</a:t>
            </a:r>
            <a:r>
              <a:rPr lang="zh-CN" altLang="en-US" sz="2800">
                <a:latin typeface="华光粗圆_CNKI" charset="-122"/>
                <a:ea typeface="华光粗圆_CNKI" charset="-122"/>
              </a:rPr>
              <a:t>世纪</a:t>
            </a:r>
            <a:r>
              <a:rPr lang="en-US" altLang="zh-CN" sz="2800">
                <a:latin typeface="华光粗圆_CNKI" charset="-122"/>
                <a:ea typeface="华光粗圆_CNKI" charset="-122"/>
              </a:rPr>
              <a:t>70</a:t>
            </a:r>
            <a:r>
              <a:rPr lang="zh-CN" altLang="en-US" sz="2800">
                <a:latin typeface="华光粗圆_CNKI" charset="-122"/>
                <a:ea typeface="华光粗圆_CNKI" charset="-122"/>
              </a:rPr>
              <a:t>年代，现代人类才知道它们。</a:t>
            </a:r>
            <a:r>
              <a:rPr lang="en-US" altLang="zh-CN" sz="2800">
                <a:latin typeface="华光粗圆_CNKI" charset="-122"/>
                <a:ea typeface="华光粗圆_CNKI" charset="-122"/>
              </a:rPr>
              <a:t> </a:t>
            </a:r>
            <a:endParaRPr lang="zh-CN" altLang="en-US" sz="2800">
              <a:latin typeface="华光粗圆_CNKI" charset="-122"/>
              <a:ea typeface="华光粗圆_CNKI" charset="-122"/>
            </a:endParaRPr>
          </a:p>
        </p:txBody>
      </p:sp>
      <p:sp>
        <p:nvSpPr>
          <p:cNvPr id="16387" name="文本框 6"/>
          <p:cNvSpPr txBox="1"/>
          <p:nvPr/>
        </p:nvSpPr>
        <p:spPr>
          <a:xfrm>
            <a:off x="576263" y="2771775"/>
            <a:ext cx="1865312" cy="511175"/>
          </a:xfrm>
          <a:prstGeom prst="rect">
            <a:avLst/>
          </a:prstGeom>
          <a:solidFill>
            <a:srgbClr val="D1D1F0"/>
          </a:solidFill>
          <a:ln>
            <a:noFill/>
            <a:miter lim="800000"/>
          </a:ln>
        </p:spPr>
        <p:txBody>
          <a:bodyPr wrap="square" anchor="t" anchorCtr="0">
            <a:spAutoFit/>
          </a:bodyPr>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5pPr>
          </a:lstStyle>
          <a:p>
            <a:pPr lvl="0">
              <a:lnSpc>
                <a:spcPct val="110000"/>
              </a:lnSpc>
            </a:pPr>
            <a:r>
              <a:rPr lang="zh-CN" altLang="en-US" sz="2500" b="1">
                <a:latin typeface="华光标题宋_CNKI" charset="-122"/>
                <a:ea typeface="华光标题宋_CNKI" charset="-122"/>
              </a:rPr>
              <a:t>完全倒装句</a:t>
            </a:r>
            <a:endParaRPr lang="en-US" altLang="zh-CN" sz="2500" b="1">
              <a:latin typeface="华光标题宋_CNKI" charset="-122"/>
              <a:ea typeface="华光标题宋_CNKI" charset="-122"/>
            </a:endParaRPr>
          </a:p>
        </p:txBody>
      </p:sp>
      <p:sp>
        <p:nvSpPr>
          <p:cNvPr id="16388" name="文本框 99"/>
          <p:cNvSpPr txBox="1"/>
          <p:nvPr/>
        </p:nvSpPr>
        <p:spPr>
          <a:xfrm>
            <a:off x="2441575" y="2763838"/>
            <a:ext cx="9386888" cy="519112"/>
          </a:xfrm>
          <a:prstGeom prst="rect">
            <a:avLst/>
          </a:prstGeom>
          <a:noFill/>
          <a:ln w="28575">
            <a:solidFill>
              <a:srgbClr val="89A4A7"/>
            </a:solidFill>
            <a:prstDash val="sysDash"/>
            <a:round/>
          </a:ln>
        </p:spPr>
        <p:txBody>
          <a:bodyPr wrap="square" anchor="t" anchorCtr="0">
            <a:spAutoFit/>
          </a:bodyPr>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5pPr>
          </a:lstStyle>
          <a:p>
            <a:pPr lvl="0"/>
            <a:r>
              <a:rPr lang="en-US" altLang="zh-CN" sz="2800">
                <a:latin typeface="Arial" panose="020B0604020202020204" pitchFamily="34" charset="0"/>
              </a:rPr>
              <a:t>Especially amazing is the Terracotta Amry. </a:t>
            </a:r>
            <a:endParaRPr lang="zh-CN" altLang="en-US" sz="2800">
              <a:latin typeface="Arial" panose="020B0604020202020204" pitchFamily="34" charset="0"/>
              <a:ea typeface="宋体" panose="02010600030101010101" pitchFamily="2" charset="-122"/>
            </a:endParaRPr>
          </a:p>
        </p:txBody>
      </p:sp>
      <p:sp>
        <p:nvSpPr>
          <p:cNvPr id="16389" name="文本框 3"/>
          <p:cNvSpPr txBox="1"/>
          <p:nvPr/>
        </p:nvSpPr>
        <p:spPr>
          <a:xfrm>
            <a:off x="576263" y="3684588"/>
            <a:ext cx="1865312" cy="509587"/>
          </a:xfrm>
          <a:prstGeom prst="rect">
            <a:avLst/>
          </a:prstGeom>
          <a:solidFill>
            <a:srgbClr val="D1D1F0"/>
          </a:solidFill>
          <a:ln>
            <a:noFill/>
            <a:miter lim="800000"/>
          </a:ln>
        </p:spPr>
        <p:txBody>
          <a:bodyPr wrap="square" anchor="t" anchorCtr="0">
            <a:spAutoFit/>
          </a:bodyPr>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5pPr>
          </a:lstStyle>
          <a:p>
            <a:pPr lvl="0">
              <a:lnSpc>
                <a:spcPct val="110000"/>
              </a:lnSpc>
            </a:pPr>
            <a:r>
              <a:rPr lang="zh-CN" altLang="en-US" sz="2500" b="1">
                <a:latin typeface="华光标题宋_CNKI" charset="-122"/>
                <a:ea typeface="华光标题宋_CNKI" charset="-122"/>
              </a:rPr>
              <a:t>非谓语动词</a:t>
            </a:r>
            <a:endParaRPr lang="zh-CN" altLang="en-US" sz="2500" b="1">
              <a:latin typeface="华光标题宋_CNKI" charset="-122"/>
              <a:ea typeface="华光标题宋_CNKI" charset="-122"/>
            </a:endParaRPr>
          </a:p>
        </p:txBody>
      </p:sp>
      <p:sp>
        <p:nvSpPr>
          <p:cNvPr id="16390" name="文本框 99"/>
          <p:cNvSpPr txBox="1"/>
          <p:nvPr/>
        </p:nvSpPr>
        <p:spPr>
          <a:xfrm>
            <a:off x="2441575" y="3467100"/>
            <a:ext cx="9385300" cy="952500"/>
          </a:xfrm>
          <a:prstGeom prst="rect">
            <a:avLst/>
          </a:prstGeom>
          <a:noFill/>
          <a:ln w="28575">
            <a:solidFill>
              <a:srgbClr val="89A4A7"/>
            </a:solidFill>
            <a:prstDash val="sysDash"/>
            <a:round/>
          </a:ln>
        </p:spPr>
        <p:txBody>
          <a:bodyPr wrap="square" anchor="t" anchorCtr="0">
            <a:spAutoFit/>
          </a:bodyPr>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5pPr>
          </a:lstStyle>
          <a:p>
            <a:pPr lvl="0"/>
            <a:r>
              <a:rPr lang="en-US" altLang="zh-CN" sz="2800">
                <a:latin typeface="Tahoma" panose="020B0604030504040204" pitchFamily="34" charset="0"/>
              </a:rPr>
              <a:t>Dating back to the third century BCE, the Terracotta Army is made up of over 8,000 statues as copies of real soldiers. </a:t>
            </a:r>
            <a:endParaRPr lang="zh-CN" altLang="en-US" sz="2800">
              <a:latin typeface="Tahoma" panose="020B0604030504040204" pitchFamily="34" charset="0"/>
              <a:ea typeface="宋体" panose="02010600030101010101" pitchFamily="2" charset="-122"/>
            </a:endParaRPr>
          </a:p>
        </p:txBody>
      </p:sp>
      <p:sp>
        <p:nvSpPr>
          <p:cNvPr id="16391" name="文本框 5"/>
          <p:cNvSpPr txBox="1"/>
          <p:nvPr/>
        </p:nvSpPr>
        <p:spPr>
          <a:xfrm>
            <a:off x="574675" y="4803775"/>
            <a:ext cx="1866900" cy="509588"/>
          </a:xfrm>
          <a:prstGeom prst="rect">
            <a:avLst/>
          </a:prstGeom>
          <a:solidFill>
            <a:srgbClr val="D1D1F0"/>
          </a:solidFill>
          <a:ln>
            <a:noFill/>
            <a:miter lim="800000"/>
          </a:ln>
        </p:spPr>
        <p:txBody>
          <a:bodyPr wrap="square" anchor="t" anchorCtr="0">
            <a:spAutoFit/>
          </a:bodyPr>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5pPr>
          </a:lstStyle>
          <a:p>
            <a:pPr lvl="0">
              <a:lnSpc>
                <a:spcPct val="110000"/>
              </a:lnSpc>
            </a:pPr>
            <a:r>
              <a:rPr lang="zh-CN" altLang="en-US" sz="2500" b="1">
                <a:latin typeface="华光标题宋_CNKI" charset="-122"/>
                <a:ea typeface="华光标题宋_CNKI" charset="-122"/>
              </a:rPr>
              <a:t>倒装句</a:t>
            </a:r>
            <a:endParaRPr lang="zh-CN" altLang="en-US" sz="2500" b="1">
              <a:latin typeface="华光标题宋_CNKI" charset="-122"/>
              <a:ea typeface="华光标题宋_CNKI" charset="-122"/>
            </a:endParaRPr>
          </a:p>
        </p:txBody>
      </p:sp>
      <p:sp>
        <p:nvSpPr>
          <p:cNvPr id="16392" name="文本框 99"/>
          <p:cNvSpPr txBox="1"/>
          <p:nvPr/>
        </p:nvSpPr>
        <p:spPr>
          <a:xfrm>
            <a:off x="2441575" y="4584700"/>
            <a:ext cx="6396038" cy="946150"/>
          </a:xfrm>
          <a:prstGeom prst="rect">
            <a:avLst/>
          </a:prstGeom>
          <a:noFill/>
          <a:ln w="28575">
            <a:solidFill>
              <a:srgbClr val="89A4A7"/>
            </a:solidFill>
            <a:prstDash val="sysDash"/>
            <a:round/>
          </a:ln>
        </p:spPr>
        <p:txBody>
          <a:bodyPr wrap="square" anchor="t" anchorCtr="0">
            <a:spAutoFit/>
          </a:bodyPr>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5pPr>
          </a:lstStyle>
          <a:p>
            <a:pPr lvl="0"/>
            <a:r>
              <a:rPr lang="en-US" altLang="zh-CN" sz="2800">
                <a:latin typeface="Tahoma" panose="020B0604030504040204" pitchFamily="34" charset="0"/>
              </a:rPr>
              <a:t>Not unitil the 1970s did people in modern times know about it. </a:t>
            </a:r>
            <a:endParaRPr lang="zh-CN" altLang="en-US" sz="2800">
              <a:latin typeface="Tahoma" panose="020B0604030504040204" pitchFamily="34" charset="0"/>
              <a:ea typeface="宋体" panose="02010600030101010101" pitchFamily="2" charset="-122"/>
            </a:endParaRPr>
          </a:p>
        </p:txBody>
      </p:sp>
      <p:sp>
        <p:nvSpPr>
          <p:cNvPr id="16393" name="文本框 8"/>
          <p:cNvSpPr txBox="1"/>
          <p:nvPr/>
        </p:nvSpPr>
        <p:spPr>
          <a:xfrm>
            <a:off x="574675" y="5921375"/>
            <a:ext cx="1866900" cy="511175"/>
          </a:xfrm>
          <a:prstGeom prst="rect">
            <a:avLst/>
          </a:prstGeom>
          <a:solidFill>
            <a:srgbClr val="D1D1F0"/>
          </a:solidFill>
          <a:ln>
            <a:noFill/>
            <a:miter lim="800000"/>
          </a:ln>
        </p:spPr>
        <p:txBody>
          <a:bodyPr wrap="square" anchor="t" anchorCtr="0">
            <a:spAutoFit/>
          </a:bodyPr>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5pPr>
          </a:lstStyle>
          <a:p>
            <a:pPr lvl="0">
              <a:lnSpc>
                <a:spcPct val="110000"/>
              </a:lnSpc>
            </a:pPr>
            <a:r>
              <a:rPr lang="zh-CN" altLang="en-US" sz="2500" b="1">
                <a:latin typeface="华光标题宋_CNKI" charset="-122"/>
                <a:ea typeface="华光标题宋_CNKI" charset="-122"/>
              </a:rPr>
              <a:t>强调句</a:t>
            </a:r>
            <a:endParaRPr lang="zh-CN" altLang="en-US" sz="2500" b="1">
              <a:latin typeface="华光标题宋_CNKI" charset="-122"/>
              <a:ea typeface="华光标题宋_CNKI" charset="-122"/>
            </a:endParaRPr>
          </a:p>
        </p:txBody>
      </p:sp>
      <p:sp>
        <p:nvSpPr>
          <p:cNvPr id="16394" name="圆角矩形 9"/>
          <p:cNvSpPr/>
          <p:nvPr/>
        </p:nvSpPr>
        <p:spPr>
          <a:xfrm>
            <a:off x="454025" y="149225"/>
            <a:ext cx="6367463" cy="7239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5pPr>
          </a:lstStyle>
          <a:p>
            <a:pPr lvl="0" hangingPunct="0"/>
            <a:r>
              <a:rPr lang="en-US" altLang="zh-CN" sz="2800" b="1">
                <a:effectLst>
                  <a:outerShdw blurRad="38100" dist="38100" dir="2700000" algn="tl">
                    <a:srgbClr val="FFFFFF"/>
                  </a:outerShdw>
                </a:effectLst>
                <a:latin typeface="华光粗圆_CNKI" charset="-122"/>
                <a:ea typeface="华光粗圆_CNKI" charset="-122"/>
              </a:rPr>
              <a:t>PARA 2: </a:t>
            </a:r>
            <a:r>
              <a:rPr lang="zh-CN" altLang="en-US" sz="2800" b="1">
                <a:effectLst>
                  <a:outerShdw blurRad="38100" dist="38100" dir="2700000" algn="tl">
                    <a:srgbClr val="FFFFFF"/>
                  </a:outerShdw>
                </a:effectLst>
                <a:latin typeface="华光粗圆_CNKI" charset="-122"/>
                <a:ea typeface="华光粗圆_CNKI" charset="-122"/>
              </a:rPr>
              <a:t>推荐原因</a:t>
            </a:r>
            <a:r>
              <a:rPr lang="en-US" altLang="zh-CN" sz="2800" b="1">
                <a:effectLst>
                  <a:outerShdw blurRad="38100" dist="38100" dir="2700000" algn="tl">
                    <a:srgbClr val="FFFFFF"/>
                  </a:outerShdw>
                </a:effectLst>
                <a:latin typeface="华光粗圆_CNKI" charset="-122"/>
                <a:ea typeface="华光粗圆_CNKI" charset="-122"/>
              </a:rPr>
              <a:t>(</a:t>
            </a:r>
            <a:r>
              <a:rPr lang="zh-CN" altLang="en-US" sz="2800" b="1">
                <a:effectLst>
                  <a:outerShdw blurRad="38100" dist="38100" dir="2700000" algn="tl">
                    <a:srgbClr val="FFFFFF"/>
                  </a:outerShdw>
                </a:effectLst>
                <a:latin typeface="华光粗圆_CNKI" charset="-122"/>
                <a:ea typeface="华光粗圆_CNKI" charset="-122"/>
              </a:rPr>
              <a:t>值得推荐的兵马俑</a:t>
            </a:r>
            <a:r>
              <a:rPr lang="en-US" altLang="zh-CN" sz="2800" b="1">
                <a:effectLst>
                  <a:outerShdw blurRad="38100" dist="38100" dir="2700000" algn="tl">
                    <a:srgbClr val="FFFFFF"/>
                  </a:outerShdw>
                </a:effectLst>
                <a:latin typeface="华光粗圆_CNKI" charset="-122"/>
                <a:ea typeface="华光粗圆_CNKI" charset="-122"/>
              </a:rPr>
              <a:t>)</a:t>
            </a:r>
            <a:endParaRPr lang="en-US" altLang="zh-CN" sz="2800" b="1">
              <a:effectLst>
                <a:outerShdw blurRad="38100" dist="38100" dir="2700000" algn="tl">
                  <a:srgbClr val="FFFFFF"/>
                </a:outerShdw>
              </a:effectLst>
              <a:latin typeface="华光粗圆_CNKI" charset="-122"/>
              <a:ea typeface="华光粗圆_CNKI" charset="-122"/>
            </a:endParaRPr>
          </a:p>
        </p:txBody>
      </p:sp>
      <p:pic>
        <p:nvPicPr>
          <p:cNvPr id="16395" name="图片 11"/>
          <p:cNvPicPr>
            <a:picLocks noChangeAspect="1"/>
          </p:cNvPicPr>
          <p:nvPr/>
        </p:nvPicPr>
        <p:blipFill>
          <a:blip r:embed="rId1"/>
          <a:stretch>
            <a:fillRect/>
          </a:stretch>
        </p:blipFill>
        <p:spPr>
          <a:xfrm>
            <a:off x="8901113" y="4584700"/>
            <a:ext cx="2959100" cy="2066925"/>
          </a:xfrm>
          <a:prstGeom prst="rect">
            <a:avLst/>
          </a:prstGeom>
          <a:noFill/>
          <a:ln>
            <a:noFill/>
            <a:miter lim="800000"/>
            <a:headEnd/>
            <a:tailEnd/>
          </a:ln>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38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638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638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638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6390"/>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6391"/>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6392"/>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6393"/>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638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385" grpId="0" animBg="1"/>
      <p:bldP spid="16386" grpId="0" animBg="1"/>
      <p:bldP spid="16387" grpId="0" animBg="1"/>
      <p:bldP spid="16388" grpId="0" animBg="1"/>
      <p:bldP spid="16389" grpId="0" animBg="1"/>
      <p:bldP spid="16390" grpId="0" animBg="1"/>
      <p:bldP spid="16391" grpId="0" animBg="1"/>
      <p:bldP spid="16392" grpId="0" animBg="1"/>
      <p:bldP spid="16393"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5" name="新月形 3"/>
          <p:cNvSpPr/>
          <p:nvPr/>
        </p:nvSpPr>
        <p:spPr>
          <a:xfrm>
            <a:off x="5984398" y="276094"/>
            <a:ext cx="719138" cy="3024187"/>
          </a:xfrm>
          <a:prstGeom prst="moon">
            <a:avLst>
              <a:gd name="adj" fmla="val 50000"/>
            </a:avLst>
          </a:prstGeom>
          <a:solidFill>
            <a:srgbClr val="A3A3E0"/>
          </a:solidFill>
          <a:ln w="12700">
            <a:solidFill>
              <a:srgbClr val="89A4A7"/>
            </a:solidFill>
            <a:miter lim="800000"/>
          </a:ln>
        </p:spPr>
        <p:txBody>
          <a:bodyPr anchor="ctr" anchorCtr="0"/>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5pPr>
          </a:lstStyle>
          <a:p>
            <a:pPr lvl="0" algn="ctr" hangingPunct="0"/>
            <a:endParaRPr lang="zh-CN" altLang="en-US">
              <a:solidFill>
                <a:srgbClr val="FFFFFF"/>
              </a:solidFill>
              <a:latin typeface="Arial" panose="020B0604020202020204" pitchFamily="34" charset="0"/>
              <a:ea typeface="宋体" panose="02010600030101010101" pitchFamily="2" charset="-122"/>
            </a:endParaRPr>
          </a:p>
        </p:txBody>
      </p:sp>
      <p:sp>
        <p:nvSpPr>
          <p:cNvPr id="17409" name="圆角矩形 1"/>
          <p:cNvSpPr/>
          <p:nvPr/>
        </p:nvSpPr>
        <p:spPr>
          <a:xfrm>
            <a:off x="471488" y="201613"/>
            <a:ext cx="5529263" cy="7239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5pPr>
          </a:lstStyle>
          <a:p>
            <a:pPr lvl="0" hangingPunct="0"/>
            <a:r>
              <a:rPr lang="en-US" altLang="zh-CN" sz="2800" b="1">
                <a:effectLst>
                  <a:outerShdw blurRad="38100" dist="38100" dir="2700000" algn="tl">
                    <a:srgbClr val="FFFFFF"/>
                  </a:outerShdw>
                </a:effectLst>
                <a:latin typeface="华光粗圆_CNKI" charset="-122"/>
                <a:ea typeface="华光粗圆_CNKI" charset="-122"/>
              </a:rPr>
              <a:t>PARA 2: </a:t>
            </a:r>
            <a:r>
              <a:rPr lang="zh-CN" altLang="en-US" sz="2800" b="1">
                <a:effectLst>
                  <a:outerShdw blurRad="38100" dist="38100" dir="2700000" algn="tl">
                    <a:srgbClr val="FFFFFF"/>
                  </a:outerShdw>
                </a:effectLst>
                <a:latin typeface="华光粗圆_CNKI" charset="-122"/>
                <a:ea typeface="华光粗圆_CNKI" charset="-122"/>
              </a:rPr>
              <a:t>推荐内容</a:t>
            </a:r>
            <a:endParaRPr lang="zh-CN" altLang="en-US" sz="2800" b="1">
              <a:effectLst>
                <a:outerShdw blurRad="38100" dist="38100" dir="2700000" algn="tl">
                  <a:srgbClr val="FFFFFF"/>
                </a:outerShdw>
              </a:effectLst>
              <a:latin typeface="华光粗圆_CNKI" charset="-122"/>
              <a:ea typeface="华光粗圆_CNKI" charset="-122"/>
            </a:endParaRPr>
          </a:p>
        </p:txBody>
      </p:sp>
      <p:sp>
        <p:nvSpPr>
          <p:cNvPr id="17410" name="文本框 3"/>
          <p:cNvSpPr txBox="1"/>
          <p:nvPr/>
        </p:nvSpPr>
        <p:spPr>
          <a:xfrm>
            <a:off x="550863" y="5133975"/>
            <a:ext cx="11328400" cy="936625"/>
          </a:xfrm>
          <a:prstGeom prst="rect">
            <a:avLst/>
          </a:prstGeom>
          <a:solidFill>
            <a:schemeClr val="accent5">
              <a:lumMod val="90000"/>
              <a:alpha val="69000"/>
            </a:schemeClr>
          </a:solidFill>
          <a:ln w="9525">
            <a:noFill/>
          </a:ln>
        </p:spPr>
        <p:txBody>
          <a:bodyPr wrap="square" anchor="t" anchorCtr="0">
            <a:spAutoFit/>
          </a:bodyPr>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5pPr>
          </a:lstStyle>
          <a:p>
            <a:pPr lvl="0" hangingPunct="0">
              <a:lnSpc>
                <a:spcPct val="110000"/>
              </a:lnSpc>
            </a:pPr>
            <a:r>
              <a:rPr lang="zh-CN" altLang="en-US" sz="2500">
                <a:latin typeface="Tahoma" panose="020B0604030504040204" pitchFamily="34" charset="0"/>
                <a:ea typeface="宋体" panose="02010600030101010101" pitchFamily="2" charset="-122"/>
              </a:rPr>
              <a:t>非谓语</a:t>
            </a:r>
            <a:r>
              <a:rPr lang="en-US" altLang="zh-CN" sz="2500">
                <a:latin typeface="Tahoma" panose="020B0604030504040204" pitchFamily="34" charset="0"/>
              </a:rPr>
              <a:t>+</a:t>
            </a:r>
            <a:r>
              <a:rPr lang="zh-CN" altLang="en-US" sz="2500">
                <a:latin typeface="Tahoma" panose="020B0604030504040204" pitchFamily="34" charset="0"/>
                <a:ea typeface="宋体" panose="02010600030101010101" pitchFamily="2" charset="-122"/>
              </a:rPr>
              <a:t>倒装句：</a:t>
            </a:r>
            <a:r>
              <a:rPr lang="en-US" altLang="zh-CN" sz="2500">
                <a:latin typeface="Tahoma" panose="020B0604030504040204" pitchFamily="34" charset="0"/>
                <a:ea typeface="Times New Roman" panose="02020603050405020304" charset="0"/>
              </a:rPr>
              <a:t>When travelling in Xi’an, not only can you get a better understanding of this city  but also enjoy delicious local snacks unique to Xi’an.</a:t>
            </a:r>
            <a:endParaRPr lang="en-US" altLang="zh-CN" sz="2500">
              <a:latin typeface="Tahoma" panose="020B0604030504040204" pitchFamily="34" charset="0"/>
              <a:ea typeface="Times New Roman" panose="02020603050405020304" charset="0"/>
            </a:endParaRPr>
          </a:p>
        </p:txBody>
      </p:sp>
      <p:sp>
        <p:nvSpPr>
          <p:cNvPr id="17411" name="文本框 4"/>
          <p:cNvSpPr txBox="1"/>
          <p:nvPr/>
        </p:nvSpPr>
        <p:spPr>
          <a:xfrm>
            <a:off x="1617663" y="3890198"/>
            <a:ext cx="10367962" cy="1038225"/>
          </a:xfrm>
          <a:prstGeom prst="rect">
            <a:avLst/>
          </a:prstGeom>
          <a:solidFill>
            <a:schemeClr val="accent6">
              <a:lumMod val="20000"/>
              <a:lumOff val="80000"/>
            </a:schemeClr>
          </a:solidFill>
          <a:ln w="9525">
            <a:noFill/>
          </a:ln>
        </p:spPr>
        <p:txBody>
          <a:bodyPr wrap="square" anchor="t" anchorCtr="0">
            <a:spAutoFit/>
          </a:bodyPr>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5pPr>
          </a:lstStyle>
          <a:p>
            <a:pPr lvl="0" hangingPunct="0">
              <a:lnSpc>
                <a:spcPct val="110000"/>
              </a:lnSpc>
            </a:pPr>
            <a:r>
              <a:rPr lang="zh-CN" altLang="en-US" sz="2800" dirty="0">
                <a:solidFill>
                  <a:srgbClr val="00B050"/>
                </a:solidFill>
                <a:latin typeface="华光粗圆_CNKI" charset="-122"/>
                <a:ea typeface="华光粗圆_CNKI" charset="-122"/>
              </a:rPr>
              <a:t>【总结</a:t>
            </a:r>
            <a:r>
              <a:rPr lang="en-US" altLang="zh-CN" sz="2800" dirty="0">
                <a:solidFill>
                  <a:srgbClr val="00B050"/>
                </a:solidFill>
                <a:latin typeface="华光粗圆_CNKI" charset="-122"/>
                <a:ea typeface="华光粗圆_CNKI" charset="-122"/>
              </a:rPr>
              <a:t>+</a:t>
            </a:r>
            <a:r>
              <a:rPr lang="zh-CN" altLang="en-US" sz="2800" dirty="0">
                <a:solidFill>
                  <a:srgbClr val="00B050"/>
                </a:solidFill>
                <a:latin typeface="华光粗圆_CNKI" charset="-122"/>
                <a:ea typeface="华光粗圆_CNKI" charset="-122"/>
              </a:rPr>
              <a:t>收获】</a:t>
            </a:r>
            <a:r>
              <a:rPr lang="zh-CN" altLang="en-US" sz="2800" dirty="0">
                <a:latin typeface="华光粗圆_CNKI" charset="-122"/>
                <a:ea typeface="华光粗圆_CNKI" charset="-122"/>
              </a:rPr>
              <a:t>当旅行在西安，你不仅能对这个古都有深入了解，挖掘其内在文化，而且还能享受到西安特有的美味当地小吃。</a:t>
            </a:r>
            <a:endParaRPr lang="zh-CN" altLang="en-US" sz="2800" dirty="0">
              <a:latin typeface="华光粗圆_CNKI" charset="-122"/>
              <a:ea typeface="华光粗圆_CNKI" charset="-122"/>
            </a:endParaRPr>
          </a:p>
        </p:txBody>
      </p:sp>
      <p:sp>
        <p:nvSpPr>
          <p:cNvPr id="17412" name="五边形 6"/>
          <p:cNvSpPr/>
          <p:nvPr/>
        </p:nvSpPr>
        <p:spPr>
          <a:xfrm>
            <a:off x="6635273" y="217105"/>
            <a:ext cx="5453037" cy="966787"/>
          </a:xfrm>
          <a:prstGeom prst="homePlate">
            <a:avLst>
              <a:gd name="adj" fmla="val 49984"/>
            </a:avLst>
          </a:prstGeom>
          <a:solidFill>
            <a:srgbClr val="F8CBAD"/>
          </a:solidFill>
          <a:ln w="25400">
            <a:solidFill>
              <a:srgbClr val="41719C"/>
            </a:solidFill>
            <a:miter lim="800000"/>
          </a:ln>
        </p:spPr>
        <p:txBody>
          <a:bodyPr anchor="ctr" anchorCtr="0"/>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5pPr>
          </a:lstStyle>
          <a:p>
            <a:pPr marL="457200" lvl="0" indent="-457200" hangingPunct="0">
              <a:buFont typeface="Wingdings" panose="05000000000000000000" charset="0"/>
              <a:buChar char="l"/>
            </a:pPr>
            <a:r>
              <a:rPr lang="en-US" altLang="zh-CN" sz="2800" b="1" dirty="0">
                <a:solidFill>
                  <a:srgbClr val="000000"/>
                </a:solidFill>
                <a:effectLst>
                  <a:outerShdw blurRad="38100" dist="38100" dir="2700000" algn="tl">
                    <a:srgbClr val="000000">
                      <a:alpha val="43137"/>
                    </a:srgbClr>
                  </a:outerShdw>
                </a:effectLst>
                <a:latin typeface="Arial" panose="020B0604020202020204" pitchFamily="34" charset="0"/>
                <a:ea typeface="宋体" panose="02010600030101010101" pitchFamily="2" charset="-122"/>
              </a:rPr>
              <a:t>get a better understanding of its history</a:t>
            </a:r>
            <a:r>
              <a:rPr lang="en-US" altLang="zh-CN" dirty="0">
                <a:solidFill>
                  <a:srgbClr val="000000"/>
                </a:solidFill>
                <a:latin typeface="Arial" panose="020B0604020202020204" pitchFamily="34" charset="0"/>
                <a:ea typeface="宋体" panose="02010600030101010101" pitchFamily="2" charset="-122"/>
              </a:rPr>
              <a:t>.</a:t>
            </a:r>
            <a:endParaRPr lang="en-US" altLang="zh-CN" dirty="0">
              <a:solidFill>
                <a:srgbClr val="000000"/>
              </a:solidFill>
              <a:latin typeface="Arial" panose="020B0604020202020204" pitchFamily="34" charset="0"/>
              <a:ea typeface="宋体" panose="02010600030101010101" pitchFamily="2" charset="-122"/>
            </a:endParaRPr>
          </a:p>
        </p:txBody>
      </p:sp>
      <p:sp>
        <p:nvSpPr>
          <p:cNvPr id="17413" name="五边形 13"/>
          <p:cNvSpPr/>
          <p:nvPr/>
        </p:nvSpPr>
        <p:spPr>
          <a:xfrm>
            <a:off x="6635273" y="1390679"/>
            <a:ext cx="5453037" cy="984250"/>
          </a:xfrm>
          <a:prstGeom prst="homePlate">
            <a:avLst>
              <a:gd name="adj" fmla="val 49999"/>
            </a:avLst>
          </a:prstGeom>
          <a:solidFill>
            <a:srgbClr val="F8CBAD"/>
          </a:solidFill>
          <a:ln w="25400">
            <a:solidFill>
              <a:srgbClr val="41719C"/>
            </a:solidFill>
            <a:miter lim="800000"/>
          </a:ln>
        </p:spPr>
        <p:txBody>
          <a:bodyPr anchor="ctr" anchorCtr="0"/>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5pPr>
          </a:lstStyle>
          <a:p>
            <a:pPr marL="457200" lvl="0" indent="-457200" hangingPunct="0">
              <a:buFont typeface="Wingdings" panose="05000000000000000000" charset="0"/>
              <a:buChar char="l"/>
            </a:pPr>
            <a:r>
              <a:rPr lang="en-US" altLang="zh-CN" sz="2800" b="1" dirty="0">
                <a:solidFill>
                  <a:srgbClr val="000000"/>
                </a:solidFill>
                <a:effectLst>
                  <a:outerShdw blurRad="38100" dist="38100" dir="2700000" algn="tl">
                    <a:srgbClr val="000000">
                      <a:alpha val="43137"/>
                    </a:srgbClr>
                  </a:outerShdw>
                </a:effectLst>
                <a:latin typeface="Arial" panose="020B0604020202020204" pitchFamily="34" charset="0"/>
                <a:ea typeface="宋体" panose="02010600030101010101" pitchFamily="2" charset="-122"/>
              </a:rPr>
              <a:t>deeply </a:t>
            </a:r>
            <a:r>
              <a:rPr lang="en-US" altLang="zh-CN" sz="2800" b="1" u="sng" dirty="0">
                <a:solidFill>
                  <a:srgbClr val="FF0000"/>
                </a:solidFill>
                <a:effectLst>
                  <a:outerShdw blurRad="38100" dist="38100" dir="2700000" algn="tl">
                    <a:srgbClr val="000000"/>
                  </a:outerShdw>
                </a:effectLst>
                <a:latin typeface="Arial" panose="020B0604020202020204" pitchFamily="34" charset="0"/>
                <a:ea typeface="宋体" panose="02010600030101010101" pitchFamily="2" charset="-122"/>
              </a:rPr>
              <a:t>unearth</a:t>
            </a:r>
            <a:r>
              <a:rPr lang="en-US" altLang="zh-CN" sz="2800" b="1" dirty="0">
                <a:solidFill>
                  <a:srgbClr val="000000"/>
                </a:solidFill>
                <a:effectLst>
                  <a:outerShdw blurRad="38100" dist="38100" dir="2700000" algn="tl">
                    <a:srgbClr val="000000">
                      <a:alpha val="43137"/>
                    </a:srgbClr>
                  </a:outerShdw>
                </a:effectLst>
                <a:latin typeface="Arial" panose="020B0604020202020204" pitchFamily="34" charset="0"/>
                <a:ea typeface="宋体" panose="02010600030101010101" pitchFamily="2" charset="-122"/>
              </a:rPr>
              <a:t> the culture of this city</a:t>
            </a:r>
            <a:r>
              <a:rPr lang="en-US" altLang="zh-CN" dirty="0">
                <a:solidFill>
                  <a:srgbClr val="000000"/>
                </a:solidFill>
                <a:latin typeface="Arial" panose="020B0604020202020204" pitchFamily="34" charset="0"/>
                <a:ea typeface="宋体" panose="02010600030101010101" pitchFamily="2" charset="-122"/>
              </a:rPr>
              <a:t>.</a:t>
            </a:r>
            <a:endParaRPr lang="en-US" altLang="zh-CN" dirty="0">
              <a:solidFill>
                <a:srgbClr val="000000"/>
              </a:solidFill>
              <a:latin typeface="Arial" panose="020B0604020202020204" pitchFamily="34" charset="0"/>
              <a:ea typeface="宋体" panose="02010600030101010101" pitchFamily="2" charset="-122"/>
            </a:endParaRPr>
          </a:p>
        </p:txBody>
      </p:sp>
      <p:sp>
        <p:nvSpPr>
          <p:cNvPr id="17414" name="五边形 14"/>
          <p:cNvSpPr/>
          <p:nvPr/>
        </p:nvSpPr>
        <p:spPr>
          <a:xfrm>
            <a:off x="6635273" y="2624578"/>
            <a:ext cx="5453037" cy="898525"/>
          </a:xfrm>
          <a:prstGeom prst="homePlate">
            <a:avLst>
              <a:gd name="adj" fmla="val 49996"/>
            </a:avLst>
          </a:prstGeom>
          <a:solidFill>
            <a:srgbClr val="F8CBAD"/>
          </a:solidFill>
          <a:ln w="25400">
            <a:solidFill>
              <a:srgbClr val="41719C"/>
            </a:solidFill>
            <a:miter lim="800000"/>
          </a:ln>
        </p:spPr>
        <p:txBody>
          <a:bodyPr anchor="ctr" anchorCtr="0"/>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5pPr>
          </a:lstStyle>
          <a:p>
            <a:pPr marL="457200" lvl="0" indent="-457200" hangingPunct="0">
              <a:buFont typeface="Wingdings" panose="05000000000000000000" charset="0"/>
              <a:buChar char="l"/>
            </a:pPr>
            <a:r>
              <a:rPr lang="en-US" altLang="zh-CN" sz="2800" b="1" dirty="0">
                <a:solidFill>
                  <a:srgbClr val="000000"/>
                </a:solidFill>
                <a:effectLst>
                  <a:outerShdw blurRad="38100" dist="38100" dir="2700000" algn="tl">
                    <a:srgbClr val="000000">
                      <a:alpha val="43137"/>
                    </a:srgbClr>
                  </a:outerShdw>
                </a:effectLst>
                <a:latin typeface="Arial" panose="020B0604020202020204" pitchFamily="34" charset="0"/>
                <a:ea typeface="宋体" panose="02010600030101010101" pitchFamily="2" charset="-122"/>
              </a:rPr>
              <a:t>have a great feast on local food...</a:t>
            </a:r>
            <a:endParaRPr lang="en-US" altLang="zh-CN" dirty="0">
              <a:solidFill>
                <a:srgbClr val="000000"/>
              </a:solidFill>
              <a:latin typeface="Arial" panose="020B0604020202020204" pitchFamily="34" charset="0"/>
              <a:ea typeface="宋体" panose="02010600030101010101" pitchFamily="2" charset="-122"/>
            </a:endParaRPr>
          </a:p>
        </p:txBody>
      </p:sp>
      <p:sp>
        <p:nvSpPr>
          <p:cNvPr id="17416" name="文本框 4"/>
          <p:cNvSpPr txBox="1"/>
          <p:nvPr/>
        </p:nvSpPr>
        <p:spPr>
          <a:xfrm>
            <a:off x="2185672" y="1200561"/>
            <a:ext cx="3803650" cy="1990725"/>
          </a:xfrm>
          <a:prstGeom prst="rect">
            <a:avLst/>
          </a:prstGeom>
          <a:solidFill>
            <a:schemeClr val="accent6">
              <a:lumMod val="20000"/>
              <a:lumOff val="80000"/>
            </a:schemeClr>
          </a:solidFill>
        </p:spPr>
        <p:txBody>
          <a:bodyPr wrap="square" rtlCol="0" anchor="t" anchorCtr="0">
            <a:spAutoFit/>
          </a:bodyPr>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5pPr>
          </a:lstStyle>
          <a:p>
            <a:pPr lvl="0" hangingPunct="0">
              <a:lnSpc>
                <a:spcPct val="130000"/>
              </a:lnSpc>
            </a:pPr>
            <a:r>
              <a:rPr lang="zh-CN" altLang="en-US" sz="2400" dirty="0">
                <a:latin typeface="华光标题宋_CNKI" charset="-122"/>
                <a:ea typeface="华光标题宋_CNKI" charset="-122"/>
              </a:rPr>
              <a:t>当出现两个或者两个以上并列元素表达时，可采用：</a:t>
            </a:r>
            <a:r>
              <a:rPr lang="en-US" altLang="zh-CN" sz="2400" dirty="0">
                <a:latin typeface="Arial Black" panose="020B0A04020102020204" charset="0"/>
              </a:rPr>
              <a:t>Not only...., but also...(</a:t>
            </a:r>
            <a:r>
              <a:rPr lang="zh-CN" altLang="en-US" sz="2400" dirty="0">
                <a:latin typeface="华光标题宋_CNKI" charset="-122"/>
                <a:ea typeface="华光标题宋_CNKI" charset="-122"/>
              </a:rPr>
              <a:t>倒装句</a:t>
            </a:r>
            <a:r>
              <a:rPr lang="en-US" altLang="zh-CN" sz="2400" dirty="0">
                <a:latin typeface="Arial Black" panose="020B0A04020102020204" charset="0"/>
              </a:rPr>
              <a:t>)</a:t>
            </a:r>
            <a:endParaRPr lang="zh-CN" altLang="en-US" sz="2400" dirty="0">
              <a:latin typeface="Arial Black" panose="020B0A04020102020204" charset="0"/>
              <a:ea typeface="宋体" panose="02010600030101010101" pitchFamily="2" charset="-122"/>
            </a:endParaRPr>
          </a:p>
        </p:txBody>
      </p:sp>
      <p:pic>
        <p:nvPicPr>
          <p:cNvPr id="17417" name="图片 5"/>
          <p:cNvPicPr>
            <a:picLocks noChangeAspect="1"/>
          </p:cNvPicPr>
          <p:nvPr/>
        </p:nvPicPr>
        <p:blipFill>
          <a:blip r:embed="rId1"/>
          <a:stretch>
            <a:fillRect/>
          </a:stretch>
        </p:blipFill>
        <p:spPr>
          <a:xfrm>
            <a:off x="58422" y="936625"/>
            <a:ext cx="2127250" cy="3111500"/>
          </a:xfrm>
          <a:prstGeom prst="rect">
            <a:avLst/>
          </a:prstGeom>
          <a:noFill/>
          <a:ln>
            <a:noFill/>
            <a:miter lim="800000"/>
            <a:headEnd/>
            <a:tailEnd/>
          </a:ln>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7412"/>
                                        </p:tgtEl>
                                        <p:attrNameLst>
                                          <p:attrName>style.visibility</p:attrName>
                                        </p:attrNameLst>
                                      </p:cBhvr>
                                      <p:to>
                                        <p:strVal val="visible"/>
                                      </p:to>
                                    </p:set>
                                    <p:animEffect transition="in" filter="blinds(horizontal)">
                                      <p:cBhvr>
                                        <p:cTn id="7" dur="500"/>
                                        <p:tgtEl>
                                          <p:spTgt spid="17412"/>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17413"/>
                                        </p:tgtEl>
                                        <p:attrNameLst>
                                          <p:attrName>style.visibility</p:attrName>
                                        </p:attrNameLst>
                                      </p:cBhvr>
                                      <p:to>
                                        <p:strVal val="visible"/>
                                      </p:to>
                                    </p:set>
                                    <p:animEffect transition="in" filter="blinds(horizontal)">
                                      <p:cBhvr>
                                        <p:cTn id="12" dur="500"/>
                                        <p:tgtEl>
                                          <p:spTgt spid="17413"/>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17414"/>
                                        </p:tgtEl>
                                        <p:attrNameLst>
                                          <p:attrName>style.visibility</p:attrName>
                                        </p:attrNameLst>
                                      </p:cBhvr>
                                      <p:to>
                                        <p:strVal val="visible"/>
                                      </p:to>
                                    </p:set>
                                    <p:animEffect transition="in" filter="blinds(horizontal)">
                                      <p:cBhvr>
                                        <p:cTn id="17" dur="500"/>
                                        <p:tgtEl>
                                          <p:spTgt spid="17414"/>
                                        </p:tgtEl>
                                      </p:cBhvr>
                                    </p:animEffec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17415"/>
                                        </p:tgtEl>
                                        <p:attrNameLst>
                                          <p:attrName>style.visibility</p:attrName>
                                        </p:attrNameLst>
                                      </p:cBhvr>
                                      <p:to>
                                        <p:strVal val="visible"/>
                                      </p:to>
                                    </p:set>
                                  </p:childTnLst>
                                </p:cTn>
                              </p:par>
                            </p:childTnLst>
                          </p:cTn>
                        </p:par>
                      </p:childTnLst>
                    </p:cTn>
                  </p:par>
                  <p:par>
                    <p:cTn id="22" fill="hold">
                      <p:stCondLst>
                        <p:cond delay="indefinite"/>
                      </p:stCondLst>
                      <p:childTnLst>
                        <p:par>
                          <p:cTn id="23" fill="hold">
                            <p:stCondLst>
                              <p:cond delay="0"/>
                            </p:stCondLst>
                            <p:childTnLst>
                              <p:par>
                                <p:cTn id="24" presetID="1" presetClass="entr" presetSubtype="0" fill="hold" grpId="0" nodeType="clickEffect">
                                  <p:stCondLst>
                                    <p:cond delay="0"/>
                                  </p:stCondLst>
                                  <p:childTnLst>
                                    <p:set>
                                      <p:cBhvr>
                                        <p:cTn id="25" dur="1" fill="hold">
                                          <p:stCondLst>
                                            <p:cond delay="0"/>
                                          </p:stCondLst>
                                        </p:cTn>
                                        <p:tgtEl>
                                          <p:spTgt spid="17416"/>
                                        </p:tgtEl>
                                        <p:attrNameLst>
                                          <p:attrName>style.visibility</p:attrName>
                                        </p:attrNameLst>
                                      </p:cBhvr>
                                      <p:to>
                                        <p:strVal val="visible"/>
                                      </p:to>
                                    </p:set>
                                  </p:childTnLst>
                                </p:cTn>
                              </p:par>
                            </p:childTnLst>
                          </p:cTn>
                        </p:par>
                      </p:childTnLst>
                    </p:cTn>
                  </p:par>
                  <p:par>
                    <p:cTn id="26" fill="hold">
                      <p:stCondLst>
                        <p:cond delay="indefinite"/>
                      </p:stCondLst>
                      <p:childTnLst>
                        <p:par>
                          <p:cTn id="27" fill="hold">
                            <p:stCondLst>
                              <p:cond delay="0"/>
                            </p:stCondLst>
                            <p:childTnLst>
                              <p:par>
                                <p:cTn id="28" presetID="1" presetClass="entr" presetSubtype="0" fill="hold" grpId="0" nodeType="clickEffect">
                                  <p:stCondLst>
                                    <p:cond delay="0"/>
                                  </p:stCondLst>
                                  <p:childTnLst>
                                    <p:set>
                                      <p:cBhvr>
                                        <p:cTn id="29" dur="1" fill="hold">
                                          <p:stCondLst>
                                            <p:cond delay="0"/>
                                          </p:stCondLst>
                                        </p:cTn>
                                        <p:tgtEl>
                                          <p:spTgt spid="17411"/>
                                        </p:tgtEl>
                                        <p:attrNameLst>
                                          <p:attrName>style.visibility</p:attrName>
                                        </p:attrNameLst>
                                      </p:cBhvr>
                                      <p:to>
                                        <p:strVal val="visible"/>
                                      </p:to>
                                    </p:set>
                                  </p:childTnLst>
                                </p:cTn>
                              </p:par>
                            </p:childTnLst>
                          </p:cTn>
                        </p:par>
                      </p:childTnLst>
                    </p:cTn>
                  </p:par>
                  <p:par>
                    <p:cTn id="30" fill="hold">
                      <p:stCondLst>
                        <p:cond delay="indefinite"/>
                      </p:stCondLst>
                      <p:childTnLst>
                        <p:par>
                          <p:cTn id="31" fill="hold">
                            <p:stCondLst>
                              <p:cond delay="0"/>
                            </p:stCondLst>
                            <p:childTnLst>
                              <p:par>
                                <p:cTn id="32" presetID="1" presetClass="entr" presetSubtype="0" fill="hold" grpId="0" nodeType="clickEffect">
                                  <p:stCondLst>
                                    <p:cond delay="0"/>
                                  </p:stCondLst>
                                  <p:childTnLst>
                                    <p:set>
                                      <p:cBhvr>
                                        <p:cTn id="33" dur="1" fill="hold">
                                          <p:stCondLst>
                                            <p:cond delay="0"/>
                                          </p:stCondLst>
                                        </p:cTn>
                                        <p:tgtEl>
                                          <p:spTgt spid="174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415" grpId="0" animBg="1"/>
      <p:bldP spid="17410" grpId="0" animBg="1"/>
      <p:bldP spid="17411" grpId="0" animBg="1"/>
      <p:bldP spid="17412" grpId="0" animBg="1"/>
      <p:bldP spid="17413" grpId="0" animBg="1"/>
      <p:bldP spid="17414" grpId="0" animBg="1"/>
      <p:bldP spid="17416"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圆角矩形 2"/>
          <p:cNvSpPr/>
          <p:nvPr/>
        </p:nvSpPr>
        <p:spPr>
          <a:xfrm>
            <a:off x="534988" y="312738"/>
            <a:ext cx="5573713" cy="7239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5pPr>
          </a:lstStyle>
          <a:p>
            <a:pPr lvl="0" hangingPunct="0"/>
            <a:r>
              <a:rPr lang="en-US" altLang="zh-CN" sz="2800" b="1">
                <a:solidFill>
                  <a:srgbClr val="002060"/>
                </a:solidFill>
                <a:effectLst>
                  <a:outerShdw blurRad="38100" dist="38100" dir="2700000" algn="tl">
                    <a:srgbClr val="000000">
                      <a:alpha val="43137"/>
                    </a:srgbClr>
                  </a:outerShdw>
                </a:effectLst>
                <a:latin typeface="华光粗圆_CNKI" charset="-122"/>
                <a:ea typeface="华光粗圆_CNKI" charset="-122"/>
              </a:rPr>
              <a:t>PARA 3:</a:t>
            </a:r>
            <a:r>
              <a:rPr lang="zh-CN" altLang="en-US" sz="2800" b="1">
                <a:solidFill>
                  <a:srgbClr val="002060"/>
                </a:solidFill>
                <a:effectLst>
                  <a:outerShdw blurRad="38100" dist="38100" dir="2700000" algn="tl">
                    <a:srgbClr val="000000">
                      <a:alpha val="43137"/>
                    </a:srgbClr>
                  </a:outerShdw>
                </a:effectLst>
                <a:latin typeface="华光粗圆_CNKI" charset="-122"/>
                <a:ea typeface="华光粗圆_CNKI" charset="-122"/>
              </a:rPr>
              <a:t>祝福结尾</a:t>
            </a:r>
            <a:r>
              <a:rPr lang="en-US" altLang="zh-CN" sz="2800" b="1">
                <a:solidFill>
                  <a:srgbClr val="002060"/>
                </a:solidFill>
                <a:effectLst>
                  <a:outerShdw blurRad="38100" dist="38100" dir="2700000" algn="tl">
                    <a:srgbClr val="000000">
                      <a:alpha val="43137"/>
                    </a:srgbClr>
                  </a:outerShdw>
                </a:effectLst>
                <a:latin typeface="华光粗圆_CNKI" charset="-122"/>
                <a:ea typeface="华光粗圆_CNKI" charset="-122"/>
              </a:rPr>
              <a:t>/ </a:t>
            </a:r>
            <a:r>
              <a:rPr lang="zh-CN" altLang="en-US" sz="2800" b="1">
                <a:solidFill>
                  <a:srgbClr val="002060"/>
                </a:solidFill>
                <a:effectLst>
                  <a:outerShdw blurRad="38100" dist="38100" dir="2700000" algn="tl">
                    <a:srgbClr val="000000">
                      <a:alpha val="43137"/>
                    </a:srgbClr>
                  </a:outerShdw>
                </a:effectLst>
                <a:latin typeface="华光粗圆_CNKI" charset="-122"/>
                <a:ea typeface="华光粗圆_CNKI" charset="-122"/>
              </a:rPr>
              <a:t>期待回信</a:t>
            </a:r>
            <a:endParaRPr lang="zh-CN" altLang="en-US" sz="2800" b="1">
              <a:solidFill>
                <a:srgbClr val="002060"/>
              </a:solidFill>
              <a:effectLst>
                <a:outerShdw blurRad="38100" dist="38100" dir="2700000" algn="tl">
                  <a:srgbClr val="000000">
                    <a:alpha val="43137"/>
                  </a:srgbClr>
                </a:outerShdw>
              </a:effectLst>
              <a:latin typeface="华光粗圆_CNKI" charset="-122"/>
              <a:ea typeface="华光粗圆_CNKI" charset="-122"/>
            </a:endParaRPr>
          </a:p>
        </p:txBody>
      </p:sp>
      <p:sp>
        <p:nvSpPr>
          <p:cNvPr id="18434" name="文本框 4"/>
          <p:cNvSpPr txBox="1"/>
          <p:nvPr/>
        </p:nvSpPr>
        <p:spPr>
          <a:xfrm>
            <a:off x="534988" y="2014538"/>
            <a:ext cx="11049000" cy="946150"/>
          </a:xfrm>
          <a:prstGeom prst="rect">
            <a:avLst/>
          </a:prstGeom>
          <a:solidFill>
            <a:schemeClr val="accent6">
              <a:lumMod val="20000"/>
              <a:lumOff val="80000"/>
            </a:schemeClr>
          </a:solidFill>
          <a:ln w="9525">
            <a:noFill/>
          </a:ln>
        </p:spPr>
        <p:txBody>
          <a:bodyPr wrap="square" anchor="t">
            <a:spAutoFit/>
          </a:bodyPr>
          <a:lstStyle/>
          <a:p>
            <a:pPr fontAlgn="base"/>
            <a:r>
              <a:rPr lang="en-US" altLang="zh-CN" sz="2800" strike="noStrike" noProof="1">
                <a:solidFill>
                  <a:srgbClr val="002060"/>
                </a:solidFill>
                <a:latin typeface="Tahoma" panose="020B0604030504040204" pitchFamily="34" charset="0"/>
                <a:ea typeface="Times New Roman" panose="02020603050405020304" charset="0"/>
                <a:cs typeface="+mn-ea"/>
              </a:rPr>
              <a:t>Wish you an unforgettable and meaningful trip in China.</a:t>
            </a:r>
            <a:endParaRPr lang="en-US" altLang="zh-CN" sz="2800" strike="noStrike" noProof="1">
              <a:solidFill>
                <a:srgbClr val="002060"/>
              </a:solidFill>
              <a:latin typeface="Tahoma" panose="020B0604030504040204" pitchFamily="34" charset="0"/>
              <a:ea typeface="Times New Roman" panose="02020603050405020304" charset="0"/>
            </a:endParaRPr>
          </a:p>
          <a:p>
            <a:pPr fontAlgn="base"/>
            <a:r>
              <a:rPr lang="en-US" altLang="zh-CN" sz="2800" strike="noStrike" noProof="1">
                <a:solidFill>
                  <a:srgbClr val="002060"/>
                </a:solidFill>
                <a:latin typeface="Tahoma" panose="020B0604030504040204" pitchFamily="34" charset="0"/>
                <a:ea typeface="宋体" panose="02010600030101010101" pitchFamily="2" charset="-122"/>
                <a:cs typeface="+mn-ea"/>
              </a:rPr>
              <a:t>Wish you have fun travelling in China.</a:t>
            </a:r>
            <a:endParaRPr lang="en-US" altLang="zh-CN" sz="2800" strike="noStrike" noProof="1">
              <a:solidFill>
                <a:srgbClr val="002060"/>
              </a:solidFill>
              <a:latin typeface="Tahoma" panose="020B0604030504040204" pitchFamily="34" charset="0"/>
            </a:endParaRPr>
          </a:p>
        </p:txBody>
      </p:sp>
      <p:sp>
        <p:nvSpPr>
          <p:cNvPr id="18435" name="文本框 5"/>
          <p:cNvSpPr txBox="1"/>
          <p:nvPr/>
        </p:nvSpPr>
        <p:spPr>
          <a:xfrm>
            <a:off x="4223792" y="1216025"/>
            <a:ext cx="7491958" cy="609398"/>
          </a:xfrm>
          <a:prstGeom prst="rect">
            <a:avLst/>
          </a:prstGeom>
          <a:noFill/>
          <a:ln>
            <a:noFill/>
            <a:miter lim="800000"/>
          </a:ln>
        </p:spPr>
        <p:txBody>
          <a:bodyPr wrap="square" anchor="t" anchorCtr="0">
            <a:spAutoFit/>
          </a:bodyPr>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5pPr>
          </a:lstStyle>
          <a:p>
            <a:pPr lvl="0">
              <a:lnSpc>
                <a:spcPct val="120000"/>
              </a:lnSpc>
            </a:pPr>
            <a:r>
              <a:rPr lang="zh-CN" altLang="en-US" sz="2800" dirty="0">
                <a:solidFill>
                  <a:srgbClr val="002060"/>
                </a:solidFill>
                <a:latin typeface="华光粗圆_CNKI" charset="-122"/>
                <a:ea typeface="华光粗圆_CNKI" charset="-122"/>
              </a:rPr>
              <a:t>祝你拥有一个难忘且有意义的中国之行。</a:t>
            </a:r>
            <a:endParaRPr lang="zh-CN" altLang="en-US" sz="2800" dirty="0">
              <a:solidFill>
                <a:srgbClr val="002060"/>
              </a:solidFill>
              <a:latin typeface="华光粗圆_CNKI" charset="-122"/>
              <a:ea typeface="华光粗圆_CNKI" charset="-122"/>
            </a:endParaRPr>
          </a:p>
        </p:txBody>
      </p:sp>
      <p:sp>
        <p:nvSpPr>
          <p:cNvPr id="18436" name="文本框 5"/>
          <p:cNvSpPr txBox="1"/>
          <p:nvPr/>
        </p:nvSpPr>
        <p:spPr>
          <a:xfrm>
            <a:off x="4223792" y="3106738"/>
            <a:ext cx="7269708" cy="1116012"/>
          </a:xfrm>
          <a:prstGeom prst="rect">
            <a:avLst/>
          </a:prstGeom>
          <a:noFill/>
          <a:ln>
            <a:noFill/>
            <a:miter lim="800000"/>
          </a:ln>
        </p:spPr>
        <p:txBody>
          <a:bodyPr wrap="square" anchor="t" anchorCtr="0">
            <a:spAutoFit/>
          </a:bodyPr>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5pPr>
          </a:lstStyle>
          <a:p>
            <a:pPr lvl="0">
              <a:lnSpc>
                <a:spcPct val="120000"/>
              </a:lnSpc>
            </a:pPr>
            <a:r>
              <a:rPr lang="zh-CN" altLang="en-US" sz="2800" dirty="0">
                <a:solidFill>
                  <a:srgbClr val="002060"/>
                </a:solidFill>
                <a:latin typeface="华光粗圆_CNKI" charset="-122"/>
                <a:ea typeface="华光粗圆_CNKI" charset="-122"/>
              </a:rPr>
              <a:t>如果你对我的推荐有任何疑问，不要犹豫</a:t>
            </a:r>
            <a:r>
              <a:rPr lang="en-US" altLang="zh-CN" sz="2800" dirty="0">
                <a:solidFill>
                  <a:srgbClr val="002060"/>
                </a:solidFill>
                <a:latin typeface="华光粗圆_CNKI" charset="-122"/>
                <a:ea typeface="华光粗圆_CNKI" charset="-122"/>
              </a:rPr>
              <a:t>/ </a:t>
            </a:r>
            <a:r>
              <a:rPr lang="zh-CN" altLang="en-US" sz="2800" dirty="0">
                <a:solidFill>
                  <a:srgbClr val="002060"/>
                </a:solidFill>
                <a:latin typeface="华光粗圆_CNKI" charset="-122"/>
                <a:ea typeface="华光粗圆_CNKI" charset="-122"/>
              </a:rPr>
              <a:t>随时联系我哦。</a:t>
            </a:r>
            <a:endParaRPr lang="zh-CN" altLang="en-US" sz="2800" dirty="0">
              <a:solidFill>
                <a:srgbClr val="002060"/>
              </a:solidFill>
              <a:latin typeface="华光粗圆_CNKI" charset="-122"/>
              <a:ea typeface="华光粗圆_CNKI" charset="-122"/>
            </a:endParaRPr>
          </a:p>
        </p:txBody>
      </p:sp>
      <p:sp>
        <p:nvSpPr>
          <p:cNvPr id="18437" name="五边形 6"/>
          <p:cNvSpPr/>
          <p:nvPr/>
        </p:nvSpPr>
        <p:spPr>
          <a:xfrm>
            <a:off x="534988" y="1216025"/>
            <a:ext cx="3227387" cy="704850"/>
          </a:xfrm>
          <a:prstGeom prst="homePlate">
            <a:avLst>
              <a:gd name="adj" fmla="val 49986"/>
            </a:avLst>
          </a:prstGeom>
          <a:solidFill>
            <a:srgbClr val="F8CBAD"/>
          </a:solidFill>
          <a:ln w="25400">
            <a:solidFill>
              <a:srgbClr val="41719C"/>
            </a:solidFill>
            <a:miter lim="800000"/>
          </a:ln>
        </p:spPr>
        <p:txBody>
          <a:bodyPr anchor="ctr" anchorCtr="0"/>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5pPr>
          </a:lstStyle>
          <a:p>
            <a:pPr lvl="0" hangingPunct="0">
              <a:buFont typeface="Wingdings" panose="05000000000000000000" charset="0"/>
            </a:pPr>
            <a:r>
              <a:rPr lang="zh-CN" altLang="en-US" sz="2800" b="1">
                <a:solidFill>
                  <a:srgbClr val="000000"/>
                </a:solidFill>
                <a:latin typeface="华光粗圆_CNKI" charset="-122"/>
                <a:ea typeface="华光粗圆_CNKI" charset="-122"/>
              </a:rPr>
              <a:t>题目要求有祝福：</a:t>
            </a:r>
            <a:endParaRPr lang="zh-CN" altLang="en-US" sz="2800" b="1">
              <a:solidFill>
                <a:srgbClr val="000000"/>
              </a:solidFill>
              <a:latin typeface="华光粗圆_CNKI" charset="-122"/>
              <a:ea typeface="华光粗圆_CNKI" charset="-122"/>
            </a:endParaRPr>
          </a:p>
        </p:txBody>
      </p:sp>
      <p:sp>
        <p:nvSpPr>
          <p:cNvPr id="18438" name="文本框 4"/>
          <p:cNvSpPr txBox="1"/>
          <p:nvPr/>
        </p:nvSpPr>
        <p:spPr>
          <a:xfrm>
            <a:off x="536575" y="4370388"/>
            <a:ext cx="6935788" cy="1373188"/>
          </a:xfrm>
          <a:prstGeom prst="rect">
            <a:avLst/>
          </a:prstGeom>
          <a:solidFill>
            <a:schemeClr val="accent6">
              <a:lumMod val="20000"/>
              <a:lumOff val="80000"/>
            </a:schemeClr>
          </a:solidFill>
          <a:ln w="9525">
            <a:noFill/>
          </a:ln>
        </p:spPr>
        <p:txBody>
          <a:bodyPr wrap="square" anchor="t">
            <a:spAutoFit/>
          </a:bodyPr>
          <a:lstStyle/>
          <a:p>
            <a:pPr fontAlgn="base"/>
            <a:r>
              <a:rPr lang="en-US" altLang="zh-CN" sz="2800" strike="noStrike" noProof="1">
                <a:solidFill>
                  <a:srgbClr val="002060"/>
                </a:solidFill>
                <a:latin typeface="Tahoma" panose="020B0604030504040204" pitchFamily="34" charset="0"/>
                <a:ea typeface="Times New Roman" panose="02020603050405020304" charset="0"/>
                <a:cs typeface="+mn-ea"/>
              </a:rPr>
              <a:t>Don’t hesitate/ Feel free to contact me/ Drop me a line if you have any problems concerning this recommendation.</a:t>
            </a:r>
            <a:endParaRPr lang="en-US" altLang="zh-CN" sz="2800" strike="noStrike" noProof="1">
              <a:solidFill>
                <a:srgbClr val="002060"/>
              </a:solidFill>
              <a:latin typeface="Tahoma" panose="020B0604030504040204" pitchFamily="34" charset="0"/>
              <a:ea typeface="Times New Roman" panose="02020603050405020304" charset="0"/>
            </a:endParaRPr>
          </a:p>
        </p:txBody>
      </p:sp>
      <p:sp>
        <p:nvSpPr>
          <p:cNvPr id="18439" name="五边形 5"/>
          <p:cNvSpPr/>
          <p:nvPr/>
        </p:nvSpPr>
        <p:spPr>
          <a:xfrm>
            <a:off x="534988" y="3290888"/>
            <a:ext cx="3688804" cy="706437"/>
          </a:xfrm>
          <a:prstGeom prst="homePlate">
            <a:avLst>
              <a:gd name="adj" fmla="val 49979"/>
            </a:avLst>
          </a:prstGeom>
          <a:solidFill>
            <a:srgbClr val="F8CBAD"/>
          </a:solidFill>
          <a:ln w="25400">
            <a:solidFill>
              <a:srgbClr val="41719C"/>
            </a:solidFill>
            <a:miter lim="800000"/>
          </a:ln>
        </p:spPr>
        <p:txBody>
          <a:bodyPr anchor="ctr" anchorCtr="0"/>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anose="020F0502020204030204" pitchFamily="34" charset="0"/>
                <a:ea typeface="宋体" panose="02010600030101010101" pitchFamily="2" charset="-122"/>
              </a:defRPr>
            </a:lvl5pPr>
          </a:lstStyle>
          <a:p>
            <a:pPr lvl="0" hangingPunct="0">
              <a:buFont typeface="Wingdings" panose="05000000000000000000" charset="0"/>
            </a:pPr>
            <a:r>
              <a:rPr lang="zh-CN" altLang="en-US" sz="2800" b="1" dirty="0">
                <a:solidFill>
                  <a:srgbClr val="000000"/>
                </a:solidFill>
                <a:latin typeface="华光粗圆_CNKI" charset="-122"/>
                <a:ea typeface="华光粗圆_CNKI" charset="-122"/>
              </a:rPr>
              <a:t>题目没有要求祝福：</a:t>
            </a:r>
            <a:endParaRPr lang="zh-CN" altLang="en-US" sz="2800" b="1" dirty="0">
              <a:solidFill>
                <a:srgbClr val="000000"/>
              </a:solidFill>
              <a:latin typeface="华光粗圆_CNKI" charset="-122"/>
              <a:ea typeface="华光粗圆_CNKI" charset="-122"/>
            </a:endParaRPr>
          </a:p>
        </p:txBody>
      </p:sp>
      <p:pic>
        <p:nvPicPr>
          <p:cNvPr id="18440" name="图片 8"/>
          <p:cNvPicPr>
            <a:picLocks noChangeAspect="1"/>
          </p:cNvPicPr>
          <p:nvPr/>
        </p:nvPicPr>
        <p:blipFill>
          <a:blip r:embed="rId1"/>
          <a:stretch>
            <a:fillRect/>
          </a:stretch>
        </p:blipFill>
        <p:spPr>
          <a:xfrm>
            <a:off x="8270875" y="3463925"/>
            <a:ext cx="2328863" cy="3111500"/>
          </a:xfrm>
          <a:prstGeom prst="rect">
            <a:avLst/>
          </a:prstGeom>
          <a:noFill/>
          <a:ln>
            <a:noFill/>
            <a:miter lim="800000"/>
            <a:headEnd/>
            <a:tailEnd/>
          </a:ln>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843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3" presetClass="entr" presetSubtype="10" fill="hold" grpId="0" nodeType="clickEffect">
                                  <p:stCondLst>
                                    <p:cond delay="0"/>
                                  </p:stCondLst>
                                  <p:childTnLst>
                                    <p:set>
                                      <p:cBhvr>
                                        <p:cTn id="10" dur="1" fill="hold">
                                          <p:stCondLst>
                                            <p:cond delay="0"/>
                                          </p:stCondLst>
                                        </p:cTn>
                                        <p:tgtEl>
                                          <p:spTgt spid="18437"/>
                                        </p:tgtEl>
                                        <p:attrNameLst>
                                          <p:attrName>style.visibility</p:attrName>
                                        </p:attrNameLst>
                                      </p:cBhvr>
                                      <p:to>
                                        <p:strVal val="visible"/>
                                      </p:to>
                                    </p:set>
                                    <p:animEffect transition="in" filter="blinds(horizontal)">
                                      <p:cBhvr>
                                        <p:cTn id="11" dur="500"/>
                                        <p:tgtEl>
                                          <p:spTgt spid="18437"/>
                                        </p:tgtEl>
                                      </p:cBhvr>
                                    </p:animEffec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18435"/>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grpId="0" nodeType="clickEffect">
                                  <p:stCondLst>
                                    <p:cond delay="0"/>
                                  </p:stCondLst>
                                  <p:childTnLst>
                                    <p:set>
                                      <p:cBhvr>
                                        <p:cTn id="19" dur="1" fill="hold">
                                          <p:stCondLst>
                                            <p:cond delay="0"/>
                                          </p:stCondLst>
                                        </p:cTn>
                                        <p:tgtEl>
                                          <p:spTgt spid="18434"/>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3" presetClass="entr" presetSubtype="10" fill="hold" grpId="0" nodeType="clickEffect">
                                  <p:stCondLst>
                                    <p:cond delay="0"/>
                                  </p:stCondLst>
                                  <p:childTnLst>
                                    <p:set>
                                      <p:cBhvr>
                                        <p:cTn id="23" dur="1" fill="hold">
                                          <p:stCondLst>
                                            <p:cond delay="0"/>
                                          </p:stCondLst>
                                        </p:cTn>
                                        <p:tgtEl>
                                          <p:spTgt spid="18439"/>
                                        </p:tgtEl>
                                        <p:attrNameLst>
                                          <p:attrName>style.visibility</p:attrName>
                                        </p:attrNameLst>
                                      </p:cBhvr>
                                      <p:to>
                                        <p:strVal val="visible"/>
                                      </p:to>
                                    </p:set>
                                    <p:animEffect transition="in" filter="blinds(horizontal)">
                                      <p:cBhvr>
                                        <p:cTn id="24" dur="500"/>
                                        <p:tgtEl>
                                          <p:spTgt spid="18439"/>
                                        </p:tgtEl>
                                      </p:cBhvr>
                                    </p:animEffec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18436"/>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1843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433" grpId="0" animBg="1"/>
      <p:bldP spid="18434" grpId="0" animBg="1"/>
      <p:bldP spid="18435" grpId="0"/>
      <p:bldP spid="18436" grpId="0"/>
      <p:bldP spid="18437" grpId="0" animBg="1"/>
      <p:bldP spid="18438" grpId="0" animBg="1"/>
      <p:bldP spid="18439" grpId="0" animBg="1"/>
    </p:bldLst>
  </p:timing>
</p:sld>
</file>

<file path=ppt/tags/tag1.xml><?xml version="1.0" encoding="utf-8"?>
<p:tagLst xmlns:p="http://schemas.openxmlformats.org/presentationml/2006/main">
  <p:tag name="AS_OS" val="Unix 3.10 unknown"/>
  <p:tag name="AS_RELEASE_DATE" val="2023.03.31"/>
  <p:tag name="AS_TITLE" val="Aspose.Slides for Java"/>
  <p:tag name="AS_VERSION" val="23.3"/>
  <p:tag name="COMMONDATA" val="eyJoZGlkIjoiNzk2MWRjZGY1M2FiZTMyMzllMmNhNmMxYzgyZmI5NDIifQ=="/>
  <p:tag name="commondata" val="eyJoZGlkIjoiZGE3Y2I3OTRlNTA1NjUwZGY1NGI3NTM4NWZhMGI4N2IifQ=="/>
</p:tagLst>
</file>

<file path=ppt/theme/theme1.xml><?xml version="1.0" encoding="utf-8"?>
<a:theme xmlns:a="http://schemas.openxmlformats.org/drawingml/2006/main" name="2_英语">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
      <a:majorFont>
        <a:latin typeface="Times New Roman"/>
        <a:ea typeface="楷体"/>
        <a:cs typeface="Arial"/>
      </a:majorFont>
      <a:minorFont>
        <a:latin typeface="Times New Roman"/>
        <a:ea typeface="楷体"/>
        <a:cs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3_英语">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
      <a:majorFont>
        <a:latin typeface="Times New Roman"/>
        <a:ea typeface="楷体"/>
        <a:cs typeface="Arial"/>
      </a:majorFont>
      <a:minorFont>
        <a:latin typeface="Times New Roman"/>
        <a:ea typeface="楷体"/>
        <a:cs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4_英语">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
      <a:majorFont>
        <a:latin typeface="Times New Roman"/>
        <a:ea typeface="楷体"/>
        <a:cs typeface="Arial"/>
      </a:majorFont>
      <a:minorFont>
        <a:latin typeface="Times New Roman"/>
        <a:ea typeface="楷体"/>
        <a:cs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6_英语">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
      <a:majorFont>
        <a:latin typeface="Times New Roman"/>
        <a:ea typeface="楷体"/>
        <a:cs typeface="Arial"/>
      </a:majorFont>
      <a:minorFont>
        <a:latin typeface="Times New Roman"/>
        <a:ea typeface="楷体"/>
        <a:cs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默认设计模板">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9EDEE"/>
      </a:accent5>
      <a:accent6>
        <a:srgbClr val="2D2D89"/>
      </a:accent6>
      <a:hlink>
        <a:srgbClr val="009999"/>
      </a:hlink>
      <a:folHlink>
        <a:srgbClr val="99CC00"/>
      </a:folHlink>
    </a:clrScheme>
    <a:fontScheme name="">
      <a:majorFont>
        <a:latin typeface="Arial"/>
        <a:ea typeface="宋体"/>
        <a:cs typeface="Arial"/>
      </a:majorFont>
      <a:minorFont>
        <a:latin typeface="Arial"/>
        <a:ea typeface="宋体"/>
        <a:cs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raClrSchemeLst>
    <a:extraClrScheme>
      <a:clrScheme name="默认设计模板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默认设计模板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默认设计模板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默认设计模板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默认设计模板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默认设计模板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默认设计模板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默认设计模板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默认设计模板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默认设计模板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默认设计模板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默认设计模板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2_默认设计模板">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9EDEE"/>
      </a:accent5>
      <a:accent6>
        <a:srgbClr val="2D2D89"/>
      </a:accent6>
      <a:hlink>
        <a:srgbClr val="009999"/>
      </a:hlink>
      <a:folHlink>
        <a:srgbClr val="99CC00"/>
      </a:folHlink>
    </a:clrScheme>
    <a:fontScheme name="">
      <a:majorFont>
        <a:latin typeface="Arial"/>
        <a:ea typeface="宋体"/>
        <a:cs typeface="Arial"/>
      </a:majorFont>
      <a:minorFont>
        <a:latin typeface="Arial"/>
        <a:ea typeface="宋体"/>
        <a:cs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raClrSchemeLst>
    <a:extraClrScheme>
      <a:clrScheme name="默认设计模板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默认设计模板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默认设计模板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默认设计模板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默认设计模板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默认设计模板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默认设计模板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默认设计模板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默认设计模板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默认设计模板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默认设计模板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默认设计模板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Arial"/>
        <a:cs typeface="Arial"/>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Arial"/>
        <a:cs typeface="Arial"/>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7445</Words>
  <Application>WPS 演示</Application>
  <PresentationFormat>宽屏</PresentationFormat>
  <Paragraphs>156</Paragraphs>
  <Slides>14</Slides>
  <Notes>2</Notes>
  <HiddenSlides>0</HiddenSlides>
  <MMClips>0</MMClips>
  <ScaleCrop>false</ScaleCrop>
  <HeadingPairs>
    <vt:vector size="6" baseType="variant">
      <vt:variant>
        <vt:lpstr>已用的字体</vt:lpstr>
      </vt:variant>
      <vt:variant>
        <vt:i4>15</vt:i4>
      </vt:variant>
      <vt:variant>
        <vt:lpstr>主题</vt:lpstr>
      </vt:variant>
      <vt:variant>
        <vt:i4>6</vt:i4>
      </vt:variant>
      <vt:variant>
        <vt:lpstr>幻灯片标题</vt:lpstr>
      </vt:variant>
      <vt:variant>
        <vt:i4>14</vt:i4>
      </vt:variant>
    </vt:vector>
  </HeadingPairs>
  <TitlesOfParts>
    <vt:vector size="35" baseType="lpstr">
      <vt:lpstr>Arial</vt:lpstr>
      <vt:lpstr>宋体</vt:lpstr>
      <vt:lpstr>Wingdings</vt:lpstr>
      <vt:lpstr>Calibri</vt:lpstr>
      <vt:lpstr>Times New Roman</vt:lpstr>
      <vt:lpstr>楷体</vt:lpstr>
      <vt:lpstr>Arial</vt:lpstr>
      <vt:lpstr>华光标题宋_CNKI</vt:lpstr>
      <vt:lpstr>华光粗圆_CNKI</vt:lpstr>
      <vt:lpstr>Tahoma</vt:lpstr>
      <vt:lpstr>Times New Roman</vt:lpstr>
      <vt:lpstr>Wingdings</vt:lpstr>
      <vt:lpstr>Arial Black</vt:lpstr>
      <vt:lpstr>微软雅黑</vt:lpstr>
      <vt:lpstr>Arial Unicode MS</vt:lpstr>
      <vt:lpstr>2_英语</vt:lpstr>
      <vt:lpstr>3_英语</vt:lpstr>
      <vt:lpstr>4_英语</vt:lpstr>
      <vt:lpstr>6_英语</vt:lpstr>
      <vt:lpstr>默认设计模板</vt:lpstr>
      <vt:lpstr>2_默认设计模板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Company>学科网</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rbm.xkw.com</dc:creator>
  <cp:lastModifiedBy>阿文</cp:lastModifiedBy>
  <cp:revision>16</cp:revision>
  <cp:lastPrinted>2024-03-07T14:42:00Z</cp:lastPrinted>
  <dcterms:created xsi:type="dcterms:W3CDTF">2024-03-07T14:42:00Z</dcterms:created>
  <dcterms:modified xsi:type="dcterms:W3CDTF">2026-04-08T02:32:26Z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lbum">
    <vt:lpwstr>rbm.xkw.com</vt:lpwstr>
  </property>
  <property fmtid="{D5CDD505-2E9C-101B-9397-08002B2CF9AE}" pid="3" name="author">
    <vt:lpwstr>rbm.xkw.com</vt:lpwstr>
  </property>
  <property fmtid="{D5CDD505-2E9C-101B-9397-08002B2CF9AE}" pid="4" name="company">
    <vt:lpwstr>学科网</vt:lpwstr>
  </property>
  <property fmtid="{D5CDD505-2E9C-101B-9397-08002B2CF9AE}" pid="5" name="copyright">
    <vt:lpwstr>学科网版权所有</vt:lpwstr>
  </property>
  <property fmtid="{D5CDD505-2E9C-101B-9397-08002B2CF9AE}" pid="6" name="ICV">
    <vt:lpwstr>DF833226DD53459389964C7821126D56_13</vt:lpwstr>
  </property>
  <property fmtid="{D5CDD505-2E9C-101B-9397-08002B2CF9AE}" pid="7" name="KSOProductBuildVer">
    <vt:lpwstr>2052-12.1.0.21541</vt:lpwstr>
  </property>
</Properties>
</file>