
<file path=[Content_Types].xml><?xml version="1.0" encoding="utf-8"?>
<Types xmlns="http://schemas.openxmlformats.org/package/2006/content-types">
  <Default Extension="jpeg" ContentType="image/jpeg"/>
  <Default Extension="JPG" ContentType="image/.jpg"/>
  <Default Extension="png" ContentType="image/png"/>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handoutMasterIdLst>
    <p:handoutMasterId r:id="rId35"/>
  </p:handoutMasterIdLst>
  <p:sldIdLst>
    <p:sldId id="416" r:id="rId3"/>
    <p:sldId id="278" r:id="rId4"/>
    <p:sldId id="488" r:id="rId5"/>
    <p:sldId id="507" r:id="rId6"/>
    <p:sldId id="508" r:id="rId8"/>
    <p:sldId id="492" r:id="rId9"/>
    <p:sldId id="493" r:id="rId10"/>
    <p:sldId id="494" r:id="rId11"/>
    <p:sldId id="495" r:id="rId12"/>
    <p:sldId id="497" r:id="rId13"/>
    <p:sldId id="510" r:id="rId14"/>
    <p:sldId id="498" r:id="rId15"/>
    <p:sldId id="532" r:id="rId16"/>
    <p:sldId id="534" r:id="rId17"/>
    <p:sldId id="533" r:id="rId18"/>
    <p:sldId id="535" r:id="rId19"/>
    <p:sldId id="509" r:id="rId20"/>
    <p:sldId id="527" r:id="rId21"/>
    <p:sldId id="528" r:id="rId22"/>
    <p:sldId id="529" r:id="rId23"/>
    <p:sldId id="530" r:id="rId24"/>
    <p:sldId id="531" r:id="rId25"/>
    <p:sldId id="506" r:id="rId26"/>
    <p:sldId id="499" r:id="rId27"/>
    <p:sldId id="500" r:id="rId28"/>
    <p:sldId id="501" r:id="rId29"/>
    <p:sldId id="504" r:id="rId30"/>
    <p:sldId id="505" r:id="rId31"/>
    <p:sldId id="398" r:id="rId32"/>
    <p:sldId id="460" r:id="rId33"/>
    <p:sldId id="274" r:id="rId34"/>
  </p:sldIdLst>
  <p:sldSz cx="12192000" cy="6858000"/>
  <p:notesSz cx="6858000" cy="9144000"/>
  <p:custDataLst>
    <p:tags r:id="rId4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8" userDrawn="1">
          <p15:clr>
            <a:srgbClr val="A4A3A4"/>
          </p15:clr>
        </p15:guide>
        <p15:guide id="2" pos="375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0" clrIdx="0"/>
  <p:cmAuthor id="2" name="apple" initials="a" lastIdx="0" clrIdx="0"/>
  <p:cmAuthor id="3" name="周跃良" initials="周" lastIdx="0" clrIdx="0"/>
  <p:cmAuthor id="0" name="微软用户" initials="微软用户" lastIdx="0" clrIdx="0"/>
  <p:cmAuthor id="4" name="王习习" initials="王" lastIdx="0" clrIdx="0"/>
  <p:cmAuthor id="7" name="刘晗阳" initials="刘" lastIdx="0" clrIdx="4"/>
  <p:cmAuthor id="75" name="作者" initials="A" lastIdx="0" clrIdx="24"/>
  <p:cmAuthor id="8" name="姜伟光" initials="姜" lastIdx="0" clrIdx="0"/>
  <p:cmAuthor id="5" name="宋洁然" initials="宋" lastIdx="0" clrIdx="1"/>
  <p:cmAuthor id="6" name="ming qiu" initials="m" lastIdx="0" clrIdx="1"/>
  <p:cmAuthor id="9" name="123" initials="1" lastIdx="0" clrIdx="0"/>
  <p:cmAuthor id="11" name="dell" initials="d" lastIdx="0" clrIdx="2"/>
  <p:cmAuthor id="12" name="One" initials="O" lastIdx="0" clrIdx="11"/>
  <p:cmAuthor id="10" name="未知用户4" initials="未" lastIdx="0" clrIdx="0"/>
  <p:cmAuthor id="13" name="CommUser" initials="C" lastIdx="0" clrIdx="0"/>
  <p:cmAuthor id="14" name="zq" initials="z" lastIdx="0" clrIdx="0"/>
  <p:cmAuthor id="15" name="viola_yang" initials="v" lastIdx="0" clrIdx="0"/>
  <p:cmAuthor id="16" name="志龙 姜" initials="志" lastIdx="0" clrIdx="0"/>
  <p:cmAuthor id="17" name="SHMILY" initials="S" lastIdx="0" clrIdx="0"/>
  <p:cmAuthor id="18" name="admin" initials="a" lastIdx="0" clrIdx="0"/>
  <p:cmAuthor id="19" name="Tracy Chen" initials="T" lastIdx="0" clrIdx="0"/>
  <p:cmAuthor id="20" name="dongwc0205" initials="d" lastIdx="0" clrIdx="15"/>
  <p:cmAuthor id="21" name="Hi_ Young" initials="H" lastIdx="0" clrIdx="0"/>
  <p:cmAuthor id="22" name="pangyt" initials="p" lastIdx="0" clrIdx="0"/>
  <p:cmAuthor id="23" name="easonyoun" initials="e" lastIdx="0" clrIdx="0"/>
  <p:cmAuthor id="24" name="zhouyangfan" initials="z" lastIdx="0" clrIdx="0"/>
  <p:cmAuthor id="25" name="tplife" initials="t" lastIdx="0" clrIdx="0"/>
  <p:cmAuthor id="26" name="??" initials="?" lastIdx="0" clrIdx="0"/>
  <p:cmAuthor id="29" name="sunfeng" initials="s" lastIdx="0" clrIdx="28"/>
  <p:cmAuthor id="30" name="幸全" initials="幸全" lastIdx="0" clrIdx="29"/>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485F850-F761-4FF6-88B5-E5FF70C7C9B7}" styleName="{d81a1682-f6d3-453d-a0b4-2df6d50f48b8}">
    <a:wholeTbl>
      <a:tcTxStyle>
        <a:fontRef idx="none">
          <a:prstClr val="black"/>
        </a:fontRef>
      </a:tcTxStyle>
      <a:tcStyle>
        <a:tcBdr>
          <a:left>
            <a:ln w="6350" cmpd="sng">
              <a:solidFill>
                <a:srgbClr val="EE949E"/>
              </a:solidFill>
            </a:ln>
          </a:left>
          <a:right>
            <a:ln w="6350" cmpd="sng">
              <a:solidFill>
                <a:srgbClr val="EE949E"/>
              </a:solidFill>
            </a:ln>
          </a:right>
          <a:top>
            <a:ln w="6350" cmpd="sng">
              <a:solidFill>
                <a:srgbClr val="EE949E"/>
              </a:solidFill>
            </a:ln>
          </a:top>
          <a:bottom>
            <a:ln w="6350" cmpd="sng">
              <a:solidFill>
                <a:srgbClr val="EE949E"/>
              </a:solidFill>
            </a:ln>
          </a:bottom>
          <a:insideH>
            <a:ln w="6350" cmpd="sng">
              <a:solidFill>
                <a:srgbClr val="EE949E"/>
              </a:solidFill>
            </a:ln>
          </a:insideH>
          <a:insideV>
            <a:ln w="6350" cmpd="sng">
              <a:solidFill>
                <a:srgbClr val="EE949E"/>
              </a:solidFill>
            </a:ln>
          </a:insideV>
        </a:tcBdr>
        <a:fill>
          <a:solidFill>
            <a:srgbClr val="FFFFFF"/>
          </a:solidFill>
        </a:fill>
      </a:tcStyle>
    </a:wholeTbl>
    <a:firstRow>
      <a:tcTxStyle>
        <a:fontRef idx="none">
          <a:prstClr val="black"/>
        </a:fontRef>
      </a:tcTxStyle>
      <a:tcStyle>
        <a:tcBdr>
          <a:left>
            <a:ln w="6350" cmpd="sng">
              <a:solidFill>
                <a:srgbClr val="FFFFFF"/>
              </a:solidFill>
            </a:ln>
          </a:left>
          <a:right>
            <a:ln w="6350" cmpd="sng">
              <a:solidFill>
                <a:srgbClr val="FFFFFF"/>
              </a:solidFill>
            </a:ln>
          </a:right>
          <a:top>
            <a:ln w="6350" cmpd="sng">
              <a:solidFill>
                <a:srgbClr val="FFFFFF"/>
              </a:solidFill>
            </a:ln>
          </a:top>
          <a:bottom>
            <a:ln w="6350" cmpd="sng">
              <a:solidFill>
                <a:srgbClr val="FFFFFF"/>
              </a:solidFill>
            </a:ln>
          </a:bottom>
          <a:insideV>
            <a:ln w="6350" cmpd="sng">
              <a:solidFill>
                <a:srgbClr val="FFFFFF"/>
              </a:solidFill>
            </a:ln>
          </a:insideV>
        </a:tcBdr>
        <a:fill>
          <a:solidFill>
            <a:srgbClr val="EE949E"/>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58"/>
        <p:guide pos="3754"/>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 Type="http://schemas.openxmlformats.org/officeDocument/2006/relationships/slide" Target="slides/slide4.xml"/><Relationship Id="rId5" Type="http://schemas.openxmlformats.org/officeDocument/2006/relationships/slide" Target="slides/slide3.xml"/><Relationship Id="rId40" Type="http://schemas.openxmlformats.org/officeDocument/2006/relationships/tags" Target="tags/tag275.xml"/><Relationship Id="rId4" Type="http://schemas.openxmlformats.org/officeDocument/2006/relationships/slide" Target="slides/slide2.xml"/><Relationship Id="rId39" Type="http://schemas.openxmlformats.org/officeDocument/2006/relationships/commentAuthors" Target="commentAuthors.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handoutMaster" Target="handoutMasters/handoutMaster1.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5" Type="http://schemas.openxmlformats.org/officeDocument/2006/relationships/theme" Target="../theme/theme3.xml"/><Relationship Id="rId4" Type="http://schemas.openxmlformats.org/officeDocument/2006/relationships/tags" Target="../tags/tag274.xml"/><Relationship Id="rId3" Type="http://schemas.openxmlformats.org/officeDocument/2006/relationships/tags" Target="../tags/tag273.xml"/><Relationship Id="rId2" Type="http://schemas.openxmlformats.org/officeDocument/2006/relationships/tags" Target="../tags/tag272.xml"/><Relationship Id="rId1" Type="http://schemas.openxmlformats.org/officeDocument/2006/relationships/tags" Target="../tags/tag27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custDataLst>
              <p:tags r:id="rId2"/>
            </p:custDataLst>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custDataLst>
              <p:tags r:id="rId3"/>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custDataLst>
              <p:tags r:id="rId4"/>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270.xml"/><Relationship Id="rId5" Type="http://schemas.openxmlformats.org/officeDocument/2006/relationships/tags" Target="../tags/tag269.xml"/><Relationship Id="rId4" Type="http://schemas.openxmlformats.org/officeDocument/2006/relationships/tags" Target="../tags/tag268.xml"/><Relationship Id="rId3" Type="http://schemas.openxmlformats.org/officeDocument/2006/relationships/tags" Target="../tags/tag267.xml"/><Relationship Id="rId2" Type="http://schemas.openxmlformats.org/officeDocument/2006/relationships/tags" Target="../tags/tag266.xml"/><Relationship Id="rId1" Type="http://schemas.openxmlformats.org/officeDocument/2006/relationships/tags" Target="../tags/tag26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2"/>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custDataLst>
              <p:tags r:id="rId5"/>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6"/>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4171C89-5332-0A4D-9EF3-9369F11F3EC5}" type="slidenum">
              <a:rPr kumimoji="1" lang="zh-CN" altLang="en-US" smtClean="0"/>
            </a:fld>
            <a:endParaRPr kumimoji="1"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4171C89-5332-0A4D-9EF3-9369F11F3EC5}" type="slidenum">
              <a:rPr kumimoji="1" lang="zh-CN" altLang="en-US" smtClean="0"/>
            </a:fld>
            <a:endParaRPr kumimoji="1"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4171C89-5332-0A4D-9EF3-9369F11F3EC5}" type="slidenum">
              <a:rPr kumimoji="1" lang="zh-CN" altLang="en-US" smtClean="0"/>
            </a:fld>
            <a:endParaRPr kumimoji="1"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4171C89-5332-0A4D-9EF3-9369F11F3EC5}" type="slidenum">
              <a:rPr kumimoji="1" lang="zh-CN" altLang="en-US" smtClean="0"/>
            </a:fld>
            <a:endParaRPr kumimoji="1"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4171C89-5332-0A4D-9EF3-9369F11F3EC5}" type="slidenum">
              <a:rPr kumimoji="1" lang="zh-CN" altLang="en-US" smtClean="0"/>
            </a:fld>
            <a:endParaRPr kumimoji="1"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单击此处编辑标题</a:t>
            </a:r>
            <a:endParaRPr lang="zh-CN" altLang="en-US"/>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单击此处编辑副标题</a:t>
            </a:r>
            <a:endParaRPr lang="zh-CN" altLang="en-US"/>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a:t>单击此处编辑母版文本样式</a:t>
            </a:r>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endParaRPr>
              <a:sym typeface="+mn-ea"/>
            </a:endParaRPr>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a:t>单击此处编辑标题</a:t>
            </a:r>
            <a:endParaRPr lang="zh-CN" altLang="en-US"/>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单击此处编辑文本</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endParaRPr>
              <a:sym typeface="+mn-ea"/>
            </a:endParaRPr>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endParaRPr lang="zh-CN" altLang="en-US"/>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a:sym typeface="+mn-ea"/>
            </a:endParaRPr>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a:sym typeface="+mn-ea"/>
              </a:rPr>
              <a:t>单击此处编辑标题</a:t>
            </a:r>
            <a:endParaRPr>
              <a:sym typeface="+mn-ea"/>
            </a:endParaRPr>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3" Type="http://schemas.openxmlformats.org/officeDocument/2006/relationships/theme" Target="../theme/theme1.xml"/><Relationship Id="rId22" Type="http://schemas.openxmlformats.org/officeDocument/2006/relationships/tags" Target="../tags/tag65.xml"/><Relationship Id="rId21" Type="http://schemas.openxmlformats.org/officeDocument/2006/relationships/tags" Target="../tags/tag64.xml"/><Relationship Id="rId20" Type="http://schemas.openxmlformats.org/officeDocument/2006/relationships/tags" Target="../tags/tag63.xml"/><Relationship Id="rId2" Type="http://schemas.openxmlformats.org/officeDocument/2006/relationships/slideLayout" Target="../slideLayouts/slideLayout2.xml"/><Relationship Id="rId19" Type="http://schemas.openxmlformats.org/officeDocument/2006/relationships/image" Target="file:///D:\qq&#25991;&#20214;\712321467\Image\C2C\Image2\%7b75232B38-A165-1FB7-499C-2E1C792CACB5%7d.png" TargetMode="External"/><Relationship Id="rId18" Type="http://schemas.openxmlformats.org/officeDocument/2006/relationships/image" Target="../media/image1.png"/><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pic>
        <p:nvPicPr>
          <p:cNvPr id="7" name="图片 1073743875" descr="学科网 zxxk.com"/>
          <p:cNvPicPr>
            <a:picLocks noChangeAspect="1"/>
          </p:cNvPicPr>
          <p:nvPr>
            <p:custDataLst>
              <p:tags r:id="rId17"/>
            </p:custDataLst>
          </p:nvPr>
        </p:nvPicPr>
        <p:blipFill>
          <a:blip r:embed="rId18" r:link="rId19"/>
          <a:stretch>
            <a:fillRect/>
          </a:stretch>
        </p:blipFill>
        <p:spPr>
          <a:xfrm>
            <a:off x="838200" y="365125"/>
            <a:ext cx="9525" cy="9525"/>
          </a:xfrm>
          <a:prstGeom prst="rect">
            <a:avLst/>
          </a:prstGeom>
          <a:noFill/>
          <a:ln>
            <a:noFill/>
            <a:miter lim="800000"/>
            <a:headEnd/>
            <a:tailEnd/>
          </a:ln>
        </p:spPr>
      </p:pic>
      <p:pic>
        <p:nvPicPr>
          <p:cNvPr id="8" name="图片 1073743875" descr="学科网 zxxk.com"/>
          <p:cNvPicPr>
            <a:picLocks noChangeAspect="1"/>
          </p:cNvPicPr>
          <p:nvPr>
            <p:custDataLst>
              <p:tags r:id="rId20"/>
            </p:custDataLst>
          </p:nvPr>
        </p:nvPicPr>
        <p:blipFill>
          <a:blip r:embed="rId18" r:link="rId19"/>
          <a:stretch>
            <a:fillRect/>
          </a:stretch>
        </p:blipFill>
        <p:spPr>
          <a:xfrm>
            <a:off x="838200" y="365125"/>
            <a:ext cx="9525" cy="9525"/>
          </a:xfrm>
          <a:prstGeom prst="rect">
            <a:avLst/>
          </a:prstGeom>
          <a:noFill/>
          <a:ln>
            <a:noFill/>
            <a:miter lim="800000"/>
            <a:headEnd/>
            <a:tailEnd/>
          </a:ln>
        </p:spPr>
      </p:pic>
      <p:pic>
        <p:nvPicPr>
          <p:cNvPr id="9" name="图片 1073743875" descr="学科网 zxxk.com"/>
          <p:cNvPicPr>
            <a:picLocks noChangeAspect="1"/>
          </p:cNvPicPr>
          <p:nvPr>
            <p:custDataLst>
              <p:tags r:id="rId21"/>
            </p:custDataLst>
          </p:nvPr>
        </p:nvPicPr>
        <p:blipFill>
          <a:blip r:embed="rId18" r:link="rId19"/>
          <a:stretch>
            <a:fillRect/>
          </a:stretch>
        </p:blipFill>
        <p:spPr>
          <a:xfrm>
            <a:off x="838200" y="365125"/>
            <a:ext cx="9525" cy="9525"/>
          </a:xfrm>
          <a:prstGeom prst="rect">
            <a:avLst/>
          </a:prstGeom>
          <a:noFill/>
          <a:ln>
            <a:noFill/>
            <a:miter lim="800000"/>
            <a:headEnd/>
            <a:tailEnd/>
          </a:ln>
        </p:spPr>
      </p:pic>
    </p:spTree>
    <p:custDataLst>
      <p:tags r:id="rId22"/>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74.xml"/><Relationship Id="rId8" Type="http://schemas.openxmlformats.org/officeDocument/2006/relationships/tags" Target="../tags/tag73.xml"/><Relationship Id="rId7" Type="http://schemas.openxmlformats.org/officeDocument/2006/relationships/tags" Target="../tags/tag72.xml"/><Relationship Id="rId6" Type="http://schemas.openxmlformats.org/officeDocument/2006/relationships/tags" Target="../tags/tag71.xml"/><Relationship Id="rId5" Type="http://schemas.openxmlformats.org/officeDocument/2006/relationships/tags" Target="../tags/tag70.xml"/><Relationship Id="rId43" Type="http://schemas.openxmlformats.org/officeDocument/2006/relationships/slideLayout" Target="../slideLayouts/slideLayout1.xml"/><Relationship Id="rId42" Type="http://schemas.openxmlformats.org/officeDocument/2006/relationships/tags" Target="../tags/tag106.xml"/><Relationship Id="rId41" Type="http://schemas.openxmlformats.org/officeDocument/2006/relationships/image" Target="../media/image2.png"/><Relationship Id="rId40" Type="http://schemas.openxmlformats.org/officeDocument/2006/relationships/tags" Target="../tags/tag105.xml"/><Relationship Id="rId4" Type="http://schemas.openxmlformats.org/officeDocument/2006/relationships/tags" Target="../tags/tag69.xml"/><Relationship Id="rId39" Type="http://schemas.openxmlformats.org/officeDocument/2006/relationships/tags" Target="../tags/tag104.xml"/><Relationship Id="rId38" Type="http://schemas.openxmlformats.org/officeDocument/2006/relationships/tags" Target="../tags/tag103.xml"/><Relationship Id="rId37" Type="http://schemas.openxmlformats.org/officeDocument/2006/relationships/tags" Target="../tags/tag102.xml"/><Relationship Id="rId36" Type="http://schemas.openxmlformats.org/officeDocument/2006/relationships/tags" Target="../tags/tag101.xml"/><Relationship Id="rId35" Type="http://schemas.openxmlformats.org/officeDocument/2006/relationships/tags" Target="../tags/tag100.xml"/><Relationship Id="rId34" Type="http://schemas.openxmlformats.org/officeDocument/2006/relationships/tags" Target="../tags/tag99.xml"/><Relationship Id="rId33" Type="http://schemas.openxmlformats.org/officeDocument/2006/relationships/tags" Target="../tags/tag98.xml"/><Relationship Id="rId32" Type="http://schemas.openxmlformats.org/officeDocument/2006/relationships/tags" Target="../tags/tag97.xml"/><Relationship Id="rId31" Type="http://schemas.openxmlformats.org/officeDocument/2006/relationships/tags" Target="../tags/tag96.xml"/><Relationship Id="rId30" Type="http://schemas.openxmlformats.org/officeDocument/2006/relationships/tags" Target="../tags/tag95.xml"/><Relationship Id="rId3" Type="http://schemas.openxmlformats.org/officeDocument/2006/relationships/tags" Target="../tags/tag68.xml"/><Relationship Id="rId29" Type="http://schemas.openxmlformats.org/officeDocument/2006/relationships/tags" Target="../tags/tag94.xml"/><Relationship Id="rId28" Type="http://schemas.openxmlformats.org/officeDocument/2006/relationships/tags" Target="../tags/tag93.xml"/><Relationship Id="rId27" Type="http://schemas.openxmlformats.org/officeDocument/2006/relationships/tags" Target="../tags/tag92.xml"/><Relationship Id="rId26" Type="http://schemas.openxmlformats.org/officeDocument/2006/relationships/tags" Target="../tags/tag91.xml"/><Relationship Id="rId25" Type="http://schemas.openxmlformats.org/officeDocument/2006/relationships/tags" Target="../tags/tag90.xml"/><Relationship Id="rId24" Type="http://schemas.openxmlformats.org/officeDocument/2006/relationships/tags" Target="../tags/tag89.xml"/><Relationship Id="rId23" Type="http://schemas.openxmlformats.org/officeDocument/2006/relationships/tags" Target="../tags/tag88.xml"/><Relationship Id="rId22" Type="http://schemas.openxmlformats.org/officeDocument/2006/relationships/tags" Target="../tags/tag87.xml"/><Relationship Id="rId21" Type="http://schemas.openxmlformats.org/officeDocument/2006/relationships/tags" Target="../tags/tag86.xml"/><Relationship Id="rId20" Type="http://schemas.openxmlformats.org/officeDocument/2006/relationships/tags" Target="../tags/tag85.xml"/><Relationship Id="rId2" Type="http://schemas.openxmlformats.org/officeDocument/2006/relationships/tags" Target="../tags/tag67.xml"/><Relationship Id="rId19" Type="http://schemas.openxmlformats.org/officeDocument/2006/relationships/tags" Target="../tags/tag84.xml"/><Relationship Id="rId18" Type="http://schemas.openxmlformats.org/officeDocument/2006/relationships/tags" Target="../tags/tag83.xml"/><Relationship Id="rId17" Type="http://schemas.openxmlformats.org/officeDocument/2006/relationships/tags" Target="../tags/tag82.xml"/><Relationship Id="rId16" Type="http://schemas.openxmlformats.org/officeDocument/2006/relationships/tags" Target="../tags/tag81.xml"/><Relationship Id="rId15" Type="http://schemas.openxmlformats.org/officeDocument/2006/relationships/tags" Target="../tags/tag80.xml"/><Relationship Id="rId14" Type="http://schemas.openxmlformats.org/officeDocument/2006/relationships/tags" Target="../tags/tag79.xml"/><Relationship Id="rId13" Type="http://schemas.openxmlformats.org/officeDocument/2006/relationships/tags" Target="../tags/tag78.xml"/><Relationship Id="rId12" Type="http://schemas.openxmlformats.org/officeDocument/2006/relationships/tags" Target="../tags/tag77.xml"/><Relationship Id="rId11" Type="http://schemas.openxmlformats.org/officeDocument/2006/relationships/tags" Target="../tags/tag76.xml"/><Relationship Id="rId10" Type="http://schemas.openxmlformats.org/officeDocument/2006/relationships/tags" Target="../tags/tag75.xml"/><Relationship Id="rId1" Type="http://schemas.openxmlformats.org/officeDocument/2006/relationships/tags" Target="../tags/tag66.xml"/></Relationships>
</file>

<file path=ppt/slides/_rels/slide10.xml.rels><?xml version="1.0" encoding="UTF-8" standalone="yes"?>
<Relationships xmlns="http://schemas.openxmlformats.org/package/2006/relationships"><Relationship Id="rId9" Type="http://schemas.openxmlformats.org/officeDocument/2006/relationships/tags" Target="../tags/tag217.xml"/><Relationship Id="rId8" Type="http://schemas.openxmlformats.org/officeDocument/2006/relationships/image" Target="../media/image4.png"/><Relationship Id="rId7" Type="http://schemas.openxmlformats.org/officeDocument/2006/relationships/tags" Target="../tags/tag216.xml"/><Relationship Id="rId6" Type="http://schemas.openxmlformats.org/officeDocument/2006/relationships/tags" Target="../tags/tag215.xml"/><Relationship Id="rId5" Type="http://schemas.openxmlformats.org/officeDocument/2006/relationships/tags" Target="../tags/tag214.xml"/><Relationship Id="rId4" Type="http://schemas.openxmlformats.org/officeDocument/2006/relationships/tags" Target="../tags/tag213.xml"/><Relationship Id="rId3" Type="http://schemas.openxmlformats.org/officeDocument/2006/relationships/tags" Target="../tags/tag212.xml"/><Relationship Id="rId2" Type="http://schemas.openxmlformats.org/officeDocument/2006/relationships/tags" Target="../tags/tag211.xml"/><Relationship Id="rId10" Type="http://schemas.openxmlformats.org/officeDocument/2006/relationships/slideLayout" Target="../slideLayouts/slideLayout2.xml"/><Relationship Id="rId1" Type="http://schemas.openxmlformats.org/officeDocument/2006/relationships/tags" Target="../tags/tag210.xml"/></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20.xml"/><Relationship Id="rId2" Type="http://schemas.openxmlformats.org/officeDocument/2006/relationships/tags" Target="../tags/tag219.xml"/><Relationship Id="rId1" Type="http://schemas.openxmlformats.org/officeDocument/2006/relationships/tags" Target="../tags/tag218.xm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227.xml"/><Relationship Id="rId6" Type="http://schemas.openxmlformats.org/officeDocument/2006/relationships/tags" Target="../tags/tag226.xml"/><Relationship Id="rId5" Type="http://schemas.openxmlformats.org/officeDocument/2006/relationships/tags" Target="../tags/tag225.xml"/><Relationship Id="rId4" Type="http://schemas.openxmlformats.org/officeDocument/2006/relationships/tags" Target="../tags/tag224.xml"/><Relationship Id="rId3" Type="http://schemas.openxmlformats.org/officeDocument/2006/relationships/tags" Target="../tags/tag223.xml"/><Relationship Id="rId2" Type="http://schemas.openxmlformats.org/officeDocument/2006/relationships/tags" Target="../tags/tag222.xml"/><Relationship Id="rId1" Type="http://schemas.openxmlformats.org/officeDocument/2006/relationships/tags" Target="../tags/tag221.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30.xml"/><Relationship Id="rId2" Type="http://schemas.openxmlformats.org/officeDocument/2006/relationships/tags" Target="../tags/tag229.xml"/><Relationship Id="rId1" Type="http://schemas.openxmlformats.org/officeDocument/2006/relationships/tags" Target="../tags/tag22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1.xml"/></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34.xml"/><Relationship Id="rId2" Type="http://schemas.openxmlformats.org/officeDocument/2006/relationships/tags" Target="../tags/tag233.xml"/><Relationship Id="rId1" Type="http://schemas.openxmlformats.org/officeDocument/2006/relationships/tags" Target="../tags/tag232.xml"/></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37.xml"/><Relationship Id="rId2" Type="http://schemas.openxmlformats.org/officeDocument/2006/relationships/tags" Target="../tags/tag236.xml"/><Relationship Id="rId1" Type="http://schemas.openxmlformats.org/officeDocument/2006/relationships/tags" Target="../tags/tag235.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8.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8.xml"/><Relationship Id="rId1" Type="http://schemas.openxmlformats.org/officeDocument/2006/relationships/tags" Target="../tags/tag107.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0.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1.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2.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45.xml"/><Relationship Id="rId2" Type="http://schemas.openxmlformats.org/officeDocument/2006/relationships/tags" Target="../tags/tag244.xml"/><Relationship Id="rId1" Type="http://schemas.openxmlformats.org/officeDocument/2006/relationships/tags" Target="../tags/tag24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249.xml"/><Relationship Id="rId3" Type="http://schemas.openxmlformats.org/officeDocument/2006/relationships/tags" Target="../tags/tag248.xml"/><Relationship Id="rId2" Type="http://schemas.openxmlformats.org/officeDocument/2006/relationships/tags" Target="../tags/tag247.xml"/><Relationship Id="rId1" Type="http://schemas.openxmlformats.org/officeDocument/2006/relationships/tags" Target="../tags/tag246.xml"/></Relationships>
</file>

<file path=ppt/slides/_rels/slide3.xml.rels><?xml version="1.0" encoding="UTF-8" standalone="yes"?>
<Relationships xmlns="http://schemas.openxmlformats.org/package/2006/relationships"><Relationship Id="rId9" Type="http://schemas.openxmlformats.org/officeDocument/2006/relationships/tags" Target="../tags/tag117.xml"/><Relationship Id="rId8" Type="http://schemas.openxmlformats.org/officeDocument/2006/relationships/tags" Target="../tags/tag116.xml"/><Relationship Id="rId7" Type="http://schemas.openxmlformats.org/officeDocument/2006/relationships/tags" Target="../tags/tag115.xml"/><Relationship Id="rId6" Type="http://schemas.openxmlformats.org/officeDocument/2006/relationships/tags" Target="../tags/tag114.xml"/><Relationship Id="rId5" Type="http://schemas.openxmlformats.org/officeDocument/2006/relationships/tags" Target="../tags/tag113.xml"/><Relationship Id="rId4" Type="http://schemas.openxmlformats.org/officeDocument/2006/relationships/tags" Target="../tags/tag112.xml"/><Relationship Id="rId3" Type="http://schemas.openxmlformats.org/officeDocument/2006/relationships/tags" Target="../tags/tag111.xml"/><Relationship Id="rId26" Type="http://schemas.openxmlformats.org/officeDocument/2006/relationships/slideLayout" Target="../slideLayouts/slideLayout2.xml"/><Relationship Id="rId25" Type="http://schemas.openxmlformats.org/officeDocument/2006/relationships/tags" Target="../tags/tag133.xml"/><Relationship Id="rId24" Type="http://schemas.openxmlformats.org/officeDocument/2006/relationships/tags" Target="../tags/tag132.xml"/><Relationship Id="rId23" Type="http://schemas.openxmlformats.org/officeDocument/2006/relationships/tags" Target="../tags/tag131.xml"/><Relationship Id="rId22" Type="http://schemas.openxmlformats.org/officeDocument/2006/relationships/tags" Target="../tags/tag130.xml"/><Relationship Id="rId21" Type="http://schemas.openxmlformats.org/officeDocument/2006/relationships/tags" Target="../tags/tag129.xml"/><Relationship Id="rId20" Type="http://schemas.openxmlformats.org/officeDocument/2006/relationships/tags" Target="../tags/tag128.xml"/><Relationship Id="rId2" Type="http://schemas.openxmlformats.org/officeDocument/2006/relationships/tags" Target="../tags/tag110.xml"/><Relationship Id="rId19" Type="http://schemas.openxmlformats.org/officeDocument/2006/relationships/tags" Target="../tags/tag127.xml"/><Relationship Id="rId18" Type="http://schemas.openxmlformats.org/officeDocument/2006/relationships/tags" Target="../tags/tag126.xml"/><Relationship Id="rId17" Type="http://schemas.openxmlformats.org/officeDocument/2006/relationships/tags" Target="../tags/tag125.xml"/><Relationship Id="rId16" Type="http://schemas.openxmlformats.org/officeDocument/2006/relationships/tags" Target="../tags/tag124.xml"/><Relationship Id="rId15" Type="http://schemas.openxmlformats.org/officeDocument/2006/relationships/tags" Target="../tags/tag123.xml"/><Relationship Id="rId14" Type="http://schemas.openxmlformats.org/officeDocument/2006/relationships/tags" Target="../tags/tag122.xml"/><Relationship Id="rId13" Type="http://schemas.openxmlformats.org/officeDocument/2006/relationships/tags" Target="../tags/tag121.xml"/><Relationship Id="rId12" Type="http://schemas.openxmlformats.org/officeDocument/2006/relationships/tags" Target="../tags/tag120.xml"/><Relationship Id="rId11" Type="http://schemas.openxmlformats.org/officeDocument/2006/relationships/tags" Target="../tags/tag119.xml"/><Relationship Id="rId10" Type="http://schemas.openxmlformats.org/officeDocument/2006/relationships/tags" Target="../tags/tag118.xml"/><Relationship Id="rId1" Type="http://schemas.openxmlformats.org/officeDocument/2006/relationships/tags" Target="../tags/tag109.xml"/></Relationships>
</file>

<file path=ppt/slides/_rels/slide3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253.xml"/><Relationship Id="rId3" Type="http://schemas.openxmlformats.org/officeDocument/2006/relationships/tags" Target="../tags/tag252.xml"/><Relationship Id="rId2" Type="http://schemas.openxmlformats.org/officeDocument/2006/relationships/tags" Target="../tags/tag251.xml"/><Relationship Id="rId1" Type="http://schemas.openxmlformats.org/officeDocument/2006/relationships/tags" Target="../tags/tag250.xml"/></Relationships>
</file>

<file path=ppt/slides/_rels/slide31.xml.rels><?xml version="1.0" encoding="UTF-8" standalone="yes"?>
<Relationships xmlns="http://schemas.openxmlformats.org/package/2006/relationships"><Relationship Id="rId9" Type="http://schemas.openxmlformats.org/officeDocument/2006/relationships/tags" Target="../tags/tag260.xml"/><Relationship Id="rId8" Type="http://schemas.microsoft.com/office/2007/relationships/media" Target="../media/media1.mp3"/><Relationship Id="rId7" Type="http://schemas.openxmlformats.org/officeDocument/2006/relationships/audio" Target="../media/media1.mp3"/><Relationship Id="rId6" Type="http://schemas.openxmlformats.org/officeDocument/2006/relationships/tags" Target="../tags/tag259.xml"/><Relationship Id="rId5" Type="http://schemas.openxmlformats.org/officeDocument/2006/relationships/tags" Target="../tags/tag258.xml"/><Relationship Id="rId4" Type="http://schemas.openxmlformats.org/officeDocument/2006/relationships/tags" Target="../tags/tag257.xml"/><Relationship Id="rId3" Type="http://schemas.openxmlformats.org/officeDocument/2006/relationships/tags" Target="../tags/tag256.xml"/><Relationship Id="rId2" Type="http://schemas.openxmlformats.org/officeDocument/2006/relationships/tags" Target="../tags/tag255.xml"/><Relationship Id="rId16" Type="http://schemas.openxmlformats.org/officeDocument/2006/relationships/slideLayout" Target="../slideLayouts/slideLayout1.xml"/><Relationship Id="rId15" Type="http://schemas.openxmlformats.org/officeDocument/2006/relationships/tags" Target="../tags/tag264.xml"/><Relationship Id="rId14" Type="http://schemas.openxmlformats.org/officeDocument/2006/relationships/tags" Target="../tags/tag263.xml"/><Relationship Id="rId13" Type="http://schemas.openxmlformats.org/officeDocument/2006/relationships/tags" Target="../tags/tag262.xml"/><Relationship Id="rId12" Type="http://schemas.openxmlformats.org/officeDocument/2006/relationships/image" Target="../media/image6.jpeg"/><Relationship Id="rId11" Type="http://schemas.openxmlformats.org/officeDocument/2006/relationships/tags" Target="../tags/tag261.xml"/><Relationship Id="rId10" Type="http://schemas.openxmlformats.org/officeDocument/2006/relationships/image" Target="../media/image5.png"/><Relationship Id="rId1" Type="http://schemas.openxmlformats.org/officeDocument/2006/relationships/tags" Target="../tags/tag254.xml"/></Relationships>
</file>

<file path=ppt/slides/_rels/slide4.xml.rels><?xml version="1.0" encoding="UTF-8" standalone="yes"?>
<Relationships xmlns="http://schemas.openxmlformats.org/package/2006/relationships"><Relationship Id="rId9" Type="http://schemas.openxmlformats.org/officeDocument/2006/relationships/tags" Target="../tags/tag142.xml"/><Relationship Id="rId8" Type="http://schemas.openxmlformats.org/officeDocument/2006/relationships/tags" Target="../tags/tag141.xml"/><Relationship Id="rId7" Type="http://schemas.openxmlformats.org/officeDocument/2006/relationships/tags" Target="../tags/tag140.xml"/><Relationship Id="rId6" Type="http://schemas.openxmlformats.org/officeDocument/2006/relationships/tags" Target="../tags/tag139.xml"/><Relationship Id="rId5" Type="http://schemas.openxmlformats.org/officeDocument/2006/relationships/tags" Target="../tags/tag138.xml"/><Relationship Id="rId4" Type="http://schemas.openxmlformats.org/officeDocument/2006/relationships/tags" Target="../tags/tag137.xml"/><Relationship Id="rId3" Type="http://schemas.openxmlformats.org/officeDocument/2006/relationships/tags" Target="../tags/tag136.xml"/><Relationship Id="rId2" Type="http://schemas.openxmlformats.org/officeDocument/2006/relationships/tags" Target="../tags/tag135.xml"/><Relationship Id="rId14" Type="http://schemas.openxmlformats.org/officeDocument/2006/relationships/notesSlide" Target="../notesSlides/notesSlide1.xml"/><Relationship Id="rId13" Type="http://schemas.openxmlformats.org/officeDocument/2006/relationships/slideLayout" Target="../slideLayouts/slideLayout7.xml"/><Relationship Id="rId12" Type="http://schemas.openxmlformats.org/officeDocument/2006/relationships/tags" Target="../tags/tag145.xml"/><Relationship Id="rId11" Type="http://schemas.openxmlformats.org/officeDocument/2006/relationships/tags" Target="../tags/tag144.xml"/><Relationship Id="rId10" Type="http://schemas.openxmlformats.org/officeDocument/2006/relationships/tags" Target="../tags/tag143.xml"/><Relationship Id="rId1" Type="http://schemas.openxmlformats.org/officeDocument/2006/relationships/tags" Target="../tags/tag134.xml"/></Relationships>
</file>

<file path=ppt/slides/_rels/slide5.xml.rels><?xml version="1.0" encoding="UTF-8" standalone="yes"?>
<Relationships xmlns="http://schemas.openxmlformats.org/package/2006/relationships"><Relationship Id="rId9" Type="http://schemas.openxmlformats.org/officeDocument/2006/relationships/tags" Target="../tags/tag153.xml"/><Relationship Id="rId8" Type="http://schemas.openxmlformats.org/officeDocument/2006/relationships/tags" Target="../tags/tag152.xml"/><Relationship Id="rId7" Type="http://schemas.openxmlformats.org/officeDocument/2006/relationships/tags" Target="../tags/tag151.xml"/><Relationship Id="rId6" Type="http://schemas.openxmlformats.org/officeDocument/2006/relationships/tags" Target="../tags/tag150.xml"/><Relationship Id="rId5" Type="http://schemas.openxmlformats.org/officeDocument/2006/relationships/tags" Target="../tags/tag149.xml"/><Relationship Id="rId4" Type="http://schemas.openxmlformats.org/officeDocument/2006/relationships/tags" Target="../tags/tag148.xml"/><Relationship Id="rId3" Type="http://schemas.openxmlformats.org/officeDocument/2006/relationships/image" Target="../media/image3.png"/><Relationship Id="rId20" Type="http://schemas.openxmlformats.org/officeDocument/2006/relationships/slideLayout" Target="../slideLayouts/slideLayout7.xml"/><Relationship Id="rId2" Type="http://schemas.openxmlformats.org/officeDocument/2006/relationships/tags" Target="../tags/tag147.xml"/><Relationship Id="rId19" Type="http://schemas.openxmlformats.org/officeDocument/2006/relationships/tags" Target="../tags/tag163.xml"/><Relationship Id="rId18" Type="http://schemas.openxmlformats.org/officeDocument/2006/relationships/tags" Target="../tags/tag162.xml"/><Relationship Id="rId17" Type="http://schemas.openxmlformats.org/officeDocument/2006/relationships/tags" Target="../tags/tag161.xml"/><Relationship Id="rId16" Type="http://schemas.openxmlformats.org/officeDocument/2006/relationships/tags" Target="../tags/tag160.xml"/><Relationship Id="rId15" Type="http://schemas.openxmlformats.org/officeDocument/2006/relationships/tags" Target="../tags/tag159.xml"/><Relationship Id="rId14" Type="http://schemas.openxmlformats.org/officeDocument/2006/relationships/tags" Target="../tags/tag158.xml"/><Relationship Id="rId13" Type="http://schemas.openxmlformats.org/officeDocument/2006/relationships/tags" Target="../tags/tag157.xml"/><Relationship Id="rId12" Type="http://schemas.openxmlformats.org/officeDocument/2006/relationships/tags" Target="../tags/tag156.xml"/><Relationship Id="rId11" Type="http://schemas.openxmlformats.org/officeDocument/2006/relationships/tags" Target="../tags/tag155.xml"/><Relationship Id="rId10" Type="http://schemas.openxmlformats.org/officeDocument/2006/relationships/tags" Target="../tags/tag154.xml"/><Relationship Id="rId1" Type="http://schemas.openxmlformats.org/officeDocument/2006/relationships/tags" Target="../tags/tag146.xml"/></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70.xml"/><Relationship Id="rId6" Type="http://schemas.openxmlformats.org/officeDocument/2006/relationships/tags" Target="../tags/tag169.xml"/><Relationship Id="rId5" Type="http://schemas.openxmlformats.org/officeDocument/2006/relationships/tags" Target="../tags/tag168.xml"/><Relationship Id="rId4" Type="http://schemas.openxmlformats.org/officeDocument/2006/relationships/tags" Target="../tags/tag167.xml"/><Relationship Id="rId3" Type="http://schemas.openxmlformats.org/officeDocument/2006/relationships/tags" Target="../tags/tag166.xml"/><Relationship Id="rId2" Type="http://schemas.openxmlformats.org/officeDocument/2006/relationships/tags" Target="../tags/tag165.xml"/><Relationship Id="rId1" Type="http://schemas.openxmlformats.org/officeDocument/2006/relationships/tags" Target="../tags/tag164.xml"/></Relationships>
</file>

<file path=ppt/slides/_rels/slide7.xml.rels><?xml version="1.0" encoding="UTF-8" standalone="yes"?>
<Relationships xmlns="http://schemas.openxmlformats.org/package/2006/relationships"><Relationship Id="rId9" Type="http://schemas.openxmlformats.org/officeDocument/2006/relationships/tags" Target="../tags/tag179.xml"/><Relationship Id="rId8" Type="http://schemas.openxmlformats.org/officeDocument/2006/relationships/tags" Target="../tags/tag178.xml"/><Relationship Id="rId7" Type="http://schemas.openxmlformats.org/officeDocument/2006/relationships/tags" Target="../tags/tag177.xml"/><Relationship Id="rId6" Type="http://schemas.openxmlformats.org/officeDocument/2006/relationships/tags" Target="../tags/tag176.xml"/><Relationship Id="rId5" Type="http://schemas.openxmlformats.org/officeDocument/2006/relationships/tags" Target="../tags/tag175.xml"/><Relationship Id="rId4" Type="http://schemas.openxmlformats.org/officeDocument/2006/relationships/tags" Target="../tags/tag174.xml"/><Relationship Id="rId3" Type="http://schemas.openxmlformats.org/officeDocument/2006/relationships/tags" Target="../tags/tag173.xml"/><Relationship Id="rId2" Type="http://schemas.openxmlformats.org/officeDocument/2006/relationships/tags" Target="../tags/tag172.xml"/><Relationship Id="rId14" Type="http://schemas.openxmlformats.org/officeDocument/2006/relationships/slideLayout" Target="../slideLayouts/slideLayout2.xml"/><Relationship Id="rId13" Type="http://schemas.openxmlformats.org/officeDocument/2006/relationships/tags" Target="../tags/tag183.xml"/><Relationship Id="rId12" Type="http://schemas.openxmlformats.org/officeDocument/2006/relationships/tags" Target="../tags/tag182.xml"/><Relationship Id="rId11" Type="http://schemas.openxmlformats.org/officeDocument/2006/relationships/tags" Target="../tags/tag181.xml"/><Relationship Id="rId10" Type="http://schemas.openxmlformats.org/officeDocument/2006/relationships/tags" Target="../tags/tag180.xml"/><Relationship Id="rId1" Type="http://schemas.openxmlformats.org/officeDocument/2006/relationships/tags" Target="../tags/tag171.xml"/></Relationships>
</file>

<file path=ppt/slides/_rels/slide8.xml.rels><?xml version="1.0" encoding="UTF-8" standalone="yes"?>
<Relationships xmlns="http://schemas.openxmlformats.org/package/2006/relationships"><Relationship Id="rId9" Type="http://schemas.openxmlformats.org/officeDocument/2006/relationships/tags" Target="../tags/tag192.xml"/><Relationship Id="rId8" Type="http://schemas.openxmlformats.org/officeDocument/2006/relationships/tags" Target="../tags/tag191.xml"/><Relationship Id="rId7" Type="http://schemas.openxmlformats.org/officeDocument/2006/relationships/tags" Target="../tags/tag190.xml"/><Relationship Id="rId6" Type="http://schemas.openxmlformats.org/officeDocument/2006/relationships/tags" Target="../tags/tag189.xml"/><Relationship Id="rId5" Type="http://schemas.openxmlformats.org/officeDocument/2006/relationships/tags" Target="../tags/tag188.xml"/><Relationship Id="rId4" Type="http://schemas.openxmlformats.org/officeDocument/2006/relationships/tags" Target="../tags/tag187.xml"/><Relationship Id="rId3" Type="http://schemas.openxmlformats.org/officeDocument/2006/relationships/tags" Target="../tags/tag186.xml"/><Relationship Id="rId2" Type="http://schemas.openxmlformats.org/officeDocument/2006/relationships/tags" Target="../tags/tag185.xml"/><Relationship Id="rId14" Type="http://schemas.openxmlformats.org/officeDocument/2006/relationships/slideLayout" Target="../slideLayouts/slideLayout2.xml"/><Relationship Id="rId13" Type="http://schemas.openxmlformats.org/officeDocument/2006/relationships/tags" Target="../tags/tag196.xml"/><Relationship Id="rId12" Type="http://schemas.openxmlformats.org/officeDocument/2006/relationships/tags" Target="../tags/tag195.xml"/><Relationship Id="rId11" Type="http://schemas.openxmlformats.org/officeDocument/2006/relationships/tags" Target="../tags/tag194.xml"/><Relationship Id="rId10" Type="http://schemas.openxmlformats.org/officeDocument/2006/relationships/tags" Target="../tags/tag193.xml"/><Relationship Id="rId1" Type="http://schemas.openxmlformats.org/officeDocument/2006/relationships/tags" Target="../tags/tag184.xml"/></Relationships>
</file>

<file path=ppt/slides/_rels/slide9.xml.rels><?xml version="1.0" encoding="UTF-8" standalone="yes"?>
<Relationships xmlns="http://schemas.openxmlformats.org/package/2006/relationships"><Relationship Id="rId9" Type="http://schemas.openxmlformats.org/officeDocument/2006/relationships/tags" Target="../tags/tag205.xml"/><Relationship Id="rId8" Type="http://schemas.openxmlformats.org/officeDocument/2006/relationships/tags" Target="../tags/tag204.xml"/><Relationship Id="rId7" Type="http://schemas.openxmlformats.org/officeDocument/2006/relationships/tags" Target="../tags/tag203.xml"/><Relationship Id="rId6" Type="http://schemas.openxmlformats.org/officeDocument/2006/relationships/tags" Target="../tags/tag202.xml"/><Relationship Id="rId5" Type="http://schemas.openxmlformats.org/officeDocument/2006/relationships/tags" Target="../tags/tag201.xml"/><Relationship Id="rId4" Type="http://schemas.openxmlformats.org/officeDocument/2006/relationships/tags" Target="../tags/tag200.xml"/><Relationship Id="rId3" Type="http://schemas.openxmlformats.org/officeDocument/2006/relationships/tags" Target="../tags/tag199.xml"/><Relationship Id="rId2" Type="http://schemas.openxmlformats.org/officeDocument/2006/relationships/tags" Target="../tags/tag198.xml"/><Relationship Id="rId14" Type="http://schemas.openxmlformats.org/officeDocument/2006/relationships/slideLayout" Target="../slideLayouts/slideLayout2.xml"/><Relationship Id="rId13" Type="http://schemas.openxmlformats.org/officeDocument/2006/relationships/tags" Target="../tags/tag209.xml"/><Relationship Id="rId12" Type="http://schemas.openxmlformats.org/officeDocument/2006/relationships/tags" Target="../tags/tag208.xml"/><Relationship Id="rId11" Type="http://schemas.openxmlformats.org/officeDocument/2006/relationships/tags" Target="../tags/tag207.xml"/><Relationship Id="rId10" Type="http://schemas.openxmlformats.org/officeDocument/2006/relationships/tags" Target="../tags/tag206.xml"/><Relationship Id="rId1" Type="http://schemas.openxmlformats.org/officeDocument/2006/relationships/tags" Target="../tags/tag197.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圆角矩形 3"/>
          <p:cNvSpPr/>
          <p:nvPr>
            <p:custDataLst>
              <p:tags r:id="rId1"/>
            </p:custDataLst>
          </p:nvPr>
        </p:nvSpPr>
        <p:spPr>
          <a:xfrm>
            <a:off x="424180" y="217170"/>
            <a:ext cx="11315700" cy="705485"/>
          </a:xfrm>
          <a:prstGeom prst="roundRect">
            <a:avLst>
              <a:gd name="adj" fmla="val 50000"/>
            </a:avLst>
          </a:prstGeom>
          <a:pattFill prst="narVert">
            <a:fgClr>
              <a:schemeClr val="tx2">
                <a:lumMod val="10000"/>
                <a:lumOff val="9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custDataLst>
              <p:tags r:id="rId2"/>
            </p:custDataLst>
          </p:nvPr>
        </p:nvSpPr>
        <p:spPr>
          <a:xfrm>
            <a:off x="438150" y="1219200"/>
            <a:ext cx="11315700" cy="5276850"/>
          </a:xfrm>
          <a:prstGeom prst="roundRect">
            <a:avLst>
              <a:gd name="adj" fmla="val 6317"/>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custDataLst>
              <p:tags r:id="rId3"/>
            </p:custDataLst>
          </p:nvPr>
        </p:nvSpPr>
        <p:spPr>
          <a:xfrm>
            <a:off x="616585" y="379095"/>
            <a:ext cx="381000" cy="381000"/>
          </a:xfrm>
          <a:prstGeom prst="ellipse">
            <a:avLst/>
          </a:prstGeom>
          <a:solidFill>
            <a:srgbClr val="FF0000"/>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custDataLst>
              <p:tags r:id="rId4"/>
            </p:custDataLst>
          </p:nvPr>
        </p:nvSpPr>
        <p:spPr>
          <a:xfrm>
            <a:off x="1886585" y="379095"/>
            <a:ext cx="381000" cy="381000"/>
          </a:xfrm>
          <a:prstGeom prst="ellipse">
            <a:avLst/>
          </a:prstGeom>
          <a:solidFill>
            <a:schemeClr val="accent3">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custDataLst>
              <p:tags r:id="rId5"/>
            </p:custDataLst>
          </p:nvPr>
        </p:nvSpPr>
        <p:spPr>
          <a:xfrm>
            <a:off x="1251585" y="379095"/>
            <a:ext cx="381000" cy="381000"/>
          </a:xfrm>
          <a:prstGeom prst="ellipse">
            <a:avLst/>
          </a:prstGeom>
          <a:solidFill>
            <a:schemeClr val="accent2">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custDataLst>
              <p:tags r:id="rId6"/>
            </p:custDataLst>
          </p:nvPr>
        </p:nvSpPr>
        <p:spPr>
          <a:xfrm>
            <a:off x="2497455" y="276225"/>
            <a:ext cx="3050540" cy="645160"/>
          </a:xfrm>
          <a:prstGeom prst="rect">
            <a:avLst/>
          </a:prstGeom>
          <a:noFill/>
        </p:spPr>
        <p:txBody>
          <a:bodyPr wrap="square" rtlCol="0">
            <a:spAutoFit/>
          </a:bodyPr>
          <a:lstStyle/>
          <a:p>
            <a:r>
              <a:rPr sz="3600" b="1">
                <a:solidFill>
                  <a:srgbClr val="B2453E"/>
                </a:solidFill>
                <a:latin typeface="华文中宋" panose="02010600040101010101" charset="-122"/>
                <a:ea typeface="华文中宋" panose="02010600040101010101" charset="-122"/>
                <a:cs typeface="华文中宋" panose="02010600040101010101" charset="-122"/>
              </a:rPr>
              <a:t>续写三步走</a:t>
            </a:r>
            <a:r>
              <a:rPr sz="3600" b="1" u="sng">
                <a:solidFill>
                  <a:srgbClr val="B2453E"/>
                </a:solidFill>
                <a:latin typeface="华文中宋" panose="02010600040101010101" charset="-122"/>
                <a:ea typeface="华文中宋" panose="02010600040101010101" charset="-122"/>
                <a:cs typeface="华文中宋" panose="02010600040101010101" charset="-122"/>
              </a:rPr>
              <a:t> </a:t>
            </a:r>
            <a:r>
              <a:rPr lang="en-US" sz="3600" b="1" u="sng">
                <a:solidFill>
                  <a:srgbClr val="B2453E"/>
                </a:solidFill>
                <a:latin typeface="华文中宋" panose="02010600040101010101" charset="-122"/>
                <a:ea typeface="华文中宋" panose="02010600040101010101" charset="-122"/>
                <a:cs typeface="华文中宋" panose="02010600040101010101" charset="-122"/>
              </a:rPr>
              <a:t> </a:t>
            </a:r>
            <a:endParaRPr lang="en-US" sz="3600" b="1" u="sng">
              <a:solidFill>
                <a:srgbClr val="B2453E"/>
              </a:solidFill>
              <a:latin typeface="华文中宋" panose="02010600040101010101" charset="-122"/>
              <a:ea typeface="华文中宋" panose="02010600040101010101" charset="-122"/>
              <a:cs typeface="华文中宋" panose="02010600040101010101" charset="-122"/>
            </a:endParaRPr>
          </a:p>
        </p:txBody>
      </p:sp>
      <p:sp>
        <p:nvSpPr>
          <p:cNvPr id="1051966" name="Google Shape;3693;p47"/>
          <p:cNvSpPr/>
          <p:nvPr>
            <p:custDataLst>
              <p:tags r:id="rId7"/>
            </p:custDataLst>
          </p:nvPr>
        </p:nvSpPr>
        <p:spPr>
          <a:xfrm>
            <a:off x="3150812" y="2583952"/>
            <a:ext cx="37282" cy="24789"/>
          </a:xfrm>
          <a:custGeom>
            <a:avLst/>
            <a:gdLst/>
            <a:ahLst/>
            <a:cxnLst/>
            <a:rect l="l" t="t" r="r" b="b"/>
            <a:pathLst>
              <a:path w="1340" h="891" extrusionOk="0">
                <a:moveTo>
                  <a:pt x="952" y="816"/>
                </a:moveTo>
                <a:cubicBezTo>
                  <a:pt x="1156" y="762"/>
                  <a:pt x="1339" y="456"/>
                  <a:pt x="1285" y="252"/>
                </a:cubicBezTo>
                <a:cubicBezTo>
                  <a:pt x="1217" y="109"/>
                  <a:pt x="1081" y="14"/>
                  <a:pt x="925" y="1"/>
                </a:cubicBezTo>
                <a:cubicBezTo>
                  <a:pt x="680" y="35"/>
                  <a:pt x="381" y="82"/>
                  <a:pt x="82" y="143"/>
                </a:cubicBezTo>
                <a:cubicBezTo>
                  <a:pt x="41" y="150"/>
                  <a:pt x="0" y="252"/>
                  <a:pt x="0" y="306"/>
                </a:cubicBezTo>
                <a:cubicBezTo>
                  <a:pt x="0" y="449"/>
                  <a:pt x="61" y="578"/>
                  <a:pt x="170" y="660"/>
                </a:cubicBezTo>
                <a:cubicBezTo>
                  <a:pt x="394" y="837"/>
                  <a:pt x="680" y="891"/>
                  <a:pt x="952" y="816"/>
                </a:cubicBezTo>
                <a:close/>
              </a:path>
            </a:pathLst>
          </a:custGeom>
          <a:solidFill>
            <a:srgbClr val="FF9076"/>
          </a:solidFill>
          <a:ln>
            <a:noFill/>
          </a:ln>
        </p:spPr>
        <p:txBody>
          <a:bodyPr spcFirstLastPara="1" wrap="square" lIns="121880" tIns="121880" rIns="121880" bIns="121880" anchor="ctr" anchorCtr="0">
            <a:noAutofit/>
          </a:bodyPr>
          <a:lstStyle/>
          <a:p>
            <a:pPr marL="0" marR="0" lvl="0" indent="0" algn="l" defTabSz="1219200" rtl="0" eaLnBrk="1" fontAlgn="auto" latinLnBrk="0" hangingPunct="1">
              <a:lnSpc>
                <a:spcPct val="100000"/>
              </a:lnSpc>
              <a:spcBef>
                <a:spcPct val="0"/>
              </a:spcBef>
              <a:spcAft>
                <a:spcPct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51976" name="Google Shape;3703;p47"/>
          <p:cNvSpPr/>
          <p:nvPr>
            <p:custDataLst>
              <p:tags r:id="rId8"/>
            </p:custDataLst>
          </p:nvPr>
        </p:nvSpPr>
        <p:spPr>
          <a:xfrm>
            <a:off x="2986495" y="2892723"/>
            <a:ext cx="34639" cy="28212"/>
          </a:xfrm>
          <a:custGeom>
            <a:avLst/>
            <a:gdLst/>
            <a:ahLst/>
            <a:cxnLst/>
            <a:rect l="l" t="t" r="r" b="b"/>
            <a:pathLst>
              <a:path w="1245" h="1014" extrusionOk="0">
                <a:moveTo>
                  <a:pt x="972" y="14"/>
                </a:moveTo>
                <a:cubicBezTo>
                  <a:pt x="904" y="0"/>
                  <a:pt x="837" y="14"/>
                  <a:pt x="782" y="55"/>
                </a:cubicBezTo>
                <a:cubicBezTo>
                  <a:pt x="517" y="320"/>
                  <a:pt x="266" y="598"/>
                  <a:pt x="14" y="877"/>
                </a:cubicBezTo>
                <a:cubicBezTo>
                  <a:pt x="1" y="891"/>
                  <a:pt x="14" y="938"/>
                  <a:pt x="28" y="959"/>
                </a:cubicBezTo>
                <a:cubicBezTo>
                  <a:pt x="41" y="979"/>
                  <a:pt x="82" y="1013"/>
                  <a:pt x="109" y="1013"/>
                </a:cubicBezTo>
                <a:cubicBezTo>
                  <a:pt x="497" y="986"/>
                  <a:pt x="857" y="836"/>
                  <a:pt x="1142" y="571"/>
                </a:cubicBezTo>
                <a:cubicBezTo>
                  <a:pt x="1210" y="517"/>
                  <a:pt x="1224" y="395"/>
                  <a:pt x="1244" y="333"/>
                </a:cubicBezTo>
                <a:cubicBezTo>
                  <a:pt x="1231" y="184"/>
                  <a:pt x="1095" y="28"/>
                  <a:pt x="972" y="14"/>
                </a:cubicBezTo>
                <a:close/>
              </a:path>
            </a:pathLst>
          </a:custGeom>
          <a:solidFill>
            <a:srgbClr val="FF9076"/>
          </a:solidFill>
          <a:ln>
            <a:noFill/>
          </a:ln>
        </p:spPr>
        <p:txBody>
          <a:bodyPr spcFirstLastPara="1" wrap="square" lIns="121880" tIns="121880" rIns="121880" bIns="121880" anchor="ctr" anchorCtr="0">
            <a:noAutofit/>
          </a:bodyPr>
          <a:lstStyle/>
          <a:p>
            <a:pPr marL="0" marR="0" lvl="0" indent="0" algn="l" defTabSz="1219200" rtl="0" eaLnBrk="1" fontAlgn="auto" latinLnBrk="0" hangingPunct="1">
              <a:lnSpc>
                <a:spcPct val="100000"/>
              </a:lnSpc>
              <a:spcBef>
                <a:spcPct val="0"/>
              </a:spcBef>
              <a:spcAft>
                <a:spcPct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51977" name="Google Shape;3704;p47"/>
          <p:cNvSpPr/>
          <p:nvPr>
            <p:custDataLst>
              <p:tags r:id="rId9"/>
            </p:custDataLst>
          </p:nvPr>
        </p:nvSpPr>
        <p:spPr>
          <a:xfrm>
            <a:off x="2940363" y="2909751"/>
            <a:ext cx="33693" cy="26681"/>
          </a:xfrm>
          <a:custGeom>
            <a:avLst/>
            <a:gdLst/>
            <a:ahLst/>
            <a:cxnLst/>
            <a:rect l="l" t="t" r="r" b="b"/>
            <a:pathLst>
              <a:path w="1211" h="959" extrusionOk="0">
                <a:moveTo>
                  <a:pt x="1088" y="14"/>
                </a:moveTo>
                <a:cubicBezTo>
                  <a:pt x="993" y="0"/>
                  <a:pt x="884" y="14"/>
                  <a:pt x="796" y="54"/>
                </a:cubicBezTo>
                <a:cubicBezTo>
                  <a:pt x="503" y="252"/>
                  <a:pt x="252" y="489"/>
                  <a:pt x="48" y="768"/>
                </a:cubicBezTo>
                <a:cubicBezTo>
                  <a:pt x="0" y="843"/>
                  <a:pt x="0" y="904"/>
                  <a:pt x="75" y="938"/>
                </a:cubicBezTo>
                <a:cubicBezTo>
                  <a:pt x="102" y="958"/>
                  <a:pt x="143" y="958"/>
                  <a:pt x="177" y="952"/>
                </a:cubicBezTo>
                <a:cubicBezTo>
                  <a:pt x="571" y="816"/>
                  <a:pt x="918" y="578"/>
                  <a:pt x="1183" y="252"/>
                </a:cubicBezTo>
                <a:cubicBezTo>
                  <a:pt x="1203" y="231"/>
                  <a:pt x="1203" y="190"/>
                  <a:pt x="1210" y="156"/>
                </a:cubicBezTo>
                <a:cubicBezTo>
                  <a:pt x="1169" y="109"/>
                  <a:pt x="1135" y="20"/>
                  <a:pt x="1088" y="14"/>
                </a:cubicBezTo>
                <a:close/>
              </a:path>
            </a:pathLst>
          </a:custGeom>
          <a:solidFill>
            <a:srgbClr val="FF9076"/>
          </a:solidFill>
          <a:ln>
            <a:noFill/>
          </a:ln>
        </p:spPr>
        <p:txBody>
          <a:bodyPr spcFirstLastPara="1" wrap="square" lIns="121880" tIns="121880" rIns="121880" bIns="121880" anchor="ctr" anchorCtr="0">
            <a:noAutofit/>
          </a:bodyPr>
          <a:lstStyle/>
          <a:p>
            <a:pPr marL="0" marR="0" lvl="0" indent="0" algn="l" defTabSz="1219200" rtl="0" eaLnBrk="1" fontAlgn="auto" latinLnBrk="0" hangingPunct="1">
              <a:lnSpc>
                <a:spcPct val="100000"/>
              </a:lnSpc>
              <a:spcBef>
                <a:spcPct val="0"/>
              </a:spcBef>
              <a:spcAft>
                <a:spcPct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52117" name="Google Shape;3844;p47"/>
          <p:cNvSpPr/>
          <p:nvPr>
            <p:custDataLst>
              <p:tags r:id="rId10"/>
            </p:custDataLst>
          </p:nvPr>
        </p:nvSpPr>
        <p:spPr>
          <a:xfrm>
            <a:off x="3031314" y="2888746"/>
            <a:ext cx="2866" cy="4201"/>
          </a:xfrm>
          <a:custGeom>
            <a:avLst/>
            <a:gdLst/>
            <a:ahLst/>
            <a:cxnLst/>
            <a:rect l="l" t="t" r="r" b="b"/>
            <a:pathLst>
              <a:path w="103" h="151" extrusionOk="0">
                <a:moveTo>
                  <a:pt x="0" y="75"/>
                </a:moveTo>
                <a:cubicBezTo>
                  <a:pt x="0" y="103"/>
                  <a:pt x="27" y="130"/>
                  <a:pt x="41" y="150"/>
                </a:cubicBezTo>
                <a:lnTo>
                  <a:pt x="102" y="82"/>
                </a:lnTo>
                <a:cubicBezTo>
                  <a:pt x="82" y="55"/>
                  <a:pt x="68" y="28"/>
                  <a:pt x="55" y="1"/>
                </a:cubicBezTo>
                <a:cubicBezTo>
                  <a:pt x="34" y="35"/>
                  <a:pt x="0" y="48"/>
                  <a:pt x="0" y="75"/>
                </a:cubicBezTo>
                <a:close/>
              </a:path>
            </a:pathLst>
          </a:custGeom>
          <a:solidFill>
            <a:srgbClr val="FF9076"/>
          </a:solidFill>
          <a:ln>
            <a:noFill/>
          </a:ln>
        </p:spPr>
        <p:txBody>
          <a:bodyPr spcFirstLastPara="1" wrap="square" lIns="121880" tIns="121880" rIns="121880" bIns="121880" anchor="ctr" anchorCtr="0">
            <a:noAutofit/>
          </a:bodyPr>
          <a:lstStyle/>
          <a:p>
            <a:pPr marL="0" marR="0" lvl="0" indent="0" algn="l" defTabSz="1219200" rtl="0" eaLnBrk="1" fontAlgn="auto" latinLnBrk="0" hangingPunct="1">
              <a:lnSpc>
                <a:spcPct val="100000"/>
              </a:lnSpc>
              <a:spcBef>
                <a:spcPct val="0"/>
              </a:spcBef>
              <a:spcAft>
                <a:spcPct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52151" name="Google Shape;3878;p47"/>
          <p:cNvSpPr/>
          <p:nvPr>
            <p:custDataLst>
              <p:tags r:id="rId11"/>
            </p:custDataLst>
          </p:nvPr>
        </p:nvSpPr>
        <p:spPr>
          <a:xfrm>
            <a:off x="3181805" y="2868517"/>
            <a:ext cx="973" cy="973"/>
          </a:xfrm>
          <a:custGeom>
            <a:avLst/>
            <a:gdLst/>
            <a:ahLst/>
            <a:cxnLst/>
            <a:rect l="l" t="t" r="r" b="b"/>
            <a:pathLst>
              <a:path w="35" h="35" extrusionOk="0">
                <a:moveTo>
                  <a:pt x="1" y="35"/>
                </a:moveTo>
                <a:lnTo>
                  <a:pt x="35" y="21"/>
                </a:lnTo>
                <a:lnTo>
                  <a:pt x="8" y="1"/>
                </a:lnTo>
                <a:cubicBezTo>
                  <a:pt x="8" y="14"/>
                  <a:pt x="1" y="21"/>
                  <a:pt x="1" y="35"/>
                </a:cubicBezTo>
                <a:close/>
              </a:path>
            </a:pathLst>
          </a:custGeom>
          <a:solidFill>
            <a:srgbClr val="FF9076"/>
          </a:solidFill>
          <a:ln>
            <a:noFill/>
          </a:ln>
        </p:spPr>
        <p:txBody>
          <a:bodyPr spcFirstLastPara="1" wrap="square" lIns="121880" tIns="121880" rIns="121880" bIns="121880" anchor="ctr" anchorCtr="0">
            <a:noAutofit/>
          </a:bodyPr>
          <a:lstStyle/>
          <a:p>
            <a:pPr marL="0" marR="0" lvl="0" indent="0" algn="l" defTabSz="1219200" rtl="0" eaLnBrk="1" fontAlgn="auto" latinLnBrk="0" hangingPunct="1">
              <a:lnSpc>
                <a:spcPct val="100000"/>
              </a:lnSpc>
              <a:spcBef>
                <a:spcPct val="0"/>
              </a:spcBef>
              <a:spcAft>
                <a:spcPct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52152" name="Google Shape;3879;p47"/>
          <p:cNvSpPr/>
          <p:nvPr>
            <p:custDataLst>
              <p:tags r:id="rId12"/>
            </p:custDataLst>
          </p:nvPr>
        </p:nvSpPr>
        <p:spPr>
          <a:xfrm>
            <a:off x="3179748" y="2869464"/>
            <a:ext cx="2086" cy="1530"/>
          </a:xfrm>
          <a:custGeom>
            <a:avLst/>
            <a:gdLst/>
            <a:ahLst/>
            <a:cxnLst/>
            <a:rect l="l" t="t" r="r" b="b"/>
            <a:pathLst>
              <a:path w="75" h="55" extrusionOk="0">
                <a:moveTo>
                  <a:pt x="61" y="55"/>
                </a:moveTo>
                <a:cubicBezTo>
                  <a:pt x="61" y="35"/>
                  <a:pt x="68" y="14"/>
                  <a:pt x="75" y="1"/>
                </a:cubicBezTo>
                <a:cubicBezTo>
                  <a:pt x="7" y="21"/>
                  <a:pt x="0" y="41"/>
                  <a:pt x="61" y="55"/>
                </a:cubicBezTo>
                <a:close/>
              </a:path>
            </a:pathLst>
          </a:custGeom>
          <a:solidFill>
            <a:srgbClr val="FF9076"/>
          </a:solidFill>
          <a:ln>
            <a:noFill/>
          </a:ln>
        </p:spPr>
        <p:txBody>
          <a:bodyPr spcFirstLastPara="1" wrap="square" lIns="121880" tIns="121880" rIns="121880" bIns="121880" anchor="ctr" anchorCtr="0">
            <a:noAutofit/>
          </a:bodyPr>
          <a:lstStyle/>
          <a:p>
            <a:pPr marL="0" marR="0" lvl="0" indent="0" algn="l" defTabSz="1219200" rtl="0" eaLnBrk="1" fontAlgn="auto" latinLnBrk="0" hangingPunct="1">
              <a:lnSpc>
                <a:spcPct val="100000"/>
              </a:lnSpc>
              <a:spcBef>
                <a:spcPct val="0"/>
              </a:spcBef>
              <a:spcAft>
                <a:spcPct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nvGrpSpPr>
          <p:cNvPr id="36" name="组合 35"/>
          <p:cNvGrpSpPr/>
          <p:nvPr>
            <p:custDataLst>
              <p:tags r:id="rId13"/>
            </p:custDataLst>
          </p:nvPr>
        </p:nvGrpSpPr>
        <p:grpSpPr>
          <a:xfrm>
            <a:off x="2511454" y="2555341"/>
            <a:ext cx="8676165" cy="3232300"/>
            <a:chOff x="1388124" y="1529018"/>
            <a:chExt cx="10003317" cy="3232805"/>
          </a:xfrm>
        </p:grpSpPr>
        <p:sp>
          <p:nvSpPr>
            <p:cNvPr id="37" name="任意多边形: 形状 36"/>
            <p:cNvSpPr/>
            <p:nvPr>
              <p:custDataLst>
                <p:tags r:id="rId14"/>
              </p:custDataLst>
            </p:nvPr>
          </p:nvSpPr>
          <p:spPr>
            <a:xfrm>
              <a:off x="1388124" y="1549367"/>
              <a:ext cx="10003317" cy="3212456"/>
            </a:xfrm>
            <a:custGeom>
              <a:avLst/>
              <a:gdLst>
                <a:gd name="connsiteX0" fmla="*/ 0 w 9738911"/>
                <a:gd name="connsiteY0" fmla="*/ 0 h 4142343"/>
                <a:gd name="connsiteX1" fmla="*/ 881350 w 9738911"/>
                <a:gd name="connsiteY1" fmla="*/ 231355 h 4142343"/>
                <a:gd name="connsiteX2" fmla="*/ 1200839 w 9738911"/>
                <a:gd name="connsiteY2" fmla="*/ 1101687 h 4142343"/>
                <a:gd name="connsiteX3" fmla="*/ 1432193 w 9738911"/>
                <a:gd name="connsiteY3" fmla="*/ 1828800 h 4142343"/>
                <a:gd name="connsiteX4" fmla="*/ 2159306 w 9738911"/>
                <a:gd name="connsiteY4" fmla="*/ 2236425 h 4142343"/>
                <a:gd name="connsiteX5" fmla="*/ 2941504 w 9738911"/>
                <a:gd name="connsiteY5" fmla="*/ 2214391 h 4142343"/>
                <a:gd name="connsiteX6" fmla="*/ 3591499 w 9738911"/>
                <a:gd name="connsiteY6" fmla="*/ 2126256 h 4142343"/>
                <a:gd name="connsiteX7" fmla="*/ 4384713 w 9738911"/>
                <a:gd name="connsiteY7" fmla="*/ 2126256 h 4142343"/>
                <a:gd name="connsiteX8" fmla="*/ 5277080 w 9738911"/>
                <a:gd name="connsiteY8" fmla="*/ 2820319 h 4142343"/>
                <a:gd name="connsiteX9" fmla="*/ 6257581 w 9738911"/>
                <a:gd name="connsiteY9" fmla="*/ 2963538 h 4142343"/>
                <a:gd name="connsiteX10" fmla="*/ 7227065 w 9738911"/>
                <a:gd name="connsiteY10" fmla="*/ 2776251 h 4142343"/>
                <a:gd name="connsiteX11" fmla="*/ 8152482 w 9738911"/>
                <a:gd name="connsiteY11" fmla="*/ 2864386 h 4142343"/>
                <a:gd name="connsiteX12" fmla="*/ 8989764 w 9738911"/>
                <a:gd name="connsiteY12" fmla="*/ 3712685 h 4142343"/>
                <a:gd name="connsiteX13" fmla="*/ 9738911 w 9738911"/>
                <a:gd name="connsiteY13" fmla="*/ 4142343 h 4142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738911" h="4142343">
                  <a:moveTo>
                    <a:pt x="0" y="0"/>
                  </a:moveTo>
                  <a:cubicBezTo>
                    <a:pt x="340605" y="23870"/>
                    <a:pt x="681210" y="47741"/>
                    <a:pt x="881350" y="231355"/>
                  </a:cubicBezTo>
                  <a:cubicBezTo>
                    <a:pt x="1081490" y="414970"/>
                    <a:pt x="1109032" y="835446"/>
                    <a:pt x="1200839" y="1101687"/>
                  </a:cubicBezTo>
                  <a:cubicBezTo>
                    <a:pt x="1292646" y="1367928"/>
                    <a:pt x="1272449" y="1639677"/>
                    <a:pt x="1432193" y="1828800"/>
                  </a:cubicBezTo>
                  <a:cubicBezTo>
                    <a:pt x="1591937" y="2017923"/>
                    <a:pt x="1907754" y="2172160"/>
                    <a:pt x="2159306" y="2236425"/>
                  </a:cubicBezTo>
                  <a:cubicBezTo>
                    <a:pt x="2410858" y="2300690"/>
                    <a:pt x="2702805" y="2232752"/>
                    <a:pt x="2941504" y="2214391"/>
                  </a:cubicBezTo>
                  <a:cubicBezTo>
                    <a:pt x="3180203" y="2196030"/>
                    <a:pt x="3350964" y="2140945"/>
                    <a:pt x="3591499" y="2126256"/>
                  </a:cubicBezTo>
                  <a:cubicBezTo>
                    <a:pt x="3832034" y="2111567"/>
                    <a:pt x="4103783" y="2010579"/>
                    <a:pt x="4384713" y="2126256"/>
                  </a:cubicBezTo>
                  <a:cubicBezTo>
                    <a:pt x="4665643" y="2241933"/>
                    <a:pt x="4964935" y="2680772"/>
                    <a:pt x="5277080" y="2820319"/>
                  </a:cubicBezTo>
                  <a:cubicBezTo>
                    <a:pt x="5589225" y="2959866"/>
                    <a:pt x="5932584" y="2970883"/>
                    <a:pt x="6257581" y="2963538"/>
                  </a:cubicBezTo>
                  <a:cubicBezTo>
                    <a:pt x="6582578" y="2956193"/>
                    <a:pt x="6911248" y="2792776"/>
                    <a:pt x="7227065" y="2776251"/>
                  </a:cubicBezTo>
                  <a:cubicBezTo>
                    <a:pt x="7542882" y="2759726"/>
                    <a:pt x="7858699" y="2708314"/>
                    <a:pt x="8152482" y="2864386"/>
                  </a:cubicBezTo>
                  <a:cubicBezTo>
                    <a:pt x="8446265" y="3020458"/>
                    <a:pt x="8725359" y="3499692"/>
                    <a:pt x="8989764" y="3712685"/>
                  </a:cubicBezTo>
                  <a:cubicBezTo>
                    <a:pt x="9254169" y="3925678"/>
                    <a:pt x="9496540" y="4034010"/>
                    <a:pt x="9738911" y="4142343"/>
                  </a:cubicBezTo>
                </a:path>
              </a:pathLst>
            </a:custGeom>
            <a:noFill/>
            <a:ln w="57150" cap="flat" cmpd="sng" algn="ctr">
              <a:solidFill>
                <a:srgbClr val="63413A"/>
              </a:solidFill>
              <a:prstDash val="dash"/>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b="0" i="0" u="none" strike="noStrike" kern="0" cap="none" spc="0" normalizeH="0" baseline="0" noProof="0">
                <a:ln>
                  <a:noFill/>
                </a:ln>
                <a:solidFill>
                  <a:srgbClr val="C9AB8B"/>
                </a:solidFill>
                <a:effectLst/>
                <a:uLnTx/>
                <a:uFillTx/>
                <a:latin typeface="Arial" panose="020B0604020202020204"/>
                <a:ea typeface="宋体" panose="02010600030101010101" pitchFamily="2" charset="-122"/>
                <a:cs typeface="+mn-cs"/>
              </a:endParaRPr>
            </a:p>
          </p:txBody>
        </p:sp>
        <p:sp>
          <p:nvSpPr>
            <p:cNvPr id="38" name="箭头: V 形 37"/>
            <p:cNvSpPr/>
            <p:nvPr>
              <p:custDataLst>
                <p:tags r:id="rId15"/>
              </p:custDataLst>
            </p:nvPr>
          </p:nvSpPr>
          <p:spPr>
            <a:xfrm rot="865255">
              <a:off x="1925101" y="1529018"/>
              <a:ext cx="148494" cy="183028"/>
            </a:xfrm>
            <a:prstGeom prst="chevron">
              <a:avLst/>
            </a:prstGeom>
            <a:solidFill>
              <a:srgbClr val="63413A"/>
            </a:solidFill>
            <a:ln w="25400" cap="flat" cmpd="sng" algn="ctr">
              <a:solidFill>
                <a:srgbClr val="63413A"/>
              </a:solidFill>
              <a:prstDash val="solid"/>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b="0" i="0" u="none" strike="noStrike" kern="0" cap="none" spc="0" normalizeH="0" baseline="0" noProof="0">
                <a:ln>
                  <a:noFill/>
                </a:ln>
                <a:solidFill>
                  <a:srgbClr val="63413A"/>
                </a:solidFill>
                <a:effectLst/>
                <a:uLnTx/>
                <a:uFillTx/>
                <a:latin typeface="Arial" panose="020B0604020202020204"/>
                <a:ea typeface="宋体" panose="02010600030101010101" pitchFamily="2" charset="-122"/>
                <a:cs typeface="+mn-cs"/>
              </a:endParaRPr>
            </a:p>
          </p:txBody>
        </p:sp>
        <p:sp>
          <p:nvSpPr>
            <p:cNvPr id="39" name="箭头: V 形 38"/>
            <p:cNvSpPr/>
            <p:nvPr>
              <p:custDataLst>
                <p:tags r:id="rId16"/>
              </p:custDataLst>
            </p:nvPr>
          </p:nvSpPr>
          <p:spPr>
            <a:xfrm rot="865255">
              <a:off x="3367488" y="3155740"/>
              <a:ext cx="148494" cy="183028"/>
            </a:xfrm>
            <a:prstGeom prst="chevron">
              <a:avLst/>
            </a:prstGeom>
            <a:solidFill>
              <a:srgbClr val="63413A"/>
            </a:solidFill>
            <a:ln w="25400" cap="flat" cmpd="sng" algn="ctr">
              <a:solidFill>
                <a:srgbClr val="63413A"/>
              </a:solidFill>
              <a:prstDash val="solid"/>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b="0" i="0" u="none" strike="noStrike" kern="0" cap="none" spc="0" normalizeH="0" baseline="0" noProof="0">
                <a:ln>
                  <a:noFill/>
                </a:ln>
                <a:solidFill>
                  <a:srgbClr val="63413A"/>
                </a:solidFill>
                <a:effectLst/>
                <a:uLnTx/>
                <a:uFillTx/>
                <a:latin typeface="Arial" panose="020B0604020202020204"/>
                <a:ea typeface="宋体" panose="02010600030101010101" pitchFamily="2" charset="-122"/>
                <a:cs typeface="+mn-cs"/>
              </a:endParaRPr>
            </a:p>
          </p:txBody>
        </p:sp>
        <p:sp>
          <p:nvSpPr>
            <p:cNvPr id="40" name="箭头: V 形 39"/>
            <p:cNvSpPr/>
            <p:nvPr>
              <p:custDataLst>
                <p:tags r:id="rId17"/>
              </p:custDataLst>
            </p:nvPr>
          </p:nvSpPr>
          <p:spPr>
            <a:xfrm rot="21353156">
              <a:off x="5375314" y="3077506"/>
              <a:ext cx="148494" cy="183028"/>
            </a:xfrm>
            <a:prstGeom prst="chevron">
              <a:avLst/>
            </a:prstGeom>
            <a:solidFill>
              <a:srgbClr val="63413A"/>
            </a:solidFill>
            <a:ln w="25400" cap="flat" cmpd="sng" algn="ctr">
              <a:solidFill>
                <a:srgbClr val="63413A"/>
              </a:solidFill>
              <a:prstDash val="solid"/>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b="0" i="0" u="none" strike="noStrike" kern="0" cap="none" spc="0" normalizeH="0" baseline="0" noProof="0">
                <a:ln>
                  <a:noFill/>
                </a:ln>
                <a:solidFill>
                  <a:srgbClr val="63413A"/>
                </a:solidFill>
                <a:effectLst/>
                <a:uLnTx/>
                <a:uFillTx/>
                <a:latin typeface="Arial" panose="020B0604020202020204"/>
                <a:ea typeface="宋体" panose="02010600030101010101" pitchFamily="2" charset="-122"/>
                <a:cs typeface="+mn-cs"/>
              </a:endParaRPr>
            </a:p>
          </p:txBody>
        </p:sp>
        <p:sp>
          <p:nvSpPr>
            <p:cNvPr id="41" name="箭头: V 形 40"/>
            <p:cNvSpPr/>
            <p:nvPr>
              <p:custDataLst>
                <p:tags r:id="rId18"/>
              </p:custDataLst>
            </p:nvPr>
          </p:nvSpPr>
          <p:spPr>
            <a:xfrm rot="21353156">
              <a:off x="8016558" y="3739133"/>
              <a:ext cx="148494" cy="183028"/>
            </a:xfrm>
            <a:prstGeom prst="chevron">
              <a:avLst/>
            </a:prstGeom>
            <a:solidFill>
              <a:srgbClr val="63413A"/>
            </a:solidFill>
            <a:ln w="25400" cap="flat" cmpd="sng" algn="ctr">
              <a:solidFill>
                <a:srgbClr val="63413A"/>
              </a:solidFill>
              <a:prstDash val="solid"/>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b="0" i="0" u="none" strike="noStrike" kern="0" cap="none" spc="0" normalizeH="0" baseline="0" noProof="0">
                <a:ln>
                  <a:noFill/>
                </a:ln>
                <a:solidFill>
                  <a:srgbClr val="63413A"/>
                </a:solidFill>
                <a:effectLst/>
                <a:uLnTx/>
                <a:uFillTx/>
                <a:latin typeface="Arial" panose="020B0604020202020204"/>
                <a:ea typeface="宋体" panose="02010600030101010101" pitchFamily="2" charset="-122"/>
                <a:cs typeface="+mn-cs"/>
              </a:endParaRPr>
            </a:p>
          </p:txBody>
        </p:sp>
        <p:sp>
          <p:nvSpPr>
            <p:cNvPr id="42" name="箭头: V 形 41"/>
            <p:cNvSpPr/>
            <p:nvPr>
              <p:custDataLst>
                <p:tags r:id="rId19"/>
              </p:custDataLst>
            </p:nvPr>
          </p:nvSpPr>
          <p:spPr>
            <a:xfrm rot="2253309">
              <a:off x="9989727" y="3862689"/>
              <a:ext cx="148494" cy="183028"/>
            </a:xfrm>
            <a:prstGeom prst="chevron">
              <a:avLst/>
            </a:prstGeom>
            <a:solidFill>
              <a:srgbClr val="63413A"/>
            </a:solidFill>
            <a:ln w="25400" cap="flat" cmpd="sng" algn="ctr">
              <a:solidFill>
                <a:srgbClr val="63413A"/>
              </a:solidFill>
              <a:prstDash val="solid"/>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b="0" i="0" u="none" strike="noStrike" kern="0" cap="none" spc="0" normalizeH="0" baseline="0" noProof="0">
                <a:ln>
                  <a:noFill/>
                </a:ln>
                <a:solidFill>
                  <a:srgbClr val="63413A"/>
                </a:solidFill>
                <a:effectLst/>
                <a:uLnTx/>
                <a:uFillTx/>
                <a:latin typeface="Arial" panose="020B0604020202020204"/>
                <a:ea typeface="宋体" panose="02010600030101010101" pitchFamily="2" charset="-122"/>
                <a:cs typeface="+mn-cs"/>
              </a:endParaRPr>
            </a:p>
          </p:txBody>
        </p:sp>
      </p:grpSp>
      <p:grpSp>
        <p:nvGrpSpPr>
          <p:cNvPr id="43" name="Google Shape;859;p60"/>
          <p:cNvGrpSpPr/>
          <p:nvPr>
            <p:custDataLst>
              <p:tags r:id="rId20"/>
            </p:custDataLst>
          </p:nvPr>
        </p:nvGrpSpPr>
        <p:grpSpPr>
          <a:xfrm>
            <a:off x="3320393" y="2676267"/>
            <a:ext cx="523636" cy="852999"/>
            <a:chOff x="1541325" y="1034500"/>
            <a:chExt cx="234075" cy="402775"/>
          </a:xfrm>
        </p:grpSpPr>
        <p:sp>
          <p:nvSpPr>
            <p:cNvPr id="44" name="Google Shape;860;p60"/>
            <p:cNvSpPr/>
            <p:nvPr>
              <p:custDataLst>
                <p:tags r:id="rId21"/>
              </p:custDataLst>
            </p:nvPr>
          </p:nvSpPr>
          <p:spPr>
            <a:xfrm>
              <a:off x="1541325" y="1034500"/>
              <a:ext cx="234075" cy="332100"/>
            </a:xfrm>
            <a:custGeom>
              <a:avLst/>
              <a:gdLst/>
              <a:ahLst/>
              <a:cxnLst/>
              <a:rect l="l" t="t" r="r" b="b"/>
              <a:pathLst>
                <a:path w="9363" h="13283" extrusionOk="0">
                  <a:moveTo>
                    <a:pt x="4682" y="1"/>
                  </a:moveTo>
                  <a:cubicBezTo>
                    <a:pt x="2098" y="1"/>
                    <a:pt x="1" y="2098"/>
                    <a:pt x="1" y="4712"/>
                  </a:cubicBezTo>
                  <a:cubicBezTo>
                    <a:pt x="1" y="4803"/>
                    <a:pt x="1" y="4925"/>
                    <a:pt x="1" y="5046"/>
                  </a:cubicBezTo>
                  <a:cubicBezTo>
                    <a:pt x="1" y="5077"/>
                    <a:pt x="1" y="5107"/>
                    <a:pt x="1" y="5137"/>
                  </a:cubicBezTo>
                  <a:cubicBezTo>
                    <a:pt x="1" y="5168"/>
                    <a:pt x="31" y="5168"/>
                    <a:pt x="31" y="5198"/>
                  </a:cubicBezTo>
                  <a:cubicBezTo>
                    <a:pt x="274" y="8602"/>
                    <a:pt x="4682" y="13283"/>
                    <a:pt x="4682" y="13283"/>
                  </a:cubicBezTo>
                  <a:cubicBezTo>
                    <a:pt x="4682" y="13283"/>
                    <a:pt x="9059" y="8602"/>
                    <a:pt x="9332" y="5198"/>
                  </a:cubicBezTo>
                  <a:cubicBezTo>
                    <a:pt x="9332" y="5168"/>
                    <a:pt x="9332" y="5168"/>
                    <a:pt x="9332" y="5137"/>
                  </a:cubicBezTo>
                  <a:cubicBezTo>
                    <a:pt x="9363" y="5107"/>
                    <a:pt x="9363" y="5077"/>
                    <a:pt x="9363" y="5046"/>
                  </a:cubicBezTo>
                  <a:cubicBezTo>
                    <a:pt x="9363" y="4955"/>
                    <a:pt x="9363" y="4833"/>
                    <a:pt x="9363" y="4712"/>
                  </a:cubicBezTo>
                  <a:cubicBezTo>
                    <a:pt x="9363" y="2098"/>
                    <a:pt x="7265" y="1"/>
                    <a:pt x="4682" y="1"/>
                  </a:cubicBezTo>
                  <a:close/>
                </a:path>
              </a:pathLst>
            </a:custGeom>
            <a:solidFill>
              <a:srgbClr val="63413A"/>
            </a:solidFill>
            <a:ln w="9525" cap="flat" cmpd="sng">
              <a:solidFill>
                <a:srgbClr val="63413A"/>
              </a:solidFill>
              <a:prstDash val="solid"/>
              <a:round/>
              <a:headEnd type="none" w="sm" len="sm"/>
              <a:tailEnd type="none" w="sm" len="sm"/>
            </a:ln>
          </p:spPr>
          <p:txBody>
            <a:bodyPr spcFirstLastPara="1" wrap="square" lIns="91409" tIns="91409" rIns="91409" bIns="91409"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等线" panose="02010600030101010101" charset="-122"/>
                <a:ea typeface="+mn-ea"/>
                <a:cs typeface="Arial" panose="020B0604020202020204"/>
                <a:sym typeface="Arial" panose="020B0604020202020204"/>
              </a:endParaRPr>
            </a:p>
          </p:txBody>
        </p:sp>
        <p:sp>
          <p:nvSpPr>
            <p:cNvPr id="45" name="Google Shape;861;p60"/>
            <p:cNvSpPr/>
            <p:nvPr>
              <p:custDataLst>
                <p:tags r:id="rId22"/>
              </p:custDataLst>
            </p:nvPr>
          </p:nvSpPr>
          <p:spPr>
            <a:xfrm>
              <a:off x="1613525" y="1402275"/>
              <a:ext cx="89675" cy="35000"/>
            </a:xfrm>
            <a:custGeom>
              <a:avLst/>
              <a:gdLst/>
              <a:ahLst/>
              <a:cxnLst/>
              <a:rect l="l" t="t" r="r" b="b"/>
              <a:pathLst>
                <a:path w="3587" h="1400" extrusionOk="0">
                  <a:moveTo>
                    <a:pt x="1794" y="1"/>
                  </a:moveTo>
                  <a:cubicBezTo>
                    <a:pt x="791" y="1"/>
                    <a:pt x="0" y="305"/>
                    <a:pt x="0" y="700"/>
                  </a:cubicBezTo>
                  <a:cubicBezTo>
                    <a:pt x="0" y="1095"/>
                    <a:pt x="791" y="1399"/>
                    <a:pt x="1794" y="1399"/>
                  </a:cubicBezTo>
                  <a:cubicBezTo>
                    <a:pt x="2797" y="1399"/>
                    <a:pt x="3587" y="1095"/>
                    <a:pt x="3587" y="700"/>
                  </a:cubicBezTo>
                  <a:cubicBezTo>
                    <a:pt x="3587" y="305"/>
                    <a:pt x="2797" y="1"/>
                    <a:pt x="1794" y="1"/>
                  </a:cubicBezTo>
                  <a:close/>
                </a:path>
              </a:pathLst>
            </a:custGeom>
            <a:solidFill>
              <a:srgbClr val="63413A"/>
            </a:solidFill>
            <a:ln w="9525" cap="flat" cmpd="sng">
              <a:solidFill>
                <a:srgbClr val="63413A"/>
              </a:solidFill>
              <a:prstDash val="solid"/>
              <a:round/>
              <a:headEnd type="none" w="sm" len="sm"/>
              <a:tailEnd type="none" w="sm" len="sm"/>
            </a:ln>
          </p:spPr>
          <p:txBody>
            <a:bodyPr spcFirstLastPara="1" wrap="square" lIns="91409" tIns="91409" rIns="91409" bIns="91409"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等线" panose="02010600030101010101" charset="-122"/>
                <a:ea typeface="+mn-ea"/>
                <a:cs typeface="Arial" panose="020B0604020202020204"/>
                <a:sym typeface="Arial" panose="020B0604020202020204"/>
              </a:endParaRPr>
            </a:p>
          </p:txBody>
        </p:sp>
        <p:sp>
          <p:nvSpPr>
            <p:cNvPr id="46" name="Google Shape;862;p60"/>
            <p:cNvSpPr/>
            <p:nvPr>
              <p:custDataLst>
                <p:tags r:id="rId23"/>
              </p:custDataLst>
            </p:nvPr>
          </p:nvSpPr>
          <p:spPr>
            <a:xfrm>
              <a:off x="1581600" y="1080550"/>
              <a:ext cx="153525" cy="143300"/>
            </a:xfrm>
            <a:custGeom>
              <a:avLst/>
              <a:gdLst/>
              <a:ahLst/>
              <a:cxnLst/>
              <a:rect l="l" t="t" r="r" b="b"/>
              <a:pathLst>
                <a:path w="6141" h="5732" extrusionOk="0">
                  <a:moveTo>
                    <a:pt x="3038" y="0"/>
                  </a:moveTo>
                  <a:cubicBezTo>
                    <a:pt x="1675" y="0"/>
                    <a:pt x="461" y="1000"/>
                    <a:pt x="244" y="2414"/>
                  </a:cubicBezTo>
                  <a:cubicBezTo>
                    <a:pt x="1" y="3964"/>
                    <a:pt x="1034" y="5423"/>
                    <a:pt x="2615" y="5697"/>
                  </a:cubicBezTo>
                  <a:cubicBezTo>
                    <a:pt x="2763" y="5720"/>
                    <a:pt x="2911" y="5731"/>
                    <a:pt x="3057" y="5731"/>
                  </a:cubicBezTo>
                  <a:cubicBezTo>
                    <a:pt x="4434" y="5731"/>
                    <a:pt x="5650" y="4727"/>
                    <a:pt x="5897" y="3326"/>
                  </a:cubicBezTo>
                  <a:cubicBezTo>
                    <a:pt x="6141" y="1745"/>
                    <a:pt x="5077" y="286"/>
                    <a:pt x="3527" y="43"/>
                  </a:cubicBezTo>
                  <a:cubicBezTo>
                    <a:pt x="3363" y="14"/>
                    <a:pt x="3199" y="0"/>
                    <a:pt x="3038" y="0"/>
                  </a:cubicBezTo>
                  <a:close/>
                </a:path>
              </a:pathLst>
            </a:custGeom>
            <a:solidFill>
              <a:srgbClr val="F8F1E8"/>
            </a:solidFill>
            <a:ln w="9525" cap="flat" cmpd="sng">
              <a:solidFill>
                <a:srgbClr val="63413A"/>
              </a:solidFill>
              <a:prstDash val="solid"/>
              <a:round/>
              <a:headEnd type="none" w="sm" len="sm"/>
              <a:tailEnd type="none" w="sm" len="sm"/>
            </a:ln>
          </p:spPr>
          <p:txBody>
            <a:bodyPr spcFirstLastPara="1" wrap="square" lIns="91409" tIns="91409" rIns="91409" bIns="91409"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等线" panose="02010600030101010101" charset="-122"/>
                <a:ea typeface="+mn-ea"/>
                <a:cs typeface="Arial" panose="020B0604020202020204"/>
                <a:sym typeface="Arial" panose="020B0604020202020204"/>
              </a:endParaRPr>
            </a:p>
          </p:txBody>
        </p:sp>
      </p:grpSp>
      <p:sp>
        <p:nvSpPr>
          <p:cNvPr id="47" name="椭圆 46"/>
          <p:cNvSpPr/>
          <p:nvPr>
            <p:custDataLst>
              <p:tags r:id="rId24"/>
            </p:custDataLst>
          </p:nvPr>
        </p:nvSpPr>
        <p:spPr>
          <a:xfrm>
            <a:off x="3959635" y="2715361"/>
            <a:ext cx="479066" cy="472605"/>
          </a:xfrm>
          <a:prstGeom prst="ellipse">
            <a:avLst/>
          </a:prstGeom>
          <a:solidFill>
            <a:srgbClr val="63413A"/>
          </a:solidFill>
          <a:ln w="25400" cap="flat" cmpd="sng" algn="ctr">
            <a:noFill/>
            <a:prstDash val="solid"/>
          </a:ln>
          <a:effectLst/>
        </p:spPr>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400" b="1" i="0" u="none" strike="noStrike" kern="1200" cap="none" spc="0" normalizeH="0" baseline="0" noProof="0">
                <a:ln>
                  <a:noFill/>
                </a:ln>
                <a:solidFill>
                  <a:srgbClr val="FFFFFF"/>
                </a:solidFill>
                <a:effectLst/>
                <a:uLnTx/>
                <a:uFillTx/>
                <a:latin typeface="Times New Roman" panose="02020603050405020304" charset="0"/>
                <a:ea typeface="宋体" panose="02010600030101010101" pitchFamily="2" charset="-122"/>
                <a:cs typeface="Times New Roman" panose="02020603050405020304" charset="0"/>
              </a:rPr>
              <a:t>1</a:t>
            </a:r>
            <a:endParaRPr kumimoji="0" lang="zh-CN" altLang="en-US" sz="2400" b="1" i="0" u="none" strike="noStrike" kern="1200" cap="none" spc="0" normalizeH="0" baseline="0" noProof="0">
              <a:ln>
                <a:noFill/>
              </a:ln>
              <a:solidFill>
                <a:srgbClr val="FFFFFF"/>
              </a:solidFill>
              <a:effectLst/>
              <a:uLnTx/>
              <a:uFillTx/>
              <a:latin typeface="Times New Roman" panose="02020603050405020304" charset="0"/>
              <a:ea typeface="宋体" panose="02010600030101010101" pitchFamily="2" charset="-122"/>
              <a:cs typeface="Times New Roman" panose="02020603050405020304" charset="0"/>
            </a:endParaRPr>
          </a:p>
        </p:txBody>
      </p:sp>
      <p:grpSp>
        <p:nvGrpSpPr>
          <p:cNvPr id="48" name="Google Shape;859;p60"/>
          <p:cNvGrpSpPr/>
          <p:nvPr>
            <p:custDataLst>
              <p:tags r:id="rId25"/>
            </p:custDataLst>
          </p:nvPr>
        </p:nvGrpSpPr>
        <p:grpSpPr>
          <a:xfrm>
            <a:off x="5814695" y="3494405"/>
            <a:ext cx="422275" cy="710565"/>
            <a:chOff x="1541325" y="1034500"/>
            <a:chExt cx="234075" cy="402775"/>
          </a:xfrm>
        </p:grpSpPr>
        <p:sp>
          <p:nvSpPr>
            <p:cNvPr id="49" name="Google Shape;860;p60"/>
            <p:cNvSpPr/>
            <p:nvPr>
              <p:custDataLst>
                <p:tags r:id="rId26"/>
              </p:custDataLst>
            </p:nvPr>
          </p:nvSpPr>
          <p:spPr>
            <a:xfrm>
              <a:off x="1541325" y="1034500"/>
              <a:ext cx="234075" cy="332100"/>
            </a:xfrm>
            <a:custGeom>
              <a:avLst/>
              <a:gdLst/>
              <a:ahLst/>
              <a:cxnLst/>
              <a:rect l="l" t="t" r="r" b="b"/>
              <a:pathLst>
                <a:path w="9363" h="13283" extrusionOk="0">
                  <a:moveTo>
                    <a:pt x="4682" y="1"/>
                  </a:moveTo>
                  <a:cubicBezTo>
                    <a:pt x="2098" y="1"/>
                    <a:pt x="1" y="2098"/>
                    <a:pt x="1" y="4712"/>
                  </a:cubicBezTo>
                  <a:cubicBezTo>
                    <a:pt x="1" y="4803"/>
                    <a:pt x="1" y="4925"/>
                    <a:pt x="1" y="5046"/>
                  </a:cubicBezTo>
                  <a:cubicBezTo>
                    <a:pt x="1" y="5077"/>
                    <a:pt x="1" y="5107"/>
                    <a:pt x="1" y="5137"/>
                  </a:cubicBezTo>
                  <a:cubicBezTo>
                    <a:pt x="1" y="5168"/>
                    <a:pt x="31" y="5168"/>
                    <a:pt x="31" y="5198"/>
                  </a:cubicBezTo>
                  <a:cubicBezTo>
                    <a:pt x="274" y="8602"/>
                    <a:pt x="4682" y="13283"/>
                    <a:pt x="4682" y="13283"/>
                  </a:cubicBezTo>
                  <a:cubicBezTo>
                    <a:pt x="4682" y="13283"/>
                    <a:pt x="9059" y="8602"/>
                    <a:pt x="9332" y="5198"/>
                  </a:cubicBezTo>
                  <a:cubicBezTo>
                    <a:pt x="9332" y="5168"/>
                    <a:pt x="9332" y="5168"/>
                    <a:pt x="9332" y="5137"/>
                  </a:cubicBezTo>
                  <a:cubicBezTo>
                    <a:pt x="9363" y="5107"/>
                    <a:pt x="9363" y="5077"/>
                    <a:pt x="9363" y="5046"/>
                  </a:cubicBezTo>
                  <a:cubicBezTo>
                    <a:pt x="9363" y="4955"/>
                    <a:pt x="9363" y="4833"/>
                    <a:pt x="9363" y="4712"/>
                  </a:cubicBezTo>
                  <a:cubicBezTo>
                    <a:pt x="9363" y="2098"/>
                    <a:pt x="7265" y="1"/>
                    <a:pt x="4682" y="1"/>
                  </a:cubicBezTo>
                  <a:close/>
                </a:path>
              </a:pathLst>
            </a:custGeom>
            <a:solidFill>
              <a:schemeClr val="accent6"/>
            </a:solidFill>
            <a:ln w="9525" cap="flat" cmpd="sng">
              <a:solidFill>
                <a:srgbClr val="63413A"/>
              </a:solidFill>
              <a:prstDash val="solid"/>
              <a:round/>
              <a:headEnd type="none" w="sm" len="sm"/>
              <a:tailEnd type="none" w="sm" len="sm"/>
            </a:ln>
          </p:spPr>
          <p:txBody>
            <a:bodyPr spcFirstLastPara="1" wrap="square" lIns="91409" tIns="91409" rIns="91409" bIns="91409"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0" name="Google Shape;861;p60"/>
            <p:cNvSpPr/>
            <p:nvPr>
              <p:custDataLst>
                <p:tags r:id="rId27"/>
              </p:custDataLst>
            </p:nvPr>
          </p:nvSpPr>
          <p:spPr>
            <a:xfrm>
              <a:off x="1613525" y="1402275"/>
              <a:ext cx="89675" cy="35000"/>
            </a:xfrm>
            <a:custGeom>
              <a:avLst/>
              <a:gdLst/>
              <a:ahLst/>
              <a:cxnLst/>
              <a:rect l="l" t="t" r="r" b="b"/>
              <a:pathLst>
                <a:path w="3587" h="1400" extrusionOk="0">
                  <a:moveTo>
                    <a:pt x="1794" y="1"/>
                  </a:moveTo>
                  <a:cubicBezTo>
                    <a:pt x="791" y="1"/>
                    <a:pt x="0" y="305"/>
                    <a:pt x="0" y="700"/>
                  </a:cubicBezTo>
                  <a:cubicBezTo>
                    <a:pt x="0" y="1095"/>
                    <a:pt x="791" y="1399"/>
                    <a:pt x="1794" y="1399"/>
                  </a:cubicBezTo>
                  <a:cubicBezTo>
                    <a:pt x="2797" y="1399"/>
                    <a:pt x="3587" y="1095"/>
                    <a:pt x="3587" y="700"/>
                  </a:cubicBezTo>
                  <a:cubicBezTo>
                    <a:pt x="3587" y="305"/>
                    <a:pt x="2797" y="1"/>
                    <a:pt x="1794" y="1"/>
                  </a:cubicBezTo>
                  <a:close/>
                </a:path>
              </a:pathLst>
            </a:custGeom>
            <a:solidFill>
              <a:schemeClr val="accent6"/>
            </a:solidFill>
            <a:ln w="9525" cap="flat" cmpd="sng">
              <a:solidFill>
                <a:srgbClr val="63413A"/>
              </a:solidFill>
              <a:prstDash val="solid"/>
              <a:round/>
              <a:headEnd type="none" w="sm" len="sm"/>
              <a:tailEnd type="none" w="sm" len="sm"/>
            </a:ln>
          </p:spPr>
          <p:txBody>
            <a:bodyPr spcFirstLastPara="1" wrap="square" lIns="91409" tIns="91409" rIns="91409" bIns="91409"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1" name="Google Shape;862;p60"/>
            <p:cNvSpPr/>
            <p:nvPr>
              <p:custDataLst>
                <p:tags r:id="rId28"/>
              </p:custDataLst>
            </p:nvPr>
          </p:nvSpPr>
          <p:spPr>
            <a:xfrm>
              <a:off x="1581600" y="1080550"/>
              <a:ext cx="153525" cy="143300"/>
            </a:xfrm>
            <a:custGeom>
              <a:avLst/>
              <a:gdLst/>
              <a:ahLst/>
              <a:cxnLst/>
              <a:rect l="l" t="t" r="r" b="b"/>
              <a:pathLst>
                <a:path w="6141" h="5732" extrusionOk="0">
                  <a:moveTo>
                    <a:pt x="3038" y="0"/>
                  </a:moveTo>
                  <a:cubicBezTo>
                    <a:pt x="1675" y="0"/>
                    <a:pt x="461" y="1000"/>
                    <a:pt x="244" y="2414"/>
                  </a:cubicBezTo>
                  <a:cubicBezTo>
                    <a:pt x="1" y="3964"/>
                    <a:pt x="1034" y="5423"/>
                    <a:pt x="2615" y="5697"/>
                  </a:cubicBezTo>
                  <a:cubicBezTo>
                    <a:pt x="2763" y="5720"/>
                    <a:pt x="2911" y="5731"/>
                    <a:pt x="3057" y="5731"/>
                  </a:cubicBezTo>
                  <a:cubicBezTo>
                    <a:pt x="4434" y="5731"/>
                    <a:pt x="5650" y="4727"/>
                    <a:pt x="5897" y="3326"/>
                  </a:cubicBezTo>
                  <a:cubicBezTo>
                    <a:pt x="6141" y="1745"/>
                    <a:pt x="5077" y="286"/>
                    <a:pt x="3527" y="43"/>
                  </a:cubicBezTo>
                  <a:cubicBezTo>
                    <a:pt x="3363" y="14"/>
                    <a:pt x="3199" y="0"/>
                    <a:pt x="3038" y="0"/>
                  </a:cubicBezTo>
                  <a:close/>
                </a:path>
              </a:pathLst>
            </a:custGeom>
            <a:solidFill>
              <a:srgbClr val="F8F1E8"/>
            </a:solidFill>
            <a:ln w="9525" cap="flat" cmpd="sng">
              <a:solidFill>
                <a:srgbClr val="63413A"/>
              </a:solidFill>
              <a:prstDash val="solid"/>
              <a:round/>
              <a:headEnd type="none" w="sm" len="sm"/>
              <a:tailEnd type="none" w="sm" len="sm"/>
            </a:ln>
          </p:spPr>
          <p:txBody>
            <a:bodyPr spcFirstLastPara="1" wrap="square" lIns="91409" tIns="91409" rIns="91409" bIns="91409"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sp>
        <p:nvSpPr>
          <p:cNvPr id="52" name="椭圆 51"/>
          <p:cNvSpPr/>
          <p:nvPr>
            <p:custDataLst>
              <p:tags r:id="rId29"/>
            </p:custDataLst>
          </p:nvPr>
        </p:nvSpPr>
        <p:spPr>
          <a:xfrm>
            <a:off x="5814654" y="4347709"/>
            <a:ext cx="479066" cy="472605"/>
          </a:xfrm>
          <a:prstGeom prst="ellipse">
            <a:avLst/>
          </a:prstGeom>
          <a:solidFill>
            <a:schemeClr val="accent6"/>
          </a:solidFill>
          <a:ln w="25400" cap="flat" cmpd="sng" algn="ctr">
            <a:noFill/>
            <a:prstDash val="solid"/>
          </a:ln>
          <a:effectLst/>
        </p:spPr>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400" b="1" i="0" u="none" strike="noStrike" kern="1200" cap="none" spc="0" normalizeH="0" baseline="0" noProof="0">
                <a:ln>
                  <a:noFill/>
                </a:ln>
                <a:solidFill>
                  <a:srgbClr val="FFFFFF"/>
                </a:solidFill>
                <a:effectLst/>
                <a:uLnTx/>
                <a:uFillTx/>
                <a:latin typeface="Times New Roman" panose="02020603050405020304" charset="0"/>
                <a:ea typeface="宋体" panose="02010600030101010101" pitchFamily="2" charset="-122"/>
                <a:cs typeface="Times New Roman" panose="02020603050405020304" charset="0"/>
              </a:rPr>
              <a:t>2</a:t>
            </a:r>
            <a:endParaRPr kumimoji="0" lang="zh-CN" altLang="en-US" sz="2400" b="1" i="0" u="none" strike="noStrike" kern="1200" cap="none" spc="0" normalizeH="0" baseline="0" noProof="0">
              <a:ln>
                <a:noFill/>
              </a:ln>
              <a:solidFill>
                <a:srgbClr val="FFFFFF"/>
              </a:solidFill>
              <a:effectLst/>
              <a:uLnTx/>
              <a:uFillTx/>
              <a:latin typeface="Times New Roman" panose="02020603050405020304" charset="0"/>
              <a:ea typeface="宋体" panose="02010600030101010101" pitchFamily="2" charset="-122"/>
              <a:cs typeface="Times New Roman" panose="02020603050405020304" charset="0"/>
            </a:endParaRPr>
          </a:p>
        </p:txBody>
      </p:sp>
      <p:sp>
        <p:nvSpPr>
          <p:cNvPr id="53" name="椭圆 52"/>
          <p:cNvSpPr/>
          <p:nvPr>
            <p:custDataLst>
              <p:tags r:id="rId30"/>
            </p:custDataLst>
          </p:nvPr>
        </p:nvSpPr>
        <p:spPr>
          <a:xfrm>
            <a:off x="9858205" y="4320580"/>
            <a:ext cx="479066" cy="472605"/>
          </a:xfrm>
          <a:prstGeom prst="ellipse">
            <a:avLst/>
          </a:prstGeom>
          <a:solidFill>
            <a:srgbClr val="63413A"/>
          </a:solidFill>
          <a:ln w="25400" cap="flat" cmpd="sng" algn="ctr">
            <a:noFill/>
            <a:prstDash val="solid"/>
          </a:ln>
          <a:effectLst/>
        </p:spPr>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400" b="1" i="0" u="none" strike="noStrike" kern="1200" cap="none" spc="0" normalizeH="0" baseline="0" noProof="0">
                <a:ln>
                  <a:noFill/>
                </a:ln>
                <a:solidFill>
                  <a:srgbClr val="FFFFFF"/>
                </a:solidFill>
                <a:effectLst/>
                <a:uLnTx/>
                <a:uFillTx/>
                <a:latin typeface="Times New Roman" panose="02020603050405020304" charset="0"/>
                <a:ea typeface="宋体" panose="02010600030101010101" pitchFamily="2" charset="-122"/>
                <a:cs typeface="Times New Roman" panose="02020603050405020304" charset="0"/>
              </a:rPr>
              <a:t>3</a:t>
            </a:r>
            <a:endParaRPr kumimoji="0" lang="zh-CN" altLang="en-US" sz="2400" b="1" i="0" u="none" strike="noStrike" kern="1200" cap="none" spc="0" normalizeH="0" baseline="0" noProof="0">
              <a:ln>
                <a:noFill/>
              </a:ln>
              <a:solidFill>
                <a:srgbClr val="FFFFFF"/>
              </a:solidFill>
              <a:effectLst/>
              <a:uLnTx/>
              <a:uFillTx/>
              <a:latin typeface="Times New Roman" panose="02020603050405020304" charset="0"/>
              <a:ea typeface="宋体" panose="02010600030101010101" pitchFamily="2" charset="-122"/>
              <a:cs typeface="Times New Roman" panose="02020603050405020304" charset="0"/>
            </a:endParaRPr>
          </a:p>
        </p:txBody>
      </p:sp>
      <p:grpSp>
        <p:nvGrpSpPr>
          <p:cNvPr id="54" name="Google Shape;859;p60"/>
          <p:cNvGrpSpPr/>
          <p:nvPr>
            <p:custDataLst>
              <p:tags r:id="rId31"/>
            </p:custDataLst>
          </p:nvPr>
        </p:nvGrpSpPr>
        <p:grpSpPr>
          <a:xfrm>
            <a:off x="9233837" y="3865989"/>
            <a:ext cx="538252" cy="894339"/>
            <a:chOff x="1541325" y="1034500"/>
            <a:chExt cx="234075" cy="402775"/>
          </a:xfrm>
        </p:grpSpPr>
        <p:sp>
          <p:nvSpPr>
            <p:cNvPr id="55" name="Google Shape;860;p60"/>
            <p:cNvSpPr/>
            <p:nvPr>
              <p:custDataLst>
                <p:tags r:id="rId32"/>
              </p:custDataLst>
            </p:nvPr>
          </p:nvSpPr>
          <p:spPr>
            <a:xfrm>
              <a:off x="1541325" y="1034500"/>
              <a:ext cx="234075" cy="332100"/>
            </a:xfrm>
            <a:custGeom>
              <a:avLst/>
              <a:gdLst/>
              <a:ahLst/>
              <a:cxnLst/>
              <a:rect l="l" t="t" r="r" b="b"/>
              <a:pathLst>
                <a:path w="9363" h="13283" extrusionOk="0">
                  <a:moveTo>
                    <a:pt x="4682" y="1"/>
                  </a:moveTo>
                  <a:cubicBezTo>
                    <a:pt x="2098" y="1"/>
                    <a:pt x="1" y="2098"/>
                    <a:pt x="1" y="4712"/>
                  </a:cubicBezTo>
                  <a:cubicBezTo>
                    <a:pt x="1" y="4803"/>
                    <a:pt x="1" y="4925"/>
                    <a:pt x="1" y="5046"/>
                  </a:cubicBezTo>
                  <a:cubicBezTo>
                    <a:pt x="1" y="5077"/>
                    <a:pt x="1" y="5107"/>
                    <a:pt x="1" y="5137"/>
                  </a:cubicBezTo>
                  <a:cubicBezTo>
                    <a:pt x="1" y="5168"/>
                    <a:pt x="31" y="5168"/>
                    <a:pt x="31" y="5198"/>
                  </a:cubicBezTo>
                  <a:cubicBezTo>
                    <a:pt x="274" y="8602"/>
                    <a:pt x="4682" y="13283"/>
                    <a:pt x="4682" y="13283"/>
                  </a:cubicBezTo>
                  <a:cubicBezTo>
                    <a:pt x="4682" y="13283"/>
                    <a:pt x="9059" y="8602"/>
                    <a:pt x="9332" y="5198"/>
                  </a:cubicBezTo>
                  <a:cubicBezTo>
                    <a:pt x="9332" y="5168"/>
                    <a:pt x="9332" y="5168"/>
                    <a:pt x="9332" y="5137"/>
                  </a:cubicBezTo>
                  <a:cubicBezTo>
                    <a:pt x="9363" y="5107"/>
                    <a:pt x="9363" y="5077"/>
                    <a:pt x="9363" y="5046"/>
                  </a:cubicBezTo>
                  <a:cubicBezTo>
                    <a:pt x="9363" y="4955"/>
                    <a:pt x="9363" y="4833"/>
                    <a:pt x="9363" y="4712"/>
                  </a:cubicBezTo>
                  <a:cubicBezTo>
                    <a:pt x="9363" y="2098"/>
                    <a:pt x="7265" y="1"/>
                    <a:pt x="4682" y="1"/>
                  </a:cubicBezTo>
                  <a:close/>
                </a:path>
              </a:pathLst>
            </a:custGeom>
            <a:solidFill>
              <a:srgbClr val="63413A"/>
            </a:solidFill>
            <a:ln w="9525" cap="flat" cmpd="sng">
              <a:solidFill>
                <a:srgbClr val="63413A"/>
              </a:solidFill>
              <a:prstDash val="solid"/>
              <a:round/>
              <a:headEnd type="none" w="sm" len="sm"/>
              <a:tailEnd type="none" w="sm" len="sm"/>
            </a:ln>
          </p:spPr>
          <p:txBody>
            <a:bodyPr spcFirstLastPara="1" wrap="square" lIns="91409" tIns="91409" rIns="91409" bIns="91409"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6" name="Google Shape;861;p60"/>
            <p:cNvSpPr/>
            <p:nvPr>
              <p:custDataLst>
                <p:tags r:id="rId33"/>
              </p:custDataLst>
            </p:nvPr>
          </p:nvSpPr>
          <p:spPr>
            <a:xfrm>
              <a:off x="1613525" y="1402275"/>
              <a:ext cx="89675" cy="35000"/>
            </a:xfrm>
            <a:custGeom>
              <a:avLst/>
              <a:gdLst/>
              <a:ahLst/>
              <a:cxnLst/>
              <a:rect l="l" t="t" r="r" b="b"/>
              <a:pathLst>
                <a:path w="3587" h="1400" extrusionOk="0">
                  <a:moveTo>
                    <a:pt x="1794" y="1"/>
                  </a:moveTo>
                  <a:cubicBezTo>
                    <a:pt x="791" y="1"/>
                    <a:pt x="0" y="305"/>
                    <a:pt x="0" y="700"/>
                  </a:cubicBezTo>
                  <a:cubicBezTo>
                    <a:pt x="0" y="1095"/>
                    <a:pt x="791" y="1399"/>
                    <a:pt x="1794" y="1399"/>
                  </a:cubicBezTo>
                  <a:cubicBezTo>
                    <a:pt x="2797" y="1399"/>
                    <a:pt x="3587" y="1095"/>
                    <a:pt x="3587" y="700"/>
                  </a:cubicBezTo>
                  <a:cubicBezTo>
                    <a:pt x="3587" y="305"/>
                    <a:pt x="2797" y="1"/>
                    <a:pt x="1794" y="1"/>
                  </a:cubicBezTo>
                  <a:close/>
                </a:path>
              </a:pathLst>
            </a:custGeom>
            <a:solidFill>
              <a:srgbClr val="63413A"/>
            </a:solidFill>
            <a:ln w="9525" cap="flat" cmpd="sng">
              <a:solidFill>
                <a:srgbClr val="63413A"/>
              </a:solidFill>
              <a:prstDash val="solid"/>
              <a:round/>
              <a:headEnd type="none" w="sm" len="sm"/>
              <a:tailEnd type="none" w="sm" len="sm"/>
            </a:ln>
          </p:spPr>
          <p:txBody>
            <a:bodyPr spcFirstLastPara="1" wrap="square" lIns="91409" tIns="91409" rIns="91409" bIns="91409"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7" name="Google Shape;862;p60"/>
            <p:cNvSpPr/>
            <p:nvPr>
              <p:custDataLst>
                <p:tags r:id="rId34"/>
              </p:custDataLst>
            </p:nvPr>
          </p:nvSpPr>
          <p:spPr>
            <a:xfrm>
              <a:off x="1581600" y="1080550"/>
              <a:ext cx="153525" cy="143300"/>
            </a:xfrm>
            <a:custGeom>
              <a:avLst/>
              <a:gdLst/>
              <a:ahLst/>
              <a:cxnLst/>
              <a:rect l="l" t="t" r="r" b="b"/>
              <a:pathLst>
                <a:path w="6141" h="5732" extrusionOk="0">
                  <a:moveTo>
                    <a:pt x="3038" y="0"/>
                  </a:moveTo>
                  <a:cubicBezTo>
                    <a:pt x="1675" y="0"/>
                    <a:pt x="461" y="1000"/>
                    <a:pt x="244" y="2414"/>
                  </a:cubicBezTo>
                  <a:cubicBezTo>
                    <a:pt x="1" y="3964"/>
                    <a:pt x="1034" y="5423"/>
                    <a:pt x="2615" y="5697"/>
                  </a:cubicBezTo>
                  <a:cubicBezTo>
                    <a:pt x="2763" y="5720"/>
                    <a:pt x="2911" y="5731"/>
                    <a:pt x="3057" y="5731"/>
                  </a:cubicBezTo>
                  <a:cubicBezTo>
                    <a:pt x="4434" y="5731"/>
                    <a:pt x="5650" y="4727"/>
                    <a:pt x="5897" y="3326"/>
                  </a:cubicBezTo>
                  <a:cubicBezTo>
                    <a:pt x="6141" y="1745"/>
                    <a:pt x="5077" y="286"/>
                    <a:pt x="3527" y="43"/>
                  </a:cubicBezTo>
                  <a:cubicBezTo>
                    <a:pt x="3363" y="14"/>
                    <a:pt x="3199" y="0"/>
                    <a:pt x="3038" y="0"/>
                  </a:cubicBezTo>
                  <a:close/>
                </a:path>
              </a:pathLst>
            </a:custGeom>
            <a:solidFill>
              <a:srgbClr val="F8F1E8"/>
            </a:solidFill>
            <a:ln w="9525" cap="flat" cmpd="sng">
              <a:solidFill>
                <a:srgbClr val="63413A"/>
              </a:solidFill>
              <a:prstDash val="solid"/>
              <a:round/>
              <a:headEnd type="none" w="sm" len="sm"/>
              <a:tailEnd type="none" w="sm" len="sm"/>
            </a:ln>
          </p:spPr>
          <p:txBody>
            <a:bodyPr spcFirstLastPara="1" wrap="square" lIns="91409" tIns="91409" rIns="91409" bIns="91409"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sp>
        <p:nvSpPr>
          <p:cNvPr id="12" name="文本框 11"/>
          <p:cNvSpPr txBox="1"/>
          <p:nvPr>
            <p:custDataLst>
              <p:tags r:id="rId35"/>
            </p:custDataLst>
          </p:nvPr>
        </p:nvSpPr>
        <p:spPr>
          <a:xfrm>
            <a:off x="511810" y="5560060"/>
            <a:ext cx="2898775" cy="538480"/>
          </a:xfrm>
          <a:prstGeom prst="roundRect">
            <a:avLst/>
          </a:prstGeom>
          <a:solidFill>
            <a:srgbClr val="00C9C4"/>
          </a:solidFill>
        </p:spPr>
        <p:txBody>
          <a:bodyPr wrap="square"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US" altLang="zh-CN" sz="3200" b="1">
                <a:latin typeface="Times New Roman" panose="02020603050405020304" charset="0"/>
                <a:cs typeface="Times New Roman" panose="02020603050405020304" charset="0"/>
                <a:sym typeface="+mn-ea"/>
              </a:rPr>
              <a:t>Jeff and Janna</a:t>
            </a:r>
            <a:endParaRPr kumimoji="0" lang="en-US" altLang="zh-CN" sz="3200" b="1" i="0" u="none" strike="noStrike" kern="1200" cap="none" spc="0" normalizeH="0" baseline="0" noProof="0">
              <a:ln>
                <a:noFill/>
              </a:ln>
              <a:solidFill>
                <a:schemeClr val="tx1"/>
              </a:solidFill>
              <a:effectLst/>
              <a:uLnTx/>
              <a:uFillTx/>
              <a:latin typeface="Times New Roman" panose="02020603050405020304" charset="0"/>
              <a:ea typeface="宋体" panose="02010600030101010101" pitchFamily="2" charset="-122"/>
              <a:cs typeface="Times New Roman" panose="02020603050405020304" charset="0"/>
              <a:sym typeface="+mn-ea"/>
            </a:endParaRPr>
          </a:p>
        </p:txBody>
      </p:sp>
      <p:sp>
        <p:nvSpPr>
          <p:cNvPr id="63" name="思想气泡: 云 62"/>
          <p:cNvSpPr/>
          <p:nvPr>
            <p:custDataLst>
              <p:tags r:id="rId36"/>
            </p:custDataLst>
          </p:nvPr>
        </p:nvSpPr>
        <p:spPr>
          <a:xfrm>
            <a:off x="1274034" y="1034789"/>
            <a:ext cx="5531256" cy="1370539"/>
          </a:xfrm>
          <a:prstGeom prst="cloudCallout">
            <a:avLst>
              <a:gd name="adj1" fmla="val -49402"/>
              <a:gd name="adj2" fmla="val 56710"/>
            </a:avLst>
          </a:prstGeom>
          <a:solidFill>
            <a:schemeClr val="bg1"/>
          </a:solidFill>
          <a:ln>
            <a:solidFill>
              <a:srgbClr val="49AB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800" b="1">
                <a:solidFill>
                  <a:schemeClr val="tx1"/>
                </a:solidFill>
                <a:latin typeface="Times New Roman" panose="02020603050405020304" charset="0"/>
                <a:cs typeface="Times New Roman" panose="02020603050405020304" charset="0"/>
              </a:rPr>
              <a:t>How do we complete the writing?</a:t>
            </a:r>
            <a:endParaRPr lang="en-US" altLang="zh-CN" sz="2800" b="1">
              <a:solidFill>
                <a:schemeClr val="tx1"/>
              </a:solidFill>
              <a:latin typeface="Times New Roman" panose="02020603050405020304" charset="0"/>
              <a:cs typeface="Times New Roman" panose="02020603050405020304" charset="0"/>
            </a:endParaRPr>
          </a:p>
        </p:txBody>
      </p:sp>
      <p:sp>
        <p:nvSpPr>
          <p:cNvPr id="1051904" name="文本框 77"/>
          <p:cNvSpPr txBox="1"/>
          <p:nvPr>
            <p:custDataLst>
              <p:tags r:id="rId37"/>
            </p:custDataLst>
          </p:nvPr>
        </p:nvSpPr>
        <p:spPr>
          <a:xfrm>
            <a:off x="4532313" y="2696882"/>
            <a:ext cx="3562150" cy="460375"/>
          </a:xfrm>
          <a:prstGeom prst="rect">
            <a:avLst/>
          </a:prstGeom>
          <a:solidFill>
            <a:srgbClr val="63413A"/>
          </a:solid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ctr" defTabSz="914400" rtl="0" eaLnBrk="1" fontAlgn="auto" latinLnBrk="0" hangingPunct="1">
              <a:lnSpc>
                <a:spcPct val="100000"/>
              </a:lnSpc>
              <a:spcBef>
                <a:spcPct val="0"/>
              </a:spcBef>
              <a:spcAft>
                <a:spcPct val="0"/>
              </a:spcAft>
              <a:buClrTx/>
              <a:buSzTx/>
              <a:defRPr/>
            </a:pPr>
            <a:r>
              <a:rPr kumimoji="0" lang="zh-CN" altLang="en-US" sz="2400" b="1" i="0" u="none" strike="noStrike" kern="1200" cap="none" spc="0" normalizeH="0" baseline="0" noProof="0">
                <a:ln>
                  <a:noFill/>
                </a:ln>
                <a:solidFill>
                  <a:srgbClr val="FFFFFF"/>
                </a:solidFill>
                <a:effectLst/>
                <a:uLnTx/>
                <a:uFillTx/>
                <a:latin typeface="Times New Roman" panose="02020603050405020304" charset="0"/>
                <a:ea typeface="等线" panose="02010600030101010101" charset="-122"/>
                <a:cs typeface="Times New Roman" panose="02020603050405020304" charset="0"/>
              </a:rPr>
              <a:t>读懂原文，关注</a:t>
            </a:r>
            <a:r>
              <a:rPr kumimoji="0" lang="en-US" altLang="zh-CN" sz="2400" b="1" i="0" u="none" strike="noStrike" kern="1200" cap="none" spc="0" normalizeH="0" baseline="0" noProof="0">
                <a:ln>
                  <a:noFill/>
                </a:ln>
                <a:solidFill>
                  <a:srgbClr val="FFFFFF"/>
                </a:solidFill>
                <a:effectLst/>
                <a:uLnTx/>
                <a:uFillTx/>
                <a:latin typeface="Times New Roman" panose="02020603050405020304" charset="0"/>
                <a:ea typeface="等线" panose="02010600030101010101" charset="-122"/>
                <a:cs typeface="Times New Roman" panose="02020603050405020304" charset="0"/>
              </a:rPr>
              <a:t>5W1H</a:t>
            </a:r>
            <a:endParaRPr kumimoji="0" lang="en-US" altLang="zh-CN" sz="2400" b="1" i="0" u="none" strike="noStrike" kern="1200" cap="none" spc="0" normalizeH="0" baseline="0" noProof="0">
              <a:ln>
                <a:noFill/>
              </a:ln>
              <a:solidFill>
                <a:srgbClr val="FFFFFF"/>
              </a:solidFill>
              <a:effectLst/>
              <a:uLnTx/>
              <a:uFillTx/>
              <a:latin typeface="Times New Roman" panose="02020603050405020304" charset="0"/>
              <a:ea typeface="等线" panose="02010600030101010101" charset="-122"/>
              <a:cs typeface="Times New Roman" panose="02020603050405020304" charset="0"/>
            </a:endParaRPr>
          </a:p>
        </p:txBody>
      </p:sp>
      <p:sp>
        <p:nvSpPr>
          <p:cNvPr id="1051905" name="文本框 77"/>
          <p:cNvSpPr txBox="1"/>
          <p:nvPr>
            <p:custDataLst>
              <p:tags r:id="rId38"/>
            </p:custDataLst>
          </p:nvPr>
        </p:nvSpPr>
        <p:spPr>
          <a:xfrm>
            <a:off x="4532630" y="4959350"/>
            <a:ext cx="3264535" cy="460375"/>
          </a:xfrm>
          <a:prstGeom prst="rect">
            <a:avLst/>
          </a:prstGeom>
          <a:solidFill>
            <a:schemeClr val="accent6"/>
          </a:solid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ctr" defTabSz="914400" rtl="0" eaLnBrk="1" fontAlgn="auto" latinLnBrk="0" hangingPunct="1">
              <a:lnSpc>
                <a:spcPct val="100000"/>
              </a:lnSpc>
              <a:spcBef>
                <a:spcPct val="0"/>
              </a:spcBef>
              <a:spcAft>
                <a:spcPct val="0"/>
              </a:spcAft>
              <a:buClrTx/>
              <a:buSzTx/>
              <a:defRPr/>
            </a:pPr>
            <a:r>
              <a:rPr kumimoji="0" lang="zh-CN" altLang="en-US" sz="2400" b="1" i="0" u="none" strike="noStrike" kern="1200" cap="none" spc="0" normalizeH="0" baseline="0" noProof="0">
                <a:ln>
                  <a:noFill/>
                </a:ln>
                <a:solidFill>
                  <a:srgbClr val="FFFFFF"/>
                </a:solidFill>
                <a:effectLst/>
                <a:uLnTx/>
                <a:uFillTx/>
                <a:latin typeface="Times New Roman" panose="02020603050405020304" charset="0"/>
                <a:ea typeface="等线" panose="02010600030101010101" charset="-122"/>
                <a:cs typeface="Times New Roman" panose="02020603050405020304" charset="0"/>
              </a:rPr>
              <a:t>读段首句，确定情节</a:t>
            </a:r>
            <a:endParaRPr kumimoji="0" lang="zh-CN" altLang="en-US" sz="2400" b="1" i="0" u="none" strike="noStrike" kern="1200" cap="none" spc="0" normalizeH="0" baseline="0" noProof="0">
              <a:ln>
                <a:noFill/>
              </a:ln>
              <a:solidFill>
                <a:srgbClr val="FFFFFF"/>
              </a:solidFill>
              <a:effectLst/>
              <a:uLnTx/>
              <a:uFillTx/>
              <a:latin typeface="Times New Roman" panose="02020603050405020304" charset="0"/>
              <a:ea typeface="等线" panose="02010600030101010101" charset="-122"/>
              <a:cs typeface="Times New Roman" panose="02020603050405020304" charset="0"/>
            </a:endParaRPr>
          </a:p>
        </p:txBody>
      </p:sp>
      <p:sp>
        <p:nvSpPr>
          <p:cNvPr id="1051906" name="文本框 77"/>
          <p:cNvSpPr txBox="1"/>
          <p:nvPr>
            <p:custDataLst>
              <p:tags r:id="rId39"/>
            </p:custDataLst>
          </p:nvPr>
        </p:nvSpPr>
        <p:spPr>
          <a:xfrm>
            <a:off x="10429240" y="4332605"/>
            <a:ext cx="584835" cy="460375"/>
          </a:xfrm>
          <a:prstGeom prst="rect">
            <a:avLst/>
          </a:prstGeom>
          <a:solidFill>
            <a:srgbClr val="63413A"/>
          </a:solid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ctr" defTabSz="914400" rtl="0" eaLnBrk="1" fontAlgn="auto" latinLnBrk="0" hangingPunct="1">
              <a:lnSpc>
                <a:spcPct val="100000"/>
              </a:lnSpc>
              <a:spcBef>
                <a:spcPct val="0"/>
              </a:spcBef>
              <a:spcAft>
                <a:spcPct val="0"/>
              </a:spcAft>
              <a:buClrTx/>
              <a:buSzTx/>
              <a:defRPr/>
            </a:pPr>
            <a:r>
              <a:rPr kumimoji="0" lang="zh-CN" altLang="en-US" sz="2400" b="1" i="0" u="none" strike="noStrike" kern="1200" cap="none" spc="0" normalizeH="0" baseline="0" noProof="0">
                <a:ln>
                  <a:noFill/>
                </a:ln>
                <a:solidFill>
                  <a:srgbClr val="FFFFFF"/>
                </a:solidFill>
                <a:effectLst/>
                <a:uLnTx/>
                <a:uFillTx/>
                <a:latin typeface="Times New Roman" panose="02020603050405020304" charset="0"/>
                <a:ea typeface="等线" panose="02010600030101010101" charset="-122"/>
                <a:cs typeface="Times New Roman" panose="02020603050405020304" charset="0"/>
              </a:rPr>
              <a:t>写</a:t>
            </a:r>
            <a:endParaRPr kumimoji="0" lang="zh-CN" altLang="en-US" sz="2400" b="1" i="0" u="none" strike="noStrike" kern="1200" cap="none" spc="0" normalizeH="0" baseline="0" noProof="0">
              <a:ln>
                <a:noFill/>
              </a:ln>
              <a:solidFill>
                <a:srgbClr val="FFFFFF"/>
              </a:solidFill>
              <a:effectLst/>
              <a:uLnTx/>
              <a:uFillTx/>
              <a:latin typeface="Times New Roman" panose="02020603050405020304" charset="0"/>
              <a:ea typeface="等线" panose="02010600030101010101" charset="-122"/>
              <a:cs typeface="Times New Roman" panose="02020603050405020304" charset="0"/>
            </a:endParaRPr>
          </a:p>
        </p:txBody>
      </p:sp>
      <p:pic>
        <p:nvPicPr>
          <p:cNvPr id="11" name="图片 10"/>
          <p:cNvPicPr>
            <a:picLocks noChangeAspect="1"/>
          </p:cNvPicPr>
          <p:nvPr>
            <p:custDataLst>
              <p:tags r:id="rId40"/>
            </p:custDataLst>
          </p:nvPr>
        </p:nvPicPr>
        <p:blipFill>
          <a:blip r:embed="rId41"/>
          <a:stretch>
            <a:fillRect/>
          </a:stretch>
        </p:blipFill>
        <p:spPr>
          <a:xfrm>
            <a:off x="374015" y="2066290"/>
            <a:ext cx="2931160" cy="3906520"/>
          </a:xfrm>
          <a:prstGeom prst="rect">
            <a:avLst/>
          </a:prstGeom>
        </p:spPr>
      </p:pic>
    </p:spTree>
    <p:custDataLst>
      <p:tags r:id="rId42"/>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750"/>
                                        <p:tgtEl>
                                          <p:spTgt spid="47"/>
                                        </p:tgtEl>
                                      </p:cBhvr>
                                    </p:animEffect>
                                    <p:anim calcmode="lin" valueType="num">
                                      <p:cBhvr>
                                        <p:cTn id="13" dur="750" fill="hold"/>
                                        <p:tgtEl>
                                          <p:spTgt spid="47"/>
                                        </p:tgtEl>
                                        <p:attrNameLst>
                                          <p:attrName>ppt_x</p:attrName>
                                        </p:attrNameLst>
                                      </p:cBhvr>
                                      <p:tavLst>
                                        <p:tav tm="0">
                                          <p:val>
                                            <p:strVal val="#ppt_x"/>
                                          </p:val>
                                        </p:tav>
                                        <p:tav tm="100000">
                                          <p:val>
                                            <p:strVal val="#ppt_x"/>
                                          </p:val>
                                        </p:tav>
                                      </p:tavLst>
                                    </p:anim>
                                    <p:anim calcmode="lin" valueType="num">
                                      <p:cBhvr>
                                        <p:cTn id="14" dur="750" fill="hold"/>
                                        <p:tgtEl>
                                          <p:spTgt spid="4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fade">
                                      <p:cBhvr>
                                        <p:cTn id="17" dur="750"/>
                                        <p:tgtEl>
                                          <p:spTgt spid="43"/>
                                        </p:tgtEl>
                                      </p:cBhvr>
                                    </p:animEffect>
                                    <p:anim calcmode="lin" valueType="num">
                                      <p:cBhvr>
                                        <p:cTn id="18" dur="750" fill="hold"/>
                                        <p:tgtEl>
                                          <p:spTgt spid="43"/>
                                        </p:tgtEl>
                                        <p:attrNameLst>
                                          <p:attrName>ppt_x</p:attrName>
                                        </p:attrNameLst>
                                      </p:cBhvr>
                                      <p:tavLst>
                                        <p:tav tm="0">
                                          <p:val>
                                            <p:strVal val="#ppt_x"/>
                                          </p:val>
                                        </p:tav>
                                        <p:tav tm="100000">
                                          <p:val>
                                            <p:strVal val="#ppt_x"/>
                                          </p:val>
                                        </p:tav>
                                      </p:tavLst>
                                    </p:anim>
                                    <p:anim calcmode="lin" valueType="num">
                                      <p:cBhvr>
                                        <p:cTn id="19" dur="750" fill="hold"/>
                                        <p:tgtEl>
                                          <p:spTgt spid="4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051904"/>
                                        </p:tgtEl>
                                        <p:attrNameLst>
                                          <p:attrName>style.visibility</p:attrName>
                                        </p:attrNameLst>
                                      </p:cBhvr>
                                      <p:to>
                                        <p:strVal val="visible"/>
                                      </p:to>
                                    </p:set>
                                    <p:animEffect transition="in" filter="fade">
                                      <p:cBhvr>
                                        <p:cTn id="22" dur="750"/>
                                        <p:tgtEl>
                                          <p:spTgt spid="1051904"/>
                                        </p:tgtEl>
                                      </p:cBhvr>
                                    </p:animEffect>
                                    <p:anim calcmode="lin" valueType="num">
                                      <p:cBhvr>
                                        <p:cTn id="23" dur="750" fill="hold"/>
                                        <p:tgtEl>
                                          <p:spTgt spid="1051904"/>
                                        </p:tgtEl>
                                        <p:attrNameLst>
                                          <p:attrName>ppt_x</p:attrName>
                                        </p:attrNameLst>
                                      </p:cBhvr>
                                      <p:tavLst>
                                        <p:tav tm="0">
                                          <p:val>
                                            <p:strVal val="#ppt_x"/>
                                          </p:val>
                                        </p:tav>
                                        <p:tav tm="100000">
                                          <p:val>
                                            <p:strVal val="#ppt_x"/>
                                          </p:val>
                                        </p:tav>
                                      </p:tavLst>
                                    </p:anim>
                                    <p:anim calcmode="lin" valueType="num">
                                      <p:cBhvr>
                                        <p:cTn id="24" dur="750" fill="hold"/>
                                        <p:tgtEl>
                                          <p:spTgt spid="105190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48"/>
                                        </p:tgtEl>
                                        <p:attrNameLst>
                                          <p:attrName>style.visibility</p:attrName>
                                        </p:attrNameLst>
                                      </p:cBhvr>
                                      <p:to>
                                        <p:strVal val="visible"/>
                                      </p:to>
                                    </p:set>
                                    <p:animEffect transition="in" filter="fade">
                                      <p:cBhvr>
                                        <p:cTn id="29" dur="750"/>
                                        <p:tgtEl>
                                          <p:spTgt spid="48"/>
                                        </p:tgtEl>
                                      </p:cBhvr>
                                    </p:animEffect>
                                    <p:anim calcmode="lin" valueType="num">
                                      <p:cBhvr>
                                        <p:cTn id="30" dur="750" fill="hold"/>
                                        <p:tgtEl>
                                          <p:spTgt spid="48"/>
                                        </p:tgtEl>
                                        <p:attrNameLst>
                                          <p:attrName>ppt_x</p:attrName>
                                        </p:attrNameLst>
                                      </p:cBhvr>
                                      <p:tavLst>
                                        <p:tav tm="0">
                                          <p:val>
                                            <p:strVal val="#ppt_x"/>
                                          </p:val>
                                        </p:tav>
                                        <p:tav tm="100000">
                                          <p:val>
                                            <p:strVal val="#ppt_x"/>
                                          </p:val>
                                        </p:tav>
                                      </p:tavLst>
                                    </p:anim>
                                    <p:anim calcmode="lin" valueType="num">
                                      <p:cBhvr>
                                        <p:cTn id="31" dur="750" fill="hold"/>
                                        <p:tgtEl>
                                          <p:spTgt spid="48"/>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52"/>
                                        </p:tgtEl>
                                        <p:attrNameLst>
                                          <p:attrName>style.visibility</p:attrName>
                                        </p:attrNameLst>
                                      </p:cBhvr>
                                      <p:to>
                                        <p:strVal val="visible"/>
                                      </p:to>
                                    </p:set>
                                    <p:animEffect transition="in" filter="fade">
                                      <p:cBhvr>
                                        <p:cTn id="34" dur="750"/>
                                        <p:tgtEl>
                                          <p:spTgt spid="52"/>
                                        </p:tgtEl>
                                      </p:cBhvr>
                                    </p:animEffect>
                                    <p:anim calcmode="lin" valueType="num">
                                      <p:cBhvr>
                                        <p:cTn id="35" dur="750" fill="hold"/>
                                        <p:tgtEl>
                                          <p:spTgt spid="52"/>
                                        </p:tgtEl>
                                        <p:attrNameLst>
                                          <p:attrName>ppt_x</p:attrName>
                                        </p:attrNameLst>
                                      </p:cBhvr>
                                      <p:tavLst>
                                        <p:tav tm="0">
                                          <p:val>
                                            <p:strVal val="#ppt_x"/>
                                          </p:val>
                                        </p:tav>
                                        <p:tav tm="100000">
                                          <p:val>
                                            <p:strVal val="#ppt_x"/>
                                          </p:val>
                                        </p:tav>
                                      </p:tavLst>
                                    </p:anim>
                                    <p:anim calcmode="lin" valueType="num">
                                      <p:cBhvr>
                                        <p:cTn id="36" dur="750" fill="hold"/>
                                        <p:tgtEl>
                                          <p:spTgt spid="52"/>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051905"/>
                                        </p:tgtEl>
                                        <p:attrNameLst>
                                          <p:attrName>style.visibility</p:attrName>
                                        </p:attrNameLst>
                                      </p:cBhvr>
                                      <p:to>
                                        <p:strVal val="visible"/>
                                      </p:to>
                                    </p:set>
                                    <p:animEffect transition="in" filter="fade">
                                      <p:cBhvr>
                                        <p:cTn id="39" dur="750"/>
                                        <p:tgtEl>
                                          <p:spTgt spid="1051905"/>
                                        </p:tgtEl>
                                      </p:cBhvr>
                                    </p:animEffect>
                                    <p:anim calcmode="lin" valueType="num">
                                      <p:cBhvr>
                                        <p:cTn id="40" dur="750" fill="hold"/>
                                        <p:tgtEl>
                                          <p:spTgt spid="1051905"/>
                                        </p:tgtEl>
                                        <p:attrNameLst>
                                          <p:attrName>ppt_x</p:attrName>
                                        </p:attrNameLst>
                                      </p:cBhvr>
                                      <p:tavLst>
                                        <p:tav tm="0">
                                          <p:val>
                                            <p:strVal val="#ppt_x"/>
                                          </p:val>
                                        </p:tav>
                                        <p:tav tm="100000">
                                          <p:val>
                                            <p:strVal val="#ppt_x"/>
                                          </p:val>
                                        </p:tav>
                                      </p:tavLst>
                                    </p:anim>
                                    <p:anim calcmode="lin" valueType="num">
                                      <p:cBhvr>
                                        <p:cTn id="41" dur="750" fill="hold"/>
                                        <p:tgtEl>
                                          <p:spTgt spid="1051905"/>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53"/>
                                        </p:tgtEl>
                                        <p:attrNameLst>
                                          <p:attrName>style.visibility</p:attrName>
                                        </p:attrNameLst>
                                      </p:cBhvr>
                                      <p:to>
                                        <p:strVal val="visible"/>
                                      </p:to>
                                    </p:set>
                                    <p:animEffect transition="in" filter="fade">
                                      <p:cBhvr>
                                        <p:cTn id="46" dur="750"/>
                                        <p:tgtEl>
                                          <p:spTgt spid="53"/>
                                        </p:tgtEl>
                                      </p:cBhvr>
                                    </p:animEffect>
                                    <p:anim calcmode="lin" valueType="num">
                                      <p:cBhvr>
                                        <p:cTn id="47" dur="750" fill="hold"/>
                                        <p:tgtEl>
                                          <p:spTgt spid="53"/>
                                        </p:tgtEl>
                                        <p:attrNameLst>
                                          <p:attrName>ppt_x</p:attrName>
                                        </p:attrNameLst>
                                      </p:cBhvr>
                                      <p:tavLst>
                                        <p:tav tm="0">
                                          <p:val>
                                            <p:strVal val="#ppt_x"/>
                                          </p:val>
                                        </p:tav>
                                        <p:tav tm="100000">
                                          <p:val>
                                            <p:strVal val="#ppt_x"/>
                                          </p:val>
                                        </p:tav>
                                      </p:tavLst>
                                    </p:anim>
                                    <p:anim calcmode="lin" valueType="num">
                                      <p:cBhvr>
                                        <p:cTn id="48" dur="750" fill="hold"/>
                                        <p:tgtEl>
                                          <p:spTgt spid="53"/>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54"/>
                                        </p:tgtEl>
                                        <p:attrNameLst>
                                          <p:attrName>style.visibility</p:attrName>
                                        </p:attrNameLst>
                                      </p:cBhvr>
                                      <p:to>
                                        <p:strVal val="visible"/>
                                      </p:to>
                                    </p:set>
                                    <p:animEffect transition="in" filter="fade">
                                      <p:cBhvr>
                                        <p:cTn id="51" dur="750"/>
                                        <p:tgtEl>
                                          <p:spTgt spid="54"/>
                                        </p:tgtEl>
                                      </p:cBhvr>
                                    </p:animEffect>
                                    <p:anim calcmode="lin" valueType="num">
                                      <p:cBhvr>
                                        <p:cTn id="52" dur="750" fill="hold"/>
                                        <p:tgtEl>
                                          <p:spTgt spid="54"/>
                                        </p:tgtEl>
                                        <p:attrNameLst>
                                          <p:attrName>ppt_x</p:attrName>
                                        </p:attrNameLst>
                                      </p:cBhvr>
                                      <p:tavLst>
                                        <p:tav tm="0">
                                          <p:val>
                                            <p:strVal val="#ppt_x"/>
                                          </p:val>
                                        </p:tav>
                                        <p:tav tm="100000">
                                          <p:val>
                                            <p:strVal val="#ppt_x"/>
                                          </p:val>
                                        </p:tav>
                                      </p:tavLst>
                                    </p:anim>
                                    <p:anim calcmode="lin" valueType="num">
                                      <p:cBhvr>
                                        <p:cTn id="53" dur="750" fill="hold"/>
                                        <p:tgtEl>
                                          <p:spTgt spid="54"/>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1051906"/>
                                        </p:tgtEl>
                                        <p:attrNameLst>
                                          <p:attrName>style.visibility</p:attrName>
                                        </p:attrNameLst>
                                      </p:cBhvr>
                                      <p:to>
                                        <p:strVal val="visible"/>
                                      </p:to>
                                    </p:set>
                                    <p:animEffect transition="in" filter="fade">
                                      <p:cBhvr>
                                        <p:cTn id="56" dur="750"/>
                                        <p:tgtEl>
                                          <p:spTgt spid="1051906"/>
                                        </p:tgtEl>
                                      </p:cBhvr>
                                    </p:animEffect>
                                    <p:anim calcmode="lin" valueType="num">
                                      <p:cBhvr>
                                        <p:cTn id="57" dur="750" fill="hold"/>
                                        <p:tgtEl>
                                          <p:spTgt spid="1051906"/>
                                        </p:tgtEl>
                                        <p:attrNameLst>
                                          <p:attrName>ppt_x</p:attrName>
                                        </p:attrNameLst>
                                      </p:cBhvr>
                                      <p:tavLst>
                                        <p:tav tm="0">
                                          <p:val>
                                            <p:strVal val="#ppt_x"/>
                                          </p:val>
                                        </p:tav>
                                        <p:tav tm="100000">
                                          <p:val>
                                            <p:strVal val="#ppt_x"/>
                                          </p:val>
                                        </p:tav>
                                      </p:tavLst>
                                    </p:anim>
                                    <p:anim calcmode="lin" valueType="num">
                                      <p:cBhvr>
                                        <p:cTn id="58" dur="750" fill="hold"/>
                                        <p:tgtEl>
                                          <p:spTgt spid="105190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52" grpId="0" animBg="1"/>
      <p:bldP spid="53" grpId="0" animBg="1"/>
      <p:bldP spid="1051904" grpId="0" animBg="1"/>
      <p:bldP spid="1051905" grpId="0" animBg="1"/>
      <p:bldP spid="105190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4"/>
          <p:cNvSpPr/>
          <p:nvPr>
            <p:custDataLst>
              <p:tags r:id="rId1"/>
            </p:custDataLst>
          </p:nvPr>
        </p:nvSpPr>
        <p:spPr>
          <a:xfrm>
            <a:off x="290830" y="777875"/>
            <a:ext cx="11757025" cy="5853430"/>
          </a:xfrm>
          <a:prstGeom prst="roundRect">
            <a:avLst>
              <a:gd name="adj" fmla="val 6317"/>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With their father’s patient guidance, the twins rolled up their sleeves and started over. They spread butter on the bread, flipped the toast gently in the pan, and stirred the creamy chicken porridge to keep it smooth. Following his steps, they soon made golden crispy French toast and warm thick porridge. Rich fragrance filled the whole kitchen softly.</a:t>
            </a:r>
            <a:endParaRPr lang="zh-CN" altLang="en-US"/>
          </a:p>
        </p:txBody>
      </p:sp>
      <p:sp>
        <p:nvSpPr>
          <p:cNvPr id="4" name="流程图: 可选过程 3"/>
          <p:cNvSpPr/>
          <p:nvPr>
            <p:custDataLst>
              <p:tags r:id="rId2"/>
            </p:custDataLst>
          </p:nvPr>
        </p:nvSpPr>
        <p:spPr>
          <a:xfrm>
            <a:off x="323215" y="116205"/>
            <a:ext cx="2839085" cy="527685"/>
          </a:xfrm>
          <a:prstGeom prst="flowChartAlternateProcess">
            <a:avLst/>
          </a:prstGeom>
          <a:solidFill>
            <a:schemeClr val="accent4">
              <a:lumMod val="20000"/>
              <a:lumOff val="8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chemeClr val="tx1"/>
                </a:solidFill>
                <a:latin typeface="Times New Roman" panose="02020603050405020304" charset="0"/>
                <a:ea typeface="华文中宋" panose="02010600040101010101" charset="-122"/>
                <a:cs typeface="Times New Roman" panose="02020603050405020304" charset="0"/>
              </a:rPr>
              <a:t>Step4 </a:t>
            </a:r>
            <a:r>
              <a:rPr lang="zh-CN" altLang="en-US" sz="2800">
                <a:solidFill>
                  <a:schemeClr val="tx1"/>
                </a:solidFill>
                <a:latin typeface="Times New Roman" panose="02020603050405020304" charset="0"/>
                <a:ea typeface="华文中宋" panose="02010600040101010101" charset="-122"/>
                <a:cs typeface="Times New Roman" panose="02020603050405020304" charset="0"/>
              </a:rPr>
              <a:t>写作</a:t>
            </a:r>
            <a:r>
              <a:rPr lang="en-US" altLang="zh-CN" sz="2800">
                <a:solidFill>
                  <a:schemeClr val="tx1"/>
                </a:solidFill>
                <a:latin typeface="Times New Roman" panose="02020603050405020304" charset="0"/>
                <a:ea typeface="华文中宋" panose="02010600040101010101" charset="-122"/>
                <a:cs typeface="Times New Roman" panose="02020603050405020304" charset="0"/>
              </a:rPr>
              <a:t>(</a:t>
            </a:r>
            <a:r>
              <a:rPr lang="zh-CN" altLang="en-US" sz="2800">
                <a:solidFill>
                  <a:schemeClr val="tx1"/>
                </a:solidFill>
                <a:latin typeface="Times New Roman" panose="02020603050405020304" charset="0"/>
                <a:ea typeface="华文中宋" panose="02010600040101010101" charset="-122"/>
                <a:cs typeface="Times New Roman" panose="02020603050405020304" charset="0"/>
              </a:rPr>
              <a:t>扩句</a:t>
            </a:r>
            <a:r>
              <a:rPr lang="en-US" altLang="zh-CN" sz="2800">
                <a:solidFill>
                  <a:schemeClr val="tx1"/>
                </a:solidFill>
                <a:latin typeface="Times New Roman" panose="02020603050405020304" charset="0"/>
                <a:ea typeface="华文中宋" panose="02010600040101010101" charset="-122"/>
                <a:cs typeface="Times New Roman" panose="02020603050405020304" charset="0"/>
              </a:rPr>
              <a:t>)</a:t>
            </a:r>
            <a:endParaRPr lang="en-US" altLang="zh-CN" sz="2800">
              <a:solidFill>
                <a:schemeClr val="tx1"/>
              </a:solidFill>
              <a:latin typeface="Times New Roman" panose="02020603050405020304" charset="0"/>
              <a:ea typeface="华文中宋" panose="02010600040101010101" charset="-122"/>
              <a:cs typeface="Times New Roman" panose="02020603050405020304" charset="0"/>
            </a:endParaRPr>
          </a:p>
        </p:txBody>
      </p:sp>
      <p:sp>
        <p:nvSpPr>
          <p:cNvPr id="17" name="文本框 16"/>
          <p:cNvSpPr txBox="1"/>
          <p:nvPr>
            <p:custDataLst>
              <p:tags r:id="rId3"/>
            </p:custDataLst>
          </p:nvPr>
        </p:nvSpPr>
        <p:spPr>
          <a:xfrm>
            <a:off x="3387725" y="131445"/>
            <a:ext cx="6318885" cy="521970"/>
          </a:xfrm>
          <a:prstGeom prst="rect">
            <a:avLst/>
          </a:prstGeom>
          <a:noFill/>
        </p:spPr>
        <p:txBody>
          <a:bodyPr wrap="square" rtlCol="0">
            <a:spAutoFit/>
          </a:bodyPr>
          <a:lstStyle/>
          <a:p>
            <a:pPr marL="285750" indent="-285750">
              <a:buFont typeface="Wingdings" panose="05000000000000000000" charset="0"/>
              <a:buChar char=""/>
            </a:pP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增加动作</a:t>
            </a: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语言</a:t>
            </a: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心理</a:t>
            </a: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神态等描写</a:t>
            </a:r>
            <a:endParaRPr lang="en-US" altLang="zh-CN" sz="2800" b="1">
              <a:latin typeface="Times New Roman" panose="02020603050405020304" charset="0"/>
              <a:ea typeface="华文中宋" panose="02010600040101010101" charset="-122"/>
              <a:cs typeface="Times New Roman" panose="02020603050405020304" charset="0"/>
            </a:endParaRPr>
          </a:p>
        </p:txBody>
      </p:sp>
      <p:sp>
        <p:nvSpPr>
          <p:cNvPr id="6" name="文本框 5"/>
          <p:cNvSpPr txBox="1"/>
          <p:nvPr>
            <p:custDataLst>
              <p:tags r:id="rId4"/>
            </p:custDataLst>
          </p:nvPr>
        </p:nvSpPr>
        <p:spPr>
          <a:xfrm>
            <a:off x="9262110" y="131445"/>
            <a:ext cx="6318885" cy="521970"/>
          </a:xfrm>
          <a:prstGeom prst="rect">
            <a:avLst/>
          </a:prstGeom>
          <a:noFill/>
        </p:spPr>
        <p:txBody>
          <a:bodyPr wrap="square" rtlCol="0">
            <a:spAutoFit/>
          </a:bodyPr>
          <a:lstStyle/>
          <a:p>
            <a:pPr marL="285750" indent="-285750">
              <a:buFont typeface="Wingdings" panose="05000000000000000000" charset="0"/>
              <a:buChar char=""/>
            </a:pP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词汇</a:t>
            </a:r>
            <a:r>
              <a:rPr lang="en-US" altLang="zh-CN" sz="2800" b="1">
                <a:latin typeface="Times New Roman" panose="02020603050405020304" charset="0"/>
                <a:ea typeface="华文中宋" panose="02010600040101010101" charset="-122"/>
                <a:cs typeface="Times New Roman" panose="02020603050405020304" charset="0"/>
              </a:rPr>
              <a:t>+</a:t>
            </a:r>
            <a:r>
              <a:rPr lang="zh-CN" altLang="en-US" sz="2800" b="1">
                <a:latin typeface="Times New Roman" panose="02020603050405020304" charset="0"/>
                <a:ea typeface="华文中宋" panose="02010600040101010101" charset="-122"/>
                <a:cs typeface="Times New Roman" panose="02020603050405020304" charset="0"/>
              </a:rPr>
              <a:t>句式</a:t>
            </a:r>
            <a:endParaRPr lang="zh-CN" altLang="en-US" sz="2800" b="1">
              <a:latin typeface="Times New Roman" panose="02020603050405020304" charset="0"/>
              <a:ea typeface="华文中宋" panose="02010600040101010101" charset="-122"/>
              <a:cs typeface="Times New Roman" panose="02020603050405020304" charset="0"/>
            </a:endParaRPr>
          </a:p>
        </p:txBody>
      </p:sp>
      <p:sp>
        <p:nvSpPr>
          <p:cNvPr id="7" name="文本框 6"/>
          <p:cNvSpPr txBox="1"/>
          <p:nvPr>
            <p:custDataLst>
              <p:tags r:id="rId5"/>
            </p:custDataLst>
          </p:nvPr>
        </p:nvSpPr>
        <p:spPr>
          <a:xfrm>
            <a:off x="351790" y="888365"/>
            <a:ext cx="11724005" cy="607695"/>
          </a:xfrm>
          <a:prstGeom prst="rect">
            <a:avLst/>
          </a:prstGeom>
          <a:noFill/>
        </p:spPr>
        <p:txBody>
          <a:bodyPr wrap="square" rtlCol="0" anchor="t">
            <a:spAutoFit/>
          </a:bodyPr>
          <a:lstStyle/>
          <a:p>
            <a:pPr marL="457200" indent="-457200" fontAlgn="auto">
              <a:lnSpc>
                <a:spcPct val="120000"/>
              </a:lnSpc>
              <a:buFont typeface="Wingdings" panose="05000000000000000000" charset="0"/>
              <a:buChar char="Ø"/>
            </a:pPr>
            <a:r>
              <a:rPr lang="zh-CN" altLang="en-US" sz="2800">
                <a:solidFill>
                  <a:schemeClr val="tx1">
                    <a:alpha val="100000"/>
                  </a:schemeClr>
                </a:solidFill>
                <a:latin typeface="Times New Roman" panose="02020603050405020304" charset="0"/>
                <a:ea typeface="Times New Roman" panose="02020603050405020304"/>
                <a:sym typeface="+mn-ea"/>
              </a:rPr>
              <a:t>Para</a:t>
            </a:r>
            <a:r>
              <a:rPr lang="en-US" altLang="zh-CN" sz="2800">
                <a:solidFill>
                  <a:schemeClr val="tx1">
                    <a:alpha val="100000"/>
                  </a:schemeClr>
                </a:solidFill>
                <a:latin typeface="Times New Roman" panose="02020603050405020304" charset="0"/>
                <a:ea typeface="Times New Roman" panose="02020603050405020304"/>
                <a:sym typeface="+mn-ea"/>
              </a:rPr>
              <a:t>1: </a:t>
            </a:r>
            <a:r>
              <a:rPr lang="zh-CN" altLang="en-US" sz="2600">
                <a:solidFill>
                  <a:schemeClr val="tx1">
                    <a:alpha val="100000"/>
                  </a:schemeClr>
                </a:solidFill>
                <a:latin typeface="Times New Roman" panose="02020603050405020304" charset="0"/>
                <a:ea typeface="Times New Roman" panose="02020603050405020304"/>
                <a:sym typeface="+mn-ea"/>
              </a:rPr>
              <a:t> As the twins looked around them in disappointment, their father appeared.</a:t>
            </a:r>
            <a:endParaRPr lang="zh-CN" altLang="en-US" sz="2600">
              <a:solidFill>
                <a:schemeClr val="tx1">
                  <a:alpha val="100000"/>
                </a:schemeClr>
              </a:solidFill>
              <a:latin typeface="Times New Roman" panose="02020603050405020304" charset="0"/>
              <a:ea typeface="Times New Roman" panose="02020603050405020304"/>
              <a:sym typeface="+mn-ea"/>
            </a:endParaRPr>
          </a:p>
        </p:txBody>
      </p:sp>
      <p:sp>
        <p:nvSpPr>
          <p:cNvPr id="2" name="文本框 1"/>
          <p:cNvSpPr txBox="1"/>
          <p:nvPr>
            <p:custDataLst>
              <p:tags r:id="rId6"/>
            </p:custDataLst>
          </p:nvPr>
        </p:nvSpPr>
        <p:spPr>
          <a:xfrm>
            <a:off x="1087120" y="1731010"/>
            <a:ext cx="10478135" cy="3448685"/>
          </a:xfrm>
          <a:prstGeom prst="rect">
            <a:avLst/>
          </a:prstGeom>
        </p:spPr>
        <p:txBody>
          <a:bodyPr wrap="square">
            <a:spAutoFit/>
          </a:bodyPr>
          <a:lstStyle/>
          <a:p>
            <a:pPr indent="457200" algn="l" defTabSz="266700" fontAlgn="auto">
              <a:lnSpc>
                <a:spcPct val="120000"/>
              </a:lnSpc>
              <a:spcBef>
                <a:spcPct val="0"/>
              </a:spcBef>
              <a:spcAft>
                <a:spcPct val="0"/>
              </a:spcAft>
            </a:pPr>
            <a:r>
              <a:rPr lang="en-US" altLang="zh-CN" sz="2600">
                <a:latin typeface="Times New Roman" panose="02020603050405020304" charset="0"/>
                <a:ea typeface="Calibri" panose="020F0502020204030204"/>
                <a:cs typeface="Times New Roman" panose="02020603050405020304" charset="0"/>
              </a:rPr>
              <a:t>Seeing the black bread and the spilt</a:t>
            </a:r>
            <a:r>
              <a:rPr lang="en-US" altLang="zh-CN" sz="2600">
                <a:latin typeface="Times New Roman" panose="02020603050405020304" charset="0"/>
                <a:ea typeface="宋体" panose="02010600030101010101" pitchFamily="2" charset="-122"/>
                <a:cs typeface="Times New Roman" panose="02020603050405020304" charset="0"/>
              </a:rPr>
              <a:t> </a:t>
            </a:r>
            <a:r>
              <a:rPr lang="en-US" altLang="zh-CN" sz="2600">
                <a:latin typeface="Times New Roman" panose="02020603050405020304" charset="0"/>
                <a:ea typeface="Calibri" panose="020F0502020204030204"/>
                <a:cs typeface="Times New Roman" panose="02020603050405020304" charset="0"/>
              </a:rPr>
              <a:t>porridge, their father froze, widened his eyes and asked with anger, </a:t>
            </a:r>
            <a:r>
              <a:rPr lang="en-US" altLang="zh-CN" sz="2600">
                <a:latin typeface="Times New Roman" panose="02020603050405020304" charset="0"/>
                <a:ea typeface="宋体" panose="02010600030101010101" pitchFamily="2" charset="-122"/>
                <a:cs typeface="Times New Roman" panose="02020603050405020304" charset="0"/>
              </a:rPr>
              <a:t>“</a:t>
            </a:r>
            <a:r>
              <a:rPr lang="en-US" altLang="zh-CN" sz="2600">
                <a:latin typeface="Times New Roman" panose="02020603050405020304" charset="0"/>
                <a:ea typeface="Calibri" panose="020F0502020204030204"/>
                <a:cs typeface="Times New Roman" panose="02020603050405020304" charset="0"/>
              </a:rPr>
              <a:t>What had happened?!</a:t>
            </a:r>
            <a:r>
              <a:rPr lang="en-US" altLang="zh-CN" sz="2600">
                <a:latin typeface="Times New Roman" panose="02020603050405020304" charset="0"/>
                <a:ea typeface="宋体" panose="02010600030101010101" pitchFamily="2" charset="-122"/>
                <a:cs typeface="Times New Roman" panose="02020603050405020304" charset="0"/>
              </a:rPr>
              <a:t>” </a:t>
            </a:r>
            <a:r>
              <a:rPr lang="en-US" altLang="zh-CN" sz="2600">
                <a:latin typeface="Times New Roman" panose="02020603050405020304" charset="0"/>
                <a:ea typeface="Calibri" panose="020F0502020204030204"/>
                <a:cs typeface="Times New Roman" panose="02020603050405020304" charset="0"/>
              </a:rPr>
              <a:t>Sensing the rage, the twins hung their heads. </a:t>
            </a:r>
            <a:r>
              <a:rPr lang="en-US" altLang="zh-CN" sz="2600">
                <a:latin typeface="Times New Roman" panose="02020603050405020304" charset="0"/>
                <a:ea typeface="宋体" panose="02010600030101010101" pitchFamily="2" charset="-122"/>
                <a:cs typeface="Times New Roman" panose="02020603050405020304" charset="0"/>
              </a:rPr>
              <a:t>“</a:t>
            </a:r>
            <a:r>
              <a:rPr lang="en-US" altLang="zh-CN" sz="2600">
                <a:latin typeface="Times New Roman" panose="02020603050405020304" charset="0"/>
                <a:ea typeface="Calibri" panose="020F0502020204030204"/>
                <a:cs typeface="Times New Roman" panose="02020603050405020304" charset="0"/>
              </a:rPr>
              <a:t>Sorry. We just wanted to surprise mom.</a:t>
            </a:r>
            <a:r>
              <a:rPr lang="en-US" altLang="zh-CN" sz="2600">
                <a:latin typeface="Times New Roman" panose="02020603050405020304" charset="0"/>
                <a:ea typeface="宋体" panose="02010600030101010101" pitchFamily="2" charset="-122"/>
                <a:cs typeface="Times New Roman" panose="02020603050405020304" charset="0"/>
              </a:rPr>
              <a:t>” </a:t>
            </a:r>
            <a:r>
              <a:rPr lang="en-US" altLang="zh-CN" sz="2600">
                <a:latin typeface="Times New Roman" panose="02020603050405020304" charset="0"/>
                <a:ea typeface="Calibri" panose="020F0502020204030204"/>
                <a:cs typeface="Times New Roman" panose="02020603050405020304" charset="0"/>
              </a:rPr>
              <a:t>explained Jeff in a low voice. Upon hearing their explanation, he couldn</a:t>
            </a:r>
            <a:r>
              <a:rPr lang="en-US" altLang="zh-CN" sz="2600">
                <a:latin typeface="Times New Roman" panose="02020603050405020304" charset="0"/>
                <a:ea typeface="宋体" panose="02010600030101010101" pitchFamily="2" charset="-122"/>
                <a:cs typeface="Times New Roman" panose="02020603050405020304" charset="0"/>
              </a:rPr>
              <a:t>’</a:t>
            </a:r>
            <a:r>
              <a:rPr lang="en-US" altLang="zh-CN" sz="2600">
                <a:latin typeface="Times New Roman" panose="02020603050405020304" charset="0"/>
                <a:ea typeface="Calibri" panose="020F0502020204030204"/>
                <a:cs typeface="Times New Roman" panose="02020603050405020304" charset="0"/>
              </a:rPr>
              <a:t>t help laughing and suggested to finish the breakfast together. With their father’s guidance/assistance, the twins soon made the new French toast and chicken porridge. The fragrance of food lingered around the whole kitchen.  </a:t>
            </a:r>
            <a:endParaRPr lang="en-US" altLang="zh-CN" sz="2600">
              <a:latin typeface="Times New Roman" panose="02020603050405020304" charset="0"/>
              <a:ea typeface="宋体" panose="02010600030101010101" pitchFamily="2" charset="-122"/>
              <a:cs typeface="Times New Roman" panose="02020603050405020304" charset="0"/>
            </a:endParaRPr>
          </a:p>
        </p:txBody>
      </p:sp>
      <p:pic>
        <p:nvPicPr>
          <p:cNvPr id="3" name="Picture 3"/>
          <p:cNvPicPr>
            <a:picLocks noChangeAspect="1"/>
          </p:cNvPicPr>
          <p:nvPr>
            <p:custDataLst>
              <p:tags r:id="rId7"/>
            </p:custDataLst>
          </p:nvPr>
        </p:nvPicPr>
        <p:blipFill>
          <a:blip r:embed="rId8"/>
          <a:stretch>
            <a:fillRect/>
          </a:stretch>
        </p:blipFill>
        <p:spPr>
          <a:xfrm flipH="1">
            <a:off x="10756900" y="12153900"/>
            <a:ext cx="0" cy="0"/>
          </a:xfrm>
          <a:prstGeom prst="rect">
            <a:avLst/>
          </a:prstGeom>
          <a:ln>
            <a:noFill/>
          </a:ln>
        </p:spPr>
      </p:pic>
      <p:sp>
        <p:nvSpPr>
          <p:cNvPr id="8" name="矩形 7"/>
          <p:cNvSpPr/>
          <p:nvPr/>
        </p:nvSpPr>
        <p:spPr>
          <a:xfrm>
            <a:off x="2437130" y="5300345"/>
            <a:ext cx="2228215" cy="65341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少了点什么？</a:t>
            </a:r>
            <a:endParaRPr lang="zh-CN" altLang="en-US"/>
          </a:p>
        </p:txBody>
      </p:sp>
      <p:sp>
        <p:nvSpPr>
          <p:cNvPr id="9" name="文本框 8"/>
          <p:cNvSpPr txBox="1"/>
          <p:nvPr/>
        </p:nvSpPr>
        <p:spPr>
          <a:xfrm>
            <a:off x="4994910" y="5179695"/>
            <a:ext cx="6570980" cy="1568450"/>
          </a:xfrm>
          <a:prstGeom prst="rect">
            <a:avLst/>
          </a:prstGeom>
          <a:noFill/>
        </p:spPr>
        <p:txBody>
          <a:bodyPr wrap="square" rtlCol="0" anchor="t">
            <a:spAutoFit/>
          </a:bodyPr>
          <a:p>
            <a:pPr algn="just"/>
            <a:r>
              <a:rPr lang="en-US" altLang="zh-CN" sz="2400">
                <a:highlight>
                  <a:srgbClr val="FFFF00"/>
                </a:highlight>
              </a:rPr>
              <a:t>the twins rolled up their sleeves and started over. They spread butter on the bread, flipped the toast gently in the pan, and stirred the creamy chicken porridge to keep it smooth.</a:t>
            </a:r>
            <a:endParaRPr lang="en-US" altLang="zh-CN" sz="2400">
              <a:highlight>
                <a:srgbClr val="FFFF00"/>
              </a:highlight>
            </a:endParaRPr>
          </a:p>
        </p:txBody>
      </p:sp>
    </p:spTree>
    <p:custDataLst>
      <p:tags r:id="rId9"/>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a:t>存在的问题</a:t>
            </a:r>
            <a:r>
              <a:rPr lang="en-US" altLang="zh-CN"/>
              <a:t>  +0.5</a:t>
            </a:r>
            <a:r>
              <a:rPr lang="zh-CN" altLang="en-US"/>
              <a:t>到</a:t>
            </a:r>
            <a:r>
              <a:rPr lang="en-US" altLang="zh-CN"/>
              <a:t>1.5</a:t>
            </a:r>
            <a:r>
              <a:rPr lang="zh-CN" altLang="en-US"/>
              <a:t>，也有</a:t>
            </a:r>
            <a:r>
              <a:rPr lang="en-US" altLang="zh-CN"/>
              <a:t>-1</a:t>
            </a:r>
            <a:r>
              <a:rPr lang="zh-CN" altLang="en-US"/>
              <a:t>和持平</a:t>
            </a:r>
            <a:endParaRPr lang="zh-CN" altLang="en-US"/>
          </a:p>
        </p:txBody>
      </p:sp>
      <p:sp>
        <p:nvSpPr>
          <p:cNvPr id="3" name="内容占位符 2"/>
          <p:cNvSpPr>
            <a:spLocks noGrp="1"/>
          </p:cNvSpPr>
          <p:nvPr>
            <p:ph idx="1"/>
            <p:custDataLst>
              <p:tags r:id="rId2"/>
            </p:custDataLst>
          </p:nvPr>
        </p:nvSpPr>
        <p:spPr/>
        <p:txBody>
          <a:bodyPr/>
          <a:p>
            <a:r>
              <a:rPr lang="zh-CN" altLang="en-US"/>
              <a:t>字数：最多剩</a:t>
            </a:r>
            <a:r>
              <a:rPr lang="en-US" altLang="zh-CN"/>
              <a:t>1-2</a:t>
            </a:r>
            <a:r>
              <a:rPr lang="zh-CN" altLang="en-US"/>
              <a:t>行。</a:t>
            </a:r>
            <a:r>
              <a:rPr lang="en-US" altLang="zh-CN"/>
              <a:t> </a:t>
            </a:r>
            <a:endParaRPr lang="en-US" altLang="zh-CN"/>
          </a:p>
          <a:p>
            <a:r>
              <a:rPr lang="en-US" altLang="zh-CN"/>
              <a:t>P1 </a:t>
            </a:r>
            <a:r>
              <a:rPr lang="zh-CN" altLang="en-US"/>
              <a:t>没有情绪和情感的表达</a:t>
            </a:r>
            <a:endParaRPr lang="zh-CN" altLang="en-US"/>
          </a:p>
          <a:p>
            <a:r>
              <a:rPr lang="en-US" altLang="zh-CN"/>
              <a:t>P1</a:t>
            </a:r>
            <a:r>
              <a:rPr lang="zh-CN" altLang="en-US"/>
              <a:t>铺垫太多，主次详略不当。爸爸惊讶爸爸大笑孩子们承认错误孩子们尴尬写得过于详细。做饭只有一句话。</a:t>
            </a:r>
            <a:endParaRPr lang="zh-CN" altLang="en-US"/>
          </a:p>
          <a:p>
            <a:r>
              <a:rPr lang="en-US" altLang="zh-CN"/>
              <a:t>P1 </a:t>
            </a:r>
            <a:r>
              <a:rPr lang="zh-CN" altLang="en-US"/>
              <a:t>全部围绕</a:t>
            </a:r>
            <a:r>
              <a:rPr lang="en-US" altLang="zh-CN"/>
              <a:t>dad </a:t>
            </a:r>
            <a:r>
              <a:rPr lang="zh-CN" altLang="en-US"/>
              <a:t>展开。</a:t>
            </a:r>
            <a:r>
              <a:rPr lang="en-US" altLang="zh-CN"/>
              <a:t>P2</a:t>
            </a:r>
            <a:r>
              <a:rPr lang="zh-CN" altLang="en-US"/>
              <a:t>围绕</a:t>
            </a:r>
            <a:r>
              <a:rPr lang="en-US" altLang="zh-CN"/>
              <a:t>mom</a:t>
            </a:r>
            <a:r>
              <a:rPr lang="zh-CN" altLang="en-US"/>
              <a:t>展开</a:t>
            </a:r>
            <a:r>
              <a:rPr lang="en-US" altLang="zh-CN"/>
              <a:t>  </a:t>
            </a:r>
            <a:endParaRPr lang="en-US" altLang="zh-CN"/>
          </a:p>
          <a:p>
            <a:r>
              <a:rPr lang="en-US" altLang="zh-CN"/>
              <a:t>With the help of the twins , they finished the meal.</a:t>
            </a:r>
            <a:endParaRPr lang="en-US" altLang="zh-CN"/>
          </a:p>
          <a:p>
            <a:endParaRPr lang="en-US" altLang="zh-CN"/>
          </a:p>
        </p:txBody>
      </p:sp>
    </p:spTree>
    <p:custDataLst>
      <p:tags r:id="rId3"/>
    </p:custData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4"/>
          <p:cNvSpPr/>
          <p:nvPr>
            <p:custDataLst>
              <p:tags r:id="rId1"/>
            </p:custDataLst>
          </p:nvPr>
        </p:nvSpPr>
        <p:spPr>
          <a:xfrm>
            <a:off x="290830" y="777875"/>
            <a:ext cx="11757025" cy="5853430"/>
          </a:xfrm>
          <a:prstGeom prst="roundRect">
            <a:avLst>
              <a:gd name="adj" fmla="val 6317"/>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流程图: 可选过程 3"/>
          <p:cNvSpPr/>
          <p:nvPr>
            <p:custDataLst>
              <p:tags r:id="rId2"/>
            </p:custDataLst>
          </p:nvPr>
        </p:nvSpPr>
        <p:spPr>
          <a:xfrm>
            <a:off x="323215" y="116205"/>
            <a:ext cx="2839085" cy="527685"/>
          </a:xfrm>
          <a:prstGeom prst="flowChartAlternateProcess">
            <a:avLst/>
          </a:prstGeom>
          <a:solidFill>
            <a:schemeClr val="accent4">
              <a:lumMod val="20000"/>
              <a:lumOff val="8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chemeClr val="tx1"/>
                </a:solidFill>
                <a:latin typeface="Times New Roman" panose="02020603050405020304" charset="0"/>
                <a:ea typeface="华文中宋" panose="02010600040101010101" charset="-122"/>
                <a:cs typeface="Times New Roman" panose="02020603050405020304" charset="0"/>
              </a:rPr>
              <a:t>Step4 </a:t>
            </a:r>
            <a:r>
              <a:rPr lang="zh-CN" altLang="en-US" sz="2800">
                <a:solidFill>
                  <a:schemeClr val="tx1"/>
                </a:solidFill>
                <a:latin typeface="Times New Roman" panose="02020603050405020304" charset="0"/>
                <a:ea typeface="华文中宋" panose="02010600040101010101" charset="-122"/>
                <a:cs typeface="Times New Roman" panose="02020603050405020304" charset="0"/>
              </a:rPr>
              <a:t>写作</a:t>
            </a:r>
            <a:r>
              <a:rPr lang="en-US" altLang="zh-CN" sz="2800">
                <a:solidFill>
                  <a:schemeClr val="tx1"/>
                </a:solidFill>
                <a:latin typeface="Times New Roman" panose="02020603050405020304" charset="0"/>
                <a:ea typeface="华文中宋" panose="02010600040101010101" charset="-122"/>
                <a:cs typeface="Times New Roman" panose="02020603050405020304" charset="0"/>
              </a:rPr>
              <a:t>(</a:t>
            </a:r>
            <a:r>
              <a:rPr lang="zh-CN" altLang="en-US" sz="2800">
                <a:solidFill>
                  <a:schemeClr val="tx1"/>
                </a:solidFill>
                <a:latin typeface="Times New Roman" panose="02020603050405020304" charset="0"/>
                <a:ea typeface="华文中宋" panose="02010600040101010101" charset="-122"/>
                <a:cs typeface="Times New Roman" panose="02020603050405020304" charset="0"/>
              </a:rPr>
              <a:t>扩句</a:t>
            </a:r>
            <a:r>
              <a:rPr lang="en-US" altLang="zh-CN" sz="2800">
                <a:solidFill>
                  <a:schemeClr val="tx1"/>
                </a:solidFill>
                <a:latin typeface="Times New Roman" panose="02020603050405020304" charset="0"/>
                <a:ea typeface="华文中宋" panose="02010600040101010101" charset="-122"/>
                <a:cs typeface="Times New Roman" panose="02020603050405020304" charset="0"/>
              </a:rPr>
              <a:t>)</a:t>
            </a:r>
            <a:endParaRPr lang="en-US" altLang="zh-CN" sz="2800">
              <a:solidFill>
                <a:schemeClr val="tx1"/>
              </a:solidFill>
              <a:latin typeface="Times New Roman" panose="02020603050405020304" charset="0"/>
              <a:ea typeface="华文中宋" panose="02010600040101010101" charset="-122"/>
              <a:cs typeface="Times New Roman" panose="02020603050405020304" charset="0"/>
            </a:endParaRPr>
          </a:p>
        </p:txBody>
      </p:sp>
      <p:sp>
        <p:nvSpPr>
          <p:cNvPr id="17" name="文本框 16"/>
          <p:cNvSpPr txBox="1"/>
          <p:nvPr>
            <p:custDataLst>
              <p:tags r:id="rId3"/>
            </p:custDataLst>
          </p:nvPr>
        </p:nvSpPr>
        <p:spPr>
          <a:xfrm>
            <a:off x="3387725" y="131445"/>
            <a:ext cx="6318885" cy="521970"/>
          </a:xfrm>
          <a:prstGeom prst="rect">
            <a:avLst/>
          </a:prstGeom>
          <a:noFill/>
        </p:spPr>
        <p:txBody>
          <a:bodyPr wrap="square" rtlCol="0">
            <a:spAutoFit/>
          </a:bodyPr>
          <a:lstStyle/>
          <a:p>
            <a:pPr marL="285750" indent="-285750">
              <a:buFont typeface="Wingdings" panose="05000000000000000000" charset="0"/>
              <a:buChar char=""/>
            </a:pP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增加动作</a:t>
            </a: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语言</a:t>
            </a: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心理</a:t>
            </a: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神态等描写</a:t>
            </a:r>
            <a:endParaRPr lang="en-US" altLang="zh-CN" sz="2800" b="1">
              <a:latin typeface="Times New Roman" panose="02020603050405020304" charset="0"/>
              <a:ea typeface="华文中宋" panose="02010600040101010101" charset="-122"/>
              <a:cs typeface="Times New Roman" panose="02020603050405020304" charset="0"/>
            </a:endParaRPr>
          </a:p>
        </p:txBody>
      </p:sp>
      <p:sp>
        <p:nvSpPr>
          <p:cNvPr id="6" name="文本框 5"/>
          <p:cNvSpPr txBox="1"/>
          <p:nvPr>
            <p:custDataLst>
              <p:tags r:id="rId4"/>
            </p:custDataLst>
          </p:nvPr>
        </p:nvSpPr>
        <p:spPr>
          <a:xfrm>
            <a:off x="9262110" y="131445"/>
            <a:ext cx="6318885" cy="521970"/>
          </a:xfrm>
          <a:prstGeom prst="rect">
            <a:avLst/>
          </a:prstGeom>
          <a:noFill/>
        </p:spPr>
        <p:txBody>
          <a:bodyPr wrap="square" rtlCol="0">
            <a:spAutoFit/>
          </a:bodyPr>
          <a:lstStyle/>
          <a:p>
            <a:pPr marL="285750" indent="-285750">
              <a:buFont typeface="Wingdings" panose="05000000000000000000" charset="0"/>
              <a:buChar char=""/>
            </a:pP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词汇</a:t>
            </a:r>
            <a:r>
              <a:rPr lang="en-US" altLang="zh-CN" sz="2800" b="1">
                <a:latin typeface="Times New Roman" panose="02020603050405020304" charset="0"/>
                <a:ea typeface="华文中宋" panose="02010600040101010101" charset="-122"/>
                <a:cs typeface="Times New Roman" panose="02020603050405020304" charset="0"/>
              </a:rPr>
              <a:t>+</a:t>
            </a:r>
            <a:r>
              <a:rPr lang="zh-CN" altLang="en-US" sz="2800" b="1">
                <a:latin typeface="Times New Roman" panose="02020603050405020304" charset="0"/>
                <a:ea typeface="华文中宋" panose="02010600040101010101" charset="-122"/>
                <a:cs typeface="Times New Roman" panose="02020603050405020304" charset="0"/>
              </a:rPr>
              <a:t>句式</a:t>
            </a:r>
            <a:endParaRPr lang="zh-CN" altLang="en-US" sz="2800" b="1">
              <a:latin typeface="Times New Roman" panose="02020603050405020304" charset="0"/>
              <a:ea typeface="华文中宋" panose="02010600040101010101" charset="-122"/>
              <a:cs typeface="Times New Roman" panose="02020603050405020304" charset="0"/>
            </a:endParaRPr>
          </a:p>
        </p:txBody>
      </p:sp>
      <p:sp>
        <p:nvSpPr>
          <p:cNvPr id="7" name="文本框 6"/>
          <p:cNvSpPr txBox="1"/>
          <p:nvPr>
            <p:custDataLst>
              <p:tags r:id="rId5"/>
            </p:custDataLst>
          </p:nvPr>
        </p:nvSpPr>
        <p:spPr>
          <a:xfrm>
            <a:off x="351790" y="888365"/>
            <a:ext cx="11724005" cy="607695"/>
          </a:xfrm>
          <a:prstGeom prst="rect">
            <a:avLst/>
          </a:prstGeom>
          <a:noFill/>
        </p:spPr>
        <p:txBody>
          <a:bodyPr wrap="square" rtlCol="0" anchor="t">
            <a:spAutoFit/>
          </a:bodyPr>
          <a:lstStyle/>
          <a:p>
            <a:pPr marL="457200" indent="-457200" fontAlgn="auto">
              <a:lnSpc>
                <a:spcPct val="120000"/>
              </a:lnSpc>
              <a:buFont typeface="Wingdings" panose="05000000000000000000" charset="0"/>
              <a:buChar char="Ø"/>
            </a:pPr>
            <a:r>
              <a:rPr lang="zh-CN" altLang="en-US" sz="2800">
                <a:solidFill>
                  <a:schemeClr val="tx1">
                    <a:alpha val="100000"/>
                  </a:schemeClr>
                </a:solidFill>
                <a:latin typeface="Times New Roman" panose="02020603050405020304" charset="0"/>
                <a:ea typeface="Times New Roman" panose="02020603050405020304"/>
                <a:sym typeface="+mn-ea"/>
              </a:rPr>
              <a:t>Para</a:t>
            </a:r>
            <a:r>
              <a:rPr lang="en-US" altLang="zh-CN" sz="2800">
                <a:solidFill>
                  <a:schemeClr val="tx1">
                    <a:alpha val="100000"/>
                  </a:schemeClr>
                </a:solidFill>
                <a:latin typeface="Times New Roman" panose="02020603050405020304" charset="0"/>
                <a:ea typeface="Times New Roman" panose="02020603050405020304"/>
                <a:sym typeface="+mn-ea"/>
              </a:rPr>
              <a:t>2: </a:t>
            </a:r>
            <a:r>
              <a:rPr lang="zh-CN" altLang="en-US" sz="2600">
                <a:solidFill>
                  <a:schemeClr val="tx1">
                    <a:alpha val="100000"/>
                  </a:schemeClr>
                </a:solidFill>
                <a:latin typeface="Times New Roman" panose="02020603050405020304" charset="0"/>
                <a:ea typeface="Times New Roman" panose="02020603050405020304"/>
                <a:sym typeface="+mn-ea"/>
              </a:rPr>
              <a:t>  The twins carried the breakfast upstairs and woke their mother up</a:t>
            </a:r>
            <a:r>
              <a:rPr lang="en-US" altLang="zh-CN" sz="2600">
                <a:solidFill>
                  <a:schemeClr val="tx1">
                    <a:alpha val="100000"/>
                  </a:schemeClr>
                </a:solidFill>
                <a:latin typeface="Times New Roman" panose="02020603050405020304" charset="0"/>
                <a:ea typeface="Times New Roman" panose="02020603050405020304"/>
                <a:sym typeface="+mn-ea"/>
              </a:rPr>
              <a:t>.</a:t>
            </a:r>
            <a:endParaRPr lang="en-US" altLang="zh-CN" sz="2600">
              <a:solidFill>
                <a:schemeClr val="tx1">
                  <a:alpha val="100000"/>
                </a:schemeClr>
              </a:solidFill>
              <a:latin typeface="Times New Roman" panose="02020603050405020304" charset="0"/>
              <a:ea typeface="Times New Roman" panose="02020603050405020304"/>
              <a:sym typeface="+mn-ea"/>
            </a:endParaRPr>
          </a:p>
        </p:txBody>
      </p:sp>
      <p:sp>
        <p:nvSpPr>
          <p:cNvPr id="2" name="文本框 1"/>
          <p:cNvSpPr txBox="1"/>
          <p:nvPr>
            <p:custDataLst>
              <p:tags r:id="rId6"/>
            </p:custDataLst>
          </p:nvPr>
        </p:nvSpPr>
        <p:spPr>
          <a:xfrm>
            <a:off x="721995" y="1899285"/>
            <a:ext cx="10478135" cy="3448685"/>
          </a:xfrm>
          <a:prstGeom prst="rect">
            <a:avLst/>
          </a:prstGeom>
        </p:spPr>
        <p:txBody>
          <a:bodyPr wrap="square">
            <a:spAutoFit/>
          </a:bodyPr>
          <a:lstStyle/>
          <a:p>
            <a:pPr indent="457200" algn="l" defTabSz="266700" fontAlgn="auto">
              <a:lnSpc>
                <a:spcPct val="120000"/>
              </a:lnSpc>
              <a:spcBef>
                <a:spcPct val="0"/>
              </a:spcBef>
              <a:spcAft>
                <a:spcPct val="0"/>
              </a:spcAft>
            </a:pPr>
            <a:r>
              <a:rPr lang="en-US" altLang="zh-CN" sz="2600" b="1" u="sng">
                <a:solidFill>
                  <a:srgbClr val="0000EF"/>
                </a:solidFill>
                <a:latin typeface="Times New Roman" panose="02020603050405020304" charset="0"/>
                <a:ea typeface="Calibri" panose="020F0502020204030204"/>
                <a:cs typeface="Times New Roman" panose="02020603050405020304" charset="0"/>
              </a:rPr>
              <a:t>The instant</a:t>
            </a:r>
            <a:r>
              <a:rPr lang="en-US" altLang="zh-CN" sz="2600">
                <a:latin typeface="Times New Roman" panose="02020603050405020304" charset="0"/>
                <a:ea typeface="Calibri" panose="020F0502020204030204"/>
                <a:cs typeface="Times New Roman" panose="02020603050405020304" charset="0"/>
              </a:rPr>
              <a:t> their mother opened her eyes, still sleepy, </a:t>
            </a:r>
            <a:r>
              <a:rPr lang="en-US" altLang="zh-CN" sz="2600" b="1" u="sng">
                <a:solidFill>
                  <a:srgbClr val="0000EF"/>
                </a:solidFill>
                <a:latin typeface="Times New Roman" panose="02020603050405020304" charset="0"/>
                <a:ea typeface="Calibri" panose="020F0502020204030204"/>
                <a:cs typeface="Times New Roman" panose="02020603050405020304" charset="0"/>
              </a:rPr>
              <a:t>she was greeted by</a:t>
            </a:r>
            <a:r>
              <a:rPr lang="en-US" altLang="zh-CN" sz="2600">
                <a:latin typeface="Times New Roman" panose="02020603050405020304" charset="0"/>
                <a:ea typeface="Calibri" panose="020F0502020204030204"/>
                <a:cs typeface="Times New Roman" panose="02020603050405020304" charset="0"/>
              </a:rPr>
              <a:t> her children's smiling faces and the yummy food. “Happy Mother’s Day!” the twins shouted </a:t>
            </a:r>
            <a:r>
              <a:rPr lang="en-US" altLang="zh-CN" sz="2600" b="1" u="sng">
                <a:solidFill>
                  <a:srgbClr val="0000EF"/>
                </a:solidFill>
                <a:latin typeface="Times New Roman" panose="02020603050405020304" charset="0"/>
                <a:ea typeface="Calibri" panose="020F0502020204030204"/>
                <a:cs typeface="Times New Roman" panose="02020603050405020304" charset="0"/>
              </a:rPr>
              <a:t>with delight</a:t>
            </a:r>
            <a:r>
              <a:rPr lang="en-US" altLang="zh-CN" sz="2600">
                <a:latin typeface="Times New Roman" panose="02020603050405020304" charset="0"/>
                <a:ea typeface="Calibri" panose="020F0502020204030204"/>
                <a:cs typeface="Times New Roman" panose="02020603050405020304" charset="0"/>
              </a:rPr>
              <a:t>. “You made all this?!” their mother asked. The twins nodded proudly. After trying the breakfast, she said </a:t>
            </a:r>
            <a:r>
              <a:rPr lang="en-US" altLang="zh-CN" sz="2600" b="1" u="sng">
                <a:solidFill>
                  <a:srgbClr val="0000EF"/>
                </a:solidFill>
                <a:latin typeface="Times New Roman" panose="02020603050405020304" charset="0"/>
                <a:ea typeface="Calibri" panose="020F0502020204030204"/>
                <a:cs typeface="Times New Roman" panose="02020603050405020304" charset="0"/>
              </a:rPr>
              <a:t>with moving tears rolling down her cheeks</a:t>
            </a:r>
            <a:r>
              <a:rPr lang="en-US" altLang="zh-CN" sz="2600">
                <a:latin typeface="Times New Roman" panose="02020603050405020304" charset="0"/>
                <a:ea typeface="Calibri" panose="020F0502020204030204"/>
                <a:cs typeface="Times New Roman" panose="02020603050405020304" charset="0"/>
              </a:rPr>
              <a:t>, “ I have never tasted anything more delicious.” T</a:t>
            </a:r>
            <a:r>
              <a:rPr lang="en-US" altLang="zh-CN" sz="2600">
                <a:latin typeface="Times New Roman" panose="02020603050405020304" charset="0"/>
                <a:ea typeface="宋体" panose="02010600030101010101" pitchFamily="2" charset="-122"/>
                <a:cs typeface="Times New Roman" panose="02020603050405020304" charset="0"/>
              </a:rPr>
              <a:t>he warm golden sunlight shone on this happy family.  </a:t>
            </a:r>
            <a:endParaRPr lang="en-US" altLang="zh-CN" sz="2600">
              <a:latin typeface="Times New Roman" panose="02020603050405020304" charset="0"/>
              <a:ea typeface="宋体" panose="02010600030101010101" pitchFamily="2" charset="-122"/>
              <a:cs typeface="Times New Roman" panose="02020603050405020304" charset="0"/>
            </a:endParaRPr>
          </a:p>
          <a:p>
            <a:pPr indent="457200" algn="l" defTabSz="266700" fontAlgn="auto">
              <a:lnSpc>
                <a:spcPct val="120000"/>
              </a:lnSpc>
              <a:spcBef>
                <a:spcPct val="0"/>
              </a:spcBef>
              <a:spcAft>
                <a:spcPct val="0"/>
              </a:spcAft>
            </a:pPr>
            <a:endParaRPr lang="en-US" altLang="zh-CN" sz="2600">
              <a:latin typeface="Times New Roman" panose="02020603050405020304" charset="0"/>
              <a:ea typeface="宋体" panose="02010600030101010101" pitchFamily="2" charset="-122"/>
              <a:cs typeface="Times New Roman" panose="02020603050405020304" charset="0"/>
            </a:endParaRPr>
          </a:p>
        </p:txBody>
      </p:sp>
      <p:sp>
        <p:nvSpPr>
          <p:cNvPr id="3" name="文本框 2"/>
          <p:cNvSpPr txBox="1"/>
          <p:nvPr/>
        </p:nvSpPr>
        <p:spPr>
          <a:xfrm>
            <a:off x="1031240" y="5347970"/>
            <a:ext cx="8970645" cy="829945"/>
          </a:xfrm>
          <a:prstGeom prst="rect">
            <a:avLst/>
          </a:prstGeom>
          <a:noFill/>
        </p:spPr>
        <p:txBody>
          <a:bodyPr wrap="square" rtlCol="0" anchor="t">
            <a:spAutoFit/>
          </a:bodyPr>
          <a:p>
            <a:r>
              <a:rPr lang="en-US" altLang="zh-CN" sz="2400" dirty="0">
                <a:latin typeface="Times New Roman" panose="02020603050405020304" charset="0"/>
                <a:cs typeface="Times New Roman" panose="02020603050405020304" charset="0"/>
                <a:sym typeface="+mn-ea"/>
              </a:rPr>
              <a:t>When she </a:t>
            </a:r>
            <a:r>
              <a:rPr lang="en-US" altLang="zh-CN" sz="2400" dirty="0">
                <a:solidFill>
                  <a:srgbClr val="FF0000"/>
                </a:solidFill>
                <a:latin typeface="Times New Roman" panose="02020603050405020304" charset="0"/>
                <a:cs typeface="Times New Roman" panose="02020603050405020304" charset="0"/>
                <a:sym typeface="+mn-ea"/>
              </a:rPr>
              <a:t>took a bite of </a:t>
            </a:r>
            <a:r>
              <a:rPr lang="en-US" altLang="zh-CN" sz="2400" dirty="0">
                <a:latin typeface="Times New Roman" panose="02020603050405020304" charset="0"/>
                <a:cs typeface="Times New Roman" panose="02020603050405020304" charset="0"/>
                <a:sym typeface="+mn-ea"/>
              </a:rPr>
              <a:t>bread and tasted the porridge, the twins looked anxious, wondering if mom would like their special present.  </a:t>
            </a:r>
            <a:endParaRPr lang="en-US" altLang="zh-CN" sz="2400" dirty="0">
              <a:latin typeface="Times New Roman" panose="02020603050405020304" charset="0"/>
              <a:cs typeface="Times New Roman" panose="02020603050405020304" charset="0"/>
              <a:sym typeface="+mn-ea"/>
            </a:endParaRPr>
          </a:p>
        </p:txBody>
      </p:sp>
      <p:sp>
        <p:nvSpPr>
          <p:cNvPr id="8" name="矩形 7"/>
          <p:cNvSpPr/>
          <p:nvPr/>
        </p:nvSpPr>
        <p:spPr>
          <a:xfrm>
            <a:off x="4060190" y="4881880"/>
            <a:ext cx="2433955" cy="46609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略显单薄？</a:t>
            </a:r>
            <a:endParaRPr lang="zh-CN" altLang="en-US"/>
          </a:p>
        </p:txBody>
      </p:sp>
      <p:sp>
        <p:nvSpPr>
          <p:cNvPr id="10" name="文本框 9"/>
          <p:cNvSpPr txBox="1"/>
          <p:nvPr/>
        </p:nvSpPr>
        <p:spPr>
          <a:xfrm>
            <a:off x="3610610" y="6203950"/>
            <a:ext cx="6096000" cy="460375"/>
          </a:xfrm>
          <a:prstGeom prst="rect">
            <a:avLst/>
          </a:prstGeom>
          <a:noFill/>
        </p:spPr>
        <p:txBody>
          <a:bodyPr wrap="square" rtlCol="0" anchor="t">
            <a:spAutoFit/>
          </a:bodyPr>
          <a:p>
            <a:r>
              <a:rPr lang="en-US" altLang="zh-CN" sz="2400" dirty="0">
                <a:latin typeface="Times New Roman" panose="02020603050405020304" charset="0"/>
                <a:cs typeface="Times New Roman" panose="02020603050405020304" charset="0"/>
                <a:sym typeface="+mn-ea"/>
              </a:rPr>
              <a:t>  father?</a:t>
            </a:r>
            <a:endParaRPr lang="en-US" altLang="zh-CN" sz="2400" dirty="0">
              <a:latin typeface="Times New Roman" panose="02020603050405020304" charset="0"/>
              <a:cs typeface="Times New Roman" panose="02020603050405020304" charset="0"/>
              <a:sym typeface="+mn-ea"/>
            </a:endParaRPr>
          </a:p>
        </p:txBody>
      </p:sp>
    </p:spTree>
    <p:custDataLst>
      <p:tags r:id="rId7"/>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endParaRPr lang="zh-CN" altLang="en-US"/>
          </a:p>
        </p:txBody>
      </p:sp>
      <p:sp>
        <p:nvSpPr>
          <p:cNvPr id="3" name="内容占位符 2"/>
          <p:cNvSpPr>
            <a:spLocks noGrp="1"/>
          </p:cNvSpPr>
          <p:nvPr>
            <p:ph idx="1"/>
            <p:custDataLst>
              <p:tags r:id="rId2"/>
            </p:custDataLst>
          </p:nvPr>
        </p:nvSpPr>
        <p:spPr/>
        <p:txBody>
          <a:bodyPr>
            <a:normAutofit lnSpcReduction="10000"/>
          </a:bodyPr>
          <a:p>
            <a:r>
              <a:rPr lang="en-US" altLang="zh-CN">
                <a:sym typeface="+mn-ea"/>
              </a:rPr>
              <a:t>Yummy, dad took a taste of the chicken porridge. Finally, the family finished all the breakfast together. </a:t>
            </a:r>
            <a:r>
              <a:rPr lang="zh-CN" altLang="en-US">
                <a:sym typeface="+mn-ea"/>
              </a:rPr>
              <a:t>把笔墨放在更加有力度的画面和情节上。</a:t>
            </a:r>
            <a:endParaRPr lang="zh-CN" altLang="en-US"/>
          </a:p>
          <a:p>
            <a:r>
              <a:rPr lang="zh-CN" altLang="en-US">
                <a:sym typeface="+mn-ea"/>
              </a:rPr>
              <a:t>请思考可以弱化或者省去的情节，需要添加的情节或可以着重描写的情节。</a:t>
            </a:r>
            <a:r>
              <a:rPr lang="en-US" altLang="zh-CN">
                <a:sym typeface="+mn-ea"/>
              </a:rPr>
              <a:t>“What’s wrong? Are you all right?””I’m ok, mom.”</a:t>
            </a:r>
            <a:endParaRPr lang="en-US" altLang="zh-CN">
              <a:sym typeface="+mn-ea"/>
            </a:endParaRPr>
          </a:p>
          <a:p>
            <a:r>
              <a:rPr lang="zh-CN" altLang="en-US"/>
              <a:t>记叙和描写交织在一起。记叙内容推动</a:t>
            </a:r>
            <a:endParaRPr lang="en-US" altLang="zh-CN"/>
          </a:p>
          <a:p>
            <a:endParaRPr lang="en-US" altLang="zh-CN"/>
          </a:p>
          <a:p>
            <a:pPr marL="0" indent="0">
              <a:buNone/>
            </a:pPr>
            <a:endParaRPr lang="en-US" altLang="zh-CN"/>
          </a:p>
          <a:p>
            <a:endParaRPr lang="en-US" altLang="zh-CN"/>
          </a:p>
        </p:txBody>
      </p:sp>
    </p:spTree>
    <p:custDataLst>
      <p:tags r:id="rId3"/>
    </p:custData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0" y="-101556"/>
            <a:ext cx="12192000" cy="7017306"/>
          </a:xfrm>
          <a:prstGeom prst="rect">
            <a:avLst/>
          </a:prstGeom>
          <a:noFill/>
        </p:spPr>
        <p:txBody>
          <a:bodyPr wrap="square" rtlCol="0">
            <a:spAutoFit/>
          </a:bodyPr>
          <a:lstStyle/>
          <a:p>
            <a:pPr fontAlgn="auto">
              <a:lnSpc>
                <a:spcPts val="3640"/>
              </a:lnSpc>
            </a:pPr>
            <a:r>
              <a:rPr lang="zh-CN" altLang="en-US" sz="2400" dirty="0" smtClean="0">
                <a:latin typeface="Times New Roman" panose="02020603050405020304" charset="0"/>
                <a:cs typeface="Times New Roman" panose="02020603050405020304" charset="0"/>
              </a:rPr>
              <a:t>参考范文</a:t>
            </a:r>
            <a:r>
              <a:rPr lang="en-US" altLang="zh-CN" sz="2400" dirty="0">
                <a:latin typeface="Times New Roman" panose="02020603050405020304" charset="0"/>
                <a:cs typeface="Times New Roman" panose="02020603050405020304" charset="0"/>
              </a:rPr>
              <a:t>2</a:t>
            </a:r>
            <a:r>
              <a:rPr lang="zh-CN" altLang="en-US" sz="2400" dirty="0" smtClean="0">
                <a:latin typeface="Times New Roman" panose="02020603050405020304" charset="0"/>
                <a:cs typeface="Times New Roman" panose="02020603050405020304" charset="0"/>
              </a:rPr>
              <a:t>：</a:t>
            </a:r>
            <a:endParaRPr lang="en-US" altLang="zh-CN" sz="2400" dirty="0" smtClean="0">
              <a:latin typeface="Times New Roman" panose="02020603050405020304" charset="0"/>
              <a:cs typeface="Times New Roman" panose="02020603050405020304" charset="0"/>
            </a:endParaRPr>
          </a:p>
          <a:p>
            <a:pPr fontAlgn="auto">
              <a:lnSpc>
                <a:spcPts val="3640"/>
              </a:lnSpc>
            </a:pPr>
            <a:r>
              <a:rPr lang="en-US" altLang="zh-CN" sz="2400" b="1" i="1" dirty="0">
                <a:latin typeface="Times New Roman" panose="02020603050405020304" charset="0"/>
                <a:cs typeface="Times New Roman" panose="02020603050405020304" charset="0"/>
              </a:rPr>
              <a:t> </a:t>
            </a:r>
            <a:r>
              <a:rPr lang="en-US" altLang="zh-CN" sz="2400" b="1" i="1" dirty="0" smtClean="0">
                <a:latin typeface="Times New Roman" panose="02020603050405020304" charset="0"/>
                <a:cs typeface="Times New Roman" panose="02020603050405020304" charset="0"/>
              </a:rPr>
              <a:t>    As </a:t>
            </a:r>
            <a:r>
              <a:rPr lang="en-US" altLang="zh-CN" sz="2400" b="1" i="1" dirty="0">
                <a:latin typeface="Times New Roman" panose="02020603050405020304" charset="0"/>
                <a:cs typeface="Times New Roman" panose="02020603050405020304" charset="0"/>
              </a:rPr>
              <a:t>the twins looked around them in disappointment, their father appeared</a:t>
            </a:r>
            <a:r>
              <a:rPr lang="en-US" altLang="zh-CN" sz="2400" b="1" dirty="0">
                <a:latin typeface="Times New Roman" panose="02020603050405020304" charset="0"/>
                <a:cs typeface="Times New Roman" panose="02020603050405020304" charset="0"/>
              </a:rPr>
              <a:t>.</a:t>
            </a:r>
            <a:r>
              <a:rPr lang="en-US" altLang="zh-CN" sz="2400" dirty="0">
                <a:latin typeface="Times New Roman" panose="02020603050405020304" charset="0"/>
                <a:cs typeface="Times New Roman" panose="02020603050405020304" charset="0"/>
              </a:rPr>
              <a:t>  He </a:t>
            </a:r>
            <a:r>
              <a:rPr lang="en-US" altLang="zh-CN" sz="2400" dirty="0">
                <a:solidFill>
                  <a:srgbClr val="FF0000"/>
                </a:solidFill>
                <a:latin typeface="Times New Roman" panose="02020603050405020304" charset="0"/>
                <a:cs typeface="Times New Roman" panose="02020603050405020304" charset="0"/>
              </a:rPr>
              <a:t>must have been woken by </a:t>
            </a:r>
            <a:r>
              <a:rPr lang="en-US" altLang="zh-CN" sz="2400" dirty="0">
                <a:latin typeface="Times New Roman" panose="02020603050405020304" charset="0"/>
                <a:cs typeface="Times New Roman" panose="02020603050405020304" charset="0"/>
              </a:rPr>
              <a:t>Jeff’s cry. Walking</a:t>
            </a:r>
            <a:r>
              <a:rPr lang="zh-CN" altLang="en-US" sz="2400" dirty="0">
                <a:latin typeface="Times New Roman" panose="02020603050405020304" charset="0"/>
                <a:cs typeface="Times New Roman" panose="02020603050405020304" charset="0"/>
              </a:rPr>
              <a:t> </a:t>
            </a:r>
            <a:r>
              <a:rPr lang="en-US" altLang="zh-CN" sz="2400" dirty="0">
                <a:latin typeface="Times New Roman" panose="02020603050405020304" charset="0"/>
                <a:cs typeface="Times New Roman" panose="02020603050405020304" charset="0"/>
              </a:rPr>
              <a:t>in</a:t>
            </a:r>
            <a:r>
              <a:rPr lang="zh-CN" altLang="en-US" sz="2400" dirty="0">
                <a:latin typeface="Times New Roman" panose="02020603050405020304" charset="0"/>
                <a:cs typeface="Times New Roman" panose="02020603050405020304" charset="0"/>
              </a:rPr>
              <a:t> </a:t>
            </a:r>
            <a:r>
              <a:rPr lang="en-US" altLang="zh-CN" sz="2400" dirty="0">
                <a:latin typeface="Times New Roman" panose="02020603050405020304" charset="0"/>
                <a:cs typeface="Times New Roman" panose="02020603050405020304" charset="0"/>
              </a:rPr>
              <a:t>the</a:t>
            </a:r>
            <a:r>
              <a:rPr lang="zh-CN" altLang="en-US" sz="2400" dirty="0">
                <a:latin typeface="Times New Roman" panose="02020603050405020304" charset="0"/>
                <a:cs typeface="Times New Roman" panose="02020603050405020304" charset="0"/>
              </a:rPr>
              <a:t> </a:t>
            </a:r>
            <a:r>
              <a:rPr lang="en-US" altLang="zh-CN" sz="2400" dirty="0">
                <a:latin typeface="Times New Roman" panose="02020603050405020304" charset="0"/>
                <a:cs typeface="Times New Roman" panose="02020603050405020304" charset="0"/>
              </a:rPr>
              <a:t>kitchen,</a:t>
            </a:r>
            <a:r>
              <a:rPr lang="zh-CN" altLang="en-US" sz="2400" dirty="0">
                <a:latin typeface="Times New Roman" panose="02020603050405020304" charset="0"/>
                <a:cs typeface="Times New Roman" panose="02020603050405020304" charset="0"/>
              </a:rPr>
              <a:t> </a:t>
            </a:r>
            <a:r>
              <a:rPr lang="en-US" altLang="zh-CN" sz="2400" dirty="0">
                <a:latin typeface="Times New Roman" panose="02020603050405020304" charset="0"/>
                <a:cs typeface="Times New Roman" panose="02020603050405020304" charset="0"/>
              </a:rPr>
              <a:t>he was shocked to find that the</a:t>
            </a:r>
            <a:r>
              <a:rPr lang="en-US" altLang="zh-CN" sz="2400" dirty="0">
                <a:highlight>
                  <a:srgbClr val="FFFF00"/>
                </a:highlight>
                <a:latin typeface="Times New Roman" panose="02020603050405020304" charset="0"/>
                <a:cs typeface="Times New Roman" panose="02020603050405020304" charset="0"/>
              </a:rPr>
              <a:t> kitchen was in a mess and that Jeff’s hand had been burnt</a:t>
            </a:r>
            <a:r>
              <a:rPr lang="en-US" altLang="zh-CN" sz="2400" dirty="0">
                <a:latin typeface="Times New Roman" panose="02020603050405020304" charset="0"/>
                <a:cs typeface="Times New Roman" panose="02020603050405020304" charset="0"/>
              </a:rPr>
              <a:t>. </a:t>
            </a:r>
            <a:r>
              <a:rPr lang="en-US" altLang="zh-CN" sz="2400" dirty="0">
                <a:highlight>
                  <a:srgbClr val="FFFF00"/>
                </a:highlight>
                <a:latin typeface="Times New Roman" panose="02020603050405020304" charset="0"/>
                <a:cs typeface="Times New Roman" panose="02020603050405020304" charset="0"/>
              </a:rPr>
              <a:t>Hearing Jenna explained what they were doing, Father understood their excellent idea and </a:t>
            </a:r>
            <a:r>
              <a:rPr lang="en-US" altLang="zh-CN" sz="2400" dirty="0">
                <a:solidFill>
                  <a:srgbClr val="FF0000"/>
                </a:solidFill>
                <a:highlight>
                  <a:srgbClr val="FFFF00"/>
                </a:highlight>
                <a:latin typeface="Times New Roman" panose="02020603050405020304" charset="0"/>
                <a:cs typeface="Times New Roman" panose="02020603050405020304" charset="0"/>
              </a:rPr>
              <a:t>intended to </a:t>
            </a:r>
            <a:r>
              <a:rPr lang="en-US" altLang="zh-CN" sz="2400" dirty="0">
                <a:highlight>
                  <a:srgbClr val="FFFF00"/>
                </a:highlight>
                <a:latin typeface="Times New Roman" panose="02020603050405020304" charset="0"/>
                <a:cs typeface="Times New Roman" panose="02020603050405020304" charset="0"/>
              </a:rPr>
              <a:t>join them.</a:t>
            </a:r>
            <a:r>
              <a:rPr lang="en-US" altLang="zh-CN" sz="2400" dirty="0">
                <a:latin typeface="Times New Roman" panose="02020603050405020304" charset="0"/>
                <a:cs typeface="Times New Roman" panose="02020603050405020304" charset="0"/>
              </a:rPr>
              <a:t> Under his guidance, </a:t>
            </a:r>
            <a:r>
              <a:rPr lang="en-US" altLang="zh-CN" sz="2400" dirty="0">
                <a:highlight>
                  <a:srgbClr val="FFFF00"/>
                </a:highlight>
                <a:latin typeface="Times New Roman" panose="02020603050405020304" charset="0"/>
                <a:cs typeface="Times New Roman" panose="02020603050405020304" charset="0"/>
              </a:rPr>
              <a:t>Jenna turned down the fire to cook another bread </a:t>
            </a:r>
            <a:r>
              <a:rPr lang="en-US" altLang="zh-CN" sz="2400" dirty="0">
                <a:solidFill>
                  <a:srgbClr val="FF0000"/>
                </a:solidFill>
                <a:highlight>
                  <a:srgbClr val="FFFF00"/>
                </a:highlight>
                <a:latin typeface="Times New Roman" panose="02020603050405020304" charset="0"/>
                <a:cs typeface="Times New Roman" panose="02020603050405020304" charset="0"/>
              </a:rPr>
              <a:t>while</a:t>
            </a:r>
            <a:r>
              <a:rPr lang="en-US" altLang="zh-CN" sz="2400" dirty="0">
                <a:highlight>
                  <a:srgbClr val="FFFF00"/>
                </a:highlight>
                <a:latin typeface="Times New Roman" panose="02020603050405020304" charset="0"/>
                <a:cs typeface="Times New Roman" panose="02020603050405020304" charset="0"/>
              </a:rPr>
              <a:t> Jeff </a:t>
            </a:r>
            <a:r>
              <a:rPr lang="en-US" altLang="zh-CN" sz="2400" dirty="0">
                <a:solidFill>
                  <a:srgbClr val="FF0000"/>
                </a:solidFill>
                <a:highlight>
                  <a:srgbClr val="FFFF00"/>
                </a:highlight>
                <a:latin typeface="Times New Roman" panose="02020603050405020304" charset="0"/>
                <a:cs typeface="Times New Roman" panose="02020603050405020304" charset="0"/>
              </a:rPr>
              <a:t>paid close attention to </a:t>
            </a:r>
            <a:r>
              <a:rPr lang="en-US" altLang="zh-CN" sz="2400" dirty="0">
                <a:highlight>
                  <a:srgbClr val="FFFF00"/>
                </a:highlight>
                <a:latin typeface="Times New Roman" panose="02020603050405020304" charset="0"/>
                <a:cs typeface="Times New Roman" panose="02020603050405020304" charset="0"/>
              </a:rPr>
              <a:t>the porridge in case it boiled over. </a:t>
            </a:r>
            <a:r>
              <a:rPr lang="en-US" altLang="zh-CN" sz="2400" dirty="0" smtClean="0">
                <a:latin typeface="Times New Roman" panose="02020603050405020304" charset="0"/>
                <a:cs typeface="Times New Roman" panose="02020603050405020304" charset="0"/>
              </a:rPr>
              <a:t>Half an hour later, </a:t>
            </a:r>
            <a:r>
              <a:rPr lang="en-US" altLang="zh-CN" sz="2400" dirty="0" smtClean="0">
                <a:solidFill>
                  <a:srgbClr val="FF0000"/>
                </a:solidFill>
                <a:latin typeface="Times New Roman" panose="02020603050405020304" charset="0"/>
                <a:cs typeface="Times New Roman" panose="02020603050405020304" charset="0"/>
              </a:rPr>
              <a:t>to their satisfaction</a:t>
            </a:r>
            <a:r>
              <a:rPr lang="en-US" altLang="zh-CN" sz="2400" dirty="0" smtClean="0">
                <a:latin typeface="Times New Roman" panose="02020603050405020304" charset="0"/>
                <a:cs typeface="Times New Roman" panose="02020603050405020304" charset="0"/>
              </a:rPr>
              <a:t>, breakfast </a:t>
            </a:r>
            <a:r>
              <a:rPr lang="en-US" altLang="zh-CN" sz="2400" dirty="0">
                <a:latin typeface="Times New Roman" panose="02020603050405020304" charset="0"/>
                <a:cs typeface="Times New Roman" panose="02020603050405020304" charset="0"/>
              </a:rPr>
              <a:t>was done </a:t>
            </a:r>
            <a:r>
              <a:rPr lang="en-US" altLang="zh-CN" sz="2400" dirty="0" smtClean="0">
                <a:latin typeface="Times New Roman" panose="02020603050405020304" charset="0"/>
                <a:cs typeface="Times New Roman" panose="02020603050405020304" charset="0"/>
              </a:rPr>
              <a:t>perfectly.</a:t>
            </a:r>
            <a:endParaRPr lang="en-US" altLang="zh-CN" sz="2400" dirty="0">
              <a:latin typeface="Times New Roman" panose="02020603050405020304" charset="0"/>
              <a:cs typeface="Times New Roman" panose="02020603050405020304" charset="0"/>
            </a:endParaRPr>
          </a:p>
          <a:p>
            <a:pPr>
              <a:lnSpc>
                <a:spcPts val="3640"/>
              </a:lnSpc>
            </a:pPr>
            <a:r>
              <a:rPr lang="en-US" altLang="zh-CN" sz="2400" dirty="0" smtClean="0">
                <a:latin typeface="Times New Roman" panose="02020603050405020304" charset="0"/>
                <a:cs typeface="Times New Roman" panose="02020603050405020304" charset="0"/>
              </a:rPr>
              <a:t>     </a:t>
            </a:r>
            <a:r>
              <a:rPr lang="en-US" altLang="zh-CN" sz="2400" b="1" i="1" dirty="0" smtClean="0">
                <a:latin typeface="Times New Roman" panose="02020603050405020304" charset="0"/>
                <a:cs typeface="Times New Roman" panose="02020603050405020304" charset="0"/>
              </a:rPr>
              <a:t>The </a:t>
            </a:r>
            <a:r>
              <a:rPr lang="en-US" altLang="zh-CN" sz="2400" b="1" i="1" dirty="0">
                <a:latin typeface="Times New Roman" panose="02020603050405020304" charset="0"/>
                <a:cs typeface="Times New Roman" panose="02020603050405020304" charset="0"/>
              </a:rPr>
              <a:t>twins carried the breakfast upstairs and woke their mother up. </a:t>
            </a:r>
            <a:r>
              <a:rPr lang="en-US" altLang="zh-CN" sz="2400" dirty="0">
                <a:latin typeface="Times New Roman" panose="02020603050405020304" charset="0"/>
                <a:cs typeface="Times New Roman" panose="02020603050405020304" charset="0"/>
              </a:rPr>
              <a:t>“Happy Mother’s </a:t>
            </a:r>
            <a:r>
              <a:rPr lang="en-US" altLang="zh-CN" sz="2400" dirty="0" smtClean="0">
                <a:latin typeface="Times New Roman" panose="02020603050405020304" charset="0"/>
                <a:cs typeface="Times New Roman" panose="02020603050405020304" charset="0"/>
              </a:rPr>
              <a:t>Day!” </a:t>
            </a:r>
            <a:r>
              <a:rPr lang="en-US" altLang="zh-CN" sz="2400" dirty="0">
                <a:latin typeface="Times New Roman" panose="02020603050405020304" charset="0"/>
                <a:cs typeface="Times New Roman" panose="02020603050405020304" charset="0"/>
              </a:rPr>
              <a:t>the twins cheered. </a:t>
            </a:r>
            <a:r>
              <a:rPr lang="en-US" altLang="zh-CN" sz="2400" dirty="0">
                <a:highlight>
                  <a:srgbClr val="FFFF00"/>
                </a:highlight>
                <a:latin typeface="Times New Roman" panose="02020603050405020304" charset="0"/>
                <a:cs typeface="Times New Roman" panose="02020603050405020304" charset="0"/>
              </a:rPr>
              <a:t>The moment Mother </a:t>
            </a:r>
            <a:r>
              <a:rPr lang="en-US" altLang="zh-CN" sz="2400" dirty="0">
                <a:solidFill>
                  <a:srgbClr val="FF0000"/>
                </a:solidFill>
                <a:highlight>
                  <a:srgbClr val="FFFF00"/>
                </a:highlight>
                <a:latin typeface="Times New Roman" panose="02020603050405020304" charset="0"/>
                <a:cs typeface="Times New Roman" panose="02020603050405020304" charset="0"/>
              </a:rPr>
              <a:t>glimpsed</a:t>
            </a:r>
            <a:r>
              <a:rPr lang="en-US" altLang="zh-CN" sz="2400" dirty="0">
                <a:highlight>
                  <a:srgbClr val="FFFF00"/>
                </a:highlight>
                <a:latin typeface="Times New Roman" panose="02020603050405020304" charset="0"/>
                <a:cs typeface="Times New Roman" panose="02020603050405020304" charset="0"/>
              </a:rPr>
              <a:t> the breakfast which was </a:t>
            </a:r>
            <a:r>
              <a:rPr lang="en-US" altLang="zh-CN" sz="2400" dirty="0">
                <a:solidFill>
                  <a:srgbClr val="FF0000"/>
                </a:solidFill>
                <a:highlight>
                  <a:srgbClr val="FFFF00"/>
                </a:highlight>
                <a:latin typeface="Times New Roman" panose="02020603050405020304" charset="0"/>
                <a:cs typeface="Times New Roman" panose="02020603050405020304" charset="0"/>
              </a:rPr>
              <a:t>giving off a</a:t>
            </a:r>
            <a:r>
              <a:rPr lang="zh-CN" altLang="en-US" sz="2400" dirty="0">
                <a:solidFill>
                  <a:srgbClr val="FF0000"/>
                </a:solidFill>
                <a:highlight>
                  <a:srgbClr val="FFFF00"/>
                </a:highlight>
                <a:latin typeface="Times New Roman" panose="02020603050405020304" charset="0"/>
                <a:cs typeface="Times New Roman" panose="02020603050405020304" charset="0"/>
              </a:rPr>
              <a:t> </a:t>
            </a:r>
            <a:r>
              <a:rPr lang="en-US" altLang="zh-CN" sz="2400" dirty="0">
                <a:solidFill>
                  <a:srgbClr val="FF0000"/>
                </a:solidFill>
                <a:highlight>
                  <a:srgbClr val="FFFF00"/>
                </a:highlight>
                <a:latin typeface="Times New Roman" panose="02020603050405020304" charset="0"/>
                <a:cs typeface="Times New Roman" panose="02020603050405020304" charset="0"/>
              </a:rPr>
              <a:t>tantalizing</a:t>
            </a:r>
            <a:r>
              <a:rPr lang="zh-CN" altLang="en-US" sz="2400" dirty="0">
                <a:solidFill>
                  <a:srgbClr val="FF0000"/>
                </a:solidFill>
                <a:latin typeface="Times New Roman" panose="02020603050405020304" charset="0"/>
                <a:cs typeface="Times New Roman" panose="02020603050405020304" charset="0"/>
              </a:rPr>
              <a:t> </a:t>
            </a:r>
            <a:r>
              <a:rPr lang="en-US" altLang="zh-CN" sz="2400" dirty="0">
                <a:solidFill>
                  <a:srgbClr val="FF0000"/>
                </a:solidFill>
                <a:latin typeface="Times New Roman" panose="02020603050405020304" charset="0"/>
                <a:cs typeface="Times New Roman" panose="02020603050405020304" charset="0"/>
              </a:rPr>
              <a:t>aroma</a:t>
            </a:r>
            <a:r>
              <a:rPr lang="en-US" altLang="zh-CN" sz="2400" dirty="0">
                <a:latin typeface="Times New Roman" panose="02020603050405020304" charset="0"/>
                <a:cs typeface="Times New Roman" panose="02020603050405020304" charset="0"/>
              </a:rPr>
              <a:t>, her eyes were </a:t>
            </a:r>
            <a:r>
              <a:rPr lang="en-US" altLang="zh-CN" sz="2400" dirty="0">
                <a:solidFill>
                  <a:srgbClr val="FF0000"/>
                </a:solidFill>
                <a:latin typeface="Times New Roman" panose="02020603050405020304" charset="0"/>
                <a:cs typeface="Times New Roman" panose="02020603050405020304" charset="0"/>
              </a:rPr>
              <a:t>moistened</a:t>
            </a:r>
            <a:r>
              <a:rPr lang="en-US" altLang="zh-CN" sz="2400" dirty="0">
                <a:latin typeface="Times New Roman" panose="02020603050405020304" charset="0"/>
                <a:cs typeface="Times New Roman" panose="02020603050405020304" charset="0"/>
              </a:rPr>
              <a:t>. When she </a:t>
            </a:r>
            <a:r>
              <a:rPr lang="en-US" altLang="zh-CN" sz="2400" dirty="0">
                <a:solidFill>
                  <a:srgbClr val="FF0000"/>
                </a:solidFill>
                <a:latin typeface="Times New Roman" panose="02020603050405020304" charset="0"/>
                <a:cs typeface="Times New Roman" panose="02020603050405020304" charset="0"/>
              </a:rPr>
              <a:t>took a bite of </a:t>
            </a:r>
            <a:r>
              <a:rPr lang="en-US" altLang="zh-CN" sz="2400" dirty="0">
                <a:latin typeface="Times New Roman" panose="02020603050405020304" charset="0"/>
                <a:cs typeface="Times New Roman" panose="02020603050405020304" charset="0"/>
              </a:rPr>
              <a:t>bread and tasted the porridge, the twins looked anxious, </a:t>
            </a:r>
            <a:r>
              <a:rPr lang="en-US" altLang="zh-CN" sz="2400" dirty="0">
                <a:highlight>
                  <a:srgbClr val="FFFF00"/>
                </a:highlight>
                <a:latin typeface="Times New Roman" panose="02020603050405020304" charset="0"/>
                <a:cs typeface="Times New Roman" panose="02020603050405020304" charset="0"/>
              </a:rPr>
              <a:t>wondering if mom would like their special present</a:t>
            </a:r>
            <a:r>
              <a:rPr lang="en-US" altLang="zh-CN" sz="2400" dirty="0">
                <a:latin typeface="Times New Roman" panose="02020603050405020304" charset="0"/>
                <a:cs typeface="Times New Roman" panose="02020603050405020304" charset="0"/>
              </a:rPr>
              <a:t>. “This is the most wonderful</a:t>
            </a:r>
            <a:r>
              <a:rPr lang="zh-CN" altLang="en-US" sz="2400" dirty="0">
                <a:latin typeface="Times New Roman" panose="02020603050405020304" charset="0"/>
                <a:cs typeface="Times New Roman" panose="02020603050405020304" charset="0"/>
              </a:rPr>
              <a:t> </a:t>
            </a:r>
            <a:r>
              <a:rPr lang="en-US" altLang="zh-CN" sz="2400" dirty="0" smtClean="0">
                <a:solidFill>
                  <a:srgbClr val="FF0000"/>
                </a:solidFill>
                <a:latin typeface="Times New Roman" panose="02020603050405020304" charset="0"/>
                <a:cs typeface="Times New Roman" panose="02020603050405020304" charset="0"/>
              </a:rPr>
              <a:t>delicacy</a:t>
            </a:r>
            <a:r>
              <a:rPr lang="en-US" altLang="zh-CN" sz="2400" dirty="0" smtClean="0">
                <a:latin typeface="Times New Roman" panose="02020603050405020304" charset="0"/>
                <a:cs typeface="Times New Roman" panose="02020603050405020304" charset="0"/>
              </a:rPr>
              <a:t> </a:t>
            </a:r>
            <a:r>
              <a:rPr lang="en-US" altLang="zh-CN" sz="2400" dirty="0">
                <a:latin typeface="Times New Roman" panose="02020603050405020304" charset="0"/>
                <a:cs typeface="Times New Roman" panose="02020603050405020304" charset="0"/>
              </a:rPr>
              <a:t>in the world,” Mom praised,</a:t>
            </a:r>
            <a:r>
              <a:rPr lang="zh-CN" altLang="en-US" sz="2400" dirty="0">
                <a:latin typeface="Times New Roman" panose="02020603050405020304" charset="0"/>
                <a:cs typeface="Times New Roman" panose="02020603050405020304" charset="0"/>
              </a:rPr>
              <a:t> </a:t>
            </a:r>
            <a:r>
              <a:rPr lang="en-US" altLang="zh-CN" sz="2400" dirty="0">
                <a:latin typeface="Times New Roman" panose="02020603050405020304" charset="0"/>
                <a:cs typeface="Times New Roman" panose="02020603050405020304" charset="0"/>
              </a:rPr>
              <a:t>feeling</a:t>
            </a:r>
            <a:r>
              <a:rPr lang="zh-CN" altLang="en-US" sz="2400" dirty="0">
                <a:latin typeface="Times New Roman" panose="02020603050405020304" charset="0"/>
                <a:cs typeface="Times New Roman" panose="02020603050405020304" charset="0"/>
              </a:rPr>
              <a:t> </a:t>
            </a:r>
            <a:r>
              <a:rPr lang="en-US" altLang="zh-CN" sz="2400" dirty="0">
                <a:latin typeface="Times New Roman" panose="02020603050405020304" charset="0"/>
                <a:cs typeface="Times New Roman" panose="02020603050405020304" charset="0"/>
              </a:rPr>
              <a:t>pleased and proud of the Mother’s Day surprise she </a:t>
            </a:r>
            <a:r>
              <a:rPr lang="en-US" altLang="zh-CN" sz="2400" dirty="0" smtClean="0">
                <a:latin typeface="Times New Roman" panose="02020603050405020304" charset="0"/>
                <a:cs typeface="Times New Roman" panose="02020603050405020304" charset="0"/>
              </a:rPr>
              <a:t>got. </a:t>
            </a:r>
            <a:r>
              <a:rPr kumimoji="1" lang="en-US" altLang="zh-CN" sz="2400" dirty="0">
                <a:highlight>
                  <a:srgbClr val="FFFF00"/>
                </a:highlight>
                <a:latin typeface="Times New Roman" panose="02020603050405020304" charset="0"/>
                <a:cs typeface="Times New Roman" panose="02020603050405020304" charset="0"/>
              </a:rPr>
              <a:t>At</a:t>
            </a:r>
            <a:r>
              <a:rPr kumimoji="1" lang="zh-CN" altLang="en-US" sz="2400" dirty="0">
                <a:highlight>
                  <a:srgbClr val="FFFF00"/>
                </a:highlight>
                <a:latin typeface="Times New Roman" panose="02020603050405020304" charset="0"/>
                <a:cs typeface="Times New Roman" panose="02020603050405020304" charset="0"/>
              </a:rPr>
              <a:t> </a:t>
            </a:r>
            <a:r>
              <a:rPr kumimoji="1" lang="en-US" altLang="zh-CN" sz="2400" dirty="0">
                <a:highlight>
                  <a:srgbClr val="FFFF00"/>
                </a:highlight>
                <a:latin typeface="Times New Roman" panose="02020603050405020304" charset="0"/>
                <a:cs typeface="Times New Roman" panose="02020603050405020304" charset="0"/>
              </a:rPr>
              <a:t>this</a:t>
            </a:r>
            <a:r>
              <a:rPr kumimoji="1" lang="zh-CN" altLang="en-US" sz="2400" dirty="0">
                <a:highlight>
                  <a:srgbClr val="FFFF00"/>
                </a:highlight>
                <a:latin typeface="Times New Roman" panose="02020603050405020304" charset="0"/>
                <a:cs typeface="Times New Roman" panose="02020603050405020304" charset="0"/>
              </a:rPr>
              <a:t> </a:t>
            </a:r>
            <a:r>
              <a:rPr kumimoji="1" lang="en-US" altLang="zh-CN" sz="2400" dirty="0">
                <a:highlight>
                  <a:srgbClr val="FFFF00"/>
                </a:highlight>
                <a:latin typeface="Times New Roman" panose="02020603050405020304" charset="0"/>
                <a:cs typeface="Times New Roman" panose="02020603050405020304" charset="0"/>
              </a:rPr>
              <a:t>moment,</a:t>
            </a:r>
            <a:r>
              <a:rPr kumimoji="1" lang="zh-CN" altLang="en-US" sz="2400" dirty="0">
                <a:highlight>
                  <a:srgbClr val="FFFF00"/>
                </a:highlight>
                <a:latin typeface="Times New Roman" panose="02020603050405020304" charset="0"/>
                <a:cs typeface="Times New Roman" panose="02020603050405020304" charset="0"/>
              </a:rPr>
              <a:t> </a:t>
            </a:r>
            <a:r>
              <a:rPr kumimoji="1" lang="en-US" altLang="zh-CN" sz="2400" dirty="0">
                <a:highlight>
                  <a:srgbClr val="FFFF00"/>
                </a:highlight>
                <a:latin typeface="Times New Roman" panose="02020603050405020304" charset="0"/>
                <a:cs typeface="Times New Roman" panose="02020603050405020304" charset="0"/>
              </a:rPr>
              <a:t>the</a:t>
            </a:r>
            <a:r>
              <a:rPr kumimoji="1" lang="zh-CN" altLang="en-US" sz="2400" dirty="0">
                <a:highlight>
                  <a:srgbClr val="FFFF00"/>
                </a:highlight>
                <a:latin typeface="Times New Roman" panose="02020603050405020304" charset="0"/>
                <a:cs typeface="Times New Roman" panose="02020603050405020304" charset="0"/>
              </a:rPr>
              <a:t> </a:t>
            </a:r>
            <a:r>
              <a:rPr kumimoji="1" lang="en-US" altLang="zh-CN" sz="2400" dirty="0">
                <a:highlight>
                  <a:srgbClr val="FFFF00"/>
                </a:highlight>
                <a:latin typeface="Times New Roman" panose="02020603050405020304" charset="0"/>
                <a:cs typeface="Times New Roman" panose="02020603050405020304" charset="0"/>
              </a:rPr>
              <a:t>father</a:t>
            </a:r>
            <a:r>
              <a:rPr kumimoji="1" lang="zh-CN" altLang="en-US" sz="2400" dirty="0">
                <a:highlight>
                  <a:srgbClr val="FFFF00"/>
                </a:highlight>
                <a:latin typeface="Times New Roman" panose="02020603050405020304" charset="0"/>
                <a:cs typeface="Times New Roman" panose="02020603050405020304" charset="0"/>
              </a:rPr>
              <a:t> </a:t>
            </a:r>
            <a:r>
              <a:rPr kumimoji="1" lang="en-US" altLang="zh-CN" sz="2400" dirty="0">
                <a:solidFill>
                  <a:srgbClr val="FF0000"/>
                </a:solidFill>
                <a:highlight>
                  <a:srgbClr val="FFFF00"/>
                </a:highlight>
                <a:latin typeface="Times New Roman" panose="02020603050405020304" charset="0"/>
                <a:cs typeface="Times New Roman" panose="02020603050405020304" charset="0"/>
              </a:rPr>
              <a:t>gently</a:t>
            </a:r>
            <a:r>
              <a:rPr kumimoji="1" lang="zh-CN" altLang="en-US" sz="2400" dirty="0">
                <a:solidFill>
                  <a:srgbClr val="FF0000"/>
                </a:solidFill>
                <a:highlight>
                  <a:srgbClr val="FFFF00"/>
                </a:highlight>
                <a:latin typeface="Times New Roman" panose="02020603050405020304" charset="0"/>
                <a:cs typeface="Times New Roman" panose="02020603050405020304" charset="0"/>
              </a:rPr>
              <a:t> </a:t>
            </a:r>
            <a:r>
              <a:rPr kumimoji="1" lang="en-US" altLang="zh-CN" sz="2400" dirty="0">
                <a:solidFill>
                  <a:srgbClr val="FF0000"/>
                </a:solidFill>
                <a:highlight>
                  <a:srgbClr val="FFFF00"/>
                </a:highlight>
                <a:latin typeface="Times New Roman" panose="02020603050405020304" charset="0"/>
                <a:cs typeface="Times New Roman" panose="02020603050405020304" charset="0"/>
              </a:rPr>
              <a:t>stepped</a:t>
            </a:r>
            <a:r>
              <a:rPr kumimoji="1" lang="zh-CN" altLang="en-US" sz="2400" dirty="0">
                <a:solidFill>
                  <a:srgbClr val="FF0000"/>
                </a:solidFill>
                <a:highlight>
                  <a:srgbClr val="FFFF00"/>
                </a:highlight>
                <a:latin typeface="Times New Roman" panose="02020603050405020304" charset="0"/>
                <a:cs typeface="Times New Roman" panose="02020603050405020304" charset="0"/>
              </a:rPr>
              <a:t> </a:t>
            </a:r>
            <a:r>
              <a:rPr kumimoji="1" lang="en-US" altLang="zh-CN" sz="2400" dirty="0">
                <a:solidFill>
                  <a:srgbClr val="FF0000"/>
                </a:solidFill>
                <a:highlight>
                  <a:srgbClr val="FFFF00"/>
                </a:highlight>
                <a:latin typeface="Times New Roman" panose="02020603050405020304" charset="0"/>
                <a:cs typeface="Times New Roman" panose="02020603050405020304" charset="0"/>
              </a:rPr>
              <a:t>into</a:t>
            </a:r>
            <a:r>
              <a:rPr kumimoji="1" lang="zh-CN" altLang="en-US" sz="2400" dirty="0">
                <a:solidFill>
                  <a:srgbClr val="FF0000"/>
                </a:solidFill>
                <a:highlight>
                  <a:srgbClr val="FFFF00"/>
                </a:highlight>
                <a:latin typeface="Times New Roman" panose="02020603050405020304" charset="0"/>
                <a:cs typeface="Times New Roman" panose="02020603050405020304" charset="0"/>
              </a:rPr>
              <a:t> </a:t>
            </a:r>
            <a:r>
              <a:rPr kumimoji="1" lang="en-US" altLang="zh-CN" sz="2400" dirty="0">
                <a:highlight>
                  <a:srgbClr val="FFFF00"/>
                </a:highlight>
                <a:latin typeface="Times New Roman" panose="02020603050405020304" charset="0"/>
                <a:cs typeface="Times New Roman" panose="02020603050405020304" charset="0"/>
              </a:rPr>
              <a:t>the</a:t>
            </a:r>
            <a:r>
              <a:rPr kumimoji="1" lang="zh-CN" altLang="en-US" sz="2400" dirty="0">
                <a:highlight>
                  <a:srgbClr val="FFFF00"/>
                </a:highlight>
                <a:latin typeface="Times New Roman" panose="02020603050405020304" charset="0"/>
                <a:cs typeface="Times New Roman" panose="02020603050405020304" charset="0"/>
              </a:rPr>
              <a:t> </a:t>
            </a:r>
            <a:r>
              <a:rPr kumimoji="1" lang="en-US" altLang="zh-CN" sz="2400" dirty="0">
                <a:highlight>
                  <a:srgbClr val="FFFF00"/>
                </a:highlight>
                <a:latin typeface="Times New Roman" panose="02020603050405020304" charset="0"/>
                <a:cs typeface="Times New Roman" panose="02020603050405020304" charset="0"/>
              </a:rPr>
              <a:t>bedroom</a:t>
            </a:r>
            <a:r>
              <a:rPr kumimoji="1" lang="zh-CN" altLang="en-US" sz="2400" dirty="0">
                <a:highlight>
                  <a:srgbClr val="FFFF00"/>
                </a:highlight>
                <a:latin typeface="Times New Roman" panose="02020603050405020304" charset="0"/>
                <a:cs typeface="Times New Roman" panose="02020603050405020304" charset="0"/>
              </a:rPr>
              <a:t> </a:t>
            </a:r>
            <a:r>
              <a:rPr kumimoji="1" lang="en-US" altLang="zh-CN" sz="2400" dirty="0">
                <a:highlight>
                  <a:srgbClr val="FFFF00"/>
                </a:highlight>
                <a:latin typeface="Times New Roman" panose="02020603050405020304" charset="0"/>
                <a:cs typeface="Times New Roman" panose="02020603050405020304" charset="0"/>
              </a:rPr>
              <a:t>and</a:t>
            </a:r>
            <a:r>
              <a:rPr kumimoji="1" lang="zh-CN" altLang="en-US" sz="2400" dirty="0">
                <a:highlight>
                  <a:srgbClr val="FFFF00"/>
                </a:highlight>
                <a:latin typeface="Times New Roman" panose="02020603050405020304" charset="0"/>
                <a:cs typeface="Times New Roman" panose="02020603050405020304" charset="0"/>
              </a:rPr>
              <a:t> </a:t>
            </a:r>
            <a:r>
              <a:rPr kumimoji="1" lang="en-US" altLang="zh-CN" sz="2400" dirty="0">
                <a:solidFill>
                  <a:srgbClr val="FF0000"/>
                </a:solidFill>
                <a:highlight>
                  <a:srgbClr val="FFFF00"/>
                </a:highlight>
                <a:latin typeface="Times New Roman" panose="02020603050405020304" charset="0"/>
                <a:cs typeface="Times New Roman" panose="02020603050405020304" charset="0"/>
              </a:rPr>
              <a:t>gazed</a:t>
            </a:r>
            <a:r>
              <a:rPr kumimoji="1" lang="zh-CN" altLang="en-US" sz="2400" dirty="0">
                <a:solidFill>
                  <a:srgbClr val="FF0000"/>
                </a:solidFill>
                <a:highlight>
                  <a:srgbClr val="FFFF00"/>
                </a:highlight>
                <a:latin typeface="Times New Roman" panose="02020603050405020304" charset="0"/>
                <a:cs typeface="Times New Roman" panose="02020603050405020304" charset="0"/>
              </a:rPr>
              <a:t> </a:t>
            </a:r>
            <a:r>
              <a:rPr kumimoji="1" lang="en-US" altLang="zh-CN" sz="2400" dirty="0">
                <a:solidFill>
                  <a:srgbClr val="FF0000"/>
                </a:solidFill>
                <a:highlight>
                  <a:srgbClr val="FFFF00"/>
                </a:highlight>
                <a:latin typeface="Times New Roman" panose="02020603050405020304" charset="0"/>
                <a:cs typeface="Times New Roman" panose="02020603050405020304" charset="0"/>
              </a:rPr>
              <a:t>at</a:t>
            </a:r>
            <a:r>
              <a:rPr kumimoji="1" lang="zh-CN" altLang="en-US" sz="2400" dirty="0">
                <a:solidFill>
                  <a:srgbClr val="FF0000"/>
                </a:solidFill>
                <a:highlight>
                  <a:srgbClr val="FFFF00"/>
                </a:highlight>
                <a:latin typeface="Times New Roman" panose="02020603050405020304" charset="0"/>
                <a:cs typeface="Times New Roman" panose="02020603050405020304" charset="0"/>
              </a:rPr>
              <a:t> </a:t>
            </a:r>
            <a:r>
              <a:rPr kumimoji="1" lang="en-US" altLang="zh-CN" sz="2400" dirty="0">
                <a:highlight>
                  <a:srgbClr val="FFFF00"/>
                </a:highlight>
                <a:latin typeface="Times New Roman" panose="02020603050405020304" charset="0"/>
                <a:cs typeface="Times New Roman" panose="02020603050405020304" charset="0"/>
              </a:rPr>
              <a:t>the</a:t>
            </a:r>
            <a:r>
              <a:rPr kumimoji="1" lang="zh-CN" altLang="en-US" sz="2400" dirty="0">
                <a:highlight>
                  <a:srgbClr val="FFFF00"/>
                </a:highlight>
                <a:latin typeface="Times New Roman" panose="02020603050405020304" charset="0"/>
                <a:cs typeface="Times New Roman" panose="02020603050405020304" charset="0"/>
              </a:rPr>
              <a:t> </a:t>
            </a:r>
            <a:r>
              <a:rPr kumimoji="1" lang="en-US" altLang="zh-CN" sz="2400" dirty="0">
                <a:highlight>
                  <a:srgbClr val="FFFF00"/>
                </a:highlight>
                <a:latin typeface="Times New Roman" panose="02020603050405020304" charset="0"/>
                <a:cs typeface="Times New Roman" panose="02020603050405020304" charset="0"/>
              </a:rPr>
              <a:t>three</a:t>
            </a:r>
            <a:r>
              <a:rPr kumimoji="1" lang="en-US" altLang="zh-CN" sz="2400" dirty="0">
                <a:latin typeface="Times New Roman" panose="02020603050405020304" charset="0"/>
                <a:cs typeface="Times New Roman" panose="02020603050405020304" charset="0"/>
              </a:rPr>
              <a:t>,</a:t>
            </a:r>
            <a:r>
              <a:rPr kumimoji="1" lang="zh-CN" altLang="en-US" sz="2400" dirty="0">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smiling</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not</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only</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with</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his</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lips</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but</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also</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his</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eyes</a:t>
            </a:r>
            <a:r>
              <a:rPr kumimoji="1" lang="en-US" altLang="zh-CN" sz="2400" dirty="0" smtClean="0">
                <a:latin typeface="Times New Roman" panose="02020603050405020304" charset="0"/>
                <a:cs typeface="Times New Roman" panose="02020603050405020304" charset="0"/>
              </a:rPr>
              <a:t>.</a:t>
            </a:r>
            <a:r>
              <a:rPr lang="en-US" altLang="zh-CN" sz="2400" dirty="0">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Perhaps</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nothing</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was</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better</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than</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the kids’</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love</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and</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gratitude for their mom.</a:t>
            </a:r>
            <a:r>
              <a:rPr lang="zh-CN" altLang="en-US" sz="2400" u="sng" dirty="0">
                <a:solidFill>
                  <a:srgbClr val="7030A0"/>
                </a:solidFill>
                <a:latin typeface="Times New Roman" panose="02020603050405020304" charset="0"/>
                <a:cs typeface="Times New Roman" panose="02020603050405020304" charset="0"/>
              </a:rPr>
              <a:t> </a:t>
            </a:r>
            <a:r>
              <a:rPr lang="en-US" altLang="zh-CN" sz="2400" dirty="0" smtClean="0">
                <a:solidFill>
                  <a:srgbClr val="7030A0"/>
                </a:solidFill>
                <a:latin typeface="Times New Roman" panose="02020603050405020304" charset="0"/>
                <a:cs typeface="Times New Roman" panose="02020603050405020304" charset="0"/>
              </a:rPr>
              <a:t>(</a:t>
            </a:r>
            <a:r>
              <a:rPr lang="zh-CN" altLang="en-US" sz="2400" dirty="0" smtClean="0">
                <a:solidFill>
                  <a:srgbClr val="7030A0"/>
                </a:solidFill>
                <a:latin typeface="Times New Roman" panose="02020603050405020304" charset="0"/>
                <a:cs typeface="Times New Roman" panose="02020603050405020304" charset="0"/>
              </a:rPr>
              <a:t>主旨升华</a:t>
            </a:r>
            <a:r>
              <a:rPr lang="en-US" altLang="zh-CN" sz="2400" dirty="0" smtClean="0">
                <a:solidFill>
                  <a:srgbClr val="7030A0"/>
                </a:solidFill>
                <a:latin typeface="Times New Roman" panose="02020603050405020304" charset="0"/>
                <a:cs typeface="Times New Roman" panose="02020603050405020304" charset="0"/>
              </a:rPr>
              <a:t>)</a:t>
            </a:r>
            <a:endParaRPr lang="en-US" altLang="zh-CN" sz="2400" dirty="0">
              <a:solidFill>
                <a:srgbClr val="7030A0"/>
              </a:solidFill>
              <a:latin typeface="Times New Roman" panose="02020603050405020304" charset="0"/>
              <a:cs typeface="Times New Roman" panose="02020603050405020304"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73425" y="-2470"/>
            <a:ext cx="10969200" cy="705600"/>
          </a:xfrm>
        </p:spPr>
        <p:txBody>
          <a:bodyPr/>
          <a:p>
            <a:r>
              <a:rPr lang="zh-CN" altLang="en-US" sz="2000"/>
              <a:t>润色</a:t>
            </a:r>
            <a:endParaRPr lang="zh-CN" altLang="en-US" sz="2000"/>
          </a:p>
        </p:txBody>
      </p:sp>
      <p:sp>
        <p:nvSpPr>
          <p:cNvPr id="3" name="内容占位符 2"/>
          <p:cNvSpPr>
            <a:spLocks noGrp="1"/>
          </p:cNvSpPr>
          <p:nvPr>
            <p:ph idx="1"/>
          </p:nvPr>
        </p:nvSpPr>
        <p:spPr>
          <a:xfrm>
            <a:off x="173355" y="563880"/>
            <a:ext cx="11901170" cy="7376160"/>
          </a:xfrm>
        </p:spPr>
        <p:txBody>
          <a:bodyPr>
            <a:normAutofit/>
          </a:bodyPr>
          <a:p>
            <a:pPr>
              <a:lnSpc>
                <a:spcPct val="130000"/>
              </a:lnSpc>
            </a:pPr>
            <a:r>
              <a:rPr lang="en-US" altLang="zh-CN" sz="2000">
                <a:solidFill>
                  <a:schemeClr val="tx1"/>
                </a:solidFill>
                <a:sym typeface="+mn-ea"/>
              </a:rPr>
              <a:t>At that moment, the twins realized that</a:t>
            </a:r>
            <a:r>
              <a:rPr lang="en-US" altLang="zh-CN" sz="2000">
                <a:solidFill>
                  <a:schemeClr val="tx1"/>
                </a:solidFill>
              </a:rPr>
              <a:t> genuineness is of great important </a:t>
            </a:r>
            <a:endParaRPr lang="en-US" altLang="zh-CN" sz="2000">
              <a:solidFill>
                <a:schemeClr val="tx1"/>
              </a:solidFill>
            </a:endParaRPr>
          </a:p>
          <a:p>
            <a:pPr>
              <a:lnSpc>
                <a:spcPct val="130000"/>
              </a:lnSpc>
            </a:pPr>
            <a:r>
              <a:rPr lang="en-US" altLang="zh-CN" sz="2000">
                <a:solidFill>
                  <a:schemeClr val="tx1"/>
                </a:solidFill>
              </a:rPr>
              <a:t> At that moment, the twins realized that sincerity means more than anything.</a:t>
            </a:r>
            <a:endParaRPr lang="en-US" altLang="zh-CN" sz="2000">
              <a:solidFill>
                <a:schemeClr val="tx1"/>
              </a:solidFill>
            </a:endParaRPr>
          </a:p>
          <a:p>
            <a:pPr>
              <a:lnSpc>
                <a:spcPct val="130000"/>
              </a:lnSpc>
            </a:pPr>
            <a:r>
              <a:rPr lang="en-US" altLang="zh-CN" sz="2000">
                <a:solidFill>
                  <a:srgbClr val="7030A0"/>
                </a:solidFill>
              </a:rPr>
              <a:t> Jenna let out a sigh of loss</a:t>
            </a:r>
            <a:endParaRPr lang="en-US" altLang="zh-CN" sz="2000">
              <a:solidFill>
                <a:srgbClr val="7030A0"/>
              </a:solidFill>
            </a:endParaRPr>
          </a:p>
          <a:p>
            <a:pPr>
              <a:lnSpc>
                <a:spcPct val="130000"/>
              </a:lnSpc>
            </a:pPr>
            <a:r>
              <a:rPr lang="en-US" altLang="zh-CN" sz="2000">
                <a:solidFill>
                  <a:srgbClr val="7030A0"/>
                </a:solidFill>
              </a:rPr>
              <a:t> Jenna let out a sigh of frustration</a:t>
            </a:r>
            <a:endParaRPr lang="en-US" altLang="zh-CN" sz="2000">
              <a:solidFill>
                <a:srgbClr val="7030A0"/>
              </a:solidFill>
            </a:endParaRPr>
          </a:p>
          <a:p>
            <a:pPr>
              <a:lnSpc>
                <a:spcPct val="130000"/>
              </a:lnSpc>
            </a:pPr>
            <a:r>
              <a:rPr lang="en-US" altLang="zh-CN" sz="2000">
                <a:solidFill>
                  <a:schemeClr val="tx1"/>
                </a:solidFill>
              </a:rPr>
              <a:t>Only in one glimpse the father comprehended what the twins are trying to do. </a:t>
            </a:r>
            <a:endParaRPr lang="en-US" altLang="zh-CN" sz="2000">
              <a:solidFill>
                <a:schemeClr val="tx1"/>
              </a:solidFill>
            </a:endParaRPr>
          </a:p>
          <a:p>
            <a:pPr>
              <a:lnSpc>
                <a:spcPct val="130000"/>
              </a:lnSpc>
            </a:pPr>
            <a:r>
              <a:rPr lang="en-US" altLang="zh-CN" sz="2000">
                <a:solidFill>
                  <a:schemeClr val="tx1"/>
                </a:solidFill>
              </a:rPr>
              <a:t>At a single glance, the father understood what the twins were trying to do. </a:t>
            </a:r>
            <a:endParaRPr lang="en-US" altLang="zh-CN" sz="2000">
              <a:solidFill>
                <a:schemeClr val="tx1"/>
              </a:solidFill>
            </a:endParaRPr>
          </a:p>
          <a:p>
            <a:pPr>
              <a:lnSpc>
                <a:spcPct val="130000"/>
              </a:lnSpc>
            </a:pPr>
            <a:r>
              <a:rPr lang="en-US" altLang="zh-CN" sz="2000">
                <a:solidFill>
                  <a:srgbClr val="7030A0"/>
                </a:solidFill>
              </a:rPr>
              <a:t>Instead of scolding them, their father comforted them and said </a:t>
            </a:r>
            <a:r>
              <a:rPr lang="zh-CN" altLang="en-US" sz="2000">
                <a:solidFill>
                  <a:srgbClr val="7030A0"/>
                </a:solidFill>
              </a:rPr>
              <a:t>（</a:t>
            </a:r>
            <a:r>
              <a:rPr lang="en-US" altLang="zh-CN" sz="2000">
                <a:solidFill>
                  <a:srgbClr val="7030A0"/>
                </a:solidFill>
              </a:rPr>
              <a:t>e</a:t>
            </a:r>
            <a:r>
              <a:rPr lang="zh-CN" altLang="en-US" sz="2000">
                <a:solidFill>
                  <a:srgbClr val="7030A0"/>
                </a:solidFill>
              </a:rPr>
              <a:t>听说无润色）</a:t>
            </a:r>
            <a:endParaRPr lang="zh-CN" altLang="en-US" sz="2000">
              <a:solidFill>
                <a:srgbClr val="7030A0"/>
              </a:solidFill>
            </a:endParaRPr>
          </a:p>
          <a:p>
            <a:pPr>
              <a:lnSpc>
                <a:spcPct val="130000"/>
              </a:lnSpc>
            </a:pPr>
            <a:r>
              <a:rPr lang="en-US" altLang="zh-CN" sz="2000">
                <a:solidFill>
                  <a:srgbClr val="7030A0"/>
                </a:solidFill>
              </a:rPr>
              <a:t>knelt down, ruffled their hair gently and said with a warm smile,</a:t>
            </a:r>
            <a:endParaRPr lang="en-US" altLang="zh-CN" sz="2000">
              <a:solidFill>
                <a:srgbClr val="7030A0"/>
              </a:solidFill>
            </a:endParaRPr>
          </a:p>
          <a:p>
            <a:endParaRPr lang="en-US" altLang="zh-CN">
              <a:solidFill>
                <a:schemeClr val="tx1"/>
              </a:solidFill>
            </a:endParaRPr>
          </a:p>
          <a:p>
            <a:endParaRPr lang="en-US" altLang="zh-CN">
              <a:solidFill>
                <a:schemeClr val="tx1"/>
              </a:solidFill>
            </a:endParaRPr>
          </a:p>
          <a:p>
            <a:endParaRPr lang="en-US" altLang="zh-CN">
              <a:solidFill>
                <a:schemeClr val="tx1"/>
              </a:solidFill>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endParaRPr lang="zh-CN" altLang="en-US"/>
          </a:p>
        </p:txBody>
      </p:sp>
      <p:sp>
        <p:nvSpPr>
          <p:cNvPr id="3" name="内容占位符 2"/>
          <p:cNvSpPr>
            <a:spLocks noGrp="1"/>
          </p:cNvSpPr>
          <p:nvPr>
            <p:ph idx="1"/>
            <p:custDataLst>
              <p:tags r:id="rId2"/>
            </p:custDataLst>
          </p:nvPr>
        </p:nvSpPr>
        <p:spPr/>
        <p:txBody>
          <a:bodyPr>
            <a:normAutofit lnSpcReduction="10000"/>
          </a:bodyPr>
          <a:p>
            <a:pPr>
              <a:lnSpc>
                <a:spcPct val="150000"/>
              </a:lnSpc>
            </a:pPr>
            <a:r>
              <a:rPr lang="en-US" altLang="zh-CN">
                <a:solidFill>
                  <a:schemeClr val="tx1"/>
                </a:solidFill>
                <a:sym typeface="+mn-ea"/>
              </a:rPr>
              <a:t>made the breakfast again and got a perfect result (e</a:t>
            </a:r>
            <a:r>
              <a:rPr lang="zh-CN" altLang="en-US">
                <a:solidFill>
                  <a:schemeClr val="tx1"/>
                </a:solidFill>
                <a:sym typeface="+mn-ea"/>
              </a:rPr>
              <a:t>听说无润色）</a:t>
            </a:r>
            <a:endParaRPr lang="zh-CN" altLang="en-US">
              <a:solidFill>
                <a:schemeClr val="tx1"/>
              </a:solidFill>
            </a:endParaRPr>
          </a:p>
          <a:p>
            <a:pPr>
              <a:lnSpc>
                <a:spcPct val="150000"/>
              </a:lnSpc>
            </a:pPr>
            <a:r>
              <a:rPr lang="en-US" altLang="zh-CN">
                <a:solidFill>
                  <a:schemeClr val="tx1"/>
                </a:solidFill>
                <a:sym typeface="+mn-ea"/>
              </a:rPr>
              <a:t>rolled up their sleeves , followed his steps carefully and finally finished the breakfast-fluffy toast, creamy chicken porridge and even a hand-drawn card tucked beside the plate. </a:t>
            </a:r>
            <a:endParaRPr lang="en-US" altLang="zh-CN">
              <a:solidFill>
                <a:schemeClr val="tx1"/>
              </a:solidFill>
            </a:endParaRPr>
          </a:p>
          <a:p>
            <a:pPr>
              <a:lnSpc>
                <a:spcPct val="150000"/>
              </a:lnSpc>
            </a:pPr>
            <a:r>
              <a:rPr lang="en-US" altLang="zh-CN">
                <a:solidFill>
                  <a:srgbClr val="7030A0"/>
                </a:solidFill>
                <a:sym typeface="+mn-ea"/>
              </a:rPr>
              <a:t>This experience not only made her realize that setbacks are nothing, but also showed that family can oversee every dissatisfaction.</a:t>
            </a:r>
            <a:endParaRPr lang="en-US" altLang="zh-CN">
              <a:solidFill>
                <a:srgbClr val="7030A0"/>
              </a:solidFill>
            </a:endParaRPr>
          </a:p>
          <a:p>
            <a:pPr>
              <a:lnSpc>
                <a:spcPct val="150000"/>
              </a:lnSpc>
            </a:pPr>
            <a:r>
              <a:rPr lang="en-US" altLang="zh-CN">
                <a:solidFill>
                  <a:srgbClr val="7030A0"/>
                </a:solidFill>
                <a:sym typeface="+mn-ea"/>
              </a:rPr>
              <a:t> that setbacks </a:t>
            </a:r>
            <a:r>
              <a:rPr lang="en-US" altLang="zh-CN">
                <a:solidFill>
                  <a:srgbClr val="7030A0"/>
                </a:solidFill>
                <a:highlight>
                  <a:srgbClr val="FFFF00"/>
                </a:highlight>
                <a:sym typeface="+mn-ea"/>
              </a:rPr>
              <a:t>are temporary and can be made up for with experience and effort</a:t>
            </a:r>
            <a:r>
              <a:rPr lang="en-US" altLang="zh-CN">
                <a:solidFill>
                  <a:srgbClr val="7030A0"/>
                </a:solidFill>
                <a:sym typeface="+mn-ea"/>
              </a:rPr>
              <a:t>, but also showed that the love between family members can overcome all life's obstacles.</a:t>
            </a:r>
            <a:endParaRPr lang="en-US" altLang="zh-CN"/>
          </a:p>
          <a:p>
            <a:pPr>
              <a:lnSpc>
                <a:spcPct val="150000"/>
              </a:lnSpc>
            </a:pPr>
            <a:r>
              <a:rPr lang="en-US" altLang="zh-CN"/>
              <a:t>Love is great</a:t>
            </a:r>
            <a:endParaRPr lang="en-US" altLang="zh-CN"/>
          </a:p>
          <a:p>
            <a:pPr>
              <a:lnSpc>
                <a:spcPct val="150000"/>
              </a:lnSpc>
            </a:pPr>
            <a:r>
              <a:rPr lang="en-US" altLang="zh-CN"/>
              <a:t>Small mistakes can be fixed with care, and family love always warms every moment. </a:t>
            </a:r>
            <a:endParaRPr lang="en-US" altLang="zh-CN"/>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endParaRPr lang="zh-CN" altLang="en-US"/>
          </a:p>
        </p:txBody>
      </p:sp>
      <p:sp>
        <p:nvSpPr>
          <p:cNvPr id="3" name="内容占位符 2"/>
          <p:cNvSpPr>
            <a:spLocks noGrp="1"/>
          </p:cNvSpPr>
          <p:nvPr>
            <p:ph idx="1"/>
            <p:custDataLst>
              <p:tags r:id="rId2"/>
            </p:custDataLst>
          </p:nvPr>
        </p:nvSpPr>
        <p:spPr>
          <a:xfrm>
            <a:off x="608330" y="1490345"/>
            <a:ext cx="10968990" cy="5204460"/>
          </a:xfrm>
        </p:spPr>
        <p:txBody>
          <a:bodyPr/>
          <a:p>
            <a:r>
              <a:rPr lang="zh-CN" altLang="en-US" sz="2800">
                <a:solidFill>
                  <a:schemeClr val="tx1"/>
                </a:solidFill>
              </a:rPr>
              <a:t>可用的动作描写：</a:t>
            </a:r>
            <a:endParaRPr lang="zh-CN" altLang="en-US" sz="2800">
              <a:solidFill>
                <a:schemeClr val="tx1"/>
              </a:solidFill>
            </a:endParaRPr>
          </a:p>
          <a:p>
            <a:r>
              <a:rPr lang="en-US" altLang="zh-CN" sz="2800">
                <a:solidFill>
                  <a:schemeClr val="tx1"/>
                </a:solidFill>
              </a:rPr>
              <a:t>was surprised and happy</a:t>
            </a:r>
            <a:endParaRPr lang="en-US" altLang="zh-CN" sz="2800">
              <a:solidFill>
                <a:schemeClr val="tx1"/>
              </a:solidFill>
            </a:endParaRPr>
          </a:p>
          <a:p>
            <a:r>
              <a:rPr lang="en-US" altLang="zh-CN" sz="2800">
                <a:solidFill>
                  <a:schemeClr val="tx1"/>
                </a:solidFill>
              </a:rPr>
              <a:t>her eyes widening in shock and her face lighting up with joy</a:t>
            </a:r>
            <a:endParaRPr lang="en-US" altLang="zh-CN" sz="2800">
              <a:solidFill>
                <a:schemeClr val="tx1"/>
              </a:solidFill>
            </a:endParaRPr>
          </a:p>
          <a:p>
            <a:r>
              <a:rPr lang="en-US" altLang="zh-CN" sz="2800">
                <a:solidFill>
                  <a:schemeClr val="tx1"/>
                </a:solidFill>
              </a:rPr>
              <a:t>smiled happily</a:t>
            </a:r>
            <a:endParaRPr lang="en-US" altLang="zh-CN" sz="2800">
              <a:solidFill>
                <a:schemeClr val="tx1"/>
              </a:solidFill>
            </a:endParaRPr>
          </a:p>
          <a:p>
            <a:r>
              <a:rPr kumimoji="1" lang="en-US" altLang="zh-CN" sz="2800" dirty="0">
                <a:solidFill>
                  <a:schemeClr val="tx1"/>
                </a:solidFill>
                <a:sym typeface="+mn-ea"/>
              </a:rPr>
              <a:t>beamed</a:t>
            </a:r>
            <a:r>
              <a:rPr kumimoji="1" lang="zh-CN" altLang="en-US" sz="2800" dirty="0">
                <a:solidFill>
                  <a:schemeClr val="tx1"/>
                </a:solidFill>
                <a:sym typeface="+mn-ea"/>
              </a:rPr>
              <a:t> </a:t>
            </a:r>
            <a:r>
              <a:rPr kumimoji="1" lang="en-US" altLang="zh-CN" sz="2800" dirty="0">
                <a:solidFill>
                  <a:schemeClr val="tx1"/>
                </a:solidFill>
                <a:sym typeface="+mn-ea"/>
              </a:rPr>
              <a:t>a</a:t>
            </a:r>
            <a:r>
              <a:rPr kumimoji="1" lang="zh-CN" altLang="en-US" sz="2800" dirty="0">
                <a:solidFill>
                  <a:schemeClr val="tx1"/>
                </a:solidFill>
                <a:sym typeface="+mn-ea"/>
              </a:rPr>
              <a:t> </a:t>
            </a:r>
            <a:r>
              <a:rPr kumimoji="1" lang="en-US" altLang="zh-CN" sz="2800" dirty="0">
                <a:solidFill>
                  <a:schemeClr val="tx1"/>
                </a:solidFill>
                <a:sym typeface="+mn-ea"/>
              </a:rPr>
              <a:t>warm</a:t>
            </a:r>
            <a:r>
              <a:rPr kumimoji="1" lang="zh-CN" altLang="en-US" sz="2800" dirty="0">
                <a:solidFill>
                  <a:schemeClr val="tx1"/>
                </a:solidFill>
                <a:sym typeface="+mn-ea"/>
              </a:rPr>
              <a:t> </a:t>
            </a:r>
            <a:r>
              <a:rPr kumimoji="1" lang="en-US" altLang="zh-CN" sz="2800" dirty="0">
                <a:solidFill>
                  <a:schemeClr val="tx1"/>
                </a:solidFill>
                <a:sym typeface="+mn-ea"/>
              </a:rPr>
              <a:t>smile / with pride</a:t>
            </a:r>
            <a:endParaRPr lang="zh-CN" altLang="en-US" sz="2800">
              <a:solidFill>
                <a:schemeClr val="tx1"/>
              </a:solidFill>
            </a:endParaRPr>
          </a:p>
          <a:p>
            <a:endParaRPr lang="zh-CN" altLang="en-US" sz="2800">
              <a:solidFill>
                <a:schemeClr val="tx1"/>
              </a:solidFill>
            </a:endParaRPr>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42595" y="495935"/>
            <a:ext cx="11134725" cy="5753735"/>
          </a:xfrm>
        </p:spPr>
        <p:txBody>
          <a:bodyPr>
            <a:normAutofit lnSpcReduction="10000"/>
          </a:bodyPr>
          <a:p>
            <a:r>
              <a:rPr lang="zh-CN" altLang="en-US" sz="2400">
                <a:solidFill>
                  <a:schemeClr val="tx1"/>
                </a:solidFill>
              </a:rPr>
              <a:t>头部・面部（情绪、神态）</a:t>
            </a:r>
            <a:endParaRPr lang="zh-CN" altLang="en-US" sz="2400">
              <a:solidFill>
                <a:schemeClr val="tx1"/>
              </a:solidFill>
            </a:endParaRPr>
          </a:p>
          <a:p>
            <a:r>
              <a:rPr lang="zh-CN" altLang="en-US" sz="2400">
                <a:solidFill>
                  <a:schemeClr val="tx1"/>
                </a:solidFill>
              </a:rPr>
              <a:t>eyes widened 眼睛睁大（惊讶）</a:t>
            </a:r>
            <a:endParaRPr lang="zh-CN" altLang="en-US" sz="2400">
              <a:solidFill>
                <a:schemeClr val="tx1"/>
              </a:solidFill>
            </a:endParaRPr>
          </a:p>
          <a:p>
            <a:r>
              <a:rPr lang="zh-CN" altLang="en-US" sz="2400">
                <a:solidFill>
                  <a:schemeClr val="tx1"/>
                </a:solidFill>
              </a:rPr>
              <a:t>eyes sparkling with delight 眼睛闪着喜悦</a:t>
            </a:r>
            <a:endParaRPr lang="zh-CN" altLang="en-US" sz="2400">
              <a:solidFill>
                <a:schemeClr val="tx1"/>
              </a:solidFill>
            </a:endParaRPr>
          </a:p>
          <a:p>
            <a:r>
              <a:rPr lang="zh-CN" altLang="en-US" sz="2400">
                <a:solidFill>
                  <a:schemeClr val="tx1"/>
                </a:solidFill>
              </a:rPr>
              <a:t>eyes filled with tears 眼眶湿润</a:t>
            </a:r>
            <a:endParaRPr lang="zh-CN" altLang="en-US" sz="2400">
              <a:solidFill>
                <a:schemeClr val="tx1"/>
              </a:solidFill>
            </a:endParaRPr>
          </a:p>
          <a:p>
            <a:r>
              <a:rPr lang="zh-CN" altLang="en-US" sz="2400">
                <a:solidFill>
                  <a:schemeClr val="tx1"/>
                </a:solidFill>
              </a:rPr>
              <a:t>bit his lip nervously 紧张地咬着嘴唇</a:t>
            </a:r>
            <a:endParaRPr lang="zh-CN" altLang="en-US" sz="2400">
              <a:solidFill>
                <a:schemeClr val="tx1"/>
              </a:solidFill>
            </a:endParaRPr>
          </a:p>
          <a:p>
            <a:r>
              <a:rPr lang="zh-CN" altLang="en-US" sz="2400">
                <a:solidFill>
                  <a:schemeClr val="tx1"/>
                </a:solidFill>
              </a:rPr>
              <a:t>lowered their heads in shame 羞愧地低下头</a:t>
            </a:r>
            <a:endParaRPr lang="zh-CN" altLang="en-US" sz="2400">
              <a:solidFill>
                <a:schemeClr val="tx1"/>
              </a:solidFill>
            </a:endParaRPr>
          </a:p>
          <a:p>
            <a:r>
              <a:rPr lang="zh-CN" altLang="en-US" sz="2400">
                <a:solidFill>
                  <a:schemeClr val="tx1"/>
                </a:solidFill>
              </a:rPr>
              <a:t>smiled warmly 温暖地笑</a:t>
            </a:r>
            <a:endParaRPr lang="zh-CN" altLang="en-US" sz="2400">
              <a:solidFill>
                <a:schemeClr val="tx1"/>
              </a:solidFill>
            </a:endParaRPr>
          </a:p>
          <a:p>
            <a:r>
              <a:rPr lang="zh-CN" altLang="en-US" sz="2400">
                <a:solidFill>
                  <a:schemeClr val="tx1"/>
                </a:solidFill>
              </a:rPr>
              <a:t>grinned from ear to ear 笑得合不拢嘴</a:t>
            </a:r>
            <a:endParaRPr lang="zh-CN" altLang="en-US" sz="2400">
              <a:solidFill>
                <a:schemeClr val="tx1"/>
              </a:solidFill>
            </a:endParaRPr>
          </a:p>
          <a:p>
            <a:r>
              <a:rPr lang="zh-CN" altLang="en-US" sz="2400">
                <a:solidFill>
                  <a:schemeClr val="tx1"/>
                </a:solidFill>
              </a:rPr>
              <a:t>frowned slightly 微微皱眉</a:t>
            </a:r>
            <a:endParaRPr lang="zh-CN" altLang="en-US" sz="2400">
              <a:solidFill>
                <a:schemeClr val="tx1"/>
              </a:solidFill>
            </a:endParaRPr>
          </a:p>
          <a:p>
            <a:r>
              <a:rPr lang="zh-CN" altLang="en-US" sz="2400">
                <a:solidFill>
                  <a:schemeClr val="tx1"/>
                </a:solidFill>
              </a:rPr>
              <a:t>nodded with satisfaction 满意地点头</a:t>
            </a:r>
            <a:endParaRPr lang="zh-CN" altLang="en-US" sz="2400">
              <a:solidFill>
                <a:schemeClr val="tx1"/>
              </a:solidFill>
            </a:endParaRPr>
          </a:p>
        </p:txBody>
      </p:sp>
    </p:spTree>
    <p:custDataLst>
      <p:tags r:id="rId1"/>
    </p:custData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298450" y="164465"/>
            <a:ext cx="11786870" cy="6694170"/>
          </a:xfrm>
        </p:spPr>
        <p:txBody>
          <a:bodyPr>
            <a:normAutofit/>
          </a:bodyPr>
          <a:p>
            <a:r>
              <a:rPr lang="zh-CN" altLang="en-US">
                <a:solidFill>
                  <a:schemeClr val="tx1"/>
                </a:solidFill>
              </a:rPr>
              <a:t>手部动作（最实用、最多）</a:t>
            </a:r>
            <a:endParaRPr lang="zh-CN" altLang="en-US">
              <a:solidFill>
                <a:schemeClr val="tx1"/>
              </a:solidFill>
            </a:endParaRPr>
          </a:p>
          <a:p>
            <a:r>
              <a:rPr lang="zh-CN" altLang="en-US">
                <a:solidFill>
                  <a:schemeClr val="tx1"/>
                </a:solidFill>
              </a:rPr>
              <a:t>wiped the flour off the table 擦掉桌上的面粉</a:t>
            </a:r>
            <a:endParaRPr lang="zh-CN" altLang="en-US">
              <a:solidFill>
                <a:schemeClr val="tx1"/>
              </a:solidFill>
            </a:endParaRPr>
          </a:p>
          <a:p>
            <a:r>
              <a:rPr lang="zh-CN" altLang="en-US">
                <a:solidFill>
                  <a:schemeClr val="tx1"/>
                </a:solidFill>
              </a:rPr>
              <a:t>mopped up the spilled milk 擦干洒出的牛奶</a:t>
            </a:r>
            <a:endParaRPr lang="zh-CN" altLang="en-US">
              <a:solidFill>
                <a:schemeClr val="tx1"/>
              </a:solidFill>
            </a:endParaRPr>
          </a:p>
          <a:p>
            <a:r>
              <a:rPr lang="zh-CN" altLang="en-US">
                <a:solidFill>
                  <a:schemeClr val="tx1"/>
                </a:solidFill>
              </a:rPr>
              <a:t>rolled up their sleeves 卷起袖子</a:t>
            </a:r>
            <a:endParaRPr lang="zh-CN" altLang="en-US">
              <a:solidFill>
                <a:schemeClr val="tx1"/>
              </a:solidFill>
            </a:endParaRPr>
          </a:p>
          <a:p>
            <a:r>
              <a:rPr lang="zh-CN" altLang="en-US">
                <a:solidFill>
                  <a:schemeClr val="tx1"/>
                </a:solidFill>
              </a:rPr>
              <a:t>held out the plate 端出盘子</a:t>
            </a:r>
            <a:endParaRPr lang="zh-CN" altLang="en-US">
              <a:solidFill>
                <a:schemeClr val="tx1"/>
              </a:solidFill>
            </a:endParaRPr>
          </a:p>
          <a:p>
            <a:r>
              <a:rPr lang="zh-CN" altLang="en-US">
                <a:solidFill>
                  <a:schemeClr val="tx1"/>
                </a:solidFill>
              </a:rPr>
              <a:t>reached for the pan 伸手去拿锅</a:t>
            </a:r>
            <a:endParaRPr lang="zh-CN" altLang="en-US">
              <a:solidFill>
                <a:schemeClr val="tx1"/>
              </a:solidFill>
            </a:endParaRPr>
          </a:p>
          <a:p>
            <a:r>
              <a:rPr lang="zh-CN" altLang="en-US">
                <a:solidFill>
                  <a:schemeClr val="tx1"/>
                </a:solidFill>
              </a:rPr>
              <a:t>stirred the porridge gently 轻轻搅拌粥</a:t>
            </a:r>
            <a:endParaRPr lang="zh-CN" altLang="en-US">
              <a:solidFill>
                <a:schemeClr val="tx1"/>
              </a:solidFill>
            </a:endParaRPr>
          </a:p>
          <a:p>
            <a:r>
              <a:rPr lang="zh-CN" altLang="en-US">
                <a:solidFill>
                  <a:schemeClr val="tx1"/>
                </a:solidFill>
              </a:rPr>
              <a:t>patted the twins on the back 拍拍双胞胎的后背</a:t>
            </a:r>
            <a:endParaRPr lang="zh-CN" altLang="en-US">
              <a:solidFill>
                <a:schemeClr val="tx1"/>
              </a:solidFill>
            </a:endParaRPr>
          </a:p>
          <a:p>
            <a:r>
              <a:rPr lang="zh-CN" altLang="en-US">
                <a:solidFill>
                  <a:schemeClr val="tx1"/>
                </a:solidFill>
              </a:rPr>
              <a:t>ruffled their hair 揉了揉他们的头发</a:t>
            </a:r>
            <a:endParaRPr lang="zh-CN" altLang="en-US">
              <a:solidFill>
                <a:schemeClr val="tx1"/>
              </a:solidFill>
            </a:endParaRPr>
          </a:p>
          <a:p>
            <a:r>
              <a:rPr lang="zh-CN" altLang="en-US">
                <a:solidFill>
                  <a:schemeClr val="tx1"/>
                </a:solidFill>
              </a:rPr>
              <a:t>held it tightly 紧紧握住</a:t>
            </a:r>
            <a:endParaRPr lang="zh-CN" altLang="en-US">
              <a:solidFill>
                <a:schemeClr val="tx1"/>
              </a:solidFill>
            </a:endParaRPr>
          </a:p>
          <a:p>
            <a:r>
              <a:rPr lang="zh-CN" altLang="en-US">
                <a:solidFill>
                  <a:schemeClr val="tx1"/>
                </a:solidFill>
              </a:rPr>
              <a:t>arranged the toast neatly 把吐司摆整齐</a:t>
            </a:r>
            <a:endParaRPr lang="zh-CN" altLang="en-US">
              <a:solidFill>
                <a:schemeClr val="tx1"/>
              </a:solidFill>
            </a:endParaRPr>
          </a:p>
          <a:p>
            <a:r>
              <a:rPr lang="zh-CN" altLang="en-US">
                <a:solidFill>
                  <a:schemeClr val="tx1"/>
                </a:solidFill>
              </a:rPr>
              <a:t>covered her mouth in surprise 惊讶地捂住嘴</a:t>
            </a:r>
            <a:endParaRPr lang="zh-CN" altLang="en-US">
              <a:solidFill>
                <a:schemeClr val="tx1"/>
              </a:solidFill>
            </a:endParaRPr>
          </a:p>
          <a:p>
            <a:r>
              <a:rPr lang="zh-CN" altLang="en-US">
                <a:solidFill>
                  <a:schemeClr val="tx1"/>
                </a:solidFill>
              </a:rPr>
              <a:t>wiped away her tears 擦去眼泪</a:t>
            </a:r>
            <a:endParaRPr lang="zh-CN" altLang="en-US">
              <a:solidFill>
                <a:schemeClr val="tx1"/>
              </a:solidFill>
            </a:endParaRPr>
          </a:p>
        </p:txBody>
      </p:sp>
    </p:spTree>
    <p:custDataLst>
      <p:tags r:id="rId1"/>
    </p:custData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37160" y="298450"/>
            <a:ext cx="12026900" cy="6706235"/>
          </a:xfrm>
          <a:prstGeom prst="rect">
            <a:avLst/>
          </a:prstGeom>
          <a:noFill/>
        </p:spPr>
        <p:txBody>
          <a:bodyPr wrap="square" rtlCol="0">
            <a:spAutoFit/>
          </a:bodyPr>
          <a:lstStyle/>
          <a:p>
            <a:pPr marL="285750" indent="-285750" algn="just" fontAlgn="auto">
              <a:lnSpc>
                <a:spcPts val="2460"/>
              </a:lnSpc>
              <a:buFont typeface="Wingdings" panose="05000000000000000000" charset="0"/>
              <a:buChar char=""/>
            </a:pPr>
            <a:r>
              <a:rPr lang="en-US" sz="2800" b="1">
                <a:latin typeface="华文中宋" panose="02010600040101010101" charset="-122"/>
                <a:ea typeface="华文中宋" panose="02010600040101010101" charset="-122"/>
                <a:cs typeface="华文中宋" panose="02010600040101010101" charset="-122"/>
              </a:rPr>
              <a:t>2021</a:t>
            </a:r>
            <a:r>
              <a:rPr lang="zh-CN" altLang="en-US" sz="2800" b="1">
                <a:latin typeface="华文中宋" panose="02010600040101010101" charset="-122"/>
                <a:ea typeface="华文中宋" panose="02010600040101010101" charset="-122"/>
                <a:cs typeface="华文中宋" panose="02010600040101010101" charset="-122"/>
              </a:rPr>
              <a:t>年新高考</a:t>
            </a:r>
            <a:r>
              <a:rPr lang="en-US" altLang="zh-CN" sz="2800" b="1">
                <a:latin typeface="华文中宋" panose="02010600040101010101" charset="-122"/>
                <a:ea typeface="华文中宋" panose="02010600040101010101" charset="-122"/>
                <a:cs typeface="华文中宋" panose="02010600040101010101" charset="-122"/>
              </a:rPr>
              <a:t>I</a:t>
            </a:r>
            <a:r>
              <a:rPr lang="zh-CN" altLang="en-US" sz="2800" b="1">
                <a:latin typeface="华文中宋" panose="02010600040101010101" charset="-122"/>
                <a:ea typeface="华文中宋" panose="02010600040101010101" charset="-122"/>
                <a:cs typeface="华文中宋" panose="02010600040101010101" charset="-122"/>
              </a:rPr>
              <a:t>卷</a:t>
            </a:r>
            <a:r>
              <a:rPr lang="en-US" altLang="zh-CN" sz="3200" b="1">
                <a:latin typeface="华文中宋" panose="02010600040101010101" charset="-122"/>
                <a:ea typeface="华文中宋" panose="02010600040101010101" charset="-122"/>
                <a:cs typeface="华文中宋" panose="02010600040101010101" charset="-122"/>
              </a:rPr>
              <a:t> </a:t>
            </a:r>
            <a:r>
              <a:rPr lang="en-US" altLang="zh-CN" sz="2400" b="1">
                <a:latin typeface="Times New Roman Regular" panose="02020603050405020304" charset="0"/>
                <a:cs typeface="Times New Roman Regular" panose="02020603050405020304" charset="0"/>
              </a:rPr>
              <a:t> </a:t>
            </a:r>
            <a:r>
              <a:rPr lang="en-US" altLang="zh-CN" sz="2000" b="1">
                <a:latin typeface="Times New Roman Regular" panose="02020603050405020304" charset="0"/>
                <a:cs typeface="Times New Roman Regular" panose="02020603050405020304" charset="0"/>
              </a:rPr>
              <a:t>                                         </a:t>
            </a:r>
            <a:endParaRPr lang="en-US" altLang="zh-CN" sz="2000" b="1">
              <a:latin typeface="Times New Roman Regular" panose="02020603050405020304" charset="0"/>
              <a:cs typeface="Times New Roman Regular" panose="02020603050405020304" charset="0"/>
            </a:endParaRPr>
          </a:p>
          <a:p>
            <a:pPr indent="0" algn="ctr" fontAlgn="auto">
              <a:lnSpc>
                <a:spcPts val="2460"/>
              </a:lnSpc>
              <a:buFont typeface="Wingdings" panose="05000000000000000000" charset="0"/>
              <a:buNone/>
            </a:pPr>
            <a:r>
              <a:rPr lang="zh-CN" altLang="en-US" sz="2400" b="1">
                <a:solidFill>
                  <a:srgbClr val="393939">
                    <a:alpha val="100000"/>
                  </a:srgbClr>
                </a:solidFill>
                <a:latin typeface="Times New Roman" panose="02020603050405020304" charset="0"/>
                <a:ea typeface="Times New Roman" panose="02020603050405020304"/>
                <a:sym typeface="+mn-ea"/>
              </a:rPr>
              <a:t>A MOTHER’S DAY SURPRISE</a:t>
            </a:r>
            <a:endParaRPr lang="zh-CN" altLang="en-US" sz="2000" b="1">
              <a:latin typeface="Times New Roman Regular" panose="02020603050405020304" charset="0"/>
              <a:cs typeface="Times New Roman Regular" panose="02020603050405020304" charset="0"/>
            </a:endParaRPr>
          </a:p>
          <a:p>
            <a:pPr marL="0" algn="l">
              <a:lnSpc>
                <a:spcPts val="2600"/>
              </a:lnSpc>
            </a:pPr>
            <a:r>
              <a:rPr lang="en-US" altLang="zh-CN" sz="2200" b="1">
                <a:latin typeface="Times New Roman" panose="02020603050405020304" charset="0"/>
                <a:cs typeface="Times New Roman" panose="02020603050405020304" charset="0"/>
              </a:rPr>
              <a:t>  </a:t>
            </a:r>
            <a:r>
              <a:rPr lang="zh-CN" altLang="en-US" sz="2200" b="1">
                <a:solidFill>
                  <a:srgbClr val="393939">
                    <a:alpha val="100000"/>
                  </a:srgbClr>
                </a:solidFill>
                <a:latin typeface="Times New Roman" panose="02020603050405020304" charset="0"/>
                <a:ea typeface="Times New Roman" panose="02020603050405020304"/>
                <a:cs typeface="Times New Roman" panose="02020603050405020304" charset="0"/>
                <a:sym typeface="+mn-ea"/>
              </a:rPr>
              <a:t> </a:t>
            </a:r>
            <a:r>
              <a:rPr lang="zh-CN" altLang="en-US" sz="2200">
                <a:solidFill>
                  <a:srgbClr val="393939">
                    <a:alpha val="100000"/>
                  </a:srgbClr>
                </a:solidFill>
                <a:latin typeface="Times New Roman" panose="02020603050405020304" charset="0"/>
                <a:ea typeface="Times New Roman" panose="02020603050405020304"/>
                <a:cs typeface="Times New Roman" panose="02020603050405020304" charset="0"/>
                <a:sym typeface="+mn-ea"/>
              </a:rPr>
              <a:t>The twins were filled with excitement as they thought of the surprise they were planning for Mother’s Day. How pleased and proud Mother would be when they brought her breakfast in bed. They planned to make</a:t>
            </a:r>
            <a:r>
              <a:rPr lang="zh-CN" altLang="en-US" sz="2200">
                <a:solidFill>
                  <a:srgbClr val="393939">
                    <a:alpha val="100000"/>
                  </a:srgbClr>
                </a:solidFill>
                <a:highlight>
                  <a:srgbClr val="FFFF00"/>
                </a:highlight>
                <a:latin typeface="Times New Roman" panose="02020603050405020304" charset="0"/>
                <a:ea typeface="Times New Roman" panose="02020603050405020304"/>
                <a:cs typeface="Times New Roman" panose="02020603050405020304" charset="0"/>
                <a:sym typeface="+mn-ea"/>
              </a:rPr>
              <a:t> French toast and chicken porridge</a:t>
            </a:r>
            <a:r>
              <a:rPr lang="zh-CN" altLang="en-US" sz="2200">
                <a:solidFill>
                  <a:srgbClr val="393939">
                    <a:alpha val="100000"/>
                  </a:srgbClr>
                </a:solidFill>
                <a:latin typeface="Times New Roman" panose="02020603050405020304" charset="0"/>
                <a:ea typeface="Times New Roman" panose="02020603050405020304"/>
                <a:cs typeface="Times New Roman" panose="02020603050405020304" charset="0"/>
                <a:sym typeface="+mn-ea"/>
              </a:rPr>
              <a:t>. They had watched their mother in the kitchen. There was nothing to it. Jenna and Jeff knew exactly what to do.</a:t>
            </a:r>
            <a:endParaRPr lang="zh-CN" altLang="en-US" sz="2200" b="0" i="0">
              <a:solidFill>
                <a:srgbClr val="393939">
                  <a:alpha val="100000"/>
                </a:srgbClr>
              </a:solidFill>
              <a:latin typeface="Times New Roman" panose="02020603050405020304" charset="0"/>
              <a:ea typeface="Times New Roman" panose="02020603050405020304"/>
              <a:cs typeface="Times New Roman" panose="02020603050405020304" charset="0"/>
            </a:endParaRPr>
          </a:p>
          <a:p>
            <a:pPr marL="0" algn="l">
              <a:lnSpc>
                <a:spcPts val="2600"/>
              </a:lnSpc>
            </a:pPr>
            <a:r>
              <a:rPr lang="zh-CN" altLang="en-US" sz="2200">
                <a:solidFill>
                  <a:srgbClr val="393939">
                    <a:alpha val="100000"/>
                  </a:srgbClr>
                </a:solidFill>
                <a:latin typeface="Times New Roman" panose="02020603050405020304" charset="0"/>
                <a:ea typeface="Times New Roman" panose="02020603050405020304"/>
                <a:cs typeface="Times New Roman" panose="02020603050405020304" charset="0"/>
                <a:sym typeface="+mn-ea"/>
              </a:rPr>
              <a:t>     The big day came at last. The alarm rang at 6 a.m. The pair went down the stairs quietly to the kitchen. They decided to boil the porridge first. They put some rice into a pot of water and left it to boil while they made the French toast. Jeff broke two eggs into a plate and added in some milk. Jenna found the bread and put two slices into the egg mixture. Next, Jeff turned on the second stove burner to heat up the frying pan. Everything was going smoothly until Jeff started frying the bread. The pan was too hot and</a:t>
            </a:r>
            <a:r>
              <a:rPr lang="zh-CN" altLang="en-US" sz="2200">
                <a:solidFill>
                  <a:srgbClr val="393939">
                    <a:alpha val="100000"/>
                  </a:srgbClr>
                </a:solidFill>
                <a:highlight>
                  <a:srgbClr val="FFFF00"/>
                </a:highlight>
                <a:latin typeface="Times New Roman" panose="02020603050405020304" charset="0"/>
                <a:ea typeface="Times New Roman" panose="02020603050405020304"/>
                <a:cs typeface="Times New Roman" panose="02020603050405020304" charset="0"/>
                <a:sym typeface="+mn-ea"/>
              </a:rPr>
              <a:t> the bread turned black </a:t>
            </a:r>
            <a:r>
              <a:rPr lang="zh-CN" altLang="en-US" sz="2200">
                <a:solidFill>
                  <a:srgbClr val="393939">
                    <a:alpha val="100000"/>
                  </a:srgbClr>
                </a:solidFill>
                <a:latin typeface="Times New Roman" panose="02020603050405020304" charset="0"/>
                <a:ea typeface="Times New Roman" panose="02020603050405020304"/>
                <a:cs typeface="Times New Roman" panose="02020603050405020304" charset="0"/>
                <a:sym typeface="+mn-ea"/>
              </a:rPr>
              <a:t>within seconds. Jenna threw the burnt piece into the sink and put in the other slice of bread. This time, she turned down the fire so it cooked nicely.</a:t>
            </a:r>
            <a:endParaRPr lang="zh-CN" altLang="en-US" sz="2200" b="0" i="0">
              <a:solidFill>
                <a:srgbClr val="393939">
                  <a:alpha val="100000"/>
                </a:srgbClr>
              </a:solidFill>
              <a:latin typeface="Times New Roman" panose="02020603050405020304" charset="0"/>
              <a:ea typeface="Times New Roman" panose="02020603050405020304"/>
              <a:cs typeface="Times New Roman" panose="02020603050405020304" charset="0"/>
            </a:endParaRPr>
          </a:p>
          <a:p>
            <a:pPr marL="0" algn="l">
              <a:lnSpc>
                <a:spcPts val="2600"/>
              </a:lnSpc>
            </a:pPr>
            <a:r>
              <a:rPr lang="zh-CN" altLang="en-US" sz="2200">
                <a:solidFill>
                  <a:srgbClr val="393939">
                    <a:alpha val="100000"/>
                  </a:srgbClr>
                </a:solidFill>
                <a:latin typeface="Times New Roman" panose="02020603050405020304" charset="0"/>
                <a:ea typeface="Times New Roman" panose="02020603050405020304"/>
                <a:cs typeface="Times New Roman" panose="02020603050405020304" charset="0"/>
                <a:sym typeface="+mn-ea"/>
              </a:rPr>
              <a:t>     Then Jeff noticed steam shooting out of the pot and the lid starting to shake. The next minute, </a:t>
            </a:r>
            <a:r>
              <a:rPr lang="zh-CN" altLang="en-US" sz="2200">
                <a:solidFill>
                  <a:srgbClr val="393939">
                    <a:alpha val="100000"/>
                  </a:srgbClr>
                </a:solidFill>
                <a:highlight>
                  <a:srgbClr val="FFFF00"/>
                </a:highlight>
                <a:latin typeface="Times New Roman" panose="02020603050405020304" charset="0"/>
                <a:ea typeface="Times New Roman" panose="02020603050405020304"/>
                <a:cs typeface="Times New Roman" panose="02020603050405020304" charset="0"/>
                <a:sym typeface="+mn-ea"/>
              </a:rPr>
              <a:t>the porridge boiled over and put out the fire.</a:t>
            </a:r>
            <a:r>
              <a:rPr lang="zh-CN" altLang="en-US" sz="2200">
                <a:solidFill>
                  <a:srgbClr val="393939">
                    <a:alpha val="100000"/>
                  </a:srgbClr>
                </a:solidFill>
                <a:latin typeface="Times New Roman" panose="02020603050405020304" charset="0"/>
                <a:ea typeface="Times New Roman" panose="02020603050405020304"/>
                <a:cs typeface="Times New Roman" panose="02020603050405020304" charset="0"/>
                <a:sym typeface="+mn-ea"/>
              </a:rPr>
              <a:t> Jenna panicked. Thankfully, Jeff stayed calm and turned off the gas quickly. But the stove was </a:t>
            </a:r>
            <a:r>
              <a:rPr lang="zh-CN" altLang="en-US" sz="2200">
                <a:solidFill>
                  <a:srgbClr val="393939">
                    <a:alpha val="100000"/>
                  </a:srgbClr>
                </a:solidFill>
                <a:highlight>
                  <a:srgbClr val="FFFF00"/>
                </a:highlight>
                <a:latin typeface="Times New Roman" panose="02020603050405020304" charset="0"/>
                <a:ea typeface="Times New Roman" panose="02020603050405020304"/>
                <a:cs typeface="Times New Roman" panose="02020603050405020304" charset="0"/>
                <a:sym typeface="+mn-ea"/>
              </a:rPr>
              <a:t>a mess now</a:t>
            </a:r>
            <a:r>
              <a:rPr lang="zh-CN" altLang="en-US" sz="2200">
                <a:solidFill>
                  <a:srgbClr val="393939">
                    <a:alpha val="100000"/>
                  </a:srgbClr>
                </a:solidFill>
                <a:latin typeface="Times New Roman" panose="02020603050405020304" charset="0"/>
                <a:ea typeface="Times New Roman" panose="02020603050405020304"/>
                <a:cs typeface="Times New Roman" panose="02020603050405020304" charset="0"/>
                <a:sym typeface="+mn-ea"/>
              </a:rPr>
              <a:t>. Jenna told Jeff to clean it up so they could continue to cook the rest of the porridge. But Jeff’s hand </a:t>
            </a:r>
            <a:r>
              <a:rPr lang="zh-CN" altLang="en-US" sz="2200">
                <a:solidFill>
                  <a:srgbClr val="393939">
                    <a:alpha val="100000"/>
                  </a:srgbClr>
                </a:solidFill>
                <a:highlight>
                  <a:srgbClr val="FFFF00"/>
                </a:highlight>
                <a:latin typeface="Times New Roman" panose="02020603050405020304" charset="0"/>
                <a:ea typeface="Times New Roman" panose="02020603050405020304"/>
                <a:cs typeface="Times New Roman" panose="02020603050405020304" charset="0"/>
                <a:sym typeface="+mn-ea"/>
              </a:rPr>
              <a:t>touched the hot burner and he gave a cry of pain</a:t>
            </a:r>
            <a:r>
              <a:rPr lang="zh-CN" altLang="en-US" sz="2200">
                <a:solidFill>
                  <a:srgbClr val="393939">
                    <a:alpha val="100000"/>
                  </a:srgbClr>
                </a:solidFill>
                <a:latin typeface="Times New Roman" panose="02020603050405020304" charset="0"/>
                <a:ea typeface="Times New Roman" panose="02020603050405020304"/>
                <a:cs typeface="Times New Roman" panose="02020603050405020304" charset="0"/>
                <a:sym typeface="+mn-ea"/>
              </a:rPr>
              <a:t>. Jenna made him put his hand in cold water. Then she caught the </a:t>
            </a:r>
            <a:r>
              <a:rPr lang="zh-CN" altLang="en-US" sz="2200">
                <a:solidFill>
                  <a:srgbClr val="393939">
                    <a:alpha val="100000"/>
                  </a:srgbClr>
                </a:solidFill>
                <a:highlight>
                  <a:srgbClr val="FFFF00"/>
                </a:highlight>
                <a:latin typeface="Times New Roman" panose="02020603050405020304" charset="0"/>
                <a:ea typeface="Times New Roman" panose="02020603050405020304"/>
                <a:cs typeface="Times New Roman" panose="02020603050405020304" charset="0"/>
                <a:sym typeface="+mn-ea"/>
              </a:rPr>
              <a:t>smell of burning</a:t>
            </a:r>
            <a:r>
              <a:rPr lang="zh-CN" altLang="en-US" sz="2200">
                <a:solidFill>
                  <a:srgbClr val="393939">
                    <a:alpha val="100000"/>
                  </a:srgbClr>
                </a:solidFill>
                <a:latin typeface="Times New Roman" panose="02020603050405020304" charset="0"/>
                <a:ea typeface="Times New Roman" panose="02020603050405020304"/>
                <a:cs typeface="Times New Roman" panose="02020603050405020304" charset="0"/>
                <a:sym typeface="+mn-ea"/>
              </a:rPr>
              <a:t>. Oh dear! The piece of bread in the pan had t</a:t>
            </a:r>
            <a:r>
              <a:rPr lang="zh-CN" altLang="en-US" sz="2200">
                <a:solidFill>
                  <a:srgbClr val="393939">
                    <a:alpha val="100000"/>
                  </a:srgbClr>
                </a:solidFill>
                <a:highlight>
                  <a:srgbClr val="FFFF00"/>
                </a:highlight>
                <a:latin typeface="Times New Roman" panose="02020603050405020304" charset="0"/>
                <a:ea typeface="Times New Roman" panose="02020603050405020304"/>
                <a:cs typeface="Times New Roman" panose="02020603050405020304" charset="0"/>
                <a:sym typeface="+mn-ea"/>
              </a:rPr>
              <a:t>urned black</a:t>
            </a:r>
            <a:r>
              <a:rPr lang="zh-CN" altLang="en-US" sz="2200">
                <a:solidFill>
                  <a:srgbClr val="393939">
                    <a:alpha val="100000"/>
                  </a:srgbClr>
                </a:solidFill>
                <a:latin typeface="Times New Roman" panose="02020603050405020304" charset="0"/>
                <a:ea typeface="Times New Roman" panose="02020603050405020304"/>
                <a:cs typeface="Times New Roman" panose="02020603050405020304" charset="0"/>
                <a:sym typeface="+mn-ea"/>
              </a:rPr>
              <a:t> as well.</a:t>
            </a:r>
            <a:endParaRPr lang="zh-CN" altLang="en-US" sz="2200" b="0" i="0">
              <a:solidFill>
                <a:srgbClr val="393939">
                  <a:alpha val="100000"/>
                </a:srgbClr>
              </a:solidFill>
              <a:latin typeface="Times New Roman" panose="02020603050405020304" charset="0"/>
              <a:ea typeface="Times New Roman" panose="02020603050405020304"/>
              <a:cs typeface="Times New Roman" panose="02020603050405020304" charset="0"/>
            </a:endParaRPr>
          </a:p>
          <a:p>
            <a:pPr indent="0" algn="just" fontAlgn="auto">
              <a:lnSpc>
                <a:spcPts val="2460"/>
              </a:lnSpc>
              <a:buFont typeface="Wingdings" panose="05000000000000000000" charset="0"/>
              <a:buNone/>
            </a:pPr>
            <a:endParaRPr lang="zh-CN" altLang="en-US" sz="2200" b="0" i="0">
              <a:solidFill>
                <a:srgbClr val="393939">
                  <a:alpha val="100000"/>
                </a:srgbClr>
              </a:solidFill>
              <a:latin typeface="Times New Roman" panose="02020603050405020304" charset="0"/>
              <a:ea typeface="Times New Roman" panose="02020603050405020304"/>
              <a:cs typeface="Times New Roman" panose="02020603050405020304" charset="0"/>
            </a:endParaRPr>
          </a:p>
        </p:txBody>
      </p:sp>
    </p:spTree>
    <p:custDataLst>
      <p:tags r:id="rId2"/>
    </p:custData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69570" y="444500"/>
            <a:ext cx="11207750" cy="5805170"/>
          </a:xfrm>
        </p:spPr>
        <p:txBody>
          <a:bodyPr/>
          <a:p>
            <a:r>
              <a:rPr lang="zh-CN" altLang="en-US" sz="2800">
                <a:solidFill>
                  <a:schemeClr val="tx1"/>
                </a:solidFill>
              </a:rPr>
              <a:t>手臂・身体（拥抱、靠近）</a:t>
            </a:r>
            <a:endParaRPr lang="zh-CN" altLang="en-US" sz="2800">
              <a:solidFill>
                <a:schemeClr val="tx1"/>
              </a:solidFill>
            </a:endParaRPr>
          </a:p>
          <a:p>
            <a:r>
              <a:rPr lang="zh-CN" altLang="en-US" sz="2800">
                <a:solidFill>
                  <a:schemeClr val="tx1"/>
                </a:solidFill>
              </a:rPr>
              <a:t>pulled them into a warm hug 把他们拥入怀中</a:t>
            </a:r>
            <a:endParaRPr lang="zh-CN" altLang="en-US" sz="2800">
              <a:solidFill>
                <a:schemeClr val="tx1"/>
              </a:solidFill>
            </a:endParaRPr>
          </a:p>
          <a:p>
            <a:r>
              <a:rPr lang="zh-CN" altLang="en-US" sz="2800">
                <a:solidFill>
                  <a:schemeClr val="tx1"/>
                </a:solidFill>
              </a:rPr>
              <a:t>put an arm around the twins 搂着双胞胎</a:t>
            </a:r>
            <a:endParaRPr lang="zh-CN" altLang="en-US" sz="2800">
              <a:solidFill>
                <a:schemeClr val="tx1"/>
              </a:solidFill>
            </a:endParaRPr>
          </a:p>
          <a:p>
            <a:r>
              <a:rPr lang="zh-CN" altLang="en-US" sz="2800">
                <a:solidFill>
                  <a:schemeClr val="tx1"/>
                </a:solidFill>
              </a:rPr>
              <a:t>knelt down beside them 蹲在他们身边</a:t>
            </a:r>
            <a:endParaRPr lang="zh-CN" altLang="en-US" sz="2800">
              <a:solidFill>
                <a:schemeClr val="tx1"/>
              </a:solidFill>
            </a:endParaRPr>
          </a:p>
          <a:p>
            <a:r>
              <a:rPr lang="zh-CN" altLang="en-US" sz="2800">
                <a:solidFill>
                  <a:schemeClr val="tx1"/>
                </a:solidFill>
              </a:rPr>
              <a:t>stepped forward 走上前</a:t>
            </a:r>
            <a:endParaRPr lang="zh-CN" altLang="en-US" sz="2800">
              <a:solidFill>
                <a:schemeClr val="tx1"/>
              </a:solidFill>
            </a:endParaRPr>
          </a:p>
          <a:p>
            <a:r>
              <a:rPr lang="zh-CN" altLang="en-US" sz="2800">
                <a:solidFill>
                  <a:schemeClr val="tx1"/>
                </a:solidFill>
              </a:rPr>
              <a:t>stood side by side 并肩站着</a:t>
            </a:r>
            <a:endParaRPr lang="zh-CN" altLang="en-US" sz="2800">
              <a:solidFill>
                <a:schemeClr val="tx1"/>
              </a:solidFill>
            </a:endParaRPr>
          </a:p>
          <a:p>
            <a:r>
              <a:rPr lang="zh-CN" altLang="en-US" sz="2800">
                <a:solidFill>
                  <a:schemeClr val="tx1"/>
                </a:solidFill>
              </a:rPr>
              <a:t>leaned in to look 凑近看</a:t>
            </a:r>
            <a:endParaRPr lang="zh-CN" altLang="en-US" sz="2800">
              <a:solidFill>
                <a:schemeClr val="tx1"/>
              </a:solidFill>
            </a:endParaRPr>
          </a:p>
          <a:p>
            <a:r>
              <a:rPr lang="zh-CN" altLang="en-US" sz="2800">
                <a:solidFill>
                  <a:schemeClr val="tx1"/>
                </a:solidFill>
              </a:rPr>
              <a:t>straightened up 直起身子</a:t>
            </a:r>
            <a:endParaRPr lang="zh-CN" altLang="en-US" sz="2800">
              <a:solidFill>
                <a:schemeClr val="tx1"/>
              </a:solidFill>
            </a:endParaRPr>
          </a:p>
        </p:txBody>
      </p:sp>
    </p:spTree>
    <p:custDataLst>
      <p:tags r:id="rId1"/>
    </p:custData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sz="2400">
                <a:solidFill>
                  <a:schemeClr val="tx1"/>
                </a:solidFill>
              </a:rPr>
              <a:t>腿脚・全身动作</a:t>
            </a:r>
            <a:endParaRPr lang="zh-CN" altLang="en-US" sz="2400">
              <a:solidFill>
                <a:schemeClr val="tx1"/>
              </a:solidFill>
            </a:endParaRPr>
          </a:p>
          <a:p>
            <a:r>
              <a:rPr lang="zh-CN" altLang="en-US" sz="2400">
                <a:solidFill>
                  <a:schemeClr val="tx1"/>
                </a:solidFill>
              </a:rPr>
              <a:t>bounced up and down 蹦蹦跳跳</a:t>
            </a:r>
            <a:endParaRPr lang="zh-CN" altLang="en-US" sz="2400">
              <a:solidFill>
                <a:schemeClr val="tx1"/>
              </a:solidFill>
            </a:endParaRPr>
          </a:p>
          <a:p>
            <a:r>
              <a:rPr lang="zh-CN" altLang="en-US" sz="2400">
                <a:solidFill>
                  <a:schemeClr val="tx1"/>
                </a:solidFill>
              </a:rPr>
              <a:t>rushed to Mum’s room 冲向妈妈房间</a:t>
            </a:r>
            <a:endParaRPr lang="zh-CN" altLang="en-US" sz="2400">
              <a:solidFill>
                <a:schemeClr val="tx1"/>
              </a:solidFill>
            </a:endParaRPr>
          </a:p>
          <a:p>
            <a:r>
              <a:rPr lang="zh-CN" altLang="en-US" sz="2400">
                <a:solidFill>
                  <a:schemeClr val="tx1"/>
                </a:solidFill>
              </a:rPr>
              <a:t>walked over quietly 轻轻走过去</a:t>
            </a:r>
            <a:endParaRPr lang="zh-CN" altLang="en-US" sz="2400">
              <a:solidFill>
                <a:schemeClr val="tx1"/>
              </a:solidFill>
            </a:endParaRPr>
          </a:p>
          <a:p>
            <a:r>
              <a:rPr lang="zh-CN" altLang="en-US" sz="2400">
                <a:solidFill>
                  <a:schemeClr val="tx1"/>
                </a:solidFill>
              </a:rPr>
              <a:t>jumped with joy 开心地跳起来</a:t>
            </a:r>
            <a:endParaRPr lang="zh-CN" altLang="en-US" sz="2400">
              <a:solidFill>
                <a:schemeClr val="tx1"/>
              </a:solidFill>
            </a:endParaRPr>
          </a:p>
          <a:p>
            <a:r>
              <a:rPr lang="zh-CN" altLang="en-US" sz="2400">
                <a:solidFill>
                  <a:schemeClr val="tx1"/>
                </a:solidFill>
              </a:rPr>
              <a:t>froze for a moment 愣了一下</a:t>
            </a:r>
            <a:endParaRPr lang="zh-CN" altLang="en-US" sz="2400">
              <a:solidFill>
                <a:schemeClr val="tx1"/>
              </a:solidFill>
            </a:endParaRPr>
          </a:p>
          <a:p>
            <a:r>
              <a:rPr lang="zh-CN" altLang="en-US" sz="2400">
                <a:solidFill>
                  <a:schemeClr val="tx1"/>
                </a:solidFill>
              </a:rPr>
              <a:t>trembled a little 微微发抖</a:t>
            </a:r>
            <a:endParaRPr lang="zh-CN" altLang="en-US" sz="2400">
              <a:solidFill>
                <a:schemeClr val="tx1"/>
              </a:solidFill>
            </a:endParaRPr>
          </a:p>
        </p:txBody>
      </p:sp>
    </p:spTree>
    <p:custDataLst>
      <p:tags r:id="rId1"/>
    </p:custData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sz="2400">
                <a:solidFill>
                  <a:schemeClr val="tx1"/>
                </a:solidFill>
              </a:rPr>
              <a:t>嘴・喉咙（说话、吃喝）</a:t>
            </a:r>
            <a:endParaRPr lang="zh-CN" altLang="en-US" sz="2400">
              <a:solidFill>
                <a:schemeClr val="tx1"/>
              </a:solidFill>
            </a:endParaRPr>
          </a:p>
          <a:p>
            <a:r>
              <a:rPr lang="zh-CN" altLang="en-US" sz="2400">
                <a:solidFill>
                  <a:schemeClr val="tx1"/>
                </a:solidFill>
              </a:rPr>
              <a:t>whispered softly 轻声说</a:t>
            </a:r>
            <a:endParaRPr lang="zh-CN" altLang="en-US" sz="2400">
              <a:solidFill>
                <a:schemeClr val="tx1"/>
              </a:solidFill>
            </a:endParaRPr>
          </a:p>
          <a:p>
            <a:r>
              <a:rPr lang="zh-CN" altLang="en-US" sz="2400">
                <a:solidFill>
                  <a:schemeClr val="tx1"/>
                </a:solidFill>
              </a:rPr>
              <a:t>exclaimed in surprise 惊讶地喊道</a:t>
            </a:r>
            <a:endParaRPr lang="zh-CN" altLang="en-US" sz="2400">
              <a:solidFill>
                <a:schemeClr val="tx1"/>
              </a:solidFill>
            </a:endParaRPr>
          </a:p>
          <a:p>
            <a:r>
              <a:rPr lang="zh-CN" altLang="en-US" sz="2400">
                <a:solidFill>
                  <a:schemeClr val="tx1"/>
                </a:solidFill>
              </a:rPr>
              <a:t>took a gentle bite 轻轻咬了一口</a:t>
            </a:r>
            <a:endParaRPr lang="zh-CN" altLang="en-US" sz="2400">
              <a:solidFill>
                <a:schemeClr val="tx1"/>
              </a:solidFill>
            </a:endParaRPr>
          </a:p>
          <a:p>
            <a:r>
              <a:rPr lang="zh-CN" altLang="en-US" sz="2400">
                <a:solidFill>
                  <a:schemeClr val="tx1"/>
                </a:solidFill>
              </a:rPr>
              <a:t>sipped the warm porridge 小口喝着热粥</a:t>
            </a:r>
            <a:endParaRPr lang="zh-CN" altLang="en-US" sz="2400">
              <a:solidFill>
                <a:schemeClr val="tx1"/>
              </a:solidFill>
            </a:endParaRPr>
          </a:p>
          <a:p>
            <a:r>
              <a:rPr lang="zh-CN" altLang="en-US" sz="2400">
                <a:solidFill>
                  <a:schemeClr val="tx1"/>
                </a:solidFill>
              </a:rPr>
              <a:t>sighed with relief 松了口气</a:t>
            </a:r>
            <a:endParaRPr lang="zh-CN" altLang="en-US" sz="2400">
              <a:solidFill>
                <a:schemeClr val="tx1"/>
              </a:solidFill>
            </a:endParaRPr>
          </a:p>
          <a:p>
            <a:r>
              <a:rPr lang="zh-CN" altLang="en-US" sz="2400">
                <a:solidFill>
                  <a:schemeClr val="tx1"/>
                </a:solidFill>
              </a:rPr>
              <a:t>cheered happily 开心地欢呼</a:t>
            </a:r>
            <a:endParaRPr lang="zh-CN" altLang="en-US" sz="2400">
              <a:solidFill>
                <a:schemeClr val="tx1"/>
              </a:solidFill>
            </a:endParaRPr>
          </a:p>
        </p:txBody>
      </p:sp>
    </p:spTree>
    <p:custDataLst>
      <p:tags r:id="rId1"/>
    </p:custData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a:t>学生优秀习作</a:t>
            </a:r>
            <a:endParaRPr lang="zh-CN" altLang="en-US"/>
          </a:p>
        </p:txBody>
      </p:sp>
      <p:sp>
        <p:nvSpPr>
          <p:cNvPr id="3" name="内容占位符 2"/>
          <p:cNvSpPr>
            <a:spLocks noGrp="1"/>
          </p:cNvSpPr>
          <p:nvPr>
            <p:ph idx="1"/>
            <p:custDataLst>
              <p:tags r:id="rId2"/>
            </p:custDataLst>
          </p:nvPr>
        </p:nvSpPr>
        <p:spPr/>
        <p:txBody>
          <a:bodyPr/>
          <a:p>
            <a:endParaRPr lang="zh-CN" altLang="en-US"/>
          </a:p>
        </p:txBody>
      </p:sp>
    </p:spTree>
    <p:custDataLst>
      <p:tags r:id="rId3"/>
    </p:custData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en-US" altLang="zh-CN" dirty="0"/>
              <a:t>Some</a:t>
            </a:r>
            <a:r>
              <a:rPr kumimoji="1" lang="zh-CN" altLang="en-US" dirty="0"/>
              <a:t> </a:t>
            </a:r>
            <a:r>
              <a:rPr kumimoji="1" lang="en-US" altLang="zh-CN" dirty="0"/>
              <a:t>good</a:t>
            </a:r>
            <a:r>
              <a:rPr kumimoji="1" lang="zh-CN" altLang="en-US" dirty="0"/>
              <a:t> </a:t>
            </a:r>
            <a:r>
              <a:rPr kumimoji="1" lang="en-US" altLang="zh-CN" dirty="0"/>
              <a:t>descriptions</a:t>
            </a:r>
            <a:endParaRPr kumimoji="1" lang="zh-CN" altLang="en-US" dirty="0"/>
          </a:p>
        </p:txBody>
      </p:sp>
      <p:sp>
        <p:nvSpPr>
          <p:cNvPr id="3" name="内容占位符 2"/>
          <p:cNvSpPr>
            <a:spLocks noGrp="1"/>
          </p:cNvSpPr>
          <p:nvPr>
            <p:ph idx="1"/>
          </p:nvPr>
        </p:nvSpPr>
        <p:spPr>
          <a:xfrm>
            <a:off x="608400" y="1490400"/>
            <a:ext cx="10969200" cy="5367600"/>
          </a:xfrm>
        </p:spPr>
        <p:txBody>
          <a:bodyPr>
            <a:normAutofit lnSpcReduction="10000"/>
          </a:bodyPr>
          <a:lstStyle/>
          <a:p>
            <a:r>
              <a:rPr kumimoji="1" lang="zh-CN" altLang="en-US" sz="2400" dirty="0"/>
              <a:t>爸爸反应：</a:t>
            </a:r>
            <a:endParaRPr kumimoji="1" lang="en-US" altLang="zh-CN" sz="2400" dirty="0"/>
          </a:p>
          <a:p>
            <a:r>
              <a:rPr kumimoji="1" lang="en-US" altLang="zh-CN" sz="2400" dirty="0"/>
              <a:t>He</a:t>
            </a:r>
            <a:r>
              <a:rPr kumimoji="1" lang="zh-CN" altLang="en-US" sz="2400" dirty="0"/>
              <a:t> </a:t>
            </a:r>
            <a:r>
              <a:rPr kumimoji="1" lang="en-US" altLang="zh-CN" sz="2400" dirty="0">
                <a:solidFill>
                  <a:srgbClr val="FF0000"/>
                </a:solidFill>
              </a:rPr>
              <a:t>dashed</a:t>
            </a:r>
            <a:r>
              <a:rPr kumimoji="1" lang="zh-CN" altLang="en-US" sz="2400" dirty="0"/>
              <a:t> </a:t>
            </a:r>
            <a:r>
              <a:rPr kumimoji="1" lang="en-US" altLang="zh-CN" sz="2400" dirty="0">
                <a:solidFill>
                  <a:srgbClr val="FF0000"/>
                </a:solidFill>
              </a:rPr>
              <a:t>to</a:t>
            </a:r>
            <a:r>
              <a:rPr kumimoji="1" lang="zh-CN" altLang="en-US" sz="2400" dirty="0"/>
              <a:t> </a:t>
            </a:r>
            <a:r>
              <a:rPr kumimoji="1" lang="en-US" altLang="zh-CN" sz="2400" dirty="0"/>
              <a:t>the</a:t>
            </a:r>
            <a:r>
              <a:rPr kumimoji="1" lang="zh-CN" altLang="en-US" sz="2400" dirty="0"/>
              <a:t> </a:t>
            </a:r>
            <a:r>
              <a:rPr kumimoji="1" lang="en-US" altLang="zh-CN" sz="2400" dirty="0"/>
              <a:t>kitchen</a:t>
            </a:r>
            <a:r>
              <a:rPr kumimoji="1" lang="zh-CN" altLang="en-US" sz="2400" dirty="0"/>
              <a:t> </a:t>
            </a:r>
            <a:r>
              <a:rPr kumimoji="1" lang="en-US" altLang="zh-CN" sz="2400" dirty="0"/>
              <a:t>and</a:t>
            </a:r>
            <a:r>
              <a:rPr kumimoji="1" lang="zh-CN" altLang="en-US" sz="2400" dirty="0"/>
              <a:t> </a:t>
            </a:r>
            <a:r>
              <a:rPr kumimoji="1" lang="en-US" altLang="zh-CN" sz="2400" dirty="0">
                <a:solidFill>
                  <a:srgbClr val="FF0000"/>
                </a:solidFill>
              </a:rPr>
              <a:t>heaved</a:t>
            </a:r>
            <a:r>
              <a:rPr kumimoji="1" lang="zh-CN" altLang="en-US" sz="2400" dirty="0">
                <a:solidFill>
                  <a:srgbClr val="FF0000"/>
                </a:solidFill>
              </a:rPr>
              <a:t> </a:t>
            </a:r>
            <a:r>
              <a:rPr kumimoji="1" lang="en-US" altLang="zh-CN" sz="2400" dirty="0">
                <a:solidFill>
                  <a:srgbClr val="FF0000"/>
                </a:solidFill>
              </a:rPr>
              <a:t>a</a:t>
            </a:r>
            <a:r>
              <a:rPr kumimoji="1" lang="zh-CN" altLang="en-US" sz="2400" dirty="0">
                <a:solidFill>
                  <a:srgbClr val="FF0000"/>
                </a:solidFill>
              </a:rPr>
              <a:t> </a:t>
            </a:r>
            <a:r>
              <a:rPr kumimoji="1" lang="en-US" altLang="zh-CN" sz="2400" dirty="0">
                <a:solidFill>
                  <a:srgbClr val="FF0000"/>
                </a:solidFill>
              </a:rPr>
              <a:t>sigh</a:t>
            </a:r>
            <a:r>
              <a:rPr kumimoji="1" lang="zh-CN" altLang="en-US" sz="2400" dirty="0">
                <a:solidFill>
                  <a:srgbClr val="FF0000"/>
                </a:solidFill>
              </a:rPr>
              <a:t> </a:t>
            </a:r>
            <a:r>
              <a:rPr kumimoji="1" lang="en-US" altLang="zh-CN" sz="2400" dirty="0">
                <a:solidFill>
                  <a:srgbClr val="FF0000"/>
                </a:solidFill>
              </a:rPr>
              <a:t>of</a:t>
            </a:r>
            <a:r>
              <a:rPr kumimoji="1" lang="zh-CN" altLang="en-US" sz="2400" dirty="0">
                <a:solidFill>
                  <a:srgbClr val="FF0000"/>
                </a:solidFill>
              </a:rPr>
              <a:t> </a:t>
            </a:r>
            <a:r>
              <a:rPr kumimoji="1" lang="en-US" altLang="zh-CN" sz="2400" dirty="0">
                <a:solidFill>
                  <a:srgbClr val="FF0000"/>
                </a:solidFill>
              </a:rPr>
              <a:t>relief</a:t>
            </a:r>
            <a:r>
              <a:rPr kumimoji="1" lang="zh-CN" altLang="en-US" sz="2400" dirty="0">
                <a:solidFill>
                  <a:srgbClr val="FF0000"/>
                </a:solidFill>
              </a:rPr>
              <a:t> </a:t>
            </a:r>
            <a:r>
              <a:rPr kumimoji="1" lang="en-US" altLang="zh-CN" sz="2400" dirty="0"/>
              <a:t>when</a:t>
            </a:r>
            <a:r>
              <a:rPr kumimoji="1" lang="zh-CN" altLang="en-US" sz="2400" dirty="0"/>
              <a:t> </a:t>
            </a:r>
            <a:r>
              <a:rPr kumimoji="1" lang="en-US" altLang="zh-CN" sz="2400" dirty="0"/>
              <a:t>seeing</a:t>
            </a:r>
            <a:r>
              <a:rPr kumimoji="1" lang="zh-CN" altLang="en-US" sz="2400" dirty="0"/>
              <a:t> </a:t>
            </a:r>
            <a:r>
              <a:rPr kumimoji="1" lang="en-US" altLang="zh-CN" sz="2400" dirty="0"/>
              <a:t>the</a:t>
            </a:r>
            <a:r>
              <a:rPr kumimoji="1" lang="zh-CN" altLang="en-US" sz="2400" dirty="0"/>
              <a:t> </a:t>
            </a:r>
            <a:r>
              <a:rPr kumimoji="1" lang="en-US" altLang="zh-CN" sz="2400" dirty="0"/>
              <a:t>kids</a:t>
            </a:r>
            <a:r>
              <a:rPr kumimoji="1" lang="zh-CN" altLang="en-US" sz="2400" dirty="0"/>
              <a:t> </a:t>
            </a:r>
            <a:r>
              <a:rPr kumimoji="1" lang="en-US" altLang="zh-CN" sz="2400" dirty="0"/>
              <a:t>were</a:t>
            </a:r>
            <a:r>
              <a:rPr kumimoji="1" lang="zh-CN" altLang="en-US" sz="2400" dirty="0"/>
              <a:t> </a:t>
            </a:r>
            <a:r>
              <a:rPr kumimoji="1" lang="en-US" altLang="zh-CN" sz="2400" dirty="0"/>
              <a:t>okay.</a:t>
            </a:r>
            <a:endParaRPr kumimoji="1" lang="en-US" altLang="zh-CN" sz="2400" dirty="0"/>
          </a:p>
          <a:p>
            <a:r>
              <a:rPr kumimoji="1" lang="en-US" altLang="zh-CN" sz="2400" dirty="0"/>
              <a:t>He</a:t>
            </a:r>
            <a:r>
              <a:rPr kumimoji="1" lang="zh-CN" altLang="en-US" sz="2400" dirty="0"/>
              <a:t> </a:t>
            </a:r>
            <a:r>
              <a:rPr kumimoji="1" lang="en-US" altLang="zh-CN" sz="2400" dirty="0">
                <a:solidFill>
                  <a:srgbClr val="FF0000"/>
                </a:solidFill>
              </a:rPr>
              <a:t>was</a:t>
            </a:r>
            <a:r>
              <a:rPr kumimoji="1" lang="zh-CN" altLang="en-US" sz="2400" dirty="0">
                <a:solidFill>
                  <a:srgbClr val="FF0000"/>
                </a:solidFill>
              </a:rPr>
              <a:t> </a:t>
            </a:r>
            <a:r>
              <a:rPr kumimoji="1" lang="en-US" altLang="zh-CN" sz="2400" dirty="0">
                <a:solidFill>
                  <a:srgbClr val="FF0000"/>
                </a:solidFill>
              </a:rPr>
              <a:t>about</a:t>
            </a:r>
            <a:r>
              <a:rPr kumimoji="1" lang="zh-CN" altLang="en-US" sz="2400" dirty="0">
                <a:solidFill>
                  <a:srgbClr val="FF0000"/>
                </a:solidFill>
              </a:rPr>
              <a:t> </a:t>
            </a:r>
            <a:r>
              <a:rPr kumimoji="1" lang="en-US" altLang="zh-CN" sz="2400" dirty="0">
                <a:solidFill>
                  <a:srgbClr val="FF0000"/>
                </a:solidFill>
              </a:rPr>
              <a:t>to</a:t>
            </a:r>
            <a:r>
              <a:rPr kumimoji="1" lang="zh-CN" altLang="en-US" sz="2400" dirty="0">
                <a:solidFill>
                  <a:srgbClr val="FF0000"/>
                </a:solidFill>
              </a:rPr>
              <a:t> </a:t>
            </a:r>
            <a:r>
              <a:rPr kumimoji="1" lang="en-US" altLang="zh-CN" sz="2400" dirty="0"/>
              <a:t>scold</a:t>
            </a:r>
            <a:r>
              <a:rPr kumimoji="1" lang="zh-CN" altLang="en-US" sz="2400" dirty="0"/>
              <a:t> </a:t>
            </a:r>
            <a:r>
              <a:rPr kumimoji="1" lang="en-US" altLang="zh-CN" sz="2400" dirty="0"/>
              <a:t>them</a:t>
            </a:r>
            <a:r>
              <a:rPr kumimoji="1" lang="zh-CN" altLang="en-US" sz="2400" dirty="0"/>
              <a:t> </a:t>
            </a:r>
            <a:r>
              <a:rPr kumimoji="1" lang="en-US" altLang="zh-CN" sz="2400" dirty="0">
                <a:solidFill>
                  <a:srgbClr val="FF0000"/>
                </a:solidFill>
              </a:rPr>
              <a:t>when</a:t>
            </a:r>
            <a:r>
              <a:rPr kumimoji="1" lang="zh-CN" altLang="en-US" sz="2400" dirty="0"/>
              <a:t> </a:t>
            </a:r>
            <a:r>
              <a:rPr kumimoji="1" lang="en-US" altLang="zh-CN" sz="2400" dirty="0"/>
              <a:t>he</a:t>
            </a:r>
            <a:r>
              <a:rPr kumimoji="1" lang="zh-CN" altLang="en-US" sz="2400" dirty="0"/>
              <a:t> </a:t>
            </a:r>
            <a:r>
              <a:rPr kumimoji="1" lang="en-US" altLang="zh-CN" sz="2400" dirty="0"/>
              <a:t>thought</a:t>
            </a:r>
            <a:r>
              <a:rPr kumimoji="1" lang="zh-CN" altLang="en-US" sz="2400" dirty="0"/>
              <a:t> </a:t>
            </a:r>
            <a:r>
              <a:rPr kumimoji="1" lang="en-US" altLang="zh-CN" sz="2400" dirty="0"/>
              <a:t>of</a:t>
            </a:r>
            <a:r>
              <a:rPr kumimoji="1" lang="zh-CN" altLang="en-US" sz="2400" dirty="0"/>
              <a:t> </a:t>
            </a:r>
            <a:r>
              <a:rPr kumimoji="1" lang="en-US" altLang="zh-CN" sz="2400" dirty="0"/>
              <a:t>what</a:t>
            </a:r>
            <a:r>
              <a:rPr kumimoji="1" lang="zh-CN" altLang="en-US" sz="2400" dirty="0"/>
              <a:t> </a:t>
            </a:r>
            <a:r>
              <a:rPr kumimoji="1" lang="en-US" altLang="zh-CN" sz="2400" dirty="0"/>
              <a:t>day</a:t>
            </a:r>
            <a:r>
              <a:rPr kumimoji="1" lang="zh-CN" altLang="en-US" sz="2400" dirty="0"/>
              <a:t> </a:t>
            </a:r>
            <a:r>
              <a:rPr kumimoji="1" lang="en-US" altLang="zh-CN" sz="2400" dirty="0"/>
              <a:t>it</a:t>
            </a:r>
            <a:r>
              <a:rPr kumimoji="1" lang="zh-CN" altLang="en-US" sz="2400" dirty="0"/>
              <a:t> </a:t>
            </a:r>
            <a:r>
              <a:rPr kumimoji="1" lang="en-US" altLang="zh-CN" sz="2400" dirty="0"/>
              <a:t>was</a:t>
            </a:r>
            <a:r>
              <a:rPr kumimoji="1" lang="zh-CN" altLang="en-US" sz="2400" dirty="0"/>
              <a:t> </a:t>
            </a:r>
            <a:r>
              <a:rPr kumimoji="1" lang="en-US" altLang="zh-CN" sz="2400" dirty="0"/>
              <a:t>that</a:t>
            </a:r>
            <a:r>
              <a:rPr kumimoji="1" lang="zh-CN" altLang="en-US" sz="2400" dirty="0"/>
              <a:t> </a:t>
            </a:r>
            <a:r>
              <a:rPr kumimoji="1" lang="en-US" altLang="zh-CN" sz="2400" dirty="0"/>
              <a:t>day.</a:t>
            </a:r>
            <a:endParaRPr kumimoji="1" lang="en-US" altLang="zh-CN" sz="2400" dirty="0"/>
          </a:p>
          <a:p>
            <a:r>
              <a:rPr kumimoji="1" lang="en-US" altLang="zh-CN" sz="2400" dirty="0"/>
              <a:t>Hearing</a:t>
            </a:r>
            <a:r>
              <a:rPr kumimoji="1" lang="zh-CN" altLang="en-US" sz="2400" dirty="0"/>
              <a:t> </a:t>
            </a:r>
            <a:r>
              <a:rPr kumimoji="1" lang="en-US" altLang="zh-CN" sz="2400" dirty="0"/>
              <a:t>that,</a:t>
            </a:r>
            <a:r>
              <a:rPr kumimoji="1" lang="zh-CN" altLang="en-US" sz="2400" dirty="0"/>
              <a:t> </a:t>
            </a:r>
            <a:r>
              <a:rPr kumimoji="1" lang="en-US" altLang="zh-CN" sz="2400" dirty="0"/>
              <a:t>dad’s</a:t>
            </a:r>
            <a:r>
              <a:rPr kumimoji="1" lang="zh-CN" altLang="en-US" sz="2400" dirty="0"/>
              <a:t> </a:t>
            </a:r>
            <a:r>
              <a:rPr kumimoji="1" lang="en-US" altLang="zh-CN" sz="2400" dirty="0"/>
              <a:t>anger</a:t>
            </a:r>
            <a:r>
              <a:rPr kumimoji="1" lang="zh-CN" altLang="en-US" sz="2400" dirty="0"/>
              <a:t> </a:t>
            </a:r>
            <a:r>
              <a:rPr kumimoji="1" lang="en-US" altLang="zh-CN" sz="2400" dirty="0">
                <a:solidFill>
                  <a:srgbClr val="FF0000"/>
                </a:solidFill>
              </a:rPr>
              <a:t>faded</a:t>
            </a:r>
            <a:r>
              <a:rPr kumimoji="1" lang="zh-CN" altLang="en-US" sz="2400" dirty="0">
                <a:solidFill>
                  <a:srgbClr val="FF0000"/>
                </a:solidFill>
              </a:rPr>
              <a:t> </a:t>
            </a:r>
            <a:r>
              <a:rPr kumimoji="1" lang="en-US" altLang="zh-CN" sz="2400" dirty="0">
                <a:solidFill>
                  <a:srgbClr val="FF0000"/>
                </a:solidFill>
              </a:rPr>
              <a:t>away</a:t>
            </a:r>
            <a:r>
              <a:rPr kumimoji="1" lang="en-US" altLang="zh-CN" sz="2400" dirty="0"/>
              <a:t>.</a:t>
            </a:r>
            <a:endParaRPr kumimoji="1" lang="en-US" altLang="zh-CN" sz="2400" dirty="0"/>
          </a:p>
          <a:p>
            <a:r>
              <a:rPr kumimoji="1" lang="en-US" altLang="zh-CN" sz="2400" dirty="0"/>
              <a:t>Mom</a:t>
            </a:r>
            <a:r>
              <a:rPr kumimoji="1" lang="zh-CN" altLang="en-US" sz="2400" dirty="0"/>
              <a:t> </a:t>
            </a:r>
            <a:r>
              <a:rPr kumimoji="1" lang="en-US" altLang="zh-CN" sz="2400" dirty="0"/>
              <a:t>hugged</a:t>
            </a:r>
            <a:r>
              <a:rPr kumimoji="1" lang="zh-CN" altLang="en-US" sz="2400" dirty="0"/>
              <a:t> </a:t>
            </a:r>
            <a:r>
              <a:rPr kumimoji="1" lang="en-US" altLang="zh-CN" sz="2400" dirty="0"/>
              <a:t>the</a:t>
            </a:r>
            <a:r>
              <a:rPr kumimoji="1" lang="zh-CN" altLang="en-US" sz="2400" dirty="0"/>
              <a:t> </a:t>
            </a:r>
            <a:r>
              <a:rPr kumimoji="1" lang="en-US" altLang="zh-CN" sz="2400" dirty="0"/>
              <a:t>children</a:t>
            </a:r>
            <a:r>
              <a:rPr kumimoji="1" lang="zh-CN" altLang="en-US" sz="2400" dirty="0"/>
              <a:t> </a:t>
            </a:r>
            <a:r>
              <a:rPr kumimoji="1" lang="en-US" altLang="zh-CN" sz="2400" dirty="0"/>
              <a:t>tightly</a:t>
            </a:r>
            <a:r>
              <a:rPr kumimoji="1" lang="zh-CN" altLang="en-US" sz="2400" dirty="0"/>
              <a:t> </a:t>
            </a:r>
            <a:r>
              <a:rPr kumimoji="1" lang="en-US" altLang="zh-CN" sz="2400" dirty="0">
                <a:solidFill>
                  <a:srgbClr val="FF0000"/>
                </a:solidFill>
              </a:rPr>
              <a:t>while</a:t>
            </a:r>
            <a:r>
              <a:rPr kumimoji="1" lang="zh-CN" altLang="en-US" sz="2400" dirty="0"/>
              <a:t> </a:t>
            </a:r>
            <a:r>
              <a:rPr kumimoji="1" lang="en-US" altLang="zh-CN" sz="2400" dirty="0"/>
              <a:t>Dad</a:t>
            </a:r>
            <a:r>
              <a:rPr kumimoji="1" lang="zh-CN" altLang="en-US" sz="2400" dirty="0"/>
              <a:t> </a:t>
            </a:r>
            <a:r>
              <a:rPr kumimoji="1" lang="en-US" altLang="zh-CN" sz="2400" dirty="0"/>
              <a:t>stood</a:t>
            </a:r>
            <a:r>
              <a:rPr kumimoji="1" lang="zh-CN" altLang="en-US" sz="2400" dirty="0"/>
              <a:t> </a:t>
            </a:r>
            <a:r>
              <a:rPr kumimoji="1" lang="en-US" altLang="zh-CN" sz="2400" dirty="0"/>
              <a:t>next</a:t>
            </a:r>
            <a:r>
              <a:rPr kumimoji="1" lang="zh-CN" altLang="en-US" sz="2400" dirty="0"/>
              <a:t> </a:t>
            </a:r>
            <a:r>
              <a:rPr kumimoji="1" lang="en-US" altLang="zh-CN" sz="2400" dirty="0"/>
              <a:t>to</a:t>
            </a:r>
            <a:r>
              <a:rPr kumimoji="1" lang="zh-CN" altLang="en-US" sz="2400" dirty="0"/>
              <a:t> </a:t>
            </a:r>
            <a:r>
              <a:rPr kumimoji="1" lang="en-US" altLang="zh-CN" sz="2400" dirty="0"/>
              <a:t>them</a:t>
            </a:r>
            <a:r>
              <a:rPr kumimoji="1" lang="zh-CN" altLang="en-US" sz="2400" dirty="0"/>
              <a:t> </a:t>
            </a:r>
            <a:r>
              <a:rPr kumimoji="1" lang="en-US" altLang="zh-CN" sz="2400" dirty="0"/>
              <a:t>with</a:t>
            </a:r>
            <a:r>
              <a:rPr kumimoji="1" lang="zh-CN" altLang="en-US" sz="2400" dirty="0"/>
              <a:t> </a:t>
            </a:r>
            <a:r>
              <a:rPr kumimoji="1" lang="en-US" altLang="zh-CN" sz="2400" dirty="0"/>
              <a:t>a</a:t>
            </a:r>
            <a:r>
              <a:rPr kumimoji="1" lang="zh-CN" altLang="en-US" sz="2400" dirty="0"/>
              <a:t> </a:t>
            </a:r>
            <a:r>
              <a:rPr kumimoji="1" lang="en-US" altLang="zh-CN" sz="2400" dirty="0"/>
              <a:t>content</a:t>
            </a:r>
            <a:r>
              <a:rPr kumimoji="1" lang="zh-CN" altLang="en-US" sz="2400" dirty="0"/>
              <a:t> </a:t>
            </a:r>
            <a:r>
              <a:rPr kumimoji="1" lang="en-US" altLang="zh-CN" sz="2400" dirty="0"/>
              <a:t>smile</a:t>
            </a:r>
            <a:r>
              <a:rPr kumimoji="1" lang="zh-CN" altLang="en-US" sz="2400" dirty="0"/>
              <a:t> </a:t>
            </a:r>
            <a:r>
              <a:rPr kumimoji="1" lang="en-US" altLang="zh-CN" sz="2400" dirty="0"/>
              <a:t>on</a:t>
            </a:r>
            <a:r>
              <a:rPr kumimoji="1" lang="zh-CN" altLang="en-US" sz="2400" dirty="0"/>
              <a:t> </a:t>
            </a:r>
            <a:r>
              <a:rPr kumimoji="1" lang="en-US" altLang="zh-CN" sz="2400" dirty="0"/>
              <a:t>his</a:t>
            </a:r>
            <a:r>
              <a:rPr kumimoji="1" lang="zh-CN" altLang="en-US" sz="2400" dirty="0"/>
              <a:t> </a:t>
            </a:r>
            <a:r>
              <a:rPr kumimoji="1" lang="en-US" altLang="zh-CN" sz="2400" dirty="0"/>
              <a:t>face.</a:t>
            </a:r>
            <a:endParaRPr kumimoji="1" lang="en-US" altLang="zh-CN" sz="2400" dirty="0"/>
          </a:p>
          <a:p>
            <a:r>
              <a:rPr kumimoji="1" lang="en-US" altLang="zh-CN" sz="2400" dirty="0"/>
              <a:t>At</a:t>
            </a:r>
            <a:r>
              <a:rPr kumimoji="1" lang="zh-CN" altLang="en-US" sz="2400" dirty="0"/>
              <a:t> </a:t>
            </a:r>
            <a:r>
              <a:rPr kumimoji="1" lang="en-US" altLang="zh-CN" sz="2400" dirty="0"/>
              <a:t>this</a:t>
            </a:r>
            <a:r>
              <a:rPr kumimoji="1" lang="zh-CN" altLang="en-US" sz="2400" dirty="0"/>
              <a:t> </a:t>
            </a:r>
            <a:r>
              <a:rPr kumimoji="1" lang="en-US" altLang="zh-CN" sz="2400" dirty="0"/>
              <a:t>moment,</a:t>
            </a:r>
            <a:r>
              <a:rPr kumimoji="1" lang="zh-CN" altLang="en-US" sz="2400" dirty="0"/>
              <a:t> </a:t>
            </a:r>
            <a:r>
              <a:rPr kumimoji="1" lang="en-US" altLang="zh-CN" sz="2400" dirty="0"/>
              <a:t>the</a:t>
            </a:r>
            <a:r>
              <a:rPr kumimoji="1" lang="zh-CN" altLang="en-US" sz="2400" dirty="0"/>
              <a:t> </a:t>
            </a:r>
            <a:r>
              <a:rPr kumimoji="1" lang="en-US" altLang="zh-CN" sz="2400" dirty="0"/>
              <a:t>father</a:t>
            </a:r>
            <a:r>
              <a:rPr kumimoji="1" lang="zh-CN" altLang="en-US" sz="2400" dirty="0"/>
              <a:t> </a:t>
            </a:r>
            <a:r>
              <a:rPr kumimoji="1" lang="en-US" altLang="zh-CN" sz="2400" dirty="0">
                <a:solidFill>
                  <a:srgbClr val="FF0000"/>
                </a:solidFill>
              </a:rPr>
              <a:t>gently</a:t>
            </a:r>
            <a:r>
              <a:rPr kumimoji="1" lang="zh-CN" altLang="en-US" sz="2400" dirty="0">
                <a:solidFill>
                  <a:srgbClr val="FF0000"/>
                </a:solidFill>
              </a:rPr>
              <a:t> </a:t>
            </a:r>
            <a:r>
              <a:rPr kumimoji="1" lang="en-US" altLang="zh-CN" sz="2400" dirty="0">
                <a:solidFill>
                  <a:srgbClr val="FF0000"/>
                </a:solidFill>
              </a:rPr>
              <a:t>stepped</a:t>
            </a:r>
            <a:r>
              <a:rPr kumimoji="1" lang="zh-CN" altLang="en-US" sz="2400" dirty="0">
                <a:solidFill>
                  <a:srgbClr val="FF0000"/>
                </a:solidFill>
              </a:rPr>
              <a:t> </a:t>
            </a:r>
            <a:r>
              <a:rPr kumimoji="1" lang="en-US" altLang="zh-CN" sz="2400" dirty="0">
                <a:solidFill>
                  <a:srgbClr val="FF0000"/>
                </a:solidFill>
              </a:rPr>
              <a:t>into</a:t>
            </a:r>
            <a:r>
              <a:rPr kumimoji="1" lang="zh-CN" altLang="en-US" sz="2400" dirty="0">
                <a:solidFill>
                  <a:srgbClr val="FF0000"/>
                </a:solidFill>
              </a:rPr>
              <a:t> </a:t>
            </a:r>
            <a:r>
              <a:rPr kumimoji="1" lang="en-US" altLang="zh-CN" sz="2400" dirty="0"/>
              <a:t>the</a:t>
            </a:r>
            <a:r>
              <a:rPr kumimoji="1" lang="zh-CN" altLang="en-US" sz="2400" dirty="0"/>
              <a:t> </a:t>
            </a:r>
            <a:r>
              <a:rPr kumimoji="1" lang="en-US" altLang="zh-CN" sz="2400" dirty="0"/>
              <a:t>bedroom</a:t>
            </a:r>
            <a:r>
              <a:rPr kumimoji="1" lang="zh-CN" altLang="en-US" sz="2400" dirty="0"/>
              <a:t> </a:t>
            </a:r>
            <a:r>
              <a:rPr kumimoji="1" lang="en-US" altLang="zh-CN" sz="2400" dirty="0"/>
              <a:t>and</a:t>
            </a:r>
            <a:r>
              <a:rPr kumimoji="1" lang="zh-CN" altLang="en-US" sz="2400" dirty="0"/>
              <a:t> </a:t>
            </a:r>
            <a:r>
              <a:rPr kumimoji="1" lang="en-US" altLang="zh-CN" sz="2400" dirty="0">
                <a:solidFill>
                  <a:srgbClr val="FF0000"/>
                </a:solidFill>
              </a:rPr>
              <a:t>gazed</a:t>
            </a:r>
            <a:r>
              <a:rPr kumimoji="1" lang="zh-CN" altLang="en-US" sz="2400" dirty="0">
                <a:solidFill>
                  <a:srgbClr val="FF0000"/>
                </a:solidFill>
              </a:rPr>
              <a:t> </a:t>
            </a:r>
            <a:r>
              <a:rPr kumimoji="1" lang="en-US" altLang="zh-CN" sz="2400" dirty="0">
                <a:solidFill>
                  <a:srgbClr val="FF0000"/>
                </a:solidFill>
              </a:rPr>
              <a:t>at</a:t>
            </a:r>
            <a:r>
              <a:rPr kumimoji="1" lang="zh-CN" altLang="en-US" sz="2400" dirty="0">
                <a:solidFill>
                  <a:srgbClr val="FF0000"/>
                </a:solidFill>
              </a:rPr>
              <a:t> </a:t>
            </a:r>
            <a:r>
              <a:rPr kumimoji="1" lang="en-US" altLang="zh-CN" sz="2400" dirty="0"/>
              <a:t>the</a:t>
            </a:r>
            <a:r>
              <a:rPr kumimoji="1" lang="zh-CN" altLang="en-US" sz="2400" dirty="0"/>
              <a:t> </a:t>
            </a:r>
            <a:r>
              <a:rPr kumimoji="1" lang="en-US" altLang="zh-CN" sz="2400" dirty="0"/>
              <a:t>three,</a:t>
            </a:r>
            <a:r>
              <a:rPr kumimoji="1" lang="zh-CN" altLang="en-US" sz="2400" dirty="0"/>
              <a:t> </a:t>
            </a:r>
            <a:r>
              <a:rPr kumimoji="1" lang="en-US" altLang="zh-CN" sz="2400" dirty="0">
                <a:solidFill>
                  <a:srgbClr val="FF0000"/>
                </a:solidFill>
              </a:rPr>
              <a:t>smiling</a:t>
            </a:r>
            <a:r>
              <a:rPr kumimoji="1" lang="zh-CN" altLang="en-US" sz="2400" dirty="0">
                <a:solidFill>
                  <a:srgbClr val="FF0000"/>
                </a:solidFill>
              </a:rPr>
              <a:t> </a:t>
            </a:r>
            <a:r>
              <a:rPr kumimoji="1" lang="en-US" altLang="zh-CN" sz="2400" dirty="0">
                <a:solidFill>
                  <a:srgbClr val="FF0000"/>
                </a:solidFill>
              </a:rPr>
              <a:t>not</a:t>
            </a:r>
            <a:r>
              <a:rPr kumimoji="1" lang="zh-CN" altLang="en-US" sz="2400" dirty="0">
                <a:solidFill>
                  <a:srgbClr val="FF0000"/>
                </a:solidFill>
              </a:rPr>
              <a:t> </a:t>
            </a:r>
            <a:r>
              <a:rPr kumimoji="1" lang="en-US" altLang="zh-CN" sz="2400" dirty="0">
                <a:solidFill>
                  <a:srgbClr val="FF0000"/>
                </a:solidFill>
              </a:rPr>
              <a:t>only</a:t>
            </a:r>
            <a:r>
              <a:rPr kumimoji="1" lang="zh-CN" altLang="en-US" sz="2400" dirty="0">
                <a:solidFill>
                  <a:srgbClr val="FF0000"/>
                </a:solidFill>
              </a:rPr>
              <a:t> </a:t>
            </a:r>
            <a:r>
              <a:rPr kumimoji="1" lang="en-US" altLang="zh-CN" sz="2400" dirty="0">
                <a:solidFill>
                  <a:srgbClr val="FF0000"/>
                </a:solidFill>
              </a:rPr>
              <a:t>with</a:t>
            </a:r>
            <a:r>
              <a:rPr kumimoji="1" lang="zh-CN" altLang="en-US" sz="2400" dirty="0">
                <a:solidFill>
                  <a:srgbClr val="FF0000"/>
                </a:solidFill>
              </a:rPr>
              <a:t> </a:t>
            </a:r>
            <a:r>
              <a:rPr kumimoji="1" lang="en-US" altLang="zh-CN" sz="2400" dirty="0">
                <a:solidFill>
                  <a:srgbClr val="FF0000"/>
                </a:solidFill>
              </a:rPr>
              <a:t>his</a:t>
            </a:r>
            <a:r>
              <a:rPr kumimoji="1" lang="zh-CN" altLang="en-US" sz="2400" dirty="0">
                <a:solidFill>
                  <a:srgbClr val="FF0000"/>
                </a:solidFill>
              </a:rPr>
              <a:t> </a:t>
            </a:r>
            <a:r>
              <a:rPr kumimoji="1" lang="en-US" altLang="zh-CN" sz="2400" dirty="0">
                <a:solidFill>
                  <a:srgbClr val="FF0000"/>
                </a:solidFill>
              </a:rPr>
              <a:t>lips</a:t>
            </a:r>
            <a:r>
              <a:rPr kumimoji="1" lang="zh-CN" altLang="en-US" sz="2400" dirty="0">
                <a:solidFill>
                  <a:srgbClr val="FF0000"/>
                </a:solidFill>
              </a:rPr>
              <a:t> </a:t>
            </a:r>
            <a:r>
              <a:rPr kumimoji="1" lang="en-US" altLang="zh-CN" sz="2400" dirty="0">
                <a:solidFill>
                  <a:srgbClr val="FF0000"/>
                </a:solidFill>
              </a:rPr>
              <a:t>but</a:t>
            </a:r>
            <a:r>
              <a:rPr kumimoji="1" lang="zh-CN" altLang="en-US" sz="2400" dirty="0">
                <a:solidFill>
                  <a:srgbClr val="FF0000"/>
                </a:solidFill>
              </a:rPr>
              <a:t> </a:t>
            </a:r>
            <a:r>
              <a:rPr kumimoji="1" lang="en-US" altLang="zh-CN" sz="2400" dirty="0">
                <a:solidFill>
                  <a:srgbClr val="FF0000"/>
                </a:solidFill>
              </a:rPr>
              <a:t>also</a:t>
            </a:r>
            <a:r>
              <a:rPr kumimoji="1" lang="zh-CN" altLang="en-US" sz="2400" dirty="0">
                <a:solidFill>
                  <a:srgbClr val="FF0000"/>
                </a:solidFill>
              </a:rPr>
              <a:t> </a:t>
            </a:r>
            <a:r>
              <a:rPr kumimoji="1" lang="en-US" altLang="zh-CN" sz="2400" dirty="0">
                <a:solidFill>
                  <a:srgbClr val="FF0000"/>
                </a:solidFill>
              </a:rPr>
              <a:t>his</a:t>
            </a:r>
            <a:r>
              <a:rPr kumimoji="1" lang="zh-CN" altLang="en-US" sz="2400" dirty="0">
                <a:solidFill>
                  <a:srgbClr val="FF0000"/>
                </a:solidFill>
              </a:rPr>
              <a:t> </a:t>
            </a:r>
            <a:r>
              <a:rPr kumimoji="1" lang="en-US" altLang="zh-CN" sz="2400" dirty="0">
                <a:solidFill>
                  <a:srgbClr val="FF0000"/>
                </a:solidFill>
              </a:rPr>
              <a:t>eyes</a:t>
            </a:r>
            <a:r>
              <a:rPr kumimoji="1" lang="en-US" altLang="zh-CN" sz="2400" dirty="0"/>
              <a:t>.</a:t>
            </a:r>
            <a:endParaRPr kumimoji="1" lang="en-US" altLang="zh-CN" sz="2400" dirty="0"/>
          </a:p>
          <a:p>
            <a:endParaRPr kumimoji="1" lang="en-US" altLang="zh-CN" sz="2400" dirty="0"/>
          </a:p>
          <a:p>
            <a:endParaRPr kumimoji="1" lang="zh-CN" altLang="en-US" sz="2400" dirty="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en-US" altLang="zh-CN" dirty="0"/>
              <a:t>Some</a:t>
            </a:r>
            <a:r>
              <a:rPr kumimoji="1" lang="zh-CN" altLang="en-US" dirty="0"/>
              <a:t> </a:t>
            </a:r>
            <a:r>
              <a:rPr kumimoji="1" lang="en-US" altLang="zh-CN" dirty="0"/>
              <a:t>good</a:t>
            </a:r>
            <a:r>
              <a:rPr kumimoji="1" lang="zh-CN" altLang="en-US" dirty="0"/>
              <a:t> </a:t>
            </a:r>
            <a:r>
              <a:rPr kumimoji="1" lang="en-US" altLang="zh-CN" dirty="0"/>
              <a:t>descriptions</a:t>
            </a:r>
            <a:endParaRPr kumimoji="1" lang="zh-CN" altLang="en-US" dirty="0"/>
          </a:p>
        </p:txBody>
      </p:sp>
      <p:sp>
        <p:nvSpPr>
          <p:cNvPr id="3" name="内容占位符 2"/>
          <p:cNvSpPr>
            <a:spLocks noGrp="1"/>
          </p:cNvSpPr>
          <p:nvPr>
            <p:ph idx="1"/>
          </p:nvPr>
        </p:nvSpPr>
        <p:spPr/>
        <p:txBody>
          <a:bodyPr>
            <a:normAutofit fontScale="92500" lnSpcReduction="20000"/>
          </a:bodyPr>
          <a:lstStyle/>
          <a:p>
            <a:r>
              <a:rPr kumimoji="1" lang="zh-CN" altLang="en-US" sz="2800" dirty="0"/>
              <a:t>孩子反应：</a:t>
            </a:r>
            <a:endParaRPr kumimoji="1" lang="en-US" altLang="zh-CN" sz="2800" dirty="0"/>
          </a:p>
          <a:p>
            <a:r>
              <a:rPr kumimoji="1" lang="en-US" altLang="zh-CN" sz="2800" dirty="0"/>
              <a:t>Seeing</a:t>
            </a:r>
            <a:r>
              <a:rPr kumimoji="1" lang="zh-CN" altLang="en-US" sz="2800" dirty="0"/>
              <a:t> </a:t>
            </a:r>
            <a:r>
              <a:rPr kumimoji="1" lang="en-US" altLang="zh-CN" sz="2800" dirty="0"/>
              <a:t>dad</a:t>
            </a:r>
            <a:r>
              <a:rPr kumimoji="1" lang="zh-CN" altLang="en-US" sz="2800" dirty="0"/>
              <a:t> </a:t>
            </a:r>
            <a:r>
              <a:rPr kumimoji="1" lang="en-US" altLang="zh-CN" sz="2800" dirty="0"/>
              <a:t>coming</a:t>
            </a:r>
            <a:r>
              <a:rPr kumimoji="1" lang="zh-CN" altLang="en-US" sz="2800" dirty="0"/>
              <a:t> </a:t>
            </a:r>
            <a:r>
              <a:rPr kumimoji="1" lang="en-US" altLang="zh-CN" sz="2800" dirty="0"/>
              <a:t>in,</a:t>
            </a:r>
            <a:r>
              <a:rPr kumimoji="1" lang="zh-CN" altLang="en-US" sz="2800" dirty="0"/>
              <a:t> </a:t>
            </a:r>
            <a:r>
              <a:rPr kumimoji="1" lang="en-US" altLang="zh-CN" sz="2800" dirty="0"/>
              <a:t>their</a:t>
            </a:r>
            <a:r>
              <a:rPr kumimoji="1" lang="zh-CN" altLang="en-US" sz="2800" dirty="0"/>
              <a:t> </a:t>
            </a:r>
            <a:r>
              <a:rPr kumimoji="1" lang="en-US" altLang="zh-CN" sz="2800" dirty="0"/>
              <a:t>eyes</a:t>
            </a:r>
            <a:r>
              <a:rPr kumimoji="1" lang="zh-CN" altLang="en-US" sz="2800" dirty="0"/>
              <a:t> </a:t>
            </a:r>
            <a:r>
              <a:rPr kumimoji="1" lang="en-US" altLang="zh-CN" sz="2800" dirty="0">
                <a:solidFill>
                  <a:srgbClr val="FF0000"/>
                </a:solidFill>
              </a:rPr>
              <a:t>lit</a:t>
            </a:r>
            <a:r>
              <a:rPr kumimoji="1" lang="zh-CN" altLang="en-US" sz="2800" dirty="0">
                <a:solidFill>
                  <a:srgbClr val="FF0000"/>
                </a:solidFill>
              </a:rPr>
              <a:t> </a:t>
            </a:r>
            <a:r>
              <a:rPr kumimoji="1" lang="en-US" altLang="zh-CN" sz="2800" dirty="0">
                <a:solidFill>
                  <a:srgbClr val="FF0000"/>
                </a:solidFill>
              </a:rPr>
              <a:t>up</a:t>
            </a:r>
            <a:r>
              <a:rPr kumimoji="1" lang="en-US" altLang="zh-CN" sz="2800" dirty="0"/>
              <a:t>.</a:t>
            </a:r>
            <a:endParaRPr kumimoji="1" lang="en-US" altLang="zh-CN" sz="2800" dirty="0"/>
          </a:p>
          <a:p>
            <a:r>
              <a:rPr kumimoji="1" lang="en-US" altLang="zh-CN" sz="2800" dirty="0">
                <a:solidFill>
                  <a:srgbClr val="FF0000"/>
                </a:solidFill>
              </a:rPr>
              <a:t>Red</a:t>
            </a:r>
            <a:r>
              <a:rPr kumimoji="1" lang="zh-CN" altLang="en-US" sz="2800" dirty="0">
                <a:solidFill>
                  <a:srgbClr val="FF0000"/>
                </a:solidFill>
              </a:rPr>
              <a:t> </a:t>
            </a:r>
            <a:r>
              <a:rPr kumimoji="1" lang="en-US" altLang="zh-CN" sz="2800" dirty="0">
                <a:solidFill>
                  <a:srgbClr val="FF0000"/>
                </a:solidFill>
              </a:rPr>
              <a:t>blush</a:t>
            </a:r>
            <a:r>
              <a:rPr kumimoji="1" lang="zh-CN" altLang="en-US" sz="2800" dirty="0">
                <a:solidFill>
                  <a:srgbClr val="FF0000"/>
                </a:solidFill>
              </a:rPr>
              <a:t> </a:t>
            </a:r>
            <a:r>
              <a:rPr kumimoji="1" lang="en-US" altLang="zh-CN" sz="2800" dirty="0">
                <a:solidFill>
                  <a:srgbClr val="FF0000"/>
                </a:solidFill>
              </a:rPr>
              <a:t>crept</a:t>
            </a:r>
            <a:r>
              <a:rPr kumimoji="1" lang="zh-CN" altLang="en-US" sz="2800" dirty="0">
                <a:solidFill>
                  <a:srgbClr val="FF0000"/>
                </a:solidFill>
              </a:rPr>
              <a:t> </a:t>
            </a:r>
            <a:r>
              <a:rPr kumimoji="1" lang="en-US" altLang="zh-CN" sz="2800" dirty="0">
                <a:solidFill>
                  <a:srgbClr val="FF0000"/>
                </a:solidFill>
              </a:rPr>
              <a:t>on</a:t>
            </a:r>
            <a:r>
              <a:rPr kumimoji="1" lang="zh-CN" altLang="en-US" sz="2800" dirty="0"/>
              <a:t> </a:t>
            </a:r>
            <a:r>
              <a:rPr kumimoji="1" lang="en-US" altLang="zh-CN" sz="2800" dirty="0"/>
              <a:t>the</a:t>
            </a:r>
            <a:r>
              <a:rPr kumimoji="1" lang="zh-CN" altLang="en-US" sz="2800" dirty="0"/>
              <a:t> </a:t>
            </a:r>
            <a:r>
              <a:rPr kumimoji="1" lang="en-US" altLang="zh-CN" sz="2800" dirty="0"/>
              <a:t>pair’s</a:t>
            </a:r>
            <a:r>
              <a:rPr kumimoji="1" lang="zh-CN" altLang="en-US" sz="2800" dirty="0"/>
              <a:t> </a:t>
            </a:r>
            <a:r>
              <a:rPr kumimoji="1" lang="en-US" altLang="zh-CN" sz="2800" dirty="0"/>
              <a:t>faces.</a:t>
            </a:r>
            <a:endParaRPr kumimoji="1" lang="en-US" altLang="zh-CN" sz="2800" dirty="0"/>
          </a:p>
          <a:p>
            <a:r>
              <a:rPr kumimoji="1" lang="en-US" altLang="zh-CN" sz="2800" dirty="0"/>
              <a:t>The</a:t>
            </a:r>
            <a:r>
              <a:rPr kumimoji="1" lang="zh-CN" altLang="en-US" sz="2800" dirty="0"/>
              <a:t> </a:t>
            </a:r>
            <a:r>
              <a:rPr kumimoji="1" lang="en-US" altLang="zh-CN" sz="2800" dirty="0"/>
              <a:t>kids</a:t>
            </a:r>
            <a:r>
              <a:rPr kumimoji="1" lang="zh-CN" altLang="en-US" sz="2800" dirty="0"/>
              <a:t> </a:t>
            </a:r>
            <a:r>
              <a:rPr kumimoji="1" lang="en-US" altLang="zh-CN" sz="2800" dirty="0">
                <a:solidFill>
                  <a:srgbClr val="FF0000"/>
                </a:solidFill>
              </a:rPr>
              <a:t>plucked</a:t>
            </a:r>
            <a:r>
              <a:rPr kumimoji="1" lang="zh-CN" altLang="en-US" sz="2800" dirty="0">
                <a:solidFill>
                  <a:srgbClr val="FF0000"/>
                </a:solidFill>
              </a:rPr>
              <a:t> </a:t>
            </a:r>
            <a:r>
              <a:rPr kumimoji="1" lang="en-US" altLang="zh-CN" sz="2800" dirty="0">
                <a:solidFill>
                  <a:srgbClr val="FF0000"/>
                </a:solidFill>
              </a:rPr>
              <a:t>up</a:t>
            </a:r>
            <a:r>
              <a:rPr kumimoji="1" lang="zh-CN" altLang="en-US" sz="2800" dirty="0">
                <a:solidFill>
                  <a:srgbClr val="FF0000"/>
                </a:solidFill>
              </a:rPr>
              <a:t> </a:t>
            </a:r>
            <a:r>
              <a:rPr kumimoji="1" lang="en-US" altLang="zh-CN" sz="2800" dirty="0">
                <a:solidFill>
                  <a:srgbClr val="FF0000"/>
                </a:solidFill>
              </a:rPr>
              <a:t>courage</a:t>
            </a:r>
            <a:r>
              <a:rPr kumimoji="1" lang="zh-CN" altLang="en-US" sz="2800" dirty="0">
                <a:solidFill>
                  <a:srgbClr val="FF0000"/>
                </a:solidFill>
              </a:rPr>
              <a:t> </a:t>
            </a:r>
            <a:r>
              <a:rPr kumimoji="1" lang="en-US" altLang="zh-CN" sz="2800" dirty="0">
                <a:solidFill>
                  <a:srgbClr val="FF0000"/>
                </a:solidFill>
              </a:rPr>
              <a:t>to</a:t>
            </a:r>
            <a:r>
              <a:rPr kumimoji="1" lang="zh-CN" altLang="en-US" sz="2800" dirty="0">
                <a:solidFill>
                  <a:srgbClr val="FF0000"/>
                </a:solidFill>
              </a:rPr>
              <a:t> </a:t>
            </a:r>
            <a:r>
              <a:rPr kumimoji="1" lang="en-US" altLang="zh-CN" sz="2800" dirty="0"/>
              <a:t>have</a:t>
            </a:r>
            <a:r>
              <a:rPr kumimoji="1" lang="zh-CN" altLang="en-US" sz="2800" dirty="0"/>
              <a:t> </a:t>
            </a:r>
            <a:r>
              <a:rPr kumimoji="1" lang="en-US" altLang="zh-CN" sz="2800" dirty="0"/>
              <a:t>a</a:t>
            </a:r>
            <a:r>
              <a:rPr kumimoji="1" lang="zh-CN" altLang="en-US" sz="2800" dirty="0"/>
              <a:t> </a:t>
            </a:r>
            <a:r>
              <a:rPr kumimoji="1" lang="en-US" altLang="zh-CN" sz="2800" dirty="0"/>
              <a:t>second</a:t>
            </a:r>
            <a:r>
              <a:rPr kumimoji="1" lang="zh-CN" altLang="en-US" sz="2800" dirty="0"/>
              <a:t> </a:t>
            </a:r>
            <a:r>
              <a:rPr kumimoji="1" lang="en-US" altLang="zh-CN" sz="2800" dirty="0"/>
              <a:t>try.</a:t>
            </a:r>
            <a:endParaRPr kumimoji="1" lang="en-US" altLang="zh-CN" sz="2800" dirty="0"/>
          </a:p>
          <a:p>
            <a:r>
              <a:rPr kumimoji="1" lang="en-US" altLang="zh-CN" sz="2800" dirty="0"/>
              <a:t>Under</a:t>
            </a:r>
            <a:r>
              <a:rPr kumimoji="1" lang="zh-CN" altLang="en-US" sz="2800" dirty="0"/>
              <a:t> </a:t>
            </a:r>
            <a:r>
              <a:rPr kumimoji="1" lang="en-US" altLang="zh-CN" sz="2800" dirty="0"/>
              <a:t>the</a:t>
            </a:r>
            <a:r>
              <a:rPr kumimoji="1" lang="zh-CN" altLang="en-US" sz="2800" dirty="0"/>
              <a:t> </a:t>
            </a:r>
            <a:r>
              <a:rPr kumimoji="1" lang="en-US" altLang="zh-CN" sz="2800" dirty="0"/>
              <a:t>guidance</a:t>
            </a:r>
            <a:r>
              <a:rPr kumimoji="1" lang="zh-CN" altLang="en-US" sz="2800" dirty="0"/>
              <a:t> </a:t>
            </a:r>
            <a:r>
              <a:rPr kumimoji="1" lang="en-US" altLang="zh-CN" sz="2800" dirty="0"/>
              <a:t>of</a:t>
            </a:r>
            <a:r>
              <a:rPr kumimoji="1" lang="zh-CN" altLang="en-US" sz="2800" dirty="0"/>
              <a:t> </a:t>
            </a:r>
            <a:r>
              <a:rPr kumimoji="1" lang="en-US" altLang="zh-CN" sz="2800" dirty="0"/>
              <a:t>their</a:t>
            </a:r>
            <a:r>
              <a:rPr kumimoji="1" lang="zh-CN" altLang="en-US" sz="2800" dirty="0"/>
              <a:t> </a:t>
            </a:r>
            <a:r>
              <a:rPr kumimoji="1" lang="en-US" altLang="zh-CN" sz="2800" dirty="0"/>
              <a:t>father,</a:t>
            </a:r>
            <a:r>
              <a:rPr kumimoji="1" lang="zh-CN" altLang="en-US" sz="2800" dirty="0"/>
              <a:t> </a:t>
            </a:r>
            <a:r>
              <a:rPr kumimoji="1" lang="en-US" altLang="zh-CN" sz="2800" dirty="0"/>
              <a:t>they</a:t>
            </a:r>
            <a:r>
              <a:rPr kumimoji="1" lang="zh-CN" altLang="en-US" sz="2800" dirty="0"/>
              <a:t> </a:t>
            </a:r>
            <a:r>
              <a:rPr kumimoji="1" lang="en-US" altLang="zh-CN" sz="2800" dirty="0">
                <a:solidFill>
                  <a:srgbClr val="FF0000"/>
                </a:solidFill>
              </a:rPr>
              <a:t>got</a:t>
            </a:r>
            <a:r>
              <a:rPr kumimoji="1" lang="zh-CN" altLang="en-US" sz="2800" dirty="0">
                <a:solidFill>
                  <a:srgbClr val="FF0000"/>
                </a:solidFill>
              </a:rPr>
              <a:t> </a:t>
            </a:r>
            <a:r>
              <a:rPr kumimoji="1" lang="en-US" altLang="zh-CN" sz="2800" dirty="0">
                <a:solidFill>
                  <a:srgbClr val="FF0000"/>
                </a:solidFill>
              </a:rPr>
              <a:t>down</a:t>
            </a:r>
            <a:r>
              <a:rPr kumimoji="1" lang="zh-CN" altLang="en-US" sz="2800" dirty="0">
                <a:solidFill>
                  <a:srgbClr val="FF0000"/>
                </a:solidFill>
              </a:rPr>
              <a:t> </a:t>
            </a:r>
            <a:r>
              <a:rPr kumimoji="1" lang="en-US" altLang="zh-CN" sz="2800" dirty="0">
                <a:solidFill>
                  <a:srgbClr val="FF0000"/>
                </a:solidFill>
              </a:rPr>
              <a:t>to</a:t>
            </a:r>
            <a:r>
              <a:rPr kumimoji="1" lang="zh-CN" altLang="en-US" sz="2800" dirty="0">
                <a:solidFill>
                  <a:srgbClr val="FF0000"/>
                </a:solidFill>
              </a:rPr>
              <a:t> </a:t>
            </a:r>
            <a:r>
              <a:rPr kumimoji="1" lang="en-US" altLang="zh-CN" sz="2800" dirty="0">
                <a:solidFill>
                  <a:srgbClr val="FF0000"/>
                </a:solidFill>
              </a:rPr>
              <a:t>work</a:t>
            </a:r>
            <a:r>
              <a:rPr kumimoji="1" lang="zh-CN" altLang="en-US" sz="2800" dirty="0">
                <a:solidFill>
                  <a:srgbClr val="FF0000"/>
                </a:solidFill>
              </a:rPr>
              <a:t> </a:t>
            </a:r>
            <a:r>
              <a:rPr kumimoji="1" lang="en-US" altLang="zh-CN" sz="2800" dirty="0">
                <a:solidFill>
                  <a:srgbClr val="FF0000"/>
                </a:solidFill>
              </a:rPr>
              <a:t>without</a:t>
            </a:r>
            <a:r>
              <a:rPr kumimoji="1" lang="zh-CN" altLang="en-US" sz="2800" dirty="0">
                <a:solidFill>
                  <a:srgbClr val="FF0000"/>
                </a:solidFill>
              </a:rPr>
              <a:t> </a:t>
            </a:r>
            <a:r>
              <a:rPr kumimoji="1" lang="en-US" altLang="zh-CN" sz="2800" dirty="0">
                <a:solidFill>
                  <a:srgbClr val="FF0000"/>
                </a:solidFill>
              </a:rPr>
              <a:t>hesitation</a:t>
            </a:r>
            <a:r>
              <a:rPr kumimoji="1" lang="en-US" altLang="zh-CN" sz="2800" dirty="0" smtClean="0"/>
              <a:t>.</a:t>
            </a:r>
            <a:endParaRPr kumimoji="1" lang="en-US" altLang="zh-CN" sz="2800" dirty="0" smtClean="0"/>
          </a:p>
          <a:p>
            <a:r>
              <a:rPr kumimoji="1" lang="zh-CN" altLang="en-US" sz="2800" dirty="0"/>
              <a:t>美味佳肴：</a:t>
            </a:r>
            <a:endParaRPr kumimoji="1" lang="en-US" altLang="zh-CN" sz="2800" dirty="0"/>
          </a:p>
          <a:p>
            <a:r>
              <a:rPr kumimoji="1" lang="en-US" altLang="zh-CN" sz="2800" dirty="0"/>
              <a:t>A</a:t>
            </a:r>
            <a:r>
              <a:rPr kumimoji="1" lang="zh-CN" altLang="en-US" sz="2800" dirty="0"/>
              <a:t> </a:t>
            </a:r>
            <a:r>
              <a:rPr kumimoji="1" lang="en-US" altLang="zh-CN" sz="2800" dirty="0">
                <a:solidFill>
                  <a:srgbClr val="FF0000"/>
                </a:solidFill>
              </a:rPr>
              <a:t>tantalizing/tempting/inviting</a:t>
            </a:r>
            <a:r>
              <a:rPr kumimoji="1" lang="zh-CN" altLang="en-US" sz="2800" dirty="0">
                <a:solidFill>
                  <a:srgbClr val="FF0000"/>
                </a:solidFill>
              </a:rPr>
              <a:t> </a:t>
            </a:r>
            <a:r>
              <a:rPr kumimoji="1" lang="en-US" altLang="zh-CN" sz="2800" dirty="0">
                <a:solidFill>
                  <a:srgbClr val="FF0000"/>
                </a:solidFill>
              </a:rPr>
              <a:t>aroma</a:t>
            </a:r>
            <a:r>
              <a:rPr kumimoji="1" lang="zh-CN" altLang="en-US" sz="2800" dirty="0">
                <a:solidFill>
                  <a:srgbClr val="FF0000"/>
                </a:solidFill>
              </a:rPr>
              <a:t> </a:t>
            </a:r>
            <a:r>
              <a:rPr kumimoji="1" lang="en-US" altLang="zh-CN" sz="2800" dirty="0"/>
              <a:t>filled</a:t>
            </a:r>
            <a:r>
              <a:rPr kumimoji="1" lang="zh-CN" altLang="en-US" sz="2800" dirty="0"/>
              <a:t> </a:t>
            </a:r>
            <a:r>
              <a:rPr kumimoji="1" lang="en-US" altLang="zh-CN" sz="2800" dirty="0"/>
              <a:t>the</a:t>
            </a:r>
            <a:r>
              <a:rPr kumimoji="1" lang="zh-CN" altLang="en-US" sz="2800" dirty="0"/>
              <a:t> </a:t>
            </a:r>
            <a:r>
              <a:rPr kumimoji="1" lang="en-US" altLang="zh-CN" sz="2800" dirty="0"/>
              <a:t>air.</a:t>
            </a:r>
            <a:endParaRPr kumimoji="1" lang="en-US" altLang="zh-CN" sz="2800" dirty="0"/>
          </a:p>
          <a:p>
            <a:r>
              <a:rPr kumimoji="1" lang="en-US" altLang="zh-CN" sz="2800" dirty="0"/>
              <a:t>delicious/tasty/fine</a:t>
            </a:r>
            <a:r>
              <a:rPr kumimoji="1" lang="zh-CN" altLang="en-US" sz="2800" dirty="0"/>
              <a:t> </a:t>
            </a:r>
            <a:r>
              <a:rPr kumimoji="1" lang="en-US" altLang="zh-CN" sz="2800" dirty="0"/>
              <a:t>delicacy</a:t>
            </a:r>
            <a:endParaRPr kumimoji="1" lang="en-US" altLang="zh-CN" sz="2800" dirty="0"/>
          </a:p>
          <a:p>
            <a:endParaRPr kumimoji="1" lang="en-US" altLang="zh-CN" sz="2800" dirty="0"/>
          </a:p>
          <a:p>
            <a:endParaRPr kumimoji="1" lang="en-US" altLang="zh-CN" sz="2800" dirty="0"/>
          </a:p>
          <a:p>
            <a:endParaRPr kumimoji="1" lang="zh-CN" altLang="en-US" sz="2800" dirty="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en-US" altLang="zh-CN" dirty="0"/>
              <a:t>Some</a:t>
            </a:r>
            <a:r>
              <a:rPr kumimoji="1" lang="zh-CN" altLang="en-US" dirty="0"/>
              <a:t> </a:t>
            </a:r>
            <a:r>
              <a:rPr kumimoji="1" lang="en-US" altLang="zh-CN" dirty="0"/>
              <a:t>good</a:t>
            </a:r>
            <a:r>
              <a:rPr kumimoji="1" lang="zh-CN" altLang="en-US" dirty="0"/>
              <a:t> </a:t>
            </a:r>
            <a:r>
              <a:rPr kumimoji="1" lang="en-US" altLang="zh-CN" dirty="0"/>
              <a:t>descriptions</a:t>
            </a:r>
            <a:endParaRPr kumimoji="1" lang="zh-CN" altLang="en-US" dirty="0"/>
          </a:p>
        </p:txBody>
      </p:sp>
      <p:sp>
        <p:nvSpPr>
          <p:cNvPr id="3" name="内容占位符 2"/>
          <p:cNvSpPr>
            <a:spLocks noGrp="1"/>
          </p:cNvSpPr>
          <p:nvPr>
            <p:ph idx="1"/>
          </p:nvPr>
        </p:nvSpPr>
        <p:spPr>
          <a:xfrm>
            <a:off x="608400" y="1490400"/>
            <a:ext cx="10969200" cy="5367600"/>
          </a:xfrm>
        </p:spPr>
        <p:txBody>
          <a:bodyPr>
            <a:normAutofit/>
          </a:bodyPr>
          <a:lstStyle/>
          <a:p>
            <a:r>
              <a:rPr kumimoji="1" lang="zh-CN" altLang="en-US" sz="2400" dirty="0"/>
              <a:t>一阵暖流：</a:t>
            </a:r>
            <a:endParaRPr kumimoji="1" lang="en-US" altLang="zh-CN" sz="2400" dirty="0"/>
          </a:p>
          <a:p>
            <a:r>
              <a:rPr kumimoji="1" lang="en-US" altLang="zh-CN" sz="2400" dirty="0"/>
              <a:t>She</a:t>
            </a:r>
            <a:r>
              <a:rPr kumimoji="1" lang="zh-CN" altLang="en-US" sz="2400" dirty="0"/>
              <a:t> </a:t>
            </a:r>
            <a:r>
              <a:rPr kumimoji="1" lang="en-US" altLang="zh-CN" sz="2400" dirty="0"/>
              <a:t>felt</a:t>
            </a:r>
            <a:r>
              <a:rPr kumimoji="1" lang="zh-CN" altLang="en-US" sz="2400" dirty="0"/>
              <a:t> </a:t>
            </a:r>
            <a:r>
              <a:rPr kumimoji="1" lang="en-US" altLang="zh-CN" sz="2400" dirty="0"/>
              <a:t>the</a:t>
            </a:r>
            <a:r>
              <a:rPr kumimoji="1" lang="zh-CN" altLang="en-US" sz="2400" dirty="0"/>
              <a:t> </a:t>
            </a:r>
            <a:r>
              <a:rPr kumimoji="1" lang="en-US" altLang="zh-CN" sz="2400" dirty="0"/>
              <a:t>warmth</a:t>
            </a:r>
            <a:r>
              <a:rPr kumimoji="1" lang="zh-CN" altLang="en-US" sz="2400" dirty="0"/>
              <a:t> </a:t>
            </a:r>
            <a:r>
              <a:rPr kumimoji="1" lang="en-US" altLang="zh-CN" sz="2400" dirty="0">
                <a:solidFill>
                  <a:srgbClr val="FF0000"/>
                </a:solidFill>
              </a:rPr>
              <a:t>flowing</a:t>
            </a:r>
            <a:r>
              <a:rPr kumimoji="1" lang="zh-CN" altLang="en-US" sz="2400" dirty="0">
                <a:solidFill>
                  <a:srgbClr val="FF0000"/>
                </a:solidFill>
              </a:rPr>
              <a:t> </a:t>
            </a:r>
            <a:r>
              <a:rPr kumimoji="1" lang="en-US" altLang="zh-CN" sz="2400" dirty="0">
                <a:solidFill>
                  <a:srgbClr val="FF0000"/>
                </a:solidFill>
              </a:rPr>
              <a:t>into</a:t>
            </a:r>
            <a:r>
              <a:rPr kumimoji="1" lang="zh-CN" altLang="en-US" sz="2400" dirty="0">
                <a:solidFill>
                  <a:srgbClr val="FF0000"/>
                </a:solidFill>
              </a:rPr>
              <a:t> </a:t>
            </a:r>
            <a:r>
              <a:rPr kumimoji="1" lang="en-US" altLang="zh-CN" sz="2400" dirty="0">
                <a:solidFill>
                  <a:srgbClr val="FF0000"/>
                </a:solidFill>
              </a:rPr>
              <a:t>her</a:t>
            </a:r>
            <a:r>
              <a:rPr kumimoji="1" lang="zh-CN" altLang="en-US" sz="2400" dirty="0">
                <a:solidFill>
                  <a:srgbClr val="FF0000"/>
                </a:solidFill>
              </a:rPr>
              <a:t> </a:t>
            </a:r>
            <a:r>
              <a:rPr kumimoji="1" lang="en-US" altLang="zh-CN" sz="2400" dirty="0">
                <a:solidFill>
                  <a:srgbClr val="FF0000"/>
                </a:solidFill>
              </a:rPr>
              <a:t>heart</a:t>
            </a:r>
            <a:r>
              <a:rPr kumimoji="1" lang="en-US" altLang="zh-CN" sz="2400" dirty="0"/>
              <a:t>.</a:t>
            </a:r>
            <a:endParaRPr kumimoji="1" lang="en-US" altLang="zh-CN" sz="2400" dirty="0"/>
          </a:p>
          <a:p>
            <a:r>
              <a:rPr kumimoji="1" lang="en-US" altLang="zh-CN" sz="2400" dirty="0"/>
              <a:t>A</a:t>
            </a:r>
            <a:r>
              <a:rPr kumimoji="1" lang="zh-CN" altLang="en-US" sz="2400" dirty="0"/>
              <a:t> </a:t>
            </a:r>
            <a:r>
              <a:rPr kumimoji="1" lang="en-US" altLang="zh-CN" sz="2400" dirty="0">
                <a:solidFill>
                  <a:srgbClr val="FF0000"/>
                </a:solidFill>
              </a:rPr>
              <a:t>gust</a:t>
            </a:r>
            <a:r>
              <a:rPr kumimoji="1" lang="zh-CN" altLang="en-US" sz="2400" dirty="0"/>
              <a:t> </a:t>
            </a:r>
            <a:r>
              <a:rPr kumimoji="1" lang="en-US" altLang="zh-CN" sz="2400" dirty="0"/>
              <a:t>of</a:t>
            </a:r>
            <a:r>
              <a:rPr kumimoji="1" lang="zh-CN" altLang="en-US" sz="2400" dirty="0"/>
              <a:t> </a:t>
            </a:r>
            <a:r>
              <a:rPr kumimoji="1" lang="en-US" altLang="zh-CN" sz="2400" dirty="0"/>
              <a:t>happiness</a:t>
            </a:r>
            <a:r>
              <a:rPr kumimoji="1" lang="zh-CN" altLang="en-US" sz="2400" dirty="0"/>
              <a:t> </a:t>
            </a:r>
            <a:r>
              <a:rPr kumimoji="1" lang="en-US" altLang="zh-CN" sz="2400" dirty="0">
                <a:solidFill>
                  <a:srgbClr val="FF0000"/>
                </a:solidFill>
              </a:rPr>
              <a:t>swept</a:t>
            </a:r>
            <a:r>
              <a:rPr kumimoji="1" lang="zh-CN" altLang="en-US" sz="2400" dirty="0">
                <a:solidFill>
                  <a:srgbClr val="FF0000"/>
                </a:solidFill>
              </a:rPr>
              <a:t> </a:t>
            </a:r>
            <a:r>
              <a:rPr kumimoji="1" lang="en-US" altLang="zh-CN" sz="2400" dirty="0">
                <a:solidFill>
                  <a:srgbClr val="FF0000"/>
                </a:solidFill>
              </a:rPr>
              <a:t>through</a:t>
            </a:r>
            <a:r>
              <a:rPr kumimoji="1" lang="zh-CN" altLang="en-US" sz="2400" dirty="0">
                <a:solidFill>
                  <a:srgbClr val="FF0000"/>
                </a:solidFill>
              </a:rPr>
              <a:t> </a:t>
            </a:r>
            <a:r>
              <a:rPr kumimoji="1" lang="en-US" altLang="zh-CN" sz="2400" dirty="0"/>
              <a:t>her.</a:t>
            </a:r>
            <a:endParaRPr kumimoji="1" lang="en-US" altLang="zh-CN" sz="2400" dirty="0"/>
          </a:p>
          <a:p>
            <a:r>
              <a:rPr kumimoji="1" lang="en-US" altLang="zh-CN" sz="2400" dirty="0"/>
              <a:t>Mom</a:t>
            </a:r>
            <a:r>
              <a:rPr kumimoji="1" lang="zh-CN" altLang="en-US" sz="2400" dirty="0"/>
              <a:t> </a:t>
            </a:r>
            <a:r>
              <a:rPr kumimoji="1" lang="en-US" altLang="zh-CN" sz="2400" dirty="0">
                <a:solidFill>
                  <a:srgbClr val="FF0000"/>
                </a:solidFill>
              </a:rPr>
              <a:t>ate</a:t>
            </a:r>
            <a:r>
              <a:rPr kumimoji="1" lang="zh-CN" altLang="en-US" sz="2400" dirty="0">
                <a:solidFill>
                  <a:srgbClr val="FF0000"/>
                </a:solidFill>
              </a:rPr>
              <a:t> </a:t>
            </a:r>
            <a:r>
              <a:rPr kumimoji="1" lang="en-US" altLang="zh-CN" sz="2400" dirty="0">
                <a:solidFill>
                  <a:srgbClr val="FF0000"/>
                </a:solidFill>
              </a:rPr>
              <a:t>up</a:t>
            </a:r>
            <a:r>
              <a:rPr kumimoji="1" lang="zh-CN" altLang="en-US" sz="2400" dirty="0">
                <a:solidFill>
                  <a:srgbClr val="FF0000"/>
                </a:solidFill>
              </a:rPr>
              <a:t> </a:t>
            </a:r>
            <a:r>
              <a:rPr kumimoji="1" lang="en-US" altLang="zh-CN" sz="2400" dirty="0"/>
              <a:t>everything</a:t>
            </a:r>
            <a:r>
              <a:rPr kumimoji="1" lang="zh-CN" altLang="en-US" sz="2400" dirty="0"/>
              <a:t> </a:t>
            </a:r>
            <a:r>
              <a:rPr kumimoji="1" lang="en-US" altLang="zh-CN" sz="2400" dirty="0"/>
              <a:t>on</a:t>
            </a:r>
            <a:r>
              <a:rPr kumimoji="1" lang="zh-CN" altLang="en-US" sz="2400" dirty="0"/>
              <a:t> </a:t>
            </a:r>
            <a:r>
              <a:rPr kumimoji="1" lang="en-US" altLang="zh-CN" sz="2400" dirty="0"/>
              <a:t>the</a:t>
            </a:r>
            <a:r>
              <a:rPr kumimoji="1" lang="zh-CN" altLang="en-US" sz="2400" dirty="0"/>
              <a:t> </a:t>
            </a:r>
            <a:r>
              <a:rPr kumimoji="1" lang="en-US" altLang="zh-CN" sz="2400" dirty="0"/>
              <a:t>plate,</a:t>
            </a:r>
            <a:r>
              <a:rPr kumimoji="1" lang="zh-CN" altLang="en-US" sz="2400" dirty="0"/>
              <a:t> </a:t>
            </a:r>
            <a:r>
              <a:rPr kumimoji="1" lang="en-US" altLang="zh-CN" sz="2400" dirty="0"/>
              <a:t>with</a:t>
            </a:r>
            <a:r>
              <a:rPr kumimoji="1" lang="zh-CN" altLang="en-US" sz="2400" dirty="0"/>
              <a:t> </a:t>
            </a:r>
            <a:r>
              <a:rPr kumimoji="1" lang="en-US" altLang="zh-CN" sz="2400" dirty="0">
                <a:solidFill>
                  <a:srgbClr val="FF0000"/>
                </a:solidFill>
              </a:rPr>
              <a:t>tears</a:t>
            </a:r>
            <a:r>
              <a:rPr kumimoji="1" lang="zh-CN" altLang="en-US" sz="2400" dirty="0">
                <a:solidFill>
                  <a:srgbClr val="FF0000"/>
                </a:solidFill>
              </a:rPr>
              <a:t> </a:t>
            </a:r>
            <a:r>
              <a:rPr kumimoji="1" lang="en-US" altLang="zh-CN" sz="2400" dirty="0">
                <a:solidFill>
                  <a:srgbClr val="FF0000"/>
                </a:solidFill>
              </a:rPr>
              <a:t>of</a:t>
            </a:r>
            <a:r>
              <a:rPr kumimoji="1" lang="zh-CN" altLang="en-US" sz="2400" dirty="0">
                <a:solidFill>
                  <a:srgbClr val="FF0000"/>
                </a:solidFill>
              </a:rPr>
              <a:t> </a:t>
            </a:r>
            <a:r>
              <a:rPr kumimoji="1" lang="en-US" altLang="zh-CN" sz="2400" dirty="0">
                <a:solidFill>
                  <a:srgbClr val="FF0000"/>
                </a:solidFill>
              </a:rPr>
              <a:t>joy</a:t>
            </a:r>
            <a:r>
              <a:rPr kumimoji="1" lang="zh-CN" altLang="en-US" sz="2400" dirty="0"/>
              <a:t> </a:t>
            </a:r>
            <a:r>
              <a:rPr kumimoji="1" lang="en-US" altLang="zh-CN" sz="2400" dirty="0"/>
              <a:t>in</a:t>
            </a:r>
            <a:r>
              <a:rPr kumimoji="1" lang="zh-CN" altLang="en-US" sz="2400" dirty="0"/>
              <a:t> </a:t>
            </a:r>
            <a:r>
              <a:rPr kumimoji="1" lang="en-US" altLang="zh-CN" sz="2400" dirty="0"/>
              <a:t>her</a:t>
            </a:r>
            <a:r>
              <a:rPr kumimoji="1" lang="zh-CN" altLang="en-US" sz="2400" dirty="0"/>
              <a:t> </a:t>
            </a:r>
            <a:r>
              <a:rPr kumimoji="1" lang="en-US" altLang="zh-CN" sz="2400" dirty="0"/>
              <a:t>eyes.</a:t>
            </a:r>
            <a:endParaRPr kumimoji="1" lang="en-US" altLang="zh-CN" sz="2400" dirty="0"/>
          </a:p>
          <a:p>
            <a:r>
              <a:rPr kumimoji="1" lang="en-US" altLang="zh-CN" sz="2400" dirty="0"/>
              <a:t>Tears</a:t>
            </a:r>
            <a:r>
              <a:rPr kumimoji="1" lang="zh-CN" altLang="en-US" sz="2400" dirty="0"/>
              <a:t> </a:t>
            </a:r>
            <a:r>
              <a:rPr kumimoji="1" lang="en-US" altLang="zh-CN" sz="2400" dirty="0"/>
              <a:t>welling</a:t>
            </a:r>
            <a:r>
              <a:rPr kumimoji="1" lang="zh-CN" altLang="en-US" sz="2400" dirty="0"/>
              <a:t> </a:t>
            </a:r>
            <a:r>
              <a:rPr kumimoji="1" lang="en-US" altLang="zh-CN" sz="2400" dirty="0"/>
              <a:t>up</a:t>
            </a:r>
            <a:r>
              <a:rPr kumimoji="1" lang="zh-CN" altLang="en-US" sz="2400" dirty="0"/>
              <a:t> </a:t>
            </a:r>
            <a:r>
              <a:rPr kumimoji="1" lang="en-US" altLang="zh-CN" sz="2400" dirty="0"/>
              <a:t>in</a:t>
            </a:r>
            <a:r>
              <a:rPr kumimoji="1" lang="zh-CN" altLang="en-US" sz="2400" dirty="0"/>
              <a:t> </a:t>
            </a:r>
            <a:r>
              <a:rPr kumimoji="1" lang="en-US" altLang="zh-CN" sz="2400" dirty="0"/>
              <a:t>her</a:t>
            </a:r>
            <a:r>
              <a:rPr kumimoji="1" lang="zh-CN" altLang="en-US" sz="2400" dirty="0"/>
              <a:t> </a:t>
            </a:r>
            <a:r>
              <a:rPr kumimoji="1" lang="en-US" altLang="zh-CN" sz="2400" dirty="0"/>
              <a:t>eyes/No</a:t>
            </a:r>
            <a:r>
              <a:rPr kumimoji="1" lang="zh-CN" altLang="en-US" sz="2400" dirty="0"/>
              <a:t> </a:t>
            </a:r>
            <a:r>
              <a:rPr kumimoji="1" lang="en-US" altLang="zh-CN" sz="2400" dirty="0"/>
              <a:t>longer</a:t>
            </a:r>
            <a:r>
              <a:rPr kumimoji="1" lang="zh-CN" altLang="en-US" sz="2400" dirty="0"/>
              <a:t> </a:t>
            </a:r>
            <a:r>
              <a:rPr kumimoji="1" lang="en-US" altLang="zh-CN" sz="2400" dirty="0"/>
              <a:t>able</a:t>
            </a:r>
            <a:r>
              <a:rPr kumimoji="1" lang="zh-CN" altLang="en-US" sz="2400" dirty="0"/>
              <a:t> </a:t>
            </a:r>
            <a:r>
              <a:rPr kumimoji="1" lang="en-US" altLang="zh-CN" sz="2400" dirty="0"/>
              <a:t>to</a:t>
            </a:r>
            <a:r>
              <a:rPr kumimoji="1" lang="zh-CN" altLang="en-US" sz="2400" dirty="0"/>
              <a:t> </a:t>
            </a:r>
            <a:r>
              <a:rPr kumimoji="1" lang="en-US" altLang="zh-CN" sz="2400" dirty="0">
                <a:solidFill>
                  <a:srgbClr val="FF0000"/>
                </a:solidFill>
              </a:rPr>
              <a:t>hold</a:t>
            </a:r>
            <a:r>
              <a:rPr kumimoji="1" lang="zh-CN" altLang="en-US" sz="2400" dirty="0">
                <a:solidFill>
                  <a:srgbClr val="FF0000"/>
                </a:solidFill>
              </a:rPr>
              <a:t> </a:t>
            </a:r>
            <a:r>
              <a:rPr kumimoji="1" lang="en-US" altLang="zh-CN" sz="2400" dirty="0">
                <a:solidFill>
                  <a:srgbClr val="FF0000"/>
                </a:solidFill>
              </a:rPr>
              <a:t>back</a:t>
            </a:r>
            <a:r>
              <a:rPr kumimoji="1" lang="zh-CN" altLang="en-US" sz="2400" dirty="0">
                <a:solidFill>
                  <a:srgbClr val="FF0000"/>
                </a:solidFill>
              </a:rPr>
              <a:t> </a:t>
            </a:r>
            <a:r>
              <a:rPr kumimoji="1" lang="en-US" altLang="zh-CN" sz="2400" dirty="0">
                <a:solidFill>
                  <a:srgbClr val="FF0000"/>
                </a:solidFill>
              </a:rPr>
              <a:t>tears</a:t>
            </a:r>
            <a:r>
              <a:rPr kumimoji="1" lang="en-US" altLang="zh-CN" sz="2400" dirty="0"/>
              <a:t>,</a:t>
            </a:r>
            <a:r>
              <a:rPr kumimoji="1" lang="zh-CN" altLang="en-US" sz="2400" dirty="0"/>
              <a:t> </a:t>
            </a:r>
            <a:r>
              <a:rPr kumimoji="1" lang="en-US" altLang="zh-CN" sz="2400" dirty="0"/>
              <a:t>she</a:t>
            </a:r>
            <a:r>
              <a:rPr kumimoji="1" lang="zh-CN" altLang="en-US" sz="2400" dirty="0"/>
              <a:t> </a:t>
            </a:r>
            <a:r>
              <a:rPr kumimoji="1" lang="en-US" altLang="zh-CN" sz="2400" dirty="0">
                <a:solidFill>
                  <a:srgbClr val="FF0000"/>
                </a:solidFill>
              </a:rPr>
              <a:t>flung</a:t>
            </a:r>
            <a:r>
              <a:rPr kumimoji="1" lang="zh-CN" altLang="en-US" sz="2400" dirty="0">
                <a:solidFill>
                  <a:srgbClr val="FF0000"/>
                </a:solidFill>
              </a:rPr>
              <a:t> </a:t>
            </a:r>
            <a:r>
              <a:rPr kumimoji="1" lang="en-US" altLang="zh-CN" sz="2400" dirty="0">
                <a:solidFill>
                  <a:srgbClr val="FF0000"/>
                </a:solidFill>
              </a:rPr>
              <a:t>her</a:t>
            </a:r>
            <a:r>
              <a:rPr kumimoji="1" lang="zh-CN" altLang="en-US" sz="2400" dirty="0">
                <a:solidFill>
                  <a:srgbClr val="FF0000"/>
                </a:solidFill>
              </a:rPr>
              <a:t> </a:t>
            </a:r>
            <a:r>
              <a:rPr kumimoji="1" lang="en-US" altLang="zh-CN" sz="2400" dirty="0">
                <a:solidFill>
                  <a:srgbClr val="FF0000"/>
                </a:solidFill>
              </a:rPr>
              <a:t>arms</a:t>
            </a:r>
            <a:r>
              <a:rPr kumimoji="1" lang="zh-CN" altLang="en-US" sz="2400" dirty="0">
                <a:solidFill>
                  <a:srgbClr val="FF0000"/>
                </a:solidFill>
              </a:rPr>
              <a:t> </a:t>
            </a:r>
            <a:r>
              <a:rPr kumimoji="1" lang="en-US" altLang="zh-CN" sz="2400" dirty="0"/>
              <a:t>around</a:t>
            </a:r>
            <a:r>
              <a:rPr kumimoji="1" lang="zh-CN" altLang="en-US" sz="2400" dirty="0"/>
              <a:t> </a:t>
            </a:r>
            <a:r>
              <a:rPr kumimoji="1" lang="en-US" altLang="zh-CN" sz="2400" dirty="0"/>
              <a:t>her</a:t>
            </a:r>
            <a:r>
              <a:rPr kumimoji="1" lang="zh-CN" altLang="en-US" sz="2400" dirty="0"/>
              <a:t> </a:t>
            </a:r>
            <a:r>
              <a:rPr kumimoji="1" lang="en-US" altLang="zh-CN" sz="2400" dirty="0"/>
              <a:t>children</a:t>
            </a:r>
            <a:r>
              <a:rPr kumimoji="1" lang="zh-CN" altLang="en-US" sz="2400" dirty="0"/>
              <a:t> </a:t>
            </a:r>
            <a:r>
              <a:rPr kumimoji="1" lang="en-US" altLang="zh-CN" sz="2400" dirty="0"/>
              <a:t>tightly.</a:t>
            </a:r>
            <a:endParaRPr kumimoji="1" lang="en-US" altLang="zh-CN" sz="2400" dirty="0"/>
          </a:p>
          <a:p>
            <a:r>
              <a:rPr kumimoji="1" lang="en-US" altLang="zh-CN" sz="2400" dirty="0"/>
              <a:t>Mom</a:t>
            </a:r>
            <a:r>
              <a:rPr kumimoji="1" lang="zh-CN" altLang="en-US" sz="2400" dirty="0"/>
              <a:t> </a:t>
            </a:r>
            <a:r>
              <a:rPr kumimoji="1" lang="en-US" altLang="zh-CN" sz="2400" dirty="0"/>
              <a:t>hugged</a:t>
            </a:r>
            <a:r>
              <a:rPr kumimoji="1" lang="zh-CN" altLang="en-US" sz="2400" dirty="0"/>
              <a:t> </a:t>
            </a:r>
            <a:r>
              <a:rPr kumimoji="1" lang="en-US" altLang="zh-CN" sz="2400" dirty="0"/>
              <a:t>the</a:t>
            </a:r>
            <a:r>
              <a:rPr kumimoji="1" lang="zh-CN" altLang="en-US" sz="2400" dirty="0"/>
              <a:t> </a:t>
            </a:r>
            <a:r>
              <a:rPr kumimoji="1" lang="en-US" altLang="zh-CN" sz="2400" dirty="0"/>
              <a:t>children</a:t>
            </a:r>
            <a:r>
              <a:rPr kumimoji="1" lang="zh-CN" altLang="en-US" sz="2400" dirty="0"/>
              <a:t> </a:t>
            </a:r>
            <a:r>
              <a:rPr kumimoji="1" lang="en-US" altLang="zh-CN" sz="2400" dirty="0"/>
              <a:t>tightly/</a:t>
            </a:r>
            <a:r>
              <a:rPr kumimoji="1" lang="en-US" altLang="zh-CN" sz="2400" dirty="0">
                <a:solidFill>
                  <a:srgbClr val="FF0000"/>
                </a:solidFill>
              </a:rPr>
              <a:t>stroked</a:t>
            </a:r>
            <a:r>
              <a:rPr kumimoji="1" lang="zh-CN" altLang="en-US" sz="2400" dirty="0"/>
              <a:t> </a:t>
            </a:r>
            <a:r>
              <a:rPr kumimoji="1" lang="en-US" altLang="zh-CN" sz="2400" dirty="0"/>
              <a:t>their</a:t>
            </a:r>
            <a:r>
              <a:rPr kumimoji="1" lang="zh-CN" altLang="en-US" sz="2400" dirty="0"/>
              <a:t> </a:t>
            </a:r>
            <a:r>
              <a:rPr kumimoji="1" lang="en-US" altLang="zh-CN" sz="2400" dirty="0"/>
              <a:t>heads</a:t>
            </a:r>
            <a:r>
              <a:rPr kumimoji="1" lang="zh-CN" altLang="en-US" sz="2400" dirty="0"/>
              <a:t> </a:t>
            </a:r>
            <a:r>
              <a:rPr kumimoji="1" lang="en-US" altLang="zh-CN" sz="2400" dirty="0"/>
              <a:t>gently</a:t>
            </a:r>
            <a:r>
              <a:rPr kumimoji="1" lang="zh-CN" altLang="en-US" sz="2400" dirty="0"/>
              <a:t> </a:t>
            </a:r>
            <a:r>
              <a:rPr kumimoji="1" lang="en-US" altLang="zh-CN" sz="2400" dirty="0">
                <a:solidFill>
                  <a:srgbClr val="FF0000"/>
                </a:solidFill>
              </a:rPr>
              <a:t>while</a:t>
            </a:r>
            <a:r>
              <a:rPr kumimoji="1" lang="zh-CN" altLang="en-US" sz="2400" dirty="0"/>
              <a:t> </a:t>
            </a:r>
            <a:r>
              <a:rPr kumimoji="1" lang="en-US" altLang="zh-CN" sz="2400" dirty="0"/>
              <a:t>Dad</a:t>
            </a:r>
            <a:r>
              <a:rPr kumimoji="1" lang="zh-CN" altLang="en-US" sz="2400" dirty="0"/>
              <a:t> </a:t>
            </a:r>
            <a:r>
              <a:rPr kumimoji="1" lang="en-US" altLang="zh-CN" sz="2400" dirty="0"/>
              <a:t>stood</a:t>
            </a:r>
            <a:r>
              <a:rPr kumimoji="1" lang="zh-CN" altLang="en-US" sz="2400" dirty="0"/>
              <a:t> </a:t>
            </a:r>
            <a:r>
              <a:rPr kumimoji="1" lang="en-US" altLang="zh-CN" sz="2400" dirty="0"/>
              <a:t>next</a:t>
            </a:r>
            <a:r>
              <a:rPr kumimoji="1" lang="zh-CN" altLang="en-US" sz="2400" dirty="0"/>
              <a:t> </a:t>
            </a:r>
            <a:r>
              <a:rPr kumimoji="1" lang="en-US" altLang="zh-CN" sz="2400" dirty="0"/>
              <a:t>to</a:t>
            </a:r>
            <a:r>
              <a:rPr kumimoji="1" lang="zh-CN" altLang="en-US" sz="2400" dirty="0"/>
              <a:t> </a:t>
            </a:r>
            <a:r>
              <a:rPr kumimoji="1" lang="en-US" altLang="zh-CN" sz="2400" dirty="0"/>
              <a:t>them</a:t>
            </a:r>
            <a:r>
              <a:rPr kumimoji="1" lang="zh-CN" altLang="en-US" sz="2400" dirty="0"/>
              <a:t> </a:t>
            </a:r>
            <a:r>
              <a:rPr kumimoji="1" lang="en-US" altLang="zh-CN" sz="2400" dirty="0"/>
              <a:t>with</a:t>
            </a:r>
            <a:r>
              <a:rPr kumimoji="1" lang="zh-CN" altLang="en-US" sz="2400" dirty="0"/>
              <a:t> </a:t>
            </a:r>
            <a:r>
              <a:rPr kumimoji="1" lang="en-US" altLang="zh-CN" sz="2400" dirty="0">
                <a:solidFill>
                  <a:srgbClr val="FF0000"/>
                </a:solidFill>
              </a:rPr>
              <a:t>a</a:t>
            </a:r>
            <a:r>
              <a:rPr kumimoji="1" lang="zh-CN" altLang="en-US" sz="2400" dirty="0">
                <a:solidFill>
                  <a:srgbClr val="FF0000"/>
                </a:solidFill>
              </a:rPr>
              <a:t> </a:t>
            </a:r>
            <a:r>
              <a:rPr kumimoji="1" lang="en-US" altLang="zh-CN" sz="2400" dirty="0">
                <a:solidFill>
                  <a:srgbClr val="FF0000"/>
                </a:solidFill>
              </a:rPr>
              <a:t>content</a:t>
            </a:r>
            <a:r>
              <a:rPr kumimoji="1" lang="zh-CN" altLang="en-US" sz="2400" dirty="0">
                <a:solidFill>
                  <a:srgbClr val="FF0000"/>
                </a:solidFill>
              </a:rPr>
              <a:t> </a:t>
            </a:r>
            <a:r>
              <a:rPr kumimoji="1" lang="en-US" altLang="zh-CN" sz="2400" dirty="0">
                <a:solidFill>
                  <a:srgbClr val="FF0000"/>
                </a:solidFill>
              </a:rPr>
              <a:t>smile</a:t>
            </a:r>
            <a:r>
              <a:rPr kumimoji="1" lang="zh-CN" altLang="en-US" sz="2400" dirty="0">
                <a:solidFill>
                  <a:srgbClr val="FF0000"/>
                </a:solidFill>
              </a:rPr>
              <a:t> </a:t>
            </a:r>
            <a:r>
              <a:rPr kumimoji="1" lang="en-US" altLang="zh-CN" sz="2400" dirty="0"/>
              <a:t>on</a:t>
            </a:r>
            <a:r>
              <a:rPr kumimoji="1" lang="zh-CN" altLang="en-US" sz="2400" dirty="0"/>
              <a:t> </a:t>
            </a:r>
            <a:r>
              <a:rPr kumimoji="1" lang="en-US" altLang="zh-CN" sz="2400" dirty="0"/>
              <a:t>his</a:t>
            </a:r>
            <a:r>
              <a:rPr kumimoji="1" lang="zh-CN" altLang="en-US" sz="2400" dirty="0"/>
              <a:t> </a:t>
            </a:r>
            <a:r>
              <a:rPr kumimoji="1" lang="en-US" altLang="zh-CN" sz="2400" dirty="0"/>
              <a:t>face.</a:t>
            </a:r>
            <a:endParaRPr kumimoji="1" lang="en-US" altLang="zh-CN" sz="2400" dirty="0"/>
          </a:p>
          <a:p>
            <a:r>
              <a:rPr kumimoji="1" lang="en-US" altLang="zh-CN" sz="2400" dirty="0"/>
              <a:t>Mom</a:t>
            </a:r>
            <a:r>
              <a:rPr kumimoji="1" lang="zh-CN" altLang="en-US" sz="2400" dirty="0"/>
              <a:t> </a:t>
            </a:r>
            <a:r>
              <a:rPr kumimoji="1" lang="en-US" altLang="zh-CN" sz="2400" dirty="0">
                <a:solidFill>
                  <a:srgbClr val="FF0000"/>
                </a:solidFill>
              </a:rPr>
              <a:t>beamed</a:t>
            </a:r>
            <a:r>
              <a:rPr kumimoji="1" lang="zh-CN" altLang="en-US" sz="2400" dirty="0">
                <a:solidFill>
                  <a:srgbClr val="FF0000"/>
                </a:solidFill>
              </a:rPr>
              <a:t> </a:t>
            </a:r>
            <a:r>
              <a:rPr kumimoji="1" lang="en-US" altLang="zh-CN" sz="2400" dirty="0">
                <a:solidFill>
                  <a:srgbClr val="FF0000"/>
                </a:solidFill>
              </a:rPr>
              <a:t>a</a:t>
            </a:r>
            <a:r>
              <a:rPr kumimoji="1" lang="zh-CN" altLang="en-US" sz="2400" dirty="0">
                <a:solidFill>
                  <a:srgbClr val="FF0000"/>
                </a:solidFill>
              </a:rPr>
              <a:t> </a:t>
            </a:r>
            <a:r>
              <a:rPr kumimoji="1" lang="en-US" altLang="zh-CN" sz="2400" dirty="0">
                <a:solidFill>
                  <a:srgbClr val="FF0000"/>
                </a:solidFill>
              </a:rPr>
              <a:t>warm</a:t>
            </a:r>
            <a:r>
              <a:rPr kumimoji="1" lang="zh-CN" altLang="en-US" sz="2400" dirty="0">
                <a:solidFill>
                  <a:srgbClr val="FF0000"/>
                </a:solidFill>
              </a:rPr>
              <a:t> </a:t>
            </a:r>
            <a:r>
              <a:rPr kumimoji="1" lang="en-US" altLang="zh-CN" sz="2400" dirty="0">
                <a:solidFill>
                  <a:srgbClr val="FF0000"/>
                </a:solidFill>
              </a:rPr>
              <a:t>smile</a:t>
            </a:r>
            <a:r>
              <a:rPr kumimoji="1" lang="zh-CN" altLang="en-US" sz="2400" dirty="0">
                <a:solidFill>
                  <a:srgbClr val="FF0000"/>
                </a:solidFill>
              </a:rPr>
              <a:t> </a:t>
            </a:r>
            <a:r>
              <a:rPr kumimoji="1" lang="en-US" altLang="zh-CN" sz="2400" dirty="0">
                <a:solidFill>
                  <a:srgbClr val="FF0000"/>
                </a:solidFill>
              </a:rPr>
              <a:t>at</a:t>
            </a:r>
            <a:r>
              <a:rPr kumimoji="1" lang="zh-CN" altLang="en-US" sz="2400" dirty="0">
                <a:solidFill>
                  <a:srgbClr val="FF0000"/>
                </a:solidFill>
              </a:rPr>
              <a:t> </a:t>
            </a:r>
            <a:r>
              <a:rPr kumimoji="1" lang="en-US" altLang="zh-CN" sz="2400" dirty="0"/>
              <a:t>the</a:t>
            </a:r>
            <a:r>
              <a:rPr kumimoji="1" lang="zh-CN" altLang="en-US" sz="2400" dirty="0"/>
              <a:t> </a:t>
            </a:r>
            <a:r>
              <a:rPr kumimoji="1" lang="en-US" altLang="zh-CN" sz="2400" dirty="0"/>
              <a:t>kids.</a:t>
            </a:r>
            <a:endParaRPr kumimoji="1" lang="zh-CN" altLang="en-US" sz="2400" dirty="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0" y="0"/>
            <a:ext cx="12192000" cy="7940635"/>
          </a:xfrm>
          <a:prstGeom prst="rect">
            <a:avLst/>
          </a:prstGeom>
          <a:noFill/>
        </p:spPr>
        <p:txBody>
          <a:bodyPr wrap="square" rtlCol="0">
            <a:spAutoFit/>
          </a:bodyPr>
          <a:lstStyle/>
          <a:p>
            <a:pPr fontAlgn="auto">
              <a:lnSpc>
                <a:spcPts val="3640"/>
              </a:lnSpc>
            </a:pPr>
            <a:r>
              <a:rPr lang="zh-CN" altLang="en-US" sz="2800" dirty="0" smtClean="0">
                <a:latin typeface="Times New Roman" panose="02020603050405020304" charset="0"/>
                <a:cs typeface="Times New Roman" panose="02020603050405020304" charset="0"/>
              </a:rPr>
              <a:t>参考范文</a:t>
            </a:r>
            <a:r>
              <a:rPr lang="en-US" altLang="zh-CN" sz="2800" dirty="0">
                <a:latin typeface="Times New Roman" panose="02020603050405020304" charset="0"/>
                <a:cs typeface="Times New Roman" panose="02020603050405020304" charset="0"/>
              </a:rPr>
              <a:t>1</a:t>
            </a:r>
            <a:r>
              <a:rPr lang="zh-CN" altLang="en-US" sz="2800" dirty="0" smtClean="0">
                <a:latin typeface="Times New Roman" panose="02020603050405020304" charset="0"/>
                <a:cs typeface="Times New Roman" panose="02020603050405020304" charset="0"/>
              </a:rPr>
              <a:t>：</a:t>
            </a:r>
            <a:endParaRPr lang="en-US" altLang="zh-CN" sz="2800" dirty="0" smtClean="0">
              <a:latin typeface="Times New Roman" panose="02020603050405020304" charset="0"/>
              <a:cs typeface="Times New Roman" panose="02020603050405020304" charset="0"/>
            </a:endParaRPr>
          </a:p>
          <a:p>
            <a:pPr fontAlgn="auto">
              <a:lnSpc>
                <a:spcPts val="3640"/>
              </a:lnSpc>
            </a:pPr>
            <a:r>
              <a:rPr lang="en-US" altLang="zh-CN" sz="2800" b="1" i="1" dirty="0">
                <a:latin typeface="Times New Roman" panose="02020603050405020304" charset="0"/>
                <a:cs typeface="Times New Roman" panose="02020603050405020304" charset="0"/>
              </a:rPr>
              <a:t> </a:t>
            </a:r>
            <a:r>
              <a:rPr lang="en-US" altLang="zh-CN" sz="2800" b="1" i="1" dirty="0" smtClean="0">
                <a:latin typeface="Times New Roman" panose="02020603050405020304" charset="0"/>
                <a:cs typeface="Times New Roman" panose="02020603050405020304" charset="0"/>
              </a:rPr>
              <a:t>    </a:t>
            </a:r>
            <a:r>
              <a:rPr lang="en-US" altLang="zh-CN" sz="2400" b="1" i="1" dirty="0" smtClean="0">
                <a:latin typeface="Times New Roman" panose="02020603050405020304" charset="0"/>
                <a:cs typeface="Times New Roman" panose="02020603050405020304" charset="0"/>
              </a:rPr>
              <a:t>As </a:t>
            </a:r>
            <a:r>
              <a:rPr lang="en-US" altLang="zh-CN" sz="2400" b="1" i="1" dirty="0">
                <a:latin typeface="Times New Roman" panose="02020603050405020304" charset="0"/>
                <a:cs typeface="Times New Roman" panose="02020603050405020304" charset="0"/>
              </a:rPr>
              <a:t>the twins looked around them in disappointment, their father appeared</a:t>
            </a:r>
            <a:r>
              <a:rPr lang="en-US" altLang="zh-CN" sz="2400" b="1" dirty="0">
                <a:latin typeface="Times New Roman" panose="02020603050405020304" charset="0"/>
                <a:cs typeface="Times New Roman" panose="02020603050405020304" charset="0"/>
              </a:rPr>
              <a:t>.</a:t>
            </a:r>
            <a:r>
              <a:rPr lang="en-US" altLang="zh-CN" sz="2400" dirty="0">
                <a:latin typeface="Times New Roman" panose="02020603050405020304" charset="0"/>
                <a:cs typeface="Times New Roman" panose="02020603050405020304" charset="0"/>
              </a:rPr>
              <a:t> </a:t>
            </a:r>
            <a:r>
              <a:rPr lang="en-US" altLang="zh-CN" sz="2400" dirty="0" smtClean="0">
                <a:latin typeface="Times New Roman" panose="02020603050405020304" charset="0"/>
                <a:cs typeface="Times New Roman" panose="02020603050405020304" charset="0"/>
              </a:rPr>
              <a:t>He was shocked to see all the mess, but once he thought of the date, </a:t>
            </a:r>
            <a:r>
              <a:rPr lang="en-US" altLang="zh-CN" sz="2400" dirty="0">
                <a:latin typeface="Times New Roman" panose="02020603050405020304" charset="0"/>
                <a:cs typeface="Times New Roman" panose="02020603050405020304" charset="0"/>
              </a:rPr>
              <a:t>a smile of understanding </a:t>
            </a:r>
            <a:r>
              <a:rPr lang="en-US" altLang="zh-CN" sz="2400" dirty="0">
                <a:solidFill>
                  <a:srgbClr val="FF0000"/>
                </a:solidFill>
                <a:latin typeface="Times New Roman" panose="02020603050405020304" charset="0"/>
                <a:cs typeface="Times New Roman" panose="02020603050405020304" charset="0"/>
              </a:rPr>
              <a:t>flashed across </a:t>
            </a:r>
            <a:r>
              <a:rPr lang="en-US" altLang="zh-CN" sz="2400" dirty="0">
                <a:latin typeface="Times New Roman" panose="02020603050405020304" charset="0"/>
                <a:cs typeface="Times New Roman" panose="02020603050405020304" charset="0"/>
              </a:rPr>
              <a:t>his face. Without </a:t>
            </a:r>
            <a:r>
              <a:rPr lang="en-US" altLang="zh-CN" sz="2400" dirty="0" smtClean="0">
                <a:latin typeface="Times New Roman" panose="02020603050405020304" charset="0"/>
                <a:cs typeface="Times New Roman" panose="02020603050405020304" charset="0"/>
              </a:rPr>
              <a:t>any delay, </a:t>
            </a:r>
            <a:r>
              <a:rPr lang="en-US" altLang="zh-CN" sz="2400" dirty="0">
                <a:latin typeface="Times New Roman" panose="02020603050405020304" charset="0"/>
                <a:cs typeface="Times New Roman" panose="02020603050405020304" charset="0"/>
              </a:rPr>
              <a:t>he walked into the kitchen saying, </a:t>
            </a:r>
            <a:r>
              <a:rPr lang="en-US" altLang="zh-CN" sz="2400" dirty="0" smtClean="0">
                <a:latin typeface="Times New Roman" panose="02020603050405020304" charset="0"/>
                <a:cs typeface="Times New Roman" panose="02020603050405020304" charset="0"/>
              </a:rPr>
              <a:t>“let's </a:t>
            </a:r>
            <a:r>
              <a:rPr lang="en-US" altLang="zh-CN" sz="2400" dirty="0">
                <a:latin typeface="Times New Roman" panose="02020603050405020304" charset="0"/>
                <a:cs typeface="Times New Roman" panose="02020603050405020304" charset="0"/>
              </a:rPr>
              <a:t>make it </a:t>
            </a:r>
            <a:r>
              <a:rPr lang="en-US" altLang="zh-CN" sz="2400" dirty="0" smtClean="0">
                <a:latin typeface="Times New Roman" panose="02020603050405020304" charset="0"/>
                <a:cs typeface="Times New Roman" panose="02020603050405020304" charset="0"/>
              </a:rPr>
              <a:t>together</a:t>
            </a:r>
            <a:r>
              <a:rPr lang="en-US" altLang="zh-CN" sz="2400" dirty="0">
                <a:latin typeface="Times New Roman" panose="02020603050405020304" charset="0"/>
                <a:cs typeface="Times New Roman" panose="02020603050405020304" charset="0"/>
              </a:rPr>
              <a:t>!</a:t>
            </a:r>
            <a:r>
              <a:rPr lang="en-US" altLang="zh-CN" sz="2400" dirty="0" smtClean="0">
                <a:latin typeface="Times New Roman" panose="02020603050405020304" charset="0"/>
                <a:cs typeface="Times New Roman" panose="02020603050405020304" charset="0"/>
              </a:rPr>
              <a:t>” </a:t>
            </a:r>
            <a:r>
              <a:rPr lang="en-US" altLang="zh-CN" sz="2400" dirty="0">
                <a:latin typeface="Times New Roman" panose="02020603050405020304" charset="0"/>
                <a:cs typeface="Times New Roman" panose="02020603050405020304" charset="0"/>
              </a:rPr>
              <a:t>Under </a:t>
            </a:r>
            <a:r>
              <a:rPr lang="en-US" altLang="zh-CN" sz="2400" dirty="0" smtClean="0">
                <a:latin typeface="Times New Roman" panose="02020603050405020304" charset="0"/>
                <a:cs typeface="Times New Roman" panose="02020603050405020304" charset="0"/>
              </a:rPr>
              <a:t>their father's </a:t>
            </a:r>
            <a:r>
              <a:rPr lang="en-US" altLang="zh-CN" sz="2400" dirty="0">
                <a:latin typeface="Times New Roman" panose="02020603050405020304" charset="0"/>
                <a:cs typeface="Times New Roman" panose="02020603050405020304" charset="0"/>
              </a:rPr>
              <a:t>guidance, Jeff stood by the pot and </a:t>
            </a:r>
            <a:r>
              <a:rPr lang="en-US" altLang="zh-CN" sz="2400" dirty="0" smtClean="0">
                <a:solidFill>
                  <a:srgbClr val="FF0000"/>
                </a:solidFill>
                <a:latin typeface="Times New Roman" panose="02020603050405020304" charset="0"/>
                <a:cs typeface="Times New Roman" panose="02020603050405020304" charset="0"/>
              </a:rPr>
              <a:t>stirred</a:t>
            </a:r>
            <a:r>
              <a:rPr lang="en-US" altLang="zh-CN" sz="2400" dirty="0" smtClean="0">
                <a:latin typeface="Times New Roman" panose="02020603050405020304" charset="0"/>
                <a:cs typeface="Times New Roman" panose="02020603050405020304" charset="0"/>
              </a:rPr>
              <a:t> </a:t>
            </a:r>
            <a:r>
              <a:rPr lang="en-US" altLang="zh-CN" sz="2400" dirty="0">
                <a:latin typeface="Times New Roman" panose="02020603050405020304" charset="0"/>
                <a:cs typeface="Times New Roman" panose="02020603050405020304" charset="0"/>
              </a:rPr>
              <a:t>the porridge from time to time while </a:t>
            </a:r>
            <a:r>
              <a:rPr lang="en-US" altLang="zh-CN" sz="2400" dirty="0" smtClean="0">
                <a:latin typeface="Times New Roman" panose="02020603050405020304" charset="0"/>
                <a:cs typeface="Times New Roman" panose="02020603050405020304" charset="0"/>
              </a:rPr>
              <a:t>Jenny fried </a:t>
            </a:r>
            <a:r>
              <a:rPr lang="en-US" altLang="zh-CN" sz="2400" dirty="0">
                <a:latin typeface="Times New Roman" panose="02020603050405020304" charset="0"/>
                <a:cs typeface="Times New Roman" panose="02020603050405020304" charset="0"/>
              </a:rPr>
              <a:t>the </a:t>
            </a:r>
            <a:r>
              <a:rPr lang="en-US" altLang="zh-CN" sz="2400" dirty="0" smtClean="0">
                <a:latin typeface="Times New Roman" panose="02020603050405020304" charset="0"/>
                <a:cs typeface="Times New Roman" panose="02020603050405020304" charset="0"/>
              </a:rPr>
              <a:t>toast with </a:t>
            </a:r>
            <a:r>
              <a:rPr lang="en-US" altLang="zh-CN" sz="2400" dirty="0" smtClean="0">
                <a:solidFill>
                  <a:srgbClr val="FF0000"/>
                </a:solidFill>
                <a:latin typeface="Times New Roman" panose="02020603050405020304" charset="0"/>
                <a:cs typeface="Times New Roman" panose="02020603050405020304" charset="0"/>
              </a:rPr>
              <a:t>great caution</a:t>
            </a:r>
            <a:r>
              <a:rPr lang="en-US" altLang="zh-CN" sz="2400" dirty="0" smtClean="0">
                <a:latin typeface="Times New Roman" panose="02020603050405020304" charset="0"/>
                <a:cs typeface="Times New Roman" panose="02020603050405020304" charset="0"/>
              </a:rPr>
              <a:t>. Unexpectedly, </a:t>
            </a:r>
            <a:r>
              <a:rPr lang="en-US" altLang="zh-CN" sz="2400" dirty="0">
                <a:latin typeface="Times New Roman" panose="02020603050405020304" charset="0"/>
                <a:cs typeface="Times New Roman" panose="02020603050405020304" charset="0"/>
              </a:rPr>
              <a:t>this </a:t>
            </a:r>
            <a:r>
              <a:rPr lang="en-US" altLang="zh-CN" sz="2400" dirty="0" smtClean="0">
                <a:latin typeface="Times New Roman" panose="02020603050405020304" charset="0"/>
                <a:cs typeface="Times New Roman" panose="02020603050405020304" charset="0"/>
              </a:rPr>
              <a:t>time </a:t>
            </a:r>
            <a:r>
              <a:rPr lang="en-US" altLang="zh-CN" sz="2400" dirty="0">
                <a:latin typeface="Times New Roman" panose="02020603050405020304" charset="0"/>
                <a:cs typeface="Times New Roman" panose="02020603050405020304" charset="0"/>
              </a:rPr>
              <a:t>it didn't take long before French toast and chicken porridge were ready, which sent an </a:t>
            </a:r>
            <a:r>
              <a:rPr lang="en-US" altLang="zh-CN" sz="2400" dirty="0">
                <a:solidFill>
                  <a:srgbClr val="FF0000"/>
                </a:solidFill>
                <a:latin typeface="Times New Roman" panose="02020603050405020304" charset="0"/>
                <a:cs typeface="Times New Roman" panose="02020603050405020304" charset="0"/>
              </a:rPr>
              <a:t>inviting smell </a:t>
            </a:r>
            <a:r>
              <a:rPr lang="en-US" altLang="zh-CN" sz="2400" dirty="0">
                <a:latin typeface="Times New Roman" panose="02020603050405020304" charset="0"/>
                <a:cs typeface="Times New Roman" panose="02020603050405020304" charset="0"/>
              </a:rPr>
              <a:t>floating around the room.</a:t>
            </a:r>
            <a:endParaRPr lang="en-US" altLang="zh-CN" sz="2400" dirty="0">
              <a:latin typeface="Times New Roman" panose="02020603050405020304" charset="0"/>
              <a:cs typeface="Times New Roman" panose="02020603050405020304" charset="0"/>
            </a:endParaRPr>
          </a:p>
          <a:p>
            <a:pPr>
              <a:lnSpc>
                <a:spcPts val="3640"/>
              </a:lnSpc>
            </a:pPr>
            <a:r>
              <a:rPr lang="en-US" altLang="zh-CN" sz="2400" dirty="0" smtClean="0">
                <a:latin typeface="Times New Roman" panose="02020603050405020304" charset="0"/>
                <a:cs typeface="Times New Roman" panose="02020603050405020304" charset="0"/>
              </a:rPr>
              <a:t>     </a:t>
            </a:r>
            <a:r>
              <a:rPr lang="en-US" altLang="zh-CN" sz="2400" b="1" i="1" dirty="0" smtClean="0">
                <a:latin typeface="Times New Roman" panose="02020603050405020304" charset="0"/>
                <a:cs typeface="Times New Roman" panose="02020603050405020304" charset="0"/>
              </a:rPr>
              <a:t>The </a:t>
            </a:r>
            <a:r>
              <a:rPr lang="en-US" altLang="zh-CN" sz="2400" b="1" i="1" dirty="0">
                <a:latin typeface="Times New Roman" panose="02020603050405020304" charset="0"/>
                <a:cs typeface="Times New Roman" panose="02020603050405020304" charset="0"/>
              </a:rPr>
              <a:t>twins carried the breakfast upstairs and woke their mother up. </a:t>
            </a:r>
            <a:r>
              <a:rPr lang="en-US" altLang="zh-CN" sz="2400" dirty="0">
                <a:latin typeface="Times New Roman" panose="02020603050405020304" charset="0"/>
                <a:cs typeface="Times New Roman" panose="02020603050405020304" charset="0"/>
              </a:rPr>
              <a:t>“Happy Mother’s </a:t>
            </a:r>
            <a:r>
              <a:rPr lang="en-US" altLang="zh-CN" sz="2400" dirty="0" smtClean="0">
                <a:latin typeface="Times New Roman" panose="02020603050405020304" charset="0"/>
                <a:cs typeface="Times New Roman" panose="02020603050405020304" charset="0"/>
              </a:rPr>
              <a:t>Day!” the </a:t>
            </a:r>
            <a:r>
              <a:rPr lang="en-US" altLang="zh-CN" sz="2400" dirty="0">
                <a:latin typeface="Times New Roman" panose="02020603050405020304" charset="0"/>
                <a:cs typeface="Times New Roman" panose="02020603050405020304" charset="0"/>
              </a:rPr>
              <a:t>twins said </a:t>
            </a:r>
            <a:r>
              <a:rPr lang="en-US" altLang="zh-CN" sz="2400" dirty="0">
                <a:solidFill>
                  <a:srgbClr val="FF0000"/>
                </a:solidFill>
                <a:latin typeface="Times New Roman" panose="02020603050405020304" charset="0"/>
                <a:cs typeface="Times New Roman" panose="02020603050405020304" charset="0"/>
              </a:rPr>
              <a:t>at the top of their lungs</a:t>
            </a:r>
            <a:r>
              <a:rPr lang="en-US" altLang="zh-CN" sz="2400" dirty="0">
                <a:latin typeface="Times New Roman" panose="02020603050405020304" charset="0"/>
                <a:cs typeface="Times New Roman" panose="02020603050405020304" charset="0"/>
              </a:rPr>
              <a:t>, too excited to conceal </a:t>
            </a:r>
            <a:r>
              <a:rPr lang="en-US" altLang="zh-CN" sz="2400" dirty="0" smtClean="0">
                <a:latin typeface="Times New Roman" panose="02020603050405020304" charset="0"/>
                <a:cs typeface="Times New Roman" panose="02020603050405020304" charset="0"/>
              </a:rPr>
              <a:t>the excitement in their hearts. </a:t>
            </a:r>
            <a:r>
              <a:rPr lang="en-US" altLang="zh-CN" sz="2400" dirty="0">
                <a:latin typeface="Times New Roman" panose="02020603050405020304" charset="0"/>
                <a:cs typeface="Times New Roman" panose="02020603050405020304" charset="0"/>
              </a:rPr>
              <a:t>Having learned their </a:t>
            </a:r>
            <a:r>
              <a:rPr lang="en-US" altLang="zh-CN" sz="2400" dirty="0">
                <a:solidFill>
                  <a:srgbClr val="FF0000"/>
                </a:solidFill>
                <a:latin typeface="Times New Roman" panose="02020603050405020304" charset="0"/>
                <a:cs typeface="Times New Roman" panose="02020603050405020304" charset="0"/>
              </a:rPr>
              <a:t>carefully-prepared</a:t>
            </a:r>
            <a:r>
              <a:rPr lang="en-US" altLang="zh-CN" sz="2400" dirty="0">
                <a:latin typeface="Times New Roman" panose="02020603050405020304" charset="0"/>
                <a:cs typeface="Times New Roman" panose="02020603050405020304" charset="0"/>
              </a:rPr>
              <a:t> surprise, their mother </a:t>
            </a:r>
            <a:r>
              <a:rPr lang="en-US" altLang="zh-CN" sz="2400" dirty="0">
                <a:solidFill>
                  <a:srgbClr val="FF0000"/>
                </a:solidFill>
                <a:latin typeface="Times New Roman" panose="02020603050405020304" charset="0"/>
                <a:cs typeface="Times New Roman" panose="02020603050405020304" charset="0"/>
              </a:rPr>
              <a:t>bent down </a:t>
            </a:r>
            <a:r>
              <a:rPr lang="en-US" altLang="zh-CN" sz="2400" dirty="0">
                <a:latin typeface="Times New Roman" panose="02020603050405020304" charset="0"/>
                <a:cs typeface="Times New Roman" panose="02020603050405020304" charset="0"/>
              </a:rPr>
              <a:t>and they gave them a big hug. “Thank you, my dear. This is the best gift </a:t>
            </a:r>
            <a:r>
              <a:rPr lang="en-US" altLang="zh-CN" sz="2400" dirty="0" smtClean="0">
                <a:latin typeface="Times New Roman" panose="02020603050405020304" charset="0"/>
                <a:cs typeface="Times New Roman" panose="02020603050405020304" charset="0"/>
              </a:rPr>
              <a:t>I’ve </a:t>
            </a:r>
            <a:r>
              <a:rPr lang="en-US" altLang="zh-CN" sz="2400" dirty="0">
                <a:latin typeface="Times New Roman" panose="02020603050405020304" charset="0"/>
                <a:cs typeface="Times New Roman" panose="02020603050405020304" charset="0"/>
              </a:rPr>
              <a:t>ever had.” The happiest mother in the world kept repeating the </a:t>
            </a:r>
            <a:r>
              <a:rPr lang="en-US" altLang="zh-CN" sz="2400" dirty="0" smtClean="0">
                <a:latin typeface="Times New Roman" panose="02020603050405020304" charset="0"/>
                <a:cs typeface="Times New Roman" panose="02020603050405020304" charset="0"/>
              </a:rPr>
              <a:t>words, with </a:t>
            </a:r>
            <a:r>
              <a:rPr lang="en-US" altLang="zh-CN" sz="2400" dirty="0">
                <a:latin typeface="Times New Roman" panose="02020603050405020304" charset="0"/>
                <a:cs typeface="Times New Roman" panose="02020603050405020304" charset="0"/>
              </a:rPr>
              <a:t>tears rolling down. </a:t>
            </a:r>
            <a:r>
              <a:rPr kumimoji="1" lang="en-US" altLang="zh-CN" sz="2400" dirty="0" smtClean="0">
                <a:latin typeface="Times New Roman" panose="02020603050405020304" charset="0"/>
                <a:cs typeface="Times New Roman" panose="02020603050405020304" charset="0"/>
              </a:rPr>
              <a:t>Meanwhile,</a:t>
            </a:r>
            <a:r>
              <a:rPr kumimoji="1" lang="zh-CN" altLang="en-US" sz="2400" dirty="0" smtClean="0">
                <a:latin typeface="Times New Roman" panose="02020603050405020304" charset="0"/>
                <a:cs typeface="Times New Roman" panose="02020603050405020304" charset="0"/>
              </a:rPr>
              <a:t> </a:t>
            </a:r>
            <a:r>
              <a:rPr kumimoji="1" lang="en-US" altLang="zh-CN" sz="2400" dirty="0">
                <a:latin typeface="Times New Roman" panose="02020603050405020304" charset="0"/>
                <a:cs typeface="Times New Roman" panose="02020603050405020304" charset="0"/>
              </a:rPr>
              <a:t>the</a:t>
            </a:r>
            <a:r>
              <a:rPr kumimoji="1" lang="zh-CN" altLang="en-US" sz="2400" dirty="0">
                <a:latin typeface="Times New Roman" panose="02020603050405020304" charset="0"/>
                <a:cs typeface="Times New Roman" panose="02020603050405020304" charset="0"/>
              </a:rPr>
              <a:t> </a:t>
            </a:r>
            <a:r>
              <a:rPr kumimoji="1" lang="en-US" altLang="zh-CN" sz="2400" dirty="0">
                <a:latin typeface="Times New Roman" panose="02020603050405020304" charset="0"/>
                <a:cs typeface="Times New Roman" panose="02020603050405020304" charset="0"/>
              </a:rPr>
              <a:t>father</a:t>
            </a:r>
            <a:r>
              <a:rPr kumimoji="1" lang="zh-CN" altLang="en-US" sz="2400" dirty="0">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gently</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stepped</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into</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latin typeface="Times New Roman" panose="02020603050405020304" charset="0"/>
                <a:cs typeface="Times New Roman" panose="02020603050405020304" charset="0"/>
              </a:rPr>
              <a:t>the</a:t>
            </a:r>
            <a:r>
              <a:rPr kumimoji="1" lang="zh-CN" altLang="en-US" sz="2400" dirty="0">
                <a:latin typeface="Times New Roman" panose="02020603050405020304" charset="0"/>
                <a:cs typeface="Times New Roman" panose="02020603050405020304" charset="0"/>
              </a:rPr>
              <a:t> </a:t>
            </a:r>
            <a:r>
              <a:rPr kumimoji="1" lang="en-US" altLang="zh-CN" sz="2400" dirty="0">
                <a:latin typeface="Times New Roman" panose="02020603050405020304" charset="0"/>
                <a:cs typeface="Times New Roman" panose="02020603050405020304" charset="0"/>
              </a:rPr>
              <a:t>bedroom</a:t>
            </a:r>
            <a:r>
              <a:rPr kumimoji="1" lang="zh-CN" altLang="en-US" sz="2400" dirty="0">
                <a:latin typeface="Times New Roman" panose="02020603050405020304" charset="0"/>
                <a:cs typeface="Times New Roman" panose="02020603050405020304" charset="0"/>
              </a:rPr>
              <a:t> </a:t>
            </a:r>
            <a:r>
              <a:rPr kumimoji="1" lang="en-US" altLang="zh-CN" sz="2400" dirty="0">
                <a:latin typeface="Times New Roman" panose="02020603050405020304" charset="0"/>
                <a:cs typeface="Times New Roman" panose="02020603050405020304" charset="0"/>
              </a:rPr>
              <a:t>and</a:t>
            </a:r>
            <a:r>
              <a:rPr kumimoji="1" lang="zh-CN" altLang="en-US" sz="2400" dirty="0">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gazed</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at</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latin typeface="Times New Roman" panose="02020603050405020304" charset="0"/>
                <a:cs typeface="Times New Roman" panose="02020603050405020304" charset="0"/>
              </a:rPr>
              <a:t>the</a:t>
            </a:r>
            <a:r>
              <a:rPr kumimoji="1" lang="zh-CN" altLang="en-US" sz="2400" dirty="0">
                <a:latin typeface="Times New Roman" panose="02020603050405020304" charset="0"/>
                <a:cs typeface="Times New Roman" panose="02020603050405020304" charset="0"/>
              </a:rPr>
              <a:t> </a:t>
            </a:r>
            <a:r>
              <a:rPr kumimoji="1" lang="en-US" altLang="zh-CN" sz="2400" dirty="0">
                <a:latin typeface="Times New Roman" panose="02020603050405020304" charset="0"/>
                <a:cs typeface="Times New Roman" panose="02020603050405020304" charset="0"/>
              </a:rPr>
              <a:t>three,</a:t>
            </a:r>
            <a:r>
              <a:rPr kumimoji="1" lang="zh-CN" altLang="en-US" sz="2400" dirty="0">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smiling</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not</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only</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with</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his</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lips</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but</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also</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his</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smtClean="0">
                <a:solidFill>
                  <a:srgbClr val="FF0000"/>
                </a:solidFill>
                <a:latin typeface="Times New Roman" panose="02020603050405020304" charset="0"/>
                <a:cs typeface="Times New Roman" panose="02020603050405020304" charset="0"/>
              </a:rPr>
              <a:t>eyes</a:t>
            </a:r>
            <a:r>
              <a:rPr kumimoji="1" lang="en-US" altLang="zh-CN" sz="2400" dirty="0" smtClean="0">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The</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sunlight</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found</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its</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way</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in</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through</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the</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window,</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painting</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the</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warmest</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scene</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of</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the Mother’s</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Day with bright colors</a:t>
            </a:r>
            <a:r>
              <a:rPr lang="en-US" altLang="zh-CN" sz="2400" u="sng" dirty="0" smtClean="0">
                <a:solidFill>
                  <a:srgbClr val="7030A0"/>
                </a:solidFill>
                <a:latin typeface="Times New Roman" panose="02020603050405020304" charset="0"/>
                <a:cs typeface="Times New Roman" panose="02020603050405020304" charset="0"/>
              </a:rPr>
              <a:t>.(</a:t>
            </a:r>
            <a:r>
              <a:rPr lang="zh-CN" altLang="en-US" sz="2400" dirty="0" smtClean="0">
                <a:solidFill>
                  <a:srgbClr val="7030A0"/>
                </a:solidFill>
                <a:latin typeface="Times New Roman" panose="02020603050405020304" charset="0"/>
                <a:cs typeface="Times New Roman" panose="02020603050405020304" charset="0"/>
              </a:rPr>
              <a:t>画面定格</a:t>
            </a:r>
            <a:r>
              <a:rPr lang="en-US" altLang="zh-CN" sz="2400" dirty="0" smtClean="0">
                <a:solidFill>
                  <a:srgbClr val="7030A0"/>
                </a:solidFill>
                <a:latin typeface="Times New Roman" panose="02020603050405020304" charset="0"/>
                <a:cs typeface="Times New Roman" panose="02020603050405020304" charset="0"/>
              </a:rPr>
              <a:t>)</a:t>
            </a:r>
            <a:endParaRPr lang="en-US" altLang="zh-CN" sz="2400" dirty="0">
              <a:solidFill>
                <a:srgbClr val="7030A0"/>
              </a:solidFill>
              <a:latin typeface="Times New Roman" panose="02020603050405020304" charset="0"/>
              <a:cs typeface="Times New Roman" panose="02020603050405020304" charset="0"/>
            </a:endParaRPr>
          </a:p>
          <a:p>
            <a:pPr>
              <a:lnSpc>
                <a:spcPts val="3640"/>
              </a:lnSpc>
            </a:pPr>
            <a:endParaRPr lang="en-US" altLang="zh-CN" sz="2800" dirty="0">
              <a:latin typeface="Times New Roman" panose="02020603050405020304" charset="0"/>
              <a:cs typeface="Times New Roman" panose="02020603050405020304" charset="0"/>
            </a:endParaRPr>
          </a:p>
          <a:p>
            <a:pPr>
              <a:lnSpc>
                <a:spcPts val="3640"/>
              </a:lnSpc>
            </a:pPr>
            <a:endParaRPr lang="en-US" altLang="zh-CN" sz="2800" dirty="0">
              <a:latin typeface="Times New Roman" panose="02020603050405020304" charset="0"/>
              <a:cs typeface="Times New Roman" panose="02020603050405020304"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0" y="-101556"/>
            <a:ext cx="12192000" cy="7017306"/>
          </a:xfrm>
          <a:prstGeom prst="rect">
            <a:avLst/>
          </a:prstGeom>
          <a:noFill/>
        </p:spPr>
        <p:txBody>
          <a:bodyPr wrap="square" rtlCol="0">
            <a:spAutoFit/>
          </a:bodyPr>
          <a:lstStyle/>
          <a:p>
            <a:pPr fontAlgn="auto">
              <a:lnSpc>
                <a:spcPts val="3640"/>
              </a:lnSpc>
            </a:pPr>
            <a:r>
              <a:rPr lang="zh-CN" altLang="en-US" sz="2400" dirty="0" smtClean="0">
                <a:latin typeface="Times New Roman" panose="02020603050405020304" charset="0"/>
                <a:cs typeface="Times New Roman" panose="02020603050405020304" charset="0"/>
              </a:rPr>
              <a:t>参考范文</a:t>
            </a:r>
            <a:r>
              <a:rPr lang="en-US" altLang="zh-CN" sz="2400" dirty="0">
                <a:latin typeface="Times New Roman" panose="02020603050405020304" charset="0"/>
                <a:cs typeface="Times New Roman" panose="02020603050405020304" charset="0"/>
              </a:rPr>
              <a:t>2</a:t>
            </a:r>
            <a:r>
              <a:rPr lang="zh-CN" altLang="en-US" sz="2400" dirty="0" smtClean="0">
                <a:latin typeface="Times New Roman" panose="02020603050405020304" charset="0"/>
                <a:cs typeface="Times New Roman" panose="02020603050405020304" charset="0"/>
              </a:rPr>
              <a:t>：</a:t>
            </a:r>
            <a:endParaRPr lang="en-US" altLang="zh-CN" sz="2400" dirty="0" smtClean="0">
              <a:latin typeface="Times New Roman" panose="02020603050405020304" charset="0"/>
              <a:cs typeface="Times New Roman" panose="02020603050405020304" charset="0"/>
            </a:endParaRPr>
          </a:p>
          <a:p>
            <a:pPr fontAlgn="auto">
              <a:lnSpc>
                <a:spcPts val="3640"/>
              </a:lnSpc>
            </a:pPr>
            <a:r>
              <a:rPr lang="en-US" altLang="zh-CN" sz="2400" b="1" i="1" dirty="0">
                <a:latin typeface="Times New Roman" panose="02020603050405020304" charset="0"/>
                <a:cs typeface="Times New Roman" panose="02020603050405020304" charset="0"/>
              </a:rPr>
              <a:t> </a:t>
            </a:r>
            <a:r>
              <a:rPr lang="en-US" altLang="zh-CN" sz="2400" b="1" i="1" dirty="0" smtClean="0">
                <a:latin typeface="Times New Roman" panose="02020603050405020304" charset="0"/>
                <a:cs typeface="Times New Roman" panose="02020603050405020304" charset="0"/>
              </a:rPr>
              <a:t>    As </a:t>
            </a:r>
            <a:r>
              <a:rPr lang="en-US" altLang="zh-CN" sz="2400" b="1" i="1" dirty="0">
                <a:latin typeface="Times New Roman" panose="02020603050405020304" charset="0"/>
                <a:cs typeface="Times New Roman" panose="02020603050405020304" charset="0"/>
              </a:rPr>
              <a:t>the twins looked around them in disappointment, their father appeared</a:t>
            </a:r>
            <a:r>
              <a:rPr lang="en-US" altLang="zh-CN" sz="2400" b="1" dirty="0">
                <a:latin typeface="Times New Roman" panose="02020603050405020304" charset="0"/>
                <a:cs typeface="Times New Roman" panose="02020603050405020304" charset="0"/>
              </a:rPr>
              <a:t>.</a:t>
            </a:r>
            <a:r>
              <a:rPr lang="en-US" altLang="zh-CN" sz="2400" dirty="0">
                <a:latin typeface="Times New Roman" panose="02020603050405020304" charset="0"/>
                <a:cs typeface="Times New Roman" panose="02020603050405020304" charset="0"/>
              </a:rPr>
              <a:t>  He </a:t>
            </a:r>
            <a:r>
              <a:rPr lang="en-US" altLang="zh-CN" sz="2400" dirty="0">
                <a:solidFill>
                  <a:srgbClr val="FF0000"/>
                </a:solidFill>
                <a:latin typeface="Times New Roman" panose="02020603050405020304" charset="0"/>
                <a:cs typeface="Times New Roman" panose="02020603050405020304" charset="0"/>
              </a:rPr>
              <a:t>must have been woken by </a:t>
            </a:r>
            <a:r>
              <a:rPr lang="en-US" altLang="zh-CN" sz="2400" dirty="0">
                <a:latin typeface="Times New Roman" panose="02020603050405020304" charset="0"/>
                <a:cs typeface="Times New Roman" panose="02020603050405020304" charset="0"/>
              </a:rPr>
              <a:t>Jeff’s cry. Walking</a:t>
            </a:r>
            <a:r>
              <a:rPr lang="zh-CN" altLang="en-US" sz="2400" dirty="0">
                <a:latin typeface="Times New Roman" panose="02020603050405020304" charset="0"/>
                <a:cs typeface="Times New Roman" panose="02020603050405020304" charset="0"/>
              </a:rPr>
              <a:t> </a:t>
            </a:r>
            <a:r>
              <a:rPr lang="en-US" altLang="zh-CN" sz="2400" dirty="0">
                <a:latin typeface="Times New Roman" panose="02020603050405020304" charset="0"/>
                <a:cs typeface="Times New Roman" panose="02020603050405020304" charset="0"/>
              </a:rPr>
              <a:t>in</a:t>
            </a:r>
            <a:r>
              <a:rPr lang="zh-CN" altLang="en-US" sz="2400" dirty="0">
                <a:latin typeface="Times New Roman" panose="02020603050405020304" charset="0"/>
                <a:cs typeface="Times New Roman" panose="02020603050405020304" charset="0"/>
              </a:rPr>
              <a:t> </a:t>
            </a:r>
            <a:r>
              <a:rPr lang="en-US" altLang="zh-CN" sz="2400" dirty="0">
                <a:latin typeface="Times New Roman" panose="02020603050405020304" charset="0"/>
                <a:cs typeface="Times New Roman" panose="02020603050405020304" charset="0"/>
              </a:rPr>
              <a:t>the</a:t>
            </a:r>
            <a:r>
              <a:rPr lang="zh-CN" altLang="en-US" sz="2400" dirty="0">
                <a:latin typeface="Times New Roman" panose="02020603050405020304" charset="0"/>
                <a:cs typeface="Times New Roman" panose="02020603050405020304" charset="0"/>
              </a:rPr>
              <a:t> </a:t>
            </a:r>
            <a:r>
              <a:rPr lang="en-US" altLang="zh-CN" sz="2400" dirty="0">
                <a:latin typeface="Times New Roman" panose="02020603050405020304" charset="0"/>
                <a:cs typeface="Times New Roman" panose="02020603050405020304" charset="0"/>
              </a:rPr>
              <a:t>kitchen,</a:t>
            </a:r>
            <a:r>
              <a:rPr lang="zh-CN" altLang="en-US" sz="2400" dirty="0">
                <a:latin typeface="Times New Roman" panose="02020603050405020304" charset="0"/>
                <a:cs typeface="Times New Roman" panose="02020603050405020304" charset="0"/>
              </a:rPr>
              <a:t> </a:t>
            </a:r>
            <a:r>
              <a:rPr lang="en-US" altLang="zh-CN" sz="2400" dirty="0">
                <a:latin typeface="Times New Roman" panose="02020603050405020304" charset="0"/>
                <a:cs typeface="Times New Roman" panose="02020603050405020304" charset="0"/>
              </a:rPr>
              <a:t>he was shocked to find that the</a:t>
            </a:r>
            <a:r>
              <a:rPr lang="en-US" altLang="zh-CN" sz="2400" dirty="0">
                <a:highlight>
                  <a:srgbClr val="FFFF00"/>
                </a:highlight>
                <a:latin typeface="Times New Roman" panose="02020603050405020304" charset="0"/>
                <a:cs typeface="Times New Roman" panose="02020603050405020304" charset="0"/>
              </a:rPr>
              <a:t> kitchen was in a mess and that Jeff’s hand had been burnt</a:t>
            </a:r>
            <a:r>
              <a:rPr lang="en-US" altLang="zh-CN" sz="2400" dirty="0">
                <a:latin typeface="Times New Roman" panose="02020603050405020304" charset="0"/>
                <a:cs typeface="Times New Roman" panose="02020603050405020304" charset="0"/>
              </a:rPr>
              <a:t>. </a:t>
            </a:r>
            <a:r>
              <a:rPr lang="en-US" altLang="zh-CN" sz="2400" dirty="0">
                <a:highlight>
                  <a:srgbClr val="FFFF00"/>
                </a:highlight>
                <a:latin typeface="Times New Roman" panose="02020603050405020304" charset="0"/>
                <a:cs typeface="Times New Roman" panose="02020603050405020304" charset="0"/>
              </a:rPr>
              <a:t>Hearing Jenna explained what they were doing, Father understood their excellent idea and </a:t>
            </a:r>
            <a:r>
              <a:rPr lang="en-US" altLang="zh-CN" sz="2400" dirty="0">
                <a:solidFill>
                  <a:srgbClr val="FF0000"/>
                </a:solidFill>
                <a:highlight>
                  <a:srgbClr val="FFFF00"/>
                </a:highlight>
                <a:latin typeface="Times New Roman" panose="02020603050405020304" charset="0"/>
                <a:cs typeface="Times New Roman" panose="02020603050405020304" charset="0"/>
              </a:rPr>
              <a:t>intended to </a:t>
            </a:r>
            <a:r>
              <a:rPr lang="en-US" altLang="zh-CN" sz="2400" dirty="0">
                <a:highlight>
                  <a:srgbClr val="FFFF00"/>
                </a:highlight>
                <a:latin typeface="Times New Roman" panose="02020603050405020304" charset="0"/>
                <a:cs typeface="Times New Roman" panose="02020603050405020304" charset="0"/>
              </a:rPr>
              <a:t>join them.</a:t>
            </a:r>
            <a:r>
              <a:rPr lang="en-US" altLang="zh-CN" sz="2400" dirty="0">
                <a:latin typeface="Times New Roman" panose="02020603050405020304" charset="0"/>
                <a:cs typeface="Times New Roman" panose="02020603050405020304" charset="0"/>
              </a:rPr>
              <a:t> Under his guidance, </a:t>
            </a:r>
            <a:r>
              <a:rPr lang="en-US" altLang="zh-CN" sz="2400" dirty="0">
                <a:highlight>
                  <a:srgbClr val="FFFF00"/>
                </a:highlight>
                <a:latin typeface="Times New Roman" panose="02020603050405020304" charset="0"/>
                <a:cs typeface="Times New Roman" panose="02020603050405020304" charset="0"/>
              </a:rPr>
              <a:t>Jenna turned down the fire to cook another bread </a:t>
            </a:r>
            <a:r>
              <a:rPr lang="en-US" altLang="zh-CN" sz="2400" dirty="0">
                <a:solidFill>
                  <a:srgbClr val="FF0000"/>
                </a:solidFill>
                <a:highlight>
                  <a:srgbClr val="FFFF00"/>
                </a:highlight>
                <a:latin typeface="Times New Roman" panose="02020603050405020304" charset="0"/>
                <a:cs typeface="Times New Roman" panose="02020603050405020304" charset="0"/>
              </a:rPr>
              <a:t>while</a:t>
            </a:r>
            <a:r>
              <a:rPr lang="en-US" altLang="zh-CN" sz="2400" dirty="0">
                <a:highlight>
                  <a:srgbClr val="FFFF00"/>
                </a:highlight>
                <a:latin typeface="Times New Roman" panose="02020603050405020304" charset="0"/>
                <a:cs typeface="Times New Roman" panose="02020603050405020304" charset="0"/>
              </a:rPr>
              <a:t> Jeff </a:t>
            </a:r>
            <a:r>
              <a:rPr lang="en-US" altLang="zh-CN" sz="2400" dirty="0">
                <a:solidFill>
                  <a:srgbClr val="FF0000"/>
                </a:solidFill>
                <a:highlight>
                  <a:srgbClr val="FFFF00"/>
                </a:highlight>
                <a:latin typeface="Times New Roman" panose="02020603050405020304" charset="0"/>
                <a:cs typeface="Times New Roman" panose="02020603050405020304" charset="0"/>
              </a:rPr>
              <a:t>paid close attention to </a:t>
            </a:r>
            <a:r>
              <a:rPr lang="en-US" altLang="zh-CN" sz="2400" dirty="0">
                <a:highlight>
                  <a:srgbClr val="FFFF00"/>
                </a:highlight>
                <a:latin typeface="Times New Roman" panose="02020603050405020304" charset="0"/>
                <a:cs typeface="Times New Roman" panose="02020603050405020304" charset="0"/>
              </a:rPr>
              <a:t>the porridge in case it boiled over. </a:t>
            </a:r>
            <a:r>
              <a:rPr lang="en-US" altLang="zh-CN" sz="2400" dirty="0" smtClean="0">
                <a:latin typeface="Times New Roman" panose="02020603050405020304" charset="0"/>
                <a:cs typeface="Times New Roman" panose="02020603050405020304" charset="0"/>
              </a:rPr>
              <a:t>Half an hour later, </a:t>
            </a:r>
            <a:r>
              <a:rPr lang="en-US" altLang="zh-CN" sz="2400" dirty="0" smtClean="0">
                <a:solidFill>
                  <a:srgbClr val="FF0000"/>
                </a:solidFill>
                <a:latin typeface="Times New Roman" panose="02020603050405020304" charset="0"/>
                <a:cs typeface="Times New Roman" panose="02020603050405020304" charset="0"/>
              </a:rPr>
              <a:t>to their satisfaction</a:t>
            </a:r>
            <a:r>
              <a:rPr lang="en-US" altLang="zh-CN" sz="2400" dirty="0" smtClean="0">
                <a:latin typeface="Times New Roman" panose="02020603050405020304" charset="0"/>
                <a:cs typeface="Times New Roman" panose="02020603050405020304" charset="0"/>
              </a:rPr>
              <a:t>, breakfast </a:t>
            </a:r>
            <a:r>
              <a:rPr lang="en-US" altLang="zh-CN" sz="2400" dirty="0">
                <a:latin typeface="Times New Roman" panose="02020603050405020304" charset="0"/>
                <a:cs typeface="Times New Roman" panose="02020603050405020304" charset="0"/>
              </a:rPr>
              <a:t>was done </a:t>
            </a:r>
            <a:r>
              <a:rPr lang="en-US" altLang="zh-CN" sz="2400" dirty="0" smtClean="0">
                <a:latin typeface="Times New Roman" panose="02020603050405020304" charset="0"/>
                <a:cs typeface="Times New Roman" panose="02020603050405020304" charset="0"/>
              </a:rPr>
              <a:t>perfectly.</a:t>
            </a:r>
            <a:endParaRPr lang="en-US" altLang="zh-CN" sz="2400" dirty="0">
              <a:latin typeface="Times New Roman" panose="02020603050405020304" charset="0"/>
              <a:cs typeface="Times New Roman" panose="02020603050405020304" charset="0"/>
            </a:endParaRPr>
          </a:p>
          <a:p>
            <a:pPr>
              <a:lnSpc>
                <a:spcPts val="3640"/>
              </a:lnSpc>
            </a:pPr>
            <a:r>
              <a:rPr lang="en-US" altLang="zh-CN" sz="2400" dirty="0" smtClean="0">
                <a:latin typeface="Times New Roman" panose="02020603050405020304" charset="0"/>
                <a:cs typeface="Times New Roman" panose="02020603050405020304" charset="0"/>
              </a:rPr>
              <a:t>     </a:t>
            </a:r>
            <a:r>
              <a:rPr lang="en-US" altLang="zh-CN" sz="2400" b="1" i="1" dirty="0" smtClean="0">
                <a:latin typeface="Times New Roman" panose="02020603050405020304" charset="0"/>
                <a:cs typeface="Times New Roman" panose="02020603050405020304" charset="0"/>
              </a:rPr>
              <a:t>The </a:t>
            </a:r>
            <a:r>
              <a:rPr lang="en-US" altLang="zh-CN" sz="2400" b="1" i="1" dirty="0">
                <a:latin typeface="Times New Roman" panose="02020603050405020304" charset="0"/>
                <a:cs typeface="Times New Roman" panose="02020603050405020304" charset="0"/>
              </a:rPr>
              <a:t>twins carried the breakfast upstairs and woke their mother up. </a:t>
            </a:r>
            <a:r>
              <a:rPr lang="en-US" altLang="zh-CN" sz="2400" dirty="0">
                <a:latin typeface="Times New Roman" panose="02020603050405020304" charset="0"/>
                <a:cs typeface="Times New Roman" panose="02020603050405020304" charset="0"/>
              </a:rPr>
              <a:t>“Happy Mother’s </a:t>
            </a:r>
            <a:r>
              <a:rPr lang="en-US" altLang="zh-CN" sz="2400" dirty="0" smtClean="0">
                <a:latin typeface="Times New Roman" panose="02020603050405020304" charset="0"/>
                <a:cs typeface="Times New Roman" panose="02020603050405020304" charset="0"/>
              </a:rPr>
              <a:t>Day!” </a:t>
            </a:r>
            <a:r>
              <a:rPr lang="en-US" altLang="zh-CN" sz="2400" dirty="0">
                <a:latin typeface="Times New Roman" panose="02020603050405020304" charset="0"/>
                <a:cs typeface="Times New Roman" panose="02020603050405020304" charset="0"/>
              </a:rPr>
              <a:t>the twins cheered. </a:t>
            </a:r>
            <a:r>
              <a:rPr lang="en-US" altLang="zh-CN" sz="2400" dirty="0">
                <a:highlight>
                  <a:srgbClr val="FFFF00"/>
                </a:highlight>
                <a:latin typeface="Times New Roman" panose="02020603050405020304" charset="0"/>
                <a:cs typeface="Times New Roman" panose="02020603050405020304" charset="0"/>
              </a:rPr>
              <a:t>The moment Mother </a:t>
            </a:r>
            <a:r>
              <a:rPr lang="en-US" altLang="zh-CN" sz="2400" dirty="0">
                <a:solidFill>
                  <a:srgbClr val="FF0000"/>
                </a:solidFill>
                <a:highlight>
                  <a:srgbClr val="FFFF00"/>
                </a:highlight>
                <a:latin typeface="Times New Roman" panose="02020603050405020304" charset="0"/>
                <a:cs typeface="Times New Roman" panose="02020603050405020304" charset="0"/>
              </a:rPr>
              <a:t>glimpsed</a:t>
            </a:r>
            <a:r>
              <a:rPr lang="en-US" altLang="zh-CN" sz="2400" dirty="0">
                <a:highlight>
                  <a:srgbClr val="FFFF00"/>
                </a:highlight>
                <a:latin typeface="Times New Roman" panose="02020603050405020304" charset="0"/>
                <a:cs typeface="Times New Roman" panose="02020603050405020304" charset="0"/>
              </a:rPr>
              <a:t> the breakfast which was </a:t>
            </a:r>
            <a:r>
              <a:rPr lang="en-US" altLang="zh-CN" sz="2400" dirty="0">
                <a:solidFill>
                  <a:srgbClr val="FF0000"/>
                </a:solidFill>
                <a:highlight>
                  <a:srgbClr val="FFFF00"/>
                </a:highlight>
                <a:latin typeface="Times New Roman" panose="02020603050405020304" charset="0"/>
                <a:cs typeface="Times New Roman" panose="02020603050405020304" charset="0"/>
              </a:rPr>
              <a:t>giving off a</a:t>
            </a:r>
            <a:r>
              <a:rPr lang="zh-CN" altLang="en-US" sz="2400" dirty="0">
                <a:solidFill>
                  <a:srgbClr val="FF0000"/>
                </a:solidFill>
                <a:highlight>
                  <a:srgbClr val="FFFF00"/>
                </a:highlight>
                <a:latin typeface="Times New Roman" panose="02020603050405020304" charset="0"/>
                <a:cs typeface="Times New Roman" panose="02020603050405020304" charset="0"/>
              </a:rPr>
              <a:t> </a:t>
            </a:r>
            <a:r>
              <a:rPr lang="en-US" altLang="zh-CN" sz="2400" dirty="0">
                <a:solidFill>
                  <a:srgbClr val="FF0000"/>
                </a:solidFill>
                <a:highlight>
                  <a:srgbClr val="FFFF00"/>
                </a:highlight>
                <a:latin typeface="Times New Roman" panose="02020603050405020304" charset="0"/>
                <a:cs typeface="Times New Roman" panose="02020603050405020304" charset="0"/>
              </a:rPr>
              <a:t>tantalizing</a:t>
            </a:r>
            <a:r>
              <a:rPr lang="zh-CN" altLang="en-US" sz="2400" dirty="0">
                <a:solidFill>
                  <a:srgbClr val="FF0000"/>
                </a:solidFill>
                <a:latin typeface="Times New Roman" panose="02020603050405020304" charset="0"/>
                <a:cs typeface="Times New Roman" panose="02020603050405020304" charset="0"/>
              </a:rPr>
              <a:t> </a:t>
            </a:r>
            <a:r>
              <a:rPr lang="en-US" altLang="zh-CN" sz="2400" dirty="0">
                <a:solidFill>
                  <a:srgbClr val="FF0000"/>
                </a:solidFill>
                <a:latin typeface="Times New Roman" panose="02020603050405020304" charset="0"/>
                <a:cs typeface="Times New Roman" panose="02020603050405020304" charset="0"/>
              </a:rPr>
              <a:t>aroma</a:t>
            </a:r>
            <a:r>
              <a:rPr lang="en-US" altLang="zh-CN" sz="2400" dirty="0">
                <a:latin typeface="Times New Roman" panose="02020603050405020304" charset="0"/>
                <a:cs typeface="Times New Roman" panose="02020603050405020304" charset="0"/>
              </a:rPr>
              <a:t>, her eyes were </a:t>
            </a:r>
            <a:r>
              <a:rPr lang="en-US" altLang="zh-CN" sz="2400" dirty="0">
                <a:solidFill>
                  <a:srgbClr val="FF0000"/>
                </a:solidFill>
                <a:latin typeface="Times New Roman" panose="02020603050405020304" charset="0"/>
                <a:cs typeface="Times New Roman" panose="02020603050405020304" charset="0"/>
              </a:rPr>
              <a:t>moistened</a:t>
            </a:r>
            <a:r>
              <a:rPr lang="en-US" altLang="zh-CN" sz="2400" dirty="0">
                <a:latin typeface="Times New Roman" panose="02020603050405020304" charset="0"/>
                <a:cs typeface="Times New Roman" panose="02020603050405020304" charset="0"/>
              </a:rPr>
              <a:t>. When she </a:t>
            </a:r>
            <a:r>
              <a:rPr lang="en-US" altLang="zh-CN" sz="2400" dirty="0">
                <a:solidFill>
                  <a:srgbClr val="FF0000"/>
                </a:solidFill>
                <a:latin typeface="Times New Roman" panose="02020603050405020304" charset="0"/>
                <a:cs typeface="Times New Roman" panose="02020603050405020304" charset="0"/>
              </a:rPr>
              <a:t>took a bite of </a:t>
            </a:r>
            <a:r>
              <a:rPr lang="en-US" altLang="zh-CN" sz="2400" dirty="0">
                <a:latin typeface="Times New Roman" panose="02020603050405020304" charset="0"/>
                <a:cs typeface="Times New Roman" panose="02020603050405020304" charset="0"/>
              </a:rPr>
              <a:t>bread and tasted the porridge, the twins looked anxious, </a:t>
            </a:r>
            <a:r>
              <a:rPr lang="en-US" altLang="zh-CN" sz="2400" dirty="0">
                <a:highlight>
                  <a:srgbClr val="FFFF00"/>
                </a:highlight>
                <a:latin typeface="Times New Roman" panose="02020603050405020304" charset="0"/>
                <a:cs typeface="Times New Roman" panose="02020603050405020304" charset="0"/>
              </a:rPr>
              <a:t>wondering if mom would like their special present</a:t>
            </a:r>
            <a:r>
              <a:rPr lang="en-US" altLang="zh-CN" sz="2400" dirty="0">
                <a:latin typeface="Times New Roman" panose="02020603050405020304" charset="0"/>
                <a:cs typeface="Times New Roman" panose="02020603050405020304" charset="0"/>
              </a:rPr>
              <a:t>. “This is the most wonderful</a:t>
            </a:r>
            <a:r>
              <a:rPr lang="zh-CN" altLang="en-US" sz="2400" dirty="0">
                <a:latin typeface="Times New Roman" panose="02020603050405020304" charset="0"/>
                <a:cs typeface="Times New Roman" panose="02020603050405020304" charset="0"/>
              </a:rPr>
              <a:t> </a:t>
            </a:r>
            <a:r>
              <a:rPr lang="en-US" altLang="zh-CN" sz="2400" dirty="0" smtClean="0">
                <a:solidFill>
                  <a:srgbClr val="FF0000"/>
                </a:solidFill>
                <a:latin typeface="Times New Roman" panose="02020603050405020304" charset="0"/>
                <a:cs typeface="Times New Roman" panose="02020603050405020304" charset="0"/>
              </a:rPr>
              <a:t>delicacy</a:t>
            </a:r>
            <a:r>
              <a:rPr lang="en-US" altLang="zh-CN" sz="2400" dirty="0" smtClean="0">
                <a:latin typeface="Times New Roman" panose="02020603050405020304" charset="0"/>
                <a:cs typeface="Times New Roman" panose="02020603050405020304" charset="0"/>
              </a:rPr>
              <a:t> </a:t>
            </a:r>
            <a:r>
              <a:rPr lang="en-US" altLang="zh-CN" sz="2400" dirty="0">
                <a:latin typeface="Times New Roman" panose="02020603050405020304" charset="0"/>
                <a:cs typeface="Times New Roman" panose="02020603050405020304" charset="0"/>
              </a:rPr>
              <a:t>in the world,” Mom praised,</a:t>
            </a:r>
            <a:r>
              <a:rPr lang="zh-CN" altLang="en-US" sz="2400" dirty="0">
                <a:latin typeface="Times New Roman" panose="02020603050405020304" charset="0"/>
                <a:cs typeface="Times New Roman" panose="02020603050405020304" charset="0"/>
              </a:rPr>
              <a:t> </a:t>
            </a:r>
            <a:r>
              <a:rPr lang="en-US" altLang="zh-CN" sz="2400" dirty="0">
                <a:latin typeface="Times New Roman" panose="02020603050405020304" charset="0"/>
                <a:cs typeface="Times New Roman" panose="02020603050405020304" charset="0"/>
              </a:rPr>
              <a:t>feeling</a:t>
            </a:r>
            <a:r>
              <a:rPr lang="zh-CN" altLang="en-US" sz="2400" dirty="0">
                <a:latin typeface="Times New Roman" panose="02020603050405020304" charset="0"/>
                <a:cs typeface="Times New Roman" panose="02020603050405020304" charset="0"/>
              </a:rPr>
              <a:t> </a:t>
            </a:r>
            <a:r>
              <a:rPr lang="en-US" altLang="zh-CN" sz="2400" dirty="0">
                <a:latin typeface="Times New Roman" panose="02020603050405020304" charset="0"/>
                <a:cs typeface="Times New Roman" panose="02020603050405020304" charset="0"/>
              </a:rPr>
              <a:t>pleased and proud of the Mother’s Day surprise she </a:t>
            </a:r>
            <a:r>
              <a:rPr lang="en-US" altLang="zh-CN" sz="2400" dirty="0" smtClean="0">
                <a:latin typeface="Times New Roman" panose="02020603050405020304" charset="0"/>
                <a:cs typeface="Times New Roman" panose="02020603050405020304" charset="0"/>
              </a:rPr>
              <a:t>got. </a:t>
            </a:r>
            <a:r>
              <a:rPr kumimoji="1" lang="en-US" altLang="zh-CN" sz="2400" dirty="0">
                <a:highlight>
                  <a:srgbClr val="FFFF00"/>
                </a:highlight>
                <a:latin typeface="Times New Roman" panose="02020603050405020304" charset="0"/>
                <a:cs typeface="Times New Roman" panose="02020603050405020304" charset="0"/>
              </a:rPr>
              <a:t>At</a:t>
            </a:r>
            <a:r>
              <a:rPr kumimoji="1" lang="zh-CN" altLang="en-US" sz="2400" dirty="0">
                <a:highlight>
                  <a:srgbClr val="FFFF00"/>
                </a:highlight>
                <a:latin typeface="Times New Roman" panose="02020603050405020304" charset="0"/>
                <a:cs typeface="Times New Roman" panose="02020603050405020304" charset="0"/>
              </a:rPr>
              <a:t> </a:t>
            </a:r>
            <a:r>
              <a:rPr kumimoji="1" lang="en-US" altLang="zh-CN" sz="2400" dirty="0">
                <a:highlight>
                  <a:srgbClr val="FFFF00"/>
                </a:highlight>
                <a:latin typeface="Times New Roman" panose="02020603050405020304" charset="0"/>
                <a:cs typeface="Times New Roman" panose="02020603050405020304" charset="0"/>
              </a:rPr>
              <a:t>this</a:t>
            </a:r>
            <a:r>
              <a:rPr kumimoji="1" lang="zh-CN" altLang="en-US" sz="2400" dirty="0">
                <a:highlight>
                  <a:srgbClr val="FFFF00"/>
                </a:highlight>
                <a:latin typeface="Times New Roman" panose="02020603050405020304" charset="0"/>
                <a:cs typeface="Times New Roman" panose="02020603050405020304" charset="0"/>
              </a:rPr>
              <a:t> </a:t>
            </a:r>
            <a:r>
              <a:rPr kumimoji="1" lang="en-US" altLang="zh-CN" sz="2400" dirty="0">
                <a:highlight>
                  <a:srgbClr val="FFFF00"/>
                </a:highlight>
                <a:latin typeface="Times New Roman" panose="02020603050405020304" charset="0"/>
                <a:cs typeface="Times New Roman" panose="02020603050405020304" charset="0"/>
              </a:rPr>
              <a:t>moment,</a:t>
            </a:r>
            <a:r>
              <a:rPr kumimoji="1" lang="zh-CN" altLang="en-US" sz="2400" dirty="0">
                <a:highlight>
                  <a:srgbClr val="FFFF00"/>
                </a:highlight>
                <a:latin typeface="Times New Roman" panose="02020603050405020304" charset="0"/>
                <a:cs typeface="Times New Roman" panose="02020603050405020304" charset="0"/>
              </a:rPr>
              <a:t> </a:t>
            </a:r>
            <a:r>
              <a:rPr kumimoji="1" lang="en-US" altLang="zh-CN" sz="2400" dirty="0">
                <a:highlight>
                  <a:srgbClr val="FFFF00"/>
                </a:highlight>
                <a:latin typeface="Times New Roman" panose="02020603050405020304" charset="0"/>
                <a:cs typeface="Times New Roman" panose="02020603050405020304" charset="0"/>
              </a:rPr>
              <a:t>the</a:t>
            </a:r>
            <a:r>
              <a:rPr kumimoji="1" lang="zh-CN" altLang="en-US" sz="2400" dirty="0">
                <a:highlight>
                  <a:srgbClr val="FFFF00"/>
                </a:highlight>
                <a:latin typeface="Times New Roman" panose="02020603050405020304" charset="0"/>
                <a:cs typeface="Times New Roman" panose="02020603050405020304" charset="0"/>
              </a:rPr>
              <a:t> </a:t>
            </a:r>
            <a:r>
              <a:rPr kumimoji="1" lang="en-US" altLang="zh-CN" sz="2400" dirty="0">
                <a:highlight>
                  <a:srgbClr val="FFFF00"/>
                </a:highlight>
                <a:latin typeface="Times New Roman" panose="02020603050405020304" charset="0"/>
                <a:cs typeface="Times New Roman" panose="02020603050405020304" charset="0"/>
              </a:rPr>
              <a:t>father</a:t>
            </a:r>
            <a:r>
              <a:rPr kumimoji="1" lang="zh-CN" altLang="en-US" sz="2400" dirty="0">
                <a:highlight>
                  <a:srgbClr val="FFFF00"/>
                </a:highlight>
                <a:latin typeface="Times New Roman" panose="02020603050405020304" charset="0"/>
                <a:cs typeface="Times New Roman" panose="02020603050405020304" charset="0"/>
              </a:rPr>
              <a:t> </a:t>
            </a:r>
            <a:r>
              <a:rPr kumimoji="1" lang="en-US" altLang="zh-CN" sz="2400" dirty="0">
                <a:solidFill>
                  <a:srgbClr val="FF0000"/>
                </a:solidFill>
                <a:highlight>
                  <a:srgbClr val="FFFF00"/>
                </a:highlight>
                <a:latin typeface="Times New Roman" panose="02020603050405020304" charset="0"/>
                <a:cs typeface="Times New Roman" panose="02020603050405020304" charset="0"/>
              </a:rPr>
              <a:t>gently</a:t>
            </a:r>
            <a:r>
              <a:rPr kumimoji="1" lang="zh-CN" altLang="en-US" sz="2400" dirty="0">
                <a:solidFill>
                  <a:srgbClr val="FF0000"/>
                </a:solidFill>
                <a:highlight>
                  <a:srgbClr val="FFFF00"/>
                </a:highlight>
                <a:latin typeface="Times New Roman" panose="02020603050405020304" charset="0"/>
                <a:cs typeface="Times New Roman" panose="02020603050405020304" charset="0"/>
              </a:rPr>
              <a:t> </a:t>
            </a:r>
            <a:r>
              <a:rPr kumimoji="1" lang="en-US" altLang="zh-CN" sz="2400" dirty="0">
                <a:solidFill>
                  <a:srgbClr val="FF0000"/>
                </a:solidFill>
                <a:highlight>
                  <a:srgbClr val="FFFF00"/>
                </a:highlight>
                <a:latin typeface="Times New Roman" panose="02020603050405020304" charset="0"/>
                <a:cs typeface="Times New Roman" panose="02020603050405020304" charset="0"/>
              </a:rPr>
              <a:t>stepped</a:t>
            </a:r>
            <a:r>
              <a:rPr kumimoji="1" lang="zh-CN" altLang="en-US" sz="2400" dirty="0">
                <a:solidFill>
                  <a:srgbClr val="FF0000"/>
                </a:solidFill>
                <a:highlight>
                  <a:srgbClr val="FFFF00"/>
                </a:highlight>
                <a:latin typeface="Times New Roman" panose="02020603050405020304" charset="0"/>
                <a:cs typeface="Times New Roman" panose="02020603050405020304" charset="0"/>
              </a:rPr>
              <a:t> </a:t>
            </a:r>
            <a:r>
              <a:rPr kumimoji="1" lang="en-US" altLang="zh-CN" sz="2400" dirty="0">
                <a:solidFill>
                  <a:srgbClr val="FF0000"/>
                </a:solidFill>
                <a:highlight>
                  <a:srgbClr val="FFFF00"/>
                </a:highlight>
                <a:latin typeface="Times New Roman" panose="02020603050405020304" charset="0"/>
                <a:cs typeface="Times New Roman" panose="02020603050405020304" charset="0"/>
              </a:rPr>
              <a:t>into</a:t>
            </a:r>
            <a:r>
              <a:rPr kumimoji="1" lang="zh-CN" altLang="en-US" sz="2400" dirty="0">
                <a:solidFill>
                  <a:srgbClr val="FF0000"/>
                </a:solidFill>
                <a:highlight>
                  <a:srgbClr val="FFFF00"/>
                </a:highlight>
                <a:latin typeface="Times New Roman" panose="02020603050405020304" charset="0"/>
                <a:cs typeface="Times New Roman" panose="02020603050405020304" charset="0"/>
              </a:rPr>
              <a:t> </a:t>
            </a:r>
            <a:r>
              <a:rPr kumimoji="1" lang="en-US" altLang="zh-CN" sz="2400" dirty="0">
                <a:highlight>
                  <a:srgbClr val="FFFF00"/>
                </a:highlight>
                <a:latin typeface="Times New Roman" panose="02020603050405020304" charset="0"/>
                <a:cs typeface="Times New Roman" panose="02020603050405020304" charset="0"/>
              </a:rPr>
              <a:t>the</a:t>
            </a:r>
            <a:r>
              <a:rPr kumimoji="1" lang="zh-CN" altLang="en-US" sz="2400" dirty="0">
                <a:highlight>
                  <a:srgbClr val="FFFF00"/>
                </a:highlight>
                <a:latin typeface="Times New Roman" panose="02020603050405020304" charset="0"/>
                <a:cs typeface="Times New Roman" panose="02020603050405020304" charset="0"/>
              </a:rPr>
              <a:t> </a:t>
            </a:r>
            <a:r>
              <a:rPr kumimoji="1" lang="en-US" altLang="zh-CN" sz="2400" dirty="0">
                <a:highlight>
                  <a:srgbClr val="FFFF00"/>
                </a:highlight>
                <a:latin typeface="Times New Roman" panose="02020603050405020304" charset="0"/>
                <a:cs typeface="Times New Roman" panose="02020603050405020304" charset="0"/>
              </a:rPr>
              <a:t>bedroom</a:t>
            </a:r>
            <a:r>
              <a:rPr kumimoji="1" lang="zh-CN" altLang="en-US" sz="2400" dirty="0">
                <a:highlight>
                  <a:srgbClr val="FFFF00"/>
                </a:highlight>
                <a:latin typeface="Times New Roman" panose="02020603050405020304" charset="0"/>
                <a:cs typeface="Times New Roman" panose="02020603050405020304" charset="0"/>
              </a:rPr>
              <a:t> </a:t>
            </a:r>
            <a:r>
              <a:rPr kumimoji="1" lang="en-US" altLang="zh-CN" sz="2400" dirty="0">
                <a:highlight>
                  <a:srgbClr val="FFFF00"/>
                </a:highlight>
                <a:latin typeface="Times New Roman" panose="02020603050405020304" charset="0"/>
                <a:cs typeface="Times New Roman" panose="02020603050405020304" charset="0"/>
              </a:rPr>
              <a:t>and</a:t>
            </a:r>
            <a:r>
              <a:rPr kumimoji="1" lang="zh-CN" altLang="en-US" sz="2400" dirty="0">
                <a:highlight>
                  <a:srgbClr val="FFFF00"/>
                </a:highlight>
                <a:latin typeface="Times New Roman" panose="02020603050405020304" charset="0"/>
                <a:cs typeface="Times New Roman" panose="02020603050405020304" charset="0"/>
              </a:rPr>
              <a:t> </a:t>
            </a:r>
            <a:r>
              <a:rPr kumimoji="1" lang="en-US" altLang="zh-CN" sz="2400" dirty="0">
                <a:solidFill>
                  <a:srgbClr val="FF0000"/>
                </a:solidFill>
                <a:highlight>
                  <a:srgbClr val="FFFF00"/>
                </a:highlight>
                <a:latin typeface="Times New Roman" panose="02020603050405020304" charset="0"/>
                <a:cs typeface="Times New Roman" panose="02020603050405020304" charset="0"/>
              </a:rPr>
              <a:t>gazed</a:t>
            </a:r>
            <a:r>
              <a:rPr kumimoji="1" lang="zh-CN" altLang="en-US" sz="2400" dirty="0">
                <a:solidFill>
                  <a:srgbClr val="FF0000"/>
                </a:solidFill>
                <a:highlight>
                  <a:srgbClr val="FFFF00"/>
                </a:highlight>
                <a:latin typeface="Times New Roman" panose="02020603050405020304" charset="0"/>
                <a:cs typeface="Times New Roman" panose="02020603050405020304" charset="0"/>
              </a:rPr>
              <a:t> </a:t>
            </a:r>
            <a:r>
              <a:rPr kumimoji="1" lang="en-US" altLang="zh-CN" sz="2400" dirty="0">
                <a:solidFill>
                  <a:srgbClr val="FF0000"/>
                </a:solidFill>
                <a:highlight>
                  <a:srgbClr val="FFFF00"/>
                </a:highlight>
                <a:latin typeface="Times New Roman" panose="02020603050405020304" charset="0"/>
                <a:cs typeface="Times New Roman" panose="02020603050405020304" charset="0"/>
              </a:rPr>
              <a:t>at</a:t>
            </a:r>
            <a:r>
              <a:rPr kumimoji="1" lang="zh-CN" altLang="en-US" sz="2400" dirty="0">
                <a:solidFill>
                  <a:srgbClr val="FF0000"/>
                </a:solidFill>
                <a:highlight>
                  <a:srgbClr val="FFFF00"/>
                </a:highlight>
                <a:latin typeface="Times New Roman" panose="02020603050405020304" charset="0"/>
                <a:cs typeface="Times New Roman" panose="02020603050405020304" charset="0"/>
              </a:rPr>
              <a:t> </a:t>
            </a:r>
            <a:r>
              <a:rPr kumimoji="1" lang="en-US" altLang="zh-CN" sz="2400" dirty="0">
                <a:highlight>
                  <a:srgbClr val="FFFF00"/>
                </a:highlight>
                <a:latin typeface="Times New Roman" panose="02020603050405020304" charset="0"/>
                <a:cs typeface="Times New Roman" panose="02020603050405020304" charset="0"/>
              </a:rPr>
              <a:t>the</a:t>
            </a:r>
            <a:r>
              <a:rPr kumimoji="1" lang="zh-CN" altLang="en-US" sz="2400" dirty="0">
                <a:highlight>
                  <a:srgbClr val="FFFF00"/>
                </a:highlight>
                <a:latin typeface="Times New Roman" panose="02020603050405020304" charset="0"/>
                <a:cs typeface="Times New Roman" panose="02020603050405020304" charset="0"/>
              </a:rPr>
              <a:t> </a:t>
            </a:r>
            <a:r>
              <a:rPr kumimoji="1" lang="en-US" altLang="zh-CN" sz="2400" dirty="0">
                <a:highlight>
                  <a:srgbClr val="FFFF00"/>
                </a:highlight>
                <a:latin typeface="Times New Roman" panose="02020603050405020304" charset="0"/>
                <a:cs typeface="Times New Roman" panose="02020603050405020304" charset="0"/>
              </a:rPr>
              <a:t>three</a:t>
            </a:r>
            <a:r>
              <a:rPr kumimoji="1" lang="en-US" altLang="zh-CN" sz="2400" dirty="0">
                <a:latin typeface="Times New Roman" panose="02020603050405020304" charset="0"/>
                <a:cs typeface="Times New Roman" panose="02020603050405020304" charset="0"/>
              </a:rPr>
              <a:t>,</a:t>
            </a:r>
            <a:r>
              <a:rPr kumimoji="1" lang="zh-CN" altLang="en-US" sz="2400" dirty="0">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smiling</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not</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only</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with</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his</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lips</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but</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also</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his</a:t>
            </a:r>
            <a:r>
              <a:rPr kumimoji="1" lang="zh-CN" altLang="en-US" sz="2400" dirty="0">
                <a:solidFill>
                  <a:srgbClr val="FF0000"/>
                </a:solidFill>
                <a:latin typeface="Times New Roman" panose="02020603050405020304" charset="0"/>
                <a:cs typeface="Times New Roman" panose="02020603050405020304" charset="0"/>
              </a:rPr>
              <a:t> </a:t>
            </a:r>
            <a:r>
              <a:rPr kumimoji="1" lang="en-US" altLang="zh-CN" sz="2400" dirty="0">
                <a:solidFill>
                  <a:srgbClr val="FF0000"/>
                </a:solidFill>
                <a:latin typeface="Times New Roman" panose="02020603050405020304" charset="0"/>
                <a:cs typeface="Times New Roman" panose="02020603050405020304" charset="0"/>
              </a:rPr>
              <a:t>eyes</a:t>
            </a:r>
            <a:r>
              <a:rPr kumimoji="1" lang="en-US" altLang="zh-CN" sz="2400" dirty="0" smtClean="0">
                <a:latin typeface="Times New Roman" panose="02020603050405020304" charset="0"/>
                <a:cs typeface="Times New Roman" panose="02020603050405020304" charset="0"/>
              </a:rPr>
              <a:t>.</a:t>
            </a:r>
            <a:r>
              <a:rPr lang="en-US" altLang="zh-CN" sz="2400" dirty="0">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Perhaps</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nothing</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was</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better</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than</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the kids’</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love</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and</a:t>
            </a:r>
            <a:r>
              <a:rPr lang="zh-CN" altLang="en-US" sz="2400" u="sng" dirty="0">
                <a:solidFill>
                  <a:srgbClr val="7030A0"/>
                </a:solidFill>
                <a:latin typeface="Times New Roman" panose="02020603050405020304" charset="0"/>
                <a:cs typeface="Times New Roman" panose="02020603050405020304" charset="0"/>
              </a:rPr>
              <a:t> </a:t>
            </a:r>
            <a:r>
              <a:rPr lang="en-US" altLang="zh-CN" sz="2400" u="sng" dirty="0">
                <a:solidFill>
                  <a:srgbClr val="7030A0"/>
                </a:solidFill>
                <a:latin typeface="Times New Roman" panose="02020603050405020304" charset="0"/>
                <a:cs typeface="Times New Roman" panose="02020603050405020304" charset="0"/>
              </a:rPr>
              <a:t>gratitude for their mom.</a:t>
            </a:r>
            <a:r>
              <a:rPr lang="zh-CN" altLang="en-US" sz="2400" u="sng" dirty="0">
                <a:solidFill>
                  <a:srgbClr val="7030A0"/>
                </a:solidFill>
                <a:latin typeface="Times New Roman" panose="02020603050405020304" charset="0"/>
                <a:cs typeface="Times New Roman" panose="02020603050405020304" charset="0"/>
              </a:rPr>
              <a:t> </a:t>
            </a:r>
            <a:r>
              <a:rPr lang="en-US" altLang="zh-CN" sz="2400" dirty="0" smtClean="0">
                <a:solidFill>
                  <a:srgbClr val="7030A0"/>
                </a:solidFill>
                <a:latin typeface="Times New Roman" panose="02020603050405020304" charset="0"/>
                <a:cs typeface="Times New Roman" panose="02020603050405020304" charset="0"/>
              </a:rPr>
              <a:t>(</a:t>
            </a:r>
            <a:r>
              <a:rPr lang="zh-CN" altLang="en-US" sz="2400" dirty="0" smtClean="0">
                <a:solidFill>
                  <a:srgbClr val="7030A0"/>
                </a:solidFill>
                <a:latin typeface="Times New Roman" panose="02020603050405020304" charset="0"/>
                <a:cs typeface="Times New Roman" panose="02020603050405020304" charset="0"/>
              </a:rPr>
              <a:t>主旨升华</a:t>
            </a:r>
            <a:r>
              <a:rPr lang="en-US" altLang="zh-CN" sz="2400" dirty="0" smtClean="0">
                <a:solidFill>
                  <a:srgbClr val="7030A0"/>
                </a:solidFill>
                <a:latin typeface="Times New Roman" panose="02020603050405020304" charset="0"/>
                <a:cs typeface="Times New Roman" panose="02020603050405020304" charset="0"/>
              </a:rPr>
              <a:t>)</a:t>
            </a:r>
            <a:endParaRPr lang="en-US" altLang="zh-CN" sz="2400" dirty="0">
              <a:solidFill>
                <a:srgbClr val="7030A0"/>
              </a:solidFill>
              <a:latin typeface="Times New Roman" panose="02020603050405020304" charset="0"/>
              <a:cs typeface="Times New Roman" panose="02020603050405020304" charset="0"/>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 name="圆角矩形 4"/>
          <p:cNvSpPr/>
          <p:nvPr>
            <p:custDataLst>
              <p:tags r:id="rId1"/>
            </p:custDataLst>
          </p:nvPr>
        </p:nvSpPr>
        <p:spPr>
          <a:xfrm>
            <a:off x="144145" y="778510"/>
            <a:ext cx="11904345" cy="6000750"/>
          </a:xfrm>
          <a:prstGeom prst="roundRect">
            <a:avLst>
              <a:gd name="adj" fmla="val 4274"/>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流程图: 可选过程 2"/>
          <p:cNvSpPr/>
          <p:nvPr>
            <p:custDataLst>
              <p:tags r:id="rId2"/>
            </p:custDataLst>
          </p:nvPr>
        </p:nvSpPr>
        <p:spPr>
          <a:xfrm>
            <a:off x="432435" y="116205"/>
            <a:ext cx="4140200" cy="527685"/>
          </a:xfrm>
          <a:prstGeom prst="flowChartAlternateProcess">
            <a:avLst/>
          </a:prstGeom>
          <a:solidFill>
            <a:schemeClr val="accent4">
              <a:lumMod val="20000"/>
              <a:lumOff val="8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chemeClr val="tx1"/>
                </a:solidFill>
                <a:latin typeface="Times New Roman" panose="02020603050405020304" charset="0"/>
                <a:cs typeface="Times New Roman" panose="02020603050405020304" charset="0"/>
              </a:rPr>
              <a:t>S</a:t>
            </a:r>
            <a:r>
              <a:rPr lang="zh-CN" altLang="en-US" sz="2800">
                <a:solidFill>
                  <a:schemeClr val="tx1"/>
                </a:solidFill>
                <a:latin typeface="Times New Roman" panose="02020603050405020304" charset="0"/>
                <a:cs typeface="Times New Roman" panose="02020603050405020304" charset="0"/>
              </a:rPr>
              <a:t>tep4 </a:t>
            </a:r>
            <a:r>
              <a:rPr lang="en-US" altLang="zh-CN" sz="2800">
                <a:solidFill>
                  <a:schemeClr val="tx1"/>
                </a:solidFill>
                <a:latin typeface="Times New Roman" panose="02020603050405020304" charset="0"/>
                <a:cs typeface="Times New Roman" panose="02020603050405020304" charset="0"/>
              </a:rPr>
              <a:t>Peer-</a:t>
            </a:r>
            <a:r>
              <a:rPr lang="en-US" sz="2800">
                <a:solidFill>
                  <a:schemeClr val="tx1"/>
                </a:solidFill>
                <a:latin typeface="Times New Roman" panose="02020603050405020304" charset="0"/>
                <a:cs typeface="Times New Roman" panose="02020603050405020304" charset="0"/>
              </a:rPr>
              <a:t>assessment</a:t>
            </a:r>
            <a:endParaRPr lang="en-US" sz="2800">
              <a:solidFill>
                <a:schemeClr val="tx1"/>
              </a:solidFill>
              <a:latin typeface="Times New Roman" panose="02020603050405020304" charset="0"/>
              <a:cs typeface="Times New Roman" panose="02020603050405020304" charset="0"/>
            </a:endParaRPr>
          </a:p>
        </p:txBody>
      </p:sp>
      <p:graphicFrame>
        <p:nvGraphicFramePr>
          <p:cNvPr id="2" name="表格 1"/>
          <p:cNvGraphicFramePr>
            <a:graphicFrameLocks noGrp="1"/>
          </p:cNvGraphicFramePr>
          <p:nvPr>
            <p:custDataLst>
              <p:tags r:id="rId3"/>
            </p:custDataLst>
          </p:nvPr>
        </p:nvGraphicFramePr>
        <p:xfrm>
          <a:off x="243205" y="898525"/>
          <a:ext cx="11727180" cy="5605145"/>
        </p:xfrm>
        <a:graphic>
          <a:graphicData uri="http://schemas.openxmlformats.org/drawingml/2006/table">
            <a:tbl>
              <a:tblPr firstRow="1">
                <a:tableStyleId>{B485F850-F761-4FF6-88B5-E5FF70C7C9B7}</a:tableStyleId>
              </a:tblPr>
              <a:tblGrid>
                <a:gridCol w="828675"/>
                <a:gridCol w="1101090"/>
                <a:gridCol w="797560"/>
                <a:gridCol w="502285"/>
                <a:gridCol w="961390"/>
                <a:gridCol w="504825"/>
                <a:gridCol w="857885"/>
                <a:gridCol w="607060"/>
                <a:gridCol w="948690"/>
                <a:gridCol w="826770"/>
                <a:gridCol w="838200"/>
                <a:gridCol w="1093470"/>
                <a:gridCol w="634365"/>
                <a:gridCol w="1224915"/>
              </a:tblGrid>
              <a:tr h="985520">
                <a:tc>
                  <a:txBody>
                    <a:bodyPr wrap="square"/>
                    <a:lstStyle/>
                    <a:p>
                      <a:pPr algn="ctr">
                        <a:buNone/>
                      </a:pPr>
                      <a:r>
                        <a:rPr lang="zh-CN" altLang="en-US" sz="2400">
                          <a:latin typeface="Times New Roman" panose="02020603050405020304" charset="0"/>
                          <a:ea typeface="华文中宋" panose="02010600040101010101" charset="-122"/>
                        </a:rPr>
                        <a:t>语法结构</a:t>
                      </a:r>
                      <a:endParaRPr lang="zh-CN" altLang="en-US" sz="2400">
                        <a:latin typeface="Times New Roman" panose="02020603050405020304" charset="0"/>
                        <a:ea typeface="华文中宋" panose="02010600040101010101" charset="-122"/>
                      </a:endParaRPr>
                    </a:p>
                  </a:txBody>
                  <a:tcPr vert="horz"/>
                </a:tc>
                <a:tc gridSpan="3">
                  <a:txBody>
                    <a:bodyPr wrap="square"/>
                    <a:lstStyle/>
                    <a:p>
                      <a:pPr algn="ctr">
                        <a:buNone/>
                      </a:pPr>
                      <a:endParaRPr lang="zh-CN" altLang="en-US" sz="2400">
                        <a:latin typeface="Times New Roman" panose="02020603050405020304" charset="0"/>
                        <a:ea typeface="华文中宋" panose="02010600040101010101" charset="-122"/>
                      </a:endParaRPr>
                    </a:p>
                    <a:p>
                      <a:pPr algn="ctr">
                        <a:buNone/>
                      </a:pPr>
                      <a:r>
                        <a:rPr lang="zh-CN" altLang="en-US" sz="2400">
                          <a:latin typeface="Times New Roman" panose="02020603050405020304" charset="0"/>
                          <a:ea typeface="华文中宋" panose="02010600040101010101" charset="-122"/>
                        </a:rPr>
                        <a:t>倒装</a:t>
                      </a:r>
                      <a:endParaRPr lang="zh-CN" altLang="en-US" sz="2400">
                        <a:latin typeface="Times New Roman" panose="02020603050405020304" charset="0"/>
                        <a:ea typeface="华文中宋" panose="02010600040101010101" charset="-122"/>
                      </a:endParaRPr>
                    </a:p>
                  </a:txBody>
                  <a:tcPr vert="horz"/>
                </a:tc>
                <a:tc hMerge="1">
                  <a:tcPr/>
                </a:tc>
                <a:tc hMerge="1">
                  <a:tcPr/>
                </a:tc>
                <a:tc gridSpan="4">
                  <a:txBody>
                    <a:bodyPr wrap="square"/>
                    <a:lstStyle/>
                    <a:p>
                      <a:pPr algn="ctr">
                        <a:buNone/>
                      </a:pPr>
                      <a:endParaRPr lang="zh-CN" altLang="en-US" sz="2400">
                        <a:latin typeface="Times New Roman" panose="02020603050405020304" charset="0"/>
                        <a:ea typeface="华文中宋" panose="02010600040101010101" charset="-122"/>
                      </a:endParaRPr>
                    </a:p>
                    <a:p>
                      <a:pPr algn="ctr">
                        <a:buNone/>
                      </a:pPr>
                      <a:r>
                        <a:rPr lang="zh-CN" altLang="en-US" sz="2400">
                          <a:latin typeface="Times New Roman" panose="02020603050405020304" charset="0"/>
                          <a:ea typeface="华文中宋" panose="02010600040101010101" charset="-122"/>
                        </a:rPr>
                        <a:t>状语</a:t>
                      </a:r>
                      <a:endParaRPr lang="zh-CN" altLang="en-US" sz="2400">
                        <a:latin typeface="Times New Roman" panose="02020603050405020304" charset="0"/>
                        <a:ea typeface="华文中宋" panose="02010600040101010101" charset="-122"/>
                      </a:endParaRPr>
                    </a:p>
                  </a:txBody>
                  <a:tcPr vert="horz"/>
                </a:tc>
                <a:tc hMerge="1">
                  <a:tcPr/>
                </a:tc>
                <a:tc hMerge="1">
                  <a:tcPr/>
                </a:tc>
                <a:tc hMerge="1">
                  <a:tcPr/>
                </a:tc>
                <a:tc gridSpan="2">
                  <a:txBody>
                    <a:bodyPr wrap="square"/>
                    <a:lstStyle/>
                    <a:p>
                      <a:pPr algn="ctr">
                        <a:buNone/>
                      </a:pPr>
                      <a:endParaRPr lang="zh-CN" altLang="en-US" sz="2400">
                        <a:latin typeface="Times New Roman" panose="02020603050405020304" charset="0"/>
                        <a:ea typeface="华文中宋" panose="02010600040101010101" charset="-122"/>
                      </a:endParaRPr>
                    </a:p>
                    <a:p>
                      <a:pPr algn="ctr">
                        <a:buNone/>
                      </a:pPr>
                      <a:r>
                        <a:rPr lang="zh-CN" altLang="en-US" sz="2400">
                          <a:latin typeface="Times New Roman" panose="02020603050405020304" charset="0"/>
                          <a:ea typeface="华文中宋" panose="02010600040101010101" charset="-122"/>
                        </a:rPr>
                        <a:t>无灵主语</a:t>
                      </a:r>
                      <a:endParaRPr lang="zh-CN" altLang="en-US" sz="2400">
                        <a:latin typeface="Times New Roman" panose="02020603050405020304" charset="0"/>
                        <a:ea typeface="华文中宋" panose="02010600040101010101" charset="-122"/>
                      </a:endParaRPr>
                    </a:p>
                  </a:txBody>
                  <a:tcPr vert="horz"/>
                </a:tc>
                <a:tc hMerge="1">
                  <a:tcPr/>
                </a:tc>
                <a:tc>
                  <a:txBody>
                    <a:bodyPr wrap="square"/>
                    <a:lstStyle/>
                    <a:p>
                      <a:pPr algn="ctr">
                        <a:buNone/>
                      </a:pPr>
                      <a:r>
                        <a:rPr lang="zh-CN" altLang="en-US" sz="2400">
                          <a:latin typeface="Times New Roman" panose="02020603050405020304" charset="0"/>
                          <a:ea typeface="华文中宋" panose="02010600040101010101" charset="-122"/>
                        </a:rPr>
                        <a:t>定语从句</a:t>
                      </a:r>
                      <a:endParaRPr lang="zh-CN" altLang="en-US" sz="2400">
                        <a:latin typeface="Times New Roman" panose="02020603050405020304" charset="0"/>
                        <a:ea typeface="华文中宋" panose="02010600040101010101" charset="-122"/>
                      </a:endParaRPr>
                    </a:p>
                  </a:txBody>
                  <a:tcPr vert="horz"/>
                </a:tc>
                <a:tc gridSpan="2">
                  <a:txBody>
                    <a:bodyPr wrap="square"/>
                    <a:lstStyle/>
                    <a:p>
                      <a:pPr algn="ctr">
                        <a:buNone/>
                      </a:pPr>
                      <a:endParaRPr lang="zh-CN" altLang="en-US" sz="2400">
                        <a:latin typeface="Times New Roman" panose="02020603050405020304" charset="0"/>
                        <a:ea typeface="华文中宋" panose="02010600040101010101" charset="-122"/>
                      </a:endParaRPr>
                    </a:p>
                    <a:p>
                      <a:pPr algn="ctr">
                        <a:buNone/>
                      </a:pPr>
                      <a:r>
                        <a:rPr lang="zh-CN" altLang="en-US" sz="2400">
                          <a:latin typeface="Times New Roman" panose="02020603050405020304" charset="0"/>
                          <a:ea typeface="华文中宋" panose="02010600040101010101" charset="-122"/>
                        </a:rPr>
                        <a:t>名词性从句</a:t>
                      </a:r>
                      <a:endParaRPr lang="zh-CN" altLang="en-US" sz="2400">
                        <a:latin typeface="Times New Roman" panose="02020603050405020304" charset="0"/>
                        <a:ea typeface="华文中宋" panose="02010600040101010101" charset="-122"/>
                      </a:endParaRPr>
                    </a:p>
                  </a:txBody>
                  <a:tcPr vert="horz"/>
                </a:tc>
                <a:tc hMerge="1">
                  <a:tcPr/>
                </a:tc>
                <a:tc>
                  <a:txBody>
                    <a:bodyPr wrap="square"/>
                    <a:lstStyle/>
                    <a:p>
                      <a:pPr algn="ctr">
                        <a:buNone/>
                      </a:pPr>
                      <a:endParaRPr lang="zh-CN" altLang="en-US" sz="2400">
                        <a:latin typeface="Times New Roman" panose="02020603050405020304" charset="0"/>
                        <a:ea typeface="华文中宋" panose="02010600040101010101" charset="-122"/>
                      </a:endParaRPr>
                    </a:p>
                    <a:p>
                      <a:pPr algn="ctr">
                        <a:buNone/>
                      </a:pPr>
                      <a:r>
                        <a:rPr lang="zh-CN" altLang="en-US" sz="2400">
                          <a:latin typeface="Times New Roman" panose="02020603050405020304" charset="0"/>
                          <a:ea typeface="华文中宋" panose="02010600040101010101" charset="-122"/>
                        </a:rPr>
                        <a:t>强调句</a:t>
                      </a:r>
                      <a:endParaRPr lang="zh-CN" altLang="en-US" sz="2400">
                        <a:latin typeface="Times New Roman" panose="02020603050405020304" charset="0"/>
                        <a:ea typeface="华文中宋" panose="02010600040101010101" charset="-122"/>
                      </a:endParaRPr>
                    </a:p>
                  </a:txBody>
                  <a:tcPr vert="horz"/>
                </a:tc>
              </a:tr>
              <a:tr h="3411855">
                <a:tc rowSpan="2">
                  <a:txBody>
                    <a:bodyPr wrap="square"/>
                    <a:lstStyle/>
                    <a:p>
                      <a:pPr>
                        <a:buNone/>
                      </a:pPr>
                      <a:r>
                        <a:rPr lang="zh-CN" altLang="en-US" sz="2400">
                          <a:latin typeface="Times New Roman" panose="02020603050405020304" charset="0"/>
                          <a:ea typeface="华文中宋" panose="02010600040101010101" charset="-122"/>
                        </a:rPr>
                        <a:t>是否应用</a:t>
                      </a:r>
                      <a:endParaRPr lang="zh-CN" altLang="en-US" sz="2400">
                        <a:latin typeface="Times New Roman" panose="02020603050405020304" charset="0"/>
                        <a:ea typeface="华文中宋" panose="02010600040101010101" charset="-122"/>
                      </a:endParaRPr>
                    </a:p>
                  </a:txBody>
                  <a:tcPr vert="horz"/>
                </a:tc>
                <a:tc>
                  <a:txBody>
                    <a:bodyPr wrap="square"/>
                    <a:lstStyle/>
                    <a:p>
                      <a:pPr>
                        <a:buNone/>
                      </a:pPr>
                      <a:r>
                        <a:rPr lang="en-US" altLang="zh-CN" sz="2400">
                          <a:latin typeface="Times New Roman" panose="02020603050405020304" charset="0"/>
                          <a:ea typeface="华文中宋" panose="02010600040101010101" charset="-122"/>
                          <a:cs typeface="Times New Roman" panose="02020603050405020304" charset="0"/>
                        </a:rPr>
                        <a:t>Hardly </a:t>
                      </a:r>
                      <a:r>
                        <a:rPr lang="zh-CN" altLang="en-US" sz="2400">
                          <a:latin typeface="Times New Roman" panose="02020603050405020304" charset="0"/>
                          <a:ea typeface="华文中宋" panose="02010600040101010101" charset="-122"/>
                          <a:cs typeface="Times New Roman" panose="02020603050405020304" charset="0"/>
                        </a:rPr>
                        <a:t>倒装</a:t>
                      </a:r>
                      <a:endParaRPr lang="zh-CN" altLang="en-US" sz="2400">
                        <a:latin typeface="Times New Roman" panose="02020603050405020304" charset="0"/>
                        <a:ea typeface="华文中宋" panose="02010600040101010101" charset="-122"/>
                        <a:cs typeface="Times New Roman" panose="02020603050405020304" charset="0"/>
                      </a:endParaRPr>
                    </a:p>
                  </a:txBody>
                  <a:tcPr vert="horz"/>
                </a:tc>
                <a:tc>
                  <a:txBody>
                    <a:bodyPr wrap="square"/>
                    <a:lstStyle/>
                    <a:p>
                      <a:pPr>
                        <a:buNone/>
                      </a:pPr>
                      <a:r>
                        <a:rPr lang="en-US" altLang="zh-CN" sz="2400">
                          <a:latin typeface="Times New Roman" panose="02020603050405020304" charset="0"/>
                          <a:ea typeface="华文中宋" panose="02010600040101010101" charset="-122"/>
                          <a:cs typeface="Times New Roman" panose="02020603050405020304" charset="0"/>
                        </a:rPr>
                        <a:t>so that </a:t>
                      </a:r>
                      <a:r>
                        <a:rPr lang="zh-CN" altLang="en-US" sz="2400">
                          <a:latin typeface="Times New Roman" panose="02020603050405020304" charset="0"/>
                          <a:ea typeface="华文中宋" panose="02010600040101010101" charset="-122"/>
                          <a:cs typeface="Times New Roman" panose="02020603050405020304" charset="0"/>
                        </a:rPr>
                        <a:t>倒装</a:t>
                      </a:r>
                      <a:endParaRPr lang="zh-CN" altLang="en-US" sz="2400">
                        <a:latin typeface="Times New Roman" panose="02020603050405020304" charset="0"/>
                        <a:ea typeface="华文中宋" panose="02010600040101010101" charset="-122"/>
                        <a:cs typeface="Times New Roman" panose="02020603050405020304" charset="0"/>
                      </a:endParaRPr>
                    </a:p>
                  </a:txBody>
                  <a:tcPr vert="horz"/>
                </a:tc>
                <a:tc>
                  <a:txBody>
                    <a:bodyPr wrap="square"/>
                    <a:lstStyle/>
                    <a:p>
                      <a:pPr>
                        <a:buNone/>
                      </a:pPr>
                      <a:r>
                        <a:rPr lang="en-US" altLang="zh-CN" sz="2400">
                          <a:latin typeface="Times New Roman" panose="02020603050405020304" charset="0"/>
                          <a:ea typeface="华文中宋" panose="02010600040101010101" charset="-122"/>
                          <a:cs typeface="Times New Roman" panose="02020603050405020304" charset="0"/>
                        </a:rPr>
                        <a:t>as</a:t>
                      </a:r>
                      <a:r>
                        <a:rPr lang="zh-CN" altLang="en-US" sz="2400">
                          <a:latin typeface="Times New Roman" panose="02020603050405020304" charset="0"/>
                          <a:ea typeface="华文中宋" panose="02010600040101010101" charset="-122"/>
                          <a:cs typeface="Times New Roman" panose="02020603050405020304" charset="0"/>
                        </a:rPr>
                        <a:t>倒装</a:t>
                      </a:r>
                      <a:endParaRPr lang="zh-CN" altLang="en-US" sz="2400">
                        <a:latin typeface="Times New Roman" panose="02020603050405020304" charset="0"/>
                        <a:ea typeface="华文中宋" panose="02010600040101010101" charset="-122"/>
                        <a:cs typeface="Times New Roman" panose="02020603050405020304" charset="0"/>
                      </a:endParaRPr>
                    </a:p>
                  </a:txBody>
                  <a:tcPr vert="horz"/>
                </a:tc>
                <a:tc>
                  <a:txBody>
                    <a:bodyPr wrap="square"/>
                    <a:lstStyle/>
                    <a:p>
                      <a:pPr>
                        <a:buNone/>
                      </a:pPr>
                      <a:r>
                        <a:rPr lang="en-US" altLang="zh-CN" sz="2400">
                          <a:latin typeface="Times New Roman" panose="02020603050405020304" charset="0"/>
                          <a:ea typeface="华文中宋" panose="02010600040101010101" charset="-122"/>
                          <a:cs typeface="Times New Roman" panose="02020603050405020304" charset="0"/>
                        </a:rPr>
                        <a:t>done,doing</a:t>
                      </a:r>
                      <a:r>
                        <a:rPr lang="zh-CN" altLang="en-US" sz="2400">
                          <a:latin typeface="Times New Roman" panose="02020603050405020304" charset="0"/>
                          <a:ea typeface="华文中宋" panose="02010600040101010101" charset="-122"/>
                          <a:cs typeface="Times New Roman" panose="02020603050405020304" charset="0"/>
                        </a:rPr>
                        <a:t>状语</a:t>
                      </a:r>
                      <a:endParaRPr lang="zh-CN" altLang="en-US" sz="2400">
                        <a:latin typeface="Times New Roman" panose="02020603050405020304" charset="0"/>
                        <a:ea typeface="华文中宋" panose="02010600040101010101" charset="-122"/>
                        <a:cs typeface="Times New Roman" panose="02020603050405020304" charset="0"/>
                      </a:endParaRPr>
                    </a:p>
                  </a:txBody>
                  <a:tcPr vert="horz"/>
                </a:tc>
                <a:tc>
                  <a:txBody>
                    <a:bodyPr wrap="square"/>
                    <a:lstStyle/>
                    <a:p>
                      <a:pPr>
                        <a:buNone/>
                      </a:pPr>
                      <a:r>
                        <a:rPr lang="zh-CN" altLang="en-US" sz="2400">
                          <a:latin typeface="Times New Roman" panose="02020603050405020304" charset="0"/>
                          <a:ea typeface="华文中宋" panose="02010600040101010101" charset="-122"/>
                        </a:rPr>
                        <a:t>形容词状语</a:t>
                      </a:r>
                      <a:endParaRPr lang="zh-CN" altLang="en-US" sz="2400">
                        <a:latin typeface="Times New Roman" panose="02020603050405020304" charset="0"/>
                        <a:ea typeface="华文中宋" panose="02010600040101010101" charset="-122"/>
                      </a:endParaRPr>
                    </a:p>
                  </a:txBody>
                  <a:tcPr vert="horz"/>
                </a:tc>
                <a:tc>
                  <a:txBody>
                    <a:bodyPr wrap="square"/>
                    <a:lstStyle/>
                    <a:p>
                      <a:pPr>
                        <a:buNone/>
                      </a:pPr>
                      <a:r>
                        <a:rPr lang="en-US" altLang="zh-CN" sz="2400">
                          <a:latin typeface="Times New Roman" panose="02020603050405020304" charset="0"/>
                          <a:ea typeface="华文中宋" panose="02010600040101010101" charset="-122"/>
                          <a:cs typeface="Times New Roman" panose="02020603050405020304" charset="0"/>
                        </a:rPr>
                        <a:t>with</a:t>
                      </a:r>
                      <a:r>
                        <a:rPr lang="zh-CN" altLang="en-US" sz="2400">
                          <a:latin typeface="Times New Roman" panose="02020603050405020304" charset="0"/>
                          <a:ea typeface="华文中宋" panose="02010600040101010101" charset="-122"/>
                          <a:cs typeface="Times New Roman" panose="02020603050405020304" charset="0"/>
                        </a:rPr>
                        <a:t>状语</a:t>
                      </a:r>
                      <a:endParaRPr lang="zh-CN" altLang="en-US" sz="2400">
                        <a:latin typeface="Times New Roman" panose="02020603050405020304" charset="0"/>
                        <a:ea typeface="华文中宋" panose="02010600040101010101" charset="-122"/>
                        <a:cs typeface="Times New Roman" panose="02020603050405020304" charset="0"/>
                      </a:endParaRPr>
                    </a:p>
                  </a:txBody>
                  <a:tcPr vert="horz"/>
                </a:tc>
                <a:tc>
                  <a:txBody>
                    <a:bodyPr wrap="square"/>
                    <a:lstStyle/>
                    <a:p>
                      <a:pPr>
                        <a:buNone/>
                      </a:pPr>
                      <a:r>
                        <a:rPr lang="zh-CN" altLang="en-US" sz="2400">
                          <a:latin typeface="Times New Roman" panose="02020603050405020304" charset="0"/>
                          <a:ea typeface="华文中宋" panose="02010600040101010101" charset="-122"/>
                        </a:rPr>
                        <a:t>独立主格作状语</a:t>
                      </a:r>
                      <a:endParaRPr lang="zh-CN" altLang="en-US" sz="2400">
                        <a:latin typeface="Times New Roman" panose="02020603050405020304" charset="0"/>
                        <a:ea typeface="华文中宋" panose="02010600040101010101" charset="-122"/>
                      </a:endParaRPr>
                    </a:p>
                  </a:txBody>
                  <a:tcPr vert="horz"/>
                </a:tc>
                <a:tc>
                  <a:txBody>
                    <a:bodyPr wrap="square"/>
                    <a:lstStyle/>
                    <a:p>
                      <a:pPr>
                        <a:buNone/>
                      </a:pPr>
                      <a:r>
                        <a:rPr lang="zh-CN" altLang="en-US" sz="2400">
                          <a:latin typeface="Times New Roman" panose="02020603050405020304" charset="0"/>
                          <a:ea typeface="华文中宋" panose="02010600040101010101" charset="-122"/>
                        </a:rPr>
                        <a:t>情绪名词作主语</a:t>
                      </a:r>
                      <a:endParaRPr lang="zh-CN" altLang="en-US" sz="2400">
                        <a:latin typeface="Times New Roman" panose="02020603050405020304" charset="0"/>
                        <a:ea typeface="华文中宋" panose="02010600040101010101" charset="-122"/>
                      </a:endParaRPr>
                    </a:p>
                  </a:txBody>
                  <a:tcPr vert="horz"/>
                </a:tc>
                <a:tc>
                  <a:txBody>
                    <a:bodyPr wrap="square"/>
                    <a:lstStyle/>
                    <a:p>
                      <a:pPr>
                        <a:buNone/>
                      </a:pPr>
                      <a:r>
                        <a:rPr lang="zh-CN" altLang="en-US" sz="2400">
                          <a:latin typeface="Times New Roman" panose="02020603050405020304" charset="0"/>
                          <a:ea typeface="华文中宋" panose="02010600040101010101" charset="-122"/>
                        </a:rPr>
                        <a:t>时间名词作主语</a:t>
                      </a:r>
                      <a:endParaRPr lang="zh-CN" altLang="en-US" sz="2400">
                        <a:latin typeface="Times New Roman" panose="02020603050405020304" charset="0"/>
                        <a:ea typeface="华文中宋" panose="02010600040101010101" charset="-122"/>
                      </a:endParaRPr>
                    </a:p>
                  </a:txBody>
                  <a:tcPr vert="horz"/>
                </a:tc>
                <a:tc>
                  <a:txBody>
                    <a:bodyPr wrap="square"/>
                    <a:lstStyle/>
                    <a:p>
                      <a:pPr>
                        <a:buNone/>
                      </a:pPr>
                      <a:r>
                        <a:rPr lang="en-US" altLang="zh-CN" sz="2400">
                          <a:latin typeface="Times New Roman" panose="02020603050405020304" charset="0"/>
                          <a:ea typeface="华文中宋" panose="02010600040101010101" charset="-122"/>
                          <a:cs typeface="Times New Roman" panose="02020603050405020304" charset="0"/>
                        </a:rPr>
                        <a:t>who</a:t>
                      </a:r>
                      <a:r>
                        <a:rPr lang="zh-CN" altLang="en-US" sz="2400">
                          <a:latin typeface="Times New Roman" panose="02020603050405020304" charset="0"/>
                          <a:ea typeface="华文中宋" panose="02010600040101010101" charset="-122"/>
                          <a:cs typeface="Times New Roman" panose="02020603050405020304" charset="0"/>
                        </a:rPr>
                        <a:t>引导的非限制性定从</a:t>
                      </a:r>
                      <a:endParaRPr lang="zh-CN" altLang="en-US" sz="2400">
                        <a:latin typeface="Times New Roman" panose="02020603050405020304" charset="0"/>
                        <a:ea typeface="华文中宋" panose="02010600040101010101" charset="-122"/>
                        <a:cs typeface="Times New Roman" panose="02020603050405020304" charset="0"/>
                      </a:endParaRPr>
                    </a:p>
                  </a:txBody>
                  <a:tcPr vert="horz"/>
                </a:tc>
                <a:tc>
                  <a:txBody>
                    <a:bodyPr wrap="square"/>
                    <a:lstStyle/>
                    <a:p>
                      <a:pPr>
                        <a:buNone/>
                      </a:pPr>
                      <a:r>
                        <a:rPr lang="en-US" altLang="zh-CN" sz="2400">
                          <a:latin typeface="Times New Roman" panose="02020603050405020304" charset="0"/>
                          <a:ea typeface="华文中宋" panose="02010600040101010101" charset="-122"/>
                          <a:cs typeface="Times New Roman" panose="02020603050405020304" charset="0"/>
                        </a:rPr>
                        <a:t>what </a:t>
                      </a:r>
                      <a:r>
                        <a:rPr lang="zh-CN" altLang="en-US" sz="2400">
                          <a:latin typeface="Times New Roman" panose="02020603050405020304" charset="0"/>
                          <a:ea typeface="华文中宋" panose="02010600040101010101" charset="-122"/>
                          <a:cs typeface="Times New Roman" panose="02020603050405020304" charset="0"/>
                        </a:rPr>
                        <a:t>引导情绪类名词性从句</a:t>
                      </a:r>
                      <a:endParaRPr lang="zh-CN" altLang="en-US" sz="2400">
                        <a:latin typeface="Times New Roman" panose="02020603050405020304" charset="0"/>
                        <a:ea typeface="华文中宋" panose="02010600040101010101" charset="-122"/>
                        <a:cs typeface="Times New Roman" panose="02020603050405020304" charset="0"/>
                      </a:endParaRPr>
                    </a:p>
                  </a:txBody>
                  <a:tcPr vert="horz"/>
                </a:tc>
                <a:tc>
                  <a:txBody>
                    <a:bodyPr wrap="square"/>
                    <a:lstStyle/>
                    <a:p>
                      <a:pPr>
                        <a:buNone/>
                      </a:pPr>
                      <a:r>
                        <a:rPr lang="zh-CN" altLang="en-US" sz="2400">
                          <a:latin typeface="Times New Roman" panose="02020603050405020304" charset="0"/>
                          <a:ea typeface="华文中宋" panose="02010600040101010101" charset="-122"/>
                        </a:rPr>
                        <a:t>突然想到</a:t>
                      </a:r>
                      <a:endParaRPr lang="zh-CN" altLang="en-US" sz="2400">
                        <a:latin typeface="Times New Roman" panose="02020603050405020304" charset="0"/>
                        <a:ea typeface="华文中宋" panose="02010600040101010101" charset="-122"/>
                      </a:endParaRPr>
                    </a:p>
                  </a:txBody>
                  <a:tcPr vert="horz"/>
                </a:tc>
                <a:tc rowSpan="2">
                  <a:txBody>
                    <a:bodyPr wrap="square"/>
                    <a:lstStyle/>
                    <a:p>
                      <a:pPr>
                        <a:buNone/>
                      </a:pPr>
                      <a:endParaRPr lang="zh-CN" altLang="en-US" sz="2400">
                        <a:latin typeface="Times New Roman" panose="02020603050405020304" charset="0"/>
                        <a:ea typeface="华文中宋" panose="02010600040101010101" charset="-122"/>
                        <a:cs typeface="Times New Roman" panose="02020603050405020304" charset="0"/>
                      </a:endParaRPr>
                    </a:p>
                  </a:txBody>
                  <a:tcPr vert="horz"/>
                </a:tc>
              </a:tr>
              <a:tr h="1207770">
                <a:tc vMerge="1">
                  <a:tcPr/>
                </a:tc>
                <a:tc>
                  <a:txBody>
                    <a:bodyPr wrap="square"/>
                    <a:lstStyle/>
                    <a:p>
                      <a:pPr>
                        <a:buNone/>
                      </a:pPr>
                      <a:endParaRPr lang="zh-CN" altLang="en-US" sz="2400">
                        <a:latin typeface="Times New Roman" panose="02020603050405020304" charset="0"/>
                        <a:cs typeface="Times New Roman" panose="02020603050405020304" charset="0"/>
                      </a:endParaRPr>
                    </a:p>
                  </a:txBody>
                  <a:tcPr vert="horz"/>
                </a:tc>
                <a:tc>
                  <a:txBody>
                    <a:bodyPr wrap="square"/>
                    <a:lstStyle/>
                    <a:p>
                      <a:pPr>
                        <a:buNone/>
                      </a:pPr>
                      <a:endParaRPr lang="zh-CN" altLang="en-US" sz="2400">
                        <a:latin typeface="Times New Roman" panose="02020603050405020304" charset="0"/>
                        <a:cs typeface="Times New Roman" panose="02020603050405020304" charset="0"/>
                      </a:endParaRPr>
                    </a:p>
                  </a:txBody>
                  <a:tcPr vert="horz"/>
                </a:tc>
                <a:tc>
                  <a:txBody>
                    <a:bodyPr wrap="square"/>
                    <a:lstStyle/>
                    <a:p>
                      <a:pPr>
                        <a:buNone/>
                      </a:pPr>
                      <a:endParaRPr lang="zh-CN" altLang="en-US" sz="2400">
                        <a:latin typeface="Times New Roman" panose="02020603050405020304" charset="0"/>
                        <a:cs typeface="Times New Roman" panose="02020603050405020304" charset="0"/>
                      </a:endParaRPr>
                    </a:p>
                  </a:txBody>
                  <a:tcPr vert="horz"/>
                </a:tc>
                <a:tc>
                  <a:txBody>
                    <a:bodyPr wrap="square"/>
                    <a:lstStyle/>
                    <a:p>
                      <a:pPr>
                        <a:buNone/>
                      </a:pPr>
                      <a:endParaRPr lang="zh-CN" altLang="en-US" sz="2400">
                        <a:latin typeface="Times New Roman" panose="02020603050405020304" charset="0"/>
                        <a:cs typeface="Times New Roman" panose="02020603050405020304" charset="0"/>
                      </a:endParaRPr>
                    </a:p>
                  </a:txBody>
                  <a:tcPr vert="horz"/>
                </a:tc>
                <a:tc>
                  <a:txBody>
                    <a:bodyPr wrap="square"/>
                    <a:lstStyle/>
                    <a:p>
                      <a:pPr>
                        <a:buNone/>
                      </a:pPr>
                      <a:endParaRPr lang="zh-CN" altLang="en-US" sz="2400">
                        <a:latin typeface="Times New Roman" panose="02020603050405020304" charset="0"/>
                        <a:cs typeface="Times New Roman" panose="02020603050405020304" charset="0"/>
                      </a:endParaRPr>
                    </a:p>
                  </a:txBody>
                  <a:tcPr vert="horz"/>
                </a:tc>
                <a:tc>
                  <a:txBody>
                    <a:bodyPr wrap="square"/>
                    <a:lstStyle/>
                    <a:p>
                      <a:pPr>
                        <a:buNone/>
                      </a:pPr>
                      <a:endParaRPr lang="zh-CN" altLang="en-US" sz="2400">
                        <a:latin typeface="Times New Roman" panose="02020603050405020304" charset="0"/>
                        <a:cs typeface="Times New Roman" panose="02020603050405020304" charset="0"/>
                      </a:endParaRPr>
                    </a:p>
                  </a:txBody>
                  <a:tcPr vert="horz"/>
                </a:tc>
                <a:tc>
                  <a:txBody>
                    <a:bodyPr wrap="square"/>
                    <a:lstStyle/>
                    <a:p>
                      <a:pPr>
                        <a:buNone/>
                      </a:pPr>
                      <a:endParaRPr lang="zh-CN" altLang="en-US" sz="2400">
                        <a:latin typeface="Times New Roman" panose="02020603050405020304" charset="0"/>
                        <a:cs typeface="Times New Roman" panose="02020603050405020304" charset="0"/>
                      </a:endParaRPr>
                    </a:p>
                  </a:txBody>
                  <a:tcPr vert="horz"/>
                </a:tc>
                <a:tc>
                  <a:txBody>
                    <a:bodyPr wrap="square"/>
                    <a:lstStyle/>
                    <a:p>
                      <a:pPr>
                        <a:buNone/>
                      </a:pPr>
                      <a:endParaRPr lang="zh-CN" altLang="en-US" sz="2400">
                        <a:latin typeface="Times New Roman" panose="02020603050405020304" charset="0"/>
                        <a:cs typeface="Times New Roman" panose="02020603050405020304" charset="0"/>
                      </a:endParaRPr>
                    </a:p>
                  </a:txBody>
                  <a:tcPr vert="horz"/>
                </a:tc>
                <a:tc>
                  <a:txBody>
                    <a:bodyPr wrap="square"/>
                    <a:lstStyle/>
                    <a:p>
                      <a:pPr>
                        <a:buNone/>
                      </a:pPr>
                      <a:endParaRPr lang="zh-CN" altLang="en-US" sz="2400">
                        <a:latin typeface="Times New Roman" panose="02020603050405020304" charset="0"/>
                        <a:cs typeface="Times New Roman" panose="02020603050405020304" charset="0"/>
                      </a:endParaRPr>
                    </a:p>
                  </a:txBody>
                  <a:tcPr vert="horz"/>
                </a:tc>
                <a:tc>
                  <a:txBody>
                    <a:bodyPr wrap="square"/>
                    <a:lstStyle/>
                    <a:p>
                      <a:pPr>
                        <a:buNone/>
                      </a:pPr>
                      <a:endParaRPr lang="zh-CN" altLang="en-US" sz="2400">
                        <a:latin typeface="Times New Roman" panose="02020603050405020304" charset="0"/>
                        <a:cs typeface="Times New Roman" panose="02020603050405020304" charset="0"/>
                      </a:endParaRPr>
                    </a:p>
                  </a:txBody>
                  <a:tcPr vert="horz"/>
                </a:tc>
                <a:tc>
                  <a:txBody>
                    <a:bodyPr wrap="square"/>
                    <a:lstStyle/>
                    <a:p>
                      <a:pPr>
                        <a:buNone/>
                      </a:pPr>
                      <a:endParaRPr lang="zh-CN" altLang="en-US" sz="2400">
                        <a:latin typeface="Times New Roman" panose="02020603050405020304" charset="0"/>
                        <a:cs typeface="Times New Roman" panose="02020603050405020304" charset="0"/>
                      </a:endParaRPr>
                    </a:p>
                  </a:txBody>
                  <a:tcPr vert="horz"/>
                </a:tc>
                <a:tc>
                  <a:txBody>
                    <a:bodyPr wrap="square"/>
                    <a:lstStyle/>
                    <a:p>
                      <a:pPr>
                        <a:buNone/>
                      </a:pPr>
                      <a:endParaRPr lang="zh-CN" altLang="en-US" sz="2400">
                        <a:latin typeface="Times New Roman" panose="02020603050405020304" charset="0"/>
                        <a:cs typeface="Times New Roman" panose="02020603050405020304" charset="0"/>
                      </a:endParaRPr>
                    </a:p>
                  </a:txBody>
                  <a:tcPr vert="horz"/>
                </a:tc>
                <a:tc vMerge="1">
                  <a:tcPr/>
                </a:tc>
              </a:tr>
            </a:tbl>
          </a:graphicData>
        </a:graphic>
      </p:graphicFrame>
    </p:spTree>
    <p:custDataLst>
      <p:tags r:id="rId4"/>
    </p:custData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 name="圆角矩形 4"/>
          <p:cNvSpPr/>
          <p:nvPr>
            <p:custDataLst>
              <p:tags r:id="rId1"/>
            </p:custDataLst>
          </p:nvPr>
        </p:nvSpPr>
        <p:spPr>
          <a:xfrm>
            <a:off x="290830" y="777875"/>
            <a:ext cx="11757025" cy="5853430"/>
          </a:xfrm>
          <a:prstGeom prst="roundRect">
            <a:avLst>
              <a:gd name="adj" fmla="val 6317"/>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文本框 40"/>
          <p:cNvSpPr txBox="1"/>
          <p:nvPr>
            <p:custDataLst>
              <p:tags r:id="rId2"/>
            </p:custDataLst>
          </p:nvPr>
        </p:nvSpPr>
        <p:spPr>
          <a:xfrm>
            <a:off x="673735" y="986155"/>
            <a:ext cx="11057255" cy="4879340"/>
          </a:xfrm>
          <a:prstGeom prst="rect">
            <a:avLst/>
          </a:prstGeom>
          <a:noFill/>
        </p:spPr>
        <p:txBody>
          <a:bodyPr wrap="square" rtlCol="0">
            <a:noAutofit/>
          </a:bodyPr>
          <a:lstStyle/>
          <a:p>
            <a:pPr indent="457200" algn="l" fontAlgn="auto">
              <a:lnSpc>
                <a:spcPct val="125000"/>
              </a:lnSpc>
            </a:pPr>
            <a:r>
              <a:rPr lang="en-US" altLang="zh-CN" sz="2800">
                <a:latin typeface="Times New Roman" panose="02020603050405020304" charset="0"/>
                <a:cs typeface="Times New Roman" panose="02020603050405020304" charset="0"/>
              </a:rPr>
              <a:t>On ____________            , the twins — _____________          planned to make breakfast (___________________________)            for ____          and bring it in bed in order to ________________          . </a:t>
            </a:r>
            <a:endParaRPr lang="en-US" altLang="zh-CN" sz="2800">
              <a:latin typeface="Times New Roman" panose="02020603050405020304" charset="0"/>
              <a:cs typeface="Times New Roman" panose="02020603050405020304" charset="0"/>
            </a:endParaRPr>
          </a:p>
          <a:p>
            <a:pPr indent="457200" algn="l" fontAlgn="auto">
              <a:lnSpc>
                <a:spcPct val="125000"/>
              </a:lnSpc>
            </a:pPr>
            <a:r>
              <a:rPr lang="en-US" altLang="zh-CN" sz="2800">
                <a:latin typeface="Times New Roman" panose="02020603050405020304" charset="0"/>
                <a:cs typeface="Times New Roman" panose="02020603050405020304" charset="0"/>
              </a:rPr>
              <a:t>On that day, they began early at 6:00 a.m. ____________             , boiling porridge and preparing French toast by dipping bread in milk and egg mixture. Everything went ________         in the beginning. </a:t>
            </a:r>
            <a:r>
              <a:rPr lang="en-US" altLang="zh-CN" sz="2800" b="1">
                <a:latin typeface="Times New Roman" panose="02020603050405020304" charset="0"/>
                <a:cs typeface="Times New Roman" panose="02020603050405020304" charset="0"/>
              </a:rPr>
              <a:t>However</a:t>
            </a:r>
            <a:r>
              <a:rPr lang="en-US" altLang="zh-CN" sz="2800">
                <a:latin typeface="Times New Roman" panose="02020603050405020304" charset="0"/>
                <a:cs typeface="Times New Roman" panose="02020603050405020304" charset="0"/>
              </a:rPr>
              <a:t>, later they met some challenges: the bread turned ______because of the hot pan; the porridge __________ and ________ the fire; Jeff accidentally _______ the hot burner.  All in all, the kitchen was _________         . </a:t>
            </a:r>
            <a:endParaRPr lang="en-US" altLang="zh-CN" sz="2800">
              <a:latin typeface="Times New Roman" panose="02020603050405020304" charset="0"/>
              <a:cs typeface="Times New Roman" panose="02020603050405020304" charset="0"/>
            </a:endParaRPr>
          </a:p>
        </p:txBody>
      </p:sp>
      <p:sp>
        <p:nvSpPr>
          <p:cNvPr id="3" name="流程图: 可选过程 2"/>
          <p:cNvSpPr/>
          <p:nvPr>
            <p:custDataLst>
              <p:tags r:id="rId3"/>
            </p:custDataLst>
          </p:nvPr>
        </p:nvSpPr>
        <p:spPr>
          <a:xfrm>
            <a:off x="323215" y="116205"/>
            <a:ext cx="2839085" cy="527685"/>
          </a:xfrm>
          <a:prstGeom prst="flowChartAlternateProcess">
            <a:avLst/>
          </a:prstGeom>
          <a:solidFill>
            <a:schemeClr val="accent4">
              <a:lumMod val="20000"/>
              <a:lumOff val="8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chemeClr val="tx1"/>
                </a:solidFill>
                <a:latin typeface="Times New Roman" panose="02020603050405020304" charset="0"/>
                <a:ea typeface="华文中宋" panose="02010600040101010101" charset="-122"/>
                <a:cs typeface="Times New Roman" panose="02020603050405020304" charset="0"/>
              </a:rPr>
              <a:t>Step1 </a:t>
            </a:r>
            <a:r>
              <a:rPr lang="zh-CN" altLang="en-US" sz="2800">
                <a:solidFill>
                  <a:schemeClr val="tx1"/>
                </a:solidFill>
                <a:latin typeface="Times New Roman" panose="02020603050405020304" charset="0"/>
                <a:ea typeface="华文中宋" panose="02010600040101010101" charset="-122"/>
                <a:cs typeface="Times New Roman" panose="02020603050405020304" charset="0"/>
              </a:rPr>
              <a:t>读懂原文</a:t>
            </a:r>
            <a:endParaRPr lang="zh-CN" altLang="en-US" sz="2800">
              <a:solidFill>
                <a:schemeClr val="tx1"/>
              </a:solidFill>
              <a:latin typeface="Times New Roman" panose="02020603050405020304" charset="0"/>
              <a:ea typeface="华文中宋" panose="02010600040101010101" charset="-122"/>
              <a:cs typeface="Times New Roman" panose="02020603050405020304" charset="0"/>
            </a:endParaRPr>
          </a:p>
        </p:txBody>
      </p:sp>
      <p:sp>
        <p:nvSpPr>
          <p:cNvPr id="17" name="文本框 16"/>
          <p:cNvSpPr txBox="1"/>
          <p:nvPr>
            <p:custDataLst>
              <p:tags r:id="rId4"/>
            </p:custDataLst>
          </p:nvPr>
        </p:nvSpPr>
        <p:spPr>
          <a:xfrm>
            <a:off x="3341370" y="136525"/>
            <a:ext cx="4318635" cy="521970"/>
          </a:xfrm>
          <a:prstGeom prst="rect">
            <a:avLst/>
          </a:prstGeom>
          <a:noFill/>
        </p:spPr>
        <p:txBody>
          <a:bodyPr wrap="square" rtlCol="0">
            <a:spAutoFit/>
          </a:bodyPr>
          <a:lstStyle/>
          <a:p>
            <a:pPr marL="285750" indent="-285750">
              <a:buFont typeface="Wingdings" panose="05000000000000000000" charset="0"/>
              <a:buChar char=""/>
            </a:pP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读</a:t>
            </a:r>
            <a:r>
              <a:rPr lang="en-US" altLang="zh-CN" sz="2800" b="1">
                <a:latin typeface="Times New Roman" panose="02020603050405020304" charset="0"/>
                <a:ea typeface="华文中宋" panose="02010600040101010101" charset="-122"/>
                <a:cs typeface="Times New Roman" panose="02020603050405020304" charset="0"/>
              </a:rPr>
              <a:t>5W1H</a:t>
            </a:r>
            <a:endParaRPr lang="en-US" altLang="zh-CN" sz="2800" b="1">
              <a:latin typeface="Times New Roman" panose="02020603050405020304" charset="0"/>
              <a:ea typeface="华文中宋" panose="02010600040101010101" charset="-122"/>
              <a:cs typeface="Times New Roman" panose="02020603050405020304" charset="0"/>
            </a:endParaRPr>
          </a:p>
        </p:txBody>
      </p:sp>
      <p:sp>
        <p:nvSpPr>
          <p:cNvPr id="6" name="文本框 5"/>
          <p:cNvSpPr txBox="1"/>
          <p:nvPr>
            <p:custDataLst>
              <p:tags r:id="rId5"/>
            </p:custDataLst>
          </p:nvPr>
        </p:nvSpPr>
        <p:spPr>
          <a:xfrm>
            <a:off x="3941445" y="1073785"/>
            <a:ext cx="1190625" cy="521970"/>
          </a:xfrm>
          <a:prstGeom prst="rect">
            <a:avLst/>
          </a:prstGeom>
          <a:noFill/>
        </p:spPr>
        <p:txBody>
          <a:bodyPr wrap="square" rtlCol="0">
            <a:spAutoFit/>
          </a:bodyPr>
          <a:lstStyle/>
          <a:p>
            <a:r>
              <a:rPr lang="en-US" altLang="zh-CN" sz="2800" b="1">
                <a:solidFill>
                  <a:schemeClr val="bg1"/>
                </a:solidFill>
                <a:highlight>
                  <a:srgbClr val="0000FF"/>
                </a:highlight>
                <a:latin typeface="Times New Roman" panose="02020603050405020304" charset="0"/>
                <a:cs typeface="Times New Roman" panose="02020603050405020304" charset="0"/>
              </a:rPr>
              <a:t>when</a:t>
            </a:r>
            <a:endParaRPr lang="en-US" altLang="zh-CN" sz="2800" b="1">
              <a:solidFill>
                <a:schemeClr val="bg1"/>
              </a:solidFill>
              <a:highlight>
                <a:srgbClr val="0000FF"/>
              </a:highlight>
              <a:latin typeface="Times New Roman" panose="02020603050405020304" charset="0"/>
              <a:cs typeface="Times New Roman" panose="02020603050405020304" charset="0"/>
            </a:endParaRPr>
          </a:p>
        </p:txBody>
      </p:sp>
      <p:sp>
        <p:nvSpPr>
          <p:cNvPr id="7" name="文本框 6"/>
          <p:cNvSpPr txBox="1"/>
          <p:nvPr>
            <p:custDataLst>
              <p:tags r:id="rId6"/>
            </p:custDataLst>
          </p:nvPr>
        </p:nvSpPr>
        <p:spPr>
          <a:xfrm>
            <a:off x="9326245" y="1073785"/>
            <a:ext cx="1190625" cy="521970"/>
          </a:xfrm>
          <a:prstGeom prst="rect">
            <a:avLst/>
          </a:prstGeom>
          <a:noFill/>
        </p:spPr>
        <p:txBody>
          <a:bodyPr wrap="square" rtlCol="0">
            <a:spAutoFit/>
          </a:bodyPr>
          <a:lstStyle/>
          <a:p>
            <a:r>
              <a:rPr lang="en-US" altLang="zh-CN" sz="2800" b="1">
                <a:solidFill>
                  <a:schemeClr val="bg1"/>
                </a:solidFill>
                <a:highlight>
                  <a:srgbClr val="0000FF"/>
                </a:highlight>
                <a:latin typeface="Times New Roman" panose="02020603050405020304" charset="0"/>
                <a:cs typeface="Times New Roman" panose="02020603050405020304" charset="0"/>
              </a:rPr>
              <a:t>who</a:t>
            </a:r>
            <a:endParaRPr lang="en-US" altLang="zh-CN" sz="2800" b="1">
              <a:solidFill>
                <a:schemeClr val="bg1"/>
              </a:solidFill>
              <a:highlight>
                <a:srgbClr val="0000FF"/>
              </a:highlight>
              <a:latin typeface="Times New Roman" panose="02020603050405020304" charset="0"/>
              <a:cs typeface="Times New Roman" panose="02020603050405020304" charset="0"/>
            </a:endParaRPr>
          </a:p>
        </p:txBody>
      </p:sp>
      <p:sp>
        <p:nvSpPr>
          <p:cNvPr id="8" name="文本框 7"/>
          <p:cNvSpPr txBox="1"/>
          <p:nvPr>
            <p:custDataLst>
              <p:tags r:id="rId7"/>
            </p:custDataLst>
          </p:nvPr>
        </p:nvSpPr>
        <p:spPr>
          <a:xfrm>
            <a:off x="8503285" y="1597025"/>
            <a:ext cx="1190625" cy="521970"/>
          </a:xfrm>
          <a:prstGeom prst="rect">
            <a:avLst/>
          </a:prstGeom>
          <a:noFill/>
        </p:spPr>
        <p:txBody>
          <a:bodyPr wrap="square" rtlCol="0">
            <a:spAutoFit/>
          </a:bodyPr>
          <a:lstStyle/>
          <a:p>
            <a:r>
              <a:rPr lang="en-US" altLang="zh-CN" sz="2800" b="1">
                <a:solidFill>
                  <a:schemeClr val="bg1"/>
                </a:solidFill>
                <a:highlight>
                  <a:srgbClr val="0000FF"/>
                </a:highlight>
                <a:latin typeface="Times New Roman" panose="02020603050405020304" charset="0"/>
                <a:cs typeface="Times New Roman" panose="02020603050405020304" charset="0"/>
              </a:rPr>
              <a:t>what</a:t>
            </a:r>
            <a:endParaRPr lang="en-US" altLang="zh-CN" sz="2800" b="1">
              <a:solidFill>
                <a:schemeClr val="bg1"/>
              </a:solidFill>
              <a:highlight>
                <a:srgbClr val="0000FF"/>
              </a:highlight>
              <a:latin typeface="Times New Roman" panose="02020603050405020304" charset="0"/>
              <a:cs typeface="Times New Roman" panose="02020603050405020304" charset="0"/>
            </a:endParaRPr>
          </a:p>
        </p:txBody>
      </p:sp>
      <p:sp>
        <p:nvSpPr>
          <p:cNvPr id="10" name="文本框 9"/>
          <p:cNvSpPr txBox="1"/>
          <p:nvPr>
            <p:custDataLst>
              <p:tags r:id="rId8"/>
            </p:custDataLst>
          </p:nvPr>
        </p:nvSpPr>
        <p:spPr>
          <a:xfrm>
            <a:off x="10738485" y="1615440"/>
            <a:ext cx="1190625" cy="521970"/>
          </a:xfrm>
          <a:prstGeom prst="rect">
            <a:avLst/>
          </a:prstGeom>
          <a:noFill/>
        </p:spPr>
        <p:txBody>
          <a:bodyPr wrap="square" rtlCol="0">
            <a:spAutoFit/>
          </a:bodyPr>
          <a:lstStyle/>
          <a:p>
            <a:r>
              <a:rPr lang="en-US" altLang="zh-CN" sz="2800" b="1">
                <a:solidFill>
                  <a:schemeClr val="bg1"/>
                </a:solidFill>
                <a:highlight>
                  <a:srgbClr val="0000FF"/>
                </a:highlight>
                <a:latin typeface="Times New Roman" panose="02020603050405020304" charset="0"/>
                <a:cs typeface="Times New Roman" panose="02020603050405020304" charset="0"/>
              </a:rPr>
              <a:t>who</a:t>
            </a:r>
            <a:endParaRPr lang="en-US" altLang="zh-CN" sz="2800" b="1">
              <a:solidFill>
                <a:schemeClr val="bg1"/>
              </a:solidFill>
              <a:highlight>
                <a:srgbClr val="0000FF"/>
              </a:highlight>
              <a:latin typeface="Times New Roman" panose="02020603050405020304" charset="0"/>
              <a:cs typeface="Times New Roman" panose="02020603050405020304" charset="0"/>
            </a:endParaRPr>
          </a:p>
        </p:txBody>
      </p:sp>
      <p:sp>
        <p:nvSpPr>
          <p:cNvPr id="11" name="文本框 10"/>
          <p:cNvSpPr txBox="1"/>
          <p:nvPr>
            <p:custDataLst>
              <p:tags r:id="rId9"/>
            </p:custDataLst>
          </p:nvPr>
        </p:nvSpPr>
        <p:spPr>
          <a:xfrm>
            <a:off x="7962900" y="2136775"/>
            <a:ext cx="1190625" cy="521970"/>
          </a:xfrm>
          <a:prstGeom prst="rect">
            <a:avLst/>
          </a:prstGeom>
          <a:noFill/>
        </p:spPr>
        <p:txBody>
          <a:bodyPr wrap="square" rtlCol="0">
            <a:spAutoFit/>
          </a:bodyPr>
          <a:lstStyle/>
          <a:p>
            <a:r>
              <a:rPr lang="en-US" altLang="zh-CN" sz="2800" b="1">
                <a:solidFill>
                  <a:schemeClr val="bg1"/>
                </a:solidFill>
                <a:highlight>
                  <a:srgbClr val="0000FF"/>
                </a:highlight>
                <a:latin typeface="Times New Roman" panose="02020603050405020304" charset="0"/>
                <a:cs typeface="Times New Roman" panose="02020603050405020304" charset="0"/>
              </a:rPr>
              <a:t>why</a:t>
            </a:r>
            <a:endParaRPr lang="en-US" altLang="zh-CN" sz="2800" b="1">
              <a:solidFill>
                <a:schemeClr val="bg1"/>
              </a:solidFill>
              <a:highlight>
                <a:srgbClr val="0000FF"/>
              </a:highlight>
              <a:latin typeface="Times New Roman" panose="02020603050405020304" charset="0"/>
              <a:cs typeface="Times New Roman" panose="02020603050405020304" charset="0"/>
            </a:endParaRPr>
          </a:p>
        </p:txBody>
      </p:sp>
      <p:sp>
        <p:nvSpPr>
          <p:cNvPr id="23" name="文本框 22"/>
          <p:cNvSpPr txBox="1"/>
          <p:nvPr>
            <p:custDataLst>
              <p:tags r:id="rId10"/>
            </p:custDataLst>
          </p:nvPr>
        </p:nvSpPr>
        <p:spPr>
          <a:xfrm>
            <a:off x="9432925" y="2700655"/>
            <a:ext cx="1190625" cy="521970"/>
          </a:xfrm>
          <a:prstGeom prst="rect">
            <a:avLst/>
          </a:prstGeom>
          <a:noFill/>
        </p:spPr>
        <p:txBody>
          <a:bodyPr wrap="square" rtlCol="0">
            <a:spAutoFit/>
          </a:bodyPr>
          <a:lstStyle/>
          <a:p>
            <a:r>
              <a:rPr lang="en-US" altLang="zh-CN" sz="2800" b="1">
                <a:solidFill>
                  <a:schemeClr val="bg1"/>
                </a:solidFill>
                <a:highlight>
                  <a:srgbClr val="0000FF"/>
                </a:highlight>
                <a:latin typeface="Times New Roman" panose="02020603050405020304" charset="0"/>
                <a:cs typeface="Times New Roman" panose="02020603050405020304" charset="0"/>
              </a:rPr>
              <a:t>where</a:t>
            </a:r>
            <a:endParaRPr lang="en-US" altLang="zh-CN" sz="2800" b="1">
              <a:solidFill>
                <a:schemeClr val="bg1"/>
              </a:solidFill>
              <a:highlight>
                <a:srgbClr val="0000FF"/>
              </a:highlight>
              <a:latin typeface="Times New Roman" panose="02020603050405020304" charset="0"/>
              <a:cs typeface="Times New Roman" panose="02020603050405020304" charset="0"/>
            </a:endParaRPr>
          </a:p>
        </p:txBody>
      </p:sp>
      <p:sp>
        <p:nvSpPr>
          <p:cNvPr id="24" name="文本框 23"/>
          <p:cNvSpPr txBox="1"/>
          <p:nvPr>
            <p:custDataLst>
              <p:tags r:id="rId11"/>
            </p:custDataLst>
          </p:nvPr>
        </p:nvSpPr>
        <p:spPr>
          <a:xfrm>
            <a:off x="6548755" y="3749675"/>
            <a:ext cx="1190625" cy="521970"/>
          </a:xfrm>
          <a:prstGeom prst="rect">
            <a:avLst/>
          </a:prstGeom>
          <a:noFill/>
        </p:spPr>
        <p:txBody>
          <a:bodyPr wrap="square" rtlCol="0">
            <a:spAutoFit/>
          </a:bodyPr>
          <a:lstStyle/>
          <a:p>
            <a:r>
              <a:rPr lang="en-US" altLang="zh-CN" sz="2800" b="1">
                <a:solidFill>
                  <a:schemeClr val="bg1"/>
                </a:solidFill>
                <a:highlight>
                  <a:srgbClr val="0000FF"/>
                </a:highlight>
                <a:latin typeface="Times New Roman" panose="02020603050405020304" charset="0"/>
                <a:cs typeface="Times New Roman" panose="02020603050405020304" charset="0"/>
              </a:rPr>
              <a:t>how</a:t>
            </a:r>
            <a:endParaRPr lang="en-US" altLang="zh-CN" sz="2800" b="1">
              <a:solidFill>
                <a:schemeClr val="bg1"/>
              </a:solidFill>
              <a:highlight>
                <a:srgbClr val="0000FF"/>
              </a:highlight>
              <a:latin typeface="Times New Roman" panose="02020603050405020304" charset="0"/>
              <a:cs typeface="Times New Roman" panose="02020603050405020304" charset="0"/>
            </a:endParaRPr>
          </a:p>
        </p:txBody>
      </p:sp>
      <p:sp>
        <p:nvSpPr>
          <p:cNvPr id="25" name="文本框 24"/>
          <p:cNvSpPr txBox="1"/>
          <p:nvPr>
            <p:custDataLst>
              <p:tags r:id="rId12"/>
            </p:custDataLst>
          </p:nvPr>
        </p:nvSpPr>
        <p:spPr>
          <a:xfrm>
            <a:off x="9678670" y="5343525"/>
            <a:ext cx="1190625" cy="521970"/>
          </a:xfrm>
          <a:prstGeom prst="rect">
            <a:avLst/>
          </a:prstGeom>
          <a:noFill/>
        </p:spPr>
        <p:txBody>
          <a:bodyPr wrap="square" rtlCol="0">
            <a:spAutoFit/>
          </a:bodyPr>
          <a:lstStyle/>
          <a:p>
            <a:r>
              <a:rPr lang="en-US" altLang="zh-CN" sz="2800" b="1">
                <a:solidFill>
                  <a:schemeClr val="bg1"/>
                </a:solidFill>
                <a:highlight>
                  <a:srgbClr val="0000FF"/>
                </a:highlight>
                <a:latin typeface="Times New Roman" panose="02020603050405020304" charset="0"/>
                <a:cs typeface="Times New Roman" panose="02020603050405020304" charset="0"/>
              </a:rPr>
              <a:t>how</a:t>
            </a:r>
            <a:endParaRPr lang="en-US" altLang="zh-CN" sz="2800" b="1">
              <a:solidFill>
                <a:schemeClr val="bg1"/>
              </a:solidFill>
              <a:highlight>
                <a:srgbClr val="0000FF"/>
              </a:highlight>
              <a:latin typeface="Times New Roman" panose="02020603050405020304" charset="0"/>
              <a:cs typeface="Times New Roman" panose="02020603050405020304" charset="0"/>
            </a:endParaRPr>
          </a:p>
        </p:txBody>
      </p:sp>
      <p:sp>
        <p:nvSpPr>
          <p:cNvPr id="26" name="文本框 25"/>
          <p:cNvSpPr txBox="1"/>
          <p:nvPr>
            <p:custDataLst>
              <p:tags r:id="rId13"/>
            </p:custDataLst>
          </p:nvPr>
        </p:nvSpPr>
        <p:spPr>
          <a:xfrm>
            <a:off x="1725930" y="1104265"/>
            <a:ext cx="3134995" cy="491490"/>
          </a:xfrm>
          <a:prstGeom prst="rect">
            <a:avLst/>
          </a:prstGeom>
          <a:noFill/>
        </p:spPr>
        <p:txBody>
          <a:bodyPr wrap="square" rtlCol="0">
            <a:spAutoFit/>
          </a:bodyPr>
          <a:lstStyle/>
          <a:p>
            <a:r>
              <a:rPr lang="en-US" altLang="zh-CN" sz="2600" b="1">
                <a:solidFill>
                  <a:srgbClr val="C00000"/>
                </a:solidFill>
                <a:latin typeface="Times New Roman" panose="02020603050405020304" charset="0"/>
                <a:cs typeface="Times New Roman" panose="02020603050405020304" charset="0"/>
              </a:rPr>
              <a:t>Mother’s Day</a:t>
            </a:r>
            <a:endParaRPr lang="en-US" altLang="zh-CN" sz="2600" b="1">
              <a:solidFill>
                <a:srgbClr val="C00000"/>
              </a:solidFill>
              <a:latin typeface="Times New Roman" panose="02020603050405020304" charset="0"/>
              <a:cs typeface="Times New Roman" panose="02020603050405020304" charset="0"/>
            </a:endParaRPr>
          </a:p>
        </p:txBody>
      </p:sp>
      <p:sp>
        <p:nvSpPr>
          <p:cNvPr id="27" name="文本框 26"/>
          <p:cNvSpPr txBox="1"/>
          <p:nvPr>
            <p:custDataLst>
              <p:tags r:id="rId14"/>
            </p:custDataLst>
          </p:nvPr>
        </p:nvSpPr>
        <p:spPr>
          <a:xfrm>
            <a:off x="6971030" y="1100455"/>
            <a:ext cx="2611755" cy="491490"/>
          </a:xfrm>
          <a:prstGeom prst="rect">
            <a:avLst/>
          </a:prstGeom>
          <a:noFill/>
        </p:spPr>
        <p:txBody>
          <a:bodyPr wrap="square" rtlCol="0">
            <a:spAutoFit/>
          </a:bodyPr>
          <a:lstStyle/>
          <a:p>
            <a:r>
              <a:rPr lang="en-US" altLang="zh-CN" sz="2600" b="1">
                <a:solidFill>
                  <a:srgbClr val="C00000"/>
                </a:solidFill>
                <a:latin typeface="Times New Roman" panose="02020603050405020304" charset="0"/>
                <a:cs typeface="Times New Roman" panose="02020603050405020304" charset="0"/>
              </a:rPr>
              <a:t>Jeff and Jenna</a:t>
            </a:r>
            <a:endParaRPr lang="en-US" altLang="zh-CN" sz="2600" b="1">
              <a:solidFill>
                <a:srgbClr val="C00000"/>
              </a:solidFill>
              <a:latin typeface="Times New Roman" panose="02020603050405020304" charset="0"/>
              <a:cs typeface="Times New Roman" panose="02020603050405020304" charset="0"/>
            </a:endParaRPr>
          </a:p>
        </p:txBody>
      </p:sp>
      <p:sp>
        <p:nvSpPr>
          <p:cNvPr id="28" name="文本框 27"/>
          <p:cNvSpPr txBox="1"/>
          <p:nvPr>
            <p:custDataLst>
              <p:tags r:id="rId15"/>
            </p:custDataLst>
          </p:nvPr>
        </p:nvSpPr>
        <p:spPr>
          <a:xfrm>
            <a:off x="3509645" y="1643380"/>
            <a:ext cx="5211445" cy="491490"/>
          </a:xfrm>
          <a:prstGeom prst="rect">
            <a:avLst/>
          </a:prstGeom>
          <a:noFill/>
        </p:spPr>
        <p:txBody>
          <a:bodyPr wrap="square" rtlCol="0">
            <a:spAutoFit/>
          </a:bodyPr>
          <a:lstStyle/>
          <a:p>
            <a:r>
              <a:rPr lang="en-US" altLang="zh-CN" sz="2600" b="1">
                <a:solidFill>
                  <a:srgbClr val="C00000"/>
                </a:solidFill>
                <a:latin typeface="Times New Roman" panose="02020603050405020304" charset="0"/>
                <a:cs typeface="Times New Roman" panose="02020603050405020304" charset="0"/>
              </a:rPr>
              <a:t>French toast &amp; chicken porridge</a:t>
            </a:r>
            <a:endParaRPr lang="en-US" altLang="zh-CN" sz="2600" b="1">
              <a:solidFill>
                <a:srgbClr val="C00000"/>
              </a:solidFill>
              <a:latin typeface="Times New Roman" panose="02020603050405020304" charset="0"/>
              <a:cs typeface="Times New Roman" panose="02020603050405020304" charset="0"/>
            </a:endParaRPr>
          </a:p>
        </p:txBody>
      </p:sp>
      <p:sp>
        <p:nvSpPr>
          <p:cNvPr id="29" name="文本框 28"/>
          <p:cNvSpPr txBox="1"/>
          <p:nvPr>
            <p:custDataLst>
              <p:tags r:id="rId16"/>
            </p:custDataLst>
          </p:nvPr>
        </p:nvSpPr>
        <p:spPr>
          <a:xfrm>
            <a:off x="9909810" y="1633855"/>
            <a:ext cx="984250" cy="491490"/>
          </a:xfrm>
          <a:prstGeom prst="rect">
            <a:avLst/>
          </a:prstGeom>
          <a:noFill/>
        </p:spPr>
        <p:txBody>
          <a:bodyPr wrap="square" rtlCol="0">
            <a:spAutoFit/>
          </a:bodyPr>
          <a:lstStyle/>
          <a:p>
            <a:r>
              <a:rPr lang="en-US" altLang="zh-CN" sz="2600" b="1">
                <a:solidFill>
                  <a:srgbClr val="C00000"/>
                </a:solidFill>
                <a:latin typeface="Times New Roman" panose="02020603050405020304" charset="0"/>
                <a:cs typeface="Times New Roman" panose="02020603050405020304" charset="0"/>
              </a:rPr>
              <a:t>mom</a:t>
            </a:r>
            <a:endParaRPr lang="en-US" altLang="zh-CN" sz="2600" b="1">
              <a:solidFill>
                <a:srgbClr val="C00000"/>
              </a:solidFill>
              <a:latin typeface="Times New Roman" panose="02020603050405020304" charset="0"/>
              <a:cs typeface="Times New Roman" panose="02020603050405020304" charset="0"/>
            </a:endParaRPr>
          </a:p>
        </p:txBody>
      </p:sp>
      <p:sp>
        <p:nvSpPr>
          <p:cNvPr id="30" name="文本框 29"/>
          <p:cNvSpPr txBox="1"/>
          <p:nvPr>
            <p:custDataLst>
              <p:tags r:id="rId17"/>
            </p:custDataLst>
          </p:nvPr>
        </p:nvSpPr>
        <p:spPr>
          <a:xfrm>
            <a:off x="5055870" y="2174875"/>
            <a:ext cx="3019425" cy="491490"/>
          </a:xfrm>
          <a:prstGeom prst="rect">
            <a:avLst/>
          </a:prstGeom>
          <a:noFill/>
        </p:spPr>
        <p:txBody>
          <a:bodyPr wrap="square" rtlCol="0">
            <a:spAutoFit/>
          </a:bodyPr>
          <a:lstStyle/>
          <a:p>
            <a:r>
              <a:rPr lang="en-US" altLang="zh-CN" sz="2600" b="1">
                <a:solidFill>
                  <a:srgbClr val="C00000"/>
                </a:solidFill>
                <a:latin typeface="Times New Roman" panose="02020603050405020304" charset="0"/>
                <a:cs typeface="Times New Roman" panose="02020603050405020304" charset="0"/>
              </a:rPr>
              <a:t>gave her a surprise</a:t>
            </a:r>
            <a:endParaRPr lang="en-US" altLang="zh-CN" sz="2600" b="1">
              <a:solidFill>
                <a:srgbClr val="C00000"/>
              </a:solidFill>
              <a:latin typeface="Times New Roman" panose="02020603050405020304" charset="0"/>
              <a:cs typeface="Times New Roman" panose="02020603050405020304" charset="0"/>
            </a:endParaRPr>
          </a:p>
        </p:txBody>
      </p:sp>
      <p:sp>
        <p:nvSpPr>
          <p:cNvPr id="31" name="文本框 30"/>
          <p:cNvSpPr txBox="1"/>
          <p:nvPr>
            <p:custDataLst>
              <p:tags r:id="rId18"/>
            </p:custDataLst>
          </p:nvPr>
        </p:nvSpPr>
        <p:spPr>
          <a:xfrm>
            <a:off x="7243445" y="2705100"/>
            <a:ext cx="2451100" cy="491490"/>
          </a:xfrm>
          <a:prstGeom prst="rect">
            <a:avLst/>
          </a:prstGeom>
          <a:noFill/>
        </p:spPr>
        <p:txBody>
          <a:bodyPr wrap="square" rtlCol="0">
            <a:spAutoFit/>
          </a:bodyPr>
          <a:lstStyle/>
          <a:p>
            <a:r>
              <a:rPr lang="en-US" altLang="zh-CN" sz="2600" b="1">
                <a:solidFill>
                  <a:srgbClr val="C00000"/>
                </a:solidFill>
                <a:latin typeface="Times New Roman" panose="02020603050405020304" charset="0"/>
                <a:cs typeface="Times New Roman" panose="02020603050405020304" charset="0"/>
              </a:rPr>
              <a:t>in the kitchen</a:t>
            </a:r>
            <a:endParaRPr lang="en-US" altLang="zh-CN" sz="2600" b="1">
              <a:solidFill>
                <a:srgbClr val="C00000"/>
              </a:solidFill>
              <a:latin typeface="Times New Roman" panose="02020603050405020304" charset="0"/>
              <a:cs typeface="Times New Roman" panose="02020603050405020304" charset="0"/>
            </a:endParaRPr>
          </a:p>
        </p:txBody>
      </p:sp>
      <p:sp>
        <p:nvSpPr>
          <p:cNvPr id="32" name="文本框 31"/>
          <p:cNvSpPr txBox="1"/>
          <p:nvPr>
            <p:custDataLst>
              <p:tags r:id="rId19"/>
            </p:custDataLst>
          </p:nvPr>
        </p:nvSpPr>
        <p:spPr>
          <a:xfrm>
            <a:off x="5089525" y="3776345"/>
            <a:ext cx="1619250" cy="491490"/>
          </a:xfrm>
          <a:prstGeom prst="rect">
            <a:avLst/>
          </a:prstGeom>
          <a:noFill/>
        </p:spPr>
        <p:txBody>
          <a:bodyPr wrap="square" rtlCol="0">
            <a:spAutoFit/>
          </a:bodyPr>
          <a:lstStyle/>
          <a:p>
            <a:r>
              <a:rPr lang="en-US" altLang="zh-CN" sz="2600" b="1">
                <a:solidFill>
                  <a:srgbClr val="C00000"/>
                </a:solidFill>
                <a:latin typeface="Times New Roman" panose="02020603050405020304" charset="0"/>
                <a:cs typeface="Times New Roman" panose="02020603050405020304" charset="0"/>
              </a:rPr>
              <a:t>smoothly</a:t>
            </a:r>
            <a:endParaRPr lang="en-US" altLang="zh-CN" sz="2600" b="1">
              <a:solidFill>
                <a:srgbClr val="C00000"/>
              </a:solidFill>
              <a:latin typeface="Times New Roman" panose="02020603050405020304" charset="0"/>
              <a:cs typeface="Times New Roman" panose="02020603050405020304" charset="0"/>
            </a:endParaRPr>
          </a:p>
        </p:txBody>
      </p:sp>
      <p:sp>
        <p:nvSpPr>
          <p:cNvPr id="33" name="文本框 32"/>
          <p:cNvSpPr txBox="1"/>
          <p:nvPr>
            <p:custDataLst>
              <p:tags r:id="rId20"/>
            </p:custDataLst>
          </p:nvPr>
        </p:nvSpPr>
        <p:spPr>
          <a:xfrm>
            <a:off x="7743190" y="4289425"/>
            <a:ext cx="1158875" cy="491490"/>
          </a:xfrm>
          <a:prstGeom prst="rect">
            <a:avLst/>
          </a:prstGeom>
          <a:noFill/>
        </p:spPr>
        <p:txBody>
          <a:bodyPr wrap="square" rtlCol="0">
            <a:spAutoFit/>
          </a:bodyPr>
          <a:lstStyle/>
          <a:p>
            <a:r>
              <a:rPr lang="en-US" altLang="zh-CN" sz="2600" b="1">
                <a:solidFill>
                  <a:srgbClr val="C00000"/>
                </a:solidFill>
                <a:latin typeface="Times New Roman" panose="02020603050405020304" charset="0"/>
                <a:cs typeface="Times New Roman" panose="02020603050405020304" charset="0"/>
              </a:rPr>
              <a:t>black</a:t>
            </a:r>
            <a:endParaRPr lang="en-US" altLang="zh-CN" sz="2600" b="1">
              <a:solidFill>
                <a:srgbClr val="C00000"/>
              </a:solidFill>
              <a:latin typeface="Times New Roman" panose="02020603050405020304" charset="0"/>
              <a:cs typeface="Times New Roman" panose="02020603050405020304" charset="0"/>
            </a:endParaRPr>
          </a:p>
        </p:txBody>
      </p:sp>
      <p:sp>
        <p:nvSpPr>
          <p:cNvPr id="34" name="文本框 33"/>
          <p:cNvSpPr txBox="1"/>
          <p:nvPr>
            <p:custDataLst>
              <p:tags r:id="rId21"/>
            </p:custDataLst>
          </p:nvPr>
        </p:nvSpPr>
        <p:spPr>
          <a:xfrm>
            <a:off x="3265170" y="4839970"/>
            <a:ext cx="1805940" cy="491490"/>
          </a:xfrm>
          <a:prstGeom prst="rect">
            <a:avLst/>
          </a:prstGeom>
          <a:noFill/>
        </p:spPr>
        <p:txBody>
          <a:bodyPr wrap="square" rtlCol="0">
            <a:spAutoFit/>
          </a:bodyPr>
          <a:lstStyle/>
          <a:p>
            <a:r>
              <a:rPr lang="en-US" altLang="zh-CN" sz="2600" b="1">
                <a:solidFill>
                  <a:srgbClr val="C00000"/>
                </a:solidFill>
                <a:latin typeface="Times New Roman" panose="02020603050405020304" charset="0"/>
                <a:cs typeface="Times New Roman" panose="02020603050405020304" charset="0"/>
              </a:rPr>
              <a:t>boiled over</a:t>
            </a:r>
            <a:endParaRPr lang="en-US" altLang="zh-CN" sz="2600" b="1">
              <a:solidFill>
                <a:srgbClr val="C00000"/>
              </a:solidFill>
              <a:latin typeface="Times New Roman" panose="02020603050405020304" charset="0"/>
              <a:cs typeface="Times New Roman" panose="02020603050405020304" charset="0"/>
            </a:endParaRPr>
          </a:p>
        </p:txBody>
      </p:sp>
      <p:sp>
        <p:nvSpPr>
          <p:cNvPr id="35" name="文本框 34"/>
          <p:cNvSpPr txBox="1"/>
          <p:nvPr>
            <p:custDataLst>
              <p:tags r:id="rId22"/>
            </p:custDataLst>
          </p:nvPr>
        </p:nvSpPr>
        <p:spPr>
          <a:xfrm>
            <a:off x="5805170" y="4844415"/>
            <a:ext cx="4064000" cy="491490"/>
          </a:xfrm>
          <a:prstGeom prst="rect">
            <a:avLst/>
          </a:prstGeom>
          <a:noFill/>
        </p:spPr>
        <p:txBody>
          <a:bodyPr wrap="square" rtlCol="0">
            <a:spAutoFit/>
          </a:bodyPr>
          <a:lstStyle/>
          <a:p>
            <a:r>
              <a:rPr lang="en-US" altLang="zh-CN" sz="2600" b="1">
                <a:solidFill>
                  <a:srgbClr val="C00000"/>
                </a:solidFill>
                <a:latin typeface="Times New Roman" panose="02020603050405020304" charset="0"/>
                <a:cs typeface="Times New Roman" panose="02020603050405020304" charset="0"/>
              </a:rPr>
              <a:t>put out </a:t>
            </a:r>
            <a:endParaRPr lang="en-US" altLang="zh-CN" sz="2600" b="1">
              <a:solidFill>
                <a:srgbClr val="C00000"/>
              </a:solidFill>
              <a:latin typeface="Times New Roman" panose="02020603050405020304" charset="0"/>
              <a:cs typeface="Times New Roman" panose="02020603050405020304" charset="0"/>
            </a:endParaRPr>
          </a:p>
        </p:txBody>
      </p:sp>
      <p:sp>
        <p:nvSpPr>
          <p:cNvPr id="36" name="文本框 35"/>
          <p:cNvSpPr txBox="1"/>
          <p:nvPr>
            <p:custDataLst>
              <p:tags r:id="rId23"/>
            </p:custDataLst>
          </p:nvPr>
        </p:nvSpPr>
        <p:spPr>
          <a:xfrm>
            <a:off x="775335" y="5361940"/>
            <a:ext cx="1571625" cy="491490"/>
          </a:xfrm>
          <a:prstGeom prst="rect">
            <a:avLst/>
          </a:prstGeom>
          <a:noFill/>
        </p:spPr>
        <p:txBody>
          <a:bodyPr wrap="square" rtlCol="0">
            <a:spAutoFit/>
          </a:bodyPr>
          <a:lstStyle/>
          <a:p>
            <a:r>
              <a:rPr lang="en-US" altLang="zh-CN" sz="2600" b="1">
                <a:solidFill>
                  <a:srgbClr val="C00000"/>
                </a:solidFill>
                <a:latin typeface="Times New Roman" panose="02020603050405020304" charset="0"/>
                <a:cs typeface="Times New Roman" panose="02020603050405020304" charset="0"/>
              </a:rPr>
              <a:t>touched </a:t>
            </a:r>
            <a:endParaRPr lang="en-US" altLang="zh-CN" sz="2600" b="1">
              <a:solidFill>
                <a:srgbClr val="C00000"/>
              </a:solidFill>
              <a:latin typeface="Times New Roman" panose="02020603050405020304" charset="0"/>
              <a:cs typeface="Times New Roman" panose="02020603050405020304" charset="0"/>
            </a:endParaRPr>
          </a:p>
        </p:txBody>
      </p:sp>
      <p:sp>
        <p:nvSpPr>
          <p:cNvPr id="38" name="文本框 37"/>
          <p:cNvSpPr txBox="1"/>
          <p:nvPr>
            <p:custDataLst>
              <p:tags r:id="rId24"/>
            </p:custDataLst>
          </p:nvPr>
        </p:nvSpPr>
        <p:spPr>
          <a:xfrm>
            <a:off x="8090535" y="5369560"/>
            <a:ext cx="1492250" cy="491490"/>
          </a:xfrm>
          <a:prstGeom prst="rect">
            <a:avLst/>
          </a:prstGeom>
          <a:noFill/>
        </p:spPr>
        <p:txBody>
          <a:bodyPr wrap="square" rtlCol="0">
            <a:spAutoFit/>
          </a:bodyPr>
          <a:lstStyle/>
          <a:p>
            <a:r>
              <a:rPr lang="en-US" altLang="zh-CN" sz="2600" b="1">
                <a:solidFill>
                  <a:srgbClr val="C00000"/>
                </a:solidFill>
                <a:latin typeface="Times New Roman" panose="02020603050405020304" charset="0"/>
                <a:cs typeface="Times New Roman" panose="02020603050405020304" charset="0"/>
              </a:rPr>
              <a:t>in a mess</a:t>
            </a:r>
            <a:endParaRPr lang="en-US" altLang="zh-CN" sz="2600" b="1">
              <a:solidFill>
                <a:srgbClr val="C00000"/>
              </a:solidFill>
              <a:latin typeface="Times New Roman" panose="02020603050405020304" charset="0"/>
              <a:cs typeface="Times New Roman" panose="02020603050405020304" charset="0"/>
            </a:endParaRPr>
          </a:p>
        </p:txBody>
      </p:sp>
    </p:spTree>
    <p:custDataLst>
      <p:tags r:id="rId2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p:tgtEl>
                                          <p:spTgt spid="26"/>
                                        </p:tgtEl>
                                        <p:attrNameLst>
                                          <p:attrName>ppt_y</p:attrName>
                                        </p:attrNameLst>
                                      </p:cBhvr>
                                      <p:tavLst>
                                        <p:tav tm="0">
                                          <p:val>
                                            <p:strVal val="#ppt_y+#ppt_h*1.125000"/>
                                          </p:val>
                                        </p:tav>
                                        <p:tav tm="100000">
                                          <p:val>
                                            <p:strVal val="#ppt_y"/>
                                          </p:val>
                                        </p:tav>
                                      </p:tavLst>
                                    </p:anim>
                                    <p:animEffect transition="in" filter="wipe(up)">
                                      <p:cBhvr>
                                        <p:cTn id="8" dur="500"/>
                                        <p:tgtEl>
                                          <p:spTgt spid="26"/>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
                                        <p:tgtEl>
                                          <p:spTgt spid="27"/>
                                        </p:tgtEl>
                                        <p:attrNameLst>
                                          <p:attrName>ppt_y</p:attrName>
                                        </p:attrNameLst>
                                      </p:cBhvr>
                                      <p:tavLst>
                                        <p:tav tm="0">
                                          <p:val>
                                            <p:strVal val="#ppt_y+#ppt_h*1.125000"/>
                                          </p:val>
                                        </p:tav>
                                        <p:tav tm="100000">
                                          <p:val>
                                            <p:strVal val="#ppt_y"/>
                                          </p:val>
                                        </p:tav>
                                      </p:tavLst>
                                    </p:anim>
                                    <p:animEffect transition="in" filter="wipe(up)">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500"/>
                                        <p:tgtEl>
                                          <p:spTgt spid="28"/>
                                        </p:tgtEl>
                                        <p:attrNameLst>
                                          <p:attrName>ppt_y</p:attrName>
                                        </p:attrNameLst>
                                      </p:cBhvr>
                                      <p:tavLst>
                                        <p:tav tm="0">
                                          <p:val>
                                            <p:strVal val="#ppt_y+#ppt_h*1.125000"/>
                                          </p:val>
                                        </p:tav>
                                        <p:tav tm="100000">
                                          <p:val>
                                            <p:strVal val="#ppt_y"/>
                                          </p:val>
                                        </p:tav>
                                      </p:tavLst>
                                    </p:anim>
                                    <p:animEffect transition="in" filter="wipe(up)">
                                      <p:cBhvr>
                                        <p:cTn id="20" dur="500"/>
                                        <p:tgtEl>
                                          <p:spTgt spid="28"/>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additive="base">
                                        <p:cTn id="25" dur="500"/>
                                        <p:tgtEl>
                                          <p:spTgt spid="29"/>
                                        </p:tgtEl>
                                        <p:attrNameLst>
                                          <p:attrName>ppt_y</p:attrName>
                                        </p:attrNameLst>
                                      </p:cBhvr>
                                      <p:tavLst>
                                        <p:tav tm="0">
                                          <p:val>
                                            <p:strVal val="#ppt_y+#ppt_h*1.125000"/>
                                          </p:val>
                                        </p:tav>
                                        <p:tav tm="100000">
                                          <p:val>
                                            <p:strVal val="#ppt_y"/>
                                          </p:val>
                                        </p:tav>
                                      </p:tavLst>
                                    </p:anim>
                                    <p:animEffect transition="in" filter="wipe(up)">
                                      <p:cBhvr>
                                        <p:cTn id="26" dur="500"/>
                                        <p:tgtEl>
                                          <p:spTgt spid="29"/>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additive="base">
                                        <p:cTn id="31" dur="500"/>
                                        <p:tgtEl>
                                          <p:spTgt spid="30"/>
                                        </p:tgtEl>
                                        <p:attrNameLst>
                                          <p:attrName>ppt_y</p:attrName>
                                        </p:attrNameLst>
                                      </p:cBhvr>
                                      <p:tavLst>
                                        <p:tav tm="0">
                                          <p:val>
                                            <p:strVal val="#ppt_y+#ppt_h*1.125000"/>
                                          </p:val>
                                        </p:tav>
                                        <p:tav tm="100000">
                                          <p:val>
                                            <p:strVal val="#ppt_y"/>
                                          </p:val>
                                        </p:tav>
                                      </p:tavLst>
                                    </p:anim>
                                    <p:animEffect transition="in" filter="wipe(up)">
                                      <p:cBhvr>
                                        <p:cTn id="32" dur="500"/>
                                        <p:tgtEl>
                                          <p:spTgt spid="30"/>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 calcmode="lin" valueType="num">
                                      <p:cBhvr additive="base">
                                        <p:cTn id="37" dur="500"/>
                                        <p:tgtEl>
                                          <p:spTgt spid="31"/>
                                        </p:tgtEl>
                                        <p:attrNameLst>
                                          <p:attrName>ppt_y</p:attrName>
                                        </p:attrNameLst>
                                      </p:cBhvr>
                                      <p:tavLst>
                                        <p:tav tm="0">
                                          <p:val>
                                            <p:strVal val="#ppt_y+#ppt_h*1.125000"/>
                                          </p:val>
                                        </p:tav>
                                        <p:tav tm="100000">
                                          <p:val>
                                            <p:strVal val="#ppt_y"/>
                                          </p:val>
                                        </p:tav>
                                      </p:tavLst>
                                    </p:anim>
                                    <p:animEffect transition="in" filter="wipe(up)">
                                      <p:cBhvr>
                                        <p:cTn id="38" dur="500"/>
                                        <p:tgtEl>
                                          <p:spTgt spid="31"/>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grpId="0" nodeType="clickEffect">
                                  <p:stCondLst>
                                    <p:cond delay="0"/>
                                  </p:stCondLst>
                                  <p:childTnLst>
                                    <p:set>
                                      <p:cBhvr>
                                        <p:cTn id="42" dur="1" fill="hold">
                                          <p:stCondLst>
                                            <p:cond delay="0"/>
                                          </p:stCondLst>
                                        </p:cTn>
                                        <p:tgtEl>
                                          <p:spTgt spid="32"/>
                                        </p:tgtEl>
                                        <p:attrNameLst>
                                          <p:attrName>style.visibility</p:attrName>
                                        </p:attrNameLst>
                                      </p:cBhvr>
                                      <p:to>
                                        <p:strVal val="visible"/>
                                      </p:to>
                                    </p:set>
                                    <p:anim calcmode="lin" valueType="num">
                                      <p:cBhvr additive="base">
                                        <p:cTn id="43" dur="500"/>
                                        <p:tgtEl>
                                          <p:spTgt spid="32"/>
                                        </p:tgtEl>
                                        <p:attrNameLst>
                                          <p:attrName>ppt_y</p:attrName>
                                        </p:attrNameLst>
                                      </p:cBhvr>
                                      <p:tavLst>
                                        <p:tav tm="0">
                                          <p:val>
                                            <p:strVal val="#ppt_y+#ppt_h*1.125000"/>
                                          </p:val>
                                        </p:tav>
                                        <p:tav tm="100000">
                                          <p:val>
                                            <p:strVal val="#ppt_y"/>
                                          </p:val>
                                        </p:tav>
                                      </p:tavLst>
                                    </p:anim>
                                    <p:animEffect transition="in" filter="wipe(up)">
                                      <p:cBhvr>
                                        <p:cTn id="44" dur="500"/>
                                        <p:tgtEl>
                                          <p:spTgt spid="32"/>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4" fill="hold" grpId="0" nodeType="clickEffect">
                                  <p:stCondLst>
                                    <p:cond delay="0"/>
                                  </p:stCondLst>
                                  <p:childTnLst>
                                    <p:set>
                                      <p:cBhvr>
                                        <p:cTn id="48" dur="1" fill="hold">
                                          <p:stCondLst>
                                            <p:cond delay="0"/>
                                          </p:stCondLst>
                                        </p:cTn>
                                        <p:tgtEl>
                                          <p:spTgt spid="33"/>
                                        </p:tgtEl>
                                        <p:attrNameLst>
                                          <p:attrName>style.visibility</p:attrName>
                                        </p:attrNameLst>
                                      </p:cBhvr>
                                      <p:to>
                                        <p:strVal val="visible"/>
                                      </p:to>
                                    </p:set>
                                    <p:anim calcmode="lin" valueType="num">
                                      <p:cBhvr additive="base">
                                        <p:cTn id="49" dur="500"/>
                                        <p:tgtEl>
                                          <p:spTgt spid="33"/>
                                        </p:tgtEl>
                                        <p:attrNameLst>
                                          <p:attrName>ppt_y</p:attrName>
                                        </p:attrNameLst>
                                      </p:cBhvr>
                                      <p:tavLst>
                                        <p:tav tm="0">
                                          <p:val>
                                            <p:strVal val="#ppt_y+#ppt_h*1.125000"/>
                                          </p:val>
                                        </p:tav>
                                        <p:tav tm="100000">
                                          <p:val>
                                            <p:strVal val="#ppt_y"/>
                                          </p:val>
                                        </p:tav>
                                      </p:tavLst>
                                    </p:anim>
                                    <p:animEffect transition="in" filter="wipe(up)">
                                      <p:cBhvr>
                                        <p:cTn id="50" dur="500"/>
                                        <p:tgtEl>
                                          <p:spTgt spid="33"/>
                                        </p:tgtEl>
                                      </p:cBhvr>
                                    </p:animEffect>
                                  </p:childTnLst>
                                </p:cTn>
                              </p:par>
                            </p:childTnLst>
                          </p:cTn>
                        </p:par>
                      </p:childTnLst>
                    </p:cTn>
                  </p:par>
                  <p:par>
                    <p:cTn id="51" fill="hold">
                      <p:stCondLst>
                        <p:cond delay="indefinite"/>
                      </p:stCondLst>
                      <p:childTnLst>
                        <p:par>
                          <p:cTn id="52" fill="hold">
                            <p:stCondLst>
                              <p:cond delay="0"/>
                            </p:stCondLst>
                            <p:childTnLst>
                              <p:par>
                                <p:cTn id="53" presetID="12" presetClass="entr" presetSubtype="4" fill="hold" grpId="0" nodeType="clickEffect">
                                  <p:stCondLst>
                                    <p:cond delay="0"/>
                                  </p:stCondLst>
                                  <p:childTnLst>
                                    <p:set>
                                      <p:cBhvr>
                                        <p:cTn id="54" dur="1" fill="hold">
                                          <p:stCondLst>
                                            <p:cond delay="0"/>
                                          </p:stCondLst>
                                        </p:cTn>
                                        <p:tgtEl>
                                          <p:spTgt spid="34"/>
                                        </p:tgtEl>
                                        <p:attrNameLst>
                                          <p:attrName>style.visibility</p:attrName>
                                        </p:attrNameLst>
                                      </p:cBhvr>
                                      <p:to>
                                        <p:strVal val="visible"/>
                                      </p:to>
                                    </p:set>
                                    <p:anim calcmode="lin" valueType="num">
                                      <p:cBhvr additive="base">
                                        <p:cTn id="55" dur="500"/>
                                        <p:tgtEl>
                                          <p:spTgt spid="34"/>
                                        </p:tgtEl>
                                        <p:attrNameLst>
                                          <p:attrName>ppt_y</p:attrName>
                                        </p:attrNameLst>
                                      </p:cBhvr>
                                      <p:tavLst>
                                        <p:tav tm="0">
                                          <p:val>
                                            <p:strVal val="#ppt_y+#ppt_h*1.125000"/>
                                          </p:val>
                                        </p:tav>
                                        <p:tav tm="100000">
                                          <p:val>
                                            <p:strVal val="#ppt_y"/>
                                          </p:val>
                                        </p:tav>
                                      </p:tavLst>
                                    </p:anim>
                                    <p:animEffect transition="in" filter="wipe(up)">
                                      <p:cBhvr>
                                        <p:cTn id="56" dur="500"/>
                                        <p:tgtEl>
                                          <p:spTgt spid="34"/>
                                        </p:tgtEl>
                                      </p:cBhvr>
                                    </p:animEffect>
                                  </p:childTnLst>
                                </p:cTn>
                              </p:par>
                            </p:childTnLst>
                          </p:cTn>
                        </p:par>
                      </p:childTnLst>
                    </p:cTn>
                  </p:par>
                  <p:par>
                    <p:cTn id="57" fill="hold">
                      <p:stCondLst>
                        <p:cond delay="indefinite"/>
                      </p:stCondLst>
                      <p:childTnLst>
                        <p:par>
                          <p:cTn id="58" fill="hold">
                            <p:stCondLst>
                              <p:cond delay="0"/>
                            </p:stCondLst>
                            <p:childTnLst>
                              <p:par>
                                <p:cTn id="59" presetID="12" presetClass="entr" presetSubtype="4" fill="hold" grpId="0" nodeType="clickEffect">
                                  <p:stCondLst>
                                    <p:cond delay="0"/>
                                  </p:stCondLst>
                                  <p:childTnLst>
                                    <p:set>
                                      <p:cBhvr>
                                        <p:cTn id="60" dur="1" fill="hold">
                                          <p:stCondLst>
                                            <p:cond delay="0"/>
                                          </p:stCondLst>
                                        </p:cTn>
                                        <p:tgtEl>
                                          <p:spTgt spid="35"/>
                                        </p:tgtEl>
                                        <p:attrNameLst>
                                          <p:attrName>style.visibility</p:attrName>
                                        </p:attrNameLst>
                                      </p:cBhvr>
                                      <p:to>
                                        <p:strVal val="visible"/>
                                      </p:to>
                                    </p:set>
                                    <p:anim calcmode="lin" valueType="num">
                                      <p:cBhvr additive="base">
                                        <p:cTn id="61" dur="500"/>
                                        <p:tgtEl>
                                          <p:spTgt spid="35"/>
                                        </p:tgtEl>
                                        <p:attrNameLst>
                                          <p:attrName>ppt_y</p:attrName>
                                        </p:attrNameLst>
                                      </p:cBhvr>
                                      <p:tavLst>
                                        <p:tav tm="0">
                                          <p:val>
                                            <p:strVal val="#ppt_y+#ppt_h*1.125000"/>
                                          </p:val>
                                        </p:tav>
                                        <p:tav tm="100000">
                                          <p:val>
                                            <p:strVal val="#ppt_y"/>
                                          </p:val>
                                        </p:tav>
                                      </p:tavLst>
                                    </p:anim>
                                    <p:animEffect transition="in" filter="wipe(up)">
                                      <p:cBhvr>
                                        <p:cTn id="62" dur="500"/>
                                        <p:tgtEl>
                                          <p:spTgt spid="35"/>
                                        </p:tgtEl>
                                      </p:cBhvr>
                                    </p:animEffect>
                                  </p:childTnLst>
                                </p:cTn>
                              </p:par>
                            </p:childTnLst>
                          </p:cTn>
                        </p:par>
                      </p:childTnLst>
                    </p:cTn>
                  </p:par>
                  <p:par>
                    <p:cTn id="63" fill="hold">
                      <p:stCondLst>
                        <p:cond delay="indefinite"/>
                      </p:stCondLst>
                      <p:childTnLst>
                        <p:par>
                          <p:cTn id="64" fill="hold">
                            <p:stCondLst>
                              <p:cond delay="0"/>
                            </p:stCondLst>
                            <p:childTnLst>
                              <p:par>
                                <p:cTn id="65" presetID="12" presetClass="entr" presetSubtype="4" fill="hold" grpId="0" nodeType="clickEffect">
                                  <p:stCondLst>
                                    <p:cond delay="0"/>
                                  </p:stCondLst>
                                  <p:childTnLst>
                                    <p:set>
                                      <p:cBhvr>
                                        <p:cTn id="66" dur="1" fill="hold">
                                          <p:stCondLst>
                                            <p:cond delay="0"/>
                                          </p:stCondLst>
                                        </p:cTn>
                                        <p:tgtEl>
                                          <p:spTgt spid="36"/>
                                        </p:tgtEl>
                                        <p:attrNameLst>
                                          <p:attrName>style.visibility</p:attrName>
                                        </p:attrNameLst>
                                      </p:cBhvr>
                                      <p:to>
                                        <p:strVal val="visible"/>
                                      </p:to>
                                    </p:set>
                                    <p:anim calcmode="lin" valueType="num">
                                      <p:cBhvr additive="base">
                                        <p:cTn id="67" dur="500"/>
                                        <p:tgtEl>
                                          <p:spTgt spid="36"/>
                                        </p:tgtEl>
                                        <p:attrNameLst>
                                          <p:attrName>ppt_y</p:attrName>
                                        </p:attrNameLst>
                                      </p:cBhvr>
                                      <p:tavLst>
                                        <p:tav tm="0">
                                          <p:val>
                                            <p:strVal val="#ppt_y+#ppt_h*1.125000"/>
                                          </p:val>
                                        </p:tav>
                                        <p:tav tm="100000">
                                          <p:val>
                                            <p:strVal val="#ppt_y"/>
                                          </p:val>
                                        </p:tav>
                                      </p:tavLst>
                                    </p:anim>
                                    <p:animEffect transition="in" filter="wipe(up)">
                                      <p:cBhvr>
                                        <p:cTn id="68" dur="500"/>
                                        <p:tgtEl>
                                          <p:spTgt spid="36"/>
                                        </p:tgtEl>
                                      </p:cBhvr>
                                    </p:animEffect>
                                  </p:childTnLst>
                                </p:cTn>
                              </p:par>
                            </p:childTnLst>
                          </p:cTn>
                        </p:par>
                      </p:childTnLst>
                    </p:cTn>
                  </p:par>
                  <p:par>
                    <p:cTn id="69" fill="hold">
                      <p:stCondLst>
                        <p:cond delay="indefinite"/>
                      </p:stCondLst>
                      <p:childTnLst>
                        <p:par>
                          <p:cTn id="70" fill="hold">
                            <p:stCondLst>
                              <p:cond delay="0"/>
                            </p:stCondLst>
                            <p:childTnLst>
                              <p:par>
                                <p:cTn id="71" presetID="12" presetClass="entr" presetSubtype="4" fill="hold" grpId="0" nodeType="clickEffect">
                                  <p:stCondLst>
                                    <p:cond delay="0"/>
                                  </p:stCondLst>
                                  <p:childTnLst>
                                    <p:set>
                                      <p:cBhvr>
                                        <p:cTn id="72" dur="1" fill="hold">
                                          <p:stCondLst>
                                            <p:cond delay="0"/>
                                          </p:stCondLst>
                                        </p:cTn>
                                        <p:tgtEl>
                                          <p:spTgt spid="38"/>
                                        </p:tgtEl>
                                        <p:attrNameLst>
                                          <p:attrName>style.visibility</p:attrName>
                                        </p:attrNameLst>
                                      </p:cBhvr>
                                      <p:to>
                                        <p:strVal val="visible"/>
                                      </p:to>
                                    </p:set>
                                    <p:anim calcmode="lin" valueType="num">
                                      <p:cBhvr additive="base">
                                        <p:cTn id="73" dur="500"/>
                                        <p:tgtEl>
                                          <p:spTgt spid="38"/>
                                        </p:tgtEl>
                                        <p:attrNameLst>
                                          <p:attrName>ppt_y</p:attrName>
                                        </p:attrNameLst>
                                      </p:cBhvr>
                                      <p:tavLst>
                                        <p:tav tm="0">
                                          <p:val>
                                            <p:strVal val="#ppt_y+#ppt_h*1.125000"/>
                                          </p:val>
                                        </p:tav>
                                        <p:tav tm="100000">
                                          <p:val>
                                            <p:strVal val="#ppt_y"/>
                                          </p:val>
                                        </p:tav>
                                      </p:tavLst>
                                    </p:anim>
                                    <p:animEffect transition="in" filter="wipe(up)">
                                      <p:cBhvr>
                                        <p:cTn id="7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p:bldP spid="30" grpId="0"/>
      <p:bldP spid="31" grpId="0"/>
      <p:bldP spid="32" grpId="0"/>
      <p:bldP spid="33" grpId="0"/>
      <p:bldP spid="34" grpId="0"/>
      <p:bldP spid="35" grpId="0"/>
      <p:bldP spid="36" grpId="0"/>
      <p:bldP spid="3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4"/>
          <p:cNvSpPr/>
          <p:nvPr>
            <p:custDataLst>
              <p:tags r:id="rId1"/>
            </p:custDataLst>
          </p:nvPr>
        </p:nvSpPr>
        <p:spPr>
          <a:xfrm>
            <a:off x="144145" y="778510"/>
            <a:ext cx="11904345" cy="6000750"/>
          </a:xfrm>
          <a:prstGeom prst="roundRect">
            <a:avLst>
              <a:gd name="adj" fmla="val 4274"/>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流程图: 可选过程 2"/>
          <p:cNvSpPr/>
          <p:nvPr>
            <p:custDataLst>
              <p:tags r:id="rId2"/>
            </p:custDataLst>
          </p:nvPr>
        </p:nvSpPr>
        <p:spPr>
          <a:xfrm>
            <a:off x="257810" y="116205"/>
            <a:ext cx="4301490" cy="527685"/>
          </a:xfrm>
          <a:prstGeom prst="flowChartAlternateProcess">
            <a:avLst/>
          </a:prstGeom>
          <a:solidFill>
            <a:schemeClr val="accent4">
              <a:lumMod val="20000"/>
              <a:lumOff val="8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chemeClr val="tx1"/>
                </a:solidFill>
                <a:latin typeface="Times New Roman" panose="02020603050405020304" charset="0"/>
                <a:cs typeface="Times New Roman" panose="02020603050405020304" charset="0"/>
              </a:rPr>
              <a:t>S</a:t>
            </a:r>
            <a:r>
              <a:rPr lang="zh-CN" altLang="en-US" sz="2800">
                <a:solidFill>
                  <a:schemeClr val="tx1"/>
                </a:solidFill>
                <a:latin typeface="Times New Roman" panose="02020603050405020304" charset="0"/>
                <a:cs typeface="Times New Roman" panose="02020603050405020304" charset="0"/>
              </a:rPr>
              <a:t>tep4 </a:t>
            </a:r>
            <a:r>
              <a:rPr lang="en-US" altLang="zh-CN" sz="2800">
                <a:solidFill>
                  <a:schemeClr val="tx1"/>
                </a:solidFill>
                <a:latin typeface="Times New Roman" panose="02020603050405020304" charset="0"/>
                <a:cs typeface="Times New Roman" panose="02020603050405020304" charset="0"/>
                <a:sym typeface="+mn-ea"/>
              </a:rPr>
              <a:t>Self-</a:t>
            </a:r>
            <a:r>
              <a:rPr lang="en-US" sz="2800">
                <a:solidFill>
                  <a:schemeClr val="tx1"/>
                </a:solidFill>
                <a:latin typeface="Times New Roman" panose="02020603050405020304" charset="0"/>
                <a:cs typeface="Times New Roman" panose="02020603050405020304" charset="0"/>
                <a:sym typeface="+mn-ea"/>
              </a:rPr>
              <a:t>assessment</a:t>
            </a:r>
            <a:endParaRPr lang="zh-CN" altLang="en-US" sz="2800">
              <a:solidFill>
                <a:schemeClr val="tx1"/>
              </a:solidFill>
              <a:latin typeface="Times New Roman" panose="02020603050405020304" charset="0"/>
              <a:cs typeface="Times New Roman" panose="02020603050405020304" charset="0"/>
            </a:endParaRPr>
          </a:p>
        </p:txBody>
      </p:sp>
      <p:graphicFrame>
        <p:nvGraphicFramePr>
          <p:cNvPr id="12" name="表格 11"/>
          <p:cNvGraphicFramePr>
            <a:graphicFrameLocks noGrp="1"/>
          </p:cNvGraphicFramePr>
          <p:nvPr>
            <p:custDataLst>
              <p:tags r:id="rId3"/>
            </p:custDataLst>
          </p:nvPr>
        </p:nvGraphicFramePr>
        <p:xfrm>
          <a:off x="144145" y="779145"/>
          <a:ext cx="11744325" cy="5816600"/>
        </p:xfrm>
        <a:graphic>
          <a:graphicData uri="http://schemas.openxmlformats.org/drawingml/2006/table">
            <a:tbl>
              <a:tblPr firstRow="1">
                <a:tableStyleId>{B485F850-F761-4FF6-88B5-E5FF70C7C9B7}</a:tableStyleId>
              </a:tblPr>
              <a:tblGrid>
                <a:gridCol w="1894840"/>
                <a:gridCol w="9849485"/>
              </a:tblGrid>
              <a:tr h="472440">
                <a:tc>
                  <a:txBody>
                    <a:bodyPr wrap="square"/>
                    <a:lstStyle/>
                    <a:p>
                      <a:pPr algn="ctr">
                        <a:buNone/>
                      </a:pPr>
                      <a:r>
                        <a:rPr lang="zh-CN" altLang="en-US" sz="3200">
                          <a:solidFill>
                            <a:schemeClr val="bg1"/>
                          </a:solidFill>
                          <a:latin typeface="华文中宋" panose="02010600040101010101" charset="-122"/>
                          <a:ea typeface="华文中宋" panose="02010600040101010101" charset="-122"/>
                        </a:rPr>
                        <a:t>档次</a:t>
                      </a:r>
                      <a:endParaRPr lang="zh-CN" altLang="en-US" sz="3200">
                        <a:solidFill>
                          <a:schemeClr val="bg1"/>
                        </a:solidFill>
                        <a:latin typeface="华文中宋" panose="02010600040101010101" charset="-122"/>
                        <a:ea typeface="华文中宋" panose="02010600040101010101" charset="-122"/>
                      </a:endParaRPr>
                    </a:p>
                  </a:txBody>
                  <a:tcPr vert="horz"/>
                </a:tc>
                <a:tc>
                  <a:txBody>
                    <a:bodyPr wrap="square"/>
                    <a:lstStyle/>
                    <a:p>
                      <a:pPr algn="ctr">
                        <a:buClrTx/>
                        <a:buSzTx/>
                        <a:buFontTx/>
                        <a:buNone/>
                      </a:pPr>
                      <a:r>
                        <a:rPr lang="zh-CN" altLang="en-US" sz="3200">
                          <a:solidFill>
                            <a:schemeClr val="bg1"/>
                          </a:solidFill>
                          <a:latin typeface="华文中宋" panose="02010600040101010101" charset="-122"/>
                          <a:ea typeface="华文中宋" panose="02010600040101010101" charset="-122"/>
                        </a:rPr>
                        <a:t>评分细则</a:t>
                      </a:r>
                      <a:endParaRPr lang="zh-CN" altLang="en-US" sz="3200">
                        <a:solidFill>
                          <a:schemeClr val="bg1"/>
                        </a:solidFill>
                        <a:latin typeface="华文中宋" panose="02010600040101010101" charset="-122"/>
                        <a:ea typeface="华文中宋" panose="02010600040101010101" charset="-122"/>
                      </a:endParaRPr>
                    </a:p>
                  </a:txBody>
                  <a:tcPr vert="horz"/>
                </a:tc>
              </a:tr>
              <a:tr h="1047750">
                <a:tc>
                  <a:txBody>
                    <a:bodyPr wrap="square"/>
                    <a:lstStyle/>
                    <a:p>
                      <a:pPr algn="ctr">
                        <a:buNone/>
                      </a:pPr>
                      <a:r>
                        <a:rPr lang="zh-CN" altLang="en-US" sz="2400">
                          <a:latin typeface="华文中宋" panose="02010600040101010101" charset="-122"/>
                          <a:ea typeface="华文中宋" panose="02010600040101010101" charset="-122"/>
                          <a:cs typeface="华文中宋" panose="02010600040101010101" charset="-122"/>
                          <a:sym typeface="+mn-ea"/>
                        </a:rPr>
                        <a:t>第五档</a:t>
                      </a:r>
                      <a:endParaRPr lang="zh-CN" altLang="en-US" sz="2400">
                        <a:latin typeface="华文中宋" panose="02010600040101010101" charset="-122"/>
                        <a:ea typeface="华文中宋" panose="02010600040101010101" charset="-122"/>
                        <a:cs typeface="华文中宋" panose="02010600040101010101" charset="-122"/>
                      </a:endParaRPr>
                    </a:p>
                    <a:p>
                      <a:pPr algn="ctr">
                        <a:buNone/>
                      </a:pPr>
                      <a:r>
                        <a:rPr lang="zh-CN" altLang="en-US" sz="2400">
                          <a:latin typeface="华文中宋" panose="02010600040101010101" charset="-122"/>
                          <a:ea typeface="华文中宋" panose="02010600040101010101" charset="-122"/>
                          <a:cs typeface="华文中宋" panose="02010600040101010101" charset="-122"/>
                          <a:sym typeface="+mn-ea"/>
                        </a:rPr>
                        <a:t>（</a:t>
                      </a:r>
                      <a:r>
                        <a:rPr lang="en-US" altLang="zh-CN" sz="2400">
                          <a:latin typeface="华文中宋" panose="02010600040101010101" charset="-122"/>
                          <a:ea typeface="华文中宋" panose="02010600040101010101" charset="-122"/>
                          <a:cs typeface="华文中宋" panose="02010600040101010101" charset="-122"/>
                          <a:sym typeface="+mn-ea"/>
                        </a:rPr>
                        <a:t>21-25</a:t>
                      </a:r>
                      <a:r>
                        <a:rPr lang="zh-CN" altLang="en-US" sz="2400">
                          <a:latin typeface="华文中宋" panose="02010600040101010101" charset="-122"/>
                          <a:ea typeface="华文中宋" panose="02010600040101010101" charset="-122"/>
                          <a:cs typeface="华文中宋" panose="02010600040101010101" charset="-122"/>
                          <a:sym typeface="+mn-ea"/>
                        </a:rPr>
                        <a:t>分）</a:t>
                      </a:r>
                      <a:endParaRPr lang="zh-CN" altLang="en-US" sz="2400">
                        <a:latin typeface="华文中宋" panose="02010600040101010101" charset="-122"/>
                        <a:ea typeface="华文中宋" panose="02010600040101010101" charset="-122"/>
                        <a:cs typeface="华文中宋" panose="02010600040101010101" charset="-122"/>
                        <a:sym typeface="+mn-ea"/>
                      </a:endParaRPr>
                    </a:p>
                  </a:txBody>
                  <a:tcPr vert="horz"/>
                </a:tc>
                <a:tc>
                  <a:txBody>
                    <a:bodyPr wrap="square"/>
                    <a:lstStyle/>
                    <a:p>
                      <a:pPr>
                        <a:buNone/>
                      </a:pPr>
                      <a:r>
                        <a:rPr lang="zh-CN" altLang="en-US" sz="1800">
                          <a:solidFill>
                            <a:srgbClr val="FF0000"/>
                          </a:solidFill>
                          <a:latin typeface="华文中宋" panose="02010600040101010101" charset="-122"/>
                          <a:ea typeface="华文中宋" panose="02010600040101010101" charset="-122"/>
                          <a:cs typeface="华文中宋" panose="02010600040101010101" charset="-122"/>
                          <a:sym typeface="+mn-ea"/>
                        </a:rPr>
                        <a:t>与所给短文融洽度高，与所提供各段落开头语衔接合理。</a:t>
                      </a:r>
                      <a:r>
                        <a:rPr lang="zh-CN" altLang="en-US" sz="1800">
                          <a:latin typeface="华文中宋" panose="02010600040101010101" charset="-122"/>
                          <a:ea typeface="华文中宋" panose="02010600040101010101" charset="-122"/>
                          <a:cs typeface="华文中宋" panose="02010600040101010101" charset="-122"/>
                          <a:sym typeface="+mn-ea"/>
                        </a:rPr>
                        <a:t>内容丰富，应用了5个以上短文中标出的关键词语.</a:t>
                      </a:r>
                      <a:r>
                        <a:rPr lang="zh-CN" altLang="en-US" sz="1800">
                          <a:solidFill>
                            <a:srgbClr val="00B0F0"/>
                          </a:solidFill>
                          <a:latin typeface="华文中宋" panose="02010600040101010101" charset="-122"/>
                          <a:ea typeface="华文中宋" panose="02010600040101010101" charset="-122"/>
                          <a:cs typeface="华文中宋" panose="02010600040101010101" charset="-122"/>
                          <a:sym typeface="+mn-ea"/>
                        </a:rPr>
                        <a:t>所使用语法结构和词汇丰富、准确，</a:t>
                      </a:r>
                      <a:r>
                        <a:rPr lang="zh-CN" altLang="en-US" sz="1800">
                          <a:latin typeface="华文中宋" panose="02010600040101010101" charset="-122"/>
                          <a:ea typeface="华文中宋" panose="02010600040101010101" charset="-122"/>
                          <a:cs typeface="华文中宋" panose="02010600040101010101" charset="-122"/>
                          <a:sym typeface="+mn-ea"/>
                        </a:rPr>
                        <a:t>可能有些许错误，但完全不影响意义的表达。有效地使用了语句间的连接成分，使所续写短文结构紧凑。</a:t>
                      </a:r>
                      <a:endParaRPr lang="zh-CN" altLang="en-US" sz="1800">
                        <a:latin typeface="华文中宋" panose="02010600040101010101" charset="-122"/>
                        <a:ea typeface="华文中宋" panose="02010600040101010101" charset="-122"/>
                        <a:cs typeface="华文中宋" panose="02010600040101010101" charset="-122"/>
                      </a:endParaRPr>
                    </a:p>
                  </a:txBody>
                  <a:tcPr vert="horz"/>
                </a:tc>
              </a:tr>
              <a:tr h="1047115">
                <a:tc>
                  <a:txBody>
                    <a:bodyPr wrap="square"/>
                    <a:lstStyle/>
                    <a:p>
                      <a:pPr algn="ctr">
                        <a:buNone/>
                      </a:pPr>
                      <a:r>
                        <a:rPr lang="zh-CN" altLang="en-US" sz="2400">
                          <a:latin typeface="华文中宋" panose="02010600040101010101" charset="-122"/>
                          <a:ea typeface="华文中宋" panose="02010600040101010101" charset="-122"/>
                          <a:cs typeface="华文中宋" panose="02010600040101010101" charset="-122"/>
                          <a:sym typeface="+mn-ea"/>
                        </a:rPr>
                        <a:t>第四档</a:t>
                      </a:r>
                      <a:endParaRPr lang="zh-CN" altLang="en-US" sz="2400">
                        <a:latin typeface="华文中宋" panose="02010600040101010101" charset="-122"/>
                        <a:ea typeface="华文中宋" panose="02010600040101010101" charset="-122"/>
                        <a:cs typeface="华文中宋" panose="02010600040101010101" charset="-122"/>
                      </a:endParaRPr>
                    </a:p>
                    <a:p>
                      <a:pPr algn="ctr">
                        <a:buNone/>
                      </a:pPr>
                      <a:r>
                        <a:rPr lang="zh-CN" altLang="en-US" sz="2400">
                          <a:latin typeface="华文中宋" panose="02010600040101010101" charset="-122"/>
                          <a:ea typeface="华文中宋" panose="02010600040101010101" charset="-122"/>
                          <a:cs typeface="华文中宋" panose="02010600040101010101" charset="-122"/>
                          <a:sym typeface="+mn-ea"/>
                        </a:rPr>
                        <a:t>（16-20分）</a:t>
                      </a:r>
                      <a:endParaRPr lang="zh-CN" altLang="en-US" sz="2400">
                        <a:latin typeface="华文中宋" panose="02010600040101010101" charset="-122"/>
                        <a:ea typeface="华文中宋" panose="02010600040101010101" charset="-122"/>
                        <a:cs typeface="华文中宋" panose="02010600040101010101" charset="-122"/>
                        <a:sym typeface="+mn-ea"/>
                      </a:endParaRPr>
                    </a:p>
                  </a:txBody>
                  <a:tcPr vert="horz"/>
                </a:tc>
                <a:tc>
                  <a:txBody>
                    <a:bodyPr wrap="square"/>
                    <a:lstStyle/>
                    <a:p>
                      <a:pPr algn="l">
                        <a:lnSpc>
                          <a:spcPts val="2500"/>
                        </a:lnSpc>
                        <a:buNone/>
                      </a:pPr>
                      <a:r>
                        <a:rPr lang="zh-CN" altLang="en-US">
                          <a:solidFill>
                            <a:srgbClr val="FF0000"/>
                          </a:solidFill>
                          <a:latin typeface="华文中宋" panose="02010600040101010101" charset="-122"/>
                          <a:ea typeface="华文中宋" panose="02010600040101010101" charset="-122"/>
                          <a:cs typeface="华文中宋" panose="02010600040101010101" charset="-122"/>
                          <a:sym typeface="+mn-ea"/>
                        </a:rPr>
                        <a:t>与所给短文融洽度高，与所提供各段落开头语衔接较为合理。</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mn-ea"/>
                        </a:rPr>
                        <a:t>内容比较丰富，应用了4个以上短文中标出的关键词语。所使用语法结构和词汇较为丰富、准确，可能有些许错误，但不影响意义的表达。比较有效地使用了语句间的连接成分，使所续写短文结构紧凑</a:t>
                      </a:r>
                      <a:endParaRPr lang="zh-CN" altLang="en-US" sz="2800">
                        <a:latin typeface="华文中宋" panose="02010600040101010101" charset="-122"/>
                        <a:ea typeface="华文中宋" panose="02010600040101010101" charset="-122"/>
                        <a:cs typeface="华文中宋" panose="02010600040101010101" charset="-122"/>
                      </a:endParaRPr>
                    </a:p>
                  </a:txBody>
                  <a:tcPr vert="horz"/>
                </a:tc>
              </a:tr>
              <a:tr h="1047750">
                <a:tc>
                  <a:txBody>
                    <a:bodyPr wrap="square"/>
                    <a:lstStyle/>
                    <a:p>
                      <a:pPr algn="ctr">
                        <a:buClrTx/>
                        <a:buSzTx/>
                        <a:buNone/>
                      </a:pPr>
                      <a:r>
                        <a:rPr lang="zh-CN" altLang="en-US" sz="2400">
                          <a:latin typeface="华文中宋" panose="02010600040101010101" charset="-122"/>
                          <a:ea typeface="华文中宋" panose="02010600040101010101" charset="-122"/>
                          <a:cs typeface="华文中宋" panose="02010600040101010101" charset="-122"/>
                          <a:sym typeface="+mn-ea"/>
                        </a:rPr>
                        <a:t>第三档</a:t>
                      </a:r>
                      <a:endParaRPr lang="zh-CN" altLang="en-US" sz="2400">
                        <a:latin typeface="华文中宋" panose="02010600040101010101" charset="-122"/>
                        <a:ea typeface="华文中宋" panose="02010600040101010101" charset="-122"/>
                        <a:cs typeface="华文中宋" panose="02010600040101010101" charset="-122"/>
                      </a:endParaRPr>
                    </a:p>
                    <a:p>
                      <a:pPr algn="ctr">
                        <a:buClrTx/>
                        <a:buSzTx/>
                        <a:buNone/>
                      </a:pPr>
                      <a:r>
                        <a:rPr lang="zh-CN" altLang="en-US" sz="2400">
                          <a:latin typeface="华文中宋" panose="02010600040101010101" charset="-122"/>
                          <a:ea typeface="华文中宋" panose="02010600040101010101" charset="-122"/>
                          <a:cs typeface="华文中宋" panose="02010600040101010101" charset="-122"/>
                          <a:sym typeface="+mn-ea"/>
                        </a:rPr>
                        <a:t>（11-15分）</a:t>
                      </a:r>
                      <a:endParaRPr lang="zh-CN" altLang="en-US" sz="2400">
                        <a:latin typeface="华文中宋" panose="02010600040101010101" charset="-122"/>
                        <a:ea typeface="华文中宋" panose="02010600040101010101" charset="-122"/>
                        <a:cs typeface="华文中宋" panose="02010600040101010101" charset="-122"/>
                        <a:sym typeface="+mn-ea"/>
                      </a:endParaRPr>
                    </a:p>
                  </a:txBody>
                  <a:tcPr vert="horz"/>
                </a:tc>
                <a:tc>
                  <a:txBody>
                    <a:bodyPr wrap="square"/>
                    <a:lstStyle/>
                    <a:p>
                      <a:pPr algn="l">
                        <a:lnSpc>
                          <a:spcPts val="2500"/>
                        </a:lnSpc>
                        <a:buNone/>
                      </a:pPr>
                      <a:r>
                        <a:rPr lang="zh-CN" altLang="en-US">
                          <a:solidFill>
                            <a:srgbClr val="FF0000"/>
                          </a:solidFill>
                          <a:latin typeface="华文中宋" panose="02010600040101010101" charset="-122"/>
                          <a:ea typeface="华文中宋" panose="02010600040101010101" charset="-122"/>
                          <a:cs typeface="华文中宋" panose="02010600040101010101" charset="-122"/>
                          <a:sym typeface="+mn-ea"/>
                        </a:rPr>
                        <a:t>与所给短文关系较为密切，与所提供各段落开头语有一定程度的衔接。</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mn-ea"/>
                        </a:rPr>
                        <a:t>写出了若干有关内容，应用了4个以上短文中标出的关键词语。应用的语法结构和词汇能够满足任务的要求，虽有一些错误，但不影响意义表达。应用简单的语句间的连接成分，使全文内容连贯。</a:t>
                      </a:r>
                      <a:endParaRPr lang="zh-CN" altLang="en-US" sz="2800">
                        <a:latin typeface="华文中宋" panose="02010600040101010101" charset="-122"/>
                        <a:ea typeface="华文中宋" panose="02010600040101010101" charset="-122"/>
                        <a:cs typeface="华文中宋" panose="02010600040101010101" charset="-122"/>
                      </a:endParaRPr>
                    </a:p>
                  </a:txBody>
                  <a:tcPr vert="horz"/>
                </a:tc>
              </a:tr>
              <a:tr h="1047115">
                <a:tc>
                  <a:txBody>
                    <a:bodyPr wrap="square"/>
                    <a:lstStyle/>
                    <a:p>
                      <a:pPr algn="ctr">
                        <a:buClrTx/>
                        <a:buSzTx/>
                        <a:buNone/>
                      </a:pPr>
                      <a:r>
                        <a:rPr lang="zh-CN" altLang="en-US" sz="2400">
                          <a:latin typeface="华文中宋" panose="02010600040101010101" charset="-122"/>
                          <a:ea typeface="华文中宋" panose="02010600040101010101" charset="-122"/>
                          <a:cs typeface="华文中宋" panose="02010600040101010101" charset="-122"/>
                          <a:sym typeface="+mn-ea"/>
                        </a:rPr>
                        <a:t>第二档</a:t>
                      </a:r>
                      <a:endParaRPr lang="zh-CN" altLang="en-US" sz="2400">
                        <a:latin typeface="华文中宋" panose="02010600040101010101" charset="-122"/>
                        <a:ea typeface="华文中宋" panose="02010600040101010101" charset="-122"/>
                        <a:cs typeface="华文中宋" panose="02010600040101010101" charset="-122"/>
                      </a:endParaRPr>
                    </a:p>
                    <a:p>
                      <a:pPr algn="ctr">
                        <a:buClrTx/>
                        <a:buSzTx/>
                        <a:buNone/>
                      </a:pPr>
                      <a:r>
                        <a:rPr lang="zh-CN" altLang="en-US" sz="2400">
                          <a:latin typeface="华文中宋" panose="02010600040101010101" charset="-122"/>
                          <a:ea typeface="华文中宋" panose="02010600040101010101" charset="-122"/>
                          <a:cs typeface="华文中宋" panose="02010600040101010101" charset="-122"/>
                          <a:sym typeface="+mn-ea"/>
                        </a:rPr>
                        <a:t>（6-10分）</a:t>
                      </a:r>
                      <a:endParaRPr lang="zh-CN" altLang="en-US" sz="2400">
                        <a:latin typeface="华文中宋" panose="02010600040101010101" charset="-122"/>
                        <a:ea typeface="华文中宋" panose="02010600040101010101" charset="-122"/>
                        <a:cs typeface="华文中宋" panose="02010600040101010101" charset="-122"/>
                        <a:sym typeface="+mn-ea"/>
                      </a:endParaRPr>
                    </a:p>
                  </a:txBody>
                  <a:tcPr vert="horz"/>
                </a:tc>
                <a:tc>
                  <a:txBody>
                    <a:bodyPr wrap="square"/>
                    <a:lstStyle/>
                    <a:p>
                      <a:pPr algn="l">
                        <a:lnSpc>
                          <a:spcPts val="2500"/>
                        </a:lnSpc>
                        <a:buNone/>
                      </a:pPr>
                      <a:r>
                        <a:rPr lang="zh-CN" altLang="en-US">
                          <a:solidFill>
                            <a:srgbClr val="FF0000"/>
                          </a:solidFill>
                          <a:latin typeface="华文中宋" panose="02010600040101010101" charset="-122"/>
                          <a:ea typeface="华文中宋" panose="02010600040101010101" charset="-122"/>
                          <a:cs typeface="华文中宋" panose="02010600040101010101" charset="-122"/>
                          <a:sym typeface="+mn-ea"/>
                        </a:rPr>
                        <a:t>与所给短文有一定的关系，与所提供各段落开头语有一定程度的衔接。</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mn-ea"/>
                        </a:rPr>
                        <a:t>写出了一些有关内容，应用了3个以上短文中标出的关键词语。语法结构单调，词汇项目有限，有些语法结构和词汇方面的错误，影响了意义的表达。较少使用语句间的连接成分，全文内容缺少连贯性。</a:t>
                      </a:r>
                      <a:endParaRPr lang="zh-CN" altLang="en-US" sz="2800">
                        <a:latin typeface="华文中宋" panose="02010600040101010101" charset="-122"/>
                        <a:ea typeface="华文中宋" panose="02010600040101010101" charset="-122"/>
                        <a:cs typeface="华文中宋" panose="02010600040101010101" charset="-122"/>
                      </a:endParaRPr>
                    </a:p>
                  </a:txBody>
                  <a:tcPr vert="horz"/>
                </a:tc>
              </a:tr>
              <a:tr h="1047750">
                <a:tc>
                  <a:txBody>
                    <a:bodyPr wrap="square"/>
                    <a:lstStyle/>
                    <a:p>
                      <a:pPr algn="ctr">
                        <a:buClrTx/>
                        <a:buSzTx/>
                        <a:buNone/>
                      </a:pPr>
                      <a:r>
                        <a:rPr lang="zh-CN" altLang="en-US" sz="2400">
                          <a:latin typeface="华文中宋" panose="02010600040101010101" charset="-122"/>
                          <a:ea typeface="华文中宋" panose="02010600040101010101" charset="-122"/>
                          <a:cs typeface="华文中宋" panose="02010600040101010101" charset="-122"/>
                          <a:sym typeface="+mn-ea"/>
                        </a:rPr>
                        <a:t>第一档</a:t>
                      </a:r>
                      <a:endParaRPr lang="zh-CN" altLang="en-US" sz="2400">
                        <a:latin typeface="华文中宋" panose="02010600040101010101" charset="-122"/>
                        <a:ea typeface="华文中宋" panose="02010600040101010101" charset="-122"/>
                        <a:cs typeface="华文中宋" panose="02010600040101010101" charset="-122"/>
                      </a:endParaRPr>
                    </a:p>
                    <a:p>
                      <a:pPr algn="ctr">
                        <a:buClrTx/>
                        <a:buSzTx/>
                        <a:buNone/>
                      </a:pPr>
                      <a:r>
                        <a:rPr lang="zh-CN" altLang="en-US" sz="2400">
                          <a:latin typeface="华文中宋" panose="02010600040101010101" charset="-122"/>
                          <a:ea typeface="华文中宋" panose="02010600040101010101" charset="-122"/>
                          <a:cs typeface="华文中宋" panose="02010600040101010101" charset="-122"/>
                          <a:sym typeface="+mn-ea"/>
                        </a:rPr>
                        <a:t>（1-5分）</a:t>
                      </a:r>
                      <a:endParaRPr lang="zh-CN" altLang="en-US" sz="2400">
                        <a:latin typeface="华文中宋" panose="02010600040101010101" charset="-122"/>
                        <a:ea typeface="华文中宋" panose="02010600040101010101" charset="-122"/>
                        <a:cs typeface="华文中宋" panose="02010600040101010101" charset="-122"/>
                        <a:sym typeface="+mn-ea"/>
                      </a:endParaRPr>
                    </a:p>
                  </a:txBody>
                  <a:tcPr vert="horz"/>
                </a:tc>
                <a:tc>
                  <a:txBody>
                    <a:bodyPr wrap="square"/>
                    <a:lstStyle/>
                    <a:p>
                      <a:pPr algn="l">
                        <a:lnSpc>
                          <a:spcPts val="2500"/>
                        </a:lnSpc>
                        <a:buNone/>
                      </a:pPr>
                      <a:r>
                        <a:rPr lang="zh-CN" altLang="en-US">
                          <a:solidFill>
                            <a:srgbClr val="FF0000"/>
                          </a:solidFill>
                          <a:latin typeface="华文中宋" panose="02010600040101010101" charset="-122"/>
                          <a:ea typeface="华文中宋" panose="02010600040101010101" charset="-122"/>
                          <a:cs typeface="+mn-ea"/>
                          <a:sym typeface="+mn-ea"/>
                        </a:rPr>
                        <a:t>与所提供短文和开头语的衔接较差。</a:t>
                      </a:r>
                      <a:r>
                        <a:rPr lang="zh-CN" altLang="en-US">
                          <a:solidFill>
                            <a:srgbClr val="00B0F0"/>
                          </a:solidFill>
                          <a:latin typeface="华文中宋" panose="02010600040101010101" charset="-122"/>
                          <a:ea typeface="华文中宋" panose="02010600040101010101" charset="-122"/>
                          <a:cs typeface="+mn-ea"/>
                          <a:sym typeface="+mn-ea"/>
                        </a:rPr>
                        <a:t>产出内容太少，很少使用短文中标出的关键词语。</a:t>
                      </a:r>
                      <a:r>
                        <a:rPr lang="zh-CN" altLang="en-US">
                          <a:solidFill>
                            <a:srgbClr val="000000"/>
                          </a:solidFill>
                          <a:latin typeface="华文中宋" panose="02010600040101010101" charset="-122"/>
                          <a:ea typeface="华文中宋" panose="02010600040101010101" charset="-122"/>
                          <a:cs typeface="+mn-ea"/>
                          <a:sym typeface="+mn-ea"/>
                        </a:rPr>
                        <a:t>语法结构单调，词汇项目很有限，有较多语法结构和词汇方面的错误，严重影响了意义的表达。</a:t>
                      </a:r>
                      <a:endParaRPr lang="zh-CN" altLang="en-US">
                        <a:latin typeface="华文中宋" panose="02010600040101010101" charset="-122"/>
                        <a:ea typeface="华文中宋" panose="02010600040101010101" charset="-122"/>
                      </a:endParaRPr>
                    </a:p>
                    <a:p>
                      <a:pPr algn="l">
                        <a:lnSpc>
                          <a:spcPts val="2500"/>
                        </a:lnSpc>
                        <a:buNone/>
                      </a:pPr>
                      <a:r>
                        <a:rPr lang="zh-CN" altLang="en-US">
                          <a:solidFill>
                            <a:srgbClr val="000000"/>
                          </a:solidFill>
                          <a:latin typeface="华文中宋" panose="02010600040101010101" charset="-122"/>
                          <a:ea typeface="华文中宋" panose="02010600040101010101" charset="-122"/>
                          <a:cs typeface="+mn-ea"/>
                          <a:sym typeface="+mn-ea"/>
                        </a:rPr>
                        <a:t>缺乏语句间的连接成分，全文内容不连贯。</a:t>
                      </a:r>
                      <a:endParaRPr lang="zh-CN" altLang="en-US" sz="2800">
                        <a:latin typeface="华文中宋" panose="02010600040101010101" charset="-122"/>
                        <a:ea typeface="华文中宋" panose="02010600040101010101" charset="-122"/>
                        <a:cs typeface="仿宋" panose="02010609060101010101" charset="-122"/>
                      </a:endParaRPr>
                    </a:p>
                  </a:txBody>
                  <a:tcPr vert="horz"/>
                </a:tc>
              </a:tr>
            </a:tbl>
          </a:graphicData>
        </a:graphic>
      </p:graphicFrame>
    </p:spTree>
    <p:custDataLst>
      <p:tags r:id="rId4"/>
    </p:custData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alpha val="68000"/>
          </a:schemeClr>
        </a:solidFill>
        <a:effectLst/>
      </p:bgPr>
    </p:bg>
    <p:spTree>
      <p:nvGrpSpPr>
        <p:cNvPr id="1" name=""/>
        <p:cNvGrpSpPr/>
        <p:nvPr/>
      </p:nvGrpSpPr>
      <p:grpSpPr>
        <a:xfrm>
          <a:off x="0" y="0"/>
          <a:ext cx="0" cy="0"/>
          <a:chOff x="0" y="0"/>
          <a:chExt cx="0" cy="0"/>
        </a:xfrm>
      </p:grpSpPr>
      <p:sp>
        <p:nvSpPr>
          <p:cNvPr id="4" name="圆角矩形 3"/>
          <p:cNvSpPr/>
          <p:nvPr>
            <p:custDataLst>
              <p:tags r:id="rId1"/>
            </p:custDataLst>
          </p:nvPr>
        </p:nvSpPr>
        <p:spPr>
          <a:xfrm>
            <a:off x="438150" y="342900"/>
            <a:ext cx="11315700" cy="705485"/>
          </a:xfrm>
          <a:prstGeom prst="roundRect">
            <a:avLst>
              <a:gd name="adj" fmla="val 50000"/>
            </a:avLst>
          </a:prstGeom>
          <a:solidFill>
            <a:schemeClr val="accent5"/>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custDataLst>
              <p:tags r:id="rId2"/>
            </p:custDataLst>
          </p:nvPr>
        </p:nvSpPr>
        <p:spPr>
          <a:xfrm>
            <a:off x="438150" y="1219200"/>
            <a:ext cx="11315700" cy="5276850"/>
          </a:xfrm>
          <a:prstGeom prst="roundRect">
            <a:avLst>
              <a:gd name="adj" fmla="val 6317"/>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custDataLst>
              <p:tags r:id="rId3"/>
            </p:custDataLst>
          </p:nvPr>
        </p:nvSpPr>
        <p:spPr>
          <a:xfrm>
            <a:off x="630555" y="504825"/>
            <a:ext cx="381000" cy="381000"/>
          </a:xfrm>
          <a:prstGeom prst="ellipse">
            <a:avLst/>
          </a:prstGeom>
          <a:solidFill>
            <a:srgbClr val="FF0000"/>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custDataLst>
              <p:tags r:id="rId4"/>
            </p:custDataLst>
          </p:nvPr>
        </p:nvSpPr>
        <p:spPr>
          <a:xfrm>
            <a:off x="1900555" y="504825"/>
            <a:ext cx="381000" cy="381000"/>
          </a:xfrm>
          <a:prstGeom prst="ellipse">
            <a:avLst/>
          </a:prstGeom>
          <a:solidFill>
            <a:schemeClr val="accent3">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custDataLst>
              <p:tags r:id="rId5"/>
            </p:custDataLst>
          </p:nvPr>
        </p:nvSpPr>
        <p:spPr>
          <a:xfrm>
            <a:off x="1265555" y="504825"/>
            <a:ext cx="381000" cy="381000"/>
          </a:xfrm>
          <a:prstGeom prst="ellipse">
            <a:avLst/>
          </a:prstGeom>
          <a:solidFill>
            <a:schemeClr val="accent2">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翊歌作品"/>
          <p:cNvSpPr txBox="1"/>
          <p:nvPr>
            <p:custDataLst>
              <p:tags r:id="rId6"/>
            </p:custDataLst>
          </p:nvPr>
        </p:nvSpPr>
        <p:spPr>
          <a:xfrm>
            <a:off x="3539490" y="1464945"/>
            <a:ext cx="5274945" cy="1615440"/>
          </a:xfrm>
          <a:prstGeom prst="rect">
            <a:avLst/>
          </a:prstGeom>
          <a:noFill/>
        </p:spPr>
        <p:txBody>
          <a:bodyPr wrap="square" rtlCol="0">
            <a:noAutofit/>
          </a:bodyPr>
          <a:lstStyle/>
          <a:p>
            <a:pPr algn="l"/>
            <a:r>
              <a:rPr lang="zh-CN" altLang="en-US" sz="8800" cap="all">
                <a:solidFill>
                  <a:schemeClr val="accent5"/>
                </a:solidFill>
                <a:uFillTx/>
                <a:latin typeface="Impact" panose="020B0806030902050204" charset="0"/>
                <a:ea typeface="思源黑体 CN Bold" panose="020B0800000000000000" charset="-122"/>
                <a:cs typeface="Impact" panose="020B0806030902050204" charset="0"/>
                <a:sym typeface="+mn-ea"/>
              </a:rPr>
              <a:t>Thank you </a:t>
            </a:r>
            <a:r>
              <a:rPr lang="en-US" altLang="zh-CN" sz="8800" b="1" cap="all">
                <a:solidFill>
                  <a:schemeClr val="accent5"/>
                </a:solidFill>
                <a:uFillTx/>
                <a:latin typeface="Impact" panose="020B0806030902050204" charset="0"/>
                <a:ea typeface="思源黑体 CN Bold" panose="020B0800000000000000" charset="-122"/>
                <a:cs typeface="Impact" panose="020B0806030902050204" charset="0"/>
                <a:sym typeface="+mn-ea"/>
              </a:rPr>
              <a:t> </a:t>
            </a:r>
            <a:endParaRPr lang="en-US" altLang="zh-CN" sz="8800" b="1" cap="all">
              <a:solidFill>
                <a:schemeClr val="accent5"/>
              </a:solidFill>
              <a:uFillTx/>
              <a:latin typeface="Impact" panose="020B0806030902050204" charset="0"/>
              <a:ea typeface="思源黑体 CN Bold" panose="020B0800000000000000" charset="-122"/>
              <a:cs typeface="Impact" panose="020B0806030902050204" charset="0"/>
              <a:sym typeface="+mn-ea"/>
            </a:endParaRPr>
          </a:p>
        </p:txBody>
      </p:sp>
      <p:pic>
        <p:nvPicPr>
          <p:cNvPr id="3" name="结束音乐">
            <a:hlinkClick r:id="" action="ppaction://media"/>
          </p:cNvPr>
          <p:cNvPicPr>
            <a:picLocks noRot="1" noChangeAspect="1"/>
          </p:cNvPicPr>
          <p:nvPr>
            <a:audioFile r:link="rId7"/>
            <p:extLst>
              <p:ext uri="{DAA4B4D4-6D71-4841-9C94-3DE7FCFB9230}">
                <p14:media xmlns:p14="http://schemas.microsoft.com/office/powerpoint/2010/main" r:embed="rId8"/>
              </p:ext>
            </p:extLst>
            <p:custDataLst>
              <p:tags r:id="rId9"/>
            </p:custDataLst>
          </p:nvPr>
        </p:nvPicPr>
        <p:blipFill>
          <a:blip r:embed="rId10"/>
          <a:stretch>
            <a:fillRect/>
          </a:stretch>
        </p:blipFill>
        <p:spPr>
          <a:xfrm>
            <a:off x="1117663" y="4238075"/>
            <a:ext cx="825371" cy="825371"/>
          </a:xfrm>
          <a:prstGeom prst="rect">
            <a:avLst/>
          </a:prstGeom>
        </p:spPr>
      </p:pic>
      <p:pic>
        <p:nvPicPr>
          <p:cNvPr id="9" name="图片 8"/>
          <p:cNvPicPr/>
          <p:nvPr>
            <p:custDataLst>
              <p:tags r:id="rId11"/>
            </p:custDataLst>
          </p:nvPr>
        </p:nvPicPr>
        <p:blipFill>
          <a:blip r:embed="rId12"/>
          <a:stretch>
            <a:fillRect/>
          </a:stretch>
        </p:blipFill>
        <p:spPr>
          <a:xfrm>
            <a:off x="631190" y="3080385"/>
            <a:ext cx="10948035" cy="2984500"/>
          </a:xfrm>
          <a:prstGeom prst="rect">
            <a:avLst/>
          </a:prstGeom>
        </p:spPr>
      </p:pic>
      <p:sp>
        <p:nvSpPr>
          <p:cNvPr id="1048718" name="矩形 65"/>
          <p:cNvSpPr/>
          <p:nvPr>
            <p:custDataLst>
              <p:tags r:id="rId13"/>
            </p:custDataLst>
          </p:nvPr>
        </p:nvSpPr>
        <p:spPr>
          <a:xfrm>
            <a:off x="629920" y="3079750"/>
            <a:ext cx="10948670" cy="2985770"/>
          </a:xfrm>
          <a:prstGeom prst="rect">
            <a:avLst/>
          </a:prstGeom>
          <a:solidFill>
            <a:schemeClr val="bg1">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ct val="0"/>
              </a:spcBef>
              <a:spcAft>
                <a:spcPct val="0"/>
              </a:spcAft>
            </a:pPr>
            <a:endParaRPr lang="zh-CN" altLang="en-US"/>
          </a:p>
        </p:txBody>
      </p:sp>
      <p:sp>
        <p:nvSpPr>
          <p:cNvPr id="10" name="文本框 9"/>
          <p:cNvSpPr txBox="1"/>
          <p:nvPr>
            <p:custDataLst>
              <p:tags r:id="rId14"/>
            </p:custDataLst>
          </p:nvPr>
        </p:nvSpPr>
        <p:spPr>
          <a:xfrm>
            <a:off x="775335" y="3808730"/>
            <a:ext cx="10660380" cy="1370965"/>
          </a:xfrm>
          <a:prstGeom prst="rect">
            <a:avLst/>
          </a:prstGeom>
          <a:noFill/>
        </p:spPr>
        <p:txBody>
          <a:bodyPr wrap="square" rtlCol="0">
            <a:spAutoFit/>
          </a:bodyPr>
          <a:lstStyle/>
          <a:p>
            <a:pPr algn="ctr">
              <a:lnSpc>
                <a:spcPct val="130000"/>
              </a:lnSpc>
            </a:pPr>
            <a:r>
              <a:rPr lang="en-US" altLang="zh-CN" sz="3600" b="1" i="1">
                <a:latin typeface="Times New Roman" panose="02020603050405020304" charset="0"/>
                <a:ea typeface="华文中宋" panose="02010600040101010101" charset="-122"/>
                <a:cs typeface="Times New Roman" panose="02020603050405020304" charset="0"/>
              </a:rPr>
              <a:t>Family is where life begins and love never ends.</a:t>
            </a:r>
            <a:endParaRPr lang="en-US" altLang="zh-CN" sz="3600" b="1" i="1">
              <a:latin typeface="Times New Roman" panose="02020603050405020304" charset="0"/>
              <a:ea typeface="华文中宋" panose="02010600040101010101" charset="-122"/>
              <a:cs typeface="Times New Roman" panose="02020603050405020304" charset="0"/>
            </a:endParaRPr>
          </a:p>
          <a:p>
            <a:pPr algn="ctr">
              <a:lnSpc>
                <a:spcPct val="130000"/>
              </a:lnSpc>
            </a:pPr>
            <a:r>
              <a:rPr lang="zh-CN" altLang="en-US" sz="2800" b="1">
                <a:latin typeface="Times New Roman" panose="02020603050405020304" charset="0"/>
                <a:ea typeface="华文中宋" panose="02010600040101010101" charset="-122"/>
                <a:cs typeface="Times New Roman" panose="02020603050405020304" charset="0"/>
              </a:rPr>
              <a:t>家庭是生命开始的地方，也是爱永远不会结束的地方</a:t>
            </a:r>
            <a:r>
              <a:rPr lang="zh-CN" altLang="en-US" sz="1400" b="1">
                <a:latin typeface="Times New Roman" panose="02020603050405020304" charset="0"/>
                <a:ea typeface="华文中宋" panose="02010600040101010101" charset="-122"/>
                <a:cs typeface="Times New Roman" panose="02020603050405020304" charset="0"/>
              </a:rPr>
              <a:t>。</a:t>
            </a:r>
            <a:endParaRPr lang="zh-CN" altLang="en-US" sz="1400" b="1">
              <a:latin typeface="Times New Roman" panose="02020603050405020304" charset="0"/>
              <a:ea typeface="华文中宋" panose="02010600040101010101" charset="-122"/>
              <a:cs typeface="Times New Roman" panose="02020603050405020304" charset="0"/>
            </a:endParaRPr>
          </a:p>
        </p:txBody>
      </p:sp>
    </p:spTree>
    <p:custDataLst>
      <p:tags r:id="rId15"/>
    </p:custDataLst>
  </p:cSld>
  <p:clrMapOvr>
    <a:masterClrMapping/>
  </p:clrMapOvr>
  <p:transition/>
  <p:timing>
    <p:tnLst>
      <p:par>
        <p:cTn id="1" dur="indefinite" restart="never" nodeType="tmRoot">
          <p:childTnLst>
            <p:audio>
              <p:cMediaNode vol="20000" numSld="999" showWhenStopped="0">
                <p:cTn id="2" repeatCount="indefinite" fill="hold" display="0">
                  <p:stCondLst>
                    <p:cond delay="indefinite"/>
                  </p:stCondLst>
                  <p:endCondLst>
                    <p:cond evt="onPrev" delay="0">
                      <p:tgtEl>
                        <p:sldTgt/>
                      </p:tgtEl>
                    </p:cond>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直接连接符 59"/>
          <p:cNvCxnSpPr/>
          <p:nvPr>
            <p:custDataLst>
              <p:tags r:id="rId1"/>
            </p:custDataLst>
          </p:nvPr>
        </p:nvCxnSpPr>
        <p:spPr>
          <a:xfrm>
            <a:off x="3571875" y="272415"/>
            <a:ext cx="45073" cy="3948376"/>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custDataLst>
              <p:tags r:id="rId2"/>
            </p:custDataLst>
          </p:nvPr>
        </p:nvSpPr>
        <p:spPr>
          <a:xfrm>
            <a:off x="288913" y="2096001"/>
            <a:ext cx="2941320" cy="1322070"/>
          </a:xfrm>
          <a:prstGeom prst="rect">
            <a:avLst/>
          </a:prstGeom>
          <a:noFill/>
        </p:spPr>
        <p:txBody>
          <a:bodyPr wrap="square" rtlCol="0">
            <a:spAutoFit/>
          </a:bodyPr>
          <a:lstStyle/>
          <a:p>
            <a:r>
              <a:rPr lang="en-US" altLang="zh-CN" sz="4000" b="1" dirty="0">
                <a:solidFill>
                  <a:srgbClr val="3D8672"/>
                </a:solidFill>
                <a:latin typeface="Times New Roman" panose="02020603050405020304" charset="0"/>
                <a:cs typeface="Times New Roman" panose="02020603050405020304" charset="0"/>
                <a:sym typeface="+mn-lt"/>
              </a:rPr>
              <a:t>Conflict/</a:t>
            </a:r>
            <a:endParaRPr lang="en-US" altLang="zh-CN" sz="4000" b="1" dirty="0">
              <a:solidFill>
                <a:srgbClr val="3D8672"/>
              </a:solidFill>
              <a:latin typeface="Times New Roman" panose="02020603050405020304" charset="0"/>
              <a:cs typeface="Times New Roman" panose="02020603050405020304" charset="0"/>
              <a:sym typeface="+mn-lt"/>
            </a:endParaRPr>
          </a:p>
          <a:p>
            <a:r>
              <a:rPr lang="en-US" altLang="zh-CN" sz="4000" b="1" dirty="0">
                <a:solidFill>
                  <a:srgbClr val="3D8672"/>
                </a:solidFill>
                <a:latin typeface="Times New Roman" panose="02020603050405020304" charset="0"/>
                <a:cs typeface="Times New Roman" panose="02020603050405020304" charset="0"/>
                <a:sym typeface="+mn-lt"/>
              </a:rPr>
              <a:t>Problem</a:t>
            </a:r>
            <a:endParaRPr lang="en-US" altLang="zh-CN" sz="4000" b="1" dirty="0">
              <a:solidFill>
                <a:srgbClr val="3D8672"/>
              </a:solidFill>
              <a:latin typeface="Times New Roman" panose="02020603050405020304" charset="0"/>
              <a:cs typeface="Times New Roman" panose="02020603050405020304" charset="0"/>
              <a:sym typeface="+mn-lt"/>
            </a:endParaRPr>
          </a:p>
        </p:txBody>
      </p:sp>
      <p:sp>
        <p:nvSpPr>
          <p:cNvPr id="10" name="椭圆 9"/>
          <p:cNvSpPr/>
          <p:nvPr>
            <p:custDataLst>
              <p:tags r:id="rId3"/>
            </p:custDataLst>
          </p:nvPr>
        </p:nvSpPr>
        <p:spPr>
          <a:xfrm>
            <a:off x="3454711" y="2630977"/>
            <a:ext cx="279400" cy="279400"/>
          </a:xfrm>
          <a:prstGeom prst="ellipse">
            <a:avLst/>
          </a:prstGeom>
          <a:solidFill>
            <a:srgbClr val="3D86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cs typeface="+mn-ea"/>
              <a:sym typeface="+mn-lt"/>
            </a:endParaRPr>
          </a:p>
        </p:txBody>
      </p:sp>
      <p:sp>
        <p:nvSpPr>
          <p:cNvPr id="11" name="文本框 10"/>
          <p:cNvSpPr txBox="1"/>
          <p:nvPr>
            <p:custDataLst>
              <p:tags r:id="rId4"/>
            </p:custDataLst>
          </p:nvPr>
        </p:nvSpPr>
        <p:spPr>
          <a:xfrm>
            <a:off x="3958590" y="2079638"/>
            <a:ext cx="6663690" cy="2308324"/>
          </a:xfrm>
          <a:prstGeom prst="rect">
            <a:avLst/>
          </a:prstGeom>
          <a:noFill/>
          <a:ln>
            <a:noFill/>
          </a:ln>
        </p:spPr>
        <p:txBody>
          <a:bodyPr wrap="square" rtlCol="0">
            <a:spAutoFit/>
          </a:bodyPr>
          <a:lstStyle/>
          <a:p>
            <a:pPr fontAlgn="auto">
              <a:lnSpc>
                <a:spcPct val="100000"/>
              </a:lnSpc>
            </a:pPr>
            <a:r>
              <a:rPr lang="en-US" altLang="zh-CN" sz="3600" b="1" dirty="0" smtClean="0">
                <a:solidFill>
                  <a:schemeClr val="tx1">
                    <a:lumMod val="85000"/>
                    <a:lumOff val="15000"/>
                  </a:schemeClr>
                </a:solidFill>
                <a:latin typeface="Times New Roman" panose="02020603050405020304" charset="0"/>
                <a:cs typeface="Times New Roman" panose="02020603050405020304" charset="0"/>
                <a:sym typeface="+mn-lt"/>
              </a:rPr>
              <a:t>the </a:t>
            </a:r>
            <a:r>
              <a:rPr lang="en-US" altLang="zh-CN" sz="3600" b="1" dirty="0">
                <a:solidFill>
                  <a:schemeClr val="tx1">
                    <a:lumMod val="85000"/>
                    <a:lumOff val="15000"/>
                  </a:schemeClr>
                </a:solidFill>
                <a:latin typeface="Times New Roman" panose="02020603050405020304" charset="0"/>
                <a:cs typeface="Times New Roman" panose="02020603050405020304" charset="0"/>
                <a:sym typeface="+mn-lt"/>
              </a:rPr>
              <a:t>bread </a:t>
            </a:r>
            <a:r>
              <a:rPr lang="en-US" altLang="zh-CN" sz="3600" b="1" dirty="0">
                <a:solidFill>
                  <a:srgbClr val="FF0000"/>
                </a:solidFill>
                <a:latin typeface="Times New Roman" panose="02020603050405020304" charset="0"/>
                <a:cs typeface="Times New Roman" panose="02020603050405020304" charset="0"/>
                <a:sym typeface="+mn-lt"/>
              </a:rPr>
              <a:t>turned black</a:t>
            </a:r>
            <a:r>
              <a:rPr lang="en-US" altLang="zh-CN" sz="3600" b="1" dirty="0">
                <a:solidFill>
                  <a:schemeClr val="tx1">
                    <a:lumMod val="85000"/>
                    <a:lumOff val="15000"/>
                  </a:schemeClr>
                </a:solidFill>
                <a:latin typeface="Times New Roman" panose="02020603050405020304" charset="0"/>
                <a:cs typeface="Times New Roman" panose="02020603050405020304" charset="0"/>
                <a:sym typeface="+mn-lt"/>
              </a:rPr>
              <a:t>;</a:t>
            </a:r>
            <a:endParaRPr lang="en-US" altLang="zh-CN" sz="3600" b="1" dirty="0">
              <a:solidFill>
                <a:schemeClr val="tx1">
                  <a:lumMod val="85000"/>
                  <a:lumOff val="15000"/>
                </a:schemeClr>
              </a:solidFill>
              <a:latin typeface="Times New Roman" panose="02020603050405020304" charset="0"/>
              <a:cs typeface="Times New Roman" panose="02020603050405020304" charset="0"/>
              <a:sym typeface="+mn-lt"/>
            </a:endParaRPr>
          </a:p>
          <a:p>
            <a:pPr fontAlgn="auto">
              <a:lnSpc>
                <a:spcPct val="100000"/>
              </a:lnSpc>
            </a:pPr>
            <a:r>
              <a:rPr lang="en-US" altLang="zh-CN" sz="3600" b="1" dirty="0" smtClean="0">
                <a:solidFill>
                  <a:schemeClr val="tx1">
                    <a:lumMod val="85000"/>
                    <a:lumOff val="15000"/>
                  </a:schemeClr>
                </a:solidFill>
                <a:latin typeface="Times New Roman" panose="02020603050405020304" charset="0"/>
                <a:cs typeface="Times New Roman" panose="02020603050405020304" charset="0"/>
                <a:sym typeface="+mn-lt"/>
              </a:rPr>
              <a:t>the </a:t>
            </a:r>
            <a:r>
              <a:rPr lang="en-US" altLang="zh-CN" sz="3600" b="1" dirty="0">
                <a:solidFill>
                  <a:schemeClr val="tx1">
                    <a:lumMod val="85000"/>
                    <a:lumOff val="15000"/>
                  </a:schemeClr>
                </a:solidFill>
                <a:latin typeface="Times New Roman" panose="02020603050405020304" charset="0"/>
                <a:cs typeface="Times New Roman" panose="02020603050405020304" charset="0"/>
                <a:sym typeface="+mn-lt"/>
              </a:rPr>
              <a:t>porridge </a:t>
            </a:r>
            <a:r>
              <a:rPr lang="en-US" altLang="zh-CN" sz="3600" b="1" dirty="0">
                <a:solidFill>
                  <a:srgbClr val="FF0000"/>
                </a:solidFill>
                <a:latin typeface="Times New Roman" panose="02020603050405020304" charset="0"/>
                <a:cs typeface="Times New Roman" panose="02020603050405020304" charset="0"/>
                <a:sym typeface="+mn-lt"/>
              </a:rPr>
              <a:t>boiled </a:t>
            </a:r>
            <a:r>
              <a:rPr lang="en-US" altLang="zh-CN" sz="3600" b="1" dirty="0" smtClean="0">
                <a:solidFill>
                  <a:srgbClr val="FF0000"/>
                </a:solidFill>
                <a:latin typeface="Times New Roman" panose="02020603050405020304" charset="0"/>
                <a:cs typeface="Times New Roman" panose="02020603050405020304" charset="0"/>
                <a:sym typeface="+mn-lt"/>
              </a:rPr>
              <a:t>over</a:t>
            </a:r>
            <a:r>
              <a:rPr lang="en-US" altLang="zh-CN" sz="3600" b="1" dirty="0" smtClean="0">
                <a:solidFill>
                  <a:schemeClr val="tx1">
                    <a:lumMod val="85000"/>
                    <a:lumOff val="15000"/>
                  </a:schemeClr>
                </a:solidFill>
                <a:latin typeface="Times New Roman" panose="02020603050405020304" charset="0"/>
                <a:cs typeface="Times New Roman" panose="02020603050405020304" charset="0"/>
                <a:sym typeface="+mn-lt"/>
              </a:rPr>
              <a:t>;</a:t>
            </a:r>
            <a:endParaRPr lang="en-US" altLang="zh-CN" sz="3600" b="1" dirty="0" smtClean="0">
              <a:solidFill>
                <a:schemeClr val="tx1">
                  <a:lumMod val="85000"/>
                  <a:lumOff val="15000"/>
                </a:schemeClr>
              </a:solidFill>
              <a:latin typeface="Times New Roman" panose="02020603050405020304" charset="0"/>
              <a:cs typeface="Times New Roman" panose="02020603050405020304" charset="0"/>
              <a:sym typeface="+mn-lt"/>
            </a:endParaRPr>
          </a:p>
          <a:p>
            <a:pPr fontAlgn="auto">
              <a:lnSpc>
                <a:spcPct val="100000"/>
              </a:lnSpc>
            </a:pPr>
            <a:r>
              <a:rPr lang="en-US" altLang="zh-CN" sz="3600" b="1" dirty="0" smtClean="0">
                <a:solidFill>
                  <a:schemeClr val="tx1">
                    <a:lumMod val="85000"/>
                    <a:lumOff val="15000"/>
                  </a:schemeClr>
                </a:solidFill>
                <a:latin typeface="Times New Roman" panose="02020603050405020304" charset="0"/>
                <a:cs typeface="Times New Roman" panose="02020603050405020304" charset="0"/>
                <a:sym typeface="+mn-lt"/>
              </a:rPr>
              <a:t>the stove </a:t>
            </a:r>
            <a:r>
              <a:rPr lang="en-US" altLang="zh-CN" sz="3600" b="1" dirty="0" smtClean="0">
                <a:solidFill>
                  <a:srgbClr val="FF0000"/>
                </a:solidFill>
                <a:latin typeface="Times New Roman" panose="02020603050405020304" charset="0"/>
                <a:cs typeface="Times New Roman" panose="02020603050405020304" charset="0"/>
                <a:sym typeface="+mn-lt"/>
              </a:rPr>
              <a:t>was a mess</a:t>
            </a:r>
            <a:r>
              <a:rPr lang="en-US" altLang="zh-CN" sz="3600" b="1" dirty="0" smtClean="0">
                <a:solidFill>
                  <a:schemeClr val="tx1">
                    <a:lumMod val="85000"/>
                    <a:lumOff val="15000"/>
                  </a:schemeClr>
                </a:solidFill>
                <a:latin typeface="Times New Roman" panose="02020603050405020304" charset="0"/>
                <a:cs typeface="Times New Roman" panose="02020603050405020304" charset="0"/>
                <a:sym typeface="+mn-lt"/>
              </a:rPr>
              <a:t>;</a:t>
            </a:r>
            <a:endParaRPr lang="en-US" altLang="zh-CN" sz="3600" b="1" dirty="0" smtClean="0">
              <a:solidFill>
                <a:schemeClr val="tx1">
                  <a:lumMod val="85000"/>
                  <a:lumOff val="15000"/>
                </a:schemeClr>
              </a:solidFill>
              <a:latin typeface="Times New Roman" panose="02020603050405020304" charset="0"/>
              <a:cs typeface="Times New Roman" panose="02020603050405020304" charset="0"/>
              <a:sym typeface="+mn-lt"/>
            </a:endParaRPr>
          </a:p>
          <a:p>
            <a:pPr fontAlgn="auto">
              <a:lnSpc>
                <a:spcPct val="100000"/>
              </a:lnSpc>
            </a:pPr>
            <a:r>
              <a:rPr lang="en-US" altLang="zh-CN" sz="3600" b="1" dirty="0" smtClean="0">
                <a:solidFill>
                  <a:schemeClr val="tx1">
                    <a:lumMod val="85000"/>
                    <a:lumOff val="15000"/>
                  </a:schemeClr>
                </a:solidFill>
                <a:latin typeface="Times New Roman" panose="02020603050405020304" charset="0"/>
                <a:cs typeface="Times New Roman" panose="02020603050405020304" charset="0"/>
                <a:sym typeface="+mn-lt"/>
              </a:rPr>
              <a:t>the hand </a:t>
            </a:r>
            <a:r>
              <a:rPr lang="en-US" altLang="zh-CN" sz="3600" b="1" dirty="0" smtClean="0">
                <a:solidFill>
                  <a:srgbClr val="FF0000"/>
                </a:solidFill>
                <a:latin typeface="Times New Roman" panose="02020603050405020304" charset="0"/>
                <a:cs typeface="Times New Roman" panose="02020603050405020304" charset="0"/>
                <a:sym typeface="+mn-lt"/>
              </a:rPr>
              <a:t>got burnt</a:t>
            </a:r>
            <a:r>
              <a:rPr lang="en-US" altLang="zh-CN" sz="3600" b="1" dirty="0" smtClean="0">
                <a:solidFill>
                  <a:schemeClr val="tx1">
                    <a:lumMod val="85000"/>
                    <a:lumOff val="15000"/>
                  </a:schemeClr>
                </a:solidFill>
                <a:latin typeface="Times New Roman" panose="02020603050405020304" charset="0"/>
                <a:cs typeface="Times New Roman" panose="02020603050405020304" charset="0"/>
                <a:sym typeface="+mn-lt"/>
              </a:rPr>
              <a:t>.</a:t>
            </a:r>
            <a:endParaRPr lang="en-US" altLang="zh-CN" sz="3600" b="1" dirty="0">
              <a:solidFill>
                <a:schemeClr val="tx1">
                  <a:lumMod val="85000"/>
                  <a:lumOff val="15000"/>
                </a:schemeClr>
              </a:solidFill>
              <a:latin typeface="Times New Roman" panose="02020603050405020304" charset="0"/>
              <a:cs typeface="Times New Roman" panose="02020603050405020304" charset="0"/>
              <a:sym typeface="+mn-lt"/>
            </a:endParaRPr>
          </a:p>
        </p:txBody>
      </p:sp>
      <p:sp>
        <p:nvSpPr>
          <p:cNvPr id="3" name="文本框 2"/>
          <p:cNvSpPr txBox="1"/>
          <p:nvPr>
            <p:custDataLst>
              <p:tags r:id="rId5"/>
            </p:custDataLst>
          </p:nvPr>
        </p:nvSpPr>
        <p:spPr>
          <a:xfrm>
            <a:off x="577834" y="5242218"/>
            <a:ext cx="2941320" cy="706755"/>
          </a:xfrm>
          <a:prstGeom prst="rect">
            <a:avLst/>
          </a:prstGeom>
          <a:noFill/>
        </p:spPr>
        <p:txBody>
          <a:bodyPr wrap="square" rtlCol="0">
            <a:spAutoFit/>
          </a:bodyPr>
          <a:lstStyle/>
          <a:p>
            <a:r>
              <a:rPr lang="en-US" altLang="zh-CN" sz="4000" b="1" dirty="0">
                <a:solidFill>
                  <a:srgbClr val="3D8672"/>
                </a:solidFill>
                <a:latin typeface="Times New Roman" panose="02020603050405020304" charset="0"/>
                <a:cs typeface="Times New Roman" panose="02020603050405020304" charset="0"/>
                <a:sym typeface="+mn-lt"/>
              </a:rPr>
              <a:t>Theme</a:t>
            </a:r>
            <a:endParaRPr lang="en-US" altLang="zh-CN" sz="4000" b="1" dirty="0">
              <a:solidFill>
                <a:srgbClr val="3D8672"/>
              </a:solidFill>
              <a:latin typeface="Times New Roman" panose="02020603050405020304" charset="0"/>
              <a:cs typeface="Times New Roman" panose="02020603050405020304" charset="0"/>
              <a:sym typeface="+mn-lt"/>
            </a:endParaRPr>
          </a:p>
        </p:txBody>
      </p:sp>
      <p:grpSp>
        <p:nvGrpSpPr>
          <p:cNvPr id="7" name="组合 6"/>
          <p:cNvGrpSpPr/>
          <p:nvPr>
            <p:custDataLst>
              <p:tags r:id="rId6"/>
            </p:custDataLst>
          </p:nvPr>
        </p:nvGrpSpPr>
        <p:grpSpPr>
          <a:xfrm>
            <a:off x="3496454" y="3037840"/>
            <a:ext cx="8236585" cy="3820160"/>
            <a:chOff x="4203" y="1829"/>
            <a:chExt cx="12971" cy="6016"/>
          </a:xfrm>
        </p:grpSpPr>
        <p:cxnSp>
          <p:nvCxnSpPr>
            <p:cNvPr id="4" name="直接连接符 3"/>
            <p:cNvCxnSpPr/>
            <p:nvPr>
              <p:custDataLst>
                <p:tags r:id="rId7"/>
              </p:custDataLst>
            </p:nvPr>
          </p:nvCxnSpPr>
          <p:spPr>
            <a:xfrm>
              <a:off x="4368" y="1829"/>
              <a:ext cx="55" cy="6016"/>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custDataLst>
                <p:tags r:id="rId8"/>
              </p:custDataLst>
            </p:nvPr>
          </p:nvGrpSpPr>
          <p:grpSpPr>
            <a:xfrm>
              <a:off x="4203" y="5348"/>
              <a:ext cx="12971" cy="1018"/>
              <a:chOff x="4712008" y="1806592"/>
              <a:chExt cx="8236622" cy="647060"/>
            </a:xfrm>
          </p:grpSpPr>
          <p:sp>
            <p:nvSpPr>
              <p:cNvPr id="5" name="椭圆 4"/>
              <p:cNvSpPr/>
              <p:nvPr>
                <p:custDataLst>
                  <p:tags r:id="rId9"/>
                </p:custDataLst>
              </p:nvPr>
            </p:nvSpPr>
            <p:spPr>
              <a:xfrm>
                <a:off x="4712008" y="1990160"/>
                <a:ext cx="279292" cy="279292"/>
              </a:xfrm>
              <a:prstGeom prst="ellipse">
                <a:avLst/>
              </a:prstGeom>
              <a:solidFill>
                <a:srgbClr val="3D86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cs typeface="+mn-ea"/>
                  <a:sym typeface="+mn-lt"/>
                </a:endParaRPr>
              </a:p>
            </p:txBody>
          </p:sp>
          <p:sp>
            <p:nvSpPr>
              <p:cNvPr id="8" name="文本框 7"/>
              <p:cNvSpPr txBox="1"/>
              <p:nvPr>
                <p:custDataLst>
                  <p:tags r:id="rId10"/>
                </p:custDataLst>
              </p:nvPr>
            </p:nvSpPr>
            <p:spPr>
              <a:xfrm>
                <a:off x="5174152" y="1806592"/>
                <a:ext cx="7774478" cy="647060"/>
              </a:xfrm>
              <a:prstGeom prst="rect">
                <a:avLst/>
              </a:prstGeom>
              <a:noFill/>
              <a:ln>
                <a:noFill/>
              </a:ln>
            </p:spPr>
            <p:txBody>
              <a:bodyPr wrap="square" rtlCol="0">
                <a:spAutoFit/>
              </a:bodyPr>
              <a:lstStyle/>
              <a:p>
                <a:pPr fontAlgn="auto">
                  <a:lnSpc>
                    <a:spcPct val="100000"/>
                  </a:lnSpc>
                </a:pPr>
                <a:r>
                  <a:rPr lang="en-US" altLang="zh-CN" sz="3600" b="1" dirty="0" smtClean="0">
                    <a:solidFill>
                      <a:schemeClr val="tx1">
                        <a:lumMod val="85000"/>
                        <a:lumOff val="15000"/>
                      </a:schemeClr>
                    </a:solidFill>
                    <a:latin typeface="Times New Roman" panose="02020603050405020304" charset="0"/>
                    <a:cs typeface="Times New Roman" panose="02020603050405020304" charset="0"/>
                    <a:sym typeface="+mn-ea"/>
                  </a:rPr>
                  <a:t>kids’ </a:t>
                </a:r>
                <a:r>
                  <a:rPr lang="en-US" altLang="zh-CN" sz="3600" b="1" dirty="0" smtClean="0">
                    <a:solidFill>
                      <a:srgbClr val="FF0000"/>
                    </a:solidFill>
                    <a:latin typeface="Times New Roman" panose="02020603050405020304" charset="0"/>
                    <a:cs typeface="Times New Roman" panose="02020603050405020304" charset="0"/>
                    <a:sym typeface="+mn-ea"/>
                  </a:rPr>
                  <a:t>love </a:t>
                </a:r>
                <a:r>
                  <a:rPr lang="en-US" altLang="zh-CN" sz="3600" b="1" dirty="0">
                    <a:solidFill>
                      <a:srgbClr val="FF0000"/>
                    </a:solidFill>
                    <a:latin typeface="Times New Roman" panose="02020603050405020304" charset="0"/>
                    <a:cs typeface="Times New Roman" panose="02020603050405020304" charset="0"/>
                    <a:sym typeface="+mn-ea"/>
                  </a:rPr>
                  <a:t>and </a:t>
                </a:r>
                <a:r>
                  <a:rPr lang="en-US" altLang="zh-CN" sz="3600" b="1" dirty="0" smtClean="0">
                    <a:solidFill>
                      <a:srgbClr val="FF0000"/>
                    </a:solidFill>
                    <a:latin typeface="Times New Roman" panose="02020603050405020304" charset="0"/>
                    <a:cs typeface="Times New Roman" panose="02020603050405020304" charset="0"/>
                    <a:sym typeface="+mn-ea"/>
                  </a:rPr>
                  <a:t>gratitude </a:t>
                </a:r>
                <a:r>
                  <a:rPr lang="en-US" altLang="zh-CN" sz="3600" b="1" dirty="0" smtClean="0">
                    <a:solidFill>
                      <a:schemeClr val="tx1">
                        <a:lumMod val="85000"/>
                        <a:lumOff val="15000"/>
                      </a:schemeClr>
                    </a:solidFill>
                    <a:latin typeface="Times New Roman" panose="02020603050405020304" charset="0"/>
                    <a:cs typeface="Times New Roman" panose="02020603050405020304" charset="0"/>
                    <a:sym typeface="+mn-ea"/>
                  </a:rPr>
                  <a:t>for </a:t>
                </a:r>
                <a:r>
                  <a:rPr lang="en-US" altLang="zh-CN" sz="3600" b="1" dirty="0">
                    <a:solidFill>
                      <a:schemeClr val="tx1">
                        <a:lumMod val="85000"/>
                        <a:lumOff val="15000"/>
                      </a:schemeClr>
                    </a:solidFill>
                    <a:latin typeface="Times New Roman" panose="02020603050405020304" charset="0"/>
                    <a:cs typeface="Times New Roman" panose="02020603050405020304" charset="0"/>
                    <a:sym typeface="+mn-ea"/>
                  </a:rPr>
                  <a:t>their mom</a:t>
                </a:r>
                <a:endParaRPr lang="en-US" altLang="zh-CN" sz="3600" b="1" dirty="0">
                  <a:solidFill>
                    <a:schemeClr val="tx1">
                      <a:lumMod val="85000"/>
                      <a:lumOff val="15000"/>
                    </a:schemeClr>
                  </a:solidFill>
                  <a:latin typeface="Times New Roman" panose="02020603050405020304" charset="0"/>
                  <a:cs typeface="Times New Roman" panose="02020603050405020304" charset="0"/>
                  <a:sym typeface="+mn-lt"/>
                </a:endParaRPr>
              </a:p>
            </p:txBody>
          </p:sp>
        </p:grpSp>
      </p:grpSp>
      <p:sp>
        <p:nvSpPr>
          <p:cNvPr id="15" name="文本框 14"/>
          <p:cNvSpPr txBox="1"/>
          <p:nvPr>
            <p:custDataLst>
              <p:tags r:id="rId11"/>
            </p:custDataLst>
          </p:nvPr>
        </p:nvSpPr>
        <p:spPr>
          <a:xfrm>
            <a:off x="3922383" y="272415"/>
            <a:ext cx="8269617" cy="1200329"/>
          </a:xfrm>
          <a:prstGeom prst="rect">
            <a:avLst/>
          </a:prstGeom>
          <a:noFill/>
          <a:ln>
            <a:noFill/>
          </a:ln>
        </p:spPr>
        <p:txBody>
          <a:bodyPr wrap="square" rtlCol="0">
            <a:spAutoFit/>
          </a:bodyPr>
          <a:lstStyle/>
          <a:p>
            <a:pPr fontAlgn="auto">
              <a:lnSpc>
                <a:spcPct val="100000"/>
              </a:lnSpc>
            </a:pPr>
            <a:r>
              <a:rPr lang="en-US" altLang="zh-CN" sz="3600" b="1" dirty="0" smtClean="0">
                <a:solidFill>
                  <a:schemeClr val="tx1">
                    <a:lumMod val="85000"/>
                    <a:lumOff val="15000"/>
                  </a:schemeClr>
                </a:solidFill>
                <a:latin typeface="Times New Roman" panose="02020603050405020304" charset="0"/>
                <a:cs typeface="Times New Roman" panose="02020603050405020304" charset="0"/>
                <a:sym typeface="+mn-ea"/>
              </a:rPr>
              <a:t>There was </a:t>
            </a:r>
            <a:r>
              <a:rPr lang="en-US" altLang="zh-CN" sz="3600" b="1" dirty="0" smtClean="0">
                <a:solidFill>
                  <a:srgbClr val="FF0000"/>
                </a:solidFill>
                <a:latin typeface="Times New Roman" panose="02020603050405020304" charset="0"/>
                <a:cs typeface="Times New Roman" panose="02020603050405020304" charset="0"/>
                <a:sym typeface="+mn-ea"/>
              </a:rPr>
              <a:t>nothing to </a:t>
            </a:r>
            <a:r>
              <a:rPr lang="en-US" altLang="zh-CN" sz="3600" b="1" dirty="0" smtClean="0">
                <a:solidFill>
                  <a:schemeClr val="tx1">
                    <a:lumMod val="85000"/>
                    <a:lumOff val="15000"/>
                  </a:schemeClr>
                </a:solidFill>
                <a:latin typeface="Times New Roman" panose="02020603050405020304" charset="0"/>
                <a:cs typeface="Times New Roman" panose="02020603050405020304" charset="0"/>
                <a:sym typeface="+mn-ea"/>
              </a:rPr>
              <a:t>it;</a:t>
            </a:r>
            <a:endParaRPr lang="en-US" altLang="zh-CN" sz="3600" b="1" dirty="0" smtClean="0">
              <a:solidFill>
                <a:schemeClr val="tx1">
                  <a:lumMod val="85000"/>
                  <a:lumOff val="15000"/>
                </a:schemeClr>
              </a:solidFill>
              <a:latin typeface="Times New Roman" panose="02020603050405020304" charset="0"/>
              <a:cs typeface="Times New Roman" panose="02020603050405020304" charset="0"/>
              <a:sym typeface="+mn-ea"/>
            </a:endParaRPr>
          </a:p>
          <a:p>
            <a:pPr fontAlgn="auto">
              <a:lnSpc>
                <a:spcPct val="100000"/>
              </a:lnSpc>
            </a:pPr>
            <a:r>
              <a:rPr lang="en-US" altLang="zh-CN" sz="3600" b="1" dirty="0" smtClean="0">
                <a:solidFill>
                  <a:schemeClr val="tx1">
                    <a:lumMod val="85000"/>
                    <a:lumOff val="15000"/>
                  </a:schemeClr>
                </a:solidFill>
                <a:latin typeface="Times New Roman" panose="02020603050405020304" charset="0"/>
                <a:cs typeface="Times New Roman" panose="02020603050405020304" charset="0"/>
                <a:sym typeface="+mn-ea"/>
              </a:rPr>
              <a:t>Jenna and Jeff </a:t>
            </a:r>
            <a:r>
              <a:rPr lang="en-US" altLang="zh-CN" sz="3600" b="1" dirty="0" smtClean="0">
                <a:solidFill>
                  <a:srgbClr val="FF0000"/>
                </a:solidFill>
                <a:latin typeface="Times New Roman" panose="02020603050405020304" charset="0"/>
                <a:cs typeface="Times New Roman" panose="02020603050405020304" charset="0"/>
                <a:sym typeface="+mn-ea"/>
              </a:rPr>
              <a:t>knew</a:t>
            </a:r>
            <a:r>
              <a:rPr lang="en-US" altLang="zh-CN" sz="3600" b="1" dirty="0" smtClean="0">
                <a:solidFill>
                  <a:schemeClr val="tx1">
                    <a:lumMod val="85000"/>
                    <a:lumOff val="15000"/>
                  </a:schemeClr>
                </a:solidFill>
                <a:latin typeface="Times New Roman" panose="02020603050405020304" charset="0"/>
                <a:cs typeface="Times New Roman" panose="02020603050405020304" charset="0"/>
                <a:sym typeface="+mn-ea"/>
              </a:rPr>
              <a:t> </a:t>
            </a:r>
            <a:r>
              <a:rPr lang="en-US" altLang="zh-CN" sz="3600" b="1" dirty="0" smtClean="0">
                <a:solidFill>
                  <a:srgbClr val="FF0000"/>
                </a:solidFill>
                <a:latin typeface="Times New Roman" panose="02020603050405020304" charset="0"/>
                <a:cs typeface="Times New Roman" panose="02020603050405020304" charset="0"/>
                <a:sym typeface="+mn-ea"/>
              </a:rPr>
              <a:t>exactly</a:t>
            </a:r>
            <a:r>
              <a:rPr lang="en-US" altLang="zh-CN" sz="3600" b="1" dirty="0" smtClean="0">
                <a:solidFill>
                  <a:schemeClr val="tx1">
                    <a:lumMod val="85000"/>
                    <a:lumOff val="15000"/>
                  </a:schemeClr>
                </a:solidFill>
                <a:latin typeface="Times New Roman" panose="02020603050405020304" charset="0"/>
                <a:cs typeface="Times New Roman" panose="02020603050405020304" charset="0"/>
                <a:sym typeface="+mn-ea"/>
              </a:rPr>
              <a:t> what to do</a:t>
            </a:r>
            <a:endParaRPr lang="en-US" altLang="zh-CN" sz="3600" b="1" dirty="0">
              <a:solidFill>
                <a:schemeClr val="tx1">
                  <a:lumMod val="85000"/>
                  <a:lumOff val="15000"/>
                </a:schemeClr>
              </a:solidFill>
              <a:latin typeface="Times New Roman" panose="02020603050405020304" charset="0"/>
              <a:cs typeface="Times New Roman" panose="02020603050405020304" charset="0"/>
              <a:sym typeface="+mn-lt"/>
            </a:endParaRPr>
          </a:p>
        </p:txBody>
      </p:sp>
      <p:sp>
        <p:nvSpPr>
          <p:cNvPr id="16" name="下箭头 15"/>
          <p:cNvSpPr/>
          <p:nvPr>
            <p:custDataLst>
              <p:tags r:id="rId12"/>
            </p:custDataLst>
          </p:nvPr>
        </p:nvSpPr>
        <p:spPr>
          <a:xfrm>
            <a:off x="6537726" y="1629569"/>
            <a:ext cx="465455" cy="483393"/>
          </a:xfrm>
          <a:prstGeom prst="downArrow">
            <a:avLst/>
          </a:prstGeom>
          <a:solidFill>
            <a:schemeClr val="accent2">
              <a:lumMod val="60000"/>
              <a:lumOff val="40000"/>
            </a:schemeClr>
          </a:solidFill>
          <a:ln w="25400" cap="flat">
            <a:solidFill>
              <a:srgbClr val="BBE0E3"/>
            </a:solidFill>
            <a:prstDash val="solid"/>
            <a:bevel/>
          </a:ln>
        </p:spPr>
        <p:style>
          <a:lnRef idx="0">
            <a:scrgbClr r="0" g="0" b="0"/>
          </a:lnRef>
          <a:fillRef idx="0">
            <a:scrgbClr r="0" g="0" b="0"/>
          </a:fillRef>
          <a:effectRef idx="0">
            <a:scrgbClr r="0" g="0" b="0"/>
          </a:effectRef>
          <a:fontRef idx="none"/>
        </p:style>
        <p:txBody>
          <a:bodyPr rot="0" vertOverflow="overflow" horzOverflow="overflow" vert="horz" wrap="square" lIns="45718" tIns="45718" rIns="45718" bIns="45718" numCol="1" spcCol="38100" rtlCol="0" anchor="ctr" forceAA="0">
            <a:spAutoFit/>
          </a:bodyPr>
          <a:lstStyle/>
          <a:p>
            <a:pPr marL="0" marR="0" indent="0" algn="l" defTabSz="914400" rtl="0" fontAlgn="auto" latinLnBrk="1" hangingPunct="0">
              <a:lnSpc>
                <a:spcPct val="100000"/>
              </a:lnSpc>
              <a:spcBef>
                <a:spcPct val="0"/>
              </a:spcBef>
              <a:spcAft>
                <a:spcPct val="0"/>
              </a:spcAft>
              <a:buClrTx/>
              <a:buSzTx/>
              <a:buFontTx/>
              <a:buNone/>
            </a:pPr>
            <a:endParaRPr kumimoji="0" lang="zh-CN" altLang="en-US" sz="1800" b="0" i="0" u="none" strike="noStrike" cap="none" spc="0" normalizeH="0" baseline="0">
              <a:ln>
                <a:noFill/>
              </a:ln>
              <a:solidFill>
                <a:srgbClr val="000000"/>
              </a:solidFill>
              <a:effectLst/>
              <a:uFillTx/>
              <a:latin typeface="+mn-lt"/>
              <a:ea typeface="+mn-ea"/>
              <a:cs typeface="+mn-cs"/>
              <a:sym typeface="Helvetica" panose="020B0604020202020204"/>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文本框 24"/>
          <p:cNvSpPr txBox="1"/>
          <p:nvPr>
            <p:custDataLst>
              <p:tags r:id="rId1"/>
            </p:custDataLst>
          </p:nvPr>
        </p:nvSpPr>
        <p:spPr>
          <a:xfrm>
            <a:off x="300355" y="4253614"/>
            <a:ext cx="11787505" cy="2096135"/>
          </a:xfrm>
          <a:prstGeom prst="rect">
            <a:avLst/>
          </a:prstGeom>
          <a:solidFill>
            <a:schemeClr val="accent1">
              <a:lumMod val="20000"/>
              <a:lumOff val="80000"/>
            </a:schemeClr>
          </a:solidFill>
          <a:ln>
            <a:noFill/>
          </a:ln>
        </p:spPr>
        <p:txBody>
          <a:bodyPr wrap="square" rtlCol="0" anchor="t">
            <a:noAutofit/>
          </a:bodyPr>
          <a:lstStyle/>
          <a:p>
            <a:pPr defTabSz="1097280" fontAlgn="auto">
              <a:lnSpc>
                <a:spcPts val="2480"/>
              </a:lnSpc>
            </a:pPr>
            <a:r>
              <a:rPr lang="en-US" altLang="zh-CN" sz="2800" dirty="0" smtClean="0">
                <a:solidFill>
                  <a:srgbClr val="000000"/>
                </a:solidFill>
                <a:latin typeface="Times New Roman" panose="02020603050405020304" charset="0"/>
                <a:ea typeface="仿宋" panose="02010609060101010101" charset="-122"/>
                <a:sym typeface="+mn-ea"/>
              </a:rPr>
              <a:t>①how did their </a:t>
            </a:r>
            <a:r>
              <a:rPr lang="en-US" altLang="zh-CN" sz="2800" dirty="0">
                <a:solidFill>
                  <a:srgbClr val="000000"/>
                </a:solidFill>
                <a:latin typeface="Times New Roman" panose="02020603050405020304" charset="0"/>
                <a:ea typeface="仿宋" panose="02010609060101010101" charset="-122"/>
                <a:sym typeface="+mn-ea"/>
              </a:rPr>
              <a:t>mother </a:t>
            </a:r>
            <a:r>
              <a:rPr lang="en-US" altLang="zh-CN" sz="2800" dirty="0" smtClean="0">
                <a:solidFill>
                  <a:srgbClr val="000000"/>
                </a:solidFill>
                <a:latin typeface="Times New Roman" panose="02020603050405020304" charset="0"/>
                <a:ea typeface="仿宋" panose="02010609060101010101" charset="-122"/>
                <a:sym typeface="+mn-ea"/>
              </a:rPr>
              <a:t>react to </a:t>
            </a:r>
            <a:endParaRPr lang="en-US" altLang="zh-CN" sz="2800" dirty="0" smtClean="0">
              <a:solidFill>
                <a:srgbClr val="000000"/>
              </a:solidFill>
              <a:latin typeface="Times New Roman" panose="02020603050405020304" charset="0"/>
              <a:ea typeface="仿宋" panose="02010609060101010101" charset="-122"/>
              <a:sym typeface="+mn-ea"/>
            </a:endParaRPr>
          </a:p>
          <a:p>
            <a:pPr defTabSz="1097280" fontAlgn="auto">
              <a:lnSpc>
                <a:spcPts val="2480"/>
              </a:lnSpc>
            </a:pPr>
            <a:r>
              <a:rPr lang="en-US" altLang="zh-CN" sz="2800" dirty="0" smtClean="0">
                <a:solidFill>
                  <a:srgbClr val="000000"/>
                </a:solidFill>
                <a:latin typeface="Times New Roman" panose="02020603050405020304" charset="0"/>
                <a:ea typeface="仿宋" panose="02010609060101010101" charset="-122"/>
                <a:sym typeface="+mn-ea"/>
              </a:rPr>
              <a:t>the </a:t>
            </a:r>
            <a:r>
              <a:rPr lang="en-US" altLang="zh-CN" sz="2800" dirty="0">
                <a:solidFill>
                  <a:srgbClr val="000000"/>
                </a:solidFill>
                <a:latin typeface="Times New Roman" panose="02020603050405020304" charset="0"/>
                <a:ea typeface="仿宋" panose="02010609060101010101" charset="-122"/>
                <a:sym typeface="+mn-ea"/>
              </a:rPr>
              <a:t>breakfast and </a:t>
            </a:r>
            <a:r>
              <a:rPr lang="en-US" altLang="zh-CN" sz="2800" dirty="0" smtClean="0">
                <a:solidFill>
                  <a:srgbClr val="000000"/>
                </a:solidFill>
                <a:latin typeface="Times New Roman" panose="02020603050405020304" charset="0"/>
                <a:ea typeface="仿宋" panose="02010609060101010101" charset="-122"/>
                <a:sym typeface="+mn-ea"/>
              </a:rPr>
              <a:t>mother’s </a:t>
            </a:r>
            <a:r>
              <a:rPr lang="en-US" altLang="zh-CN" sz="2800" dirty="0">
                <a:solidFill>
                  <a:srgbClr val="000000"/>
                </a:solidFill>
                <a:latin typeface="Times New Roman" panose="02020603050405020304" charset="0"/>
                <a:ea typeface="仿宋" panose="02010609060101010101" charset="-122"/>
                <a:sym typeface="+mn-ea"/>
              </a:rPr>
              <a:t>emotion </a:t>
            </a:r>
            <a:endParaRPr lang="en-US" altLang="zh-CN" sz="2800" dirty="0">
              <a:solidFill>
                <a:srgbClr val="000000"/>
              </a:solidFill>
              <a:latin typeface="Times New Roman" panose="02020603050405020304" charset="0"/>
              <a:ea typeface="仿宋" panose="02010609060101010101" charset="-122"/>
              <a:sym typeface="+mn-ea"/>
            </a:endParaRPr>
          </a:p>
          <a:p>
            <a:pPr defTabSz="1097280" fontAlgn="auto">
              <a:lnSpc>
                <a:spcPts val="2480"/>
              </a:lnSpc>
            </a:pPr>
            <a:endParaRPr lang="en-US" altLang="zh-CN" sz="2800" dirty="0">
              <a:solidFill>
                <a:srgbClr val="000000"/>
              </a:solidFill>
              <a:latin typeface="Times New Roman" panose="02020603050405020304" charset="0"/>
              <a:ea typeface="仿宋" panose="02010609060101010101" charset="-122"/>
              <a:sym typeface="+mn-ea"/>
            </a:endParaRPr>
          </a:p>
          <a:p>
            <a:pPr defTabSz="1097280" fontAlgn="auto">
              <a:lnSpc>
                <a:spcPts val="2480"/>
              </a:lnSpc>
            </a:pPr>
            <a:r>
              <a:rPr lang="zh-CN" altLang="en-US" sz="2800" dirty="0" smtClean="0">
                <a:solidFill>
                  <a:srgbClr val="000000"/>
                </a:solidFill>
                <a:latin typeface="Times New Roman" panose="02020603050405020304" charset="0"/>
                <a:ea typeface="仿宋" panose="02010609060101010101" charset="-122"/>
                <a:sym typeface="+mn-ea"/>
              </a:rPr>
              <a:t>②</a:t>
            </a:r>
            <a:r>
              <a:rPr lang="en-US" altLang="zh-CN" sz="2800" dirty="0" smtClean="0">
                <a:solidFill>
                  <a:srgbClr val="000000"/>
                </a:solidFill>
                <a:latin typeface="Times New Roman" panose="02020603050405020304" charset="0"/>
                <a:ea typeface="仿宋" panose="02010609060101010101" charset="-122"/>
                <a:sym typeface="+mn-ea"/>
              </a:rPr>
              <a:t>what did the </a:t>
            </a:r>
            <a:r>
              <a:rPr lang="en-US" altLang="zh-CN" sz="2800" dirty="0">
                <a:solidFill>
                  <a:srgbClr val="000000"/>
                </a:solidFill>
                <a:latin typeface="Times New Roman" panose="02020603050405020304" charset="0"/>
                <a:ea typeface="仿宋" panose="02010609060101010101" charset="-122"/>
                <a:sym typeface="+mn-ea"/>
              </a:rPr>
              <a:t>twins and father </a:t>
            </a:r>
            <a:r>
              <a:rPr lang="en-US" altLang="zh-CN" sz="2800" dirty="0" smtClean="0">
                <a:solidFill>
                  <a:srgbClr val="000000"/>
                </a:solidFill>
                <a:latin typeface="Times New Roman" panose="02020603050405020304" charset="0"/>
                <a:ea typeface="仿宋" panose="02010609060101010101" charset="-122"/>
                <a:sym typeface="+mn-ea"/>
              </a:rPr>
              <a:t>do?</a:t>
            </a:r>
            <a:endParaRPr lang="en-US" altLang="zh-CN" sz="2800" dirty="0" smtClean="0">
              <a:solidFill>
                <a:srgbClr val="000000"/>
              </a:solidFill>
              <a:latin typeface="Times New Roman" panose="02020603050405020304" charset="0"/>
              <a:ea typeface="仿宋" panose="02010609060101010101" charset="-122"/>
              <a:sym typeface="+mn-ea"/>
            </a:endParaRPr>
          </a:p>
          <a:p>
            <a:pPr defTabSz="1097280" fontAlgn="auto">
              <a:lnSpc>
                <a:spcPts val="2480"/>
              </a:lnSpc>
            </a:pPr>
            <a:endParaRPr lang="en-US" altLang="zh-CN" sz="2800" dirty="0">
              <a:solidFill>
                <a:srgbClr val="000000"/>
              </a:solidFill>
              <a:latin typeface="Times New Roman" panose="02020603050405020304" charset="0"/>
              <a:ea typeface="仿宋" panose="02010609060101010101" charset="-122"/>
              <a:sym typeface="+mn-ea"/>
            </a:endParaRPr>
          </a:p>
          <a:p>
            <a:pPr defTabSz="1097280" fontAlgn="auto">
              <a:lnSpc>
                <a:spcPts val="2480"/>
              </a:lnSpc>
            </a:pPr>
            <a:r>
              <a:rPr lang="zh-CN" altLang="en-US" sz="2800" dirty="0" smtClean="0">
                <a:solidFill>
                  <a:srgbClr val="000000"/>
                </a:solidFill>
                <a:latin typeface="Times New Roman" panose="02020603050405020304" charset="0"/>
                <a:ea typeface="仿宋" panose="02010609060101010101" charset="-122"/>
              </a:rPr>
              <a:t>③ </a:t>
            </a:r>
            <a:r>
              <a:rPr lang="en-US" altLang="zh-CN" sz="2800" dirty="0" smtClean="0">
                <a:solidFill>
                  <a:srgbClr val="000000"/>
                </a:solidFill>
                <a:latin typeface="Times New Roman" panose="02020603050405020304" charset="0"/>
                <a:ea typeface="仿宋" panose="02010609060101010101" charset="-122"/>
              </a:rPr>
              <a:t>the happy ending &amp; theme</a:t>
            </a:r>
            <a:endParaRPr lang="en-US" altLang="zh-CN" sz="2800" dirty="0">
              <a:solidFill>
                <a:srgbClr val="000000"/>
              </a:solidFill>
              <a:latin typeface="Times New Roman" panose="02020603050405020304" charset="0"/>
              <a:ea typeface="仿宋" panose="02010609060101010101" charset="-122"/>
              <a:sym typeface="+mn-ea"/>
            </a:endParaRPr>
          </a:p>
        </p:txBody>
      </p:sp>
      <p:pic>
        <p:nvPicPr>
          <p:cNvPr id="2" name="图片 1"/>
          <p:cNvPicPr>
            <a:picLocks noChangeAspect="1"/>
          </p:cNvPicPr>
          <p:nvPr userDrawn="1">
            <p:custDataLst>
              <p:tags r:id="rId2"/>
            </p:custDataLst>
          </p:nvPr>
        </p:nvPicPr>
        <p:blipFill>
          <a:blip r:embed="rId3"/>
          <a:stretch>
            <a:fillRect/>
          </a:stretch>
        </p:blipFill>
        <p:spPr>
          <a:xfrm>
            <a:off x="10854781" y="5969271"/>
            <a:ext cx="1337219" cy="1127397"/>
          </a:xfrm>
          <a:prstGeom prst="rect">
            <a:avLst/>
          </a:prstGeom>
        </p:spPr>
      </p:pic>
      <p:sp>
        <p:nvSpPr>
          <p:cNvPr id="6" name="文本框 5"/>
          <p:cNvSpPr txBox="1"/>
          <p:nvPr>
            <p:custDataLst>
              <p:tags r:id="rId4"/>
            </p:custDataLst>
          </p:nvPr>
        </p:nvSpPr>
        <p:spPr>
          <a:xfrm>
            <a:off x="-635" y="703580"/>
            <a:ext cx="12085955" cy="521970"/>
          </a:xfrm>
          <a:prstGeom prst="rect">
            <a:avLst/>
          </a:prstGeom>
          <a:noFill/>
        </p:spPr>
        <p:txBody>
          <a:bodyPr wrap="square" rtlCol="0" anchor="t">
            <a:spAutoFit/>
          </a:bodyPr>
          <a:lstStyle/>
          <a:p>
            <a:pPr marL="12700" marR="5080">
              <a:lnSpc>
                <a:spcPct val="100000"/>
              </a:lnSpc>
              <a:spcBef>
                <a:spcPts val="100"/>
              </a:spcBef>
            </a:pPr>
            <a:r>
              <a:rPr sz="2800" b="1" i="1" spc="25" dirty="0" smtClean="0">
                <a:solidFill>
                  <a:srgbClr val="3A2E16"/>
                </a:solidFill>
                <a:latin typeface="Times New Roman" panose="02020603050405020304" charset="0"/>
                <a:cs typeface="Times New Roman" panose="02020603050405020304" charset="0"/>
                <a:sym typeface="+mn-ea"/>
              </a:rPr>
              <a:t>As </a:t>
            </a:r>
            <a:r>
              <a:rPr sz="2800" b="1" i="1" spc="40" dirty="0">
                <a:solidFill>
                  <a:srgbClr val="3A2E16"/>
                </a:solidFill>
                <a:latin typeface="Times New Roman" panose="02020603050405020304" charset="0"/>
                <a:cs typeface="Times New Roman" panose="02020603050405020304" charset="0"/>
                <a:sym typeface="+mn-ea"/>
              </a:rPr>
              <a:t>the </a:t>
            </a:r>
            <a:r>
              <a:rPr sz="2800" b="1" i="1" spc="45" dirty="0">
                <a:solidFill>
                  <a:srgbClr val="3A2E16"/>
                </a:solidFill>
                <a:latin typeface="Times New Roman" panose="02020603050405020304" charset="0"/>
                <a:cs typeface="Times New Roman" panose="02020603050405020304" charset="0"/>
                <a:sym typeface="+mn-ea"/>
              </a:rPr>
              <a:t>twins looked </a:t>
            </a:r>
            <a:r>
              <a:rPr sz="2800" b="1" i="1" spc="40" dirty="0">
                <a:solidFill>
                  <a:srgbClr val="3A2E16"/>
                </a:solidFill>
                <a:latin typeface="Times New Roman" panose="02020603050405020304" charset="0"/>
                <a:cs typeface="Times New Roman" panose="02020603050405020304" charset="0"/>
                <a:sym typeface="+mn-ea"/>
              </a:rPr>
              <a:t>around them </a:t>
            </a:r>
            <a:r>
              <a:rPr sz="2800" b="1" i="1" spc="30" dirty="0">
                <a:solidFill>
                  <a:srgbClr val="3A2E16"/>
                </a:solidFill>
                <a:latin typeface="Times New Roman" panose="02020603050405020304" charset="0"/>
                <a:cs typeface="Times New Roman" panose="02020603050405020304" charset="0"/>
                <a:sym typeface="+mn-ea"/>
              </a:rPr>
              <a:t>in </a:t>
            </a:r>
            <a:r>
              <a:rPr sz="2800" b="1" i="1" spc="55" dirty="0">
                <a:solidFill>
                  <a:srgbClr val="3A2E16"/>
                </a:solidFill>
                <a:latin typeface="Times New Roman" panose="02020603050405020304" charset="0"/>
                <a:cs typeface="Times New Roman" panose="02020603050405020304" charset="0"/>
                <a:sym typeface="+mn-ea"/>
              </a:rPr>
              <a:t>disappointment, </a:t>
            </a:r>
            <a:r>
              <a:rPr sz="2800" b="1" i="1" spc="50" dirty="0">
                <a:solidFill>
                  <a:srgbClr val="3A2E16"/>
                </a:solidFill>
                <a:latin typeface="Times New Roman" panose="02020603050405020304" charset="0"/>
                <a:cs typeface="Times New Roman" panose="02020603050405020304" charset="0"/>
                <a:sym typeface="+mn-ea"/>
              </a:rPr>
              <a:t>their </a:t>
            </a:r>
            <a:r>
              <a:rPr sz="2800" b="1" i="1" spc="50" dirty="0" smtClean="0">
                <a:solidFill>
                  <a:srgbClr val="3A2E16"/>
                </a:solidFill>
                <a:latin typeface="Times New Roman" panose="02020603050405020304" charset="0"/>
                <a:cs typeface="Times New Roman" panose="02020603050405020304" charset="0"/>
                <a:sym typeface="+mn-ea"/>
              </a:rPr>
              <a:t>father </a:t>
            </a:r>
            <a:r>
              <a:rPr sz="2800" b="1" i="1" spc="-10" dirty="0" smtClean="0">
                <a:solidFill>
                  <a:srgbClr val="3A2E16"/>
                </a:solidFill>
                <a:latin typeface="Times New Roman" panose="02020603050405020304" charset="0"/>
                <a:cs typeface="Times New Roman" panose="02020603050405020304" charset="0"/>
                <a:sym typeface="+mn-ea"/>
              </a:rPr>
              <a:t>appeared</a:t>
            </a:r>
            <a:r>
              <a:rPr sz="2800" b="1" i="1" spc="-10" dirty="0">
                <a:solidFill>
                  <a:srgbClr val="3A2E16"/>
                </a:solidFill>
                <a:latin typeface="Times New Roman" panose="02020603050405020304" charset="0"/>
                <a:cs typeface="Times New Roman" panose="02020603050405020304" charset="0"/>
                <a:sym typeface="+mn-ea"/>
              </a:rPr>
              <a:t>.</a:t>
            </a:r>
            <a:endParaRPr lang="zh-CN" altLang="en-US" sz="2800" b="1" i="1" spc="-10" dirty="0">
              <a:solidFill>
                <a:srgbClr val="3A2E16"/>
              </a:solidFill>
              <a:latin typeface="Times New Roman" panose="02020603050405020304" charset="0"/>
              <a:cs typeface="Times New Roman" panose="02020603050405020304" charset="0"/>
              <a:sym typeface="+mn-ea"/>
            </a:endParaRPr>
          </a:p>
        </p:txBody>
      </p:sp>
      <p:sp>
        <p:nvSpPr>
          <p:cNvPr id="7" name="文本框 6"/>
          <p:cNvSpPr txBox="1"/>
          <p:nvPr>
            <p:custDataLst>
              <p:tags r:id="rId5"/>
            </p:custDataLst>
          </p:nvPr>
        </p:nvSpPr>
        <p:spPr>
          <a:xfrm>
            <a:off x="0" y="3576320"/>
            <a:ext cx="12192000" cy="521970"/>
          </a:xfrm>
          <a:prstGeom prst="rect">
            <a:avLst/>
          </a:prstGeom>
          <a:noFill/>
          <a:ln w="9525">
            <a:noFill/>
          </a:ln>
        </p:spPr>
        <p:txBody>
          <a:bodyPr wrap="square">
            <a:spAutoFit/>
          </a:bodyPr>
          <a:lstStyle/>
          <a:p>
            <a:pPr marL="12700" marR="5080" algn="l">
              <a:spcBef>
                <a:spcPts val="100"/>
              </a:spcBef>
              <a:buClrTx/>
              <a:buSzTx/>
              <a:buFontTx/>
            </a:pPr>
            <a:r>
              <a:rPr sz="2800" b="1" i="1" spc="25">
                <a:solidFill>
                  <a:srgbClr val="3A2E16"/>
                </a:solidFill>
                <a:latin typeface="Times New Roman" panose="02020603050405020304" charset="0"/>
                <a:cs typeface="Times New Roman" panose="02020603050405020304" charset="0"/>
              </a:rPr>
              <a:t>The twins carried the breakfast upstairs and woke their mother up.</a:t>
            </a:r>
            <a:endParaRPr sz="2800" b="1" i="1" spc="25">
              <a:solidFill>
                <a:srgbClr val="3A2E16"/>
              </a:solidFill>
              <a:latin typeface="Times New Roman" panose="02020603050405020304" charset="0"/>
              <a:cs typeface="Times New Roman" panose="02020603050405020304" charset="0"/>
            </a:endParaRPr>
          </a:p>
        </p:txBody>
      </p:sp>
      <p:sp>
        <p:nvSpPr>
          <p:cNvPr id="8" name="矩形 7"/>
          <p:cNvSpPr/>
          <p:nvPr>
            <p:custDataLst>
              <p:tags r:id="rId6"/>
            </p:custDataLst>
          </p:nvPr>
        </p:nvSpPr>
        <p:spPr>
          <a:xfrm>
            <a:off x="8093710" y="703580"/>
            <a:ext cx="1846580" cy="510540"/>
          </a:xfrm>
          <a:prstGeom prst="rect">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custDataLst>
              <p:tags r:id="rId7"/>
            </p:custDataLst>
          </p:nvPr>
        </p:nvSpPr>
        <p:spPr>
          <a:xfrm>
            <a:off x="2769235" y="3576320"/>
            <a:ext cx="2049780" cy="521335"/>
          </a:xfrm>
          <a:prstGeom prst="rect">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custDataLst>
              <p:tags r:id="rId8"/>
            </p:custDataLst>
          </p:nvPr>
        </p:nvSpPr>
        <p:spPr>
          <a:xfrm>
            <a:off x="7624445" y="3576320"/>
            <a:ext cx="1948180" cy="510540"/>
          </a:xfrm>
          <a:prstGeom prst="rect">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custDataLst>
              <p:tags r:id="rId9"/>
            </p:custDataLst>
          </p:nvPr>
        </p:nvSpPr>
        <p:spPr>
          <a:xfrm>
            <a:off x="-1" y="53043"/>
            <a:ext cx="12264888" cy="583565"/>
          </a:xfrm>
          <a:prstGeom prst="rect">
            <a:avLst/>
          </a:prstGeom>
          <a:noFill/>
        </p:spPr>
        <p:txBody>
          <a:bodyPr wrap="square" rtlCol="0" anchor="t">
            <a:spAutoFit/>
          </a:bodyPr>
          <a:lstStyle/>
          <a:p>
            <a:pPr indent="0"/>
            <a:r>
              <a:rPr lang="en-US" altLang="zh-CN" sz="3200" b="1" dirty="0" smtClean="0">
                <a:solidFill>
                  <a:srgbClr val="691CC0"/>
                </a:solidFill>
                <a:latin typeface="黑体" panose="02010609060101010101" charset="-122"/>
                <a:ea typeface="黑体" panose="02010609060101010101" charset="-122"/>
                <a:sym typeface="+mn-ea"/>
              </a:rPr>
              <a:t>                (</a:t>
            </a:r>
            <a:r>
              <a:rPr lang="en-US" sz="3200" b="1" dirty="0" smtClean="0">
                <a:solidFill>
                  <a:srgbClr val="691CC0"/>
                </a:solidFill>
                <a:latin typeface="Times New Roman" panose="02020603050405020304" charset="0"/>
                <a:ea typeface="黑体" panose="02010609060101010101" charset="-122"/>
                <a:cs typeface="Times New Roman" panose="02020603050405020304" charset="0"/>
                <a:sym typeface="+mn-ea"/>
              </a:rPr>
              <a:t>Problem-Solution</a:t>
            </a:r>
            <a:r>
              <a:rPr lang="en-US" sz="3200" b="1" dirty="0">
                <a:solidFill>
                  <a:srgbClr val="691CC0"/>
                </a:solidFill>
                <a:latin typeface="Times New Roman" panose="02020603050405020304" charset="0"/>
                <a:ea typeface="黑体" panose="02010609060101010101" charset="-122"/>
                <a:cs typeface="Times New Roman" panose="02020603050405020304" charset="0"/>
                <a:sym typeface="+mn-ea"/>
              </a:rPr>
              <a:t>; Action-Response</a:t>
            </a:r>
            <a:r>
              <a:rPr lang="zh-CN" altLang="en-US" sz="3200" b="1" dirty="0" smtClean="0">
                <a:solidFill>
                  <a:srgbClr val="691CC0"/>
                </a:solidFill>
                <a:latin typeface="黑体" panose="02010609060101010101" charset="-122"/>
                <a:ea typeface="黑体" panose="02010609060101010101" charset="-122"/>
                <a:sym typeface="+mn-ea"/>
              </a:rPr>
              <a:t>原则</a:t>
            </a:r>
            <a:r>
              <a:rPr lang="en-US" altLang="zh-CN" sz="3200" b="1" dirty="0" smtClean="0">
                <a:solidFill>
                  <a:srgbClr val="691CC0"/>
                </a:solidFill>
                <a:latin typeface="黑体" panose="02010609060101010101" charset="-122"/>
                <a:ea typeface="黑体" panose="02010609060101010101" charset="-122"/>
                <a:sym typeface="+mn-ea"/>
              </a:rPr>
              <a:t>)</a:t>
            </a:r>
            <a:endParaRPr lang="zh-CN" altLang="en-US" sz="3200" b="1" dirty="0">
              <a:solidFill>
                <a:srgbClr val="691CC0"/>
              </a:solidFill>
              <a:latin typeface="黑体" panose="02010609060101010101" charset="-122"/>
              <a:ea typeface="黑体" panose="02010609060101010101" charset="-122"/>
              <a:sym typeface="+mn-ea"/>
            </a:endParaRPr>
          </a:p>
        </p:txBody>
      </p:sp>
      <p:sp>
        <p:nvSpPr>
          <p:cNvPr id="13" name="文本框 12"/>
          <p:cNvSpPr txBox="1"/>
          <p:nvPr>
            <p:custDataLst>
              <p:tags r:id="rId10"/>
            </p:custDataLst>
          </p:nvPr>
        </p:nvSpPr>
        <p:spPr>
          <a:xfrm>
            <a:off x="300355" y="1225550"/>
            <a:ext cx="11787505" cy="2096135"/>
          </a:xfrm>
          <a:prstGeom prst="rect">
            <a:avLst/>
          </a:prstGeom>
          <a:solidFill>
            <a:schemeClr val="accent1">
              <a:lumMod val="20000"/>
              <a:lumOff val="80000"/>
            </a:schemeClr>
          </a:solidFill>
          <a:ln>
            <a:noFill/>
          </a:ln>
        </p:spPr>
        <p:txBody>
          <a:bodyPr wrap="square" rtlCol="0" anchor="t">
            <a:noAutofit/>
          </a:bodyPr>
          <a:lstStyle/>
          <a:p>
            <a:r>
              <a:rPr lang="en-US" sz="2800" dirty="0" smtClean="0">
                <a:solidFill>
                  <a:srgbClr val="000000"/>
                </a:solidFill>
                <a:latin typeface="Times New Roman" panose="02020603050405020304" charset="0"/>
                <a:ea typeface="仿宋" panose="02010609060101010101" charset="-122"/>
              </a:rPr>
              <a:t>①</a:t>
            </a:r>
            <a:r>
              <a:rPr lang="en-US" sz="2800" dirty="0" smtClean="0">
                <a:solidFill>
                  <a:srgbClr val="000000"/>
                </a:solidFill>
                <a:latin typeface="Times New Roman" panose="02020603050405020304" charset="0"/>
                <a:ea typeface="仿宋" panose="02010609060101010101" charset="-122"/>
                <a:sym typeface="+mn-ea"/>
              </a:rPr>
              <a:t>father’s </a:t>
            </a:r>
            <a:r>
              <a:rPr lang="en-US" sz="2800" dirty="0">
                <a:solidFill>
                  <a:srgbClr val="000000"/>
                </a:solidFill>
                <a:latin typeface="Times New Roman" panose="02020603050405020304" charset="0"/>
                <a:ea typeface="仿宋" panose="02010609060101010101" charset="-122"/>
                <a:sym typeface="+mn-ea"/>
              </a:rPr>
              <a:t>response and </a:t>
            </a:r>
            <a:r>
              <a:rPr lang="en-US" sz="2800" dirty="0" smtClean="0">
                <a:solidFill>
                  <a:srgbClr val="000000"/>
                </a:solidFill>
                <a:latin typeface="Times New Roman" panose="02020603050405020304" charset="0"/>
                <a:ea typeface="仿宋" panose="02010609060101010101" charset="-122"/>
                <a:sym typeface="+mn-ea"/>
              </a:rPr>
              <a:t>emotion?</a:t>
            </a:r>
            <a:endParaRPr lang="en-US" sz="2800" dirty="0" smtClean="0">
              <a:solidFill>
                <a:srgbClr val="000000"/>
              </a:solidFill>
              <a:latin typeface="Times New Roman" panose="02020603050405020304" charset="0"/>
              <a:ea typeface="仿宋" panose="02010609060101010101" charset="-122"/>
              <a:sym typeface="+mn-ea"/>
            </a:endParaRPr>
          </a:p>
          <a:p>
            <a:r>
              <a:rPr lang="zh-CN" altLang="en-US" sz="2800" dirty="0" smtClean="0">
                <a:solidFill>
                  <a:srgbClr val="000000"/>
                </a:solidFill>
                <a:latin typeface="Times New Roman" panose="02020603050405020304" charset="0"/>
                <a:ea typeface="仿宋" panose="02010609060101010101" charset="-122"/>
              </a:rPr>
              <a:t>②</a:t>
            </a:r>
            <a:r>
              <a:rPr lang="en-US" altLang="zh-CN" sz="2800" dirty="0">
                <a:solidFill>
                  <a:srgbClr val="000000"/>
                </a:solidFill>
                <a:latin typeface="Times New Roman" panose="02020603050405020304" charset="0"/>
                <a:ea typeface="仿宋" panose="02010609060101010101" charset="-122"/>
              </a:rPr>
              <a:t>h</a:t>
            </a:r>
            <a:r>
              <a:rPr lang="en-US" altLang="zh-CN" sz="2800" dirty="0" smtClean="0">
                <a:solidFill>
                  <a:srgbClr val="000000"/>
                </a:solidFill>
                <a:latin typeface="Times New Roman" panose="02020603050405020304" charset="0"/>
                <a:ea typeface="仿宋" panose="02010609060101010101" charset="-122"/>
              </a:rPr>
              <a:t>ow did father help them make the </a:t>
            </a:r>
            <a:endParaRPr lang="en-US" altLang="zh-CN" sz="2800" dirty="0" smtClean="0">
              <a:solidFill>
                <a:srgbClr val="000000"/>
              </a:solidFill>
              <a:latin typeface="Times New Roman" panose="02020603050405020304" charset="0"/>
              <a:ea typeface="仿宋" panose="02010609060101010101" charset="-122"/>
            </a:endParaRPr>
          </a:p>
          <a:p>
            <a:r>
              <a:rPr lang="en-US" altLang="zh-CN" sz="2800" dirty="0" smtClean="0">
                <a:solidFill>
                  <a:srgbClr val="000000"/>
                </a:solidFill>
                <a:latin typeface="Times New Roman" panose="02020603050405020304" charset="0"/>
                <a:ea typeface="仿宋" panose="02010609060101010101" charset="-122"/>
              </a:rPr>
              <a:t>breakfast?</a:t>
            </a:r>
            <a:endParaRPr lang="en-US" sz="2800" dirty="0" smtClean="0">
              <a:solidFill>
                <a:srgbClr val="000000"/>
              </a:solidFill>
              <a:latin typeface="Times New Roman" panose="02020603050405020304" charset="0"/>
              <a:ea typeface="仿宋" panose="02010609060101010101" charset="-122"/>
              <a:sym typeface="+mn-ea"/>
            </a:endParaRPr>
          </a:p>
          <a:p>
            <a:r>
              <a:rPr lang="zh-CN" altLang="en-US" sz="2800" dirty="0" smtClean="0">
                <a:solidFill>
                  <a:srgbClr val="000000"/>
                </a:solidFill>
                <a:latin typeface="Times New Roman" panose="02020603050405020304" charset="0"/>
                <a:ea typeface="仿宋" panose="02010609060101010101" charset="-122"/>
              </a:rPr>
              <a:t>③</a:t>
            </a:r>
            <a:r>
              <a:rPr lang="en-US" altLang="zh-CN" sz="2800" dirty="0">
                <a:solidFill>
                  <a:srgbClr val="000000"/>
                </a:solidFill>
                <a:latin typeface="Times New Roman" panose="02020603050405020304" charset="0"/>
                <a:ea typeface="仿宋" panose="02010609060101010101" charset="-122"/>
              </a:rPr>
              <a:t>t</a:t>
            </a:r>
            <a:r>
              <a:rPr lang="en-US" altLang="zh-CN" sz="2800" dirty="0" smtClean="0">
                <a:solidFill>
                  <a:srgbClr val="000000"/>
                </a:solidFill>
                <a:latin typeface="Times New Roman" panose="02020603050405020304" charset="0"/>
                <a:ea typeface="仿宋" panose="02010609060101010101" charset="-122"/>
              </a:rPr>
              <a:t>he breakfast was ready.</a:t>
            </a:r>
            <a:endParaRPr lang="en-US" altLang="zh-CN" sz="2800" dirty="0">
              <a:solidFill>
                <a:srgbClr val="000000"/>
              </a:solidFill>
              <a:latin typeface="Times New Roman" panose="02020603050405020304" charset="0"/>
              <a:ea typeface="仿宋" panose="02010609060101010101" charset="-122"/>
            </a:endParaRPr>
          </a:p>
        </p:txBody>
      </p:sp>
      <p:cxnSp>
        <p:nvCxnSpPr>
          <p:cNvPr id="21" name="直接箭头连接符 20"/>
          <p:cNvCxnSpPr/>
          <p:nvPr>
            <p:custDataLst>
              <p:tags r:id="rId11"/>
            </p:custDataLst>
          </p:nvPr>
        </p:nvCxnSpPr>
        <p:spPr>
          <a:xfrm flipH="1">
            <a:off x="8865870" y="1214120"/>
            <a:ext cx="0" cy="440690"/>
          </a:xfrm>
          <a:prstGeom prst="straightConnector1">
            <a:avLst/>
          </a:prstGeom>
          <a:ln w="44450"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22" name="直接箭头连接符 21"/>
          <p:cNvCxnSpPr/>
          <p:nvPr>
            <p:custDataLst>
              <p:tags r:id="rId12"/>
            </p:custDataLst>
          </p:nvPr>
        </p:nvCxnSpPr>
        <p:spPr>
          <a:xfrm flipH="1" flipV="1">
            <a:off x="4753610" y="3217545"/>
            <a:ext cx="0" cy="422910"/>
          </a:xfrm>
          <a:prstGeom prst="straightConnector1">
            <a:avLst/>
          </a:prstGeom>
          <a:ln w="44450"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23" name="直接箭头连接符 22"/>
          <p:cNvCxnSpPr/>
          <p:nvPr>
            <p:custDataLst>
              <p:tags r:id="rId13"/>
            </p:custDataLst>
          </p:nvPr>
        </p:nvCxnSpPr>
        <p:spPr>
          <a:xfrm flipH="1">
            <a:off x="8598535" y="4086860"/>
            <a:ext cx="0" cy="440690"/>
          </a:xfrm>
          <a:prstGeom prst="straightConnector1">
            <a:avLst/>
          </a:prstGeom>
          <a:ln w="44450"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7" name="Text Box 8"/>
          <p:cNvSpPr txBox="1">
            <a:spLocks noChangeArrowheads="1"/>
          </p:cNvSpPr>
          <p:nvPr>
            <p:custDataLst>
              <p:tags r:id="rId14"/>
            </p:custDataLst>
          </p:nvPr>
        </p:nvSpPr>
        <p:spPr bwMode="auto">
          <a:xfrm>
            <a:off x="6944995" y="1577340"/>
            <a:ext cx="4458970" cy="670560"/>
          </a:xfrm>
          <a:prstGeom prst="rect">
            <a:avLst/>
          </a:prstGeom>
          <a:solidFill>
            <a:srgbClr val="FF93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lvl1pPr eaLnBrk="0" hangingPunct="0">
              <a:defRPr sz="2000">
                <a:solidFill>
                  <a:schemeClr val="tx2"/>
                </a:solidFill>
                <a:latin typeface="Arial" panose="020B0604020202020204" pitchFamily="34" charset="0"/>
                <a:ea typeface="宋体" panose="02010600030101010101" pitchFamily="2" charset="-122"/>
              </a:defRPr>
            </a:lvl1pPr>
            <a:lvl2pPr marL="742950" indent="-285750" eaLnBrk="0" hangingPunct="0">
              <a:defRPr sz="2000">
                <a:solidFill>
                  <a:schemeClr val="tx2"/>
                </a:solidFill>
                <a:latin typeface="Arial" panose="020B0604020202020204" pitchFamily="34" charset="0"/>
                <a:ea typeface="宋体" panose="02010600030101010101" pitchFamily="2" charset="-122"/>
              </a:defRPr>
            </a:lvl2pPr>
            <a:lvl3pPr marL="1143000" indent="-228600" eaLnBrk="0" hangingPunct="0">
              <a:defRPr sz="2000">
                <a:solidFill>
                  <a:schemeClr val="tx2"/>
                </a:solidFill>
                <a:latin typeface="Arial" panose="020B0604020202020204" pitchFamily="34" charset="0"/>
                <a:ea typeface="宋体" panose="02010600030101010101" pitchFamily="2" charset="-122"/>
              </a:defRPr>
            </a:lvl3pPr>
            <a:lvl4pPr marL="1600200" indent="-228600" eaLnBrk="0" hangingPunct="0">
              <a:defRPr sz="2000">
                <a:solidFill>
                  <a:schemeClr val="tx2"/>
                </a:solidFill>
                <a:latin typeface="Arial" panose="020B0604020202020204" pitchFamily="34" charset="0"/>
                <a:ea typeface="宋体" panose="02010600030101010101" pitchFamily="2" charset="-122"/>
              </a:defRPr>
            </a:lvl4pPr>
            <a:lvl5pPr marL="2057400" indent="-228600" eaLnBrk="0" hangingPunct="0">
              <a:defRPr sz="2000">
                <a:solidFill>
                  <a:schemeClr val="tx2"/>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2"/>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2"/>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2"/>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2"/>
                </a:solidFill>
                <a:latin typeface="Arial" panose="020B0604020202020204" pitchFamily="34" charset="0"/>
                <a:ea typeface="宋体" panose="02010600030101010101" pitchFamily="2" charset="-122"/>
              </a:defRPr>
            </a:lvl9pPr>
          </a:lstStyle>
          <a:p>
            <a:pPr marL="0" marR="0" lvl="0" indent="0" algn="l" defTabSz="914400" eaLnBrk="1" fontAlgn="base" hangingPunct="1">
              <a:lnSpc>
                <a:spcPts val="2260"/>
              </a:lnSpc>
              <a:spcBef>
                <a:spcPct val="0"/>
              </a:spcBef>
              <a:spcAft>
                <a:spcPct val="0"/>
              </a:spcAft>
              <a:buClrTx/>
              <a:buSzTx/>
              <a:buFontTx/>
              <a:buNone/>
              <a:defRPr/>
            </a:pPr>
            <a:endParaRPr kumimoji="0" lang="en-US" altLang="zh-CN" sz="2800" b="1" u="none" strike="noStrike" kern="0" cap="none" spc="0" normalizeH="0" baseline="0" noProof="0" dirty="0" smtClean="0">
              <a:ln>
                <a:noFill/>
              </a:ln>
              <a:solidFill>
                <a:schemeClr val="bg1"/>
              </a:solidFill>
              <a:effectLst/>
              <a:uLnTx/>
              <a:uFillTx/>
              <a:latin typeface="Calibri" panose="020F0502020204030204"/>
              <a:ea typeface="宋体" panose="02010600030101010101" pitchFamily="2" charset="-122"/>
              <a:cs typeface="Calibri" panose="020F0502020204030204" charset="0"/>
            </a:endParaRPr>
          </a:p>
          <a:p>
            <a:pPr marL="0" marR="0" lvl="0" indent="0" algn="l" defTabSz="914400" eaLnBrk="1" fontAlgn="base" hangingPunct="1">
              <a:lnSpc>
                <a:spcPts val="2260"/>
              </a:lnSpc>
              <a:spcBef>
                <a:spcPct val="0"/>
              </a:spcBef>
              <a:spcAft>
                <a:spcPct val="0"/>
              </a:spcAft>
              <a:buClrTx/>
              <a:buSzTx/>
              <a:buFontTx/>
              <a:buNone/>
              <a:defRPr/>
            </a:pPr>
            <a:r>
              <a:rPr kumimoji="0" lang="en-US" altLang="zh-CN" sz="2800" b="1" u="none" strike="noStrike" kern="0" cap="none" spc="0" normalizeH="0" baseline="0" noProof="0" dirty="0" smtClean="0">
                <a:ln>
                  <a:noFill/>
                </a:ln>
                <a:solidFill>
                  <a:schemeClr val="bg1"/>
                </a:solidFill>
                <a:effectLst/>
                <a:uLnTx/>
                <a:uFillTx/>
                <a:latin typeface="Calibri" panose="020F0502020204030204"/>
                <a:ea typeface="宋体" panose="02010600030101010101" pitchFamily="2" charset="-122"/>
                <a:cs typeface="Calibri" panose="020F0502020204030204" charset="0"/>
              </a:rPr>
              <a:t>1 </a:t>
            </a:r>
            <a:r>
              <a:rPr kumimoji="0" lang="en-US" altLang="zh-CN" sz="2800" b="1" u="none" strike="noStrike" kern="0" cap="none" spc="0" normalizeH="0" baseline="0" noProof="0" dirty="0">
                <a:ln>
                  <a:noFill/>
                </a:ln>
                <a:solidFill>
                  <a:schemeClr val="bg1"/>
                </a:solidFill>
                <a:effectLst/>
                <a:uLnTx/>
                <a:uFillTx/>
                <a:latin typeface="Calibri" panose="020F0502020204030204"/>
                <a:ea typeface="宋体" panose="02010600030101010101" pitchFamily="2" charset="-122"/>
                <a:cs typeface="Calibri" panose="020F0502020204030204" charset="0"/>
              </a:rPr>
              <a:t>.</a:t>
            </a:r>
            <a:r>
              <a:rPr kumimoji="0" lang="zh-CN" altLang="en-US" sz="2800" b="1" u="none" strike="noStrike" kern="0" cap="none" spc="0" normalizeH="0" baseline="0" noProof="0" dirty="0">
                <a:ln>
                  <a:noFill/>
                </a:ln>
                <a:solidFill>
                  <a:schemeClr val="bg1"/>
                </a:solidFill>
                <a:effectLst/>
                <a:uLnTx/>
                <a:uFillTx/>
                <a:latin typeface="Calibri" panose="020F0502020204030204"/>
                <a:ea typeface="宋体" panose="02010600030101010101" pitchFamily="2" charset="-122"/>
                <a:cs typeface="Calibri" panose="020F0502020204030204" charset="0"/>
              </a:rPr>
              <a:t>衔接</a:t>
            </a:r>
            <a:r>
              <a:rPr kumimoji="0" lang="en-US" altLang="zh-CN" sz="2800" b="1" u="none" strike="noStrike" kern="0" cap="none" spc="0" normalizeH="0" baseline="0" noProof="0" dirty="0">
                <a:ln>
                  <a:noFill/>
                </a:ln>
                <a:solidFill>
                  <a:schemeClr val="bg1"/>
                </a:solidFill>
                <a:effectLst/>
                <a:uLnTx/>
                <a:uFillTx/>
                <a:latin typeface="Calibri" panose="020F0502020204030204"/>
                <a:ea typeface="宋体" panose="02010600030101010101" pitchFamily="2" charset="-122"/>
                <a:cs typeface="Calibri" panose="020F0502020204030204" charset="0"/>
              </a:rPr>
              <a:t>father</a:t>
            </a:r>
            <a:r>
              <a:rPr kumimoji="0" lang="zh-CN" altLang="en-US" sz="2800" b="1" u="none" strike="noStrike" kern="0" cap="none" spc="0" normalizeH="0" baseline="0" noProof="0" dirty="0">
                <a:ln>
                  <a:noFill/>
                </a:ln>
                <a:solidFill>
                  <a:schemeClr val="bg1"/>
                </a:solidFill>
                <a:effectLst/>
                <a:uLnTx/>
                <a:uFillTx/>
                <a:latin typeface="Calibri" panose="020F0502020204030204"/>
                <a:ea typeface="宋体" panose="02010600030101010101" pitchFamily="2" charset="-122"/>
                <a:cs typeface="Calibri" panose="020F0502020204030204" charset="0"/>
              </a:rPr>
              <a:t>的回应或反应</a:t>
            </a:r>
            <a:endParaRPr kumimoji="0" lang="zh-CN" altLang="en-US" sz="2800" b="1" u="none" strike="noStrike" kern="0" cap="none" spc="0" normalizeH="0" baseline="0" noProof="0" dirty="0">
              <a:ln>
                <a:noFill/>
              </a:ln>
              <a:solidFill>
                <a:schemeClr val="bg1"/>
              </a:solidFill>
              <a:effectLst/>
              <a:uLnTx/>
              <a:uFillTx/>
              <a:latin typeface="Calibri" panose="020F0502020204030204"/>
              <a:ea typeface="宋体" panose="02010600030101010101" pitchFamily="2" charset="-122"/>
              <a:cs typeface="Calibri" panose="020F0502020204030204" charset="0"/>
            </a:endParaRPr>
          </a:p>
        </p:txBody>
      </p:sp>
      <p:sp>
        <p:nvSpPr>
          <p:cNvPr id="18" name="Text Box 8"/>
          <p:cNvSpPr txBox="1">
            <a:spLocks noChangeArrowheads="1"/>
          </p:cNvSpPr>
          <p:nvPr>
            <p:custDataLst>
              <p:tags r:id="rId15"/>
            </p:custDataLst>
          </p:nvPr>
        </p:nvSpPr>
        <p:spPr bwMode="auto">
          <a:xfrm>
            <a:off x="4370070" y="2546985"/>
            <a:ext cx="3973830" cy="670560"/>
          </a:xfrm>
          <a:prstGeom prst="rect">
            <a:avLst/>
          </a:prstGeom>
          <a:solidFill>
            <a:srgbClr val="FF93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lvl1pPr eaLnBrk="0" hangingPunct="0">
              <a:defRPr sz="2000">
                <a:solidFill>
                  <a:schemeClr val="tx2"/>
                </a:solidFill>
                <a:latin typeface="Arial" panose="020B0604020202020204" pitchFamily="34" charset="0"/>
                <a:ea typeface="宋体" panose="02010600030101010101" pitchFamily="2" charset="-122"/>
              </a:defRPr>
            </a:lvl1pPr>
            <a:lvl2pPr marL="742950" indent="-285750" eaLnBrk="0" hangingPunct="0">
              <a:defRPr sz="2000">
                <a:solidFill>
                  <a:schemeClr val="tx2"/>
                </a:solidFill>
                <a:latin typeface="Arial" panose="020B0604020202020204" pitchFamily="34" charset="0"/>
                <a:ea typeface="宋体" panose="02010600030101010101" pitchFamily="2" charset="-122"/>
              </a:defRPr>
            </a:lvl2pPr>
            <a:lvl3pPr marL="1143000" indent="-228600" eaLnBrk="0" hangingPunct="0">
              <a:defRPr sz="2000">
                <a:solidFill>
                  <a:schemeClr val="tx2"/>
                </a:solidFill>
                <a:latin typeface="Arial" panose="020B0604020202020204" pitchFamily="34" charset="0"/>
                <a:ea typeface="宋体" panose="02010600030101010101" pitchFamily="2" charset="-122"/>
              </a:defRPr>
            </a:lvl3pPr>
            <a:lvl4pPr marL="1600200" indent="-228600" eaLnBrk="0" hangingPunct="0">
              <a:defRPr sz="2000">
                <a:solidFill>
                  <a:schemeClr val="tx2"/>
                </a:solidFill>
                <a:latin typeface="Arial" panose="020B0604020202020204" pitchFamily="34" charset="0"/>
                <a:ea typeface="宋体" panose="02010600030101010101" pitchFamily="2" charset="-122"/>
              </a:defRPr>
            </a:lvl4pPr>
            <a:lvl5pPr marL="2057400" indent="-228600" eaLnBrk="0" hangingPunct="0">
              <a:defRPr sz="2000">
                <a:solidFill>
                  <a:schemeClr val="tx2"/>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2"/>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2"/>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2"/>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2"/>
                </a:solidFill>
                <a:latin typeface="Arial" panose="020B0604020202020204" pitchFamily="34" charset="0"/>
                <a:ea typeface="宋体" panose="02010600030101010101" pitchFamily="2" charset="-122"/>
              </a:defRPr>
            </a:lvl9pPr>
          </a:lstStyle>
          <a:p>
            <a:pPr marL="0" marR="0" lvl="0" indent="0" algn="l" defTabSz="914400" eaLnBrk="1" fontAlgn="base" hangingPunct="1">
              <a:lnSpc>
                <a:spcPts val="2260"/>
              </a:lnSpc>
              <a:spcBef>
                <a:spcPct val="0"/>
              </a:spcBef>
              <a:spcAft>
                <a:spcPct val="0"/>
              </a:spcAft>
              <a:buClrTx/>
              <a:buSzTx/>
              <a:buFontTx/>
              <a:buNone/>
              <a:defRPr/>
            </a:pPr>
            <a:endParaRPr kumimoji="0" lang="en-US" altLang="zh-CN" sz="2800" b="1"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Calibri" panose="020F0502020204030204" charset="0"/>
            </a:endParaRPr>
          </a:p>
          <a:p>
            <a:pPr marL="0" marR="0" lvl="0" indent="0" algn="l" defTabSz="914400" eaLnBrk="1" fontAlgn="base" hangingPunct="1">
              <a:lnSpc>
                <a:spcPts val="2260"/>
              </a:lnSpc>
              <a:spcBef>
                <a:spcPct val="0"/>
              </a:spcBef>
              <a:spcAft>
                <a:spcPct val="0"/>
              </a:spcAft>
              <a:buClrTx/>
              <a:buSzTx/>
              <a:buFontTx/>
              <a:buNone/>
              <a:defRPr/>
            </a:pPr>
            <a:r>
              <a:rPr kumimoji="0" lang="en-US" altLang="zh-CN" sz="2800" b="1"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Calibri" panose="020F0502020204030204" charset="0"/>
              </a:rPr>
              <a:t>2 .</a:t>
            </a:r>
            <a:r>
              <a:rPr kumimoji="0" lang="zh-CN" altLang="en-US" sz="2800" b="1"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Calibri" panose="020F0502020204030204" charset="0"/>
              </a:rPr>
              <a:t>衔接</a:t>
            </a:r>
            <a:r>
              <a:rPr kumimoji="0" lang="zh-CN" sz="2800" b="1"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Calibri" panose="020F0502020204030204" charset="0"/>
              </a:rPr>
              <a:t>早餐已经做好</a:t>
            </a:r>
            <a:endParaRPr kumimoji="0" lang="zh-CN" sz="2800" b="1"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Calibri" panose="020F0502020204030204" charset="0"/>
            </a:endParaRPr>
          </a:p>
        </p:txBody>
      </p:sp>
      <p:sp>
        <p:nvSpPr>
          <p:cNvPr id="20" name="Text Box 8"/>
          <p:cNvSpPr txBox="1">
            <a:spLocks noChangeArrowheads="1"/>
          </p:cNvSpPr>
          <p:nvPr>
            <p:custDataLst>
              <p:tags r:id="rId16"/>
            </p:custDataLst>
          </p:nvPr>
        </p:nvSpPr>
        <p:spPr bwMode="auto">
          <a:xfrm>
            <a:off x="7076440" y="4550410"/>
            <a:ext cx="4604385" cy="670560"/>
          </a:xfrm>
          <a:prstGeom prst="rect">
            <a:avLst/>
          </a:prstGeom>
          <a:solidFill>
            <a:srgbClr val="FF93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lvl1pPr eaLnBrk="0" hangingPunct="0">
              <a:defRPr sz="2000">
                <a:solidFill>
                  <a:schemeClr val="tx2"/>
                </a:solidFill>
                <a:latin typeface="Arial" panose="020B0604020202020204" pitchFamily="34" charset="0"/>
                <a:ea typeface="宋体" panose="02010600030101010101" pitchFamily="2" charset="-122"/>
              </a:defRPr>
            </a:lvl1pPr>
            <a:lvl2pPr marL="742950" indent="-285750" eaLnBrk="0" hangingPunct="0">
              <a:defRPr sz="2000">
                <a:solidFill>
                  <a:schemeClr val="tx2"/>
                </a:solidFill>
                <a:latin typeface="Arial" panose="020B0604020202020204" pitchFamily="34" charset="0"/>
                <a:ea typeface="宋体" panose="02010600030101010101" pitchFamily="2" charset="-122"/>
              </a:defRPr>
            </a:lvl2pPr>
            <a:lvl3pPr marL="1143000" indent="-228600" eaLnBrk="0" hangingPunct="0">
              <a:defRPr sz="2000">
                <a:solidFill>
                  <a:schemeClr val="tx2"/>
                </a:solidFill>
                <a:latin typeface="Arial" panose="020B0604020202020204" pitchFamily="34" charset="0"/>
                <a:ea typeface="宋体" panose="02010600030101010101" pitchFamily="2" charset="-122"/>
              </a:defRPr>
            </a:lvl3pPr>
            <a:lvl4pPr marL="1600200" indent="-228600" eaLnBrk="0" hangingPunct="0">
              <a:defRPr sz="2000">
                <a:solidFill>
                  <a:schemeClr val="tx2"/>
                </a:solidFill>
                <a:latin typeface="Arial" panose="020B0604020202020204" pitchFamily="34" charset="0"/>
                <a:ea typeface="宋体" panose="02010600030101010101" pitchFamily="2" charset="-122"/>
              </a:defRPr>
            </a:lvl4pPr>
            <a:lvl5pPr marL="2057400" indent="-228600" eaLnBrk="0" hangingPunct="0">
              <a:defRPr sz="2000">
                <a:solidFill>
                  <a:schemeClr val="tx2"/>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2"/>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2"/>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2"/>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2"/>
                </a:solidFill>
                <a:latin typeface="Arial" panose="020B0604020202020204" pitchFamily="34" charset="0"/>
                <a:ea typeface="宋体" panose="02010600030101010101" pitchFamily="2" charset="-122"/>
              </a:defRPr>
            </a:lvl9pPr>
          </a:lstStyle>
          <a:p>
            <a:pPr marL="0" marR="0" lvl="0" indent="0" algn="l" defTabSz="914400" eaLnBrk="1" fontAlgn="base" hangingPunct="1">
              <a:lnSpc>
                <a:spcPts val="2260"/>
              </a:lnSpc>
              <a:spcBef>
                <a:spcPct val="0"/>
              </a:spcBef>
              <a:spcAft>
                <a:spcPct val="0"/>
              </a:spcAft>
              <a:buClrTx/>
              <a:buSzTx/>
              <a:buFontTx/>
              <a:buNone/>
              <a:defRPr/>
            </a:pPr>
            <a:endParaRPr kumimoji="0" lang="en-US" altLang="zh-CN" sz="2800" b="1"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Calibri" panose="020F0502020204030204" charset="0"/>
            </a:endParaRPr>
          </a:p>
          <a:p>
            <a:pPr marL="0" marR="0" lvl="0" indent="0" algn="l" defTabSz="914400" eaLnBrk="1" fontAlgn="base" hangingPunct="1">
              <a:lnSpc>
                <a:spcPts val="2260"/>
              </a:lnSpc>
              <a:spcBef>
                <a:spcPct val="0"/>
              </a:spcBef>
              <a:spcAft>
                <a:spcPct val="0"/>
              </a:spcAft>
              <a:buClrTx/>
              <a:buSzTx/>
              <a:buFontTx/>
              <a:buNone/>
              <a:defRPr/>
            </a:pPr>
            <a:r>
              <a:rPr kumimoji="0" lang="en-US" altLang="zh-CN" sz="2800" b="1"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Calibri" panose="020F0502020204030204" charset="0"/>
              </a:rPr>
              <a:t>3 .</a:t>
            </a:r>
            <a:r>
              <a:rPr kumimoji="0" lang="zh-CN" altLang="en-US" sz="2800" b="1"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Calibri" panose="020F0502020204030204" charset="0"/>
              </a:rPr>
              <a:t>衔接</a:t>
            </a:r>
            <a:r>
              <a:rPr kumimoji="0" lang="en-US" altLang="zh-CN" sz="2800" b="1"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Calibri" panose="020F0502020204030204" charset="0"/>
              </a:rPr>
              <a:t>mother</a:t>
            </a:r>
            <a:r>
              <a:rPr kumimoji="0" lang="zh-CN" altLang="en-US" sz="2800" b="1"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Calibri" panose="020F0502020204030204" charset="0"/>
              </a:rPr>
              <a:t>的回应或反应</a:t>
            </a:r>
            <a:endParaRPr kumimoji="0" lang="zh-CN" altLang="en-US" sz="2800" b="1"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Calibri" panose="020F0502020204030204" charset="0"/>
            </a:endParaRPr>
          </a:p>
        </p:txBody>
      </p:sp>
      <p:sp>
        <p:nvSpPr>
          <p:cNvPr id="24" name="Text Box 8"/>
          <p:cNvSpPr txBox="1">
            <a:spLocks noChangeArrowheads="1"/>
          </p:cNvSpPr>
          <p:nvPr>
            <p:custDataLst>
              <p:tags r:id="rId17"/>
            </p:custDataLst>
          </p:nvPr>
        </p:nvSpPr>
        <p:spPr bwMode="auto">
          <a:xfrm>
            <a:off x="7076440" y="5684520"/>
            <a:ext cx="3571875" cy="670560"/>
          </a:xfrm>
          <a:prstGeom prst="rect">
            <a:avLst/>
          </a:prstGeom>
          <a:solidFill>
            <a:srgbClr val="FF93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lvl1pPr eaLnBrk="0" hangingPunct="0">
              <a:defRPr sz="2000">
                <a:solidFill>
                  <a:schemeClr val="tx2"/>
                </a:solidFill>
                <a:latin typeface="Arial" panose="020B0604020202020204" pitchFamily="34" charset="0"/>
                <a:ea typeface="宋体" panose="02010600030101010101" pitchFamily="2" charset="-122"/>
              </a:defRPr>
            </a:lvl1pPr>
            <a:lvl2pPr marL="742950" indent="-285750" eaLnBrk="0" hangingPunct="0">
              <a:defRPr sz="2000">
                <a:solidFill>
                  <a:schemeClr val="tx2"/>
                </a:solidFill>
                <a:latin typeface="Arial" panose="020B0604020202020204" pitchFamily="34" charset="0"/>
                <a:ea typeface="宋体" panose="02010600030101010101" pitchFamily="2" charset="-122"/>
              </a:defRPr>
            </a:lvl2pPr>
            <a:lvl3pPr marL="1143000" indent="-228600" eaLnBrk="0" hangingPunct="0">
              <a:defRPr sz="2000">
                <a:solidFill>
                  <a:schemeClr val="tx2"/>
                </a:solidFill>
                <a:latin typeface="Arial" panose="020B0604020202020204" pitchFamily="34" charset="0"/>
                <a:ea typeface="宋体" panose="02010600030101010101" pitchFamily="2" charset="-122"/>
              </a:defRPr>
            </a:lvl3pPr>
            <a:lvl4pPr marL="1600200" indent="-228600" eaLnBrk="0" hangingPunct="0">
              <a:defRPr sz="2000">
                <a:solidFill>
                  <a:schemeClr val="tx2"/>
                </a:solidFill>
                <a:latin typeface="Arial" panose="020B0604020202020204" pitchFamily="34" charset="0"/>
                <a:ea typeface="宋体" panose="02010600030101010101" pitchFamily="2" charset="-122"/>
              </a:defRPr>
            </a:lvl4pPr>
            <a:lvl5pPr marL="2057400" indent="-228600" eaLnBrk="0" hangingPunct="0">
              <a:defRPr sz="2000">
                <a:solidFill>
                  <a:schemeClr val="tx2"/>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2"/>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2"/>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2"/>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2"/>
                </a:solidFill>
                <a:latin typeface="Arial" panose="020B0604020202020204" pitchFamily="34" charset="0"/>
                <a:ea typeface="宋体" panose="02010600030101010101" pitchFamily="2" charset="-122"/>
              </a:defRPr>
            </a:lvl9pPr>
          </a:lstStyle>
          <a:p>
            <a:pPr marL="0" marR="0" lvl="0" indent="0" algn="l" defTabSz="914400" eaLnBrk="1" fontAlgn="base" hangingPunct="1">
              <a:lnSpc>
                <a:spcPts val="2260"/>
              </a:lnSpc>
              <a:spcBef>
                <a:spcPct val="0"/>
              </a:spcBef>
              <a:spcAft>
                <a:spcPct val="0"/>
              </a:spcAft>
              <a:buClrTx/>
              <a:buSzTx/>
              <a:buFontTx/>
              <a:buNone/>
              <a:defRPr/>
            </a:pPr>
            <a:endParaRPr kumimoji="0" lang="en-US" altLang="zh-CN" sz="3200" b="1" u="none" strike="noStrike" kern="0" cap="none" spc="0" normalizeH="0" baseline="0" noProof="0" dirty="0">
              <a:ln>
                <a:noFill/>
              </a:ln>
              <a:solidFill>
                <a:schemeClr val="bg1"/>
              </a:solidFill>
              <a:effectLst/>
              <a:uLnTx/>
              <a:uFillTx/>
              <a:latin typeface="Calibri" panose="020F0502020204030204"/>
              <a:ea typeface="宋体" panose="02010600030101010101" pitchFamily="2" charset="-122"/>
              <a:cs typeface="Calibri" panose="020F0502020204030204" charset="0"/>
            </a:endParaRPr>
          </a:p>
          <a:p>
            <a:pPr marL="0" marR="0" lvl="0" indent="0" algn="l" defTabSz="914400" eaLnBrk="1" fontAlgn="base" hangingPunct="1">
              <a:lnSpc>
                <a:spcPts val="2260"/>
              </a:lnSpc>
              <a:spcBef>
                <a:spcPct val="0"/>
              </a:spcBef>
              <a:spcAft>
                <a:spcPct val="0"/>
              </a:spcAft>
              <a:buClrTx/>
              <a:buSzTx/>
              <a:buFontTx/>
              <a:buNone/>
              <a:defRPr/>
            </a:pPr>
            <a:r>
              <a:rPr kumimoji="0" lang="zh-CN" altLang="zh-CN" sz="2800" b="1" u="none" strike="noStrike" kern="0" cap="none" spc="0" normalizeH="0" baseline="0" noProof="0" dirty="0">
                <a:ln>
                  <a:noFill/>
                </a:ln>
                <a:solidFill>
                  <a:schemeClr val="bg1"/>
                </a:solidFill>
                <a:effectLst/>
                <a:uLnTx/>
                <a:uFillTx/>
                <a:latin typeface="Calibri" panose="020F0502020204030204"/>
                <a:ea typeface="宋体" panose="02010600030101010101" pitchFamily="2" charset="-122"/>
                <a:cs typeface="Calibri" panose="020F0502020204030204" charset="0"/>
              </a:rPr>
              <a:t>圆满</a:t>
            </a:r>
            <a:r>
              <a:rPr kumimoji="0" lang="zh-CN" altLang="en-US" sz="2800" b="1" u="none" strike="noStrike" kern="0" cap="none" spc="0" normalizeH="0" baseline="0" noProof="0" dirty="0">
                <a:ln>
                  <a:noFill/>
                </a:ln>
                <a:solidFill>
                  <a:schemeClr val="bg1"/>
                </a:solidFill>
                <a:effectLst/>
                <a:uLnTx/>
                <a:uFillTx/>
                <a:latin typeface="Calibri" panose="020F0502020204030204"/>
                <a:ea typeface="宋体" panose="02010600030101010101" pitchFamily="2" charset="-122"/>
                <a:cs typeface="Calibri" panose="020F0502020204030204" charset="0"/>
              </a:rPr>
              <a:t>结局（主题句）</a:t>
            </a:r>
            <a:endParaRPr kumimoji="0" lang="zh-CN" altLang="en-US" sz="2800" b="1" u="none" strike="noStrike" kern="0" cap="none" spc="0" normalizeH="0" baseline="0" noProof="0" dirty="0">
              <a:ln>
                <a:noFill/>
              </a:ln>
              <a:solidFill>
                <a:schemeClr val="bg1"/>
              </a:solidFill>
              <a:effectLst/>
              <a:uLnTx/>
              <a:uFillTx/>
              <a:latin typeface="Calibri" panose="020F0502020204030204"/>
              <a:ea typeface="宋体" panose="02010600030101010101" pitchFamily="2" charset="-122"/>
              <a:cs typeface="Calibri" panose="020F0502020204030204" charset="0"/>
            </a:endParaRPr>
          </a:p>
        </p:txBody>
      </p:sp>
      <p:sp>
        <p:nvSpPr>
          <p:cNvPr id="4" name="矩形 3"/>
          <p:cNvSpPr/>
          <p:nvPr/>
        </p:nvSpPr>
        <p:spPr>
          <a:xfrm>
            <a:off x="300355" y="6365280"/>
            <a:ext cx="7622600" cy="480196"/>
          </a:xfrm>
          <a:prstGeom prst="rect">
            <a:avLst/>
          </a:prstGeom>
        </p:spPr>
        <p:txBody>
          <a:bodyPr wrap="none">
            <a:spAutoFit/>
          </a:bodyPr>
          <a:lstStyle/>
          <a:p>
            <a:pPr>
              <a:lnSpc>
                <a:spcPts val="3400"/>
              </a:lnSpc>
            </a:pPr>
            <a:r>
              <a:rPr lang="zh-CN" altLang="en-US" sz="2000" dirty="0" smtClean="0">
                <a:solidFill>
                  <a:srgbClr val="7030A0"/>
                </a:solidFill>
                <a:latin typeface="Times New Roman" panose="02020603050405020304" charset="0"/>
                <a:cs typeface="Times New Roman" panose="02020603050405020304" charset="0"/>
              </a:rPr>
              <a:t>注意：切勿写</a:t>
            </a:r>
            <a:r>
              <a:rPr lang="zh-CN" altLang="en-US" sz="2000" dirty="0">
                <a:solidFill>
                  <a:srgbClr val="7030A0"/>
                </a:solidFill>
                <a:latin typeface="Times New Roman" panose="02020603050405020304" charset="0"/>
                <a:cs typeface="Times New Roman" panose="02020603050405020304" charset="0"/>
              </a:rPr>
              <a:t>成流水账；重点</a:t>
            </a:r>
            <a:r>
              <a:rPr lang="zh-CN" altLang="en-US" sz="2000" dirty="0" smtClean="0">
                <a:solidFill>
                  <a:srgbClr val="7030A0"/>
                </a:solidFill>
                <a:latin typeface="Times New Roman" panose="02020603050405020304" charset="0"/>
                <a:cs typeface="Times New Roman" panose="02020603050405020304" charset="0"/>
              </a:rPr>
              <a:t>突出；描写</a:t>
            </a:r>
            <a:r>
              <a:rPr lang="zh-CN" altLang="en-US" sz="2000" dirty="0">
                <a:solidFill>
                  <a:srgbClr val="7030A0"/>
                </a:solidFill>
                <a:latin typeface="Times New Roman" panose="02020603050405020304" charset="0"/>
                <a:cs typeface="Times New Roman" panose="02020603050405020304" charset="0"/>
              </a:rPr>
              <a:t>（场景，动作；</a:t>
            </a:r>
            <a:r>
              <a:rPr lang="zh-CN" altLang="en-US" sz="2000" dirty="0" smtClean="0">
                <a:solidFill>
                  <a:srgbClr val="7030A0"/>
                </a:solidFill>
                <a:latin typeface="Times New Roman" panose="02020603050405020304" charset="0"/>
                <a:cs typeface="Times New Roman" panose="02020603050405020304" charset="0"/>
              </a:rPr>
              <a:t>心理等）</a:t>
            </a:r>
            <a:endParaRPr lang="en-US" altLang="zh-CN" sz="2000" dirty="0">
              <a:solidFill>
                <a:srgbClr val="7030A0"/>
              </a:solidFill>
              <a:latin typeface="Times New Roman" panose="02020603050405020304" charset="0"/>
              <a:cs typeface="Times New Roman" panose="02020603050405020304" charset="0"/>
            </a:endParaRPr>
          </a:p>
        </p:txBody>
      </p:sp>
      <p:sp>
        <p:nvSpPr>
          <p:cNvPr id="3" name="流程图: 可选过程 2"/>
          <p:cNvSpPr/>
          <p:nvPr>
            <p:custDataLst>
              <p:tags r:id="rId18"/>
            </p:custDataLst>
          </p:nvPr>
        </p:nvSpPr>
        <p:spPr>
          <a:xfrm>
            <a:off x="300355" y="109220"/>
            <a:ext cx="2839085" cy="527685"/>
          </a:xfrm>
          <a:prstGeom prst="flowChartAlternateProcess">
            <a:avLst/>
          </a:prstGeom>
          <a:solidFill>
            <a:schemeClr val="accent4">
              <a:lumMod val="20000"/>
              <a:lumOff val="8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chemeClr val="tx1"/>
                </a:solidFill>
                <a:latin typeface="Times New Roman" panose="02020603050405020304" charset="0"/>
                <a:ea typeface="华文中宋" panose="02010600040101010101" charset="-122"/>
                <a:cs typeface="Times New Roman" panose="02020603050405020304" charset="0"/>
              </a:rPr>
              <a:t>Step2 </a:t>
            </a:r>
            <a:r>
              <a:rPr lang="zh-CN" altLang="en-US" sz="2800">
                <a:solidFill>
                  <a:schemeClr val="tx1"/>
                </a:solidFill>
                <a:latin typeface="Times New Roman" panose="02020603050405020304" charset="0"/>
                <a:ea typeface="华文中宋" panose="02010600040101010101" charset="-122"/>
                <a:cs typeface="Times New Roman" panose="02020603050405020304" charset="0"/>
              </a:rPr>
              <a:t>情节设计</a:t>
            </a:r>
            <a:endParaRPr lang="zh-CN" altLang="en-US" sz="2800">
              <a:solidFill>
                <a:schemeClr val="tx1"/>
              </a:solidFill>
              <a:latin typeface="Times New Roman" panose="02020603050405020304" charset="0"/>
              <a:ea typeface="华文中宋" panose="02010600040101010101" charset="-122"/>
              <a:cs typeface="Times New Roman" panose="02020603050405020304" charset="0"/>
            </a:endParaRPr>
          </a:p>
        </p:txBody>
      </p:sp>
    </p:spTree>
    <p:custDataLst>
      <p:tags r:id="rId19"/>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anim calcmode="lin" valueType="num">
                                      <p:cBhvr additive="base">
                                        <p:cTn id="23"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3">
                                            <p:txEl>
                                              <p:pRg st="1" end="1"/>
                                            </p:txEl>
                                          </p:spTgt>
                                        </p:tgtEl>
                                        <p:attrNameLst>
                                          <p:attrName>style.visibility</p:attrName>
                                        </p:attrNameLst>
                                      </p:cBhvr>
                                      <p:to>
                                        <p:strVal val="visible"/>
                                      </p:to>
                                    </p:set>
                                    <p:anim calcmode="lin" valueType="num">
                                      <p:cBhvr additive="base">
                                        <p:cTn id="29"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3">
                                            <p:txEl>
                                              <p:pRg st="1" end="1"/>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3">
                                            <p:txEl>
                                              <p:pRg st="2" end="2"/>
                                            </p:txEl>
                                          </p:spTgt>
                                        </p:tgtEl>
                                        <p:attrNameLst>
                                          <p:attrName>style.visibility</p:attrName>
                                        </p:attrNameLst>
                                      </p:cBhvr>
                                      <p:to>
                                        <p:strVal val="visible"/>
                                      </p:to>
                                    </p:set>
                                    <p:anim calcmode="lin" valueType="num">
                                      <p:cBhvr additive="base">
                                        <p:cTn id="33"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22"/>
                                        </p:tgtEl>
                                        <p:attrNameLst>
                                          <p:attrName>style.visibility</p:attrName>
                                        </p:attrNameLst>
                                      </p:cBhvr>
                                      <p:to>
                                        <p:strVal val="visible"/>
                                      </p:to>
                                    </p:set>
                                    <p:anim calcmode="lin" valueType="num">
                                      <p:cBhvr additive="base">
                                        <p:cTn id="45" dur="500" fill="hold"/>
                                        <p:tgtEl>
                                          <p:spTgt spid="22"/>
                                        </p:tgtEl>
                                        <p:attrNameLst>
                                          <p:attrName>ppt_x</p:attrName>
                                        </p:attrNameLst>
                                      </p:cBhvr>
                                      <p:tavLst>
                                        <p:tav tm="0">
                                          <p:val>
                                            <p:strVal val="#ppt_x"/>
                                          </p:val>
                                        </p:tav>
                                        <p:tav tm="100000">
                                          <p:val>
                                            <p:strVal val="#ppt_x"/>
                                          </p:val>
                                        </p:tav>
                                      </p:tavLst>
                                    </p:anim>
                                    <p:anim calcmode="lin" valueType="num">
                                      <p:cBhvr additive="base">
                                        <p:cTn id="46" dur="500" fill="hold"/>
                                        <p:tgtEl>
                                          <p:spTgt spid="22"/>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additive="base">
                                        <p:cTn id="49" dur="500" fill="hold"/>
                                        <p:tgtEl>
                                          <p:spTgt spid="18"/>
                                        </p:tgtEl>
                                        <p:attrNameLst>
                                          <p:attrName>ppt_x</p:attrName>
                                        </p:attrNameLst>
                                      </p:cBhvr>
                                      <p:tavLst>
                                        <p:tav tm="0">
                                          <p:val>
                                            <p:strVal val="#ppt_x"/>
                                          </p:val>
                                        </p:tav>
                                        <p:tav tm="100000">
                                          <p:val>
                                            <p:strVal val="#ppt_x"/>
                                          </p:val>
                                        </p:tav>
                                      </p:tavLst>
                                    </p:anim>
                                    <p:anim calcmode="lin" valueType="num">
                                      <p:cBhvr additive="base">
                                        <p:cTn id="5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3">
                                            <p:txEl>
                                              <p:pRg st="3" end="3"/>
                                            </p:txEl>
                                          </p:spTgt>
                                        </p:tgtEl>
                                        <p:attrNameLst>
                                          <p:attrName>style.visibility</p:attrName>
                                        </p:attrNameLst>
                                      </p:cBhvr>
                                      <p:to>
                                        <p:strVal val="visible"/>
                                      </p:to>
                                    </p:set>
                                    <p:anim calcmode="lin" valueType="num">
                                      <p:cBhvr additive="base">
                                        <p:cTn id="55"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0"/>
                                        </p:tgtEl>
                                        <p:attrNameLst>
                                          <p:attrName>style.visibility</p:attrName>
                                        </p:attrNameLst>
                                      </p:cBhvr>
                                      <p:to>
                                        <p:strVal val="visible"/>
                                      </p:to>
                                    </p:set>
                                    <p:anim calcmode="lin" valueType="num">
                                      <p:cBhvr additive="base">
                                        <p:cTn id="61" dur="500" fill="hold"/>
                                        <p:tgtEl>
                                          <p:spTgt spid="10"/>
                                        </p:tgtEl>
                                        <p:attrNameLst>
                                          <p:attrName>ppt_x</p:attrName>
                                        </p:attrNameLst>
                                      </p:cBhvr>
                                      <p:tavLst>
                                        <p:tav tm="0">
                                          <p:val>
                                            <p:strVal val="#ppt_x"/>
                                          </p:val>
                                        </p:tav>
                                        <p:tav tm="100000">
                                          <p:val>
                                            <p:strVal val="#ppt_x"/>
                                          </p:val>
                                        </p:tav>
                                      </p:tavLst>
                                    </p:anim>
                                    <p:anim calcmode="lin" valueType="num">
                                      <p:cBhvr additive="base">
                                        <p:cTn id="62" dur="500" fill="hold"/>
                                        <p:tgtEl>
                                          <p:spTgt spid="10"/>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23"/>
                                        </p:tgtEl>
                                        <p:attrNameLst>
                                          <p:attrName>style.visibility</p:attrName>
                                        </p:attrNameLst>
                                      </p:cBhvr>
                                      <p:to>
                                        <p:strVal val="visible"/>
                                      </p:to>
                                    </p:set>
                                    <p:anim calcmode="lin" valueType="num">
                                      <p:cBhvr additive="base">
                                        <p:cTn id="65" dur="500" fill="hold"/>
                                        <p:tgtEl>
                                          <p:spTgt spid="23"/>
                                        </p:tgtEl>
                                        <p:attrNameLst>
                                          <p:attrName>ppt_x</p:attrName>
                                        </p:attrNameLst>
                                      </p:cBhvr>
                                      <p:tavLst>
                                        <p:tav tm="0">
                                          <p:val>
                                            <p:strVal val="#ppt_x"/>
                                          </p:val>
                                        </p:tav>
                                        <p:tav tm="100000">
                                          <p:val>
                                            <p:strVal val="#ppt_x"/>
                                          </p:val>
                                        </p:tav>
                                      </p:tavLst>
                                    </p:anim>
                                    <p:anim calcmode="lin" valueType="num">
                                      <p:cBhvr additive="base">
                                        <p:cTn id="6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20"/>
                                        </p:tgtEl>
                                        <p:attrNameLst>
                                          <p:attrName>style.visibility</p:attrName>
                                        </p:attrNameLst>
                                      </p:cBhvr>
                                      <p:to>
                                        <p:strVal val="visible"/>
                                      </p:to>
                                    </p:set>
                                    <p:anim calcmode="lin" valueType="num">
                                      <p:cBhvr additive="base">
                                        <p:cTn id="71" dur="500" fill="hold"/>
                                        <p:tgtEl>
                                          <p:spTgt spid="20"/>
                                        </p:tgtEl>
                                        <p:attrNameLst>
                                          <p:attrName>ppt_x</p:attrName>
                                        </p:attrNameLst>
                                      </p:cBhvr>
                                      <p:tavLst>
                                        <p:tav tm="0">
                                          <p:val>
                                            <p:strVal val="#ppt_x"/>
                                          </p:val>
                                        </p:tav>
                                        <p:tav tm="100000">
                                          <p:val>
                                            <p:strVal val="#ppt_x"/>
                                          </p:val>
                                        </p:tav>
                                      </p:tavLst>
                                    </p:anim>
                                    <p:anim calcmode="lin" valueType="num">
                                      <p:cBhvr additive="base">
                                        <p:cTn id="7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25">
                                            <p:txEl>
                                              <p:pRg st="0" end="0"/>
                                            </p:txEl>
                                          </p:spTgt>
                                        </p:tgtEl>
                                        <p:attrNameLst>
                                          <p:attrName>style.visibility</p:attrName>
                                        </p:attrNameLst>
                                      </p:cBhvr>
                                      <p:to>
                                        <p:strVal val="visible"/>
                                      </p:to>
                                    </p:set>
                                    <p:anim calcmode="lin" valueType="num">
                                      <p:cBhvr additive="base">
                                        <p:cTn id="77"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25">
                                            <p:txEl>
                                              <p:pRg st="0" end="0"/>
                                            </p:txEl>
                                          </p:spTgt>
                                        </p:tgtEl>
                                        <p:attrNameLst>
                                          <p:attrName>ppt_y</p:attrName>
                                        </p:attrNameLst>
                                      </p:cBhvr>
                                      <p:tavLst>
                                        <p:tav tm="0">
                                          <p:val>
                                            <p:strVal val="1+#ppt_h/2"/>
                                          </p:val>
                                        </p:tav>
                                        <p:tav tm="100000">
                                          <p:val>
                                            <p:strVal val="#ppt_y"/>
                                          </p:val>
                                        </p:tav>
                                      </p:tavLst>
                                    </p:anim>
                                  </p:childTnLst>
                                </p:cTn>
                              </p:par>
                              <p:par>
                                <p:cTn id="79" presetID="2" presetClass="entr" presetSubtype="4" fill="hold" nodeType="withEffect">
                                  <p:stCondLst>
                                    <p:cond delay="0"/>
                                  </p:stCondLst>
                                  <p:childTnLst>
                                    <p:set>
                                      <p:cBhvr>
                                        <p:cTn id="80" dur="1" fill="hold">
                                          <p:stCondLst>
                                            <p:cond delay="0"/>
                                          </p:stCondLst>
                                        </p:cTn>
                                        <p:tgtEl>
                                          <p:spTgt spid="25">
                                            <p:txEl>
                                              <p:pRg st="1" end="1"/>
                                            </p:txEl>
                                          </p:spTgt>
                                        </p:tgtEl>
                                        <p:attrNameLst>
                                          <p:attrName>style.visibility</p:attrName>
                                        </p:attrNameLst>
                                      </p:cBhvr>
                                      <p:to>
                                        <p:strVal val="visible"/>
                                      </p:to>
                                    </p:set>
                                    <p:anim calcmode="lin" valueType="num">
                                      <p:cBhvr additive="base">
                                        <p:cTn id="81" dur="500" fill="hold"/>
                                        <p:tgtEl>
                                          <p:spTgt spid="25">
                                            <p:txEl>
                                              <p:pRg st="1" end="1"/>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2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nodeType="clickEffect">
                                  <p:stCondLst>
                                    <p:cond delay="0"/>
                                  </p:stCondLst>
                                  <p:childTnLst>
                                    <p:set>
                                      <p:cBhvr>
                                        <p:cTn id="86" dur="1" fill="hold">
                                          <p:stCondLst>
                                            <p:cond delay="0"/>
                                          </p:stCondLst>
                                        </p:cTn>
                                        <p:tgtEl>
                                          <p:spTgt spid="25">
                                            <p:txEl>
                                              <p:pRg st="3" end="3"/>
                                            </p:txEl>
                                          </p:spTgt>
                                        </p:tgtEl>
                                        <p:attrNameLst>
                                          <p:attrName>style.visibility</p:attrName>
                                        </p:attrNameLst>
                                      </p:cBhvr>
                                      <p:to>
                                        <p:strVal val="visible"/>
                                      </p:to>
                                    </p:set>
                                    <p:anim calcmode="lin" valueType="num">
                                      <p:cBhvr additive="base">
                                        <p:cTn id="87" dur="500" fill="hold"/>
                                        <p:tgtEl>
                                          <p:spTgt spid="25">
                                            <p:txEl>
                                              <p:pRg st="3" end="3"/>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2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nodeType="clickEffect">
                                  <p:stCondLst>
                                    <p:cond delay="0"/>
                                  </p:stCondLst>
                                  <p:childTnLst>
                                    <p:set>
                                      <p:cBhvr>
                                        <p:cTn id="92" dur="1" fill="hold">
                                          <p:stCondLst>
                                            <p:cond delay="0"/>
                                          </p:stCondLst>
                                        </p:cTn>
                                        <p:tgtEl>
                                          <p:spTgt spid="25">
                                            <p:txEl>
                                              <p:pRg st="5" end="5"/>
                                            </p:txEl>
                                          </p:spTgt>
                                        </p:tgtEl>
                                        <p:attrNameLst>
                                          <p:attrName>style.visibility</p:attrName>
                                        </p:attrNameLst>
                                      </p:cBhvr>
                                      <p:to>
                                        <p:strVal val="visible"/>
                                      </p:to>
                                    </p:set>
                                    <p:anim calcmode="lin" valueType="num">
                                      <p:cBhvr additive="base">
                                        <p:cTn id="93" dur="500" fill="hold"/>
                                        <p:tgtEl>
                                          <p:spTgt spid="25">
                                            <p:txEl>
                                              <p:pRg st="5" end="5"/>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2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24"/>
                                        </p:tgtEl>
                                        <p:attrNameLst>
                                          <p:attrName>style.visibility</p:attrName>
                                        </p:attrNameLst>
                                      </p:cBhvr>
                                      <p:to>
                                        <p:strVal val="visible"/>
                                      </p:to>
                                    </p:set>
                                    <p:anim calcmode="lin" valueType="num">
                                      <p:cBhvr additive="base">
                                        <p:cTn id="99" dur="500" fill="hold"/>
                                        <p:tgtEl>
                                          <p:spTgt spid="24"/>
                                        </p:tgtEl>
                                        <p:attrNameLst>
                                          <p:attrName>ppt_x</p:attrName>
                                        </p:attrNameLst>
                                      </p:cBhvr>
                                      <p:tavLst>
                                        <p:tav tm="0">
                                          <p:val>
                                            <p:strVal val="#ppt_x"/>
                                          </p:val>
                                        </p:tav>
                                        <p:tav tm="100000">
                                          <p:val>
                                            <p:strVal val="#ppt_x"/>
                                          </p:val>
                                        </p:tav>
                                      </p:tavLst>
                                    </p:anim>
                                    <p:anim calcmode="lin" valueType="num">
                                      <p:cBhvr additive="base">
                                        <p:cTn id="10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4"/>
                                        </p:tgtEl>
                                        <p:attrNameLst>
                                          <p:attrName>style.visibility</p:attrName>
                                        </p:attrNameLst>
                                      </p:cBhvr>
                                      <p:to>
                                        <p:strVal val="visible"/>
                                      </p:to>
                                    </p:set>
                                    <p:anim calcmode="lin" valueType="num">
                                      <p:cBhvr additive="base">
                                        <p:cTn id="105" dur="500" fill="hold"/>
                                        <p:tgtEl>
                                          <p:spTgt spid="4"/>
                                        </p:tgtEl>
                                        <p:attrNameLst>
                                          <p:attrName>ppt_x</p:attrName>
                                        </p:attrNameLst>
                                      </p:cBhvr>
                                      <p:tavLst>
                                        <p:tav tm="0">
                                          <p:val>
                                            <p:strVal val="#ppt_x"/>
                                          </p:val>
                                        </p:tav>
                                        <p:tav tm="100000">
                                          <p:val>
                                            <p:strVal val="#ppt_x"/>
                                          </p:val>
                                        </p:tav>
                                      </p:tavLst>
                                    </p:anim>
                                    <p:anim calcmode="lin" valueType="num">
                                      <p:cBhvr additive="base">
                                        <p:cTn id="10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P spid="10" grpId="0" bldLvl="0" animBg="1"/>
      <p:bldP spid="17" grpId="0" bldLvl="0" animBg="1"/>
      <p:bldP spid="18" grpId="0" bldLvl="0" animBg="1"/>
      <p:bldP spid="20" grpId="0" bldLvl="0" animBg="1"/>
      <p:bldP spid="24" grpId="0" bldLvl="0" animBg="1"/>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4"/>
          <p:cNvSpPr/>
          <p:nvPr>
            <p:custDataLst>
              <p:tags r:id="rId1"/>
            </p:custDataLst>
          </p:nvPr>
        </p:nvSpPr>
        <p:spPr>
          <a:xfrm>
            <a:off x="290830" y="777875"/>
            <a:ext cx="11757025" cy="5853430"/>
          </a:xfrm>
          <a:prstGeom prst="roundRect">
            <a:avLst>
              <a:gd name="adj" fmla="val 6317"/>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custDataLst>
              <p:tags r:id="rId2"/>
            </p:custDataLst>
          </p:nvPr>
        </p:nvSpPr>
        <p:spPr>
          <a:xfrm>
            <a:off x="608965" y="998220"/>
            <a:ext cx="6318885" cy="521970"/>
          </a:xfrm>
          <a:prstGeom prst="rect">
            <a:avLst/>
          </a:prstGeom>
          <a:noFill/>
        </p:spPr>
        <p:txBody>
          <a:bodyPr wrap="square" rtlCol="0">
            <a:spAutoFit/>
          </a:bodyPr>
          <a:lstStyle/>
          <a:p>
            <a:pPr marL="285750" indent="-285750">
              <a:buFont typeface="Wingdings" panose="05000000000000000000" charset="0"/>
              <a:buChar char=""/>
            </a:pP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确</a:t>
            </a:r>
            <a:r>
              <a:rPr lang="zh-CN" sz="2800" b="1">
                <a:latin typeface="Times New Roman" panose="02020603050405020304" charset="0"/>
                <a:ea typeface="华文中宋" panose="02010600040101010101" charset="-122"/>
                <a:cs typeface="Times New Roman" panose="02020603050405020304" charset="0"/>
              </a:rPr>
              <a:t>定结尾</a:t>
            </a: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sym typeface="+mn-ea"/>
              </a:rPr>
              <a:t>感悟</a:t>
            </a:r>
            <a:r>
              <a:rPr lang="en-US" altLang="zh-CN" sz="2800" b="1">
                <a:latin typeface="Times New Roman" panose="02020603050405020304" charset="0"/>
                <a:ea typeface="华文中宋" panose="02010600040101010101" charset="-122"/>
                <a:cs typeface="Times New Roman" panose="02020603050405020304" charset="0"/>
                <a:sym typeface="+mn-ea"/>
              </a:rPr>
              <a:t>/</a:t>
            </a:r>
            <a:r>
              <a:rPr lang="zh-CN" altLang="en-US" sz="2800" b="1">
                <a:latin typeface="Times New Roman" panose="02020603050405020304" charset="0"/>
                <a:ea typeface="华文中宋" panose="02010600040101010101" charset="-122"/>
                <a:cs typeface="Times New Roman" panose="02020603050405020304" charset="0"/>
              </a:rPr>
              <a:t>升华</a:t>
            </a:r>
            <a:r>
              <a:rPr lang="en-US" altLang="zh-CN" sz="2800" b="1">
                <a:latin typeface="Times New Roman" panose="02020603050405020304" charset="0"/>
                <a:ea typeface="华文中宋" panose="02010600040101010101" charset="-122"/>
                <a:cs typeface="Times New Roman" panose="02020603050405020304" charset="0"/>
              </a:rPr>
              <a:t>/</a:t>
            </a:r>
            <a:r>
              <a:rPr lang="zh-CN" altLang="en-US" sz="2800" b="1">
                <a:latin typeface="Times New Roman" panose="02020603050405020304" charset="0"/>
                <a:ea typeface="华文中宋" panose="02010600040101010101" charset="-122"/>
                <a:cs typeface="Times New Roman" panose="02020603050405020304" charset="0"/>
              </a:rPr>
              <a:t>画面</a:t>
            </a:r>
            <a:r>
              <a:rPr lang="en-US" altLang="zh-CN" sz="2800" b="1">
                <a:latin typeface="Times New Roman" panose="02020603050405020304" charset="0"/>
                <a:ea typeface="华文中宋" panose="02010600040101010101" charset="-122"/>
                <a:cs typeface="Times New Roman" panose="02020603050405020304" charset="0"/>
              </a:rPr>
              <a:t>...)</a:t>
            </a:r>
            <a:endParaRPr lang="zh-CN" altLang="en-US" sz="2800" b="1">
              <a:latin typeface="Times New Roman" panose="02020603050405020304" charset="0"/>
              <a:ea typeface="华文中宋" panose="02010600040101010101" charset="-122"/>
              <a:cs typeface="Times New Roman" panose="02020603050405020304" charset="0"/>
            </a:endParaRPr>
          </a:p>
        </p:txBody>
      </p:sp>
      <p:sp>
        <p:nvSpPr>
          <p:cNvPr id="6" name="文本框 5"/>
          <p:cNvSpPr txBox="1"/>
          <p:nvPr>
            <p:custDataLst>
              <p:tags r:id="rId3"/>
            </p:custDataLst>
          </p:nvPr>
        </p:nvSpPr>
        <p:spPr>
          <a:xfrm>
            <a:off x="1026795" y="1554480"/>
            <a:ext cx="10413365" cy="3969385"/>
          </a:xfrm>
          <a:prstGeom prst="rect">
            <a:avLst/>
          </a:prstGeom>
          <a:noFill/>
        </p:spPr>
        <p:txBody>
          <a:bodyPr wrap="square" rtlCol="0">
            <a:spAutoFit/>
          </a:bodyPr>
          <a:lstStyle/>
          <a:p>
            <a:pPr marL="342900" indent="-342900" fontAlgn="auto">
              <a:lnSpc>
                <a:spcPct val="150000"/>
              </a:lnSpc>
              <a:buFont typeface="Wingdings" panose="05000000000000000000" charset="0"/>
              <a:buChar char="l"/>
            </a:pPr>
            <a:r>
              <a:rPr lang="zh-CN" altLang="en-US" sz="2400">
                <a:latin typeface="华文中宋" panose="02010600040101010101" charset="-122"/>
                <a:ea typeface="华文中宋" panose="02010600040101010101" charset="-122"/>
              </a:rPr>
              <a:t>多么特别而有意义的母亲节！</a:t>
            </a:r>
            <a:r>
              <a:rPr lang="en-US" altLang="zh-CN" sz="2400" b="1">
                <a:latin typeface="Times New Roman" panose="02020603050405020304" charset="0"/>
                <a:ea typeface="华文中宋" panose="02010600040101010101" charset="-122"/>
                <a:cs typeface="Times New Roman" panose="02020603050405020304" charset="0"/>
              </a:rPr>
              <a:t>(</a:t>
            </a:r>
            <a:r>
              <a:rPr lang="zh-CN" altLang="en-US" sz="2400" b="1">
                <a:latin typeface="Times New Roman" panose="02020603050405020304" charset="0"/>
                <a:ea typeface="华文中宋" panose="02010600040101010101" charset="-122"/>
                <a:cs typeface="Times New Roman" panose="02020603050405020304" charset="0"/>
              </a:rPr>
              <a:t>感叹句</a:t>
            </a:r>
            <a:r>
              <a:rPr lang="en-US" altLang="zh-CN" sz="2400" b="1">
                <a:latin typeface="Times New Roman" panose="02020603050405020304" charset="0"/>
                <a:ea typeface="华文中宋" panose="02010600040101010101" charset="-122"/>
                <a:cs typeface="Times New Roman" panose="02020603050405020304" charset="0"/>
              </a:rPr>
              <a:t>)</a:t>
            </a:r>
            <a:endParaRPr lang="zh-CN" altLang="en-US" sz="2400" b="1">
              <a:latin typeface="Times New Roman" panose="02020603050405020304" charset="0"/>
              <a:ea typeface="华文中宋" panose="02010600040101010101" charset="-122"/>
              <a:cs typeface="Times New Roman" panose="02020603050405020304" charset="0"/>
            </a:endParaRPr>
          </a:p>
          <a:p>
            <a:pPr indent="0" fontAlgn="auto">
              <a:lnSpc>
                <a:spcPct val="150000"/>
              </a:lnSpc>
              <a:buFont typeface="Wingdings" panose="05000000000000000000" charset="0"/>
              <a:buNone/>
            </a:pPr>
            <a:endParaRPr lang="zh-CN" altLang="en-US" sz="2400">
              <a:latin typeface="华文中宋" panose="02010600040101010101" charset="-122"/>
              <a:ea typeface="华文中宋" panose="02010600040101010101" charset="-122"/>
            </a:endParaRPr>
          </a:p>
          <a:p>
            <a:pPr marL="342900" indent="-342900" fontAlgn="auto">
              <a:lnSpc>
                <a:spcPct val="150000"/>
              </a:lnSpc>
              <a:buFont typeface="Wingdings" panose="05000000000000000000" charset="0"/>
              <a:buChar char="l"/>
            </a:pPr>
            <a:r>
              <a:rPr lang="zh-CN" altLang="en-US" sz="2400">
                <a:latin typeface="华文中宋" panose="02010600040101010101" charset="-122"/>
                <a:ea typeface="华文中宋" panose="02010600040101010101" charset="-122"/>
              </a:rPr>
              <a:t>不仅仅是孩子们的早餐，还有对她的爱让她感觉幸福仿佛拥有了全世界。</a:t>
            </a:r>
            <a:r>
              <a:rPr lang="en-US" altLang="zh-CN" sz="2400" b="1">
                <a:latin typeface="Times New Roman" panose="02020603050405020304" charset="0"/>
                <a:ea typeface="华文中宋" panose="02010600040101010101" charset="-122"/>
                <a:cs typeface="Times New Roman" panose="02020603050405020304" charset="0"/>
              </a:rPr>
              <a:t>(not only ... but also ...; </a:t>
            </a:r>
            <a:r>
              <a:rPr lang="zh-CN" altLang="en-US" sz="2400" b="1">
                <a:latin typeface="Times New Roman" panose="02020603050405020304" charset="0"/>
                <a:ea typeface="华文中宋" panose="02010600040101010101" charset="-122"/>
                <a:cs typeface="Times New Roman" panose="02020603050405020304" charset="0"/>
              </a:rPr>
              <a:t>强调句</a:t>
            </a:r>
            <a:r>
              <a:rPr lang="en-US" altLang="zh-CN" sz="2400" b="1">
                <a:latin typeface="Times New Roman" panose="02020603050405020304" charset="0"/>
                <a:ea typeface="华文中宋" panose="02010600040101010101" charset="-122"/>
                <a:cs typeface="Times New Roman" panose="02020603050405020304" charset="0"/>
              </a:rPr>
              <a:t>)</a:t>
            </a:r>
            <a:endParaRPr lang="zh-CN" altLang="en-US" sz="2400">
              <a:latin typeface="Times New Roman" panose="02020603050405020304" charset="0"/>
              <a:ea typeface="华文中宋" panose="02010600040101010101" charset="-122"/>
              <a:cs typeface="Times New Roman" panose="02020603050405020304" charset="0"/>
            </a:endParaRPr>
          </a:p>
          <a:p>
            <a:pPr indent="0" fontAlgn="auto">
              <a:lnSpc>
                <a:spcPct val="150000"/>
              </a:lnSpc>
              <a:buFont typeface="Wingdings" panose="05000000000000000000" charset="0"/>
              <a:buNone/>
            </a:pPr>
            <a:endParaRPr lang="zh-CN" altLang="en-US" sz="2400">
              <a:latin typeface="华文中宋" panose="02010600040101010101" charset="-122"/>
              <a:ea typeface="华文中宋" panose="02010600040101010101" charset="-122"/>
            </a:endParaRPr>
          </a:p>
          <a:p>
            <a:pPr indent="0" fontAlgn="auto">
              <a:lnSpc>
                <a:spcPct val="150000"/>
              </a:lnSpc>
              <a:buFont typeface="Wingdings" panose="05000000000000000000" charset="0"/>
              <a:buNone/>
            </a:pPr>
            <a:endParaRPr lang="zh-CN" altLang="en-US" sz="2400">
              <a:latin typeface="华文中宋" panose="02010600040101010101" charset="-122"/>
              <a:ea typeface="华文中宋" panose="02010600040101010101" charset="-122"/>
            </a:endParaRPr>
          </a:p>
          <a:p>
            <a:pPr marL="342900" indent="-342900" fontAlgn="auto">
              <a:lnSpc>
                <a:spcPct val="150000"/>
              </a:lnSpc>
              <a:buFont typeface="Wingdings" panose="05000000000000000000" charset="0"/>
              <a:buChar char="l"/>
            </a:pPr>
            <a:r>
              <a:rPr lang="zh-CN" altLang="en-US" sz="2400">
                <a:latin typeface="华文中宋" panose="02010600040101010101" charset="-122"/>
                <a:ea typeface="华文中宋" panose="02010600040101010101" charset="-122"/>
              </a:rPr>
              <a:t>房间里充满欢声笑语，温暖的阳光洒在这幸福的一家人身上。</a:t>
            </a:r>
            <a:endParaRPr lang="zh-CN" altLang="en-US" sz="2400">
              <a:latin typeface="华文中宋" panose="02010600040101010101" charset="-122"/>
              <a:ea typeface="华文中宋" panose="02010600040101010101" charset="-122"/>
            </a:endParaRPr>
          </a:p>
        </p:txBody>
      </p:sp>
      <p:sp>
        <p:nvSpPr>
          <p:cNvPr id="26" name="文本框 25"/>
          <p:cNvSpPr txBox="1"/>
          <p:nvPr>
            <p:custDataLst>
              <p:tags r:id="rId4"/>
            </p:custDataLst>
          </p:nvPr>
        </p:nvSpPr>
        <p:spPr>
          <a:xfrm>
            <a:off x="1663065" y="2215515"/>
            <a:ext cx="8556625" cy="491490"/>
          </a:xfrm>
          <a:prstGeom prst="rect">
            <a:avLst/>
          </a:prstGeom>
          <a:noFill/>
        </p:spPr>
        <p:txBody>
          <a:bodyPr wrap="square" rtlCol="0">
            <a:spAutoFit/>
          </a:bodyPr>
          <a:lstStyle/>
          <a:p>
            <a:r>
              <a:rPr lang="en-US" altLang="zh-CN" sz="2600" b="1">
                <a:solidFill>
                  <a:srgbClr val="0000EF"/>
                </a:solidFill>
                <a:latin typeface="Times New Roman" panose="02020603050405020304" charset="0"/>
                <a:cs typeface="Times New Roman" panose="02020603050405020304" charset="0"/>
              </a:rPr>
              <a:t>What a special and meaningful Mother’s Day!</a:t>
            </a:r>
            <a:endParaRPr lang="en-US" altLang="zh-CN" sz="2600" b="1">
              <a:solidFill>
                <a:srgbClr val="0000EF"/>
              </a:solidFill>
              <a:latin typeface="Times New Roman" panose="02020603050405020304" charset="0"/>
              <a:cs typeface="Times New Roman" panose="02020603050405020304" charset="0"/>
            </a:endParaRPr>
          </a:p>
        </p:txBody>
      </p:sp>
      <p:sp>
        <p:nvSpPr>
          <p:cNvPr id="7" name="文本框 6"/>
          <p:cNvSpPr txBox="1"/>
          <p:nvPr>
            <p:custDataLst>
              <p:tags r:id="rId5"/>
            </p:custDataLst>
          </p:nvPr>
        </p:nvSpPr>
        <p:spPr>
          <a:xfrm>
            <a:off x="1663065" y="3800475"/>
            <a:ext cx="9777095" cy="1050290"/>
          </a:xfrm>
          <a:prstGeom prst="rect">
            <a:avLst/>
          </a:prstGeom>
          <a:noFill/>
        </p:spPr>
        <p:txBody>
          <a:bodyPr wrap="square" rtlCol="0">
            <a:spAutoFit/>
          </a:bodyPr>
          <a:lstStyle/>
          <a:p>
            <a:pPr indent="0" fontAlgn="auto">
              <a:lnSpc>
                <a:spcPct val="120000"/>
              </a:lnSpc>
            </a:pPr>
            <a:r>
              <a:rPr lang="en-US" altLang="zh-CN" sz="2600" b="1" u="sng">
                <a:solidFill>
                  <a:srgbClr val="C00000"/>
                </a:solidFill>
                <a:latin typeface="Times New Roman" panose="02020603050405020304" charset="0"/>
                <a:cs typeface="Times New Roman" panose="02020603050405020304" charset="0"/>
              </a:rPr>
              <a:t>It was</a:t>
            </a:r>
            <a:r>
              <a:rPr lang="en-US" altLang="zh-CN" sz="2600" b="1">
                <a:solidFill>
                  <a:srgbClr val="0000EF"/>
                </a:solidFill>
                <a:latin typeface="Times New Roman" panose="02020603050405020304" charset="0"/>
                <a:cs typeface="Times New Roman" panose="02020603050405020304" charset="0"/>
              </a:rPr>
              <a:t> not only the tasty breakfast made by her children, but also the love </a:t>
            </a:r>
            <a:r>
              <a:rPr lang="en-US" altLang="zh-CN" sz="2600" b="1" u="sng">
                <a:solidFill>
                  <a:srgbClr val="C00000"/>
                </a:solidFill>
                <a:latin typeface="Times New Roman" panose="02020603050405020304" charset="0"/>
                <a:cs typeface="Times New Roman" panose="02020603050405020304" charset="0"/>
              </a:rPr>
              <a:t>that</a:t>
            </a:r>
            <a:r>
              <a:rPr lang="en-US" altLang="zh-CN" sz="2600" b="1">
                <a:solidFill>
                  <a:srgbClr val="0000EF"/>
                </a:solidFill>
                <a:latin typeface="Times New Roman" panose="02020603050405020304" charset="0"/>
                <a:cs typeface="Times New Roman" panose="02020603050405020304" charset="0"/>
              </a:rPr>
              <a:t> made her happy as if she possessed the whole world. </a:t>
            </a:r>
            <a:endParaRPr lang="en-US" altLang="zh-CN" sz="2600" b="1">
              <a:solidFill>
                <a:srgbClr val="0000EF"/>
              </a:solidFill>
              <a:latin typeface="Times New Roman" panose="02020603050405020304" charset="0"/>
              <a:cs typeface="Times New Roman" panose="02020603050405020304" charset="0"/>
            </a:endParaRPr>
          </a:p>
        </p:txBody>
      </p:sp>
      <p:sp>
        <p:nvSpPr>
          <p:cNvPr id="8" name="文本框 7"/>
          <p:cNvSpPr txBox="1"/>
          <p:nvPr>
            <p:custDataLst>
              <p:tags r:id="rId6"/>
            </p:custDataLst>
          </p:nvPr>
        </p:nvSpPr>
        <p:spPr>
          <a:xfrm>
            <a:off x="1663065" y="5422265"/>
            <a:ext cx="8556625" cy="1050290"/>
          </a:xfrm>
          <a:prstGeom prst="rect">
            <a:avLst/>
          </a:prstGeom>
          <a:noFill/>
        </p:spPr>
        <p:txBody>
          <a:bodyPr wrap="square" rtlCol="0">
            <a:spAutoFit/>
          </a:bodyPr>
          <a:lstStyle/>
          <a:p>
            <a:pPr indent="0" fontAlgn="auto">
              <a:lnSpc>
                <a:spcPct val="120000"/>
              </a:lnSpc>
            </a:pPr>
            <a:r>
              <a:rPr lang="en-US" altLang="zh-CN" sz="2600" b="1" u="sng">
                <a:solidFill>
                  <a:srgbClr val="C00000"/>
                </a:solidFill>
                <a:latin typeface="Times New Roman" panose="02020603050405020304" charset="0"/>
                <a:cs typeface="Times New Roman" panose="02020603050405020304" charset="0"/>
              </a:rPr>
              <a:t>With</a:t>
            </a:r>
            <a:r>
              <a:rPr lang="en-US" altLang="zh-CN" sz="2600" b="1">
                <a:solidFill>
                  <a:srgbClr val="0000EF"/>
                </a:solidFill>
                <a:latin typeface="Times New Roman" panose="02020603050405020304" charset="0"/>
                <a:cs typeface="Times New Roman" panose="02020603050405020304" charset="0"/>
              </a:rPr>
              <a:t> joyous laughter filling the room, the warm golden sunlight shone on this happy family.  </a:t>
            </a:r>
            <a:endParaRPr lang="en-US" altLang="zh-CN" sz="2600" b="1">
              <a:solidFill>
                <a:srgbClr val="0000EF"/>
              </a:solidFill>
              <a:latin typeface="Times New Roman" panose="02020603050405020304" charset="0"/>
              <a:cs typeface="Times New Roman" panose="02020603050405020304" charset="0"/>
            </a:endParaRPr>
          </a:p>
        </p:txBody>
      </p:sp>
    </p:spTree>
    <p:custDataLst>
      <p:tags r:id="rId7"/>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p:tgtEl>
                                          <p:spTgt spid="6">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6">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p:tgtEl>
                                          <p:spTgt spid="26"/>
                                        </p:tgtEl>
                                        <p:attrNameLst>
                                          <p:attrName>ppt_y</p:attrName>
                                        </p:attrNameLst>
                                      </p:cBhvr>
                                      <p:tavLst>
                                        <p:tav tm="0">
                                          <p:val>
                                            <p:strVal val="#ppt_y+#ppt_h*1.125000"/>
                                          </p:val>
                                        </p:tav>
                                        <p:tav tm="100000">
                                          <p:val>
                                            <p:strVal val="#ppt_y"/>
                                          </p:val>
                                        </p:tav>
                                      </p:tavLst>
                                    </p:anim>
                                    <p:animEffect transition="in" filter="wipe(up)">
                                      <p:cBhvr>
                                        <p:cTn id="14" dur="500"/>
                                        <p:tgtEl>
                                          <p:spTgt spid="26"/>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p:tgtEl>
                                          <p:spTgt spid="6">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p:tgtEl>
                                          <p:spTgt spid="7"/>
                                        </p:tgtEl>
                                        <p:attrNameLst>
                                          <p:attrName>ppt_y</p:attrName>
                                        </p:attrNameLst>
                                      </p:cBhvr>
                                      <p:tavLst>
                                        <p:tav tm="0">
                                          <p:val>
                                            <p:strVal val="#ppt_y+#ppt_h*1.125000"/>
                                          </p:val>
                                        </p:tav>
                                        <p:tav tm="100000">
                                          <p:val>
                                            <p:strVal val="#ppt_y"/>
                                          </p:val>
                                        </p:tav>
                                      </p:tavLst>
                                    </p:anim>
                                    <p:animEffect transition="in" filter="wipe(up)">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anim calcmode="lin" valueType="num">
                                      <p:cBhvr additive="base">
                                        <p:cTn id="31" dur="500"/>
                                        <p:tgtEl>
                                          <p:spTgt spid="6">
                                            <p:txEl>
                                              <p:pRg st="5" end="5"/>
                                            </p:txEl>
                                          </p:spTgt>
                                        </p:tgtEl>
                                        <p:attrNameLst>
                                          <p:attrName>ppt_y</p:attrName>
                                        </p:attrNameLst>
                                      </p:cBhvr>
                                      <p:tavLst>
                                        <p:tav tm="0">
                                          <p:val>
                                            <p:strVal val="#ppt_y+#ppt_h*1.125000"/>
                                          </p:val>
                                        </p:tav>
                                        <p:tav tm="100000">
                                          <p:val>
                                            <p:strVal val="#ppt_y"/>
                                          </p:val>
                                        </p:tav>
                                      </p:tavLst>
                                    </p:anim>
                                    <p:animEffect transition="in" filter="wipe(up)">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p:tgtEl>
                                          <p:spTgt spid="8"/>
                                        </p:tgtEl>
                                        <p:attrNameLst>
                                          <p:attrName>ppt_y</p:attrName>
                                        </p:attrNameLst>
                                      </p:cBhvr>
                                      <p:tavLst>
                                        <p:tav tm="0">
                                          <p:val>
                                            <p:strVal val="#ppt_y+#ppt_h*1.125000"/>
                                          </p:val>
                                        </p:tav>
                                        <p:tav tm="100000">
                                          <p:val>
                                            <p:strVal val="#ppt_y"/>
                                          </p:val>
                                        </p:tav>
                                      </p:tavLst>
                                    </p:anim>
                                    <p:animEffect transition="in" filter="wipe(up)">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4"/>
          <p:cNvSpPr/>
          <p:nvPr>
            <p:custDataLst>
              <p:tags r:id="rId1"/>
            </p:custDataLst>
          </p:nvPr>
        </p:nvSpPr>
        <p:spPr>
          <a:xfrm>
            <a:off x="290830" y="777875"/>
            <a:ext cx="11757025" cy="5853430"/>
          </a:xfrm>
          <a:prstGeom prst="roundRect">
            <a:avLst>
              <a:gd name="adj" fmla="val 6317"/>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流程图: 可选过程 3"/>
          <p:cNvSpPr/>
          <p:nvPr>
            <p:custDataLst>
              <p:tags r:id="rId2"/>
            </p:custDataLst>
          </p:nvPr>
        </p:nvSpPr>
        <p:spPr>
          <a:xfrm>
            <a:off x="323215" y="116205"/>
            <a:ext cx="2839085" cy="527685"/>
          </a:xfrm>
          <a:prstGeom prst="flowChartAlternateProcess">
            <a:avLst/>
          </a:prstGeom>
          <a:solidFill>
            <a:schemeClr val="accent4">
              <a:lumMod val="20000"/>
              <a:lumOff val="8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chemeClr val="tx1"/>
                </a:solidFill>
                <a:latin typeface="Times New Roman" panose="02020603050405020304" charset="0"/>
                <a:ea typeface="华文中宋" panose="02010600040101010101" charset="-122"/>
                <a:cs typeface="Times New Roman" panose="02020603050405020304" charset="0"/>
              </a:rPr>
              <a:t>Step3</a:t>
            </a:r>
            <a:r>
              <a:rPr lang="zh-CN" altLang="en-US" sz="2800">
                <a:solidFill>
                  <a:schemeClr val="tx1"/>
                </a:solidFill>
                <a:latin typeface="Times New Roman" panose="02020603050405020304" charset="0"/>
                <a:ea typeface="华文中宋" panose="02010600040101010101" charset="-122"/>
                <a:cs typeface="Times New Roman" panose="02020603050405020304" charset="0"/>
              </a:rPr>
              <a:t>写作</a:t>
            </a:r>
            <a:r>
              <a:rPr lang="en-US" altLang="zh-CN" sz="2800">
                <a:solidFill>
                  <a:schemeClr val="tx1"/>
                </a:solidFill>
                <a:latin typeface="Times New Roman" panose="02020603050405020304" charset="0"/>
                <a:ea typeface="华文中宋" panose="02010600040101010101" charset="-122"/>
                <a:cs typeface="Times New Roman" panose="02020603050405020304" charset="0"/>
              </a:rPr>
              <a:t>(</a:t>
            </a:r>
            <a:r>
              <a:rPr lang="zh-CN" altLang="en-US" sz="2800">
                <a:solidFill>
                  <a:schemeClr val="tx1"/>
                </a:solidFill>
                <a:latin typeface="Times New Roman" panose="02020603050405020304" charset="0"/>
                <a:ea typeface="华文中宋" panose="02010600040101010101" charset="-122"/>
                <a:cs typeface="Times New Roman" panose="02020603050405020304" charset="0"/>
              </a:rPr>
              <a:t>扩句</a:t>
            </a:r>
            <a:r>
              <a:rPr lang="en-US" altLang="zh-CN" sz="2800">
                <a:solidFill>
                  <a:schemeClr val="tx1"/>
                </a:solidFill>
                <a:latin typeface="Times New Roman" panose="02020603050405020304" charset="0"/>
                <a:ea typeface="华文中宋" panose="02010600040101010101" charset="-122"/>
                <a:cs typeface="Times New Roman" panose="02020603050405020304" charset="0"/>
              </a:rPr>
              <a:t>)</a:t>
            </a:r>
            <a:endParaRPr lang="en-US" altLang="zh-CN" sz="2800">
              <a:solidFill>
                <a:schemeClr val="tx1"/>
              </a:solidFill>
              <a:latin typeface="Times New Roman" panose="02020603050405020304" charset="0"/>
              <a:ea typeface="华文中宋" panose="02010600040101010101" charset="-122"/>
              <a:cs typeface="Times New Roman" panose="02020603050405020304" charset="0"/>
            </a:endParaRPr>
          </a:p>
        </p:txBody>
      </p:sp>
      <p:sp>
        <p:nvSpPr>
          <p:cNvPr id="17" name="文本框 16"/>
          <p:cNvSpPr txBox="1"/>
          <p:nvPr>
            <p:custDataLst>
              <p:tags r:id="rId3"/>
            </p:custDataLst>
          </p:nvPr>
        </p:nvSpPr>
        <p:spPr>
          <a:xfrm>
            <a:off x="3387725" y="131445"/>
            <a:ext cx="6318885" cy="521970"/>
          </a:xfrm>
          <a:prstGeom prst="rect">
            <a:avLst/>
          </a:prstGeom>
          <a:noFill/>
        </p:spPr>
        <p:txBody>
          <a:bodyPr wrap="square" rtlCol="0">
            <a:spAutoFit/>
          </a:bodyPr>
          <a:lstStyle/>
          <a:p>
            <a:pPr marL="285750" indent="-285750">
              <a:buFont typeface="Wingdings" panose="05000000000000000000" charset="0"/>
              <a:buChar char=""/>
            </a:pP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增加动作</a:t>
            </a: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语言</a:t>
            </a: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心理</a:t>
            </a: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神态等描写</a:t>
            </a:r>
            <a:endParaRPr lang="en-US" altLang="zh-CN" sz="2800" b="1">
              <a:latin typeface="Times New Roman" panose="02020603050405020304" charset="0"/>
              <a:ea typeface="华文中宋" panose="02010600040101010101" charset="-122"/>
              <a:cs typeface="Times New Roman" panose="02020603050405020304" charset="0"/>
            </a:endParaRPr>
          </a:p>
        </p:txBody>
      </p:sp>
      <p:sp>
        <p:nvSpPr>
          <p:cNvPr id="6" name="文本框 5"/>
          <p:cNvSpPr txBox="1"/>
          <p:nvPr>
            <p:custDataLst>
              <p:tags r:id="rId4"/>
            </p:custDataLst>
          </p:nvPr>
        </p:nvSpPr>
        <p:spPr>
          <a:xfrm>
            <a:off x="9262110" y="131445"/>
            <a:ext cx="6318885" cy="521970"/>
          </a:xfrm>
          <a:prstGeom prst="rect">
            <a:avLst/>
          </a:prstGeom>
          <a:noFill/>
        </p:spPr>
        <p:txBody>
          <a:bodyPr wrap="square" rtlCol="0">
            <a:spAutoFit/>
          </a:bodyPr>
          <a:lstStyle/>
          <a:p>
            <a:pPr marL="285750" indent="-285750">
              <a:buFont typeface="Wingdings" panose="05000000000000000000" charset="0"/>
              <a:buChar char=""/>
            </a:pP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词汇</a:t>
            </a:r>
            <a:r>
              <a:rPr lang="en-US" altLang="zh-CN" sz="2800" b="1">
                <a:latin typeface="Times New Roman" panose="02020603050405020304" charset="0"/>
                <a:ea typeface="华文中宋" panose="02010600040101010101" charset="-122"/>
                <a:cs typeface="Times New Roman" panose="02020603050405020304" charset="0"/>
              </a:rPr>
              <a:t>+</a:t>
            </a:r>
            <a:r>
              <a:rPr lang="zh-CN" altLang="en-US" sz="2800" b="1">
                <a:latin typeface="Times New Roman" panose="02020603050405020304" charset="0"/>
                <a:ea typeface="华文中宋" panose="02010600040101010101" charset="-122"/>
                <a:cs typeface="Times New Roman" panose="02020603050405020304" charset="0"/>
              </a:rPr>
              <a:t>句式</a:t>
            </a:r>
            <a:endParaRPr lang="zh-CN" altLang="en-US" sz="2800" b="1">
              <a:latin typeface="Times New Roman" panose="02020603050405020304" charset="0"/>
              <a:ea typeface="华文中宋" panose="02010600040101010101" charset="-122"/>
              <a:cs typeface="Times New Roman" panose="02020603050405020304" charset="0"/>
            </a:endParaRPr>
          </a:p>
        </p:txBody>
      </p:sp>
      <p:sp>
        <p:nvSpPr>
          <p:cNvPr id="7" name="文本框 6"/>
          <p:cNvSpPr txBox="1"/>
          <p:nvPr>
            <p:custDataLst>
              <p:tags r:id="rId5"/>
            </p:custDataLst>
          </p:nvPr>
        </p:nvSpPr>
        <p:spPr>
          <a:xfrm>
            <a:off x="351790" y="888365"/>
            <a:ext cx="11724005" cy="607695"/>
          </a:xfrm>
          <a:prstGeom prst="rect">
            <a:avLst/>
          </a:prstGeom>
          <a:noFill/>
        </p:spPr>
        <p:txBody>
          <a:bodyPr wrap="square" rtlCol="0" anchor="t">
            <a:spAutoFit/>
          </a:bodyPr>
          <a:lstStyle/>
          <a:p>
            <a:pPr marL="457200" indent="-457200" fontAlgn="auto">
              <a:lnSpc>
                <a:spcPct val="120000"/>
              </a:lnSpc>
              <a:buFont typeface="Wingdings" panose="05000000000000000000" charset="0"/>
              <a:buChar char="Ø"/>
            </a:pPr>
            <a:r>
              <a:rPr lang="zh-CN" altLang="en-US" sz="2800">
                <a:solidFill>
                  <a:schemeClr val="tx1">
                    <a:alpha val="100000"/>
                  </a:schemeClr>
                </a:solidFill>
                <a:latin typeface="Times New Roman" panose="02020603050405020304" charset="0"/>
                <a:ea typeface="Times New Roman" panose="02020603050405020304"/>
                <a:sym typeface="+mn-ea"/>
              </a:rPr>
              <a:t>Para</a:t>
            </a:r>
            <a:r>
              <a:rPr lang="en-US" altLang="zh-CN" sz="2800">
                <a:solidFill>
                  <a:schemeClr val="tx1">
                    <a:alpha val="100000"/>
                  </a:schemeClr>
                </a:solidFill>
                <a:latin typeface="Times New Roman" panose="02020603050405020304" charset="0"/>
                <a:ea typeface="Times New Roman" panose="02020603050405020304"/>
                <a:sym typeface="+mn-ea"/>
              </a:rPr>
              <a:t>1: </a:t>
            </a:r>
            <a:r>
              <a:rPr lang="zh-CN" altLang="en-US" sz="2600">
                <a:solidFill>
                  <a:schemeClr val="tx1">
                    <a:alpha val="100000"/>
                  </a:schemeClr>
                </a:solidFill>
                <a:latin typeface="Times New Roman" panose="02020603050405020304" charset="0"/>
                <a:ea typeface="Times New Roman" panose="02020603050405020304"/>
                <a:sym typeface="+mn-ea"/>
              </a:rPr>
              <a:t> As the twins looked around them in disappointment, their father appeared.</a:t>
            </a:r>
            <a:endParaRPr lang="zh-CN" altLang="en-US" sz="2600">
              <a:solidFill>
                <a:schemeClr val="tx1">
                  <a:alpha val="100000"/>
                </a:schemeClr>
              </a:solidFill>
              <a:latin typeface="Times New Roman" panose="02020603050405020304" charset="0"/>
              <a:ea typeface="Times New Roman" panose="02020603050405020304"/>
              <a:sym typeface="+mn-ea"/>
            </a:endParaRPr>
          </a:p>
        </p:txBody>
      </p:sp>
      <p:sp>
        <p:nvSpPr>
          <p:cNvPr id="19" name="文本框 18"/>
          <p:cNvSpPr txBox="1"/>
          <p:nvPr>
            <p:custDataLst>
              <p:tags r:id="rId6"/>
            </p:custDataLst>
          </p:nvPr>
        </p:nvSpPr>
        <p:spPr>
          <a:xfrm>
            <a:off x="996950" y="1652905"/>
            <a:ext cx="6459855" cy="521970"/>
          </a:xfrm>
          <a:prstGeom prst="rect">
            <a:avLst/>
          </a:prstGeom>
          <a:noFill/>
        </p:spPr>
        <p:txBody>
          <a:bodyPr wrap="square" rtlCol="0">
            <a:spAutoFit/>
          </a:bodyPr>
          <a:lstStyle/>
          <a:p>
            <a:r>
              <a:rPr lang="zh-CN" altLang="en-US" sz="2800" b="1">
                <a:solidFill>
                  <a:schemeClr val="tx1"/>
                </a:solidFill>
                <a:latin typeface="华文中宋" panose="02010600040101010101" charset="-122"/>
                <a:ea typeface="华文中宋" panose="02010600040101010101" charset="-122"/>
                <a:cs typeface="华文中宋" panose="02010600040101010101" charset="-122"/>
              </a:rPr>
              <a:t>情节</a:t>
            </a:r>
            <a:r>
              <a:rPr lang="en-US" altLang="zh-CN" sz="2800" b="1">
                <a:solidFill>
                  <a:schemeClr val="tx1"/>
                </a:solidFill>
                <a:latin typeface="华文中宋" panose="02010600040101010101" charset="-122"/>
                <a:ea typeface="华文中宋" panose="02010600040101010101" charset="-122"/>
                <a:cs typeface="华文中宋" panose="02010600040101010101" charset="-122"/>
              </a:rPr>
              <a:t>1</a:t>
            </a:r>
            <a:r>
              <a:rPr lang="zh-CN" altLang="en-US" sz="2800" b="1">
                <a:solidFill>
                  <a:schemeClr val="tx1"/>
                </a:solidFill>
                <a:latin typeface="华文中宋" panose="02010600040101010101" charset="-122"/>
                <a:ea typeface="华文中宋" panose="02010600040101010101" charset="-122"/>
                <a:cs typeface="华文中宋" panose="02010600040101010101" charset="-122"/>
              </a:rPr>
              <a:t>：爸爸看到一片混乱，询问。</a:t>
            </a:r>
            <a:endParaRPr lang="zh-CN" altLang="en-US" sz="2800" b="1">
              <a:solidFill>
                <a:schemeClr val="tx1"/>
              </a:solidFill>
              <a:latin typeface="华文中宋" panose="02010600040101010101" charset="-122"/>
              <a:ea typeface="华文中宋" panose="02010600040101010101" charset="-122"/>
              <a:cs typeface="华文中宋" panose="02010600040101010101" charset="-122"/>
            </a:endParaRPr>
          </a:p>
        </p:txBody>
      </p:sp>
      <p:sp>
        <p:nvSpPr>
          <p:cNvPr id="9" name="矩形 8"/>
          <p:cNvSpPr/>
          <p:nvPr>
            <p:custDataLst>
              <p:tags r:id="rId7"/>
            </p:custDataLst>
          </p:nvPr>
        </p:nvSpPr>
        <p:spPr>
          <a:xfrm>
            <a:off x="3824605" y="1667510"/>
            <a:ext cx="1380490" cy="475615"/>
          </a:xfrm>
          <a:prstGeom prst="rect">
            <a:avLst/>
          </a:prstGeom>
          <a:noFill/>
          <a:ln w="50800"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0" name="矩形 9"/>
          <p:cNvSpPr/>
          <p:nvPr>
            <p:custDataLst>
              <p:tags r:id="rId8"/>
            </p:custDataLst>
          </p:nvPr>
        </p:nvSpPr>
        <p:spPr>
          <a:xfrm>
            <a:off x="5554980" y="1684020"/>
            <a:ext cx="810260" cy="459105"/>
          </a:xfrm>
          <a:prstGeom prst="rect">
            <a:avLst/>
          </a:prstGeom>
          <a:noFill/>
          <a:ln w="50800"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2" name="文本框 11"/>
          <p:cNvSpPr txBox="1"/>
          <p:nvPr>
            <p:custDataLst>
              <p:tags r:id="rId9"/>
            </p:custDataLst>
          </p:nvPr>
        </p:nvSpPr>
        <p:spPr>
          <a:xfrm>
            <a:off x="3012440" y="2314575"/>
            <a:ext cx="2428240" cy="521970"/>
          </a:xfrm>
          <a:prstGeom prst="rect">
            <a:avLst/>
          </a:prstGeom>
          <a:noFill/>
        </p:spPr>
        <p:txBody>
          <a:bodyPr wrap="square" rtlCol="0">
            <a:spAutoFit/>
          </a:bodyPr>
          <a:lstStyle/>
          <a:p>
            <a:r>
              <a:rPr lang="zh-CN" altLang="en-US" sz="2800" b="1">
                <a:solidFill>
                  <a:schemeClr val="bg1"/>
                </a:solidFill>
                <a:highlight>
                  <a:srgbClr val="0000FF"/>
                </a:highlight>
                <a:latin typeface="华文中宋" panose="02010600040101010101" charset="-122"/>
                <a:ea typeface="华文中宋" panose="02010600040101010101" charset="-122"/>
                <a:cs typeface="华文中宋" panose="02010600040101010101" charset="-122"/>
              </a:rPr>
              <a:t>怎么个混乱</a:t>
            </a:r>
            <a:r>
              <a:rPr lang="en-US" altLang="zh-CN" sz="2800" b="1">
                <a:solidFill>
                  <a:schemeClr val="bg1"/>
                </a:solidFill>
                <a:highlight>
                  <a:srgbClr val="0000FF"/>
                </a:highlight>
                <a:latin typeface="华文中宋" panose="02010600040101010101" charset="-122"/>
                <a:ea typeface="华文中宋" panose="02010600040101010101" charset="-122"/>
                <a:cs typeface="华文中宋" panose="02010600040101010101" charset="-122"/>
              </a:rPr>
              <a:t>?</a:t>
            </a:r>
            <a:endParaRPr lang="zh-CN" altLang="en-US" sz="2800" b="1">
              <a:solidFill>
                <a:schemeClr val="bg1"/>
              </a:solidFill>
              <a:highlight>
                <a:srgbClr val="0000FF"/>
              </a:highlight>
              <a:latin typeface="华文中宋" panose="02010600040101010101" charset="-122"/>
              <a:ea typeface="华文中宋" panose="02010600040101010101" charset="-122"/>
              <a:cs typeface="华文中宋" panose="02010600040101010101" charset="-122"/>
            </a:endParaRPr>
          </a:p>
        </p:txBody>
      </p:sp>
      <p:sp>
        <p:nvSpPr>
          <p:cNvPr id="13" name="文本框 12"/>
          <p:cNvSpPr txBox="1"/>
          <p:nvPr>
            <p:custDataLst>
              <p:tags r:id="rId10"/>
            </p:custDataLst>
          </p:nvPr>
        </p:nvSpPr>
        <p:spPr>
          <a:xfrm>
            <a:off x="5554980" y="2331085"/>
            <a:ext cx="5397500" cy="521970"/>
          </a:xfrm>
          <a:prstGeom prst="rect">
            <a:avLst/>
          </a:prstGeom>
          <a:noFill/>
        </p:spPr>
        <p:txBody>
          <a:bodyPr wrap="square" rtlCol="0">
            <a:spAutoFit/>
          </a:bodyPr>
          <a:lstStyle/>
          <a:p>
            <a:r>
              <a:rPr lang="zh-CN" altLang="en-US" sz="2800" b="1">
                <a:solidFill>
                  <a:schemeClr val="bg1"/>
                </a:solidFill>
                <a:highlight>
                  <a:srgbClr val="0000FF"/>
                </a:highlight>
                <a:latin typeface="华文中宋" panose="02010600040101010101" charset="-122"/>
                <a:ea typeface="华文中宋" panose="02010600040101010101" charset="-122"/>
                <a:cs typeface="华文中宋" panose="02010600040101010101" charset="-122"/>
              </a:rPr>
              <a:t>怎么问</a:t>
            </a:r>
            <a:r>
              <a:rPr lang="en-US" altLang="zh-CN" sz="2800" b="1">
                <a:solidFill>
                  <a:schemeClr val="bg1"/>
                </a:solidFill>
                <a:highlight>
                  <a:srgbClr val="0000FF"/>
                </a:highlight>
                <a:latin typeface="华文中宋" panose="02010600040101010101" charset="-122"/>
                <a:ea typeface="华文中宋" panose="02010600040101010101" charset="-122"/>
                <a:cs typeface="华文中宋" panose="02010600040101010101" charset="-122"/>
              </a:rPr>
              <a:t>?</a:t>
            </a:r>
            <a:r>
              <a:rPr lang="zh-CN" altLang="en-US" sz="2800" b="1">
                <a:solidFill>
                  <a:schemeClr val="bg1"/>
                </a:solidFill>
                <a:highlight>
                  <a:srgbClr val="0000FF"/>
                </a:highlight>
                <a:latin typeface="华文中宋" panose="02010600040101010101" charset="-122"/>
                <a:ea typeface="华文中宋" panose="02010600040101010101" charset="-122"/>
                <a:cs typeface="华文中宋" panose="02010600040101010101" charset="-122"/>
              </a:rPr>
              <a:t>有什么表情？问什么？</a:t>
            </a:r>
            <a:endParaRPr lang="zh-CN" altLang="en-US" sz="2800" b="1">
              <a:solidFill>
                <a:schemeClr val="bg1"/>
              </a:solidFill>
              <a:highlight>
                <a:srgbClr val="0000FF"/>
              </a:highlight>
              <a:latin typeface="华文中宋" panose="02010600040101010101" charset="-122"/>
              <a:ea typeface="华文中宋" panose="02010600040101010101" charset="-122"/>
              <a:cs typeface="华文中宋" panose="02010600040101010101" charset="-122"/>
            </a:endParaRPr>
          </a:p>
        </p:txBody>
      </p:sp>
      <p:sp>
        <p:nvSpPr>
          <p:cNvPr id="14" name="文本框 13"/>
          <p:cNvSpPr txBox="1"/>
          <p:nvPr>
            <p:custDataLst>
              <p:tags r:id="rId11"/>
            </p:custDataLst>
          </p:nvPr>
        </p:nvSpPr>
        <p:spPr>
          <a:xfrm>
            <a:off x="560070" y="3024505"/>
            <a:ext cx="11730990" cy="1050290"/>
          </a:xfrm>
          <a:prstGeom prst="rect">
            <a:avLst/>
          </a:prstGeom>
          <a:noFill/>
        </p:spPr>
        <p:txBody>
          <a:bodyPr wrap="square" rtlCol="0">
            <a:spAutoFit/>
          </a:bodyPr>
          <a:lstStyle/>
          <a:p>
            <a:pPr marL="342900" indent="-342900" fontAlgn="auto">
              <a:lnSpc>
                <a:spcPct val="120000"/>
              </a:lnSpc>
              <a:buFont typeface="Wingdings" panose="05000000000000000000" charset="0"/>
              <a:buChar char="l"/>
            </a:pPr>
            <a:r>
              <a:rPr lang="zh-CN" altLang="en-US" sz="2600">
                <a:latin typeface="Times New Roman" panose="02020603050405020304" charset="0"/>
                <a:ea typeface="华文中宋" panose="02010600040101010101" charset="-122"/>
                <a:cs typeface="Times New Roman" panose="02020603050405020304" charset="0"/>
              </a:rPr>
              <a:t>看到</a:t>
            </a:r>
            <a:r>
              <a:rPr lang="zh-CN" altLang="en-US" sz="2600" u="sng">
                <a:latin typeface="Times New Roman" panose="02020603050405020304" charset="0"/>
                <a:ea typeface="华文中宋" panose="02010600040101010101" charset="-122"/>
                <a:cs typeface="Times New Roman" panose="02020603050405020304" charset="0"/>
              </a:rPr>
              <a:t>烧焦的面包和撒出来的粥</a:t>
            </a:r>
            <a:r>
              <a:rPr lang="zh-CN" altLang="en-US" sz="2600">
                <a:latin typeface="Times New Roman" panose="02020603050405020304" charset="0"/>
                <a:ea typeface="华文中宋" panose="02010600040101010101" charset="-122"/>
                <a:cs typeface="Times New Roman" panose="02020603050405020304" charset="0"/>
              </a:rPr>
              <a:t>，爸爸愣住了</a:t>
            </a:r>
            <a:r>
              <a:rPr lang="en-US" altLang="zh-CN" sz="2600">
                <a:latin typeface="Times New Roman" panose="02020603050405020304" charset="0"/>
                <a:ea typeface="华文中宋" panose="02010600040101010101" charset="-122"/>
                <a:cs typeface="Times New Roman" panose="02020603050405020304" charset="0"/>
              </a:rPr>
              <a:t>(freeze)</a:t>
            </a:r>
            <a:r>
              <a:rPr lang="zh-CN" altLang="en-US" sz="2600">
                <a:latin typeface="Times New Roman" panose="02020603050405020304" charset="0"/>
                <a:ea typeface="华文中宋" panose="02010600040101010101" charset="-122"/>
                <a:cs typeface="Times New Roman" panose="02020603050405020304" charset="0"/>
              </a:rPr>
              <a:t>，睁大双眼</a:t>
            </a:r>
            <a:r>
              <a:rPr lang="en-US" altLang="zh-CN" sz="2600">
                <a:latin typeface="Times New Roman" panose="02020603050405020304" charset="0"/>
                <a:ea typeface="华文中宋" panose="02010600040101010101" charset="-122"/>
                <a:cs typeface="Times New Roman" panose="02020603050405020304" charset="0"/>
              </a:rPr>
              <a:t>(widen one’s eyes)</a:t>
            </a:r>
            <a:r>
              <a:rPr lang="zh-CN" altLang="en-US" sz="2600">
                <a:latin typeface="Times New Roman" panose="02020603050405020304" charset="0"/>
                <a:ea typeface="华文中宋" panose="02010600040101010101" charset="-122"/>
                <a:cs typeface="Times New Roman" panose="02020603050405020304" charset="0"/>
              </a:rPr>
              <a:t>，生气地问：发生了什么</a:t>
            </a:r>
            <a:r>
              <a:rPr lang="en-US" altLang="zh-CN" sz="2600">
                <a:latin typeface="Times New Roman" panose="02020603050405020304" charset="0"/>
                <a:ea typeface="华文中宋" panose="02010600040101010101" charset="-122"/>
                <a:cs typeface="Times New Roman" panose="02020603050405020304" charset="0"/>
              </a:rPr>
              <a:t>!  </a:t>
            </a:r>
            <a:r>
              <a:rPr lang="en-US" altLang="zh-CN" sz="2600">
                <a:solidFill>
                  <a:srgbClr val="C00000"/>
                </a:solidFill>
                <a:latin typeface="Times New Roman" panose="02020603050405020304" charset="0"/>
                <a:ea typeface="华文中宋" panose="02010600040101010101" charset="-122"/>
                <a:cs typeface="Times New Roman" panose="02020603050405020304" charset="0"/>
              </a:rPr>
              <a:t> (</a:t>
            </a:r>
            <a:r>
              <a:rPr lang="en-US" altLang="zh-CN" sz="2600" b="1" u="sng">
                <a:solidFill>
                  <a:srgbClr val="C00000"/>
                </a:solidFill>
                <a:latin typeface="Times New Roman" panose="02020603050405020304" charset="0"/>
                <a:ea typeface="华文中宋" panose="02010600040101010101" charset="-122"/>
                <a:cs typeface="Times New Roman" panose="02020603050405020304" charset="0"/>
              </a:rPr>
              <a:t>Doing ..., sb did ...</a:t>
            </a:r>
            <a:r>
              <a:rPr lang="en-US" altLang="zh-CN" sz="2600">
                <a:solidFill>
                  <a:srgbClr val="C00000"/>
                </a:solidFill>
                <a:latin typeface="Times New Roman" panose="02020603050405020304" charset="0"/>
                <a:ea typeface="华文中宋" panose="02010600040101010101" charset="-122"/>
                <a:cs typeface="Times New Roman" panose="02020603050405020304" charset="0"/>
              </a:rPr>
              <a:t> </a:t>
            </a:r>
            <a:r>
              <a:rPr lang="zh-CN" altLang="en-US" sz="2600">
                <a:solidFill>
                  <a:srgbClr val="C00000"/>
                </a:solidFill>
                <a:latin typeface="Times New Roman" panose="02020603050405020304" charset="0"/>
                <a:ea typeface="华文中宋" panose="02010600040101010101" charset="-122"/>
                <a:cs typeface="Times New Roman" panose="02020603050405020304" charset="0"/>
              </a:rPr>
              <a:t>即</a:t>
            </a:r>
            <a:r>
              <a:rPr lang="en-US" altLang="zh-CN" sz="2600">
                <a:solidFill>
                  <a:srgbClr val="C00000"/>
                </a:solidFill>
                <a:latin typeface="Times New Roman" panose="02020603050405020304" charset="0"/>
                <a:ea typeface="华文中宋" panose="02010600040101010101" charset="-122"/>
                <a:cs typeface="Times New Roman" panose="02020603050405020304" charset="0"/>
              </a:rPr>
              <a:t>doing</a:t>
            </a:r>
            <a:r>
              <a:rPr lang="zh-CN" altLang="en-US" sz="2600">
                <a:solidFill>
                  <a:srgbClr val="C00000"/>
                </a:solidFill>
                <a:latin typeface="Times New Roman" panose="02020603050405020304" charset="0"/>
                <a:ea typeface="华文中宋" panose="02010600040101010101" charset="-122"/>
                <a:cs typeface="Times New Roman" panose="02020603050405020304" charset="0"/>
              </a:rPr>
              <a:t>作伴随状语</a:t>
            </a:r>
            <a:r>
              <a:rPr lang="en-US" altLang="zh-CN" sz="2600">
                <a:solidFill>
                  <a:srgbClr val="C00000"/>
                </a:solidFill>
                <a:latin typeface="Times New Roman" panose="02020603050405020304" charset="0"/>
                <a:ea typeface="华文中宋" panose="02010600040101010101" charset="-122"/>
                <a:cs typeface="Times New Roman" panose="02020603050405020304" charset="0"/>
              </a:rPr>
              <a:t>)</a:t>
            </a:r>
            <a:r>
              <a:rPr lang="en-US" altLang="zh-CN" sz="2600">
                <a:latin typeface="Times New Roman" panose="02020603050405020304" charset="0"/>
                <a:ea typeface="华文中宋" panose="02010600040101010101" charset="-122"/>
                <a:cs typeface="Times New Roman" panose="02020603050405020304" charset="0"/>
              </a:rPr>
              <a:t> </a:t>
            </a:r>
            <a:endParaRPr lang="en-US" altLang="zh-CN" sz="2600">
              <a:latin typeface="Times New Roman" panose="02020603050405020304" charset="0"/>
              <a:ea typeface="华文中宋" panose="02010600040101010101" charset="-122"/>
              <a:cs typeface="Times New Roman" panose="02020603050405020304" charset="0"/>
            </a:endParaRPr>
          </a:p>
        </p:txBody>
      </p:sp>
      <p:sp>
        <p:nvSpPr>
          <p:cNvPr id="15" name="文本框 14"/>
          <p:cNvSpPr txBox="1"/>
          <p:nvPr>
            <p:custDataLst>
              <p:tags r:id="rId12"/>
            </p:custDataLst>
          </p:nvPr>
        </p:nvSpPr>
        <p:spPr>
          <a:xfrm>
            <a:off x="1428750" y="4262755"/>
            <a:ext cx="9777095" cy="1050290"/>
          </a:xfrm>
          <a:prstGeom prst="rect">
            <a:avLst/>
          </a:prstGeom>
          <a:noFill/>
        </p:spPr>
        <p:txBody>
          <a:bodyPr wrap="square" rtlCol="0">
            <a:spAutoFit/>
          </a:bodyPr>
          <a:lstStyle/>
          <a:p>
            <a:pPr indent="0" fontAlgn="auto">
              <a:lnSpc>
                <a:spcPct val="120000"/>
              </a:lnSpc>
            </a:pPr>
            <a:r>
              <a:rPr lang="en-US" altLang="zh-CN" sz="2600" b="1" u="sng">
                <a:solidFill>
                  <a:srgbClr val="C00000"/>
                </a:solidFill>
                <a:latin typeface="Times New Roman" panose="02020603050405020304" charset="0"/>
                <a:cs typeface="Times New Roman" panose="02020603050405020304" charset="0"/>
              </a:rPr>
              <a:t>Seeing</a:t>
            </a:r>
            <a:r>
              <a:rPr lang="en-US" altLang="zh-CN" sz="2600" b="1">
                <a:solidFill>
                  <a:srgbClr val="0000EF"/>
                </a:solidFill>
                <a:latin typeface="Times New Roman" panose="02020603050405020304" charset="0"/>
                <a:cs typeface="Times New Roman" panose="02020603050405020304" charset="0"/>
              </a:rPr>
              <a:t> the black bread and the spilt porridge, </a:t>
            </a:r>
            <a:r>
              <a:rPr lang="en-US" altLang="zh-CN" sz="2600" b="1" u="sng">
                <a:solidFill>
                  <a:srgbClr val="C00000"/>
                </a:solidFill>
                <a:latin typeface="Times New Roman" panose="02020603050405020304" charset="0"/>
                <a:cs typeface="Times New Roman" panose="02020603050405020304" charset="0"/>
              </a:rPr>
              <a:t>their father froze</a:t>
            </a:r>
            <a:r>
              <a:rPr lang="en-US" altLang="zh-CN" sz="2600" b="1">
                <a:solidFill>
                  <a:srgbClr val="0000EF"/>
                </a:solidFill>
                <a:latin typeface="Times New Roman" panose="02020603050405020304" charset="0"/>
                <a:cs typeface="Times New Roman" panose="02020603050405020304" charset="0"/>
              </a:rPr>
              <a:t>, </a:t>
            </a:r>
            <a:r>
              <a:rPr lang="en-US" altLang="zh-CN" sz="2600" b="1" u="sng">
                <a:solidFill>
                  <a:srgbClr val="C00000"/>
                </a:solidFill>
                <a:latin typeface="Times New Roman" panose="02020603050405020304" charset="0"/>
                <a:cs typeface="Times New Roman" panose="02020603050405020304" charset="0"/>
              </a:rPr>
              <a:t>widened</a:t>
            </a:r>
            <a:r>
              <a:rPr lang="en-US" altLang="zh-CN" sz="2600" b="1">
                <a:solidFill>
                  <a:srgbClr val="0000EF"/>
                </a:solidFill>
                <a:latin typeface="Times New Roman" panose="02020603050405020304" charset="0"/>
                <a:cs typeface="Times New Roman" panose="02020603050405020304" charset="0"/>
              </a:rPr>
              <a:t> his eyes </a:t>
            </a:r>
            <a:r>
              <a:rPr lang="en-US" altLang="zh-CN" sz="2600" b="1" u="sng">
                <a:solidFill>
                  <a:srgbClr val="C00000"/>
                </a:solidFill>
                <a:latin typeface="Times New Roman" panose="02020603050405020304" charset="0"/>
                <a:cs typeface="Times New Roman" panose="02020603050405020304" charset="0"/>
              </a:rPr>
              <a:t>and asked</a:t>
            </a:r>
            <a:r>
              <a:rPr lang="en-US" altLang="zh-CN" sz="2600" b="1">
                <a:solidFill>
                  <a:srgbClr val="0000EF"/>
                </a:solidFill>
                <a:latin typeface="Times New Roman" panose="02020603050405020304" charset="0"/>
                <a:cs typeface="Times New Roman" panose="02020603050405020304" charset="0"/>
              </a:rPr>
              <a:t> with anger, “What had happened?!”</a:t>
            </a:r>
            <a:endParaRPr lang="en-US" altLang="zh-CN" sz="2600" b="1">
              <a:solidFill>
                <a:srgbClr val="0000EF"/>
              </a:solidFill>
              <a:latin typeface="Times New Roman" panose="02020603050405020304" charset="0"/>
              <a:cs typeface="Times New Roman" panose="02020603050405020304" charset="0"/>
            </a:endParaRPr>
          </a:p>
        </p:txBody>
      </p:sp>
    </p:spTree>
    <p:custDataLst>
      <p:tags r:id="rId1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p:tgtEl>
                                          <p:spTgt spid="17"/>
                                        </p:tgtEl>
                                        <p:attrNameLst>
                                          <p:attrName>ppt_y</p:attrName>
                                        </p:attrNameLst>
                                      </p:cBhvr>
                                      <p:tavLst>
                                        <p:tav tm="0">
                                          <p:val>
                                            <p:strVal val="#ppt_y+#ppt_h*1.125000"/>
                                          </p:val>
                                        </p:tav>
                                        <p:tav tm="100000">
                                          <p:val>
                                            <p:strVal val="#ppt_y"/>
                                          </p:val>
                                        </p:tav>
                                      </p:tavLst>
                                    </p:anim>
                                    <p:animEffect transition="in" filter="wipe(up)">
                                      <p:cBhvr>
                                        <p:cTn id="8" dur="500"/>
                                        <p:tgtEl>
                                          <p:spTgt spid="17"/>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p:tgtEl>
                                          <p:spTgt spid="6"/>
                                        </p:tgtEl>
                                        <p:attrNameLst>
                                          <p:attrName>ppt_y</p:attrName>
                                        </p:attrNameLst>
                                      </p:cBhvr>
                                      <p:tavLst>
                                        <p:tav tm="0">
                                          <p:val>
                                            <p:strVal val="#ppt_y+#ppt_h*1.125000"/>
                                          </p:val>
                                        </p:tav>
                                        <p:tav tm="100000">
                                          <p:val>
                                            <p:strVal val="#ppt_y"/>
                                          </p:val>
                                        </p:tav>
                                      </p:tavLst>
                                    </p:anim>
                                    <p:animEffect transition="in" filter="wipe(up)">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p:tgtEl>
                                          <p:spTgt spid="19"/>
                                        </p:tgtEl>
                                        <p:attrNameLst>
                                          <p:attrName>ppt_y</p:attrName>
                                        </p:attrNameLst>
                                      </p:cBhvr>
                                      <p:tavLst>
                                        <p:tav tm="0">
                                          <p:val>
                                            <p:strVal val="#ppt_y+#ppt_h*1.125000"/>
                                          </p:val>
                                        </p:tav>
                                        <p:tav tm="100000">
                                          <p:val>
                                            <p:strVal val="#ppt_y"/>
                                          </p:val>
                                        </p:tav>
                                      </p:tavLst>
                                    </p:anim>
                                    <p:animEffect transition="in" filter="wipe(up)">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p:tgtEl>
                                          <p:spTgt spid="9"/>
                                        </p:tgtEl>
                                        <p:attrNameLst>
                                          <p:attrName>ppt_y</p:attrName>
                                        </p:attrNameLst>
                                      </p:cBhvr>
                                      <p:tavLst>
                                        <p:tav tm="0">
                                          <p:val>
                                            <p:strVal val="#ppt_y+#ppt_h*1.125000"/>
                                          </p:val>
                                        </p:tav>
                                        <p:tav tm="100000">
                                          <p:val>
                                            <p:strVal val="#ppt_y"/>
                                          </p:val>
                                        </p:tav>
                                      </p:tavLst>
                                    </p:anim>
                                    <p:animEffect transition="in" filter="wipe(up)">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p:tgtEl>
                                          <p:spTgt spid="12"/>
                                        </p:tgtEl>
                                        <p:attrNameLst>
                                          <p:attrName>ppt_y</p:attrName>
                                        </p:attrNameLst>
                                      </p:cBhvr>
                                      <p:tavLst>
                                        <p:tav tm="0">
                                          <p:val>
                                            <p:strVal val="#ppt_y+#ppt_h*1.125000"/>
                                          </p:val>
                                        </p:tav>
                                        <p:tav tm="100000">
                                          <p:val>
                                            <p:strVal val="#ppt_y"/>
                                          </p:val>
                                        </p:tav>
                                      </p:tavLst>
                                    </p:anim>
                                    <p:animEffect transition="in" filter="wipe(up)">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p:tgtEl>
                                          <p:spTgt spid="10"/>
                                        </p:tgtEl>
                                        <p:attrNameLst>
                                          <p:attrName>ppt_y</p:attrName>
                                        </p:attrNameLst>
                                      </p:cBhvr>
                                      <p:tavLst>
                                        <p:tav tm="0">
                                          <p:val>
                                            <p:strVal val="#ppt_y+#ppt_h*1.125000"/>
                                          </p:val>
                                        </p:tav>
                                        <p:tav tm="100000">
                                          <p:val>
                                            <p:strVal val="#ppt_y"/>
                                          </p:val>
                                        </p:tav>
                                      </p:tavLst>
                                    </p:anim>
                                    <p:animEffect transition="in" filter="wipe(up)">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p:tgtEl>
                                          <p:spTgt spid="13"/>
                                        </p:tgtEl>
                                        <p:attrNameLst>
                                          <p:attrName>ppt_y</p:attrName>
                                        </p:attrNameLst>
                                      </p:cBhvr>
                                      <p:tavLst>
                                        <p:tav tm="0">
                                          <p:val>
                                            <p:strVal val="#ppt_y+#ppt_h*1.125000"/>
                                          </p:val>
                                        </p:tav>
                                        <p:tav tm="100000">
                                          <p:val>
                                            <p:strVal val="#ppt_y"/>
                                          </p:val>
                                        </p:tav>
                                      </p:tavLst>
                                    </p:anim>
                                    <p:animEffect transition="in" filter="wipe(up)">
                                      <p:cBhvr>
                                        <p:cTn id="44" dur="500"/>
                                        <p:tgtEl>
                                          <p:spTgt spid="13"/>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4"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p:tgtEl>
                                          <p:spTgt spid="14"/>
                                        </p:tgtEl>
                                        <p:attrNameLst>
                                          <p:attrName>ppt_y</p:attrName>
                                        </p:attrNameLst>
                                      </p:cBhvr>
                                      <p:tavLst>
                                        <p:tav tm="0">
                                          <p:val>
                                            <p:strVal val="#ppt_y+#ppt_h*1.125000"/>
                                          </p:val>
                                        </p:tav>
                                        <p:tav tm="100000">
                                          <p:val>
                                            <p:strVal val="#ppt_y"/>
                                          </p:val>
                                        </p:tav>
                                      </p:tavLst>
                                    </p:anim>
                                    <p:animEffect transition="in" filter="wipe(up)">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12" presetClass="entr" presetSubtype="4"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additive="base">
                                        <p:cTn id="55" dur="500"/>
                                        <p:tgtEl>
                                          <p:spTgt spid="15"/>
                                        </p:tgtEl>
                                        <p:attrNameLst>
                                          <p:attrName>ppt_y</p:attrName>
                                        </p:attrNameLst>
                                      </p:cBhvr>
                                      <p:tavLst>
                                        <p:tav tm="0">
                                          <p:val>
                                            <p:strVal val="#ppt_y+#ppt_h*1.125000"/>
                                          </p:val>
                                        </p:tav>
                                        <p:tav tm="100000">
                                          <p:val>
                                            <p:strVal val="#ppt_y"/>
                                          </p:val>
                                        </p:tav>
                                      </p:tavLst>
                                    </p:anim>
                                    <p:animEffect transition="in" filter="wipe(up)">
                                      <p:cBhvr>
                                        <p:cTn id="5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6" grpId="0"/>
      <p:bldP spid="19" grpId="0"/>
      <p:bldP spid="9" grpId="0" animBg="1"/>
      <p:bldP spid="10" grpId="0" animBg="1"/>
      <p:bldP spid="12" grpId="0"/>
      <p:bldP spid="13" grpId="0"/>
      <p:bldP spid="14"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4"/>
          <p:cNvSpPr/>
          <p:nvPr>
            <p:custDataLst>
              <p:tags r:id="rId1"/>
            </p:custDataLst>
          </p:nvPr>
        </p:nvSpPr>
        <p:spPr>
          <a:xfrm>
            <a:off x="290830" y="777875"/>
            <a:ext cx="11757025" cy="5853430"/>
          </a:xfrm>
          <a:prstGeom prst="roundRect">
            <a:avLst>
              <a:gd name="adj" fmla="val 6317"/>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流程图: 可选过程 3"/>
          <p:cNvSpPr/>
          <p:nvPr>
            <p:custDataLst>
              <p:tags r:id="rId2"/>
            </p:custDataLst>
          </p:nvPr>
        </p:nvSpPr>
        <p:spPr>
          <a:xfrm>
            <a:off x="323215" y="116205"/>
            <a:ext cx="2839085" cy="527685"/>
          </a:xfrm>
          <a:prstGeom prst="flowChartAlternateProcess">
            <a:avLst/>
          </a:prstGeom>
          <a:solidFill>
            <a:schemeClr val="accent4">
              <a:lumMod val="20000"/>
              <a:lumOff val="8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chemeClr val="tx1"/>
                </a:solidFill>
                <a:latin typeface="Times New Roman" panose="02020603050405020304" charset="0"/>
                <a:ea typeface="华文中宋" panose="02010600040101010101" charset="-122"/>
                <a:cs typeface="Times New Roman" panose="02020603050405020304" charset="0"/>
              </a:rPr>
              <a:t>Step4 </a:t>
            </a:r>
            <a:r>
              <a:rPr lang="zh-CN" altLang="en-US" sz="2800">
                <a:solidFill>
                  <a:schemeClr val="tx1"/>
                </a:solidFill>
                <a:latin typeface="Times New Roman" panose="02020603050405020304" charset="0"/>
                <a:ea typeface="华文中宋" panose="02010600040101010101" charset="-122"/>
                <a:cs typeface="Times New Roman" panose="02020603050405020304" charset="0"/>
              </a:rPr>
              <a:t>写作</a:t>
            </a:r>
            <a:r>
              <a:rPr lang="en-US" altLang="zh-CN" sz="2800">
                <a:solidFill>
                  <a:schemeClr val="tx1"/>
                </a:solidFill>
                <a:latin typeface="Times New Roman" panose="02020603050405020304" charset="0"/>
                <a:ea typeface="华文中宋" panose="02010600040101010101" charset="-122"/>
                <a:cs typeface="Times New Roman" panose="02020603050405020304" charset="0"/>
              </a:rPr>
              <a:t>(</a:t>
            </a:r>
            <a:r>
              <a:rPr lang="zh-CN" altLang="en-US" sz="2800">
                <a:solidFill>
                  <a:schemeClr val="tx1"/>
                </a:solidFill>
                <a:latin typeface="Times New Roman" panose="02020603050405020304" charset="0"/>
                <a:ea typeface="华文中宋" panose="02010600040101010101" charset="-122"/>
                <a:cs typeface="Times New Roman" panose="02020603050405020304" charset="0"/>
              </a:rPr>
              <a:t>扩句</a:t>
            </a:r>
            <a:r>
              <a:rPr lang="en-US" altLang="zh-CN" sz="2800">
                <a:solidFill>
                  <a:schemeClr val="tx1"/>
                </a:solidFill>
                <a:latin typeface="Times New Roman" panose="02020603050405020304" charset="0"/>
                <a:ea typeface="华文中宋" panose="02010600040101010101" charset="-122"/>
                <a:cs typeface="Times New Roman" panose="02020603050405020304" charset="0"/>
              </a:rPr>
              <a:t>)</a:t>
            </a:r>
            <a:endParaRPr lang="en-US" altLang="zh-CN" sz="2800">
              <a:solidFill>
                <a:schemeClr val="tx1"/>
              </a:solidFill>
              <a:latin typeface="Times New Roman" panose="02020603050405020304" charset="0"/>
              <a:ea typeface="华文中宋" panose="02010600040101010101" charset="-122"/>
              <a:cs typeface="Times New Roman" panose="02020603050405020304" charset="0"/>
            </a:endParaRPr>
          </a:p>
        </p:txBody>
      </p:sp>
      <p:sp>
        <p:nvSpPr>
          <p:cNvPr id="17" name="文本框 16"/>
          <p:cNvSpPr txBox="1"/>
          <p:nvPr>
            <p:custDataLst>
              <p:tags r:id="rId3"/>
            </p:custDataLst>
          </p:nvPr>
        </p:nvSpPr>
        <p:spPr>
          <a:xfrm>
            <a:off x="3387725" y="131445"/>
            <a:ext cx="6318885" cy="521970"/>
          </a:xfrm>
          <a:prstGeom prst="rect">
            <a:avLst/>
          </a:prstGeom>
          <a:noFill/>
        </p:spPr>
        <p:txBody>
          <a:bodyPr wrap="square" rtlCol="0">
            <a:spAutoFit/>
          </a:bodyPr>
          <a:lstStyle/>
          <a:p>
            <a:pPr marL="285750" indent="-285750">
              <a:buFont typeface="Wingdings" panose="05000000000000000000" charset="0"/>
              <a:buChar char=""/>
            </a:pP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增加动作</a:t>
            </a: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语言</a:t>
            </a: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心理</a:t>
            </a: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神态等描写</a:t>
            </a:r>
            <a:endParaRPr lang="en-US" altLang="zh-CN" sz="2800" b="1">
              <a:latin typeface="Times New Roman" panose="02020603050405020304" charset="0"/>
              <a:ea typeface="华文中宋" panose="02010600040101010101" charset="-122"/>
              <a:cs typeface="Times New Roman" panose="02020603050405020304" charset="0"/>
            </a:endParaRPr>
          </a:p>
        </p:txBody>
      </p:sp>
      <p:sp>
        <p:nvSpPr>
          <p:cNvPr id="6" name="文本框 5"/>
          <p:cNvSpPr txBox="1"/>
          <p:nvPr>
            <p:custDataLst>
              <p:tags r:id="rId4"/>
            </p:custDataLst>
          </p:nvPr>
        </p:nvSpPr>
        <p:spPr>
          <a:xfrm>
            <a:off x="9262110" y="131445"/>
            <a:ext cx="6318885" cy="521970"/>
          </a:xfrm>
          <a:prstGeom prst="rect">
            <a:avLst/>
          </a:prstGeom>
          <a:noFill/>
        </p:spPr>
        <p:txBody>
          <a:bodyPr wrap="square" rtlCol="0">
            <a:spAutoFit/>
          </a:bodyPr>
          <a:lstStyle/>
          <a:p>
            <a:pPr marL="285750" indent="-285750">
              <a:buFont typeface="Wingdings" panose="05000000000000000000" charset="0"/>
              <a:buChar char=""/>
            </a:pP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词汇</a:t>
            </a:r>
            <a:r>
              <a:rPr lang="en-US" altLang="zh-CN" sz="2800" b="1">
                <a:latin typeface="Times New Roman" panose="02020603050405020304" charset="0"/>
                <a:ea typeface="华文中宋" panose="02010600040101010101" charset="-122"/>
                <a:cs typeface="Times New Roman" panose="02020603050405020304" charset="0"/>
              </a:rPr>
              <a:t>+</a:t>
            </a:r>
            <a:r>
              <a:rPr lang="zh-CN" altLang="en-US" sz="2800" b="1">
                <a:latin typeface="Times New Roman" panose="02020603050405020304" charset="0"/>
                <a:ea typeface="华文中宋" panose="02010600040101010101" charset="-122"/>
                <a:cs typeface="Times New Roman" panose="02020603050405020304" charset="0"/>
              </a:rPr>
              <a:t>句式</a:t>
            </a:r>
            <a:endParaRPr lang="zh-CN" altLang="en-US" sz="2800" b="1">
              <a:latin typeface="Times New Roman" panose="02020603050405020304" charset="0"/>
              <a:ea typeface="华文中宋" panose="02010600040101010101" charset="-122"/>
              <a:cs typeface="Times New Roman" panose="02020603050405020304" charset="0"/>
            </a:endParaRPr>
          </a:p>
        </p:txBody>
      </p:sp>
      <p:sp>
        <p:nvSpPr>
          <p:cNvPr id="7" name="文本框 6"/>
          <p:cNvSpPr txBox="1"/>
          <p:nvPr>
            <p:custDataLst>
              <p:tags r:id="rId5"/>
            </p:custDataLst>
          </p:nvPr>
        </p:nvSpPr>
        <p:spPr>
          <a:xfrm>
            <a:off x="351790" y="888365"/>
            <a:ext cx="11724005" cy="607695"/>
          </a:xfrm>
          <a:prstGeom prst="rect">
            <a:avLst/>
          </a:prstGeom>
          <a:noFill/>
        </p:spPr>
        <p:txBody>
          <a:bodyPr wrap="square" rtlCol="0" anchor="t">
            <a:spAutoFit/>
          </a:bodyPr>
          <a:lstStyle/>
          <a:p>
            <a:pPr marL="457200" indent="-457200" fontAlgn="auto">
              <a:lnSpc>
                <a:spcPct val="120000"/>
              </a:lnSpc>
              <a:buFont typeface="Wingdings" panose="05000000000000000000" charset="0"/>
              <a:buChar char="Ø"/>
            </a:pPr>
            <a:r>
              <a:rPr lang="zh-CN" altLang="en-US" sz="2800">
                <a:solidFill>
                  <a:schemeClr val="tx1">
                    <a:alpha val="100000"/>
                  </a:schemeClr>
                </a:solidFill>
                <a:latin typeface="Times New Roman" panose="02020603050405020304" charset="0"/>
                <a:ea typeface="Times New Roman" panose="02020603050405020304"/>
                <a:sym typeface="+mn-ea"/>
              </a:rPr>
              <a:t>Para</a:t>
            </a:r>
            <a:r>
              <a:rPr lang="en-US" altLang="zh-CN" sz="2800">
                <a:solidFill>
                  <a:schemeClr val="tx1">
                    <a:alpha val="100000"/>
                  </a:schemeClr>
                </a:solidFill>
                <a:latin typeface="Times New Roman" panose="02020603050405020304" charset="0"/>
                <a:ea typeface="Times New Roman" panose="02020603050405020304"/>
                <a:sym typeface="+mn-ea"/>
              </a:rPr>
              <a:t>1: </a:t>
            </a:r>
            <a:r>
              <a:rPr lang="zh-CN" altLang="en-US" sz="2600">
                <a:solidFill>
                  <a:schemeClr val="tx1">
                    <a:alpha val="100000"/>
                  </a:schemeClr>
                </a:solidFill>
                <a:latin typeface="Times New Roman" panose="02020603050405020304" charset="0"/>
                <a:ea typeface="Times New Roman" panose="02020603050405020304"/>
                <a:sym typeface="+mn-ea"/>
              </a:rPr>
              <a:t> As the twins looked around them in disappointment, their father appeared.</a:t>
            </a:r>
            <a:endParaRPr lang="zh-CN" altLang="en-US" sz="2600">
              <a:solidFill>
                <a:schemeClr val="tx1">
                  <a:alpha val="100000"/>
                </a:schemeClr>
              </a:solidFill>
              <a:latin typeface="Times New Roman" panose="02020603050405020304" charset="0"/>
              <a:ea typeface="Times New Roman" panose="02020603050405020304"/>
              <a:sym typeface="+mn-ea"/>
            </a:endParaRPr>
          </a:p>
        </p:txBody>
      </p:sp>
      <p:sp>
        <p:nvSpPr>
          <p:cNvPr id="19" name="文本框 18"/>
          <p:cNvSpPr txBox="1"/>
          <p:nvPr>
            <p:custDataLst>
              <p:tags r:id="rId6"/>
            </p:custDataLst>
          </p:nvPr>
        </p:nvSpPr>
        <p:spPr>
          <a:xfrm>
            <a:off x="798830" y="1652905"/>
            <a:ext cx="6459855" cy="521970"/>
          </a:xfrm>
          <a:prstGeom prst="rect">
            <a:avLst/>
          </a:prstGeom>
          <a:noFill/>
        </p:spPr>
        <p:txBody>
          <a:bodyPr wrap="square" rtlCol="0">
            <a:spAutoFit/>
          </a:bodyPr>
          <a:lstStyle/>
          <a:p>
            <a:r>
              <a:rPr lang="zh-CN" altLang="en-US" sz="2800" b="1">
                <a:solidFill>
                  <a:schemeClr val="tx1"/>
                </a:solidFill>
                <a:latin typeface="华文中宋" panose="02010600040101010101" charset="-122"/>
                <a:ea typeface="华文中宋" panose="02010600040101010101" charset="-122"/>
                <a:cs typeface="华文中宋" panose="02010600040101010101" charset="-122"/>
              </a:rPr>
              <a:t>情节</a:t>
            </a:r>
            <a:r>
              <a:rPr lang="en-US" altLang="zh-CN" sz="2800" b="1">
                <a:solidFill>
                  <a:schemeClr val="tx1"/>
                </a:solidFill>
                <a:latin typeface="华文中宋" panose="02010600040101010101" charset="-122"/>
                <a:ea typeface="华文中宋" panose="02010600040101010101" charset="-122"/>
                <a:cs typeface="华文中宋" panose="02010600040101010101" charset="-122"/>
              </a:rPr>
              <a:t>2</a:t>
            </a:r>
            <a:r>
              <a:rPr lang="zh-CN" altLang="en-US" sz="2800" b="1">
                <a:solidFill>
                  <a:schemeClr val="tx1"/>
                </a:solidFill>
                <a:latin typeface="华文中宋" panose="02010600040101010101" charset="-122"/>
                <a:ea typeface="华文中宋" panose="02010600040101010101" charset="-122"/>
                <a:cs typeface="华文中宋" panose="02010600040101010101" charset="-122"/>
              </a:rPr>
              <a:t>：双胞胎解释。</a:t>
            </a:r>
            <a:endParaRPr lang="zh-CN" altLang="en-US" sz="2800" b="1">
              <a:solidFill>
                <a:schemeClr val="tx1"/>
              </a:solidFill>
              <a:latin typeface="华文中宋" panose="02010600040101010101" charset="-122"/>
              <a:ea typeface="华文中宋" panose="02010600040101010101" charset="-122"/>
              <a:cs typeface="华文中宋" panose="02010600040101010101" charset="-122"/>
            </a:endParaRPr>
          </a:p>
        </p:txBody>
      </p:sp>
      <p:sp>
        <p:nvSpPr>
          <p:cNvPr id="12" name="文本框 11"/>
          <p:cNvSpPr txBox="1"/>
          <p:nvPr>
            <p:custDataLst>
              <p:tags r:id="rId7"/>
            </p:custDataLst>
          </p:nvPr>
        </p:nvSpPr>
        <p:spPr>
          <a:xfrm>
            <a:off x="4401185" y="1635125"/>
            <a:ext cx="5570855" cy="521970"/>
          </a:xfrm>
          <a:prstGeom prst="rect">
            <a:avLst/>
          </a:prstGeom>
          <a:noFill/>
        </p:spPr>
        <p:txBody>
          <a:bodyPr wrap="square" rtlCol="0">
            <a:spAutoFit/>
          </a:bodyPr>
          <a:lstStyle/>
          <a:p>
            <a:r>
              <a:rPr lang="zh-CN" altLang="en-US" sz="2800" b="1">
                <a:solidFill>
                  <a:schemeClr val="bg1"/>
                </a:solidFill>
                <a:highlight>
                  <a:srgbClr val="0000FF"/>
                </a:highlight>
                <a:latin typeface="华文中宋" panose="02010600040101010101" charset="-122"/>
                <a:ea typeface="华文中宋" panose="02010600040101010101" charset="-122"/>
                <a:cs typeface="华文中宋" panose="02010600040101010101" charset="-122"/>
              </a:rPr>
              <a:t>解释啥</a:t>
            </a:r>
            <a:r>
              <a:rPr lang="en-US" altLang="zh-CN" sz="2800" b="1">
                <a:solidFill>
                  <a:schemeClr val="bg1"/>
                </a:solidFill>
                <a:highlight>
                  <a:srgbClr val="0000FF"/>
                </a:highlight>
                <a:latin typeface="华文中宋" panose="02010600040101010101" charset="-122"/>
                <a:ea typeface="华文中宋" panose="02010600040101010101" charset="-122"/>
                <a:cs typeface="华文中宋" panose="02010600040101010101" charset="-122"/>
              </a:rPr>
              <a:t>?</a:t>
            </a:r>
            <a:r>
              <a:rPr lang="zh-CN" altLang="en-US" sz="2800" b="1">
                <a:solidFill>
                  <a:schemeClr val="bg1"/>
                </a:solidFill>
                <a:highlight>
                  <a:srgbClr val="0000FF"/>
                </a:highlight>
                <a:latin typeface="华文中宋" panose="02010600040101010101" charset="-122"/>
                <a:ea typeface="华文中宋" panose="02010600040101010101" charset="-122"/>
                <a:cs typeface="华文中宋" panose="02010600040101010101" charset="-122"/>
              </a:rPr>
              <a:t>有什么动作</a:t>
            </a:r>
            <a:r>
              <a:rPr lang="en-US" altLang="zh-CN" sz="2800" b="1">
                <a:solidFill>
                  <a:schemeClr val="bg1"/>
                </a:solidFill>
                <a:highlight>
                  <a:srgbClr val="0000FF"/>
                </a:highlight>
                <a:latin typeface="华文中宋" panose="02010600040101010101" charset="-122"/>
                <a:ea typeface="华文中宋" panose="02010600040101010101" charset="-122"/>
                <a:cs typeface="华文中宋" panose="02010600040101010101" charset="-122"/>
              </a:rPr>
              <a:t>, </a:t>
            </a:r>
            <a:r>
              <a:rPr lang="zh-CN" altLang="en-US" sz="2800" b="1">
                <a:solidFill>
                  <a:schemeClr val="bg1"/>
                </a:solidFill>
                <a:highlight>
                  <a:srgbClr val="0000FF"/>
                </a:highlight>
                <a:latin typeface="华文中宋" panose="02010600040101010101" charset="-122"/>
                <a:ea typeface="华文中宋" panose="02010600040101010101" charset="-122"/>
                <a:cs typeface="华文中宋" panose="02010600040101010101" charset="-122"/>
              </a:rPr>
              <a:t>表情等吗？</a:t>
            </a:r>
            <a:endParaRPr lang="zh-CN" altLang="en-US" sz="2800" b="1">
              <a:solidFill>
                <a:schemeClr val="bg1"/>
              </a:solidFill>
              <a:highlight>
                <a:srgbClr val="0000FF"/>
              </a:highlight>
              <a:latin typeface="华文中宋" panose="02010600040101010101" charset="-122"/>
              <a:ea typeface="华文中宋" panose="02010600040101010101" charset="-122"/>
              <a:cs typeface="华文中宋" panose="02010600040101010101" charset="-122"/>
            </a:endParaRPr>
          </a:p>
        </p:txBody>
      </p:sp>
      <p:sp>
        <p:nvSpPr>
          <p:cNvPr id="14" name="文本框 13"/>
          <p:cNvSpPr txBox="1"/>
          <p:nvPr>
            <p:custDataLst>
              <p:tags r:id="rId8"/>
            </p:custDataLst>
          </p:nvPr>
        </p:nvSpPr>
        <p:spPr>
          <a:xfrm>
            <a:off x="1032510" y="2262505"/>
            <a:ext cx="10334625" cy="1529715"/>
          </a:xfrm>
          <a:prstGeom prst="rect">
            <a:avLst/>
          </a:prstGeom>
          <a:noFill/>
        </p:spPr>
        <p:txBody>
          <a:bodyPr wrap="square" rtlCol="0">
            <a:spAutoFit/>
          </a:bodyPr>
          <a:lstStyle/>
          <a:p>
            <a:pPr marL="342900" indent="-342900" algn="l" fontAlgn="auto">
              <a:lnSpc>
                <a:spcPct val="120000"/>
              </a:lnSpc>
              <a:buFont typeface="Wingdings" panose="05000000000000000000" charset="0"/>
              <a:buChar char="l"/>
            </a:pPr>
            <a:r>
              <a:rPr lang="zh-CN" altLang="en-US" sz="2600">
                <a:latin typeface="Times New Roman" panose="02020603050405020304" charset="0"/>
                <a:ea typeface="华文中宋" panose="02010600040101010101" charset="-122"/>
                <a:cs typeface="Times New Roman" panose="02020603050405020304" charset="0"/>
              </a:rPr>
              <a:t>察觉</a:t>
            </a:r>
            <a:r>
              <a:rPr lang="en-US" altLang="zh-CN" sz="2600">
                <a:latin typeface="Times New Roman" panose="02020603050405020304" charset="0"/>
                <a:ea typeface="华文中宋" panose="02010600040101010101" charset="-122"/>
                <a:cs typeface="Times New Roman" panose="02020603050405020304" charset="0"/>
              </a:rPr>
              <a:t>(sense)</a:t>
            </a:r>
            <a:r>
              <a:rPr lang="zh-CN" altLang="en-US" sz="2600">
                <a:latin typeface="Times New Roman" panose="02020603050405020304" charset="0"/>
                <a:ea typeface="华文中宋" panose="02010600040101010101" charset="-122"/>
                <a:cs typeface="Times New Roman" panose="02020603050405020304" charset="0"/>
              </a:rPr>
              <a:t>到爸爸的愤怒</a:t>
            </a:r>
            <a:r>
              <a:rPr lang="en-US" altLang="zh-CN" sz="2600">
                <a:latin typeface="Times New Roman" panose="02020603050405020304" charset="0"/>
                <a:ea typeface="华文中宋" panose="02010600040101010101" charset="-122"/>
                <a:cs typeface="Times New Roman" panose="02020603050405020304" charset="0"/>
              </a:rPr>
              <a:t>(rage)</a:t>
            </a:r>
            <a:r>
              <a:rPr lang="zh-CN" altLang="en-US" sz="2600">
                <a:latin typeface="Times New Roman" panose="02020603050405020304" charset="0"/>
                <a:ea typeface="华文中宋" panose="02010600040101010101" charset="-122"/>
                <a:cs typeface="Times New Roman" panose="02020603050405020304" charset="0"/>
              </a:rPr>
              <a:t>，双胞胎低下头</a:t>
            </a:r>
            <a:r>
              <a:rPr lang="en-US" altLang="zh-CN" sz="2600">
                <a:latin typeface="Times New Roman" panose="02020603050405020304" charset="0"/>
                <a:ea typeface="华文中宋" panose="02010600040101010101" charset="-122"/>
                <a:cs typeface="Times New Roman" panose="02020603050405020304" charset="0"/>
              </a:rPr>
              <a:t>(hang one’s head)</a:t>
            </a:r>
            <a:r>
              <a:rPr lang="zh-CN" altLang="en-US" sz="2600">
                <a:latin typeface="Times New Roman" panose="02020603050405020304" charset="0"/>
                <a:ea typeface="华文中宋" panose="02010600040101010101" charset="-122"/>
                <a:cs typeface="Times New Roman" panose="02020603050405020304" charset="0"/>
              </a:rPr>
              <a:t>。</a:t>
            </a:r>
            <a:r>
              <a:rPr lang="en-US" altLang="zh-CN" sz="2600">
                <a:latin typeface="Times New Roman" panose="02020603050405020304" charset="0"/>
                <a:ea typeface="华文中宋" panose="02010600040101010101" charset="-122"/>
                <a:cs typeface="Times New Roman" panose="02020603050405020304" charset="0"/>
              </a:rPr>
              <a:t>Jeff </a:t>
            </a:r>
            <a:r>
              <a:rPr lang="zh-CN" altLang="en-US" sz="2600">
                <a:latin typeface="Times New Roman" panose="02020603050405020304" charset="0"/>
                <a:ea typeface="华文中宋" panose="02010600040101010101" charset="-122"/>
                <a:cs typeface="Times New Roman" panose="02020603050405020304" charset="0"/>
              </a:rPr>
              <a:t>低声地解释，</a:t>
            </a:r>
            <a:r>
              <a:rPr lang="en-US" altLang="zh-CN" sz="2600">
                <a:latin typeface="Times New Roman" panose="02020603050405020304" charset="0"/>
                <a:ea typeface="华文中宋" panose="02010600040101010101" charset="-122"/>
                <a:cs typeface="Times New Roman" panose="02020603050405020304" charset="0"/>
              </a:rPr>
              <a:t>“</a:t>
            </a:r>
            <a:r>
              <a:rPr lang="zh-CN" altLang="en-US" sz="2600">
                <a:latin typeface="Times New Roman" panose="02020603050405020304" charset="0"/>
                <a:ea typeface="华文中宋" panose="02010600040101010101" charset="-122"/>
                <a:cs typeface="Times New Roman" panose="02020603050405020304" charset="0"/>
              </a:rPr>
              <a:t>抱歉。我们只是想给妈妈一个惊喜。</a:t>
            </a:r>
            <a:r>
              <a:rPr lang="en-US" altLang="zh-CN" sz="2600">
                <a:latin typeface="Times New Roman" panose="02020603050405020304" charset="0"/>
                <a:ea typeface="华文中宋" panose="02010600040101010101" charset="-122"/>
                <a:cs typeface="Times New Roman" panose="02020603050405020304" charset="0"/>
              </a:rPr>
              <a:t>” </a:t>
            </a:r>
            <a:endParaRPr lang="en-US" altLang="zh-CN" sz="2600">
              <a:latin typeface="Times New Roman" panose="02020603050405020304" charset="0"/>
              <a:ea typeface="华文中宋" panose="02010600040101010101" charset="-122"/>
              <a:cs typeface="Times New Roman" panose="02020603050405020304" charset="0"/>
            </a:endParaRPr>
          </a:p>
          <a:p>
            <a:pPr indent="0" algn="l" fontAlgn="auto">
              <a:lnSpc>
                <a:spcPct val="120000"/>
              </a:lnSpc>
              <a:buFont typeface="Wingdings" panose="05000000000000000000" charset="0"/>
              <a:buNone/>
            </a:pPr>
            <a:r>
              <a:rPr lang="en-US" altLang="zh-CN" sz="2600">
                <a:latin typeface="Times New Roman" panose="02020603050405020304" charset="0"/>
                <a:ea typeface="华文中宋" panose="02010600040101010101" charset="-122"/>
                <a:cs typeface="Times New Roman" panose="02020603050405020304" charset="0"/>
              </a:rPr>
              <a:t> </a:t>
            </a:r>
            <a:r>
              <a:rPr lang="en-US" altLang="zh-CN" sz="2600" b="1">
                <a:solidFill>
                  <a:srgbClr val="C00000"/>
                </a:solidFill>
                <a:latin typeface="Times New Roman" panose="02020603050405020304" charset="0"/>
                <a:ea typeface="华文中宋" panose="02010600040101010101" charset="-122"/>
                <a:cs typeface="Times New Roman" panose="02020603050405020304" charset="0"/>
              </a:rPr>
              <a:t>   (Doing ..., sb did ... </a:t>
            </a:r>
            <a:r>
              <a:rPr lang="zh-CN" altLang="en-US" sz="2600" b="1">
                <a:solidFill>
                  <a:srgbClr val="C00000"/>
                </a:solidFill>
                <a:latin typeface="Times New Roman" panose="02020603050405020304" charset="0"/>
                <a:ea typeface="华文中宋" panose="02010600040101010101" charset="-122"/>
                <a:cs typeface="Times New Roman" panose="02020603050405020304" charset="0"/>
              </a:rPr>
              <a:t>即</a:t>
            </a:r>
            <a:r>
              <a:rPr lang="en-US" altLang="zh-CN" sz="2600" b="1">
                <a:solidFill>
                  <a:srgbClr val="C00000"/>
                </a:solidFill>
                <a:latin typeface="Times New Roman" panose="02020603050405020304" charset="0"/>
                <a:ea typeface="华文中宋" panose="02010600040101010101" charset="-122"/>
                <a:cs typeface="Times New Roman" panose="02020603050405020304" charset="0"/>
              </a:rPr>
              <a:t>doing</a:t>
            </a:r>
            <a:r>
              <a:rPr lang="zh-CN" altLang="en-US" sz="2600" b="1">
                <a:solidFill>
                  <a:srgbClr val="C00000"/>
                </a:solidFill>
                <a:latin typeface="Times New Roman" panose="02020603050405020304" charset="0"/>
                <a:ea typeface="华文中宋" panose="02010600040101010101" charset="-122"/>
                <a:cs typeface="Times New Roman" panose="02020603050405020304" charset="0"/>
              </a:rPr>
              <a:t>作伴随状语</a:t>
            </a:r>
            <a:r>
              <a:rPr lang="en-US" altLang="zh-CN" sz="2600" b="1">
                <a:solidFill>
                  <a:srgbClr val="C00000"/>
                </a:solidFill>
                <a:latin typeface="Times New Roman" panose="02020603050405020304" charset="0"/>
                <a:ea typeface="华文中宋" panose="02010600040101010101" charset="-122"/>
                <a:cs typeface="Times New Roman" panose="02020603050405020304" charset="0"/>
              </a:rPr>
              <a:t>)</a:t>
            </a:r>
            <a:endParaRPr lang="en-US" altLang="zh-CN" sz="2600" b="1">
              <a:solidFill>
                <a:srgbClr val="C00000"/>
              </a:solidFill>
              <a:latin typeface="Times New Roman" panose="02020603050405020304" charset="0"/>
              <a:ea typeface="华文中宋" panose="02010600040101010101" charset="-122"/>
              <a:cs typeface="Times New Roman" panose="02020603050405020304" charset="0"/>
            </a:endParaRPr>
          </a:p>
        </p:txBody>
      </p:sp>
      <p:sp>
        <p:nvSpPr>
          <p:cNvPr id="15" name="文本框 14"/>
          <p:cNvSpPr txBox="1"/>
          <p:nvPr>
            <p:custDataLst>
              <p:tags r:id="rId9"/>
            </p:custDataLst>
          </p:nvPr>
        </p:nvSpPr>
        <p:spPr>
          <a:xfrm>
            <a:off x="1452880" y="3803650"/>
            <a:ext cx="9777095" cy="1050290"/>
          </a:xfrm>
          <a:prstGeom prst="rect">
            <a:avLst/>
          </a:prstGeom>
          <a:noFill/>
        </p:spPr>
        <p:txBody>
          <a:bodyPr wrap="square" rtlCol="0">
            <a:spAutoFit/>
          </a:bodyPr>
          <a:lstStyle/>
          <a:p>
            <a:pPr indent="0" fontAlgn="auto">
              <a:lnSpc>
                <a:spcPct val="120000"/>
              </a:lnSpc>
            </a:pPr>
            <a:r>
              <a:rPr lang="en-US" altLang="zh-CN" sz="2600" b="1" u="sng">
                <a:solidFill>
                  <a:srgbClr val="C00000"/>
                </a:solidFill>
                <a:latin typeface="Times New Roman" panose="02020603050405020304" charset="0"/>
                <a:cs typeface="Times New Roman" panose="02020603050405020304" charset="0"/>
              </a:rPr>
              <a:t>Sensing</a:t>
            </a:r>
            <a:r>
              <a:rPr lang="en-US" altLang="zh-CN" sz="2600" b="1">
                <a:solidFill>
                  <a:srgbClr val="0000EF"/>
                </a:solidFill>
                <a:latin typeface="Times New Roman" panose="02020603050405020304" charset="0"/>
                <a:cs typeface="Times New Roman" panose="02020603050405020304" charset="0"/>
              </a:rPr>
              <a:t> the rage, </a:t>
            </a:r>
            <a:r>
              <a:rPr lang="en-US" altLang="zh-CN" sz="2600" b="1" u="sng">
                <a:solidFill>
                  <a:srgbClr val="C00000"/>
                </a:solidFill>
                <a:latin typeface="Times New Roman" panose="02020603050405020304" charset="0"/>
                <a:cs typeface="Times New Roman" panose="02020603050405020304" charset="0"/>
              </a:rPr>
              <a:t>the twins hung</a:t>
            </a:r>
            <a:r>
              <a:rPr lang="en-US" altLang="zh-CN" sz="2600" b="1">
                <a:solidFill>
                  <a:srgbClr val="0000EF"/>
                </a:solidFill>
                <a:latin typeface="Times New Roman" panose="02020603050405020304" charset="0"/>
                <a:cs typeface="Times New Roman" panose="02020603050405020304" charset="0"/>
              </a:rPr>
              <a:t> their heads. “Sorry. We just wanted to surprise mom.” </a:t>
            </a:r>
            <a:r>
              <a:rPr lang="en-US" altLang="zh-CN" sz="2600" b="1" u="sng">
                <a:solidFill>
                  <a:srgbClr val="C00000"/>
                </a:solidFill>
                <a:latin typeface="Times New Roman" panose="02020603050405020304" charset="0"/>
                <a:cs typeface="Times New Roman" panose="02020603050405020304" charset="0"/>
              </a:rPr>
              <a:t>explained Jeff</a:t>
            </a:r>
            <a:r>
              <a:rPr lang="en-US" altLang="zh-CN" sz="2600" b="1">
                <a:solidFill>
                  <a:srgbClr val="0000EF"/>
                </a:solidFill>
                <a:latin typeface="Times New Roman" panose="02020603050405020304" charset="0"/>
                <a:cs typeface="Times New Roman" panose="02020603050405020304" charset="0"/>
              </a:rPr>
              <a:t> in a low voice.  </a:t>
            </a:r>
            <a:endParaRPr lang="en-US" altLang="zh-CN" sz="2600" b="1">
              <a:solidFill>
                <a:srgbClr val="0000EF"/>
              </a:solidFill>
              <a:latin typeface="Times New Roman" panose="02020603050405020304" charset="0"/>
              <a:cs typeface="Times New Roman" panose="02020603050405020304" charset="0"/>
            </a:endParaRPr>
          </a:p>
        </p:txBody>
      </p:sp>
      <p:sp>
        <p:nvSpPr>
          <p:cNvPr id="2" name="文本框 1"/>
          <p:cNvSpPr txBox="1"/>
          <p:nvPr>
            <p:custDataLst>
              <p:tags r:id="rId10"/>
            </p:custDataLst>
          </p:nvPr>
        </p:nvSpPr>
        <p:spPr>
          <a:xfrm>
            <a:off x="9743440" y="1633855"/>
            <a:ext cx="2745740" cy="521970"/>
          </a:xfrm>
          <a:prstGeom prst="rect">
            <a:avLst/>
          </a:prstGeom>
          <a:noFill/>
        </p:spPr>
        <p:txBody>
          <a:bodyPr wrap="square" rtlCol="0">
            <a:spAutoFit/>
          </a:bodyPr>
          <a:lstStyle/>
          <a:p>
            <a:r>
              <a:rPr lang="zh-CN" altLang="en-US" sz="2800" b="1">
                <a:solidFill>
                  <a:schemeClr val="bg1"/>
                </a:solidFill>
                <a:highlight>
                  <a:srgbClr val="0000FF"/>
                </a:highlight>
                <a:latin typeface="华文中宋" panose="02010600040101010101" charset="-122"/>
                <a:ea typeface="华文中宋" panose="02010600040101010101" charset="-122"/>
                <a:cs typeface="华文中宋" panose="02010600040101010101" charset="-122"/>
              </a:rPr>
              <a:t>爸爸的反应？</a:t>
            </a:r>
            <a:endParaRPr lang="zh-CN" altLang="en-US" sz="2800" b="1">
              <a:solidFill>
                <a:schemeClr val="bg1"/>
              </a:solidFill>
              <a:highlight>
                <a:srgbClr val="0000FF"/>
              </a:highlight>
              <a:latin typeface="华文中宋" panose="02010600040101010101" charset="-122"/>
              <a:ea typeface="华文中宋" panose="02010600040101010101" charset="-122"/>
              <a:cs typeface="华文中宋" panose="02010600040101010101" charset="-122"/>
            </a:endParaRPr>
          </a:p>
        </p:txBody>
      </p:sp>
      <p:sp>
        <p:nvSpPr>
          <p:cNvPr id="3" name="文本框 2"/>
          <p:cNvSpPr txBox="1"/>
          <p:nvPr>
            <p:custDataLst>
              <p:tags r:id="rId11"/>
            </p:custDataLst>
          </p:nvPr>
        </p:nvSpPr>
        <p:spPr>
          <a:xfrm>
            <a:off x="1032510" y="4930140"/>
            <a:ext cx="10334625" cy="1050290"/>
          </a:xfrm>
          <a:prstGeom prst="rect">
            <a:avLst/>
          </a:prstGeom>
          <a:noFill/>
        </p:spPr>
        <p:txBody>
          <a:bodyPr wrap="square" rtlCol="0">
            <a:spAutoFit/>
          </a:bodyPr>
          <a:lstStyle/>
          <a:p>
            <a:pPr marL="457200" indent="-457200" algn="l" fontAlgn="auto">
              <a:lnSpc>
                <a:spcPct val="120000"/>
              </a:lnSpc>
              <a:buFont typeface="Wingdings" panose="05000000000000000000" charset="0"/>
              <a:buChar char="l"/>
            </a:pPr>
            <a:r>
              <a:rPr lang="zh-CN" altLang="en-US" sz="2600">
                <a:latin typeface="Times New Roman" panose="02020603050405020304" charset="0"/>
                <a:ea typeface="华文中宋" panose="02010600040101010101" charset="-122"/>
                <a:cs typeface="Times New Roman" panose="02020603050405020304" charset="0"/>
              </a:rPr>
              <a:t>一听到这，爸爸忍不住笑了起来，建议一起完成早饭。</a:t>
            </a:r>
            <a:endParaRPr lang="zh-CN" altLang="en-US" sz="2600">
              <a:latin typeface="Times New Roman" panose="02020603050405020304" charset="0"/>
              <a:ea typeface="华文中宋" panose="02010600040101010101" charset="-122"/>
              <a:cs typeface="Times New Roman" panose="02020603050405020304" charset="0"/>
            </a:endParaRPr>
          </a:p>
          <a:p>
            <a:pPr indent="0" algn="l" fontAlgn="auto">
              <a:lnSpc>
                <a:spcPct val="120000"/>
              </a:lnSpc>
              <a:buFont typeface="Wingdings" panose="05000000000000000000" charset="0"/>
              <a:buNone/>
            </a:pPr>
            <a:r>
              <a:rPr lang="en-US" altLang="zh-CN" sz="2600">
                <a:latin typeface="Times New Roman" panose="02020603050405020304" charset="0"/>
                <a:ea typeface="华文中宋" panose="02010600040101010101" charset="-122"/>
                <a:cs typeface="Times New Roman" panose="02020603050405020304" charset="0"/>
              </a:rPr>
              <a:t>     (On/Upon doing ..., sb did...)  </a:t>
            </a:r>
            <a:r>
              <a:rPr lang="en-US" altLang="zh-CN" sz="2600" b="1">
                <a:solidFill>
                  <a:srgbClr val="C00000"/>
                </a:solidFill>
                <a:latin typeface="Times New Roman" panose="02020603050405020304" charset="0"/>
                <a:ea typeface="华文中宋" panose="02010600040101010101" charset="-122"/>
                <a:cs typeface="Times New Roman" panose="02020603050405020304" charset="0"/>
              </a:rPr>
              <a:t>  </a:t>
            </a:r>
            <a:endParaRPr lang="en-US" altLang="zh-CN" sz="2600" b="1">
              <a:solidFill>
                <a:srgbClr val="C00000"/>
              </a:solidFill>
              <a:latin typeface="Times New Roman" panose="02020603050405020304" charset="0"/>
              <a:ea typeface="华文中宋" panose="02010600040101010101" charset="-122"/>
              <a:cs typeface="Times New Roman" panose="02020603050405020304" charset="0"/>
            </a:endParaRPr>
          </a:p>
        </p:txBody>
      </p:sp>
      <p:sp>
        <p:nvSpPr>
          <p:cNvPr id="8" name="文本框 7"/>
          <p:cNvSpPr txBox="1"/>
          <p:nvPr>
            <p:custDataLst>
              <p:tags r:id="rId12"/>
            </p:custDataLst>
          </p:nvPr>
        </p:nvSpPr>
        <p:spPr>
          <a:xfrm>
            <a:off x="1452880" y="5520690"/>
            <a:ext cx="9142730" cy="1050290"/>
          </a:xfrm>
          <a:prstGeom prst="rect">
            <a:avLst/>
          </a:prstGeom>
          <a:solidFill>
            <a:schemeClr val="bg1"/>
          </a:solidFill>
        </p:spPr>
        <p:txBody>
          <a:bodyPr wrap="square" rtlCol="0">
            <a:spAutoFit/>
          </a:bodyPr>
          <a:lstStyle/>
          <a:p>
            <a:pPr indent="0" fontAlgn="auto">
              <a:lnSpc>
                <a:spcPct val="120000"/>
              </a:lnSpc>
            </a:pPr>
            <a:r>
              <a:rPr lang="en-US" altLang="zh-CN" sz="2600" b="1" u="sng">
                <a:solidFill>
                  <a:srgbClr val="C00000"/>
                </a:solidFill>
                <a:latin typeface="Times New Roman" panose="02020603050405020304" charset="0"/>
                <a:cs typeface="Times New Roman" panose="02020603050405020304" charset="0"/>
              </a:rPr>
              <a:t>Upon hearing</a:t>
            </a:r>
            <a:r>
              <a:rPr lang="en-US" altLang="zh-CN" sz="2600" b="1">
                <a:solidFill>
                  <a:srgbClr val="0000EF"/>
                </a:solidFill>
                <a:latin typeface="Times New Roman" panose="02020603050405020304" charset="0"/>
                <a:cs typeface="Times New Roman" panose="02020603050405020304" charset="0"/>
              </a:rPr>
              <a:t> their explanation, </a:t>
            </a:r>
            <a:r>
              <a:rPr lang="en-US" altLang="zh-CN" sz="2600" b="1" u="sng">
                <a:solidFill>
                  <a:srgbClr val="C00000"/>
                </a:solidFill>
                <a:latin typeface="Times New Roman" panose="02020603050405020304" charset="0"/>
                <a:cs typeface="Times New Roman" panose="02020603050405020304" charset="0"/>
              </a:rPr>
              <a:t>he couldn’t help laughing</a:t>
            </a:r>
            <a:r>
              <a:rPr lang="en-US" altLang="zh-CN" sz="2600" b="1">
                <a:solidFill>
                  <a:srgbClr val="0000EF"/>
                </a:solidFill>
                <a:latin typeface="Times New Roman" panose="02020603050405020304" charset="0"/>
                <a:cs typeface="Times New Roman" panose="02020603050405020304" charset="0"/>
              </a:rPr>
              <a:t> and suggested to finish the breakfast together. </a:t>
            </a:r>
            <a:endParaRPr lang="en-US" altLang="zh-CN" sz="2600" b="1">
              <a:solidFill>
                <a:srgbClr val="0000EF"/>
              </a:solidFill>
              <a:latin typeface="Times New Roman" panose="02020603050405020304" charset="0"/>
              <a:cs typeface="Times New Roman" panose="02020603050405020304" charset="0"/>
            </a:endParaRPr>
          </a:p>
        </p:txBody>
      </p:sp>
    </p:spTree>
    <p:custDataLst>
      <p:tags r:id="rId1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ppt_y</p:attrName>
                                        </p:attrNameLst>
                                      </p:cBhvr>
                                      <p:tavLst>
                                        <p:tav tm="0">
                                          <p:val>
                                            <p:strVal val="#ppt_y+#ppt_h*1.125000"/>
                                          </p:val>
                                        </p:tav>
                                        <p:tav tm="100000">
                                          <p:val>
                                            <p:strVal val="#ppt_y"/>
                                          </p:val>
                                        </p:tav>
                                      </p:tavLst>
                                    </p:anim>
                                    <p:animEffect transition="in" filter="wipe(up)">
                                      <p:cBhvr>
                                        <p:cTn id="8" dur="500"/>
                                        <p:tgtEl>
                                          <p:spTgt spid="12"/>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p:tgtEl>
                                          <p:spTgt spid="2"/>
                                        </p:tgtEl>
                                        <p:attrNameLst>
                                          <p:attrName>ppt_y</p:attrName>
                                        </p:attrNameLst>
                                      </p:cBhvr>
                                      <p:tavLst>
                                        <p:tav tm="0">
                                          <p:val>
                                            <p:strVal val="#ppt_y+#ppt_h*1.125000"/>
                                          </p:val>
                                        </p:tav>
                                        <p:tav tm="100000">
                                          <p:val>
                                            <p:strVal val="#ppt_y"/>
                                          </p:val>
                                        </p:tav>
                                      </p:tavLst>
                                    </p:anim>
                                    <p:animEffect transition="in" filter="wipe(up)">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p:tgtEl>
                                          <p:spTgt spid="14"/>
                                        </p:tgtEl>
                                        <p:attrNameLst>
                                          <p:attrName>ppt_y</p:attrName>
                                        </p:attrNameLst>
                                      </p:cBhvr>
                                      <p:tavLst>
                                        <p:tav tm="0">
                                          <p:val>
                                            <p:strVal val="#ppt_y+#ppt_h*1.125000"/>
                                          </p:val>
                                        </p:tav>
                                        <p:tav tm="100000">
                                          <p:val>
                                            <p:strVal val="#ppt_y"/>
                                          </p:val>
                                        </p:tav>
                                      </p:tavLst>
                                    </p:anim>
                                    <p:animEffect transition="in" filter="wipe(up)">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p:tgtEl>
                                          <p:spTgt spid="15"/>
                                        </p:tgtEl>
                                        <p:attrNameLst>
                                          <p:attrName>ppt_y</p:attrName>
                                        </p:attrNameLst>
                                      </p:cBhvr>
                                      <p:tavLst>
                                        <p:tav tm="0">
                                          <p:val>
                                            <p:strVal val="#ppt_y+#ppt_h*1.125000"/>
                                          </p:val>
                                        </p:tav>
                                        <p:tav tm="100000">
                                          <p:val>
                                            <p:strVal val="#ppt_y"/>
                                          </p:val>
                                        </p:tav>
                                      </p:tavLst>
                                    </p:anim>
                                    <p:animEffect transition="in" filter="wipe(up)">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p:tgtEl>
                                          <p:spTgt spid="3"/>
                                        </p:tgtEl>
                                        <p:attrNameLst>
                                          <p:attrName>ppt_y</p:attrName>
                                        </p:attrNameLst>
                                      </p:cBhvr>
                                      <p:tavLst>
                                        <p:tav tm="0">
                                          <p:val>
                                            <p:strVal val="#ppt_y+#ppt_h*1.125000"/>
                                          </p:val>
                                        </p:tav>
                                        <p:tav tm="100000">
                                          <p:val>
                                            <p:strVal val="#ppt_y"/>
                                          </p:val>
                                        </p:tav>
                                      </p:tavLst>
                                    </p:anim>
                                    <p:animEffect transition="in" filter="wipe(up)">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p:tgtEl>
                                          <p:spTgt spid="8"/>
                                        </p:tgtEl>
                                        <p:attrNameLst>
                                          <p:attrName>ppt_y</p:attrName>
                                        </p:attrNameLst>
                                      </p:cBhvr>
                                      <p:tavLst>
                                        <p:tav tm="0">
                                          <p:val>
                                            <p:strVal val="#ppt_y+#ppt_h*1.125000"/>
                                          </p:val>
                                        </p:tav>
                                        <p:tav tm="100000">
                                          <p:val>
                                            <p:strVal val="#ppt_y"/>
                                          </p:val>
                                        </p:tav>
                                      </p:tavLst>
                                    </p:anim>
                                    <p:animEffect transition="in" filter="wipe(up)">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animBg="1"/>
      <p:bldP spid="12" grpId="0"/>
      <p:bldP spid="2" grpId="0"/>
      <p:bldP spid="14"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4"/>
          <p:cNvSpPr/>
          <p:nvPr>
            <p:custDataLst>
              <p:tags r:id="rId1"/>
            </p:custDataLst>
          </p:nvPr>
        </p:nvSpPr>
        <p:spPr>
          <a:xfrm>
            <a:off x="290830" y="777875"/>
            <a:ext cx="11757025" cy="5853430"/>
          </a:xfrm>
          <a:prstGeom prst="roundRect">
            <a:avLst>
              <a:gd name="adj" fmla="val 6317"/>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流程图: 可选过程 3"/>
          <p:cNvSpPr/>
          <p:nvPr>
            <p:custDataLst>
              <p:tags r:id="rId2"/>
            </p:custDataLst>
          </p:nvPr>
        </p:nvSpPr>
        <p:spPr>
          <a:xfrm>
            <a:off x="323215" y="116205"/>
            <a:ext cx="2839085" cy="527685"/>
          </a:xfrm>
          <a:prstGeom prst="flowChartAlternateProcess">
            <a:avLst/>
          </a:prstGeom>
          <a:solidFill>
            <a:schemeClr val="accent4">
              <a:lumMod val="20000"/>
              <a:lumOff val="8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chemeClr val="tx1"/>
                </a:solidFill>
                <a:latin typeface="Times New Roman" panose="02020603050405020304" charset="0"/>
                <a:ea typeface="华文中宋" panose="02010600040101010101" charset="-122"/>
                <a:cs typeface="Times New Roman" panose="02020603050405020304" charset="0"/>
              </a:rPr>
              <a:t>Step4 </a:t>
            </a:r>
            <a:r>
              <a:rPr lang="zh-CN" altLang="en-US" sz="2800">
                <a:solidFill>
                  <a:schemeClr val="tx1"/>
                </a:solidFill>
                <a:latin typeface="Times New Roman" panose="02020603050405020304" charset="0"/>
                <a:ea typeface="华文中宋" panose="02010600040101010101" charset="-122"/>
                <a:cs typeface="Times New Roman" panose="02020603050405020304" charset="0"/>
              </a:rPr>
              <a:t>写作</a:t>
            </a:r>
            <a:r>
              <a:rPr lang="en-US" altLang="zh-CN" sz="2800">
                <a:solidFill>
                  <a:schemeClr val="tx1"/>
                </a:solidFill>
                <a:latin typeface="Times New Roman" panose="02020603050405020304" charset="0"/>
                <a:ea typeface="华文中宋" panose="02010600040101010101" charset="-122"/>
                <a:cs typeface="Times New Roman" panose="02020603050405020304" charset="0"/>
              </a:rPr>
              <a:t>(</a:t>
            </a:r>
            <a:r>
              <a:rPr lang="zh-CN" altLang="en-US" sz="2800">
                <a:solidFill>
                  <a:schemeClr val="tx1"/>
                </a:solidFill>
                <a:latin typeface="Times New Roman" panose="02020603050405020304" charset="0"/>
                <a:ea typeface="华文中宋" panose="02010600040101010101" charset="-122"/>
                <a:cs typeface="Times New Roman" panose="02020603050405020304" charset="0"/>
              </a:rPr>
              <a:t>扩句</a:t>
            </a:r>
            <a:r>
              <a:rPr lang="en-US" altLang="zh-CN" sz="2800">
                <a:solidFill>
                  <a:schemeClr val="tx1"/>
                </a:solidFill>
                <a:latin typeface="Times New Roman" panose="02020603050405020304" charset="0"/>
                <a:ea typeface="华文中宋" panose="02010600040101010101" charset="-122"/>
                <a:cs typeface="Times New Roman" panose="02020603050405020304" charset="0"/>
              </a:rPr>
              <a:t>)</a:t>
            </a:r>
            <a:endParaRPr lang="en-US" altLang="zh-CN" sz="2800">
              <a:solidFill>
                <a:schemeClr val="tx1"/>
              </a:solidFill>
              <a:latin typeface="Times New Roman" panose="02020603050405020304" charset="0"/>
              <a:ea typeface="华文中宋" panose="02010600040101010101" charset="-122"/>
              <a:cs typeface="Times New Roman" panose="02020603050405020304" charset="0"/>
            </a:endParaRPr>
          </a:p>
        </p:txBody>
      </p:sp>
      <p:sp>
        <p:nvSpPr>
          <p:cNvPr id="17" name="文本框 16"/>
          <p:cNvSpPr txBox="1"/>
          <p:nvPr>
            <p:custDataLst>
              <p:tags r:id="rId3"/>
            </p:custDataLst>
          </p:nvPr>
        </p:nvSpPr>
        <p:spPr>
          <a:xfrm>
            <a:off x="3387725" y="131445"/>
            <a:ext cx="6318885" cy="521970"/>
          </a:xfrm>
          <a:prstGeom prst="rect">
            <a:avLst/>
          </a:prstGeom>
          <a:noFill/>
        </p:spPr>
        <p:txBody>
          <a:bodyPr wrap="square" rtlCol="0">
            <a:spAutoFit/>
          </a:bodyPr>
          <a:lstStyle/>
          <a:p>
            <a:pPr marL="285750" indent="-285750">
              <a:buFont typeface="Wingdings" panose="05000000000000000000" charset="0"/>
              <a:buChar char=""/>
            </a:pP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增加动作</a:t>
            </a: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语言</a:t>
            </a: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心理</a:t>
            </a: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神态等描写</a:t>
            </a:r>
            <a:endParaRPr lang="en-US" altLang="zh-CN" sz="2800" b="1">
              <a:latin typeface="Times New Roman" panose="02020603050405020304" charset="0"/>
              <a:ea typeface="华文中宋" panose="02010600040101010101" charset="-122"/>
              <a:cs typeface="Times New Roman" panose="02020603050405020304" charset="0"/>
            </a:endParaRPr>
          </a:p>
        </p:txBody>
      </p:sp>
      <p:sp>
        <p:nvSpPr>
          <p:cNvPr id="6" name="文本框 5"/>
          <p:cNvSpPr txBox="1"/>
          <p:nvPr>
            <p:custDataLst>
              <p:tags r:id="rId4"/>
            </p:custDataLst>
          </p:nvPr>
        </p:nvSpPr>
        <p:spPr>
          <a:xfrm>
            <a:off x="9262110" y="131445"/>
            <a:ext cx="6318885" cy="521970"/>
          </a:xfrm>
          <a:prstGeom prst="rect">
            <a:avLst/>
          </a:prstGeom>
          <a:noFill/>
        </p:spPr>
        <p:txBody>
          <a:bodyPr wrap="square" rtlCol="0">
            <a:spAutoFit/>
          </a:bodyPr>
          <a:lstStyle/>
          <a:p>
            <a:pPr marL="285750" indent="-285750">
              <a:buFont typeface="Wingdings" panose="05000000000000000000" charset="0"/>
              <a:buChar char=""/>
            </a:pPr>
            <a:r>
              <a:rPr lang="en-US" altLang="zh-CN" sz="2800" b="1">
                <a:latin typeface="Times New Roman" panose="02020603050405020304" charset="0"/>
                <a:ea typeface="华文中宋" panose="02010600040101010101" charset="-122"/>
                <a:cs typeface="Times New Roman" panose="02020603050405020304" charset="0"/>
              </a:rPr>
              <a:t> </a:t>
            </a:r>
            <a:r>
              <a:rPr lang="zh-CN" altLang="en-US" sz="2800" b="1">
                <a:latin typeface="Times New Roman" panose="02020603050405020304" charset="0"/>
                <a:ea typeface="华文中宋" panose="02010600040101010101" charset="-122"/>
                <a:cs typeface="Times New Roman" panose="02020603050405020304" charset="0"/>
              </a:rPr>
              <a:t>词汇</a:t>
            </a:r>
            <a:r>
              <a:rPr lang="en-US" altLang="zh-CN" sz="2800" b="1">
                <a:latin typeface="Times New Roman" panose="02020603050405020304" charset="0"/>
                <a:ea typeface="华文中宋" panose="02010600040101010101" charset="-122"/>
                <a:cs typeface="Times New Roman" panose="02020603050405020304" charset="0"/>
              </a:rPr>
              <a:t>+</a:t>
            </a:r>
            <a:r>
              <a:rPr lang="zh-CN" altLang="en-US" sz="2800" b="1">
                <a:latin typeface="Times New Roman" panose="02020603050405020304" charset="0"/>
                <a:ea typeface="华文中宋" panose="02010600040101010101" charset="-122"/>
                <a:cs typeface="Times New Roman" panose="02020603050405020304" charset="0"/>
              </a:rPr>
              <a:t>句式</a:t>
            </a:r>
            <a:endParaRPr lang="zh-CN" altLang="en-US" sz="2800" b="1">
              <a:latin typeface="Times New Roman" panose="02020603050405020304" charset="0"/>
              <a:ea typeface="华文中宋" panose="02010600040101010101" charset="-122"/>
              <a:cs typeface="Times New Roman" panose="02020603050405020304" charset="0"/>
            </a:endParaRPr>
          </a:p>
        </p:txBody>
      </p:sp>
      <p:sp>
        <p:nvSpPr>
          <p:cNvPr id="7" name="文本框 6"/>
          <p:cNvSpPr txBox="1"/>
          <p:nvPr>
            <p:custDataLst>
              <p:tags r:id="rId5"/>
            </p:custDataLst>
          </p:nvPr>
        </p:nvSpPr>
        <p:spPr>
          <a:xfrm>
            <a:off x="351790" y="888365"/>
            <a:ext cx="11724005" cy="607695"/>
          </a:xfrm>
          <a:prstGeom prst="rect">
            <a:avLst/>
          </a:prstGeom>
          <a:noFill/>
        </p:spPr>
        <p:txBody>
          <a:bodyPr wrap="square" rtlCol="0" anchor="t">
            <a:spAutoFit/>
          </a:bodyPr>
          <a:lstStyle/>
          <a:p>
            <a:pPr marL="457200" indent="-457200" fontAlgn="auto">
              <a:lnSpc>
                <a:spcPct val="120000"/>
              </a:lnSpc>
              <a:buFont typeface="Wingdings" panose="05000000000000000000" charset="0"/>
              <a:buChar char="Ø"/>
            </a:pPr>
            <a:r>
              <a:rPr lang="zh-CN" altLang="en-US" sz="2800">
                <a:solidFill>
                  <a:schemeClr val="tx1">
                    <a:alpha val="100000"/>
                  </a:schemeClr>
                </a:solidFill>
                <a:latin typeface="Times New Roman" panose="02020603050405020304" charset="0"/>
                <a:ea typeface="Times New Roman" panose="02020603050405020304"/>
                <a:sym typeface="+mn-ea"/>
              </a:rPr>
              <a:t>Para</a:t>
            </a:r>
            <a:r>
              <a:rPr lang="en-US" altLang="zh-CN" sz="2800">
                <a:solidFill>
                  <a:schemeClr val="tx1">
                    <a:alpha val="100000"/>
                  </a:schemeClr>
                </a:solidFill>
                <a:latin typeface="Times New Roman" panose="02020603050405020304" charset="0"/>
                <a:ea typeface="Times New Roman" panose="02020603050405020304"/>
                <a:sym typeface="+mn-ea"/>
              </a:rPr>
              <a:t>1: </a:t>
            </a:r>
            <a:r>
              <a:rPr lang="zh-CN" altLang="en-US" sz="2600">
                <a:solidFill>
                  <a:schemeClr val="tx1">
                    <a:alpha val="100000"/>
                  </a:schemeClr>
                </a:solidFill>
                <a:latin typeface="Times New Roman" panose="02020603050405020304" charset="0"/>
                <a:ea typeface="Times New Roman" panose="02020603050405020304"/>
                <a:sym typeface="+mn-ea"/>
              </a:rPr>
              <a:t> As the twins looked around them in disappointment, their father appeared.</a:t>
            </a:r>
            <a:endParaRPr lang="zh-CN" altLang="en-US" sz="2600">
              <a:solidFill>
                <a:schemeClr val="tx1">
                  <a:alpha val="100000"/>
                </a:schemeClr>
              </a:solidFill>
              <a:latin typeface="Times New Roman" panose="02020603050405020304" charset="0"/>
              <a:ea typeface="Times New Roman" panose="02020603050405020304"/>
              <a:sym typeface="+mn-ea"/>
            </a:endParaRPr>
          </a:p>
        </p:txBody>
      </p:sp>
      <p:sp>
        <p:nvSpPr>
          <p:cNvPr id="19" name="文本框 18"/>
          <p:cNvSpPr txBox="1"/>
          <p:nvPr>
            <p:custDataLst>
              <p:tags r:id="rId6"/>
            </p:custDataLst>
          </p:nvPr>
        </p:nvSpPr>
        <p:spPr>
          <a:xfrm>
            <a:off x="996950" y="1652905"/>
            <a:ext cx="6459855" cy="521970"/>
          </a:xfrm>
          <a:prstGeom prst="rect">
            <a:avLst/>
          </a:prstGeom>
          <a:noFill/>
        </p:spPr>
        <p:txBody>
          <a:bodyPr wrap="square" rtlCol="0">
            <a:spAutoFit/>
          </a:bodyPr>
          <a:lstStyle/>
          <a:p>
            <a:r>
              <a:rPr lang="zh-CN" altLang="en-US" sz="2800" b="1">
                <a:solidFill>
                  <a:schemeClr val="tx1"/>
                </a:solidFill>
                <a:latin typeface="华文中宋" panose="02010600040101010101" charset="-122"/>
                <a:ea typeface="华文中宋" panose="02010600040101010101" charset="-122"/>
                <a:cs typeface="华文中宋" panose="02010600040101010101" charset="-122"/>
              </a:rPr>
              <a:t>情节</a:t>
            </a:r>
            <a:r>
              <a:rPr lang="en-US" altLang="zh-CN" sz="2800" b="1">
                <a:solidFill>
                  <a:schemeClr val="tx1"/>
                </a:solidFill>
                <a:latin typeface="华文中宋" panose="02010600040101010101" charset="-122"/>
                <a:ea typeface="华文中宋" panose="02010600040101010101" charset="-122"/>
                <a:cs typeface="华文中宋" panose="02010600040101010101" charset="-122"/>
              </a:rPr>
              <a:t>3</a:t>
            </a:r>
            <a:r>
              <a:rPr lang="zh-CN" altLang="en-US" sz="2800" b="1">
                <a:solidFill>
                  <a:schemeClr val="tx1"/>
                </a:solidFill>
                <a:latin typeface="华文中宋" panose="02010600040101010101" charset="-122"/>
                <a:ea typeface="华文中宋" panose="02010600040101010101" charset="-122"/>
                <a:cs typeface="华文中宋" panose="02010600040101010101" charset="-122"/>
              </a:rPr>
              <a:t>：在爸爸的帮助下，早饭完成了。</a:t>
            </a:r>
            <a:endParaRPr lang="en-US" altLang="zh-CN" sz="2800" b="1">
              <a:solidFill>
                <a:schemeClr val="tx1"/>
              </a:solidFill>
              <a:latin typeface="华文中宋" panose="02010600040101010101" charset="-122"/>
              <a:ea typeface="华文中宋" panose="02010600040101010101" charset="-122"/>
              <a:cs typeface="华文中宋" panose="02010600040101010101" charset="-122"/>
            </a:endParaRPr>
          </a:p>
        </p:txBody>
      </p:sp>
      <p:sp>
        <p:nvSpPr>
          <p:cNvPr id="9" name="矩形 8"/>
          <p:cNvSpPr/>
          <p:nvPr>
            <p:custDataLst>
              <p:tags r:id="rId7"/>
            </p:custDataLst>
          </p:nvPr>
        </p:nvSpPr>
        <p:spPr>
          <a:xfrm>
            <a:off x="3824605" y="1667510"/>
            <a:ext cx="793115" cy="475615"/>
          </a:xfrm>
          <a:prstGeom prst="rect">
            <a:avLst/>
          </a:prstGeom>
          <a:noFill/>
          <a:ln w="50800"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0" name="矩形 9"/>
          <p:cNvSpPr/>
          <p:nvPr>
            <p:custDataLst>
              <p:tags r:id="rId8"/>
            </p:custDataLst>
          </p:nvPr>
        </p:nvSpPr>
        <p:spPr>
          <a:xfrm>
            <a:off x="5189855" y="1667510"/>
            <a:ext cx="810260" cy="459105"/>
          </a:xfrm>
          <a:prstGeom prst="rect">
            <a:avLst/>
          </a:prstGeom>
          <a:noFill/>
          <a:ln w="50800"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2" name="文本框 11"/>
          <p:cNvSpPr txBox="1"/>
          <p:nvPr>
            <p:custDataLst>
              <p:tags r:id="rId9"/>
            </p:custDataLst>
          </p:nvPr>
        </p:nvSpPr>
        <p:spPr>
          <a:xfrm>
            <a:off x="3012440" y="2314575"/>
            <a:ext cx="2428240" cy="521970"/>
          </a:xfrm>
          <a:prstGeom prst="rect">
            <a:avLst/>
          </a:prstGeom>
          <a:noFill/>
        </p:spPr>
        <p:txBody>
          <a:bodyPr wrap="square" rtlCol="0">
            <a:spAutoFit/>
          </a:bodyPr>
          <a:lstStyle/>
          <a:p>
            <a:r>
              <a:rPr lang="zh-CN" altLang="en-US" sz="2800" b="1">
                <a:solidFill>
                  <a:schemeClr val="bg1"/>
                </a:solidFill>
                <a:highlight>
                  <a:srgbClr val="0000FF"/>
                </a:highlight>
                <a:latin typeface="华文中宋" panose="02010600040101010101" charset="-122"/>
                <a:ea typeface="华文中宋" panose="02010600040101010101" charset="-122"/>
                <a:cs typeface="华文中宋" panose="02010600040101010101" charset="-122"/>
              </a:rPr>
              <a:t>怎么</a:t>
            </a:r>
            <a:r>
              <a:rPr lang="zh-CN" sz="2800" b="1">
                <a:solidFill>
                  <a:schemeClr val="bg1"/>
                </a:solidFill>
                <a:highlight>
                  <a:srgbClr val="0000FF"/>
                </a:highlight>
                <a:latin typeface="华文中宋" panose="02010600040101010101" charset="-122"/>
                <a:ea typeface="华文中宋" panose="02010600040101010101" charset="-122"/>
                <a:cs typeface="华文中宋" panose="02010600040101010101" charset="-122"/>
              </a:rPr>
              <a:t>帮的？</a:t>
            </a:r>
            <a:endParaRPr lang="zh-CN" sz="2800" b="1">
              <a:solidFill>
                <a:schemeClr val="bg1"/>
              </a:solidFill>
              <a:highlight>
                <a:srgbClr val="0000FF"/>
              </a:highlight>
              <a:latin typeface="华文中宋" panose="02010600040101010101" charset="-122"/>
              <a:ea typeface="华文中宋" panose="02010600040101010101" charset="-122"/>
              <a:cs typeface="华文中宋" panose="02010600040101010101" charset="-122"/>
            </a:endParaRPr>
          </a:p>
        </p:txBody>
      </p:sp>
      <p:sp>
        <p:nvSpPr>
          <p:cNvPr id="13" name="文本框 12"/>
          <p:cNvSpPr txBox="1"/>
          <p:nvPr>
            <p:custDataLst>
              <p:tags r:id="rId10"/>
            </p:custDataLst>
          </p:nvPr>
        </p:nvSpPr>
        <p:spPr>
          <a:xfrm>
            <a:off x="5554980" y="2331085"/>
            <a:ext cx="5397500" cy="521970"/>
          </a:xfrm>
          <a:prstGeom prst="rect">
            <a:avLst/>
          </a:prstGeom>
          <a:noFill/>
        </p:spPr>
        <p:txBody>
          <a:bodyPr wrap="square" rtlCol="0">
            <a:spAutoFit/>
          </a:bodyPr>
          <a:lstStyle/>
          <a:p>
            <a:r>
              <a:rPr lang="zh-CN" sz="2800" b="1">
                <a:solidFill>
                  <a:schemeClr val="bg1"/>
                </a:solidFill>
                <a:highlight>
                  <a:srgbClr val="0000FF"/>
                </a:highlight>
                <a:latin typeface="华文中宋" panose="02010600040101010101" charset="-122"/>
                <a:ea typeface="华文中宋" panose="02010600040101010101" charset="-122"/>
                <a:cs typeface="华文中宋" panose="02010600040101010101" charset="-122"/>
              </a:rPr>
              <a:t>香吗</a:t>
            </a:r>
            <a:r>
              <a:rPr lang="zh-CN" altLang="en-US" sz="2800" b="1">
                <a:solidFill>
                  <a:schemeClr val="bg1"/>
                </a:solidFill>
                <a:highlight>
                  <a:srgbClr val="0000FF"/>
                </a:highlight>
                <a:latin typeface="华文中宋" panose="02010600040101010101" charset="-122"/>
                <a:ea typeface="华文中宋" panose="02010600040101010101" charset="-122"/>
                <a:cs typeface="华文中宋" panose="02010600040101010101" charset="-122"/>
              </a:rPr>
              <a:t>？</a:t>
            </a:r>
            <a:endParaRPr lang="zh-CN" altLang="en-US" sz="2800" b="1">
              <a:solidFill>
                <a:schemeClr val="bg1"/>
              </a:solidFill>
              <a:highlight>
                <a:srgbClr val="0000FF"/>
              </a:highlight>
              <a:latin typeface="华文中宋" panose="02010600040101010101" charset="-122"/>
              <a:ea typeface="华文中宋" panose="02010600040101010101" charset="-122"/>
              <a:cs typeface="华文中宋" panose="02010600040101010101" charset="-122"/>
            </a:endParaRPr>
          </a:p>
        </p:txBody>
      </p:sp>
      <p:sp>
        <p:nvSpPr>
          <p:cNvPr id="14" name="文本框 13"/>
          <p:cNvSpPr txBox="1"/>
          <p:nvPr>
            <p:custDataLst>
              <p:tags r:id="rId11"/>
            </p:custDataLst>
          </p:nvPr>
        </p:nvSpPr>
        <p:spPr>
          <a:xfrm>
            <a:off x="996950" y="3024505"/>
            <a:ext cx="10357485" cy="1050290"/>
          </a:xfrm>
          <a:prstGeom prst="rect">
            <a:avLst/>
          </a:prstGeom>
          <a:noFill/>
        </p:spPr>
        <p:txBody>
          <a:bodyPr wrap="square" rtlCol="0">
            <a:spAutoFit/>
          </a:bodyPr>
          <a:lstStyle/>
          <a:p>
            <a:pPr marL="342900" indent="-342900" fontAlgn="auto">
              <a:lnSpc>
                <a:spcPct val="120000"/>
              </a:lnSpc>
              <a:buFont typeface="Wingdings" panose="05000000000000000000" charset="0"/>
              <a:buChar char="l"/>
            </a:pPr>
            <a:r>
              <a:rPr lang="zh-CN" altLang="en-US" sz="2600">
                <a:latin typeface="Times New Roman" panose="02020603050405020304" charset="0"/>
                <a:ea typeface="华文中宋" panose="02010600040101010101" charset="-122"/>
                <a:cs typeface="Times New Roman" panose="02020603050405020304" charset="0"/>
              </a:rPr>
              <a:t>在爸爸的帮助下，双胞胎很快制作出了新的吐司和鸡肉粥。食物的香味</a:t>
            </a:r>
            <a:r>
              <a:rPr lang="en-US" altLang="zh-CN" sz="2600">
                <a:latin typeface="Times New Roman" panose="02020603050405020304" charset="0"/>
                <a:ea typeface="华文中宋" panose="02010600040101010101" charset="-122"/>
                <a:cs typeface="Times New Roman" panose="02020603050405020304" charset="0"/>
              </a:rPr>
              <a:t>(fragrance)</a:t>
            </a:r>
            <a:r>
              <a:rPr lang="zh-CN" altLang="en-US" sz="2600">
                <a:latin typeface="Times New Roman" panose="02020603050405020304" charset="0"/>
                <a:ea typeface="华文中宋" panose="02010600040101010101" charset="-122"/>
                <a:cs typeface="Times New Roman" panose="02020603050405020304" charset="0"/>
              </a:rPr>
              <a:t>萦绕</a:t>
            </a:r>
            <a:r>
              <a:rPr lang="en-US" altLang="zh-CN" sz="2600">
                <a:latin typeface="Times New Roman" panose="02020603050405020304" charset="0"/>
                <a:ea typeface="华文中宋" panose="02010600040101010101" charset="-122"/>
                <a:cs typeface="Times New Roman" panose="02020603050405020304" charset="0"/>
              </a:rPr>
              <a:t>(linger around/fill)</a:t>
            </a:r>
            <a:r>
              <a:rPr lang="zh-CN" altLang="en-US" sz="2600">
                <a:latin typeface="Times New Roman" panose="02020603050405020304" charset="0"/>
                <a:ea typeface="华文中宋" panose="02010600040101010101" charset="-122"/>
                <a:cs typeface="Times New Roman" panose="02020603050405020304" charset="0"/>
              </a:rPr>
              <a:t>整个厨房。</a:t>
            </a:r>
            <a:endParaRPr lang="zh-CN" altLang="en-US" sz="2600">
              <a:latin typeface="Times New Roman" panose="02020603050405020304" charset="0"/>
              <a:ea typeface="华文中宋" panose="02010600040101010101" charset="-122"/>
              <a:cs typeface="Times New Roman" panose="02020603050405020304" charset="0"/>
            </a:endParaRPr>
          </a:p>
        </p:txBody>
      </p:sp>
      <p:sp>
        <p:nvSpPr>
          <p:cNvPr id="15" name="文本框 14"/>
          <p:cNvSpPr txBox="1"/>
          <p:nvPr>
            <p:custDataLst>
              <p:tags r:id="rId12"/>
            </p:custDataLst>
          </p:nvPr>
        </p:nvSpPr>
        <p:spPr>
          <a:xfrm>
            <a:off x="1577340" y="4074795"/>
            <a:ext cx="9777095" cy="1529715"/>
          </a:xfrm>
          <a:prstGeom prst="rect">
            <a:avLst/>
          </a:prstGeom>
          <a:noFill/>
        </p:spPr>
        <p:txBody>
          <a:bodyPr wrap="square" rtlCol="0">
            <a:spAutoFit/>
          </a:bodyPr>
          <a:lstStyle/>
          <a:p>
            <a:pPr indent="0" fontAlgn="auto">
              <a:lnSpc>
                <a:spcPct val="120000"/>
              </a:lnSpc>
            </a:pPr>
            <a:r>
              <a:rPr lang="en-US" altLang="zh-CN" sz="2600" b="1" u="sng">
                <a:solidFill>
                  <a:srgbClr val="C00000"/>
                </a:solidFill>
                <a:latin typeface="Times New Roman" panose="02020603050405020304" charset="0"/>
                <a:cs typeface="Times New Roman" panose="02020603050405020304" charset="0"/>
              </a:rPr>
              <a:t>With</a:t>
            </a:r>
            <a:r>
              <a:rPr lang="en-US" altLang="zh-CN" sz="2600" b="1">
                <a:solidFill>
                  <a:srgbClr val="0000EF"/>
                </a:solidFill>
                <a:latin typeface="Times New Roman" panose="02020603050405020304" charset="0"/>
                <a:cs typeface="Times New Roman" panose="02020603050405020304" charset="0"/>
              </a:rPr>
              <a:t> their father’s guidance/assistance, the twins soon made the new French toast and chicken porridge. The fragrance of food </a:t>
            </a:r>
            <a:r>
              <a:rPr lang="en-US" altLang="zh-CN" sz="2600" b="1" u="sng">
                <a:solidFill>
                  <a:srgbClr val="C00000"/>
                </a:solidFill>
                <a:latin typeface="Times New Roman" panose="02020603050405020304" charset="0"/>
                <a:cs typeface="Times New Roman" panose="02020603050405020304" charset="0"/>
              </a:rPr>
              <a:t>lingered around</a:t>
            </a:r>
            <a:r>
              <a:rPr lang="en-US" altLang="zh-CN" sz="2600" b="1">
                <a:solidFill>
                  <a:srgbClr val="0000EF"/>
                </a:solidFill>
                <a:latin typeface="Times New Roman" panose="02020603050405020304" charset="0"/>
                <a:cs typeface="Times New Roman" panose="02020603050405020304" charset="0"/>
              </a:rPr>
              <a:t> the whole kitchen.  </a:t>
            </a:r>
            <a:endParaRPr lang="en-US" altLang="zh-CN" sz="2600" b="1">
              <a:solidFill>
                <a:srgbClr val="0000EF"/>
              </a:solidFill>
              <a:latin typeface="Times New Roman" panose="02020603050405020304" charset="0"/>
              <a:cs typeface="Times New Roman" panose="02020603050405020304" charset="0"/>
            </a:endParaRPr>
          </a:p>
        </p:txBody>
      </p:sp>
    </p:spTree>
    <p:custDataLst>
      <p:tags r:id="rId1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ppt_y</p:attrName>
                                        </p:attrNameLst>
                                      </p:cBhvr>
                                      <p:tavLst>
                                        <p:tav tm="0">
                                          <p:val>
                                            <p:strVal val="#ppt_y+#ppt_h*1.125000"/>
                                          </p:val>
                                        </p:tav>
                                        <p:tav tm="100000">
                                          <p:val>
                                            <p:strVal val="#ppt_y"/>
                                          </p:val>
                                        </p:tav>
                                      </p:tavLst>
                                    </p:anim>
                                    <p:animEffect transition="in" filter="wipe(up)">
                                      <p:cBhvr>
                                        <p:cTn id="8" dur="500"/>
                                        <p:tgtEl>
                                          <p:spTgt spid="9"/>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p:tgtEl>
                                          <p:spTgt spid="12"/>
                                        </p:tgtEl>
                                        <p:attrNameLst>
                                          <p:attrName>ppt_y</p:attrName>
                                        </p:attrNameLst>
                                      </p:cBhvr>
                                      <p:tavLst>
                                        <p:tav tm="0">
                                          <p:val>
                                            <p:strVal val="#ppt_y+#ppt_h*1.125000"/>
                                          </p:val>
                                        </p:tav>
                                        <p:tav tm="100000">
                                          <p:val>
                                            <p:strVal val="#ppt_y"/>
                                          </p:val>
                                        </p:tav>
                                      </p:tavLst>
                                    </p:anim>
                                    <p:animEffect transition="in" filter="wipe(up)">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p:tgtEl>
                                          <p:spTgt spid="10"/>
                                        </p:tgtEl>
                                        <p:attrNameLst>
                                          <p:attrName>ppt_y</p:attrName>
                                        </p:attrNameLst>
                                      </p:cBhvr>
                                      <p:tavLst>
                                        <p:tav tm="0">
                                          <p:val>
                                            <p:strVal val="#ppt_y+#ppt_h*1.125000"/>
                                          </p:val>
                                        </p:tav>
                                        <p:tav tm="100000">
                                          <p:val>
                                            <p:strVal val="#ppt_y"/>
                                          </p:val>
                                        </p:tav>
                                      </p:tavLst>
                                    </p:anim>
                                    <p:animEffect transition="in" filter="wipe(up)">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p:tgtEl>
                                          <p:spTgt spid="13"/>
                                        </p:tgtEl>
                                        <p:attrNameLst>
                                          <p:attrName>ppt_y</p:attrName>
                                        </p:attrNameLst>
                                      </p:cBhvr>
                                      <p:tavLst>
                                        <p:tav tm="0">
                                          <p:val>
                                            <p:strVal val="#ppt_y+#ppt_h*1.125000"/>
                                          </p:val>
                                        </p:tav>
                                        <p:tav tm="100000">
                                          <p:val>
                                            <p:strVal val="#ppt_y"/>
                                          </p:val>
                                        </p:tav>
                                      </p:tavLst>
                                    </p:anim>
                                    <p:animEffect transition="in" filter="wipe(up)">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p:tgtEl>
                                          <p:spTgt spid="14"/>
                                        </p:tgtEl>
                                        <p:attrNameLst>
                                          <p:attrName>ppt_y</p:attrName>
                                        </p:attrNameLst>
                                      </p:cBhvr>
                                      <p:tavLst>
                                        <p:tav tm="0">
                                          <p:val>
                                            <p:strVal val="#ppt_y+#ppt_h*1.125000"/>
                                          </p:val>
                                        </p:tav>
                                        <p:tav tm="100000">
                                          <p:val>
                                            <p:strVal val="#ppt_y"/>
                                          </p:val>
                                        </p:tav>
                                      </p:tavLst>
                                    </p:anim>
                                    <p:animEffect transition="in" filter="wipe(up)">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p:tgtEl>
                                          <p:spTgt spid="15"/>
                                        </p:tgtEl>
                                        <p:attrNameLst>
                                          <p:attrName>ppt_y</p:attrName>
                                        </p:attrNameLst>
                                      </p:cBhvr>
                                      <p:tavLst>
                                        <p:tav tm="0">
                                          <p:val>
                                            <p:strVal val="#ppt_y+#ppt_h*1.125000"/>
                                          </p:val>
                                        </p:tav>
                                        <p:tav tm="100000">
                                          <p:val>
                                            <p:strVal val="#ppt_y"/>
                                          </p:val>
                                        </p:tav>
                                      </p:tavLst>
                                    </p:anim>
                                    <p:animEffect transition="in" filter="wipe(up)">
                                      <p:cBhvr>
                                        <p:cTn id="3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9" grpId="0" animBg="1"/>
      <p:bldP spid="10" grpId="0" animBg="1"/>
      <p:bldP spid="12" grpId="0"/>
      <p:bldP spid="13" grpId="0"/>
      <p:bldP spid="14" grpId="0"/>
    </p:bldLst>
  </p:timing>
</p:sld>
</file>

<file path=ppt/tags/tag1.xml><?xml version="1.0" encoding="utf-8"?>
<p:tagLst xmlns:p="http://schemas.openxmlformats.org/presentationml/2006/main">
  <p:tag name="AS_UNIQUEID" val="2865"/>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0.xml><?xml version="1.0" encoding="utf-8"?>
<p:tagLst xmlns:p="http://schemas.openxmlformats.org/presentationml/2006/main">
  <p:tag name="AS_UNIQUEID" val="2875"/>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00.xml><?xml version="1.0" encoding="utf-8"?>
<p:tagLst xmlns:p="http://schemas.openxmlformats.org/presentationml/2006/main">
  <p:tag name="AS_UNIQUEID" val="3063"/>
</p:tagLst>
</file>

<file path=ppt/tags/tag101.xml><?xml version="1.0" encoding="utf-8"?>
<p:tagLst xmlns:p="http://schemas.openxmlformats.org/presentationml/2006/main">
  <p:tag name="AS_UNIQUEID" val="3064"/>
</p:tagLst>
</file>

<file path=ppt/tags/tag102.xml><?xml version="1.0" encoding="utf-8"?>
<p:tagLst xmlns:p="http://schemas.openxmlformats.org/presentationml/2006/main">
  <p:tag name="AS_UNIQUEID" val="3065"/>
  <p:tag name="KSO_WM_DIAGRAM_VIRTUALLY_FRAME" val="{&quot;height&quot;:372.9416535433071,&quot;left&quot;:179.6,&quot;top&quot;:109.8083464566929,&quot;width&quot;:755.9274015748031}"/>
</p:tagLst>
</file>

<file path=ppt/tags/tag103.xml><?xml version="1.0" encoding="utf-8"?>
<p:tagLst xmlns:p="http://schemas.openxmlformats.org/presentationml/2006/main">
  <p:tag name="AS_UNIQUEID" val="3066"/>
  <p:tag name="KSO_WM_DIAGRAM_VIRTUALLY_FRAME" val="{&quot;height&quot;:372.9416535433071,&quot;left&quot;:179.6,&quot;top&quot;:109.8083464566929,&quot;width&quot;:755.9274015748031}"/>
</p:tagLst>
</file>

<file path=ppt/tags/tag104.xml><?xml version="1.0" encoding="utf-8"?>
<p:tagLst xmlns:p="http://schemas.openxmlformats.org/presentationml/2006/main">
  <p:tag name="AS_UNIQUEID" val="3067"/>
  <p:tag name="KSO_WM_DIAGRAM_VIRTUALLY_FRAME" val="{&quot;height&quot;:372.9416535433071,&quot;left&quot;:179.6,&quot;top&quot;:109.8083464566929,&quot;width&quot;:755.9274015748031}"/>
</p:tagLst>
</file>

<file path=ppt/tags/tag105.xml><?xml version="1.0" encoding="utf-8"?>
<p:tagLst xmlns:p="http://schemas.openxmlformats.org/presentationml/2006/main">
  <p:tag name="AS_UNIQUEID" val="3342"/>
</p:tagLst>
</file>

<file path=ppt/tags/tag106.xml><?xml version="1.0" encoding="utf-8"?>
<p:tagLst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07.xml><?xml version="1.0" encoding="utf-8"?>
<p:tagLst xmlns:p="http://schemas.openxmlformats.org/presentationml/2006/main">
  <p:tag name="AS_UNIQUEID" val="3075"/>
</p:tagLst>
</file>

<file path=ppt/tags/tag108.xml><?xml version="1.0" encoding="utf-8"?>
<p:tagLst xmlns:p="http://schemas.openxmlformats.org/presentationml/2006/main">
  <p:tag name="KSO_WM_BEAUTIFY_FLAG" val="#wm#"/>
  <p:tag name="KSO_WM_TEMPLATE_CATEGORY" val="custom"/>
  <p:tag name="KSO_WM_TEMPLATE_INDEX" val="20205081"/>
</p:tagLst>
</file>

<file path=ppt/tags/tag109.xml><?xml version="1.0" encoding="utf-8"?>
<p:tagLst xmlns:p="http://schemas.openxmlformats.org/presentationml/2006/main">
  <p:tag name="AS_UNIQUEID" val="3077"/>
</p:tagLst>
</file>

<file path=ppt/tags/tag11.xml><?xml version="1.0" encoding="utf-8"?>
<p:tagLst xmlns:p="http://schemas.openxmlformats.org/presentationml/2006/main">
  <p:tag name="AS_UNIQUEID" val="2877"/>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10.xml><?xml version="1.0" encoding="utf-8"?>
<p:tagLst xmlns:p="http://schemas.openxmlformats.org/presentationml/2006/main">
  <p:tag name="AS_UNIQUEID" val="3097"/>
</p:tagLst>
</file>

<file path=ppt/tags/tag111.xml><?xml version="1.0" encoding="utf-8"?>
<p:tagLst xmlns:p="http://schemas.openxmlformats.org/presentationml/2006/main">
  <p:tag name="AS_UNIQUEID" val="3083"/>
</p:tagLst>
</file>

<file path=ppt/tags/tag112.xml><?xml version="1.0" encoding="utf-8"?>
<p:tagLst xmlns:p="http://schemas.openxmlformats.org/presentationml/2006/main">
  <p:tag name="AS_UNIQUEID" val="3089"/>
</p:tagLst>
</file>

<file path=ppt/tags/tag113.xml><?xml version="1.0" encoding="utf-8"?>
<p:tagLst xmlns:p="http://schemas.openxmlformats.org/presentationml/2006/main">
  <p:tag name="AS_UNIQUEID" val="3412"/>
</p:tagLst>
</file>

<file path=ppt/tags/tag114.xml><?xml version="1.0" encoding="utf-8"?>
<p:tagLst xmlns:p="http://schemas.openxmlformats.org/presentationml/2006/main">
  <p:tag name="AS_UNIQUEID" val="3413"/>
</p:tagLst>
</file>

<file path=ppt/tags/tag115.xml><?xml version="1.0" encoding="utf-8"?>
<p:tagLst xmlns:p="http://schemas.openxmlformats.org/presentationml/2006/main">
  <p:tag name="AS_UNIQUEID" val="3414"/>
</p:tagLst>
</file>

<file path=ppt/tags/tag116.xml><?xml version="1.0" encoding="utf-8"?>
<p:tagLst xmlns:p="http://schemas.openxmlformats.org/presentationml/2006/main">
  <p:tag name="AS_UNIQUEID" val="3415"/>
</p:tagLst>
</file>

<file path=ppt/tags/tag117.xml><?xml version="1.0" encoding="utf-8"?>
<p:tagLst xmlns:p="http://schemas.openxmlformats.org/presentationml/2006/main">
  <p:tag name="AS_UNIQUEID" val="3416"/>
</p:tagLst>
</file>

<file path=ppt/tags/tag118.xml><?xml version="1.0" encoding="utf-8"?>
<p:tagLst xmlns:p="http://schemas.openxmlformats.org/presentationml/2006/main">
  <p:tag name="AS_UNIQUEID" val="3417"/>
</p:tagLst>
</file>

<file path=ppt/tags/tag119.xml><?xml version="1.0" encoding="utf-8"?>
<p:tagLst xmlns:p="http://schemas.openxmlformats.org/presentationml/2006/main">
  <p:tag name="AS_UNIQUEID" val="3418"/>
</p:tagLst>
</file>

<file path=ppt/tags/tag12.xml><?xml version="1.0" encoding="utf-8"?>
<p:tagLst xmlns:p="http://schemas.openxmlformats.org/presentationml/2006/main">
  <p:tag name="AS_UNIQUEID" val="2878"/>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20.xml><?xml version="1.0" encoding="utf-8"?>
<p:tagLst xmlns:p="http://schemas.openxmlformats.org/presentationml/2006/main">
  <p:tag name="AS_UNIQUEID" val="3419"/>
</p:tagLst>
</file>

<file path=ppt/tags/tag121.xml><?xml version="1.0" encoding="utf-8"?>
<p:tagLst xmlns:p="http://schemas.openxmlformats.org/presentationml/2006/main">
  <p:tag name="AS_UNIQUEID" val="3420"/>
</p:tagLst>
</file>

<file path=ppt/tags/tag122.xml><?xml version="1.0" encoding="utf-8"?>
<p:tagLst xmlns:p="http://schemas.openxmlformats.org/presentationml/2006/main">
  <p:tag name="AS_UNIQUEID" val="3421"/>
</p:tagLst>
</file>

<file path=ppt/tags/tag123.xml><?xml version="1.0" encoding="utf-8"?>
<p:tagLst xmlns:p="http://schemas.openxmlformats.org/presentationml/2006/main">
  <p:tag name="AS_UNIQUEID" val="3422"/>
</p:tagLst>
</file>

<file path=ppt/tags/tag124.xml><?xml version="1.0" encoding="utf-8"?>
<p:tagLst xmlns:p="http://schemas.openxmlformats.org/presentationml/2006/main">
  <p:tag name="AS_UNIQUEID" val="3423"/>
</p:tagLst>
</file>

<file path=ppt/tags/tag125.xml><?xml version="1.0" encoding="utf-8"?>
<p:tagLst xmlns:p="http://schemas.openxmlformats.org/presentationml/2006/main">
  <p:tag name="AS_UNIQUEID" val="3424"/>
</p:tagLst>
</file>

<file path=ppt/tags/tag126.xml><?xml version="1.0" encoding="utf-8"?>
<p:tagLst xmlns:p="http://schemas.openxmlformats.org/presentationml/2006/main">
  <p:tag name="AS_UNIQUEID" val="3425"/>
</p:tagLst>
</file>

<file path=ppt/tags/tag127.xml><?xml version="1.0" encoding="utf-8"?>
<p:tagLst xmlns:p="http://schemas.openxmlformats.org/presentationml/2006/main">
  <p:tag name="AS_UNIQUEID" val="3426"/>
</p:tagLst>
</file>

<file path=ppt/tags/tag128.xml><?xml version="1.0" encoding="utf-8"?>
<p:tagLst xmlns:p="http://schemas.openxmlformats.org/presentationml/2006/main">
  <p:tag name="AS_UNIQUEID" val="3427"/>
</p:tagLst>
</file>

<file path=ppt/tags/tag129.xml><?xml version="1.0" encoding="utf-8"?>
<p:tagLst xmlns:p="http://schemas.openxmlformats.org/presentationml/2006/main">
  <p:tag name="AS_UNIQUEID" val="3428"/>
</p:tagLst>
</file>

<file path=ppt/tags/tag13.xml><?xml version="1.0" encoding="utf-8"?>
<p:tagLst xmlns:p="http://schemas.openxmlformats.org/presentationml/2006/main">
  <p:tag name="AS_UNIQUEID" val="2879"/>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30.xml><?xml version="1.0" encoding="utf-8"?>
<p:tagLst xmlns:p="http://schemas.openxmlformats.org/presentationml/2006/main">
  <p:tag name="AS_UNIQUEID" val="3429"/>
</p:tagLst>
</file>

<file path=ppt/tags/tag131.xml><?xml version="1.0" encoding="utf-8"?>
<p:tagLst xmlns:p="http://schemas.openxmlformats.org/presentationml/2006/main">
  <p:tag name="AS_UNIQUEID" val="3430"/>
</p:tagLst>
</file>

<file path=ppt/tags/tag132.xml><?xml version="1.0" encoding="utf-8"?>
<p:tagLst xmlns:p="http://schemas.openxmlformats.org/presentationml/2006/main">
  <p:tag name="AS_UNIQUEID" val="3431"/>
</p:tagLst>
</file>

<file path=ppt/tags/tag133.xml><?xml version="1.0" encoding="utf-8"?>
<p:tagLst xmlns:p="http://schemas.openxmlformats.org/presentationml/2006/main">
  <p:tag name="KSO_WM_BEAUTIFY_FLAG" val="#wm#"/>
  <p:tag name="KSO_WM_TEMPLATE_CATEGORY" val="custom"/>
  <p:tag name="KSO_WM_TEMPLATE_INDEX" val="20205081"/>
</p:tagLst>
</file>

<file path=ppt/tags/tag134.xml><?xml version="1.0" encoding="utf-8"?>
<p:tagLst xmlns:p="http://schemas.openxmlformats.org/presentationml/2006/main">
  <p:tag name="AS_UNIQUEID" val="139"/>
</p:tagLst>
</file>

<file path=ppt/tags/tag135.xml><?xml version="1.0" encoding="utf-8"?>
<p:tagLst xmlns:p="http://schemas.openxmlformats.org/presentationml/2006/main">
  <p:tag name="AS_UNIQUEID" val="140"/>
</p:tagLst>
</file>

<file path=ppt/tags/tag136.xml><?xml version="1.0" encoding="utf-8"?>
<p:tagLst xmlns:p="http://schemas.openxmlformats.org/presentationml/2006/main">
  <p:tag name="AS_UNIQUEID" val="141"/>
</p:tagLst>
</file>

<file path=ppt/tags/tag137.xml><?xml version="1.0" encoding="utf-8"?>
<p:tagLst xmlns:p="http://schemas.openxmlformats.org/presentationml/2006/main">
  <p:tag name="AS_UNIQUEID" val="142"/>
</p:tagLst>
</file>

<file path=ppt/tags/tag138.xml><?xml version="1.0" encoding="utf-8"?>
<p:tagLst xmlns:p="http://schemas.openxmlformats.org/presentationml/2006/main">
  <p:tag name="AS_UNIQUEID" val="140"/>
</p:tagLst>
</file>

<file path=ppt/tags/tag139.xml><?xml version="1.0" encoding="utf-8"?>
<p:tagLst xmlns:p="http://schemas.openxmlformats.org/presentationml/2006/main">
  <p:tag name="AS_UNIQUEID" val="1641"/>
</p:tagLst>
</file>

<file path=ppt/tags/tag14.xml><?xml version="1.0" encoding="utf-8"?>
<p:tagLst xmlns:p="http://schemas.openxmlformats.org/presentationml/2006/main">
  <p:tag name="AS_UNIQUEID" val="2880"/>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40.xml><?xml version="1.0" encoding="utf-8"?>
<p:tagLst xmlns:p="http://schemas.openxmlformats.org/presentationml/2006/main">
  <p:tag name="AS_UNIQUEID" val="121"/>
</p:tagLst>
</file>

<file path=ppt/tags/tag141.xml><?xml version="1.0" encoding="utf-8"?>
<p:tagLst xmlns:p="http://schemas.openxmlformats.org/presentationml/2006/main">
  <p:tag name="AS_UNIQUEID" val="123"/>
</p:tagLst>
</file>

<file path=ppt/tags/tag142.xml><?xml version="1.0" encoding="utf-8"?>
<p:tagLst xmlns:p="http://schemas.openxmlformats.org/presentationml/2006/main">
  <p:tag name="AS_UNIQUEID" val="124"/>
</p:tagLst>
</file>

<file path=ppt/tags/tag143.xml><?xml version="1.0" encoding="utf-8"?>
<p:tagLst xmlns:p="http://schemas.openxmlformats.org/presentationml/2006/main">
  <p:tag name="AS_UNIQUEID" val="125"/>
</p:tagLst>
</file>

<file path=ppt/tags/tag144.xml><?xml version="1.0" encoding="utf-8"?>
<p:tagLst xmlns:p="http://schemas.openxmlformats.org/presentationml/2006/main">
  <p:tag name="AS_UNIQUEID" val="125"/>
</p:tagLst>
</file>

<file path=ppt/tags/tag145.xml><?xml version="1.0" encoding="utf-8"?>
<p:tagLst xmlns:p="http://schemas.openxmlformats.org/presentationml/2006/main">
  <p:tag name="AS_UNIQUEID" val="1682"/>
</p:tagLst>
</file>

<file path=ppt/tags/tag146.xml><?xml version="1.0" encoding="utf-8"?>
<p:tagLst xmlns:p="http://schemas.openxmlformats.org/presentationml/2006/main">
  <p:tag name="AS_UNIQUEID" val="1461"/>
</p:tagLst>
</file>

<file path=ppt/tags/tag147.xml><?xml version="1.0" encoding="utf-8"?>
<p:tagLst xmlns:p="http://schemas.openxmlformats.org/presentationml/2006/main">
  <p:tag name="AS_UNIQUEID" val="1452"/>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KSO_WM_UNIT_TYPE" val="i"/>
  <p:tag name="WM_BEAUTIFY_SHAPE_IDENTITY" val="{4b99ec14-458d-4a6a-96be-01cb01b6865e}"/>
</p:tagLst>
</file>

<file path=ppt/tags/tag148.xml><?xml version="1.0" encoding="utf-8"?>
<p:tagLst xmlns:p="http://schemas.openxmlformats.org/presentationml/2006/main">
  <p:tag name="AS_UNIQUEID" val="1454"/>
</p:tagLst>
</file>

<file path=ppt/tags/tag149.xml><?xml version="1.0" encoding="utf-8"?>
<p:tagLst xmlns:p="http://schemas.openxmlformats.org/presentationml/2006/main">
  <p:tag name="AS_UNIQUEID" val="1455"/>
</p:tagLst>
</file>

<file path=ppt/tags/tag15.xml><?xml version="1.0" encoding="utf-8"?>
<p:tagLst xmlns:p="http://schemas.openxmlformats.org/presentationml/2006/main">
  <p:tag name="AS_UNIQUEID" val="2881"/>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50.xml><?xml version="1.0" encoding="utf-8"?>
<p:tagLst xmlns:p="http://schemas.openxmlformats.org/presentationml/2006/main">
  <p:tag name="AS_UNIQUEID" val="1456"/>
</p:tagLst>
</file>

<file path=ppt/tags/tag151.xml><?xml version="1.0" encoding="utf-8"?>
<p:tagLst xmlns:p="http://schemas.openxmlformats.org/presentationml/2006/main">
  <p:tag name="AS_UNIQUEID" val="1457"/>
</p:tagLst>
</file>

<file path=ppt/tags/tag152.xml><?xml version="1.0" encoding="utf-8"?>
<p:tagLst xmlns:p="http://schemas.openxmlformats.org/presentationml/2006/main">
  <p:tag name="AS_UNIQUEID" val="1458"/>
</p:tagLst>
</file>

<file path=ppt/tags/tag153.xml><?xml version="1.0" encoding="utf-8"?>
<p:tagLst xmlns:p="http://schemas.openxmlformats.org/presentationml/2006/main">
  <p:tag name="AS_UNIQUEID" val="1460"/>
</p:tagLst>
</file>

<file path=ppt/tags/tag154.xml><?xml version="1.0" encoding="utf-8"?>
<p:tagLst xmlns:p="http://schemas.openxmlformats.org/presentationml/2006/main">
  <p:tag name="AS_UNIQUEID" val="1461"/>
</p:tagLst>
</file>

<file path=ppt/tags/tag155.xml><?xml version="1.0" encoding="utf-8"?>
<p:tagLst xmlns:p="http://schemas.openxmlformats.org/presentationml/2006/main">
  <p:tag name="AS_UNIQUEID" val="1463"/>
</p:tagLst>
</file>

<file path=ppt/tags/tag156.xml><?xml version="1.0" encoding="utf-8"?>
<p:tagLst xmlns:p="http://schemas.openxmlformats.org/presentationml/2006/main">
  <p:tag name="AS_UNIQUEID" val="1464"/>
</p:tagLst>
</file>

<file path=ppt/tags/tag157.xml><?xml version="1.0" encoding="utf-8"?>
<p:tagLst xmlns:p="http://schemas.openxmlformats.org/presentationml/2006/main">
  <p:tag name="AS_UNIQUEID" val="1465"/>
</p:tagLst>
</file>

<file path=ppt/tags/tag158.xml><?xml version="1.0" encoding="utf-8"?>
<p:tagLst xmlns:p="http://schemas.openxmlformats.org/presentationml/2006/main">
  <p:tag name="AS_UNIQUEID" val="1714"/>
</p:tagLst>
</file>

<file path=ppt/tags/tag159.xml><?xml version="1.0" encoding="utf-8"?>
<p:tagLst xmlns:p="http://schemas.openxmlformats.org/presentationml/2006/main">
  <p:tag name="AS_UNIQUEID" val="1715"/>
</p:tagLst>
</file>

<file path=ppt/tags/tag16.xml><?xml version="1.0" encoding="utf-8"?>
<p:tagLst xmlns:p="http://schemas.openxmlformats.org/presentationml/2006/main">
  <p:tag name="AS_UNIQUEID" val="2883"/>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60.xml><?xml version="1.0" encoding="utf-8"?>
<p:tagLst xmlns:p="http://schemas.openxmlformats.org/presentationml/2006/main">
  <p:tag name="AS_UNIQUEID" val="1717"/>
</p:tagLst>
</file>

<file path=ppt/tags/tag161.xml><?xml version="1.0" encoding="utf-8"?>
<p:tagLst xmlns:p="http://schemas.openxmlformats.org/presentationml/2006/main">
  <p:tag name="AS_UNIQUEID" val="1719"/>
</p:tagLst>
</file>

<file path=ppt/tags/tag162.xml><?xml version="1.0" encoding="utf-8"?>
<p:tagLst xmlns:p="http://schemas.openxmlformats.org/presentationml/2006/main">
  <p:tag name="AS_UNIQUEID" val="3083"/>
</p:tagLst>
</file>

<file path=ppt/tags/tag163.xml><?xml version="1.0" encoding="utf-8"?>
<p:tagLst xmlns:p="http://schemas.openxmlformats.org/presentationml/2006/main">
  <p:tag name="KSO_WM_SLIDE_BACKGROUND_TYPE" val="general"/>
  <p:tag name="KSO_WM_SLIDE_BK_DARK_LIGHT" val="2"/>
</p:tagLst>
</file>

<file path=ppt/tags/tag164.xml><?xml version="1.0" encoding="utf-8"?>
<p:tagLst xmlns:p="http://schemas.openxmlformats.org/presentationml/2006/main">
  <p:tag name="AS_UNIQUEID" val="3077"/>
</p:tagLst>
</file>

<file path=ppt/tags/tag165.xml><?xml version="1.0" encoding="utf-8"?>
<p:tagLst xmlns:p="http://schemas.openxmlformats.org/presentationml/2006/main">
  <p:tag name="AS_UNIQUEID" val="3089"/>
</p:tagLst>
</file>

<file path=ppt/tags/tag166.xml><?xml version="1.0" encoding="utf-8"?>
<p:tagLst xmlns:p="http://schemas.openxmlformats.org/presentationml/2006/main">
  <p:tag name="AS_UNIQUEID" val="3454"/>
</p:tagLst>
</file>

<file path=ppt/tags/tag167.xml><?xml version="1.0" encoding="utf-8"?>
<p:tagLst xmlns:p="http://schemas.openxmlformats.org/presentationml/2006/main">
  <p:tag name="AS_UNIQUEID" val="3455"/>
</p:tagLst>
</file>

<file path=ppt/tags/tag168.xml><?xml version="1.0" encoding="utf-8"?>
<p:tagLst xmlns:p="http://schemas.openxmlformats.org/presentationml/2006/main">
  <p:tag name="AS_UNIQUEID" val="3456"/>
</p:tagLst>
</file>

<file path=ppt/tags/tag169.xml><?xml version="1.0" encoding="utf-8"?>
<p:tagLst xmlns:p="http://schemas.openxmlformats.org/presentationml/2006/main">
  <p:tag name="AS_UNIQUEID" val="3457"/>
</p:tagLst>
</file>

<file path=ppt/tags/tag17.xml><?xml version="1.0" encoding="utf-8"?>
<p:tagLst xmlns:p="http://schemas.openxmlformats.org/presentationml/2006/main">
  <p:tag name="AS_UNIQUEID" val="2884"/>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70.xml><?xml version="1.0" encoding="utf-8"?>
<p:tagLst xmlns:p="http://schemas.openxmlformats.org/presentationml/2006/main">
  <p:tag name="KSO_WM_BEAUTIFY_FLAG" val="#wm#"/>
  <p:tag name="KSO_WM_TEMPLATE_CATEGORY" val="custom"/>
  <p:tag name="KSO_WM_TEMPLATE_INDEX" val="20205081"/>
</p:tagLst>
</file>

<file path=ppt/tags/tag171.xml><?xml version="1.0" encoding="utf-8"?>
<p:tagLst xmlns:p="http://schemas.openxmlformats.org/presentationml/2006/main">
  <p:tag name="AS_UNIQUEID" val="3077"/>
</p:tagLst>
</file>

<file path=ppt/tags/tag172.xml><?xml version="1.0" encoding="utf-8"?>
<p:tagLst xmlns:p="http://schemas.openxmlformats.org/presentationml/2006/main">
  <p:tag name="AS_UNIQUEID" val="3083"/>
</p:tagLst>
</file>

<file path=ppt/tags/tag173.xml><?xml version="1.0" encoding="utf-8"?>
<p:tagLst xmlns:p="http://schemas.openxmlformats.org/presentationml/2006/main">
  <p:tag name="AS_UNIQUEID" val="3089"/>
</p:tagLst>
</file>

<file path=ppt/tags/tag174.xml><?xml version="1.0" encoding="utf-8"?>
<p:tagLst xmlns:p="http://schemas.openxmlformats.org/presentationml/2006/main">
  <p:tag name="AS_UNIQUEID" val="3089"/>
</p:tagLst>
</file>

<file path=ppt/tags/tag175.xml><?xml version="1.0" encoding="utf-8"?>
<p:tagLst xmlns:p="http://schemas.openxmlformats.org/presentationml/2006/main">
  <p:tag name="AS_UNIQUEID" val="3459"/>
</p:tagLst>
</file>

<file path=ppt/tags/tag176.xml><?xml version="1.0" encoding="utf-8"?>
<p:tagLst xmlns:p="http://schemas.openxmlformats.org/presentationml/2006/main">
  <p:tag name="AS_UNIQUEID" val="3460"/>
</p:tagLst>
</file>

<file path=ppt/tags/tag177.xml><?xml version="1.0" encoding="utf-8"?>
<p:tagLst xmlns:p="http://schemas.openxmlformats.org/presentationml/2006/main">
  <p:tag name="AS_UNIQUEID" val="3461"/>
</p:tagLst>
</file>

<file path=ppt/tags/tag178.xml><?xml version="1.0" encoding="utf-8"?>
<p:tagLst xmlns:p="http://schemas.openxmlformats.org/presentationml/2006/main">
  <p:tag name="AS_UNIQUEID" val="3462"/>
</p:tagLst>
</file>

<file path=ppt/tags/tag179.xml><?xml version="1.0" encoding="utf-8"?>
<p:tagLst xmlns:p="http://schemas.openxmlformats.org/presentationml/2006/main">
  <p:tag name="AS_UNIQUEID" val="3463"/>
</p:tagLst>
</file>

<file path=ppt/tags/tag18.xml><?xml version="1.0" encoding="utf-8"?>
<p:tagLst xmlns:p="http://schemas.openxmlformats.org/presentationml/2006/main">
  <p:tag name="AS_UNIQUEID" val="2885"/>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80.xml><?xml version="1.0" encoding="utf-8"?>
<p:tagLst xmlns:p="http://schemas.openxmlformats.org/presentationml/2006/main">
  <p:tag name="AS_UNIQUEID" val="3464"/>
</p:tagLst>
</file>

<file path=ppt/tags/tag181.xml><?xml version="1.0" encoding="utf-8"?>
<p:tagLst xmlns:p="http://schemas.openxmlformats.org/presentationml/2006/main">
  <p:tag name="AS_UNIQUEID" val="3465"/>
</p:tagLst>
</file>

<file path=ppt/tags/tag182.xml><?xml version="1.0" encoding="utf-8"?>
<p:tagLst xmlns:p="http://schemas.openxmlformats.org/presentationml/2006/main">
  <p:tag name="AS_UNIQUEID" val="3466"/>
</p:tagLst>
</file>

<file path=ppt/tags/tag183.xml><?xml version="1.0" encoding="utf-8"?>
<p:tagLst xmlns:p="http://schemas.openxmlformats.org/presentationml/2006/main">
  <p:tag name="KSO_WM_BEAUTIFY_FLAG" val="#wm#"/>
  <p:tag name="KSO_WM_TEMPLATE_CATEGORY" val="custom"/>
  <p:tag name="KSO_WM_TEMPLATE_INDEX" val="20205081"/>
</p:tagLst>
</file>

<file path=ppt/tags/tag184.xml><?xml version="1.0" encoding="utf-8"?>
<p:tagLst xmlns:p="http://schemas.openxmlformats.org/presentationml/2006/main">
  <p:tag name="AS_UNIQUEID" val="3077"/>
</p:tagLst>
</file>

<file path=ppt/tags/tag185.xml><?xml version="1.0" encoding="utf-8"?>
<p:tagLst xmlns:p="http://schemas.openxmlformats.org/presentationml/2006/main">
  <p:tag name="AS_UNIQUEID" val="3083"/>
</p:tagLst>
</file>

<file path=ppt/tags/tag186.xml><?xml version="1.0" encoding="utf-8"?>
<p:tagLst xmlns:p="http://schemas.openxmlformats.org/presentationml/2006/main">
  <p:tag name="AS_UNIQUEID" val="3089"/>
</p:tagLst>
</file>

<file path=ppt/tags/tag187.xml><?xml version="1.0" encoding="utf-8"?>
<p:tagLst xmlns:p="http://schemas.openxmlformats.org/presentationml/2006/main">
  <p:tag name="AS_UNIQUEID" val="3089"/>
</p:tagLst>
</file>

<file path=ppt/tags/tag188.xml><?xml version="1.0" encoding="utf-8"?>
<p:tagLst xmlns:p="http://schemas.openxmlformats.org/presentationml/2006/main">
  <p:tag name="AS_UNIQUEID" val="3468"/>
</p:tagLst>
</file>

<file path=ppt/tags/tag189.xml><?xml version="1.0" encoding="utf-8"?>
<p:tagLst xmlns:p="http://schemas.openxmlformats.org/presentationml/2006/main">
  <p:tag name="AS_UNIQUEID" val="3469"/>
</p:tagLst>
</file>

<file path=ppt/tags/tag19.xml><?xml version="1.0" encoding="utf-8"?>
<p:tagLst xmlns:p="http://schemas.openxmlformats.org/presentationml/2006/main">
  <p:tag name="AS_UNIQUEID" val="2886"/>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90.xml><?xml version="1.0" encoding="utf-8"?>
<p:tagLst xmlns:p="http://schemas.openxmlformats.org/presentationml/2006/main">
  <p:tag name="AS_UNIQUEID" val="3470"/>
</p:tagLst>
</file>

<file path=ppt/tags/tag191.xml><?xml version="1.0" encoding="utf-8"?>
<p:tagLst xmlns:p="http://schemas.openxmlformats.org/presentationml/2006/main">
  <p:tag name="AS_UNIQUEID" val="3471"/>
</p:tagLst>
</file>

<file path=ppt/tags/tag192.xml><?xml version="1.0" encoding="utf-8"?>
<p:tagLst xmlns:p="http://schemas.openxmlformats.org/presentationml/2006/main">
  <p:tag name="AS_UNIQUEID" val="3472"/>
</p:tagLst>
</file>

<file path=ppt/tags/tag193.xml><?xml version="1.0" encoding="utf-8"?>
<p:tagLst xmlns:p="http://schemas.openxmlformats.org/presentationml/2006/main">
  <p:tag name="AS_UNIQUEID" val="3473"/>
</p:tagLst>
</file>

<file path=ppt/tags/tag194.xml><?xml version="1.0" encoding="utf-8"?>
<p:tagLst xmlns:p="http://schemas.openxmlformats.org/presentationml/2006/main">
  <p:tag name="AS_UNIQUEID" val="3474"/>
</p:tagLst>
</file>

<file path=ppt/tags/tag195.xml><?xml version="1.0" encoding="utf-8"?>
<p:tagLst xmlns:p="http://schemas.openxmlformats.org/presentationml/2006/main">
  <p:tag name="AS_UNIQUEID" val="3475"/>
</p:tagLst>
</file>

<file path=ppt/tags/tag196.xml><?xml version="1.0" encoding="utf-8"?>
<p:tagLst xmlns:p="http://schemas.openxmlformats.org/presentationml/2006/main">
  <p:tag name="KSO_WM_BEAUTIFY_FLAG" val="#wm#"/>
  <p:tag name="KSO_WM_TEMPLATE_CATEGORY" val="custom"/>
  <p:tag name="KSO_WM_TEMPLATE_INDEX" val="20205081"/>
</p:tagLst>
</file>

<file path=ppt/tags/tag197.xml><?xml version="1.0" encoding="utf-8"?>
<p:tagLst xmlns:p="http://schemas.openxmlformats.org/presentationml/2006/main">
  <p:tag name="AS_UNIQUEID" val="3077"/>
</p:tagLst>
</file>

<file path=ppt/tags/tag198.xml><?xml version="1.0" encoding="utf-8"?>
<p:tagLst xmlns:p="http://schemas.openxmlformats.org/presentationml/2006/main">
  <p:tag name="AS_UNIQUEID" val="3083"/>
</p:tagLst>
</file>

<file path=ppt/tags/tag199.xml><?xml version="1.0" encoding="utf-8"?>
<p:tagLst xmlns:p="http://schemas.openxmlformats.org/presentationml/2006/main">
  <p:tag name="AS_UNIQUEID" val="3089"/>
</p:tagLst>
</file>

<file path=ppt/tags/tag2.xml><?xml version="1.0" encoding="utf-8"?>
<p:tagLst xmlns:p="http://schemas.openxmlformats.org/presentationml/2006/main">
  <p:tag name="AS_UNIQUEID" val="2866"/>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20.xml><?xml version="1.0" encoding="utf-8"?>
<p:tagLst xmlns:p="http://schemas.openxmlformats.org/presentationml/2006/main">
  <p:tag name="AS_UNIQUEID" val="2887"/>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00.xml><?xml version="1.0" encoding="utf-8"?>
<p:tagLst xmlns:p="http://schemas.openxmlformats.org/presentationml/2006/main">
  <p:tag name="AS_UNIQUEID" val="3089"/>
</p:tagLst>
</file>

<file path=ppt/tags/tag201.xml><?xml version="1.0" encoding="utf-8"?>
<p:tagLst xmlns:p="http://schemas.openxmlformats.org/presentationml/2006/main">
  <p:tag name="AS_UNIQUEID" val="3477"/>
</p:tagLst>
</file>

<file path=ppt/tags/tag202.xml><?xml version="1.0" encoding="utf-8"?>
<p:tagLst xmlns:p="http://schemas.openxmlformats.org/presentationml/2006/main">
  <p:tag name="AS_UNIQUEID" val="3478"/>
</p:tagLst>
</file>

<file path=ppt/tags/tag203.xml><?xml version="1.0" encoding="utf-8"?>
<p:tagLst xmlns:p="http://schemas.openxmlformats.org/presentationml/2006/main">
  <p:tag name="AS_UNIQUEID" val="3479"/>
</p:tagLst>
</file>

<file path=ppt/tags/tag204.xml><?xml version="1.0" encoding="utf-8"?>
<p:tagLst xmlns:p="http://schemas.openxmlformats.org/presentationml/2006/main">
  <p:tag name="AS_UNIQUEID" val="3480"/>
</p:tagLst>
</file>

<file path=ppt/tags/tag205.xml><?xml version="1.0" encoding="utf-8"?>
<p:tagLst xmlns:p="http://schemas.openxmlformats.org/presentationml/2006/main">
  <p:tag name="AS_UNIQUEID" val="3481"/>
</p:tagLst>
</file>

<file path=ppt/tags/tag206.xml><?xml version="1.0" encoding="utf-8"?>
<p:tagLst xmlns:p="http://schemas.openxmlformats.org/presentationml/2006/main">
  <p:tag name="AS_UNIQUEID" val="3482"/>
</p:tagLst>
</file>

<file path=ppt/tags/tag207.xml><?xml version="1.0" encoding="utf-8"?>
<p:tagLst xmlns:p="http://schemas.openxmlformats.org/presentationml/2006/main">
  <p:tag name="AS_UNIQUEID" val="3483"/>
</p:tagLst>
</file>

<file path=ppt/tags/tag208.xml><?xml version="1.0" encoding="utf-8"?>
<p:tagLst xmlns:p="http://schemas.openxmlformats.org/presentationml/2006/main">
  <p:tag name="AS_UNIQUEID" val="3484"/>
</p:tagLst>
</file>

<file path=ppt/tags/tag209.xml><?xml version="1.0" encoding="utf-8"?>
<p:tagLst xmlns:p="http://schemas.openxmlformats.org/presentationml/2006/main">
  <p:tag name="KSO_WM_BEAUTIFY_FLAG" val="#wm#"/>
  <p:tag name="KSO_WM_TEMPLATE_CATEGORY" val="custom"/>
  <p:tag name="KSO_WM_TEMPLATE_INDEX" val="20205081"/>
</p:tagLst>
</file>

<file path=ppt/tags/tag21.xml><?xml version="1.0" encoding="utf-8"?>
<p:tagLst xmlns:p="http://schemas.openxmlformats.org/presentationml/2006/main">
  <p:tag name="AS_UNIQUEID" val="2888"/>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10.xml><?xml version="1.0" encoding="utf-8"?>
<p:tagLst xmlns:p="http://schemas.openxmlformats.org/presentationml/2006/main">
  <p:tag name="AS_UNIQUEID" val="3077"/>
</p:tagLst>
</file>

<file path=ppt/tags/tag211.xml><?xml version="1.0" encoding="utf-8"?>
<p:tagLst xmlns:p="http://schemas.openxmlformats.org/presentationml/2006/main">
  <p:tag name="AS_UNIQUEID" val="3083"/>
</p:tagLst>
</file>

<file path=ppt/tags/tag212.xml><?xml version="1.0" encoding="utf-8"?>
<p:tagLst xmlns:p="http://schemas.openxmlformats.org/presentationml/2006/main">
  <p:tag name="AS_UNIQUEID" val="3089"/>
</p:tagLst>
</file>

<file path=ppt/tags/tag213.xml><?xml version="1.0" encoding="utf-8"?>
<p:tagLst xmlns:p="http://schemas.openxmlformats.org/presentationml/2006/main">
  <p:tag name="AS_UNIQUEID" val="3089"/>
</p:tagLst>
</file>

<file path=ppt/tags/tag214.xml><?xml version="1.0" encoding="utf-8"?>
<p:tagLst xmlns:p="http://schemas.openxmlformats.org/presentationml/2006/main">
  <p:tag name="AS_UNIQUEID" val="3486"/>
</p:tagLst>
</file>

<file path=ppt/tags/tag215.xml><?xml version="1.0" encoding="utf-8"?>
<p:tagLst xmlns:p="http://schemas.openxmlformats.org/presentationml/2006/main">
  <p:tag name="AS_UNIQUEID" val="3487"/>
</p:tagLst>
</file>

<file path=ppt/tags/tag216.xml><?xml version="1.0" encoding="utf-8"?>
<p:tagLst xmlns:p="http://schemas.openxmlformats.org/presentationml/2006/main">
  <p:tag name="AS_UNIQUEID" val="3495"/>
</p:tagLst>
</file>

<file path=ppt/tags/tag217.xml><?xml version="1.0" encoding="utf-8"?>
<p:tagLst xmlns:p="http://schemas.openxmlformats.org/presentationml/2006/main">
  <p:tag name="KSO_WM_BEAUTIFY_FLAG" val="#wm#"/>
  <p:tag name="KSO_WM_TEMPLATE_CATEGORY" val="custom"/>
  <p:tag name="KSO_WM_TEMPLATE_INDEX" val="20205081"/>
</p:tagLst>
</file>

<file path=ppt/tags/tag218.xml><?xml version="1.0" encoding="utf-8"?>
<p:tagLst xmlns:p="http://schemas.openxmlformats.org/presentationml/2006/main">
  <p:tag name="AS_UNIQUEID" val="2871"/>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219.xml><?xml version="1.0" encoding="utf-8"?>
<p:tagLst xmlns:p="http://schemas.openxmlformats.org/presentationml/2006/main">
  <p:tag name="AS_UNIQUEID" val="2872"/>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22.xml><?xml version="1.0" encoding="utf-8"?>
<p:tagLst xmlns:p="http://schemas.openxmlformats.org/presentationml/2006/main">
  <p:tag name="AS_UNIQUEID" val="2890"/>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20.xml><?xml version="1.0" encoding="utf-8"?>
<p:tagLst xmlns:p="http://schemas.openxmlformats.org/presentationml/2006/main">
  <p:tag name="KSO_WM_BEAUTIFY_FLAG" val="#wm#"/>
  <p:tag name="KSO_WM_TEMPLATE_CATEGORY" val="custom"/>
  <p:tag name="KSO_WM_TEMPLATE_INDEX" val="20205081"/>
</p:tagLst>
</file>

<file path=ppt/tags/tag221.xml><?xml version="1.0" encoding="utf-8"?>
<p:tagLst xmlns:p="http://schemas.openxmlformats.org/presentationml/2006/main">
  <p:tag name="AS_UNIQUEID" val="3077"/>
</p:tagLst>
</file>

<file path=ppt/tags/tag222.xml><?xml version="1.0" encoding="utf-8"?>
<p:tagLst xmlns:p="http://schemas.openxmlformats.org/presentationml/2006/main">
  <p:tag name="AS_UNIQUEID" val="3083"/>
</p:tagLst>
</file>

<file path=ppt/tags/tag223.xml><?xml version="1.0" encoding="utf-8"?>
<p:tagLst xmlns:p="http://schemas.openxmlformats.org/presentationml/2006/main">
  <p:tag name="AS_UNIQUEID" val="3089"/>
</p:tagLst>
</file>

<file path=ppt/tags/tag224.xml><?xml version="1.0" encoding="utf-8"?>
<p:tagLst xmlns:p="http://schemas.openxmlformats.org/presentationml/2006/main">
  <p:tag name="AS_UNIQUEID" val="3089"/>
</p:tagLst>
</file>

<file path=ppt/tags/tag225.xml><?xml version="1.0" encoding="utf-8"?>
<p:tagLst xmlns:p="http://schemas.openxmlformats.org/presentationml/2006/main">
  <p:tag name="AS_UNIQUEID" val="3489"/>
</p:tagLst>
</file>

<file path=ppt/tags/tag226.xml><?xml version="1.0" encoding="utf-8"?>
<p:tagLst xmlns:p="http://schemas.openxmlformats.org/presentationml/2006/main">
  <p:tag name="AS_UNIQUEID" val="3490"/>
</p:tagLst>
</file>

<file path=ppt/tags/tag227.xml><?xml version="1.0" encoding="utf-8"?>
<p:tagLst xmlns:p="http://schemas.openxmlformats.org/presentationml/2006/main">
  <p:tag name="KSO_WM_BEAUTIFY_FLAG" val="#wm#"/>
  <p:tag name="KSO_WM_TEMPLATE_CATEGORY" val="custom"/>
  <p:tag name="KSO_WM_TEMPLATE_INDEX" val="20205081"/>
</p:tagLst>
</file>

<file path=ppt/tags/tag228.xml><?xml version="1.0" encoding="utf-8"?>
<p:tagLst xmlns:p="http://schemas.openxmlformats.org/presentationml/2006/main">
  <p:tag name="AS_UNIQUEID" val="2871"/>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229.xml><?xml version="1.0" encoding="utf-8"?>
<p:tagLst xmlns:p="http://schemas.openxmlformats.org/presentationml/2006/main">
  <p:tag name="AS_UNIQUEID" val="2872"/>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23.xml><?xml version="1.0" encoding="utf-8"?>
<p:tagLst xmlns:p="http://schemas.openxmlformats.org/presentationml/2006/main">
  <p:tag name="AS_UNIQUEID" val="2891"/>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30.xml><?xml version="1.0" encoding="utf-8"?>
<p:tagLst xmlns:p="http://schemas.openxmlformats.org/presentationml/2006/main">
  <p:tag name="KSO_WM_BEAUTIFY_FLAG" val="#wm#"/>
  <p:tag name="KSO_WM_TEMPLATE_CATEGORY" val="custom"/>
  <p:tag name="KSO_WM_TEMPLATE_INDEX" val="20205081"/>
</p:tagLst>
</file>

<file path=ppt/tags/tag231.xml><?xml version="1.0" encoding="utf-8"?>
<p:tagLst xmlns:p="http://schemas.openxmlformats.org/presentationml/2006/main">
  <p:tag name="KSO_WM_BEAUTIFY_FLAG" val="#wm#"/>
  <p:tag name="KSO_WM_TEMPLATE_CATEGORY" val="custom"/>
  <p:tag name="KSO_WM_TEMPLATE_INDEX" val="20205081"/>
</p:tagLst>
</file>

<file path=ppt/tags/tag232.xml><?xml version="1.0" encoding="utf-8"?>
<p:tagLst xmlns:p="http://schemas.openxmlformats.org/presentationml/2006/main">
  <p:tag name="AS_UNIQUEID" val="2871"/>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233.xml><?xml version="1.0" encoding="utf-8"?>
<p:tagLst xmlns:p="http://schemas.openxmlformats.org/presentationml/2006/main">
  <p:tag name="AS_UNIQUEID" val="2872"/>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234.xml><?xml version="1.0" encoding="utf-8"?>
<p:tagLst xmlns:p="http://schemas.openxmlformats.org/presentationml/2006/main">
  <p:tag name="KSO_WM_BEAUTIFY_FLAG" val="#wm#"/>
  <p:tag name="KSO_WM_TEMPLATE_CATEGORY" val="custom"/>
  <p:tag name="KSO_WM_TEMPLATE_INDEX" val="20205081"/>
</p:tagLst>
</file>

<file path=ppt/tags/tag235.xml><?xml version="1.0" encoding="utf-8"?>
<p:tagLst xmlns:p="http://schemas.openxmlformats.org/presentationml/2006/main">
  <p:tag name="AS_UNIQUEID" val="2871"/>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236.xml><?xml version="1.0" encoding="utf-8"?>
<p:tagLst xmlns:p="http://schemas.openxmlformats.org/presentationml/2006/main">
  <p:tag name="AS_UNIQUEID" val="2872"/>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237.xml><?xml version="1.0" encoding="utf-8"?>
<p:tagLst xmlns:p="http://schemas.openxmlformats.org/presentationml/2006/main">
  <p:tag name="KSO_WM_BEAUTIFY_FLAG" val="#wm#"/>
  <p:tag name="KSO_WM_TEMPLATE_CATEGORY" val="custom"/>
  <p:tag name="KSO_WM_TEMPLATE_INDEX" val="20205081"/>
</p:tagLst>
</file>

<file path=ppt/tags/tag238.xml><?xml version="1.0" encoding="utf-8"?>
<p:tagLst xmlns:p="http://schemas.openxmlformats.org/presentationml/2006/main">
  <p:tag name="KSO_WM_BEAUTIFY_FLAG" val="#wm#"/>
  <p:tag name="KSO_WM_TEMPLATE_CATEGORY" val="custom"/>
  <p:tag name="KSO_WM_TEMPLATE_INDEX" val="20205081"/>
</p:tagLst>
</file>

<file path=ppt/tags/tag239.xml><?xml version="1.0" encoding="utf-8"?>
<p:tagLst xmlns:p="http://schemas.openxmlformats.org/presentationml/2006/main">
  <p:tag name="KSO_WM_BEAUTIFY_FLAG" val="#wm#"/>
  <p:tag name="KSO_WM_TEMPLATE_CATEGORY" val="custom"/>
  <p:tag name="KSO_WM_TEMPLATE_INDEX" val="20205081"/>
</p:tagLst>
</file>

<file path=ppt/tags/tag24.xml><?xml version="1.0" encoding="utf-8"?>
<p:tagLst xmlns:p="http://schemas.openxmlformats.org/presentationml/2006/main">
  <p:tag name="AS_UNIQUEID" val="2892"/>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40.xml><?xml version="1.0" encoding="utf-8"?>
<p:tagLst xmlns:p="http://schemas.openxmlformats.org/presentationml/2006/main">
  <p:tag name="KSO_WM_BEAUTIFY_FLAG" val="#wm#"/>
  <p:tag name="KSO_WM_TEMPLATE_CATEGORY" val="custom"/>
  <p:tag name="KSO_WM_TEMPLATE_INDEX" val="20205081"/>
</p:tagLst>
</file>

<file path=ppt/tags/tag241.xml><?xml version="1.0" encoding="utf-8"?>
<p:tagLst xmlns:p="http://schemas.openxmlformats.org/presentationml/2006/main">
  <p:tag name="KSO_WM_BEAUTIFY_FLAG" val="#wm#"/>
  <p:tag name="KSO_WM_TEMPLATE_CATEGORY" val="custom"/>
  <p:tag name="KSO_WM_TEMPLATE_INDEX" val="20205081"/>
</p:tagLst>
</file>

<file path=ppt/tags/tag242.xml><?xml version="1.0" encoding="utf-8"?>
<p:tagLst xmlns:p="http://schemas.openxmlformats.org/presentationml/2006/main">
  <p:tag name="KSO_WM_BEAUTIFY_FLAG" val="#wm#"/>
  <p:tag name="KSO_WM_TEMPLATE_CATEGORY" val="custom"/>
  <p:tag name="KSO_WM_TEMPLATE_INDEX" val="20205081"/>
</p:tagLst>
</file>

<file path=ppt/tags/tag243.xml><?xml version="1.0" encoding="utf-8"?>
<p:tagLst xmlns:p="http://schemas.openxmlformats.org/presentationml/2006/main">
  <p:tag name="AS_UNIQUEID" val="2871"/>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244.xml><?xml version="1.0" encoding="utf-8"?>
<p:tagLst xmlns:p="http://schemas.openxmlformats.org/presentationml/2006/main">
  <p:tag name="AS_UNIQUEID" val="2872"/>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245.xml><?xml version="1.0" encoding="utf-8"?>
<p:tagLst xmlns:p="http://schemas.openxmlformats.org/presentationml/2006/main">
  <p:tag name="KSO_WM_BEAUTIFY_FLAG" val="#wm#"/>
  <p:tag name="KSO_WM_TEMPLATE_CATEGORY" val="custom"/>
  <p:tag name="KSO_WM_TEMPLATE_INDEX" val="20205081"/>
</p:tagLst>
</file>

<file path=ppt/tags/tag246.xml><?xml version="1.0" encoding="utf-8"?>
<p:tagLst xmlns:p="http://schemas.openxmlformats.org/presentationml/2006/main">
  <p:tag name="AS_UNIQUEID" val="3278"/>
</p:tagLst>
</file>

<file path=ppt/tags/tag247.xml><?xml version="1.0" encoding="utf-8"?>
<p:tagLst xmlns:p="http://schemas.openxmlformats.org/presentationml/2006/main">
  <p:tag name="AS_UNIQUEID" val="3284"/>
</p:tagLst>
</file>

<file path=ppt/tags/tag248.xml><?xml version="1.0" encoding="utf-8"?>
<p:tagLst xmlns:p="http://schemas.openxmlformats.org/presentationml/2006/main">
  <p:tag name="AS_UNIQUEID" val="3285"/>
  <p:tag name="TABLE_ENDDRAG_ORIGIN_RECT" val="923*422"/>
  <p:tag name="TABLE_ENDDRAG_RECT" val="19*70*923*422"/>
</p:tagLst>
</file>

<file path=ppt/tags/tag249.xml><?xml version="1.0" encoding="utf-8"?>
<p:tagLst xmlns:p="http://schemas.openxmlformats.org/presentationml/2006/main">
  <p:tag name="KSO_WM_BEAUTIFY_FLAG" val="#wm#"/>
  <p:tag name="KSO_WM_TEMPLATE_CATEGORY" val="custom"/>
  <p:tag name="KSO_WM_TEMPLATE_INDEX" val="20205081"/>
</p:tagLst>
</file>

<file path=ppt/tags/tag25.xml><?xml version="1.0" encoding="utf-8"?>
<p:tagLst xmlns:p="http://schemas.openxmlformats.org/presentationml/2006/main">
  <p:tag name="AS_UNIQUEID" val="2893"/>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50.xml><?xml version="1.0" encoding="utf-8"?>
<p:tagLst xmlns:p="http://schemas.openxmlformats.org/presentationml/2006/main">
  <p:tag name="AS_UNIQUEID" val="3269"/>
</p:tagLst>
</file>

<file path=ppt/tags/tag251.xml><?xml version="1.0" encoding="utf-8"?>
<p:tagLst xmlns:p="http://schemas.openxmlformats.org/presentationml/2006/main">
  <p:tag name="AS_UNIQUEID" val="3275"/>
</p:tagLst>
</file>

<file path=ppt/tags/tag252.xml><?xml version="1.0" encoding="utf-8"?>
<p:tagLst xmlns:p="http://schemas.openxmlformats.org/presentationml/2006/main">
  <p:tag name="AS_UNIQUEID" val="3276"/>
  <p:tag name="TABLE_ENDDRAG_ORIGIN_RECT" val="924*461"/>
  <p:tag name="TABLE_ENDDRAG_RECT" val="11*61*924*461"/>
</p:tagLst>
</file>

<file path=ppt/tags/tag253.xml><?xml version="1.0" encoding="utf-8"?>
<p:tagLst xmlns:p="http://schemas.openxmlformats.org/presentationml/2006/main">
  <p:tag name="KSO_WM_BEAUTIFY_FLAG" val="#wm#"/>
  <p:tag name="KSO_WM_TEMPLATE_CATEGORY" val="custom"/>
  <p:tag name="KSO_WM_TEMPLATE_INDEX" val="20205081"/>
</p:tagLst>
</file>

<file path=ppt/tags/tag254.xml><?xml version="1.0" encoding="utf-8"?>
<p:tagLst xmlns:p="http://schemas.openxmlformats.org/presentationml/2006/main">
  <p:tag name="AS_UNIQUEID" val="3309"/>
</p:tagLst>
</file>

<file path=ppt/tags/tag255.xml><?xml version="1.0" encoding="utf-8"?>
<p:tagLst xmlns:p="http://schemas.openxmlformats.org/presentationml/2006/main">
  <p:tag name="AS_UNIQUEID" val="3310"/>
</p:tagLst>
</file>

<file path=ppt/tags/tag256.xml><?xml version="1.0" encoding="utf-8"?>
<p:tagLst xmlns:p="http://schemas.openxmlformats.org/presentationml/2006/main">
  <p:tag name="AS_UNIQUEID" val="3311"/>
</p:tagLst>
</file>

<file path=ppt/tags/tag257.xml><?xml version="1.0" encoding="utf-8"?>
<p:tagLst xmlns:p="http://schemas.openxmlformats.org/presentationml/2006/main">
  <p:tag name="AS_UNIQUEID" val="3312"/>
</p:tagLst>
</file>

<file path=ppt/tags/tag258.xml><?xml version="1.0" encoding="utf-8"?>
<p:tagLst xmlns:p="http://schemas.openxmlformats.org/presentationml/2006/main">
  <p:tag name="AS_UNIQUEID" val="3313"/>
</p:tagLst>
</file>

<file path=ppt/tags/tag259.xml><?xml version="1.0" encoding="utf-8"?>
<p:tagLst xmlns:p="http://schemas.openxmlformats.org/presentationml/2006/main">
  <p:tag name="AS_UNIQUEID" val="3314"/>
</p:tagLst>
</file>

<file path=ppt/tags/tag26.xml><?xml version="1.0" encoding="utf-8"?>
<p:tagLst xmlns:p="http://schemas.openxmlformats.org/presentationml/2006/main">
  <p:tag name="AS_UNIQUEID" val="2894"/>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60.xml><?xml version="1.0" encoding="utf-8"?>
<p:tagLst xmlns:p="http://schemas.openxmlformats.org/presentationml/2006/main">
  <p:tag name="AS_UNIQUEID" val="3315"/>
</p:tagLst>
</file>

<file path=ppt/tags/tag261.xml><?xml version="1.0" encoding="utf-8"?>
<p:tagLst xmlns:p="http://schemas.openxmlformats.org/presentationml/2006/main">
  <p:tag name="AS_UNIQUEID" val="3391"/>
</p:tagLst>
</file>

<file path=ppt/tags/tag262.xml><?xml version="1.0" encoding="utf-8"?>
<p:tagLst xmlns:p="http://schemas.openxmlformats.org/presentationml/2006/main">
  <p:tag name="AS_UNIQUEID" val="3392"/>
  <p:tag name="KSO_WM_BEAUTIFY_FLAG" val=""/>
</p:tagLst>
</file>

<file path=ppt/tags/tag263.xml><?xml version="1.0" encoding="utf-8"?>
<p:tagLst xmlns:p="http://schemas.openxmlformats.org/presentationml/2006/main">
  <p:tag name="AS_UNIQUEID" val="3393"/>
</p:tagLst>
</file>

<file path=ppt/tags/tag264.xml><?xml version="1.0" encoding="utf-8"?>
<p:tagLst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65.xml><?xml version="1.0" encoding="utf-8"?>
<p:tagLst xmlns:p="http://schemas.openxmlformats.org/presentationml/2006/main">
  <p:tag name="AS_UNIQUEID" val="2939"/>
</p:tagLst>
</file>

<file path=ppt/tags/tag266.xml><?xml version="1.0" encoding="utf-8"?>
<p:tagLst xmlns:p="http://schemas.openxmlformats.org/presentationml/2006/main">
  <p:tag name="AS_UNIQUEID" val="2940"/>
</p:tagLst>
</file>

<file path=ppt/tags/tag267.xml><?xml version="1.0" encoding="utf-8"?>
<p:tagLst xmlns:p="http://schemas.openxmlformats.org/presentationml/2006/main">
  <p:tag name="AS_UNIQUEID" val="2941"/>
</p:tagLst>
</file>

<file path=ppt/tags/tag268.xml><?xml version="1.0" encoding="utf-8"?>
<p:tagLst xmlns:p="http://schemas.openxmlformats.org/presentationml/2006/main">
  <p:tag name="AS_UNIQUEID" val="2942"/>
</p:tagLst>
</file>

<file path=ppt/tags/tag269.xml><?xml version="1.0" encoding="utf-8"?>
<p:tagLst xmlns:p="http://schemas.openxmlformats.org/presentationml/2006/main">
  <p:tag name="AS_UNIQUEID" val="2943"/>
</p:tagLst>
</file>

<file path=ppt/tags/tag27.xml><?xml version="1.0" encoding="utf-8"?>
<p:tagLst xmlns:p="http://schemas.openxmlformats.org/presentationml/2006/main">
  <p:tag name="AS_UNIQUEID" val="2895"/>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70.xml><?xml version="1.0" encoding="utf-8"?>
<p:tagLst xmlns:p="http://schemas.openxmlformats.org/presentationml/2006/main">
  <p:tag name="AS_UNIQUEID" val="2944"/>
</p:tagLst>
</file>

<file path=ppt/tags/tag271.xml><?xml version="1.0" encoding="utf-8"?>
<p:tagLst xmlns:p="http://schemas.openxmlformats.org/presentationml/2006/main">
  <p:tag name="AS_UNIQUEID" val="2946"/>
</p:tagLst>
</file>

<file path=ppt/tags/tag272.xml><?xml version="1.0" encoding="utf-8"?>
<p:tagLst xmlns:p="http://schemas.openxmlformats.org/presentationml/2006/main">
  <p:tag name="AS_UNIQUEID" val="2947"/>
</p:tagLst>
</file>

<file path=ppt/tags/tag273.xml><?xml version="1.0" encoding="utf-8"?>
<p:tagLst xmlns:p="http://schemas.openxmlformats.org/presentationml/2006/main">
  <p:tag name="AS_UNIQUEID" val="2948"/>
</p:tagLst>
</file>

<file path=ppt/tags/tag274.xml><?xml version="1.0" encoding="utf-8"?>
<p:tagLst xmlns:p="http://schemas.openxmlformats.org/presentationml/2006/main">
  <p:tag name="AS_UNIQUEID" val="2949"/>
</p:tagLst>
</file>

<file path=ppt/tags/tag275.xml><?xml version="1.0" encoding="utf-8"?>
<p:tagLst xmlns:p="http://schemas.openxmlformats.org/presentationml/2006/main">
  <p:tag name="AS_OS" val="Unix 3.10 unknown"/>
  <p:tag name="AS_RELEASE_DATE" val="2023.03.31"/>
  <p:tag name="AS_TITLE" val="Aspose.Slides for Java"/>
  <p:tag name="AS_VERSION" val="23.3"/>
  <p:tag name="COMMONDATA" val="eyJjb3VudCI6NTguMCwiaGRpZCI6IjdmMzYwZDk4MjVkNWEzMWMzNzMzMDVhYjgzZjliM2FjIiwidXNlckNvdW50IjoxLjB9"/>
  <p:tag name="RESOURCE_RECORD_KEY" val="{&quot;13&quot;:[4646990],&quot;29&quot;:[20405934,20405937],&quot;65&quot;:[20205081]}"/>
  <p:tag name="commondata" val="eyJjb3VudCI6NTguMCwiaGRpZCI6ImRhN2NiNzk0ZTUwNTY1MGRmNTRiNzUzODVmYTBiODdiIiwidXNlckNvdW50IjoxLjB9"/>
</p:tagLst>
</file>

<file path=ppt/tags/tag28.xml><?xml version="1.0" encoding="utf-8"?>
<p:tagLst xmlns:p="http://schemas.openxmlformats.org/presentationml/2006/main">
  <p:tag name="AS_UNIQUEID" val="2896"/>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9.xml><?xml version="1.0" encoding="utf-8"?>
<p:tagLst xmlns:p="http://schemas.openxmlformats.org/presentationml/2006/main">
  <p:tag name="AS_UNIQUEID" val="2897"/>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xml><?xml version="1.0" encoding="utf-8"?>
<p:tagLst xmlns:p="http://schemas.openxmlformats.org/presentationml/2006/main">
  <p:tag name="AS_UNIQUEID" val="2867"/>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30.xml><?xml version="1.0" encoding="utf-8"?>
<p:tagLst xmlns:p="http://schemas.openxmlformats.org/presentationml/2006/main">
  <p:tag name="AS_UNIQUEID" val="2899"/>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1.xml><?xml version="1.0" encoding="utf-8"?>
<p:tagLst xmlns:p="http://schemas.openxmlformats.org/presentationml/2006/main">
  <p:tag name="AS_UNIQUEID" val="2900"/>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2.xml><?xml version="1.0" encoding="utf-8"?>
<p:tagLst xmlns:p="http://schemas.openxmlformats.org/presentationml/2006/main">
  <p:tag name="AS_UNIQUEID" val="2901"/>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3.xml><?xml version="1.0" encoding="utf-8"?>
<p:tagLst xmlns:p="http://schemas.openxmlformats.org/presentationml/2006/main">
  <p:tag name="AS_UNIQUEID" val="2902"/>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4.xml><?xml version="1.0" encoding="utf-8"?>
<p:tagLst xmlns:p="http://schemas.openxmlformats.org/presentationml/2006/main">
  <p:tag name="AS_UNIQUEID" val="2904"/>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35.xml><?xml version="1.0" encoding="utf-8"?>
<p:tagLst xmlns:p="http://schemas.openxmlformats.org/presentationml/2006/main">
  <p:tag name="AS_UNIQUEID" val="2905"/>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36.xml><?xml version="1.0" encoding="utf-8"?>
<p:tagLst xmlns:p="http://schemas.openxmlformats.org/presentationml/2006/main">
  <p:tag name="AS_UNIQUEID" val="2906"/>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37.xml><?xml version="1.0" encoding="utf-8"?>
<p:tagLst xmlns:p="http://schemas.openxmlformats.org/presentationml/2006/main">
  <p:tag name="AS_UNIQUEID" val="2908"/>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38.xml><?xml version="1.0" encoding="utf-8"?>
<p:tagLst xmlns:p="http://schemas.openxmlformats.org/presentationml/2006/main">
  <p:tag name="AS_UNIQUEID" val="2909"/>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39.xml><?xml version="1.0" encoding="utf-8"?>
<p:tagLst xmlns:p="http://schemas.openxmlformats.org/presentationml/2006/main">
  <p:tag name="AS_UNIQUEID" val="2910"/>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xml><?xml version="1.0" encoding="utf-8"?>
<p:tagLst xmlns:p="http://schemas.openxmlformats.org/presentationml/2006/main">
  <p:tag name="AS_UNIQUEID" val="2868"/>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40.xml><?xml version="1.0" encoding="utf-8"?>
<p:tagLst xmlns:p="http://schemas.openxmlformats.org/presentationml/2006/main">
  <p:tag name="AS_UNIQUEID" val="2911"/>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1.xml><?xml version="1.0" encoding="utf-8"?>
<p:tagLst xmlns:p="http://schemas.openxmlformats.org/presentationml/2006/main">
  <p:tag name="AS_UNIQUEID" val="2912"/>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2.xml><?xml version="1.0" encoding="utf-8"?>
<p:tagLst xmlns:p="http://schemas.openxmlformats.org/presentationml/2006/main">
  <p:tag name="AS_UNIQUEID" val="2913"/>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3.xml><?xml version="1.0" encoding="utf-8"?>
<p:tagLst xmlns:p="http://schemas.openxmlformats.org/presentationml/2006/main">
  <p:tag name="AS_UNIQUEID" val="2915"/>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44.xml><?xml version="1.0" encoding="utf-8"?>
<p:tagLst xmlns:p="http://schemas.openxmlformats.org/presentationml/2006/main">
  <p:tag name="AS_UNIQUEID" val="2916"/>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45.xml><?xml version="1.0" encoding="utf-8"?>
<p:tagLst xmlns:p="http://schemas.openxmlformats.org/presentationml/2006/main">
  <p:tag name="AS_UNIQUEID" val="2917"/>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46.xml><?xml version="1.0" encoding="utf-8"?>
<p:tagLst xmlns:p="http://schemas.openxmlformats.org/presentationml/2006/main">
  <p:tag name="AS_UNIQUEID" val="2918"/>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47.xml><?xml version="1.0" encoding="utf-8"?>
<p:tagLst xmlns:p="http://schemas.openxmlformats.org/presentationml/2006/main">
  <p:tag name="AS_UNIQUEID" val="2919"/>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48.xml><?xml version="1.0" encoding="utf-8"?>
<p:tagLst xmlns:p="http://schemas.openxmlformats.org/presentationml/2006/main">
  <p:tag name="AS_UNIQUEID" val="2921"/>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49.xml><?xml version="1.0" encoding="utf-8"?>
<p:tagLst xmlns:p="http://schemas.openxmlformats.org/presentationml/2006/main">
  <p:tag name="AS_UNIQUEID" val="2922"/>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xml><?xml version="1.0" encoding="utf-8"?>
<p:tagLst xmlns:p="http://schemas.openxmlformats.org/presentationml/2006/main">
  <p:tag name="AS_UNIQUEID" val="2869"/>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50.xml><?xml version="1.0" encoding="utf-8"?>
<p:tagLst xmlns:p="http://schemas.openxmlformats.org/presentationml/2006/main">
  <p:tag name="AS_UNIQUEID" val="2923"/>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1.xml><?xml version="1.0" encoding="utf-8"?>
<p:tagLst xmlns:p="http://schemas.openxmlformats.org/presentationml/2006/main">
  <p:tag name="AS_UNIQUEID" val="2924"/>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2.xml><?xml version="1.0" encoding="utf-8"?>
<p:tagLst xmlns:p="http://schemas.openxmlformats.org/presentationml/2006/main">
  <p:tag name="AS_UNIQUEID" val="2926"/>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3.xml><?xml version="1.0" encoding="utf-8"?>
<p:tagLst xmlns:p="http://schemas.openxmlformats.org/presentationml/2006/main">
  <p:tag name="AS_UNIQUEID" val="2927"/>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4.xml><?xml version="1.0" encoding="utf-8"?>
<p:tagLst xmlns:p="http://schemas.openxmlformats.org/presentationml/2006/main">
  <p:tag name="AS_UNIQUEID" val="2928"/>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5.xml><?xml version="1.0" encoding="utf-8"?>
<p:tagLst xmlns:p="http://schemas.openxmlformats.org/presentationml/2006/main">
  <p:tag name="AS_UNIQUEID" val="2929"/>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6.xml><?xml version="1.0" encoding="utf-8"?>
<p:tagLst xmlns:p="http://schemas.openxmlformats.org/presentationml/2006/main">
  <p:tag name="AS_UNIQUEID" val="2930"/>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7.xml><?xml version="1.0" encoding="utf-8"?>
<p:tagLst xmlns:p="http://schemas.openxmlformats.org/presentationml/2006/main">
  <p:tag name="AS_UNIQUEID" val="2932"/>
  <p:tag name="KSO_WM_BEAUTIFY_FLAG" val="#wm#"/>
  <p:tag name="KSO_WM_TAG_VERSION" val="1.0"/>
  <p:tag name="KSO_WM_TEMPLATE_CATEGORY" val="custom"/>
  <p:tag name="KSO_WM_TEMPLATE_INDEX" val="20205081"/>
  <p:tag name="KSO_WM_UNIT_COMPATIBLE" val="0"/>
  <p:tag name="KSO_WM_UNIT_DIAGRAM_ISNUMVISUAL" val="0"/>
  <p:tag name="KSO_WM_UNIT_DIAGRAM_ISREFERUNIT" val="0"/>
  <p:tag name="KSO_WM_UNIT_HIGHLIGHT" val="0"/>
  <p:tag name="KSO_WM_UNIT_ID" val="_0**"/>
  <p:tag name="KSO_WM_UNIT_LAYERLEVEL" val="1"/>
</p:tagLst>
</file>

<file path=ppt/tags/tag58.xml><?xml version="1.0" encoding="utf-8"?>
<p:tagLst xmlns:p="http://schemas.openxmlformats.org/presentationml/2006/main">
  <p:tag name="AS_UNIQUEID" val="2933"/>
  <p:tag name="KSO_WM_BEAUTIFY_FLAG" val="#wm#"/>
  <p:tag name="KSO_WM_TAG_VERSION" val="1.0"/>
  <p:tag name="KSO_WM_TEMPLATE_CATEGORY" val="custom"/>
  <p:tag name="KSO_WM_TEMPLATE_INDEX" val="20205081"/>
  <p:tag name="KSO_WM_UNIT_COMPATIBLE" val="0"/>
  <p:tag name="KSO_WM_UNIT_DIAGRAM_ISNUMVISUAL" val="0"/>
  <p:tag name="KSO_WM_UNIT_DIAGRAM_ISREFERUNIT" val="0"/>
  <p:tag name="KSO_WM_UNIT_HIGHLIGHT" val="0"/>
  <p:tag name="KSO_WM_UNIT_ID" val="_0**"/>
  <p:tag name="KSO_WM_UNIT_LAYERLEVEL" val="1"/>
</p:tagLst>
</file>

<file path=ppt/tags/tag59.xml><?xml version="1.0" encoding="utf-8"?>
<p:tagLst xmlns:p="http://schemas.openxmlformats.org/presentationml/2006/main">
  <p:tag name="AS_UNIQUEID" val="2934"/>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6.xml><?xml version="1.0" encoding="utf-8"?>
<p:tagLst xmlns:p="http://schemas.openxmlformats.org/presentationml/2006/main">
  <p:tag name="AS_UNIQUEID" val="2871"/>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60.xml><?xml version="1.0" encoding="utf-8"?>
<p:tagLst xmlns:p="http://schemas.openxmlformats.org/presentationml/2006/main">
  <p:tag name="AS_UNIQUEID" val="2935"/>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61.xml><?xml version="1.0" encoding="utf-8"?>
<p:tagLst xmlns:p="http://schemas.openxmlformats.org/presentationml/2006/main">
  <p:tag name="AS_UNIQUEID" val="2936"/>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62.xml><?xml version="1.0" encoding="utf-8"?>
<p:tagLst xmlns:p="http://schemas.openxmlformats.org/presentationml/2006/main">
  <p:tag name="AS_UNIQUEID" val="2937"/>
</p:tagLst>
</file>

<file path=ppt/tags/tag63.xml><?xml version="1.0" encoding="utf-8"?>
<p:tagLst xmlns:p="http://schemas.openxmlformats.org/presentationml/2006/main">
  <p:tag name="AS_UNIQUEID" val="3330"/>
</p:tagLst>
</file>

<file path=ppt/tags/tag64.xml><?xml version="1.0" encoding="utf-8"?>
<p:tagLst xmlns:p="http://schemas.openxmlformats.org/presentationml/2006/main">
  <p:tag name="AS_UNIQUEID" val="3406"/>
</p:tagLst>
</file>

<file path=ppt/tags/tag65.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66.xml><?xml version="1.0" encoding="utf-8"?>
<p:tagLst xmlns:p="http://schemas.openxmlformats.org/presentationml/2006/main">
  <p:tag name="AS_UNIQUEID" val="3028"/>
</p:tagLst>
</file>

<file path=ppt/tags/tag67.xml><?xml version="1.0" encoding="utf-8"?>
<p:tagLst xmlns:p="http://schemas.openxmlformats.org/presentationml/2006/main">
  <p:tag name="AS_UNIQUEID" val="3029"/>
</p:tagLst>
</file>

<file path=ppt/tags/tag68.xml><?xml version="1.0" encoding="utf-8"?>
<p:tagLst xmlns:p="http://schemas.openxmlformats.org/presentationml/2006/main">
  <p:tag name="AS_UNIQUEID" val="3030"/>
</p:tagLst>
</file>

<file path=ppt/tags/tag69.xml><?xml version="1.0" encoding="utf-8"?>
<p:tagLst xmlns:p="http://schemas.openxmlformats.org/presentationml/2006/main">
  <p:tag name="AS_UNIQUEID" val="3031"/>
</p:tagLst>
</file>

<file path=ppt/tags/tag7.xml><?xml version="1.0" encoding="utf-8"?>
<p:tagLst xmlns:p="http://schemas.openxmlformats.org/presentationml/2006/main">
  <p:tag name="AS_UNIQUEID" val="2872"/>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70.xml><?xml version="1.0" encoding="utf-8"?>
<p:tagLst xmlns:p="http://schemas.openxmlformats.org/presentationml/2006/main">
  <p:tag name="AS_UNIQUEID" val="3032"/>
</p:tagLst>
</file>

<file path=ppt/tags/tag71.xml><?xml version="1.0" encoding="utf-8"?>
<p:tagLst xmlns:p="http://schemas.openxmlformats.org/presentationml/2006/main">
  <p:tag name="AS_UNIQUEID" val="3033"/>
</p:tagLst>
</file>

<file path=ppt/tags/tag72.xml><?xml version="1.0" encoding="utf-8"?>
<p:tagLst xmlns:p="http://schemas.openxmlformats.org/presentationml/2006/main">
  <p:tag name="AS_UNIQUEID" val="3035"/>
  <p:tag name="KSO_WM_DIAGRAM_VIRTUALLY_FRAME" val="{&quot;height&quot;:372.9416535433071,&quot;left&quot;:179.6,&quot;top&quot;:109.8083464566929,&quot;width&quot;:755.9274015748031}"/>
</p:tagLst>
</file>

<file path=ppt/tags/tag73.xml><?xml version="1.0" encoding="utf-8"?>
<p:tagLst xmlns:p="http://schemas.openxmlformats.org/presentationml/2006/main">
  <p:tag name="AS_UNIQUEID" val="3036"/>
  <p:tag name="KSO_WM_DIAGRAM_VIRTUALLY_FRAME" val="{&quot;height&quot;:372.9416535433071,&quot;left&quot;:179.6,&quot;top&quot;:109.8083464566929,&quot;width&quot;:755.9274015748031}"/>
</p:tagLst>
</file>

<file path=ppt/tags/tag74.xml><?xml version="1.0" encoding="utf-8"?>
<p:tagLst xmlns:p="http://schemas.openxmlformats.org/presentationml/2006/main">
  <p:tag name="AS_UNIQUEID" val="3037"/>
  <p:tag name="KSO_WM_DIAGRAM_VIRTUALLY_FRAME" val="{&quot;height&quot;:372.9416535433071,&quot;left&quot;:179.6,&quot;top&quot;:109.8083464566929,&quot;width&quot;:755.9274015748031}"/>
</p:tagLst>
</file>

<file path=ppt/tags/tag75.xml><?xml version="1.0" encoding="utf-8"?>
<p:tagLst xmlns:p="http://schemas.openxmlformats.org/presentationml/2006/main">
  <p:tag name="AS_UNIQUEID" val="3038"/>
  <p:tag name="KSO_WM_DIAGRAM_VIRTUALLY_FRAME" val="{&quot;height&quot;:372.9416535433071,&quot;left&quot;:179.6,&quot;top&quot;:109.8083464566929,&quot;width&quot;:755.9274015748031}"/>
</p:tagLst>
</file>

<file path=ppt/tags/tag76.xml><?xml version="1.0" encoding="utf-8"?>
<p:tagLst xmlns:p="http://schemas.openxmlformats.org/presentationml/2006/main">
  <p:tag name="AS_UNIQUEID" val="3039"/>
  <p:tag name="KSO_WM_DIAGRAM_VIRTUALLY_FRAME" val="{&quot;height&quot;:372.9416535433071,&quot;left&quot;:179.6,&quot;top&quot;:109.8083464566929,&quot;width&quot;:755.9274015748031}"/>
</p:tagLst>
</file>

<file path=ppt/tags/tag77.xml><?xml version="1.0" encoding="utf-8"?>
<p:tagLst xmlns:p="http://schemas.openxmlformats.org/presentationml/2006/main">
  <p:tag name="AS_UNIQUEID" val="3040"/>
  <p:tag name="KSO_WM_DIAGRAM_VIRTUALLY_FRAME" val="{&quot;height&quot;:372.9416535433071,&quot;left&quot;:179.6,&quot;top&quot;:109.8083464566929,&quot;width&quot;:755.9274015748031}"/>
</p:tagLst>
</file>

<file path=ppt/tags/tag78.xml><?xml version="1.0" encoding="utf-8"?>
<p:tagLst xmlns:p="http://schemas.openxmlformats.org/presentationml/2006/main">
  <p:tag name="AS_UNIQUEID" val="3041"/>
  <p:tag name="KSO_WM_DIAGRAM_VIRTUALLY_FRAME" val="{&quot;height&quot;:372.9416535433071,&quot;left&quot;:179.6,&quot;top&quot;:109.8083464566929,&quot;width&quot;:755.9274015748031}"/>
</p:tagLst>
</file>

<file path=ppt/tags/tag79.xml><?xml version="1.0" encoding="utf-8"?>
<p:tagLst xmlns:p="http://schemas.openxmlformats.org/presentationml/2006/main">
  <p:tag name="AS_UNIQUEID" val="3042"/>
  <p:tag name="KSO_WM_DIAGRAM_VIRTUALLY_FRAME" val="{&quot;height&quot;:372.9416535433071,&quot;left&quot;:179.6,&quot;top&quot;:109.8083464566929,&quot;width&quot;:755.9274015748031}"/>
</p:tagLst>
</file>

<file path=ppt/tags/tag8.xml><?xml version="1.0" encoding="utf-8"?>
<p:tagLst xmlns:p="http://schemas.openxmlformats.org/presentationml/2006/main">
  <p:tag name="AS_UNIQUEID" val="2873"/>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80.xml><?xml version="1.0" encoding="utf-8"?>
<p:tagLst xmlns:p="http://schemas.openxmlformats.org/presentationml/2006/main">
  <p:tag name="AS_UNIQUEID" val="3043"/>
  <p:tag name="KSO_WM_DIAGRAM_VIRTUALLY_FRAME" val="{&quot;height&quot;:372.9416535433071,&quot;left&quot;:179.6,&quot;top&quot;:109.8083464566929,&quot;width&quot;:755.9274015748031}"/>
</p:tagLst>
</file>

<file path=ppt/tags/tag81.xml><?xml version="1.0" encoding="utf-8"?>
<p:tagLst xmlns:p="http://schemas.openxmlformats.org/presentationml/2006/main">
  <p:tag name="AS_UNIQUEID" val="3044"/>
  <p:tag name="KSO_WM_DIAGRAM_VIRTUALLY_FRAME" val="{&quot;height&quot;:372.9416535433071,&quot;left&quot;:179.6,&quot;top&quot;:109.8083464566929,&quot;width&quot;:755.9274015748031}"/>
</p:tagLst>
</file>

<file path=ppt/tags/tag82.xml><?xml version="1.0" encoding="utf-8"?>
<p:tagLst xmlns:p="http://schemas.openxmlformats.org/presentationml/2006/main">
  <p:tag name="AS_UNIQUEID" val="3045"/>
  <p:tag name="KSO_WM_DIAGRAM_VIRTUALLY_FRAME" val="{&quot;height&quot;:372.9416535433071,&quot;left&quot;:179.6,&quot;top&quot;:109.8083464566929,&quot;width&quot;:755.9274015748031}"/>
</p:tagLst>
</file>

<file path=ppt/tags/tag83.xml><?xml version="1.0" encoding="utf-8"?>
<p:tagLst xmlns:p="http://schemas.openxmlformats.org/presentationml/2006/main">
  <p:tag name="AS_UNIQUEID" val="3046"/>
  <p:tag name="KSO_WM_DIAGRAM_VIRTUALLY_FRAME" val="{&quot;height&quot;:372.9416535433071,&quot;left&quot;:179.6,&quot;top&quot;:109.8083464566929,&quot;width&quot;:755.9274015748031}"/>
</p:tagLst>
</file>

<file path=ppt/tags/tag84.xml><?xml version="1.0" encoding="utf-8"?>
<p:tagLst xmlns:p="http://schemas.openxmlformats.org/presentationml/2006/main">
  <p:tag name="AS_UNIQUEID" val="3047"/>
  <p:tag name="KSO_WM_DIAGRAM_VIRTUALLY_FRAME" val="{&quot;height&quot;:372.9416535433071,&quot;left&quot;:179.6,&quot;top&quot;:109.8083464566929,&quot;width&quot;:755.9274015748031}"/>
</p:tagLst>
</file>

<file path=ppt/tags/tag85.xml><?xml version="1.0" encoding="utf-8"?>
<p:tagLst xmlns:p="http://schemas.openxmlformats.org/presentationml/2006/main">
  <p:tag name="AS_UNIQUEID" val="3048"/>
  <p:tag name="KSO_WM_DIAGRAM_VIRTUALLY_FRAME" val="{&quot;height&quot;:372.9416535433071,&quot;left&quot;:179.6,&quot;top&quot;:109.8083464566929,&quot;width&quot;:755.9274015748031}"/>
</p:tagLst>
</file>

<file path=ppt/tags/tag86.xml><?xml version="1.0" encoding="utf-8"?>
<p:tagLst xmlns:p="http://schemas.openxmlformats.org/presentationml/2006/main">
  <p:tag name="AS_UNIQUEID" val="3049"/>
  <p:tag name="KSO_WM_DIAGRAM_VIRTUALLY_FRAME" val="{&quot;height&quot;:372.9416535433071,&quot;left&quot;:179.6,&quot;top&quot;:109.8083464566929,&quot;width&quot;:755.9274015748031}"/>
</p:tagLst>
</file>

<file path=ppt/tags/tag87.xml><?xml version="1.0" encoding="utf-8"?>
<p:tagLst xmlns:p="http://schemas.openxmlformats.org/presentationml/2006/main">
  <p:tag name="AS_UNIQUEID" val="3050"/>
  <p:tag name="KSO_WM_DIAGRAM_VIRTUALLY_FRAME" val="{&quot;height&quot;:372.9416535433071,&quot;left&quot;:179.6,&quot;top&quot;:109.8083464566929,&quot;width&quot;:755.9274015748031}"/>
</p:tagLst>
</file>

<file path=ppt/tags/tag88.xml><?xml version="1.0" encoding="utf-8"?>
<p:tagLst xmlns:p="http://schemas.openxmlformats.org/presentationml/2006/main">
  <p:tag name="AS_UNIQUEID" val="3051"/>
  <p:tag name="KSO_WM_DIAGRAM_VIRTUALLY_FRAME" val="{&quot;height&quot;:372.9416535433071,&quot;left&quot;:179.6,&quot;top&quot;:109.8083464566929,&quot;width&quot;:755.9274015748031}"/>
</p:tagLst>
</file>

<file path=ppt/tags/tag89.xml><?xml version="1.0" encoding="utf-8"?>
<p:tagLst xmlns:p="http://schemas.openxmlformats.org/presentationml/2006/main">
  <p:tag name="AS_UNIQUEID" val="3052"/>
  <p:tag name="KSO_WM_DIAGRAM_VIRTUALLY_FRAME" val="{&quot;height&quot;:372.9416535433071,&quot;left&quot;:179.6,&quot;top&quot;:109.8083464566929,&quot;width&quot;:755.9274015748031}"/>
</p:tagLst>
</file>

<file path=ppt/tags/tag9.xml><?xml version="1.0" encoding="utf-8"?>
<p:tagLst xmlns:p="http://schemas.openxmlformats.org/presentationml/2006/main">
  <p:tag name="AS_UNIQUEID" val="2874"/>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90.xml><?xml version="1.0" encoding="utf-8"?>
<p:tagLst xmlns:p="http://schemas.openxmlformats.org/presentationml/2006/main">
  <p:tag name="AS_UNIQUEID" val="3053"/>
  <p:tag name="KSO_WM_DIAGRAM_VIRTUALLY_FRAME" val="{&quot;height&quot;:372.9416535433071,&quot;left&quot;:179.6,&quot;top&quot;:109.8083464566929,&quot;width&quot;:755.9274015748031}"/>
</p:tagLst>
</file>

<file path=ppt/tags/tag91.xml><?xml version="1.0" encoding="utf-8"?>
<p:tagLst xmlns:p="http://schemas.openxmlformats.org/presentationml/2006/main">
  <p:tag name="AS_UNIQUEID" val="3054"/>
  <p:tag name="KSO_WM_DIAGRAM_VIRTUALLY_FRAME" val="{&quot;height&quot;:372.9416535433071,&quot;left&quot;:179.6,&quot;top&quot;:109.8083464566929,&quot;width&quot;:755.9274015748031}"/>
</p:tagLst>
</file>

<file path=ppt/tags/tag92.xml><?xml version="1.0" encoding="utf-8"?>
<p:tagLst xmlns:p="http://schemas.openxmlformats.org/presentationml/2006/main">
  <p:tag name="AS_UNIQUEID" val="3055"/>
  <p:tag name="KSO_WM_DIAGRAM_VIRTUALLY_FRAME" val="{&quot;height&quot;:372.9416535433071,&quot;left&quot;:179.6,&quot;top&quot;:109.8083464566929,&quot;width&quot;:755.9274015748031}"/>
</p:tagLst>
</file>

<file path=ppt/tags/tag93.xml><?xml version="1.0" encoding="utf-8"?>
<p:tagLst xmlns:p="http://schemas.openxmlformats.org/presentationml/2006/main">
  <p:tag name="AS_UNIQUEID" val="3056"/>
  <p:tag name="KSO_WM_DIAGRAM_VIRTUALLY_FRAME" val="{&quot;height&quot;:372.9416535433071,&quot;left&quot;:179.6,&quot;top&quot;:109.8083464566929,&quot;width&quot;:755.9274015748031}"/>
</p:tagLst>
</file>

<file path=ppt/tags/tag94.xml><?xml version="1.0" encoding="utf-8"?>
<p:tagLst xmlns:p="http://schemas.openxmlformats.org/presentationml/2006/main">
  <p:tag name="AS_UNIQUEID" val="3057"/>
  <p:tag name="KSO_WM_DIAGRAM_VIRTUALLY_FRAME" val="{&quot;height&quot;:372.9416535433071,&quot;left&quot;:179.6,&quot;top&quot;:109.8083464566929,&quot;width&quot;:755.9274015748031}"/>
</p:tagLst>
</file>

<file path=ppt/tags/tag95.xml><?xml version="1.0" encoding="utf-8"?>
<p:tagLst xmlns:p="http://schemas.openxmlformats.org/presentationml/2006/main">
  <p:tag name="AS_UNIQUEID" val="3058"/>
  <p:tag name="KSO_WM_DIAGRAM_VIRTUALLY_FRAME" val="{&quot;height&quot;:372.9416535433071,&quot;left&quot;:179.6,&quot;top&quot;:109.8083464566929,&quot;width&quot;:755.9274015748031}"/>
</p:tagLst>
</file>

<file path=ppt/tags/tag96.xml><?xml version="1.0" encoding="utf-8"?>
<p:tagLst xmlns:p="http://schemas.openxmlformats.org/presentationml/2006/main">
  <p:tag name="AS_UNIQUEID" val="3059"/>
  <p:tag name="KSO_WM_DIAGRAM_VIRTUALLY_FRAME" val="{&quot;height&quot;:372.9416535433071,&quot;left&quot;:179.6,&quot;top&quot;:109.8083464566929,&quot;width&quot;:755.9274015748031}"/>
</p:tagLst>
</file>

<file path=ppt/tags/tag97.xml><?xml version="1.0" encoding="utf-8"?>
<p:tagLst xmlns:p="http://schemas.openxmlformats.org/presentationml/2006/main">
  <p:tag name="AS_UNIQUEID" val="3060"/>
  <p:tag name="KSO_WM_DIAGRAM_VIRTUALLY_FRAME" val="{&quot;height&quot;:372.9416535433071,&quot;left&quot;:179.6,&quot;top&quot;:109.8083464566929,&quot;width&quot;:755.9274015748031}"/>
</p:tagLst>
</file>

<file path=ppt/tags/tag98.xml><?xml version="1.0" encoding="utf-8"?>
<p:tagLst xmlns:p="http://schemas.openxmlformats.org/presentationml/2006/main">
  <p:tag name="AS_UNIQUEID" val="3061"/>
  <p:tag name="KSO_WM_DIAGRAM_VIRTUALLY_FRAME" val="{&quot;height&quot;:372.9416535433071,&quot;left&quot;:179.6,&quot;top&quot;:109.8083464566929,&quot;width&quot;:755.9274015748031}"/>
</p:tagLst>
</file>

<file path=ppt/tags/tag99.xml><?xml version="1.0" encoding="utf-8"?>
<p:tagLst xmlns:p="http://schemas.openxmlformats.org/presentationml/2006/main">
  <p:tag name="AS_UNIQUEID" val="3062"/>
  <p:tag name="KSO_WM_DIAGRAM_VIRTUALLY_FRAME" val="{&quot;height&quot;:372.9416535433071,&quot;left&quot;:179.6,&quot;top&quot;:109.8083464566929,&quot;width&quot;:755.9274015748031}"/>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15584</Words>
  <Application>WPS 演示</Application>
  <PresentationFormat/>
  <Paragraphs>465</Paragraphs>
  <Slides>31</Slides>
  <Notes>0</Notes>
  <HiddenSlides>0</HiddenSlides>
  <MMClips>1</MMClips>
  <ScaleCrop>false</ScaleCrop>
  <HeadingPairs>
    <vt:vector size="6" baseType="variant">
      <vt:variant>
        <vt:lpstr>已用的字体</vt:lpstr>
      </vt:variant>
      <vt:variant>
        <vt:i4>19</vt:i4>
      </vt:variant>
      <vt:variant>
        <vt:lpstr>主题</vt:lpstr>
      </vt:variant>
      <vt:variant>
        <vt:i4>1</vt:i4>
      </vt:variant>
      <vt:variant>
        <vt:lpstr>幻灯片标题</vt:lpstr>
      </vt:variant>
      <vt:variant>
        <vt:i4>31</vt:i4>
      </vt:variant>
    </vt:vector>
  </HeadingPairs>
  <TitlesOfParts>
    <vt:vector size="51" baseType="lpstr">
      <vt:lpstr>Arial</vt:lpstr>
      <vt:lpstr>宋体</vt:lpstr>
      <vt:lpstr>Wingdings</vt:lpstr>
      <vt:lpstr>微软雅黑</vt:lpstr>
      <vt:lpstr>Wingdings</vt:lpstr>
      <vt:lpstr>华文中宋</vt:lpstr>
      <vt:lpstr>Arial</vt:lpstr>
      <vt:lpstr>等线</vt:lpstr>
      <vt:lpstr>Times New Roman</vt:lpstr>
      <vt:lpstr>Times New Roman Regular</vt:lpstr>
      <vt:lpstr>Times New Roman</vt:lpstr>
      <vt:lpstr>Helvetica</vt:lpstr>
      <vt:lpstr>仿宋</vt:lpstr>
      <vt:lpstr>黑体</vt:lpstr>
      <vt:lpstr>Calibri</vt:lpstr>
      <vt:lpstr>Calibri</vt:lpstr>
      <vt:lpstr>Arial Unicode MS</vt:lpstr>
      <vt:lpstr>Impact</vt:lpstr>
      <vt:lpstr>思源黑体 CN Bold</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存在的问题  +0.5到1.5，也有-1和持平</vt:lpstr>
      <vt:lpstr>PowerPoint 演示文稿</vt:lpstr>
      <vt:lpstr>PowerPoint 演示文稿</vt:lpstr>
      <vt:lpstr>PowerPoint 演示文稿</vt:lpstr>
      <vt:lpstr>润色</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学生优秀习作</vt:lpstr>
      <vt:lpstr>Some good descriptions</vt:lpstr>
      <vt:lpstr>Some good descriptions</vt:lpstr>
      <vt:lpstr>Some good descriptions</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阿文</cp:lastModifiedBy>
  <cp:revision>9</cp:revision>
  <cp:lastPrinted>2024-12-02T22:05:00Z</cp:lastPrinted>
  <dcterms:created xsi:type="dcterms:W3CDTF">2024-12-02T22:05:00Z</dcterms:created>
  <dcterms:modified xsi:type="dcterms:W3CDTF">2026-03-31T02:31:57Z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KSOProductBuildVer">
    <vt:lpwstr>2052-12.1.0.21541</vt:lpwstr>
  </property>
  <property fmtid="{D5CDD505-2E9C-101B-9397-08002B2CF9AE}" pid="7" name="ICV">
    <vt:lpwstr>6FF9A94FE345460AA017864301C59418_13</vt:lpwstr>
  </property>
</Properties>
</file>