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21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CA80EC7-DFE8-43E0-A313-851109A9B0DC}" type="datetimeFigureOut">
              <a:rPr lang="zh-CN" altLang="en-US" smtClean="0"/>
              <a:t>2026-05-25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28709E-E79B-442F-9E79-47CC7FED7E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51836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80EC7-DFE8-43E0-A313-851109A9B0DC}" type="datetimeFigureOut">
              <a:rPr lang="zh-CN" altLang="en-US" smtClean="0"/>
              <a:t>2026-05-25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709E-E79B-442F-9E79-47CC7FED7E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4392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80EC7-DFE8-43E0-A313-851109A9B0DC}" type="datetimeFigureOut">
              <a:rPr lang="zh-CN" altLang="en-US" smtClean="0"/>
              <a:t>2026-05-25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709E-E79B-442F-9E79-47CC7FED7E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6644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80EC7-DFE8-43E0-A313-851109A9B0DC}" type="datetimeFigureOut">
              <a:rPr lang="zh-CN" altLang="en-US" smtClean="0"/>
              <a:t>2026-05-25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709E-E79B-442F-9E79-47CC7FED7E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3357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CA80EC7-DFE8-43E0-A313-851109A9B0DC}" type="datetimeFigureOut">
              <a:rPr lang="zh-CN" altLang="en-US" smtClean="0"/>
              <a:t>2026-05-25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728709E-E79B-442F-9E79-47CC7FED7E93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9887229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80EC7-DFE8-43E0-A313-851109A9B0DC}" type="datetimeFigureOut">
              <a:rPr lang="zh-CN" altLang="en-US" smtClean="0"/>
              <a:t>2026-05-25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709E-E79B-442F-9E79-47CC7FED7E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460863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80EC7-DFE8-43E0-A313-851109A9B0DC}" type="datetimeFigureOut">
              <a:rPr lang="zh-CN" altLang="en-US" smtClean="0"/>
              <a:t>2026-05-25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709E-E79B-442F-9E79-47CC7FED7E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8713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80EC7-DFE8-43E0-A313-851109A9B0DC}" type="datetimeFigureOut">
              <a:rPr lang="zh-CN" altLang="en-US" smtClean="0"/>
              <a:t>2026-05-25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709E-E79B-442F-9E79-47CC7FED7E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15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80EC7-DFE8-43E0-A313-851109A9B0DC}" type="datetimeFigureOut">
              <a:rPr lang="zh-CN" altLang="en-US" smtClean="0"/>
              <a:t>2026-05-25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709E-E79B-442F-9E79-47CC7FED7E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8257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4CA80EC7-DFE8-43E0-A313-851109A9B0DC}" type="datetimeFigureOut">
              <a:rPr lang="zh-CN" altLang="en-US" smtClean="0"/>
              <a:t>2026-05-25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F728709E-E79B-442F-9E79-47CC7FED7E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897709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4CA80EC7-DFE8-43E0-A313-851109A9B0DC}" type="datetimeFigureOut">
              <a:rPr lang="zh-CN" altLang="en-US" smtClean="0"/>
              <a:t>2026-05-25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F728709E-E79B-442F-9E79-47CC7FED7E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6816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CA80EC7-DFE8-43E0-A313-851109A9B0DC}" type="datetimeFigureOut">
              <a:rPr lang="zh-CN" altLang="en-US" smtClean="0"/>
              <a:t>2026-05-25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728709E-E79B-442F-9E79-47CC7FED7E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60289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2.mp3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4" Type="http://schemas.openxmlformats.org/officeDocument/2006/relationships/audio" Target="../media/media2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/>
              <a:t>Week 13</a:t>
            </a:r>
            <a:br>
              <a:rPr lang="en-US" altLang="zh-CN" dirty="0" smtClean="0"/>
            </a:br>
            <a:r>
              <a:rPr lang="en-US" altLang="zh-CN" sz="6600" dirty="0" smtClean="0"/>
              <a:t>05.26-27</a:t>
            </a:r>
            <a:endParaRPr lang="zh-CN" altLang="en-US" sz="66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 smtClean="0"/>
              <a:t>English Morning reading-out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5550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03020" y="640080"/>
            <a:ext cx="95554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 smtClean="0"/>
              <a:t>05.26 </a:t>
            </a:r>
            <a:r>
              <a:rPr lang="zh-CN" altLang="en-US" sz="3200" b="1" dirty="0" smtClean="0"/>
              <a:t>以下所有齐</a:t>
            </a:r>
            <a:r>
              <a:rPr lang="zh-CN" altLang="en-US" sz="3200" b="1" dirty="0"/>
              <a:t>读两</a:t>
            </a:r>
            <a:r>
              <a:rPr lang="zh-CN" altLang="en-US" sz="3200" b="1" dirty="0" smtClean="0"/>
              <a:t>遍</a:t>
            </a:r>
            <a:endParaRPr lang="en-US" altLang="zh-CN" sz="3200" b="1" dirty="0" smtClean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sz="3200" dirty="0" smtClean="0"/>
              <a:t>朗读 人教版选必三 </a:t>
            </a:r>
            <a:r>
              <a:rPr lang="en-US" altLang="zh-CN" sz="3200" dirty="0" smtClean="0"/>
              <a:t>Unit1 P106-107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sz="3200" dirty="0" smtClean="0"/>
              <a:t>朗读 </a:t>
            </a:r>
            <a:r>
              <a:rPr lang="zh-CN" altLang="en-US" sz="3200" dirty="0"/>
              <a:t>人教</a:t>
            </a:r>
            <a:r>
              <a:rPr lang="zh-CN" altLang="en-US" sz="3200" dirty="0" smtClean="0"/>
              <a:t>版选</a:t>
            </a:r>
            <a:r>
              <a:rPr lang="zh-CN" altLang="en-US" sz="3200" dirty="0"/>
              <a:t>必</a:t>
            </a:r>
            <a:r>
              <a:rPr lang="zh-CN" altLang="en-US" sz="3200" dirty="0" smtClean="0"/>
              <a:t>三 </a:t>
            </a:r>
            <a:r>
              <a:rPr lang="en-US" altLang="zh-CN" sz="3200" dirty="0" smtClean="0"/>
              <a:t>Unit1 Reading </a:t>
            </a:r>
            <a:r>
              <a:rPr lang="en-US" altLang="zh-CN" sz="3200" dirty="0"/>
              <a:t>and </a:t>
            </a:r>
            <a:r>
              <a:rPr lang="en-US" altLang="zh-CN" sz="3200" dirty="0" smtClean="0"/>
              <a:t>Thinking </a:t>
            </a:r>
            <a:r>
              <a:rPr lang="en-US" altLang="zh-CN" sz="3200" dirty="0"/>
              <a:t>P2-3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sz="3200" dirty="0"/>
              <a:t>朗读 人教</a:t>
            </a:r>
            <a:r>
              <a:rPr lang="zh-CN" altLang="en-US" sz="3200" dirty="0" smtClean="0"/>
              <a:t>版选</a:t>
            </a:r>
            <a:r>
              <a:rPr lang="zh-CN" altLang="en-US" sz="3200" dirty="0"/>
              <a:t>必</a:t>
            </a:r>
            <a:r>
              <a:rPr lang="zh-CN" altLang="en-US" sz="3200" dirty="0" smtClean="0"/>
              <a:t>三 </a:t>
            </a:r>
            <a:r>
              <a:rPr lang="en-US" altLang="zh-CN" sz="3200" dirty="0" smtClean="0"/>
              <a:t>Unit1 </a:t>
            </a:r>
            <a:r>
              <a:rPr lang="en-US" altLang="zh-CN" sz="3200" dirty="0"/>
              <a:t>Using Language </a:t>
            </a:r>
            <a:r>
              <a:rPr lang="en-US" altLang="zh-CN" sz="3200" dirty="0" smtClean="0"/>
              <a:t>P8</a:t>
            </a:r>
            <a:endParaRPr lang="zh-CN" altLang="en-US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sz="3200" dirty="0"/>
              <a:t>朗读 人教</a:t>
            </a:r>
            <a:r>
              <a:rPr lang="zh-CN" altLang="en-US" sz="3200" dirty="0" smtClean="0"/>
              <a:t>版选</a:t>
            </a:r>
            <a:r>
              <a:rPr lang="zh-CN" altLang="en-US" sz="3200" dirty="0"/>
              <a:t>必三 </a:t>
            </a:r>
            <a:r>
              <a:rPr lang="en-US" altLang="zh-CN" sz="3200" dirty="0" smtClean="0"/>
              <a:t>Unit1 </a:t>
            </a:r>
            <a:r>
              <a:rPr lang="en-US" altLang="zh-CN" sz="3200" dirty="0"/>
              <a:t>Workbook </a:t>
            </a:r>
            <a:r>
              <a:rPr lang="en-US" altLang="zh-CN" sz="3200" dirty="0" smtClean="0"/>
              <a:t>P64</a:t>
            </a:r>
            <a:r>
              <a:rPr lang="zh-CN" altLang="en-US" sz="3200" dirty="0" smtClean="0"/>
              <a:t>（见下页）</a:t>
            </a:r>
            <a:endParaRPr lang="en-US" altLang="zh-CN" sz="3200" dirty="0" smtClean="0"/>
          </a:p>
        </p:txBody>
      </p:sp>
      <p:pic>
        <p:nvPicPr>
          <p:cNvPr id="3" name="Unit 1 单元词汇（音频）高中英语选择性必修三（人教版2019）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81769" y="1444429"/>
            <a:ext cx="810771" cy="679723"/>
          </a:xfrm>
          <a:prstGeom prst="rect">
            <a:avLst/>
          </a:prstGeom>
        </p:spPr>
      </p:pic>
      <p:pic>
        <p:nvPicPr>
          <p:cNvPr id="4" name="Unit 1 Reading and Thinking 2（音频）高中英语选择性必修三（人教版2019）">
            <a:hlinkClick r:id="" action="ppaction://media"/>
          </p:cNvPr>
          <p:cNvPicPr/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58500" y="2124152"/>
            <a:ext cx="837464" cy="782434"/>
          </a:xfrm>
          <a:prstGeom prst="rect">
            <a:avLst/>
          </a:prstGeom>
        </p:spPr>
      </p:pic>
      <p:pic>
        <p:nvPicPr>
          <p:cNvPr id="5" name="Using Language-Writing">
            <a:hlinkClick r:id="" action="ppaction://media"/>
          </p:cNvPr>
          <p:cNvPicPr/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36760" y="2902237"/>
            <a:ext cx="835660" cy="72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73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3875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8752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9" dur="315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3128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2" dur="2249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3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4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>
                <p:cTn id="15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383030" y="726092"/>
            <a:ext cx="1026414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朗读 人教版选必三 </a:t>
            </a:r>
            <a:r>
              <a:rPr lang="en-US" altLang="zh-CN" sz="3200" dirty="0"/>
              <a:t>Unit1 Workbook P64</a:t>
            </a:r>
          </a:p>
          <a:p>
            <a:endParaRPr lang="en-US" altLang="zh-CN" sz="3200" dirty="0" smtClean="0"/>
          </a:p>
          <a:p>
            <a:r>
              <a:rPr lang="en-US" altLang="zh-CN" sz="3200" dirty="0" smtClean="0"/>
              <a:t>Read the passage and write questions for the answers below. P65</a:t>
            </a:r>
          </a:p>
          <a:p>
            <a:endParaRPr lang="en-US" altLang="zh-CN" sz="3200" dirty="0" smtClean="0"/>
          </a:p>
          <a:p>
            <a:r>
              <a:rPr lang="en-US" altLang="zh-CN" sz="3200" dirty="0"/>
              <a:t>Suggested </a:t>
            </a:r>
            <a:r>
              <a:rPr lang="en-US" altLang="zh-CN" sz="3200" dirty="0" smtClean="0"/>
              <a:t>Answers</a:t>
            </a:r>
            <a:endParaRPr lang="en-US" altLang="zh-CN" sz="3200" dirty="0"/>
          </a:p>
          <a:p>
            <a:r>
              <a:rPr lang="en-US" altLang="zh-CN" sz="3200" dirty="0"/>
              <a:t>Activity </a:t>
            </a:r>
            <a:r>
              <a:rPr lang="en-US" altLang="zh-CN" sz="3200" dirty="0" smtClean="0"/>
              <a:t>1</a:t>
            </a:r>
            <a:endParaRPr lang="en-US" altLang="zh-CN" sz="3200" dirty="0"/>
          </a:p>
          <a:p>
            <a:r>
              <a:rPr lang="en-US" altLang="zh-CN" sz="3200" dirty="0" smtClean="0"/>
              <a:t>2. </a:t>
            </a:r>
            <a:r>
              <a:rPr lang="en-US" altLang="zh-CN" sz="3200" dirty="0"/>
              <a:t>What was Van Gogh's early </a:t>
            </a:r>
            <a:r>
              <a:rPr lang="en-US" altLang="zh-CN" sz="3200" dirty="0" smtClean="0"/>
              <a:t>work like?</a:t>
            </a:r>
            <a:endParaRPr lang="en-US" altLang="zh-CN" sz="3200" dirty="0"/>
          </a:p>
          <a:p>
            <a:r>
              <a:rPr lang="en-US" altLang="zh-CN" sz="3200" dirty="0" smtClean="0"/>
              <a:t>3. </a:t>
            </a:r>
            <a:r>
              <a:rPr lang="en-US" altLang="zh-CN" sz="3200" dirty="0"/>
              <a:t>What inspired Van Gogh to paint </a:t>
            </a:r>
            <a:r>
              <a:rPr lang="en-US" altLang="zh-CN" sz="3200" i="1" dirty="0"/>
              <a:t>The Starry Night</a:t>
            </a:r>
            <a:r>
              <a:rPr lang="en-US" altLang="zh-CN" sz="3200" dirty="0" smtClean="0"/>
              <a:t>?</a:t>
            </a:r>
            <a:endParaRPr lang="en-US" altLang="zh-CN" sz="3200" dirty="0"/>
          </a:p>
          <a:p>
            <a:r>
              <a:rPr lang="en-US" altLang="zh-CN" sz="3200" dirty="0" smtClean="0"/>
              <a:t>4. </a:t>
            </a:r>
            <a:r>
              <a:rPr lang="en-US" altLang="zh-CN" sz="3200" dirty="0"/>
              <a:t>How is </a:t>
            </a:r>
            <a:r>
              <a:rPr lang="en-US" altLang="zh-CN" sz="3200" i="1" dirty="0"/>
              <a:t>The Starry Night</a:t>
            </a:r>
            <a:r>
              <a:rPr lang="en-US" altLang="zh-CN" sz="3200" dirty="0"/>
              <a:t> different from real life?</a:t>
            </a:r>
            <a:endParaRPr lang="zh-CN" altLang="en-US" sz="3200" dirty="0"/>
          </a:p>
        </p:txBody>
      </p:sp>
      <p:pic>
        <p:nvPicPr>
          <p:cNvPr id="4" name="Workbook Reading and Writing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54415" y="611792"/>
            <a:ext cx="856615" cy="80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607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789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03020" y="640080"/>
            <a:ext cx="97955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 smtClean="0"/>
              <a:t>05.27 </a:t>
            </a:r>
            <a:endParaRPr lang="en-US" altLang="zh-CN" sz="3200" dirty="0" smtClean="0"/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zh-CN" altLang="en-US" sz="3200" dirty="0" smtClean="0"/>
              <a:t>默读 人</a:t>
            </a:r>
            <a:r>
              <a:rPr lang="zh-CN" altLang="en-US" sz="3200" dirty="0"/>
              <a:t>教版选必三 </a:t>
            </a:r>
            <a:r>
              <a:rPr lang="en-US" altLang="zh-CN" sz="3200" dirty="0"/>
              <a:t>Unit1 </a:t>
            </a:r>
            <a:r>
              <a:rPr lang="en-US" altLang="zh-CN" sz="3200" dirty="0" smtClean="0"/>
              <a:t>Workbook</a:t>
            </a:r>
            <a:r>
              <a:rPr lang="zh-CN" altLang="en-US" sz="3200" dirty="0" smtClean="0"/>
              <a:t>，并自学词汇。</a:t>
            </a:r>
            <a:r>
              <a:rPr lang="en-US" altLang="zh-CN" sz="3200" dirty="0" smtClean="0"/>
              <a:t> P66-67</a:t>
            </a: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zh-CN" altLang="en-US" sz="3200" dirty="0" smtClean="0"/>
              <a:t>朗读 </a:t>
            </a:r>
            <a:r>
              <a:rPr lang="zh-CN" altLang="en-US" sz="3200" dirty="0"/>
              <a:t>人教版选必三 </a:t>
            </a:r>
            <a:r>
              <a:rPr lang="en-US" altLang="zh-CN" sz="3200" dirty="0"/>
              <a:t>Unit1 Workbook </a:t>
            </a:r>
            <a:r>
              <a:rPr lang="en-US" altLang="zh-CN" sz="3200" dirty="0" smtClean="0"/>
              <a:t>P66-67</a:t>
            </a: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zh-CN" altLang="en-US" sz="3200" dirty="0" smtClean="0"/>
              <a:t>复习维克多词汇</a:t>
            </a:r>
            <a:endParaRPr lang="en-US" altLang="zh-CN" sz="3200" dirty="0"/>
          </a:p>
        </p:txBody>
      </p:sp>
      <p:pic>
        <p:nvPicPr>
          <p:cNvPr id="6" name="MICHELANGELO'S DAV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92640" y="2910810"/>
            <a:ext cx="784830" cy="7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511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72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徽章</Template>
  <TotalTime>62</TotalTime>
  <Words>152</Words>
  <Application>Microsoft Office PowerPoint</Application>
  <PresentationFormat>宽屏</PresentationFormat>
  <Paragraphs>20</Paragraphs>
  <Slides>4</Slides>
  <Notes>0</Notes>
  <HiddenSlides>0</HiddenSlides>
  <MMClips>5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0" baseType="lpstr">
      <vt:lpstr>华文中宋</vt:lpstr>
      <vt:lpstr>宋体</vt:lpstr>
      <vt:lpstr>Arial</vt:lpstr>
      <vt:lpstr>Gill Sans MT</vt:lpstr>
      <vt:lpstr>Impact</vt:lpstr>
      <vt:lpstr>Badge</vt:lpstr>
      <vt:lpstr>Week 13 05.26-27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13 05.26-27</dc:title>
  <dc:creator>陈 星晓</dc:creator>
  <cp:lastModifiedBy>陈 星晓</cp:lastModifiedBy>
  <cp:revision>5</cp:revision>
  <dcterms:created xsi:type="dcterms:W3CDTF">2026-05-25T10:10:01Z</dcterms:created>
  <dcterms:modified xsi:type="dcterms:W3CDTF">2026-05-25T11:13:57Z</dcterms:modified>
</cp:coreProperties>
</file>