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2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70113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84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6482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9645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23491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1129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50940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132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0779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029991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285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D789840-BDDC-45BF-9C51-6F2F9FC8C492}" type="datetimeFigureOut">
              <a:rPr lang="zh-CN" altLang="en-US" smtClean="0"/>
              <a:t>2026-06-01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CEA7298-A436-44A3-B600-DE485FBB854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5756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4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4" Type="http://schemas.openxmlformats.org/officeDocument/2006/relationships/audio" Target="../media/media4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Week 14</a:t>
            </a:r>
            <a:br>
              <a:rPr lang="en-US" altLang="zh-CN" dirty="0" smtClean="0"/>
            </a:br>
            <a:r>
              <a:rPr lang="en-US" altLang="zh-CN" sz="6600" dirty="0" smtClean="0"/>
              <a:t>06.02-06.03</a:t>
            </a:r>
            <a:endParaRPr lang="zh-CN" altLang="en-US" sz="66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English Morning </a:t>
            </a:r>
            <a:r>
              <a:rPr lang="en-US" altLang="zh-CN" dirty="0" smtClean="0"/>
              <a:t>reading-out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3925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03020" y="640080"/>
            <a:ext cx="101727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/>
              <a:t>06.02</a:t>
            </a:r>
            <a:endParaRPr lang="en-US" altLang="zh-CN" sz="3200" b="1" dirty="0" smtClean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b="1" dirty="0" smtClean="0"/>
              <a:t>朗读</a:t>
            </a:r>
            <a:r>
              <a:rPr lang="zh-CN" altLang="en-US" sz="3200" dirty="0" smtClean="0"/>
              <a:t> 人教版选必三 </a:t>
            </a:r>
            <a:r>
              <a:rPr lang="en-US" altLang="zh-CN" sz="3200" dirty="0" smtClean="0"/>
              <a:t>Unit2 </a:t>
            </a:r>
            <a:r>
              <a:rPr lang="zh-CN" altLang="en-US" sz="3200" dirty="0" smtClean="0"/>
              <a:t>词汇 </a:t>
            </a:r>
            <a:r>
              <a:rPr lang="en-US" altLang="zh-CN" sz="3200" dirty="0" smtClean="0">
                <a:solidFill>
                  <a:srgbClr val="C00000"/>
                </a:solidFill>
              </a:rPr>
              <a:t>P107-108</a:t>
            </a:r>
            <a:endParaRPr lang="en-US" altLang="zh-CN" sz="3200" dirty="0" smtClean="0">
              <a:solidFill>
                <a:srgbClr val="C00000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b="1" dirty="0" smtClean="0"/>
              <a:t>朗读</a:t>
            </a:r>
            <a:r>
              <a:rPr lang="zh-CN" altLang="en-US" sz="3200" dirty="0" smtClean="0"/>
              <a:t> </a:t>
            </a:r>
            <a:r>
              <a:rPr lang="zh-CN" altLang="en-US" sz="3200" dirty="0"/>
              <a:t>人教</a:t>
            </a:r>
            <a:r>
              <a:rPr lang="zh-CN" altLang="en-US" sz="3200" dirty="0" smtClean="0"/>
              <a:t>版选</a:t>
            </a:r>
            <a:r>
              <a:rPr lang="zh-CN" altLang="en-US" sz="3200" dirty="0"/>
              <a:t>必</a:t>
            </a:r>
            <a:r>
              <a:rPr lang="zh-CN" altLang="en-US" sz="3200" dirty="0" smtClean="0"/>
              <a:t>三 </a:t>
            </a:r>
            <a:r>
              <a:rPr lang="en-US" altLang="zh-CN" sz="3200" dirty="0" smtClean="0"/>
              <a:t>Unit2 </a:t>
            </a:r>
            <a:r>
              <a:rPr lang="en-US" altLang="zh-CN" sz="3200" dirty="0" smtClean="0"/>
              <a:t>Reading </a:t>
            </a:r>
            <a:r>
              <a:rPr lang="en-US" altLang="zh-CN" sz="3200" dirty="0"/>
              <a:t>and </a:t>
            </a:r>
            <a:r>
              <a:rPr lang="en-US" altLang="zh-CN" sz="3200" dirty="0" smtClean="0"/>
              <a:t>Thinking </a:t>
            </a:r>
            <a:r>
              <a:rPr lang="en-US" altLang="zh-CN" sz="3200" dirty="0" smtClean="0">
                <a:solidFill>
                  <a:srgbClr val="C00000"/>
                </a:solidFill>
              </a:rPr>
              <a:t>P14-15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b="1" dirty="0" smtClean="0"/>
              <a:t>听力</a:t>
            </a:r>
            <a:r>
              <a:rPr lang="zh-CN" altLang="en-US" sz="3200" dirty="0" smtClean="0"/>
              <a:t> 人</a:t>
            </a:r>
            <a:r>
              <a:rPr lang="zh-CN" altLang="en-US" sz="3200" dirty="0"/>
              <a:t>教版选必三 </a:t>
            </a:r>
            <a:r>
              <a:rPr lang="en-US" altLang="zh-CN" sz="3200" dirty="0"/>
              <a:t>Unit2 </a:t>
            </a:r>
            <a:r>
              <a:rPr lang="en-US" altLang="zh-CN" sz="3200" dirty="0" smtClean="0"/>
              <a:t>Using Language Task 2-4</a:t>
            </a:r>
          </a:p>
          <a:p>
            <a:pPr>
              <a:lnSpc>
                <a:spcPct val="150000"/>
              </a:lnSpc>
            </a:pPr>
            <a:r>
              <a:rPr lang="en-US" altLang="zh-CN" sz="3200" dirty="0"/>
              <a:t>	</a:t>
            </a:r>
            <a:r>
              <a:rPr lang="en-US" altLang="zh-CN" sz="3200" dirty="0" smtClean="0"/>
              <a:t>	</a:t>
            </a:r>
            <a:r>
              <a:rPr lang="en-US" altLang="zh-CN" sz="3200" dirty="0" smtClean="0">
                <a:solidFill>
                  <a:srgbClr val="C00000"/>
                </a:solidFill>
              </a:rPr>
              <a:t>P18-19</a:t>
            </a:r>
            <a:endParaRPr lang="en-US" altLang="zh-CN" sz="3200" dirty="0">
              <a:solidFill>
                <a:srgbClr val="C00000"/>
              </a:solidFill>
            </a:endParaRPr>
          </a:p>
        </p:txBody>
      </p:sp>
      <p:pic>
        <p:nvPicPr>
          <p:cNvPr id="3" name="Unit 2 词汇表及录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45930" y="1489442"/>
            <a:ext cx="609600" cy="609600"/>
          </a:xfrm>
          <a:prstGeom prst="rect">
            <a:avLst/>
          </a:prstGeom>
        </p:spPr>
      </p:pic>
      <p:pic>
        <p:nvPicPr>
          <p:cNvPr id="4" name="Unit 2 _ Reading and Thinki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77600" y="2232660"/>
            <a:ext cx="609600" cy="609600"/>
          </a:xfrm>
          <a:prstGeom prst="rect">
            <a:avLst/>
          </a:prstGeom>
        </p:spPr>
      </p:pic>
      <p:pic>
        <p:nvPicPr>
          <p:cNvPr id="6" name="07 2 Listen to the conversation and complete the chart below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676650" y="37185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647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03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" y="857250"/>
            <a:ext cx="10926508" cy="504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61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34" y="0"/>
            <a:ext cx="521101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9" r="39062"/>
          <a:stretch/>
        </p:blipFill>
        <p:spPr>
          <a:xfrm>
            <a:off x="5821145" y="1677445"/>
            <a:ext cx="6203215" cy="350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99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03020" y="640080"/>
            <a:ext cx="93383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 smtClean="0"/>
              <a:t>06.03</a:t>
            </a:r>
            <a:endParaRPr lang="en-US" altLang="zh-CN" sz="3200" b="1" dirty="0" smtClean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b="1" dirty="0" smtClean="0"/>
              <a:t>朗读</a:t>
            </a:r>
            <a:r>
              <a:rPr lang="zh-CN" altLang="en-US" sz="3200" dirty="0" smtClean="0"/>
              <a:t> 人教版选必三 </a:t>
            </a:r>
            <a:r>
              <a:rPr lang="en-US" altLang="zh-CN" sz="3200" dirty="0" smtClean="0"/>
              <a:t>Unit2 </a:t>
            </a:r>
            <a:r>
              <a:rPr lang="zh-CN" altLang="en-US" sz="3200" dirty="0" smtClean="0"/>
              <a:t>词汇 </a:t>
            </a:r>
            <a:r>
              <a:rPr lang="en-US" altLang="zh-CN" sz="3200" dirty="0" smtClean="0">
                <a:solidFill>
                  <a:srgbClr val="C00000"/>
                </a:solidFill>
              </a:rPr>
              <a:t>P107-108</a:t>
            </a:r>
            <a:endParaRPr lang="en-US" altLang="zh-CN" sz="3200" dirty="0" smtClean="0">
              <a:solidFill>
                <a:srgbClr val="C00000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b="1" dirty="0" smtClean="0"/>
              <a:t>朗读</a:t>
            </a:r>
            <a:r>
              <a:rPr lang="zh-CN" altLang="en-US" sz="3200" dirty="0" smtClean="0"/>
              <a:t> </a:t>
            </a:r>
            <a:r>
              <a:rPr lang="zh-CN" altLang="en-US" sz="3200" dirty="0"/>
              <a:t>人教</a:t>
            </a:r>
            <a:r>
              <a:rPr lang="zh-CN" altLang="en-US" sz="3200" dirty="0" smtClean="0"/>
              <a:t>版选</a:t>
            </a:r>
            <a:r>
              <a:rPr lang="zh-CN" altLang="en-US" sz="3200" dirty="0"/>
              <a:t>必</a:t>
            </a:r>
            <a:r>
              <a:rPr lang="zh-CN" altLang="en-US" sz="3200" dirty="0" smtClean="0"/>
              <a:t>三 </a:t>
            </a:r>
            <a:r>
              <a:rPr lang="en-US" altLang="zh-CN" sz="3200" dirty="0"/>
              <a:t>Unit2 Using Language </a:t>
            </a:r>
            <a:r>
              <a:rPr lang="en-US" altLang="zh-CN" sz="3200" dirty="0" smtClean="0">
                <a:solidFill>
                  <a:srgbClr val="C00000"/>
                </a:solidFill>
              </a:rPr>
              <a:t>P20-21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sz="3200" b="1" dirty="0" smtClean="0"/>
              <a:t>朗读</a:t>
            </a:r>
            <a:r>
              <a:rPr lang="zh-CN" altLang="en-US" sz="3200" dirty="0" smtClean="0"/>
              <a:t> 人</a:t>
            </a:r>
            <a:r>
              <a:rPr lang="zh-CN" altLang="en-US" sz="3200" dirty="0"/>
              <a:t>教版选必三 </a:t>
            </a:r>
            <a:r>
              <a:rPr lang="en-US" altLang="zh-CN" sz="3200" dirty="0"/>
              <a:t>Unit2 </a:t>
            </a:r>
            <a:r>
              <a:rPr lang="en-US" altLang="zh-CN" sz="3200" dirty="0" smtClean="0"/>
              <a:t>Workbook </a:t>
            </a:r>
            <a:r>
              <a:rPr lang="en-US" altLang="zh-CN" sz="3200" dirty="0" smtClean="0">
                <a:solidFill>
                  <a:srgbClr val="C00000"/>
                </a:solidFill>
              </a:rPr>
              <a:t>P71</a:t>
            </a:r>
          </a:p>
        </p:txBody>
      </p:sp>
      <p:pic>
        <p:nvPicPr>
          <p:cNvPr id="3" name="Unit 2 词汇表及录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45930" y="1489442"/>
            <a:ext cx="609600" cy="609600"/>
          </a:xfrm>
          <a:prstGeom prst="rect">
            <a:avLst/>
          </a:prstGeom>
        </p:spPr>
      </p:pic>
      <p:pic>
        <p:nvPicPr>
          <p:cNvPr id="5" name="09 1 Two students attended the summer camp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41330" y="2244090"/>
            <a:ext cx="609600" cy="609600"/>
          </a:xfrm>
          <a:prstGeom prst="rect">
            <a:avLst/>
          </a:prstGeom>
        </p:spPr>
      </p:pic>
      <p:pic>
        <p:nvPicPr>
          <p:cNvPr id="7" name="29unit2 reading and writing    Read the text. Whom do you think this text is written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40190" y="29484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9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35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89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徽章</Template>
  <TotalTime>71</TotalTime>
  <Words>77</Words>
  <Application>Microsoft Office PowerPoint</Application>
  <PresentationFormat>宽屏</PresentationFormat>
  <Paragraphs>11</Paragraphs>
  <Slides>5</Slides>
  <Notes>0</Notes>
  <HiddenSlides>0</HiddenSlides>
  <MMClips>6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1" baseType="lpstr">
      <vt:lpstr>华文中宋</vt:lpstr>
      <vt:lpstr>宋体</vt:lpstr>
      <vt:lpstr>Arial</vt:lpstr>
      <vt:lpstr>Gill Sans MT</vt:lpstr>
      <vt:lpstr>Impact</vt:lpstr>
      <vt:lpstr>Badge</vt:lpstr>
      <vt:lpstr>Week 14 06.02-06.03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14 06.02-06.03</dc:title>
  <dc:creator>陈 星晓</dc:creator>
  <cp:lastModifiedBy>陈 星晓</cp:lastModifiedBy>
  <cp:revision>6</cp:revision>
  <dcterms:created xsi:type="dcterms:W3CDTF">2026-06-01T11:56:30Z</dcterms:created>
  <dcterms:modified xsi:type="dcterms:W3CDTF">2026-06-01T13:08:07Z</dcterms:modified>
</cp:coreProperties>
</file>