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2" r:id="rId3"/>
    <p:sldId id="261" r:id="rId5"/>
    <p:sldId id="257" r:id="rId6"/>
    <p:sldId id="303" r:id="rId7"/>
    <p:sldId id="304" r:id="rId8"/>
    <p:sldId id="298" r:id="rId9"/>
    <p:sldId id="301" r:id="rId10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6680"/>
    <a:srgbClr val="FEBC30"/>
    <a:srgbClr val="45AFC5"/>
    <a:srgbClr val="E7E6E6"/>
    <a:srgbClr val="A883BD"/>
    <a:srgbClr val="80AD31"/>
    <a:srgbClr val="CB1B3D"/>
    <a:srgbClr val="BFBFB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9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B00F-5CB6-4112-A765-DB43C5F5EF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E7C6-211A-4AA6-BB9C-69FB0606AAF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8" Type="http://schemas.openxmlformats.org/officeDocument/2006/relationships/image" Target="../media/image8.emf"/><Relationship Id="rId7" Type="http://schemas.openxmlformats.org/officeDocument/2006/relationships/image" Target="../media/image7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2.emf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6.png"/><Relationship Id="rId17" Type="http://schemas.microsoft.com/office/2007/relationships/media" Target="../media/media1.mp3"/><Relationship Id="rId16" Type="http://schemas.openxmlformats.org/officeDocument/2006/relationships/audio" Target="../media/media1.mp3"/><Relationship Id="rId15" Type="http://schemas.openxmlformats.org/officeDocument/2006/relationships/image" Target="../media/image15.emf"/><Relationship Id="rId14" Type="http://schemas.openxmlformats.org/officeDocument/2006/relationships/image" Target="../media/image14.emf"/><Relationship Id="rId13" Type="http://schemas.openxmlformats.org/officeDocument/2006/relationships/image" Target="../media/image13.emf"/><Relationship Id="rId12" Type="http://schemas.openxmlformats.org/officeDocument/2006/relationships/image" Target="../media/image12.emf"/><Relationship Id="rId11" Type="http://schemas.openxmlformats.org/officeDocument/2006/relationships/image" Target="../media/image11.emf"/><Relationship Id="rId10" Type="http://schemas.openxmlformats.org/officeDocument/2006/relationships/image" Target="../media/image10.emf"/><Relationship Id="rId1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1.xml"/><Relationship Id="rId21" Type="http://schemas.microsoft.com/office/2007/relationships/media" Target="../media/media5.mp3"/><Relationship Id="rId20" Type="http://schemas.openxmlformats.org/officeDocument/2006/relationships/audio" Target="../media/media5.mp3"/><Relationship Id="rId2" Type="http://schemas.openxmlformats.org/officeDocument/2006/relationships/image" Target="../media/image2.emf"/><Relationship Id="rId19" Type="http://schemas.microsoft.com/office/2007/relationships/media" Target="../media/media4.mp3"/><Relationship Id="rId18" Type="http://schemas.openxmlformats.org/officeDocument/2006/relationships/audio" Target="../media/media4.mp3"/><Relationship Id="rId17" Type="http://schemas.microsoft.com/office/2007/relationships/media" Target="../media/media3.mp3"/><Relationship Id="rId16" Type="http://schemas.openxmlformats.org/officeDocument/2006/relationships/audio" Target="../media/media3.mp3"/><Relationship Id="rId15" Type="http://schemas.openxmlformats.org/officeDocument/2006/relationships/image" Target="../media/image23.png"/><Relationship Id="rId14" Type="http://schemas.microsoft.com/office/2007/relationships/media" Target="../media/media2.mp3"/><Relationship Id="rId13" Type="http://schemas.openxmlformats.org/officeDocument/2006/relationships/audio" Target="../media/media2.mp3"/><Relationship Id="rId12" Type="http://schemas.openxmlformats.org/officeDocument/2006/relationships/image" Target="../media/image6.emf"/><Relationship Id="rId11" Type="http://schemas.openxmlformats.org/officeDocument/2006/relationships/image" Target="../media/image14.emf"/><Relationship Id="rId10" Type="http://schemas.openxmlformats.org/officeDocument/2006/relationships/image" Target="../media/image13.emf"/><Relationship Id="rId1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4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tags" Target="../tags/tag1.xml"/><Relationship Id="rId5" Type="http://schemas.openxmlformats.org/officeDocument/2006/relationships/image" Target="../media/image8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2" Type="http://schemas.openxmlformats.org/officeDocument/2006/relationships/notesSlide" Target="../notesSlides/notesSlide5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8.xml"/><Relationship Id="rId2" Type="http://schemas.openxmlformats.org/officeDocument/2006/relationships/image" Target="../media/image2.emf"/><Relationship Id="rId19" Type="http://schemas.openxmlformats.org/officeDocument/2006/relationships/tags" Target="../tags/tag7.xml"/><Relationship Id="rId18" Type="http://schemas.openxmlformats.org/officeDocument/2006/relationships/tags" Target="../tags/tag6.xml"/><Relationship Id="rId17" Type="http://schemas.openxmlformats.org/officeDocument/2006/relationships/tags" Target="../tags/tag5.xml"/><Relationship Id="rId16" Type="http://schemas.openxmlformats.org/officeDocument/2006/relationships/image" Target="../media/image6.emf"/><Relationship Id="rId15" Type="http://schemas.openxmlformats.org/officeDocument/2006/relationships/tags" Target="../tags/tag4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image" Target="../media/image14.emf"/><Relationship Id="rId11" Type="http://schemas.openxmlformats.org/officeDocument/2006/relationships/image" Target="../media/image13.emf"/><Relationship Id="rId10" Type="http://schemas.openxmlformats.org/officeDocument/2006/relationships/image" Target="../media/image12.emf"/><Relationship Id="rId1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567" y="29876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81245" y="1435100"/>
            <a:ext cx="731075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周英语早读</a:t>
            </a:r>
            <a:endParaRPr lang="en-US" altLang="zh-CN" sz="44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10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11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zh-CN" altLang="en-US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Lenka-The Show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46493" y="-898861"/>
            <a:ext cx="609600" cy="609600"/>
          </a:xfrm>
          <a:prstGeom prst="rect">
            <a:avLst/>
          </a:prstGeom>
        </p:spPr>
      </p:pic>
      <p:cxnSp>
        <p:nvCxnSpPr>
          <p:cNvPr id="28" name="直接连接符 27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7220953" y="379974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00463" y="2014033"/>
              <a:ext cx="69342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734998" y="2441666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10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5354955" y="422910"/>
            <a:ext cx="6735445" cy="834390"/>
            <a:chOff x="7553737" y="2050705"/>
            <a:chExt cx="5483767" cy="516834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632620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Unit 3 P110-111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词汇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354649" y="1597928"/>
            <a:ext cx="6837738" cy="868299"/>
            <a:chOff x="7574162" y="2706533"/>
            <a:chExt cx="3685372" cy="868299"/>
          </a:xfrm>
        </p:grpSpPr>
        <p:sp>
          <p:nvSpPr>
            <p:cNvPr id="33" name="圆角矩形 32"/>
            <p:cNvSpPr/>
            <p:nvPr/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 3 P26-27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课文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396481" y="2739836"/>
            <a:ext cx="6461553" cy="863507"/>
            <a:chOff x="7553738" y="3756728"/>
            <a:chExt cx="3578087" cy="863507"/>
          </a:xfrm>
        </p:grpSpPr>
        <p:sp>
          <p:nvSpPr>
            <p:cNvPr id="36" name="圆角矩形 35"/>
            <p:cNvSpPr/>
            <p:nvPr/>
          </p:nvSpPr>
          <p:spPr>
            <a:xfrm>
              <a:off x="7553738" y="3789239"/>
              <a:ext cx="3578087" cy="830996"/>
            </a:xfrm>
            <a:prstGeom prst="roundRect">
              <a:avLst>
                <a:gd name="adj" fmla="val 29488"/>
              </a:avLst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7638993" y="3756728"/>
              <a:ext cx="3366358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 3 P32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课文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pPr defTabSz="1218565">
                <a:defRPr/>
              </a:pP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385435" y="3895090"/>
            <a:ext cx="6607809" cy="1754504"/>
            <a:chOff x="7476638" y="5008356"/>
            <a:chExt cx="3658959" cy="1211206"/>
          </a:xfrm>
        </p:grpSpPr>
        <p:sp>
          <p:nvSpPr>
            <p:cNvPr id="39" name="圆角矩形 38"/>
            <p:cNvSpPr/>
            <p:nvPr/>
          </p:nvSpPr>
          <p:spPr>
            <a:xfrm>
              <a:off x="7476638" y="5008356"/>
              <a:ext cx="3578087" cy="516834"/>
            </a:xfrm>
            <a:prstGeom prst="roundRect">
              <a:avLst>
                <a:gd name="adj" fmla="val 29488"/>
              </a:avLst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7567707" y="5136797"/>
              <a:ext cx="3567890" cy="1082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4.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 3 77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页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听力，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完成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2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.3.4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题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 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（答案见后）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pPr defTabSz="1218565">
                <a:defRPr/>
              </a:pP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建议班级下载维词教学系统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app,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周三早读跟读维词。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pic>
        <p:nvPicPr>
          <p:cNvPr id="2" name="选修2Unit 3 Words and expressions">
            <a:hlinkClick r:id="" action="ppaction://media"/>
          </p:cNvPr>
          <p:cNvPicPr/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82770" y="612140"/>
            <a:ext cx="495300" cy="495300"/>
          </a:xfrm>
          <a:prstGeom prst="rect">
            <a:avLst/>
          </a:prstGeom>
        </p:spPr>
      </p:pic>
      <p:pic>
        <p:nvPicPr>
          <p:cNvPr id="3" name="必修2Unit 3 P26 Reading and thinking">
            <a:hlinkClick r:id="" action="ppaction://media"/>
          </p:cNvPr>
          <p:cNvPicPr/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66590" y="1733550"/>
            <a:ext cx="488950" cy="495300"/>
          </a:xfrm>
          <a:prstGeom prst="rect">
            <a:avLst/>
          </a:prstGeom>
        </p:spPr>
      </p:pic>
      <p:pic>
        <p:nvPicPr>
          <p:cNvPr id="5" name="必修2Unit 3 P32 Using language2">
            <a:hlinkClick r:id="" action="ppaction://media"/>
          </p:cNvPr>
          <p:cNvPicPr/>
          <p:nvPr>
            <a:audioFile r:link="rId18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541520" y="2940050"/>
            <a:ext cx="495300" cy="495300"/>
          </a:xfrm>
          <a:prstGeom prst="rect">
            <a:avLst/>
          </a:prstGeom>
        </p:spPr>
      </p:pic>
      <p:pic>
        <p:nvPicPr>
          <p:cNvPr id="6" name="必修2Unit 3 P77 Workbook listenig and speaking">
            <a:hlinkClick r:id="" action="ppaction://media"/>
          </p:cNvPr>
          <p:cNvPicPr/>
          <p:nvPr>
            <a:audioFile r:link="rId20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665345" y="4146550"/>
            <a:ext cx="495300" cy="49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069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7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9" dur="3027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10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2" dur="2987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9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1381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8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听力答案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rcRect l="6801" b="14769"/>
          <a:stretch>
            <a:fillRect/>
          </a:stretch>
        </p:blipFill>
        <p:spPr>
          <a:xfrm>
            <a:off x="1356995" y="1563370"/>
            <a:ext cx="9084945" cy="37318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rcRect l="6581" t="10228" r="3152" b="4935"/>
          <a:stretch>
            <a:fillRect/>
          </a:stretch>
        </p:blipFill>
        <p:spPr>
          <a:xfrm>
            <a:off x="3228975" y="1434465"/>
            <a:ext cx="6084570" cy="4937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46183" y="2067373"/>
              <a:ext cx="69469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812468" y="2432141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11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19572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>
            <p:custDataLst>
              <p:tags r:id="rId13"/>
            </p:custDataLst>
          </p:nvPr>
        </p:nvGrpSpPr>
        <p:grpSpPr>
          <a:xfrm>
            <a:off x="4644390" y="1697990"/>
            <a:ext cx="6735445" cy="834390"/>
            <a:chOff x="7553737" y="2050705"/>
            <a:chExt cx="5483767" cy="516834"/>
          </a:xfrm>
        </p:grpSpPr>
        <p:sp>
          <p:nvSpPr>
            <p:cNvPr id="30" name="圆角矩形 29"/>
            <p:cNvSpPr/>
            <p:nvPr>
              <p:custDataLst>
                <p:tags r:id="rId14"/>
              </p:custDataLst>
            </p:nvPr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7632620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齐读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U3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的词汇学案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sp>
        <p:nvSpPr>
          <p:cNvPr id="2" name="圆角矩形 1"/>
          <p:cNvSpPr/>
          <p:nvPr>
            <p:custDataLst>
              <p:tags r:id="rId17"/>
            </p:custDataLst>
          </p:nvPr>
        </p:nvSpPr>
        <p:spPr>
          <a:xfrm>
            <a:off x="4644390" y="2769235"/>
            <a:ext cx="6545097" cy="834390"/>
          </a:xfrm>
          <a:prstGeom prst="roundRect">
            <a:avLst>
              <a:gd name="adj" fmla="val 29488"/>
            </a:avLst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8"/>
            </p:custDataLst>
          </p:nvPr>
        </p:nvSpPr>
        <p:spPr>
          <a:xfrm>
            <a:off x="4741278" y="2958743"/>
            <a:ext cx="66385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8565">
              <a:defRPr/>
            </a:pP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齐读</a:t>
            </a: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U3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的词块</a:t>
            </a:r>
            <a:endParaRPr lang="zh-CN" altLang="en-US" sz="2400" b="1" kern="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19"/>
            </p:custDataLst>
          </p:nvPr>
        </p:nvSpPr>
        <p:spPr>
          <a:xfrm>
            <a:off x="4644390" y="3806190"/>
            <a:ext cx="6545097" cy="834390"/>
          </a:xfrm>
          <a:prstGeom prst="roundRect">
            <a:avLst>
              <a:gd name="adj" fmla="val 29488"/>
            </a:avLst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20"/>
            </p:custDataLst>
          </p:nvPr>
        </p:nvSpPr>
        <p:spPr>
          <a:xfrm>
            <a:off x="4741278" y="3995698"/>
            <a:ext cx="663855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65">
              <a:defRPr/>
            </a:pP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 跟读并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复习维词</a:t>
            </a: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 P390-400 (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今天测试）</a:t>
            </a:r>
            <a:endParaRPr lang="zh-CN" altLang="en-US" sz="2400" b="1" kern="0" dirty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defTabSz="1218565">
              <a:defRPr/>
            </a:pPr>
            <a:endParaRPr lang="zh-CN" sz="2400" b="1" kern="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2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3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4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5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6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7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8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9.xml><?xml version="1.0" encoding="utf-8"?>
<p:tagLst xmlns:p="http://schemas.openxmlformats.org/presentationml/2006/main">
  <p:tag name="ISPRING_PRESENTATION_TITLE" val="卡通儿童"/>
  <p:tag name="commondata" val="eyJoZGlkIjoiZGE3Y2I3OTRlNTA1NjUwZGY1NGI3NTM4NWZhMGI4N2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WPS 演示</Application>
  <PresentationFormat>宽屏</PresentationFormat>
  <Paragraphs>38</Paragraphs>
  <Slides>7</Slides>
  <Notes>11</Notes>
  <HiddenSlides>0</HiddenSlides>
  <MMClips>13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宋体</vt:lpstr>
      <vt:lpstr>Wingdings</vt:lpstr>
      <vt:lpstr>幼圆</vt:lpstr>
      <vt:lpstr>Britannic Bold</vt:lpstr>
      <vt:lpstr>方正姚体</vt:lpstr>
      <vt:lpstr>Calibri</vt:lpstr>
      <vt:lpstr>微软雅黑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听力答案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</dc:title>
  <dc:creator>PC</dc:creator>
  <cp:lastModifiedBy>唐小芙</cp:lastModifiedBy>
  <cp:revision>36</cp:revision>
  <dcterms:created xsi:type="dcterms:W3CDTF">2017-04-28T08:28:00Z</dcterms:created>
  <dcterms:modified xsi:type="dcterms:W3CDTF">2026-03-09T08:15:46Z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C746BDDC813C413CBE41B8027092B39E_13</vt:lpwstr>
  </property>
</Properties>
</file>