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2" r:id="rId3"/>
    <p:sldId id="261" r:id="rId5"/>
    <p:sldId id="257" r:id="rId6"/>
    <p:sldId id="304" r:id="rId7"/>
    <p:sldId id="298" r:id="rId8"/>
    <p:sldId id="301" r:id="rId9"/>
    <p:sldId id="306" r:id="rId10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6680"/>
    <a:srgbClr val="FEBC30"/>
    <a:srgbClr val="45AFC5"/>
    <a:srgbClr val="E7E6E6"/>
    <a:srgbClr val="A883BD"/>
    <a:srgbClr val="80AD31"/>
    <a:srgbClr val="CB1B3D"/>
    <a:srgbClr val="BFBFB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9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B00F-5CB6-4112-A765-DB43C5F5EF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E7C6-211A-4AA6-BB9C-69FB0606AAF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8" Type="http://schemas.openxmlformats.org/officeDocument/2006/relationships/image" Target="../media/image8.emf"/><Relationship Id="rId7" Type="http://schemas.openxmlformats.org/officeDocument/2006/relationships/image" Target="../media/image7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2.emf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6.png"/><Relationship Id="rId17" Type="http://schemas.microsoft.com/office/2007/relationships/media" Target="../media/media1.mp3"/><Relationship Id="rId16" Type="http://schemas.openxmlformats.org/officeDocument/2006/relationships/audio" Target="../media/media1.mp3"/><Relationship Id="rId15" Type="http://schemas.openxmlformats.org/officeDocument/2006/relationships/image" Target="../media/image15.emf"/><Relationship Id="rId14" Type="http://schemas.openxmlformats.org/officeDocument/2006/relationships/image" Target="../media/image14.emf"/><Relationship Id="rId13" Type="http://schemas.openxmlformats.org/officeDocument/2006/relationships/image" Target="../media/image13.emf"/><Relationship Id="rId12" Type="http://schemas.openxmlformats.org/officeDocument/2006/relationships/image" Target="../media/image12.emf"/><Relationship Id="rId11" Type="http://schemas.openxmlformats.org/officeDocument/2006/relationships/image" Target="../media/image11.emf"/><Relationship Id="rId10" Type="http://schemas.openxmlformats.org/officeDocument/2006/relationships/image" Target="../media/image10.emf"/><Relationship Id="rId1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1.xml"/><Relationship Id="rId21" Type="http://schemas.microsoft.com/office/2007/relationships/media" Target="../media/media5.mp3"/><Relationship Id="rId20" Type="http://schemas.openxmlformats.org/officeDocument/2006/relationships/audio" Target="../media/media5.mp3"/><Relationship Id="rId2" Type="http://schemas.openxmlformats.org/officeDocument/2006/relationships/image" Target="../media/image2.emf"/><Relationship Id="rId19" Type="http://schemas.microsoft.com/office/2007/relationships/media" Target="../media/media4.mp3"/><Relationship Id="rId18" Type="http://schemas.openxmlformats.org/officeDocument/2006/relationships/audio" Target="../media/media4.mp3"/><Relationship Id="rId17" Type="http://schemas.microsoft.com/office/2007/relationships/media" Target="../media/media3.mp3"/><Relationship Id="rId16" Type="http://schemas.openxmlformats.org/officeDocument/2006/relationships/audio" Target="../media/media3.mp3"/><Relationship Id="rId15" Type="http://schemas.openxmlformats.org/officeDocument/2006/relationships/image" Target="../media/image23.png"/><Relationship Id="rId14" Type="http://schemas.microsoft.com/office/2007/relationships/media" Target="../media/media2.mp3"/><Relationship Id="rId13" Type="http://schemas.openxmlformats.org/officeDocument/2006/relationships/audio" Target="../media/media2.mp3"/><Relationship Id="rId12" Type="http://schemas.openxmlformats.org/officeDocument/2006/relationships/image" Target="../media/image6.emf"/><Relationship Id="rId11" Type="http://schemas.openxmlformats.org/officeDocument/2006/relationships/image" Target="../media/image14.emf"/><Relationship Id="rId10" Type="http://schemas.openxmlformats.org/officeDocument/2006/relationships/image" Target="../media/image13.emf"/><Relationship Id="rId1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4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tags" Target="../tags/tag1.xml"/><Relationship Id="rId5" Type="http://schemas.openxmlformats.org/officeDocument/2006/relationships/image" Target="../media/image8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7" Type="http://schemas.openxmlformats.org/officeDocument/2006/relationships/notesSlide" Target="../notesSlides/notesSlide5.xml"/><Relationship Id="rId26" Type="http://schemas.openxmlformats.org/officeDocument/2006/relationships/slideLayout" Target="../slideLayouts/slideLayout1.xml"/><Relationship Id="rId25" Type="http://schemas.microsoft.com/office/2007/relationships/media" Target="../media/media7.mp3"/><Relationship Id="rId24" Type="http://schemas.openxmlformats.org/officeDocument/2006/relationships/audio" Target="../media/media7.mp3"/><Relationship Id="rId23" Type="http://schemas.openxmlformats.org/officeDocument/2006/relationships/image" Target="../media/image23.png"/><Relationship Id="rId22" Type="http://schemas.microsoft.com/office/2007/relationships/media" Target="../media/media6.mp3"/><Relationship Id="rId21" Type="http://schemas.openxmlformats.org/officeDocument/2006/relationships/audio" Target="../media/media6.mp3"/><Relationship Id="rId20" Type="http://schemas.openxmlformats.org/officeDocument/2006/relationships/tags" Target="../tags/tag8.xml"/><Relationship Id="rId2" Type="http://schemas.openxmlformats.org/officeDocument/2006/relationships/image" Target="../media/image2.emf"/><Relationship Id="rId19" Type="http://schemas.openxmlformats.org/officeDocument/2006/relationships/tags" Target="../tags/tag7.xml"/><Relationship Id="rId18" Type="http://schemas.openxmlformats.org/officeDocument/2006/relationships/tags" Target="../tags/tag6.xml"/><Relationship Id="rId17" Type="http://schemas.openxmlformats.org/officeDocument/2006/relationships/tags" Target="../tags/tag5.xml"/><Relationship Id="rId16" Type="http://schemas.openxmlformats.org/officeDocument/2006/relationships/image" Target="../media/image6.emf"/><Relationship Id="rId15" Type="http://schemas.openxmlformats.org/officeDocument/2006/relationships/tags" Target="../tags/tag4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image" Target="../media/image14.emf"/><Relationship Id="rId11" Type="http://schemas.openxmlformats.org/officeDocument/2006/relationships/image" Target="../media/image13.emf"/><Relationship Id="rId10" Type="http://schemas.openxmlformats.org/officeDocument/2006/relationships/image" Target="../media/image12.emf"/><Relationship Id="rId1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567" y="29876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81245" y="1435100"/>
            <a:ext cx="731075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周英语早读</a:t>
            </a:r>
            <a:endParaRPr lang="en-US" altLang="zh-CN" sz="44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17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18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zh-CN" altLang="en-US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Lenka-The Show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46493" y="-898861"/>
            <a:ext cx="609600" cy="609600"/>
          </a:xfrm>
          <a:prstGeom prst="rect">
            <a:avLst/>
          </a:prstGeom>
        </p:spPr>
      </p:pic>
      <p:cxnSp>
        <p:nvCxnSpPr>
          <p:cNvPr id="28" name="直接连接符 27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7220953" y="379974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00463" y="2014033"/>
              <a:ext cx="69342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734998" y="2441666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17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5354955" y="422910"/>
            <a:ext cx="6735445" cy="834390"/>
            <a:chOff x="7553737" y="2050705"/>
            <a:chExt cx="5483767" cy="516834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632620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Unit 4 P111-112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词汇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354649" y="1597928"/>
            <a:ext cx="6837738" cy="868299"/>
            <a:chOff x="7574162" y="2706533"/>
            <a:chExt cx="3685372" cy="868299"/>
          </a:xfrm>
        </p:grpSpPr>
        <p:sp>
          <p:nvSpPr>
            <p:cNvPr id="33" name="圆角矩形 32"/>
            <p:cNvSpPr/>
            <p:nvPr/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 4 P38-39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课文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396481" y="2772347"/>
            <a:ext cx="6461553" cy="1049020"/>
            <a:chOff x="7553738" y="3789239"/>
            <a:chExt cx="3578087" cy="1049020"/>
          </a:xfrm>
        </p:grpSpPr>
        <p:sp>
          <p:nvSpPr>
            <p:cNvPr id="36" name="圆角矩形 35"/>
            <p:cNvSpPr/>
            <p:nvPr/>
          </p:nvSpPr>
          <p:spPr>
            <a:xfrm>
              <a:off x="7553738" y="3789239"/>
              <a:ext cx="3578087" cy="830996"/>
            </a:xfrm>
            <a:prstGeom prst="roundRect">
              <a:avLst>
                <a:gd name="adj" fmla="val 29488"/>
              </a:avLst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7584682" y="4008314"/>
              <a:ext cx="3420671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跟读选必二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 4 P44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课文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pPr defTabSz="1218565">
                <a:defRPr/>
              </a:pP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385435" y="3895090"/>
            <a:ext cx="6607809" cy="1109345"/>
            <a:chOff x="7476638" y="5008356"/>
            <a:chExt cx="3658959" cy="765826"/>
          </a:xfrm>
        </p:grpSpPr>
        <p:sp>
          <p:nvSpPr>
            <p:cNvPr id="39" name="圆角矩形 38"/>
            <p:cNvSpPr/>
            <p:nvPr/>
          </p:nvSpPr>
          <p:spPr>
            <a:xfrm>
              <a:off x="7476638" y="5008356"/>
              <a:ext cx="3578087" cy="765826"/>
            </a:xfrm>
            <a:prstGeom prst="roundRect">
              <a:avLst>
                <a:gd name="adj" fmla="val 29488"/>
              </a:avLst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7567707" y="5136797"/>
              <a:ext cx="3567890" cy="572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4.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听录音，完成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P42 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Activity 2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and 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3 </a:t>
              </a:r>
              <a:endParaRPr lang="zh-CN" altLang="en-US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</a:endParaRPr>
            </a:p>
            <a:p>
              <a:pPr defTabSz="1218565">
                <a:defRPr/>
              </a:pP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（答案</a:t>
              </a: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在后面）</a:t>
              </a:r>
              <a:endParaRPr lang="zh-CN" altLang="en-US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pic>
        <p:nvPicPr>
          <p:cNvPr id="7" name="Words and Expressions">
            <a:hlinkClick r:id="" action="ppaction://media"/>
          </p:cNvPr>
          <p:cNvPicPr/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48175" y="552450"/>
            <a:ext cx="821690" cy="638810"/>
          </a:xfrm>
          <a:prstGeom prst="rect">
            <a:avLst/>
          </a:prstGeom>
        </p:spPr>
      </p:pic>
      <p:pic>
        <p:nvPicPr>
          <p:cNvPr id="15" name="Reading and Thinking">
            <a:hlinkClick r:id="" action="ppaction://media"/>
          </p:cNvPr>
          <p:cNvPicPr/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67225" y="1597660"/>
            <a:ext cx="803275" cy="765175"/>
          </a:xfrm>
          <a:prstGeom prst="rect">
            <a:avLst/>
          </a:prstGeom>
        </p:spPr>
      </p:pic>
      <p:pic>
        <p:nvPicPr>
          <p:cNvPr id="16" name="Using Language 2">
            <a:hlinkClick r:id="" action="ppaction://media"/>
          </p:cNvPr>
          <p:cNvPicPr/>
          <p:nvPr>
            <a:audioFile r:link="rId18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66590" y="2923540"/>
            <a:ext cx="918845" cy="866140"/>
          </a:xfrm>
          <a:prstGeom prst="rect">
            <a:avLst/>
          </a:prstGeom>
        </p:spPr>
      </p:pic>
      <p:pic>
        <p:nvPicPr>
          <p:cNvPr id="17" name="Using Language 1">
            <a:hlinkClick r:id="" action="ppaction://media"/>
          </p:cNvPr>
          <p:cNvPicPr/>
          <p:nvPr>
            <a:audioFile r:link="rId20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90085" y="3963035"/>
            <a:ext cx="906145" cy="878205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5512435" y="4022090"/>
            <a:ext cx="6607811" cy="1109345"/>
            <a:chOff x="7476638" y="5008356"/>
            <a:chExt cx="3658960" cy="765826"/>
          </a:xfrm>
        </p:grpSpPr>
        <p:sp>
          <p:nvSpPr>
            <p:cNvPr id="22" name="圆角矩形 21"/>
            <p:cNvSpPr/>
            <p:nvPr/>
          </p:nvSpPr>
          <p:spPr>
            <a:xfrm>
              <a:off x="7476638" y="5008356"/>
              <a:ext cx="3578087" cy="765826"/>
            </a:xfrm>
            <a:prstGeom prst="roundRect">
              <a:avLst>
                <a:gd name="adj" fmla="val 29488"/>
              </a:avLst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7497384" y="5136797"/>
              <a:ext cx="3638214" cy="572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4.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听录音，完成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P42 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Activity 2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and 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3 </a:t>
              </a:r>
              <a:endParaRPr lang="zh-CN" altLang="en-US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</a:endParaRPr>
            </a:p>
            <a:p>
              <a:pPr defTabSz="1218565">
                <a:defRPr/>
              </a:pP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（答案</a:t>
              </a: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在后面）</a:t>
              </a:r>
              <a:endParaRPr lang="zh-CN" altLang="en-US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5395924" y="5303788"/>
            <a:ext cx="6837738" cy="868299"/>
            <a:chOff x="7574162" y="2706533"/>
            <a:chExt cx="3685372" cy="868299"/>
          </a:xfrm>
        </p:grpSpPr>
        <p:sp>
          <p:nvSpPr>
            <p:cNvPr id="43" name="圆角矩形 42"/>
            <p:cNvSpPr/>
            <p:nvPr/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5.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自行研读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U4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学案及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词汇助手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3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4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5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22375" y="635"/>
            <a:ext cx="914527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46183" y="2067373"/>
              <a:ext cx="69469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812468" y="2432141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18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19572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>
            <p:custDataLst>
              <p:tags r:id="rId13"/>
            </p:custDataLst>
          </p:nvPr>
        </p:nvGrpSpPr>
        <p:grpSpPr>
          <a:xfrm>
            <a:off x="4644390" y="1697990"/>
            <a:ext cx="6735445" cy="834390"/>
            <a:chOff x="7553737" y="2050705"/>
            <a:chExt cx="5483767" cy="516834"/>
          </a:xfrm>
        </p:grpSpPr>
        <p:sp>
          <p:nvSpPr>
            <p:cNvPr id="30" name="圆角矩形 29"/>
            <p:cNvSpPr/>
            <p:nvPr>
              <p:custDataLst>
                <p:tags r:id="rId14"/>
              </p:custDataLst>
            </p:nvPr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7632620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完成听力练习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 &amp; 2 P84 (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答案在后面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)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3995646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sp>
        <p:nvSpPr>
          <p:cNvPr id="2" name="圆角矩形 1"/>
          <p:cNvSpPr/>
          <p:nvPr>
            <p:custDataLst>
              <p:tags r:id="rId17"/>
            </p:custDataLst>
          </p:nvPr>
        </p:nvSpPr>
        <p:spPr>
          <a:xfrm>
            <a:off x="4644390" y="2769235"/>
            <a:ext cx="6545097" cy="834390"/>
          </a:xfrm>
          <a:prstGeom prst="roundRect">
            <a:avLst>
              <a:gd name="adj" fmla="val 29488"/>
            </a:avLst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0000"/>
              </a:solidFill>
              <a:highlight>
                <a:srgbClr val="00FF00"/>
              </a:highlight>
            </a:endParaRPr>
          </a:p>
        </p:txBody>
      </p:sp>
      <p:sp>
        <p:nvSpPr>
          <p:cNvPr id="3" name="文本框 2"/>
          <p:cNvSpPr txBox="1"/>
          <p:nvPr>
            <p:custDataLst>
              <p:tags r:id="rId18"/>
            </p:custDataLst>
          </p:nvPr>
        </p:nvSpPr>
        <p:spPr>
          <a:xfrm>
            <a:off x="4741278" y="2958743"/>
            <a:ext cx="66385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8565">
              <a:defRPr/>
            </a:pP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2.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跟读课文</a:t>
            </a: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 P85</a:t>
            </a:r>
            <a:endParaRPr lang="en-US" altLang="zh-CN" sz="2400" b="1" kern="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19"/>
            </p:custDataLst>
          </p:nvPr>
        </p:nvSpPr>
        <p:spPr>
          <a:xfrm>
            <a:off x="4644390" y="3806190"/>
            <a:ext cx="6545097" cy="834390"/>
          </a:xfrm>
          <a:prstGeom prst="roundRect">
            <a:avLst>
              <a:gd name="adj" fmla="val 2948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20"/>
            </p:custDataLst>
          </p:nvPr>
        </p:nvSpPr>
        <p:spPr>
          <a:xfrm>
            <a:off x="4741278" y="3995698"/>
            <a:ext cx="663855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65">
              <a:defRPr/>
            </a:pPr>
            <a:r>
              <a:rPr lang="zh-CN" altLang="en-US" sz="2400" b="1" kern="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en-US" altLang="zh-CN" sz="2400" b="1" kern="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3. </a:t>
            </a:r>
            <a:r>
              <a:rPr lang="zh-CN" altLang="en-US" sz="2400" b="1" kern="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齐读并</a:t>
            </a:r>
            <a:r>
              <a:rPr lang="zh-CN" altLang="en-US" sz="2400" b="1" kern="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复习维词</a:t>
            </a:r>
            <a:r>
              <a:rPr lang="en-US" altLang="zh-CN" sz="2400" b="1" kern="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 P390-400 (</a:t>
            </a:r>
            <a:r>
              <a:rPr lang="zh-CN" altLang="en-US" sz="2400" b="1" kern="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今天测试）</a:t>
            </a:r>
            <a:endParaRPr lang="zh-CN" altLang="en-US" sz="2400" b="1" kern="0" dirty="0">
              <a:solidFill>
                <a:srgbClr val="FF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defTabSz="1218565">
              <a:defRPr/>
            </a:pPr>
            <a:endParaRPr lang="zh-CN" altLang="en-US" sz="2400" b="1" kern="0" dirty="0">
              <a:solidFill>
                <a:srgbClr val="FF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7" name="Workbook-Reading">
            <a:hlinkClick r:id="" action="ppaction://media"/>
          </p:cNvPr>
          <p:cNvPicPr/>
          <p:nvPr>
            <a:audioFile r:link="rId21"/>
            <p:extLst>
              <p:ext uri="{DAA4B4D4-6D71-4841-9C94-3DE7FCFB9230}">
                <p14:media xmlns:p14="http://schemas.microsoft.com/office/powerpoint/2010/main" r:embed="rId22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112895" y="2958465"/>
            <a:ext cx="530860" cy="556260"/>
          </a:xfrm>
          <a:prstGeom prst="rect">
            <a:avLst/>
          </a:prstGeom>
        </p:spPr>
      </p:pic>
      <p:pic>
        <p:nvPicPr>
          <p:cNvPr id="15" name="Workbook-Listening">
            <a:hlinkClick r:id="" action="ppaction://media"/>
          </p:cNvPr>
          <p:cNvPicPr/>
          <p:nvPr>
            <a:audioFile r:link="rId24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112895" y="1887220"/>
            <a:ext cx="546100" cy="460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502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9" dur="20511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185035" y="0"/>
            <a:ext cx="5144770" cy="68630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2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3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4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5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6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7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8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9.xml><?xml version="1.0" encoding="utf-8"?>
<p:tagLst xmlns:p="http://schemas.openxmlformats.org/presentationml/2006/main">
  <p:tag name="ISPRING_PRESENTATION_TITLE" val="卡通儿童"/>
  <p:tag name="commondata" val="eyJoZGlkIjoiZGE3Y2I3OTRlNTA1NjUwZGY1NGI3NTM4NWZhMGI4N2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</Words>
  <Application>WPS 演示</Application>
  <PresentationFormat>宽屏</PresentationFormat>
  <Paragraphs>41</Paragraphs>
  <Slides>7</Slides>
  <Notes>11</Notes>
  <HiddenSlides>0</HiddenSlides>
  <MMClips>13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0" baseType="lpstr">
      <vt:lpstr>Arial</vt:lpstr>
      <vt:lpstr>宋体</vt:lpstr>
      <vt:lpstr>Wingdings</vt:lpstr>
      <vt:lpstr>幼圆</vt:lpstr>
      <vt:lpstr>Britannic Bold</vt:lpstr>
      <vt:lpstr>方正姚体</vt:lpstr>
      <vt:lpstr>Calibri</vt:lpstr>
      <vt:lpstr>微软雅黑</vt:lpstr>
      <vt:lpstr>等线</vt:lpstr>
      <vt:lpstr>Arial Unicode MS</vt:lpstr>
      <vt:lpstr>等线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</dc:title>
  <dc:creator>PC</dc:creator>
  <cp:lastModifiedBy>咕噜咕噜</cp:lastModifiedBy>
  <cp:revision>39</cp:revision>
  <dcterms:created xsi:type="dcterms:W3CDTF">2017-04-28T08:28:00Z</dcterms:created>
  <dcterms:modified xsi:type="dcterms:W3CDTF">2026-03-16T02:30:13Z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D2D62F7DC50B4DF882D7E575515BF0FE_13</vt:lpwstr>
  </property>
</Properties>
</file>