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2" r:id="rId3"/>
    <p:sldId id="261" r:id="rId5"/>
    <p:sldId id="257" r:id="rId6"/>
    <p:sldId id="304" r:id="rId7"/>
    <p:sldId id="307" r:id="rId8"/>
    <p:sldId id="308" r:id="rId9"/>
    <p:sldId id="298" r:id="rId10"/>
    <p:sldId id="301" r:id="rId11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6680"/>
    <a:srgbClr val="FEBC30"/>
    <a:srgbClr val="45AFC5"/>
    <a:srgbClr val="E7E6E6"/>
    <a:srgbClr val="A883BD"/>
    <a:srgbClr val="80AD31"/>
    <a:srgbClr val="CB1B3D"/>
    <a:srgbClr val="BFBFB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22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B00F-5CB6-4112-A765-DB43C5F5EF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E7C6-211A-4AA6-BB9C-69FB0606AAF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8" Type="http://schemas.openxmlformats.org/officeDocument/2006/relationships/image" Target="../media/image8.emf"/><Relationship Id="rId7" Type="http://schemas.openxmlformats.org/officeDocument/2006/relationships/image" Target="../media/image7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5.emf"/><Relationship Id="rId14" Type="http://schemas.openxmlformats.org/officeDocument/2006/relationships/image" Target="../media/image14.emf"/><Relationship Id="rId13" Type="http://schemas.openxmlformats.org/officeDocument/2006/relationships/image" Target="../media/image13.emf"/><Relationship Id="rId12" Type="http://schemas.openxmlformats.org/officeDocument/2006/relationships/image" Target="../media/image12.emf"/><Relationship Id="rId11" Type="http://schemas.openxmlformats.org/officeDocument/2006/relationships/image" Target="../media/image11.emf"/><Relationship Id="rId10" Type="http://schemas.openxmlformats.org/officeDocument/2006/relationships/image" Target="../media/image10.emf"/><Relationship Id="rId1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1.emf"/><Relationship Id="rId17" Type="http://schemas.openxmlformats.org/officeDocument/2006/relationships/image" Target="../media/image20.emf"/><Relationship Id="rId16" Type="http://schemas.openxmlformats.org/officeDocument/2006/relationships/image" Target="../media/image19.emf"/><Relationship Id="rId15" Type="http://schemas.openxmlformats.org/officeDocument/2006/relationships/image" Target="../media/image18.emf"/><Relationship Id="rId14" Type="http://schemas.openxmlformats.org/officeDocument/2006/relationships/image" Target="../media/image17.emf"/><Relationship Id="rId13" Type="http://schemas.openxmlformats.org/officeDocument/2006/relationships/image" Target="../media/image16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5.emf"/><Relationship Id="rId32" Type="http://schemas.openxmlformats.org/officeDocument/2006/relationships/notesSlide" Target="../notesSlides/notesSlide3.xml"/><Relationship Id="rId31" Type="http://schemas.openxmlformats.org/officeDocument/2006/relationships/slideLayout" Target="../slideLayouts/slideLayout1.xml"/><Relationship Id="rId30" Type="http://schemas.microsoft.com/office/2007/relationships/media" Target="../media/media4.mp3"/><Relationship Id="rId3" Type="http://schemas.openxmlformats.org/officeDocument/2006/relationships/image" Target="../media/image4.emf"/><Relationship Id="rId29" Type="http://schemas.openxmlformats.org/officeDocument/2006/relationships/audio" Target="../media/media4.mp3"/><Relationship Id="rId28" Type="http://schemas.microsoft.com/office/2007/relationships/media" Target="../media/media3.mp3"/><Relationship Id="rId27" Type="http://schemas.openxmlformats.org/officeDocument/2006/relationships/audio" Target="../media/media3.mp3"/><Relationship Id="rId26" Type="http://schemas.microsoft.com/office/2007/relationships/media" Target="../media/media2.mp3"/><Relationship Id="rId25" Type="http://schemas.openxmlformats.org/officeDocument/2006/relationships/audio" Target="../media/media2.mp3"/><Relationship Id="rId24" Type="http://schemas.openxmlformats.org/officeDocument/2006/relationships/image" Target="../media/image22.png"/><Relationship Id="rId23" Type="http://schemas.microsoft.com/office/2007/relationships/media" Target="../media/media1.mp3"/><Relationship Id="rId22" Type="http://schemas.openxmlformats.org/officeDocument/2006/relationships/audio" Target="../media/media1.mp3"/><Relationship Id="rId21" Type="http://schemas.openxmlformats.org/officeDocument/2006/relationships/tags" Target="../tags/tag9.xml"/><Relationship Id="rId20" Type="http://schemas.openxmlformats.org/officeDocument/2006/relationships/tags" Target="../tags/tag8.xml"/><Relationship Id="rId2" Type="http://schemas.openxmlformats.org/officeDocument/2006/relationships/image" Target="../media/image2.emf"/><Relationship Id="rId19" Type="http://schemas.openxmlformats.org/officeDocument/2006/relationships/tags" Target="../tags/tag7.xml"/><Relationship Id="rId18" Type="http://schemas.openxmlformats.org/officeDocument/2006/relationships/image" Target="../media/image6.emf"/><Relationship Id="rId17" Type="http://schemas.openxmlformats.org/officeDocument/2006/relationships/tags" Target="../tags/tag6.xml"/><Relationship Id="rId16" Type="http://schemas.openxmlformats.org/officeDocument/2006/relationships/tags" Target="../tags/tag5.xml"/><Relationship Id="rId15" Type="http://schemas.openxmlformats.org/officeDocument/2006/relationships/tags" Target="../tags/tag4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image" Target="../media/image14.emf"/><Relationship Id="rId10" Type="http://schemas.openxmlformats.org/officeDocument/2006/relationships/image" Target="../media/image13.emf"/><Relationship Id="rId1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4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1.emf"/><Relationship Id="rId17" Type="http://schemas.openxmlformats.org/officeDocument/2006/relationships/image" Target="../media/image20.emf"/><Relationship Id="rId16" Type="http://schemas.openxmlformats.org/officeDocument/2006/relationships/image" Target="../media/image19.emf"/><Relationship Id="rId15" Type="http://schemas.openxmlformats.org/officeDocument/2006/relationships/image" Target="../media/image18.emf"/><Relationship Id="rId14" Type="http://schemas.openxmlformats.org/officeDocument/2006/relationships/image" Target="../media/image17.emf"/><Relationship Id="rId13" Type="http://schemas.openxmlformats.org/officeDocument/2006/relationships/image" Target="../media/image16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image" Target="../media/image9.emf"/><Relationship Id="rId5" Type="http://schemas.openxmlformats.org/officeDocument/2006/relationships/tags" Target="../tags/tag10.xml"/><Relationship Id="rId4" Type="http://schemas.openxmlformats.org/officeDocument/2006/relationships/image" Target="../media/image8.emf"/><Relationship Id="rId34" Type="http://schemas.openxmlformats.org/officeDocument/2006/relationships/notesSlide" Target="../notesSlides/notesSlide5.xml"/><Relationship Id="rId33" Type="http://schemas.openxmlformats.org/officeDocument/2006/relationships/slideLayout" Target="../slideLayouts/slideLayout1.xml"/><Relationship Id="rId32" Type="http://schemas.microsoft.com/office/2007/relationships/media" Target="../media/media8.mp3"/><Relationship Id="rId31" Type="http://schemas.openxmlformats.org/officeDocument/2006/relationships/audio" Target="../media/media8.mp3"/><Relationship Id="rId30" Type="http://schemas.microsoft.com/office/2007/relationships/media" Target="../media/media7.mp3"/><Relationship Id="rId3" Type="http://schemas.openxmlformats.org/officeDocument/2006/relationships/image" Target="../media/image5.emf"/><Relationship Id="rId29" Type="http://schemas.openxmlformats.org/officeDocument/2006/relationships/audio" Target="../media/media7.mp3"/><Relationship Id="rId28" Type="http://schemas.microsoft.com/office/2007/relationships/media" Target="../media/media6.mp3"/><Relationship Id="rId27" Type="http://schemas.openxmlformats.org/officeDocument/2006/relationships/audio" Target="../media/media6.mp3"/><Relationship Id="rId26" Type="http://schemas.openxmlformats.org/officeDocument/2006/relationships/image" Target="../media/image22.png"/><Relationship Id="rId25" Type="http://schemas.microsoft.com/office/2007/relationships/media" Target="../media/media5.mp3"/><Relationship Id="rId24" Type="http://schemas.openxmlformats.org/officeDocument/2006/relationships/audio" Target="../media/media5.mp3"/><Relationship Id="rId23" Type="http://schemas.openxmlformats.org/officeDocument/2006/relationships/tags" Target="../tags/tag21.xml"/><Relationship Id="rId22" Type="http://schemas.openxmlformats.org/officeDocument/2006/relationships/tags" Target="../tags/tag20.xml"/><Relationship Id="rId21" Type="http://schemas.openxmlformats.org/officeDocument/2006/relationships/tags" Target="../tags/tag19.xml"/><Relationship Id="rId20" Type="http://schemas.openxmlformats.org/officeDocument/2006/relationships/tags" Target="../tags/tag18.xml"/><Relationship Id="rId2" Type="http://schemas.openxmlformats.org/officeDocument/2006/relationships/image" Target="../media/image4.emf"/><Relationship Id="rId19" Type="http://schemas.openxmlformats.org/officeDocument/2006/relationships/tags" Target="../tags/tag17.xml"/><Relationship Id="rId18" Type="http://schemas.openxmlformats.org/officeDocument/2006/relationships/tags" Target="../tags/tag16.xml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image" Target="../media/image6.emf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image" Target="../media/image14.emf"/><Relationship Id="rId10" Type="http://schemas.openxmlformats.org/officeDocument/2006/relationships/image" Target="../media/image13.emf"/><Relationship Id="rId1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567" y="29876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81245" y="1435100"/>
            <a:ext cx="731075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周英语早读</a:t>
            </a:r>
            <a:endParaRPr lang="en-US" altLang="zh-CN" sz="44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24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25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zh-CN" altLang="en-US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8" name="直接连接符 27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7220953" y="379974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00463" y="2014033"/>
              <a:ext cx="69342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734998" y="2441666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5354955" y="422910"/>
            <a:ext cx="7025005" cy="834390"/>
            <a:chOff x="7553737" y="2050705"/>
            <a:chExt cx="5719517" cy="516834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543738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553737" y="2167917"/>
              <a:ext cx="5719517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Global Reading</a:t>
              </a: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 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</a:rPr>
                <a:t>P4 Yuanyang Hani Terraces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354649" y="1597928"/>
            <a:ext cx="6837738" cy="868045"/>
            <a:chOff x="7574162" y="2706533"/>
            <a:chExt cx="3685372" cy="868045"/>
          </a:xfrm>
        </p:grpSpPr>
        <p:sp>
          <p:nvSpPr>
            <p:cNvPr id="33" name="圆角矩形 32"/>
            <p:cNvSpPr/>
            <p:nvPr/>
          </p:nvSpPr>
          <p:spPr>
            <a:xfrm>
              <a:off x="7574162" y="2706533"/>
              <a:ext cx="3684998" cy="868045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Global Reading</a:t>
              </a: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P6 Repurpose old cellphones</a:t>
              </a:r>
              <a:endParaRPr lang="zh-CN" altLang="en-US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12"/>
            </p:custDataLst>
          </p:nvPr>
        </p:nvGrpSpPr>
        <p:grpSpPr>
          <a:xfrm>
            <a:off x="5396481" y="2772347"/>
            <a:ext cx="6768466" cy="1687195"/>
            <a:chOff x="7553738" y="3789239"/>
            <a:chExt cx="3748040" cy="1687195"/>
          </a:xfrm>
        </p:grpSpPr>
        <p:sp>
          <p:nvSpPr>
            <p:cNvPr id="36" name="圆角矩形 35"/>
            <p:cNvSpPr/>
            <p:nvPr>
              <p:custDataLst>
                <p:tags r:id="rId13"/>
              </p:custDataLst>
            </p:nvPr>
          </p:nvSpPr>
          <p:spPr>
            <a:xfrm>
              <a:off x="7553738" y="3789239"/>
              <a:ext cx="3748040" cy="985520"/>
            </a:xfrm>
            <a:prstGeom prst="roundRect">
              <a:avLst>
                <a:gd name="adj" fmla="val 29488"/>
              </a:avLst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>
              <p:custDataLst>
                <p:tags r:id="rId14"/>
              </p:custDataLst>
            </p:nvPr>
          </p:nvSpPr>
          <p:spPr>
            <a:xfrm>
              <a:off x="7584682" y="3907984"/>
              <a:ext cx="3641495" cy="1568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Global Reading</a:t>
              </a: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P8 The kindness that funded my future</a:t>
              </a:r>
              <a:endParaRPr lang="zh-CN" altLang="en-US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endParaRPr>
            </a:p>
            <a:p>
              <a:pPr defTabSz="1218565">
                <a:defRPr/>
              </a:pP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pPr defTabSz="1218565">
                <a:defRPr/>
              </a:pP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8" name="组合 37"/>
          <p:cNvGrpSpPr/>
          <p:nvPr>
            <p:custDataLst>
              <p:tags r:id="rId15"/>
            </p:custDataLst>
          </p:nvPr>
        </p:nvGrpSpPr>
        <p:grpSpPr>
          <a:xfrm>
            <a:off x="5385435" y="3963035"/>
            <a:ext cx="6778625" cy="1041400"/>
            <a:chOff x="7476638" y="4945716"/>
            <a:chExt cx="3753545" cy="828466"/>
          </a:xfrm>
        </p:grpSpPr>
        <p:sp>
          <p:nvSpPr>
            <p:cNvPr id="39" name="圆角矩形 38"/>
            <p:cNvSpPr/>
            <p:nvPr>
              <p:custDataLst>
                <p:tags r:id="rId16"/>
              </p:custDataLst>
            </p:nvPr>
          </p:nvSpPr>
          <p:spPr>
            <a:xfrm>
              <a:off x="7476638" y="4945716"/>
              <a:ext cx="3753545" cy="828466"/>
            </a:xfrm>
            <a:prstGeom prst="roundRect">
              <a:avLst>
                <a:gd name="adj" fmla="val 29488"/>
              </a:avLst>
            </a:prstGeom>
            <a:solidFill>
              <a:srgbClr val="FF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>
              <p:custDataLst>
                <p:tags r:id="rId17"/>
              </p:custDataLst>
            </p:nvPr>
          </p:nvSpPr>
          <p:spPr>
            <a:xfrm>
              <a:off x="7567707" y="5288033"/>
              <a:ext cx="3567890" cy="366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4.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Global Reading</a:t>
              </a: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P15 Finding calm in nature</a:t>
              </a:r>
              <a:endParaRPr lang="zh-CN" altLang="en-US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grpSp>
        <p:nvGrpSpPr>
          <p:cNvPr id="42" name="组合 41"/>
          <p:cNvGrpSpPr/>
          <p:nvPr>
            <p:custDataLst>
              <p:tags r:id="rId19"/>
            </p:custDataLst>
          </p:nvPr>
        </p:nvGrpSpPr>
        <p:grpSpPr>
          <a:xfrm>
            <a:off x="5395924" y="5303788"/>
            <a:ext cx="6837738" cy="868045"/>
            <a:chOff x="7574162" y="2706533"/>
            <a:chExt cx="3685372" cy="868045"/>
          </a:xfrm>
        </p:grpSpPr>
        <p:sp>
          <p:nvSpPr>
            <p:cNvPr id="43" name="圆角矩形 42"/>
            <p:cNvSpPr/>
            <p:nvPr>
              <p:custDataLst>
                <p:tags r:id="rId20"/>
              </p:custDataLst>
            </p:nvPr>
          </p:nvSpPr>
          <p:spPr>
            <a:xfrm>
              <a:off x="7574162" y="2706533"/>
              <a:ext cx="3647351" cy="868045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文本框 45"/>
            <p:cNvSpPr txBox="1"/>
            <p:nvPr>
              <p:custDataLst>
                <p:tags r:id="rId21"/>
              </p:custDataLst>
            </p:nvPr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5.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齐读应用文写作话题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：健康饮食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&amp;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旅行经历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pic>
        <p:nvPicPr>
          <p:cNvPr id="2" name="P4--Yuanyang Hani Terraces">
            <a:hlinkClick r:id="" action="ppaction://media"/>
          </p:cNvPr>
          <p:cNvPicPr/>
          <p:nvPr>
            <a:audioFile r:link="rId22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490085" y="508635"/>
            <a:ext cx="780415" cy="645160"/>
          </a:xfrm>
          <a:prstGeom prst="rect">
            <a:avLst/>
          </a:prstGeom>
        </p:spPr>
      </p:pic>
      <p:pic>
        <p:nvPicPr>
          <p:cNvPr id="3" name="P6--Repurpose old cellphones">
            <a:hlinkClick r:id="" action="ppaction://media"/>
          </p:cNvPr>
          <p:cNvPicPr/>
          <p:nvPr>
            <a:audioFile r:link="rId25"/>
            <p:extLst>
              <p:ext uri="{DAA4B4D4-6D71-4841-9C94-3DE7FCFB9230}">
                <p14:media xmlns:p14="http://schemas.microsoft.com/office/powerpoint/2010/main" r:embed="rId26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552315" y="1722755"/>
            <a:ext cx="718185" cy="631825"/>
          </a:xfrm>
          <a:prstGeom prst="rect">
            <a:avLst/>
          </a:prstGeom>
        </p:spPr>
      </p:pic>
      <p:pic>
        <p:nvPicPr>
          <p:cNvPr id="5" name="P8--The kindness that funded my future">
            <a:hlinkClick r:id="" action="ppaction://media"/>
          </p:cNvPr>
          <p:cNvPicPr/>
          <p:nvPr>
            <a:audioFile r:link="rId27"/>
            <p:extLst>
              <p:ext uri="{DAA4B4D4-6D71-4841-9C94-3DE7FCFB9230}">
                <p14:media xmlns:p14="http://schemas.microsoft.com/office/powerpoint/2010/main" r:embed="rId28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621530" y="2993390"/>
            <a:ext cx="648970" cy="655955"/>
          </a:xfrm>
          <a:prstGeom prst="rect">
            <a:avLst/>
          </a:prstGeom>
        </p:spPr>
      </p:pic>
      <p:pic>
        <p:nvPicPr>
          <p:cNvPr id="6" name="P15--Finding calm in nature">
            <a:hlinkClick r:id="" action="ppaction://media"/>
          </p:cNvPr>
          <p:cNvPicPr/>
          <p:nvPr>
            <a:audioFile r:link="rId29"/>
            <p:extLst>
              <p:ext uri="{DAA4B4D4-6D71-4841-9C94-3DE7FCFB9230}">
                <p14:media xmlns:p14="http://schemas.microsoft.com/office/powerpoint/2010/main" r:embed="rId30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621530" y="4247515"/>
            <a:ext cx="732790" cy="7321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3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4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5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74725" y="0"/>
            <a:ext cx="9540875" cy="67602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83310" y="123190"/>
            <a:ext cx="11280775" cy="65049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816610"/>
            <a:ext cx="12044680" cy="51638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46183" y="2067373"/>
              <a:ext cx="69469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812468" y="2432141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25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>
            <p:custDataLst>
              <p:tags r:id="rId12"/>
            </p:custDataLst>
          </p:nvPr>
        </p:nvGrpSpPr>
        <p:grpSpPr>
          <a:xfrm>
            <a:off x="4644390" y="1697990"/>
            <a:ext cx="7695565" cy="1019453"/>
            <a:chOff x="7553737" y="2050705"/>
            <a:chExt cx="5483767" cy="631465"/>
          </a:xfrm>
        </p:grpSpPr>
        <p:sp>
          <p:nvSpPr>
            <p:cNvPr id="30" name="圆角矩形 29"/>
            <p:cNvSpPr/>
            <p:nvPr>
              <p:custDataLst>
                <p:tags r:id="rId13"/>
              </p:custDataLst>
            </p:nvPr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>
              <p:custDataLst>
                <p:tags r:id="rId14"/>
              </p:custDataLst>
            </p:nvPr>
          </p:nvSpPr>
          <p:spPr>
            <a:xfrm>
              <a:off x="7632620" y="2168089"/>
              <a:ext cx="5404884" cy="514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.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Global Reading</a:t>
              </a:r>
              <a:r>
                <a:rPr lang="zh-CN" altLang="en-US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altLang="zh-CN" sz="2400" b="1" kern="0" dirty="0">
                  <a:latin typeface="Times New Roman" panose="02020603050405020304" charset="0"/>
                  <a:ea typeface="幼圆" panose="02010509060101010101" pitchFamily="49" charset="-122"/>
                  <a:cs typeface="Times New Roman" panose="02020603050405020304" charset="0"/>
                  <a:sym typeface="+mn-ea"/>
                </a:rPr>
                <a:t>P26 Protect beehives </a:t>
              </a:r>
              <a:endParaRPr lang="en-US" altLang="zh-CN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endParaRPr>
            </a:p>
            <a:p>
              <a:pPr defTabSz="1218565">
                <a:defRPr/>
              </a:pP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3995646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sp>
        <p:nvSpPr>
          <p:cNvPr id="2" name="圆角矩形 1"/>
          <p:cNvSpPr/>
          <p:nvPr>
            <p:custDataLst>
              <p:tags r:id="rId16"/>
            </p:custDataLst>
          </p:nvPr>
        </p:nvSpPr>
        <p:spPr>
          <a:xfrm>
            <a:off x="4644390" y="2769235"/>
            <a:ext cx="7478395" cy="834390"/>
          </a:xfrm>
          <a:prstGeom prst="roundRect">
            <a:avLst>
              <a:gd name="adj" fmla="val 29488"/>
            </a:avLst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0000"/>
              </a:solidFill>
              <a:highlight>
                <a:srgbClr val="00FF00"/>
              </a:highlight>
            </a:endParaRPr>
          </a:p>
        </p:txBody>
      </p:sp>
      <p:sp>
        <p:nvSpPr>
          <p:cNvPr id="3" name="文本框 2"/>
          <p:cNvSpPr txBox="1"/>
          <p:nvPr>
            <p:custDataLst>
              <p:tags r:id="rId17"/>
            </p:custDataLst>
          </p:nvPr>
        </p:nvSpPr>
        <p:spPr>
          <a:xfrm>
            <a:off x="4741278" y="2958743"/>
            <a:ext cx="66385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1218565">
              <a:defRPr/>
            </a:pP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3.</a:t>
            </a:r>
            <a:r>
              <a:rPr lang="en-US" altLang="zh-CN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Global Reading</a:t>
            </a:r>
            <a:r>
              <a:rPr lang="zh-CN" altLang="en-US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P28 From page to screen  </a:t>
            </a:r>
            <a:endParaRPr lang="en-US" altLang="zh-CN" sz="2400" b="1" kern="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圆角矩形 4"/>
          <p:cNvSpPr/>
          <p:nvPr>
            <p:custDataLst>
              <p:tags r:id="rId18"/>
            </p:custDataLst>
          </p:nvPr>
        </p:nvSpPr>
        <p:spPr>
          <a:xfrm>
            <a:off x="4644390" y="3806190"/>
            <a:ext cx="7478395" cy="834390"/>
          </a:xfrm>
          <a:prstGeom prst="roundRect">
            <a:avLst>
              <a:gd name="adj" fmla="val 2948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19"/>
            </p:custDataLst>
          </p:nvPr>
        </p:nvSpPr>
        <p:spPr>
          <a:xfrm>
            <a:off x="4658995" y="3850005"/>
            <a:ext cx="74231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65">
              <a:defRPr/>
            </a:pPr>
            <a:r>
              <a:rPr lang="zh-CN" altLang="en-US" sz="2400" b="1" kern="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en-US" altLang="zh-CN" sz="2400" b="1" kern="0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4.</a:t>
            </a:r>
            <a:r>
              <a:rPr lang="en-US" altLang="zh-CN" sz="2400" b="1" kern="0" dirty="0">
                <a:solidFill>
                  <a:schemeClr val="tx1"/>
                </a:solidFill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Global Reading</a:t>
            </a:r>
            <a:r>
              <a:rPr lang="zh-CN" altLang="en-US" sz="2400" b="1" kern="0" dirty="0">
                <a:solidFill>
                  <a:schemeClr val="tx1"/>
                </a:solidFill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 b="1" kern="0" dirty="0">
                <a:solidFill>
                  <a:schemeClr val="tx1"/>
                </a:solidFill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P37 The Edinburgh International Festival  </a:t>
            </a:r>
            <a:endParaRPr lang="en-US" altLang="zh-CN" sz="2400" b="1" kern="0" dirty="0">
              <a:solidFill>
                <a:schemeClr val="tx1"/>
              </a:solidFill>
              <a:latin typeface="Times New Roman" panose="02020603050405020304" charset="0"/>
              <a:ea typeface="幼圆" panose="020105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9" name="圆角矩形 38"/>
          <p:cNvSpPr/>
          <p:nvPr>
            <p:custDataLst>
              <p:tags r:id="rId20"/>
            </p:custDataLst>
          </p:nvPr>
        </p:nvSpPr>
        <p:spPr>
          <a:xfrm>
            <a:off x="4601210" y="4747260"/>
            <a:ext cx="7521575" cy="1041400"/>
          </a:xfrm>
          <a:prstGeom prst="roundRect">
            <a:avLst>
              <a:gd name="adj" fmla="val 29488"/>
            </a:avLst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21"/>
            </p:custDataLst>
          </p:nvPr>
        </p:nvSpPr>
        <p:spPr>
          <a:xfrm>
            <a:off x="4741278" y="4974233"/>
            <a:ext cx="663855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65">
              <a:defRPr/>
            </a:pPr>
            <a:r>
              <a:rPr lang="zh-CN" altLang="en-US" sz="2400" b="1" kern="0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en-US" altLang="zh-CN" sz="2400" b="1" kern="0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3. </a:t>
            </a:r>
            <a:r>
              <a:rPr lang="zh-CN" altLang="en-US" sz="2400" b="1" kern="0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齐读并</a:t>
            </a:r>
            <a:r>
              <a:rPr lang="zh-CN" altLang="en-US" sz="2400" b="1" kern="0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复习维词</a:t>
            </a:r>
            <a:r>
              <a:rPr lang="en-US" altLang="zh-CN" sz="2400" b="1" kern="0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 P401-410 (</a:t>
            </a:r>
            <a:r>
              <a:rPr lang="zh-CN" altLang="en-US" sz="2400" b="1" kern="0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今天测试）</a:t>
            </a:r>
            <a:endParaRPr lang="zh-CN" altLang="en-US" sz="2400" b="1" kern="0" dirty="0">
              <a:solidFill>
                <a:schemeClr val="tx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defTabSz="1218565">
              <a:defRPr/>
            </a:pPr>
            <a:endParaRPr lang="zh-CN" altLang="en-US" sz="2400" b="1" kern="0" dirty="0">
              <a:solidFill>
                <a:schemeClr val="tx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6" name="圆角矩形 35"/>
          <p:cNvSpPr/>
          <p:nvPr>
            <p:custDataLst>
              <p:tags r:id="rId22"/>
            </p:custDataLst>
          </p:nvPr>
        </p:nvSpPr>
        <p:spPr>
          <a:xfrm>
            <a:off x="4658995" y="476885"/>
            <a:ext cx="7505065" cy="985520"/>
          </a:xfrm>
          <a:prstGeom prst="roundRect">
            <a:avLst>
              <a:gd name="adj" fmla="val 29488"/>
            </a:avLst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23"/>
            </p:custDataLst>
          </p:nvPr>
        </p:nvSpPr>
        <p:spPr>
          <a:xfrm>
            <a:off x="4858385" y="800100"/>
            <a:ext cx="71697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65">
              <a:defRPr/>
            </a:pPr>
            <a:r>
              <a:rPr lang="en-US" altLang="zh-CN" sz="2400" b="1" kern="0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en-US" altLang="zh-CN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Global Reading</a:t>
            </a:r>
            <a:r>
              <a:rPr lang="zh-CN" altLang="en-US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P25 D</a:t>
            </a:r>
            <a:r>
              <a:rPr lang="en-US" altLang="zh-CN" sz="2400" b="1" kern="0" dirty="0">
                <a:latin typeface="Times New Roman" panose="02020603050405020304" charset="0"/>
                <a:ea typeface="幼圆" panose="02010509060101010101" pitchFamily="49" charset="-122"/>
                <a:cs typeface="Times New Roman" panose="02020603050405020304" charset="0"/>
                <a:sym typeface="+mn-ea"/>
              </a:rPr>
              <a:t>enmark eliminates book tax</a:t>
            </a:r>
            <a:endParaRPr lang="en-US" altLang="zh-CN" sz="2400" b="1" kern="0" dirty="0">
              <a:latin typeface="Times New Roman" panose="02020603050405020304" charset="0"/>
              <a:ea typeface="幼圆" panose="02010509060101010101" pitchFamily="49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0" name="P25--Denmark eliminates book tax">
            <a:hlinkClick r:id="" action="ppaction://media"/>
          </p:cNvPr>
          <p:cNvPicPr/>
          <p:nvPr>
            <a:audioFile r:link="rId24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3952240" y="565785"/>
            <a:ext cx="691515" cy="690880"/>
          </a:xfrm>
          <a:prstGeom prst="rect">
            <a:avLst/>
          </a:prstGeom>
        </p:spPr>
      </p:pic>
      <p:pic>
        <p:nvPicPr>
          <p:cNvPr id="22" name="P26--Protect beehives">
            <a:hlinkClick r:id="" action="ppaction://media"/>
          </p:cNvPr>
          <p:cNvPicPr/>
          <p:nvPr>
            <a:audioFile r:link="rId27"/>
            <p:extLst>
              <p:ext uri="{DAA4B4D4-6D71-4841-9C94-3DE7FCFB9230}">
                <p14:media xmlns:p14="http://schemas.microsoft.com/office/powerpoint/2010/main" r:embed="rId28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3965575" y="1884045"/>
            <a:ext cx="692785" cy="636270"/>
          </a:xfrm>
          <a:prstGeom prst="rect">
            <a:avLst/>
          </a:prstGeom>
        </p:spPr>
      </p:pic>
      <p:pic>
        <p:nvPicPr>
          <p:cNvPr id="28" name="P28--From page to screen">
            <a:hlinkClick r:id="" action="ppaction://media"/>
          </p:cNvPr>
          <p:cNvPicPr/>
          <p:nvPr>
            <a:audioFile r:link="rId29"/>
            <p:extLst>
              <p:ext uri="{DAA4B4D4-6D71-4841-9C94-3DE7FCFB9230}">
                <p14:media xmlns:p14="http://schemas.microsoft.com/office/powerpoint/2010/main" r:embed="rId30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3950970" y="2887980"/>
            <a:ext cx="708025" cy="557530"/>
          </a:xfrm>
          <a:prstGeom prst="rect">
            <a:avLst/>
          </a:prstGeom>
        </p:spPr>
      </p:pic>
      <p:pic>
        <p:nvPicPr>
          <p:cNvPr id="32" name="P37--The Edinburgh International Festival">
            <a:hlinkClick r:id="" action="ppaction://media"/>
          </p:cNvPr>
          <p:cNvPicPr/>
          <p:nvPr>
            <a:audioFile r:link="rId31"/>
            <p:extLst>
              <p:ext uri="{DAA4B4D4-6D71-4841-9C94-3DE7FCFB9230}">
                <p14:media xmlns:p14="http://schemas.microsoft.com/office/powerpoint/2010/main" r:embed="rId32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3965575" y="3995420"/>
            <a:ext cx="635635" cy="5041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3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>
                <p:cTn id="4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5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10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11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12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13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14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15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16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17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18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19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2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20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21.xml><?xml version="1.0" encoding="utf-8"?>
<p:tagLst xmlns:p="http://schemas.openxmlformats.org/presentationml/2006/main">
  <p:tag name="KSO_WM_DIAGRAM_VIRTUALLY_FRAME" val="{&quot;height&quot;:204.71859936690862,&quot;left&quot;:365.7,&quot;top&quot;:9.253307086614173,&quot;width&quot;:594.3304724409448}"/>
</p:tagLst>
</file>

<file path=ppt/tags/tag22.xml><?xml version="1.0" encoding="utf-8"?>
<p:tagLst xmlns:p="http://schemas.openxmlformats.org/presentationml/2006/main">
  <p:tag name="ISPRING_PRESENTATION_TITLE" val="卡通儿童"/>
  <p:tag name="commondata" val="eyJoZGlkIjoiZGE3Y2I3OTRlNTA1NjUwZGY1NGI3NTM4NWZhMGI4N2IifQ=="/>
</p:tagLst>
</file>

<file path=ppt/tags/tag3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4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5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6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7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8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ags/tag9.xml><?xml version="1.0" encoding="utf-8"?>
<p:tagLst xmlns:p="http://schemas.openxmlformats.org/presentationml/2006/main">
  <p:tag name="KSO_WM_DIAGRAM_VIRTUALLY_FRAME" val="{&quot;height&quot;:267.6960629921259,&quot;left&quot;:424.05,&quot;top&quot;:218.29503937007877,&quot;width&quot;:539.2304724409448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469</Words>
  <Application>WPS 演示</Application>
  <PresentationFormat>宽屏</PresentationFormat>
  <Paragraphs>43</Paragraphs>
  <Slides>8</Slides>
  <Notes>11</Notes>
  <HiddenSlides>0</HiddenSlides>
  <MMClips>13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Arial</vt:lpstr>
      <vt:lpstr>宋体</vt:lpstr>
      <vt:lpstr>Wingdings</vt:lpstr>
      <vt:lpstr>幼圆</vt:lpstr>
      <vt:lpstr>Britannic Bold</vt:lpstr>
      <vt:lpstr>方正姚体</vt:lpstr>
      <vt:lpstr>Times New Roman</vt:lpstr>
      <vt:lpstr>Calibri</vt:lpstr>
      <vt:lpstr>微软雅黑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</dc:title>
  <dc:creator>PC</dc:creator>
  <cp:lastModifiedBy>咕噜咕噜</cp:lastModifiedBy>
  <cp:revision>42</cp:revision>
  <dcterms:created xsi:type="dcterms:W3CDTF">2017-04-28T08:28:00Z</dcterms:created>
  <dcterms:modified xsi:type="dcterms:W3CDTF">2026-03-20T10:49:43Z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D2D62F7DC50B4DF882D7E575515BF0FE_13</vt:lpwstr>
  </property>
</Properties>
</file>