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2" r:id="rId3"/>
    <p:sldId id="261" r:id="rId5"/>
    <p:sldId id="257" r:id="rId6"/>
    <p:sldId id="319" r:id="rId7"/>
    <p:sldId id="320" r:id="rId8"/>
    <p:sldId id="298" r:id="rId9"/>
    <p:sldId id="307" r:id="rId10"/>
    <p:sldId id="321" r:id="rId11"/>
    <p:sldId id="322" r:id="rId12"/>
    <p:sldId id="323" r:id="rId13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apple" initials="a" lastIdx="0" clrIdx="0"/>
  <p:cmAuthor id="3" name="周跃良" initials="周" lastIdx="0" clrIdx="0"/>
  <p:cmAuthor id="0" name="微软用户" initials="微软用户" lastIdx="0" clrIdx="0"/>
  <p:cmAuthor id="4" name="王习习" initials="王" lastIdx="0" clrIdx="0"/>
  <p:cmAuthor id="7" name="刘晗阳" initials="刘" lastIdx="0" clrIdx="4"/>
  <p:cmAuthor id="75" name="作者" initials="A" lastIdx="0" clrIdx="24"/>
  <p:cmAuthor id="8" name="姜伟光" initials="姜" lastIdx="0" clrIdx="0"/>
  <p:cmAuthor id="5" name="宋洁然" initials="宋" lastIdx="0" clrIdx="1"/>
  <p:cmAuthor id="6" name="ming qiu" initials="m" lastIdx="0" clrIdx="1"/>
  <p:cmAuthor id="9" name="123" initials="1" lastIdx="0" clrIdx="0"/>
  <p:cmAuthor id="11" name="dell" initials="d" lastIdx="0" clrIdx="2"/>
  <p:cmAuthor id="12" name="One" initials="O" lastIdx="0" clrIdx="11"/>
  <p:cmAuthor id="10" name="未知用户4" initials="未" lastIdx="0" clrIdx="0"/>
  <p:cmAuthor id="13" name="CommUser" initials="C" lastIdx="0" clrIdx="0"/>
  <p:cmAuthor id="14" name="zq" initials="z" lastIdx="0" clrIdx="0"/>
  <p:cmAuthor id="15" name="viola_yang" initials="v" lastIdx="0" clrIdx="0"/>
  <p:cmAuthor id="16" name="志龙 姜" initials="志" lastIdx="0" clrIdx="0"/>
  <p:cmAuthor id="17" name="SHMILY" initials="S" lastIdx="0" clrIdx="0"/>
  <p:cmAuthor id="18" name="admin" initials="a" lastIdx="0" clrIdx="0"/>
  <p:cmAuthor id="19" name="Tracy Chen" initials="T" lastIdx="0" clrIdx="0"/>
  <p:cmAuthor id="20" name="dongwc0205" initials="d" lastIdx="0" clrIdx="15"/>
  <p:cmAuthor id="21" name="Hi_ Young" initials="H" lastIdx="0" clrIdx="0"/>
  <p:cmAuthor id="22" name="pangyt" initials="p" lastIdx="0" clrIdx="0"/>
  <p:cmAuthor id="23" name="easonyoun" initials="e" lastIdx="0" clrIdx="0"/>
  <p:cmAuthor id="24" name="zhouyangfan" initials="z" lastIdx="0" clrIdx="0"/>
  <p:cmAuthor id="25" name="tplife" initials="t" lastIdx="0" clrIdx="0"/>
  <p:cmAuthor id="26" name="??" initials="?" lastIdx="0" clrIdx="0"/>
  <p:cmAuthor id="29" name="sunfeng" initials="s" lastIdx="0" clrIdx="28"/>
  <p:cmAuthor id="30" name="幸全" initials="幸全" lastIdx="0" clrIdx="2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F6680"/>
    <a:srgbClr val="FEBC30"/>
    <a:srgbClr val="45AFC5"/>
    <a:srgbClr val="E7E6E6"/>
    <a:srgbClr val="A883BD"/>
    <a:srgbClr val="80AD31"/>
    <a:srgbClr val="CB1B3D"/>
    <a:srgbClr val="BFBFB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2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gs" Target="tags/tag14.xml"/><Relationship Id="rId17" Type="http://schemas.openxmlformats.org/officeDocument/2006/relationships/commentAuthors" Target="commentAuthors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5B00F-5CB6-4112-A765-DB43C5F5EFE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E7C6-211A-4AA6-BB9C-69FB0606AAF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emf"/><Relationship Id="rId8" Type="http://schemas.openxmlformats.org/officeDocument/2006/relationships/image" Target="../media/image8.emf"/><Relationship Id="rId7" Type="http://schemas.openxmlformats.org/officeDocument/2006/relationships/image" Target="../media/image7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0" Type="http://schemas.openxmlformats.org/officeDocument/2006/relationships/notesSlide" Target="../notesSlides/notesSlide1.xml"/><Relationship Id="rId2" Type="http://schemas.openxmlformats.org/officeDocument/2006/relationships/image" Target="../media/image2.emf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16.png"/><Relationship Id="rId17" Type="http://schemas.microsoft.com/office/2007/relationships/media" Target="../media/media1.mp3"/><Relationship Id="rId16" Type="http://schemas.openxmlformats.org/officeDocument/2006/relationships/audio" Target="../media/media1.mp3"/><Relationship Id="rId15" Type="http://schemas.openxmlformats.org/officeDocument/2006/relationships/image" Target="../media/image15.emf"/><Relationship Id="rId14" Type="http://schemas.openxmlformats.org/officeDocument/2006/relationships/image" Target="../media/image14.emf"/><Relationship Id="rId13" Type="http://schemas.openxmlformats.org/officeDocument/2006/relationships/image" Target="../media/image13.emf"/><Relationship Id="rId12" Type="http://schemas.openxmlformats.org/officeDocument/2006/relationships/image" Target="../media/image12.emf"/><Relationship Id="rId11" Type="http://schemas.openxmlformats.org/officeDocument/2006/relationships/image" Target="../media/image11.emf"/><Relationship Id="rId10" Type="http://schemas.openxmlformats.org/officeDocument/2006/relationships/image" Target="../media/image10.emf"/><Relationship Id="rId1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emf"/><Relationship Id="rId8" Type="http://schemas.openxmlformats.org/officeDocument/2006/relationships/image" Target="../media/image9.emf"/><Relationship Id="rId7" Type="http://schemas.openxmlformats.org/officeDocument/2006/relationships/image" Target="../media/image8.emf"/><Relationship Id="rId6" Type="http://schemas.openxmlformats.org/officeDocument/2006/relationships/image" Target="../media/image7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1" Type="http://schemas.openxmlformats.org/officeDocument/2006/relationships/notesSlide" Target="../notesSlides/notesSlide2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2.emf"/><Relationship Id="rId19" Type="http://schemas.openxmlformats.org/officeDocument/2006/relationships/image" Target="../media/image14.emf"/><Relationship Id="rId18" Type="http://schemas.openxmlformats.org/officeDocument/2006/relationships/image" Target="../media/image22.emf"/><Relationship Id="rId17" Type="http://schemas.openxmlformats.org/officeDocument/2006/relationships/image" Target="../media/image21.emf"/><Relationship Id="rId16" Type="http://schemas.openxmlformats.org/officeDocument/2006/relationships/image" Target="../media/image20.emf"/><Relationship Id="rId15" Type="http://schemas.openxmlformats.org/officeDocument/2006/relationships/image" Target="../media/image19.emf"/><Relationship Id="rId14" Type="http://schemas.openxmlformats.org/officeDocument/2006/relationships/image" Target="../media/image18.emf"/><Relationship Id="rId13" Type="http://schemas.openxmlformats.org/officeDocument/2006/relationships/image" Target="../media/image17.emf"/><Relationship Id="rId12" Type="http://schemas.openxmlformats.org/officeDocument/2006/relationships/image" Target="../media/image13.emf"/><Relationship Id="rId11" Type="http://schemas.openxmlformats.org/officeDocument/2006/relationships/image" Target="../media/image12.emf"/><Relationship Id="rId10" Type="http://schemas.openxmlformats.org/officeDocument/2006/relationships/image" Target="../media/image11.emf"/><Relationship Id="rId1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emf"/><Relationship Id="rId8" Type="http://schemas.openxmlformats.org/officeDocument/2006/relationships/image" Target="../media/image11.emf"/><Relationship Id="rId7" Type="http://schemas.openxmlformats.org/officeDocument/2006/relationships/image" Target="../media/image10.emf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3" Type="http://schemas.openxmlformats.org/officeDocument/2006/relationships/notesSlide" Target="../notesSlides/notesSlide3.xml"/><Relationship Id="rId22" Type="http://schemas.openxmlformats.org/officeDocument/2006/relationships/slideLayout" Target="../slideLayouts/slideLayout1.xml"/><Relationship Id="rId21" Type="http://schemas.microsoft.com/office/2007/relationships/media" Target="../media/media5.mp3"/><Relationship Id="rId20" Type="http://schemas.openxmlformats.org/officeDocument/2006/relationships/audio" Target="../media/media5.mp3"/><Relationship Id="rId2" Type="http://schemas.openxmlformats.org/officeDocument/2006/relationships/image" Target="../media/image2.emf"/><Relationship Id="rId19" Type="http://schemas.microsoft.com/office/2007/relationships/media" Target="../media/media4.mp3"/><Relationship Id="rId18" Type="http://schemas.openxmlformats.org/officeDocument/2006/relationships/audio" Target="../media/media4.mp3"/><Relationship Id="rId17" Type="http://schemas.microsoft.com/office/2007/relationships/media" Target="../media/media3.mp3"/><Relationship Id="rId16" Type="http://schemas.openxmlformats.org/officeDocument/2006/relationships/audio" Target="../media/media3.mp3"/><Relationship Id="rId15" Type="http://schemas.openxmlformats.org/officeDocument/2006/relationships/image" Target="../media/image23.png"/><Relationship Id="rId14" Type="http://schemas.microsoft.com/office/2007/relationships/media" Target="../media/media2.mp3"/><Relationship Id="rId13" Type="http://schemas.openxmlformats.org/officeDocument/2006/relationships/audio" Target="../media/media2.mp3"/><Relationship Id="rId12" Type="http://schemas.openxmlformats.org/officeDocument/2006/relationships/image" Target="../media/image6.emf"/><Relationship Id="rId11" Type="http://schemas.openxmlformats.org/officeDocument/2006/relationships/image" Target="../media/image14.emf"/><Relationship Id="rId10" Type="http://schemas.openxmlformats.org/officeDocument/2006/relationships/image" Target="../media/image13.emf"/><Relationship Id="rId1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emf"/><Relationship Id="rId8" Type="http://schemas.openxmlformats.org/officeDocument/2006/relationships/image" Target="../media/image9.emf"/><Relationship Id="rId7" Type="http://schemas.openxmlformats.org/officeDocument/2006/relationships/image" Target="../media/image8.emf"/><Relationship Id="rId6" Type="http://schemas.openxmlformats.org/officeDocument/2006/relationships/image" Target="../media/image7.emf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" Type="http://schemas.openxmlformats.org/officeDocument/2006/relationships/image" Target="../media/image3.emf"/><Relationship Id="rId21" Type="http://schemas.openxmlformats.org/officeDocument/2006/relationships/notesSlide" Target="../notesSlides/notesSlide4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2.emf"/><Relationship Id="rId19" Type="http://schemas.openxmlformats.org/officeDocument/2006/relationships/image" Target="../media/image14.emf"/><Relationship Id="rId18" Type="http://schemas.openxmlformats.org/officeDocument/2006/relationships/image" Target="../media/image22.emf"/><Relationship Id="rId17" Type="http://schemas.openxmlformats.org/officeDocument/2006/relationships/image" Target="../media/image21.emf"/><Relationship Id="rId16" Type="http://schemas.openxmlformats.org/officeDocument/2006/relationships/image" Target="../media/image20.emf"/><Relationship Id="rId15" Type="http://schemas.openxmlformats.org/officeDocument/2006/relationships/image" Target="../media/image19.emf"/><Relationship Id="rId14" Type="http://schemas.openxmlformats.org/officeDocument/2006/relationships/image" Target="../media/image18.emf"/><Relationship Id="rId13" Type="http://schemas.openxmlformats.org/officeDocument/2006/relationships/image" Target="../media/image17.emf"/><Relationship Id="rId12" Type="http://schemas.openxmlformats.org/officeDocument/2006/relationships/image" Target="../media/image13.emf"/><Relationship Id="rId11" Type="http://schemas.openxmlformats.org/officeDocument/2006/relationships/image" Target="../media/image12.emf"/><Relationship Id="rId10" Type="http://schemas.openxmlformats.org/officeDocument/2006/relationships/image" Target="../media/image11.emf"/><Relationship Id="rId1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emf"/><Relationship Id="rId8" Type="http://schemas.openxmlformats.org/officeDocument/2006/relationships/tags" Target="../tags/tag3.xml"/><Relationship Id="rId7" Type="http://schemas.openxmlformats.org/officeDocument/2006/relationships/image" Target="../media/image8.emf"/><Relationship Id="rId6" Type="http://schemas.openxmlformats.org/officeDocument/2006/relationships/tags" Target="../tags/tag2.xml"/><Relationship Id="rId5" Type="http://schemas.openxmlformats.org/officeDocument/2006/relationships/image" Target="../media/image5.emf"/><Relationship Id="rId4" Type="http://schemas.openxmlformats.org/officeDocument/2006/relationships/image" Target="../media/image4.emf"/><Relationship Id="rId34" Type="http://schemas.openxmlformats.org/officeDocument/2006/relationships/notesSlide" Target="../notesSlides/notesSlide5.xml"/><Relationship Id="rId33" Type="http://schemas.openxmlformats.org/officeDocument/2006/relationships/slideLayout" Target="../slideLayouts/slideLayout1.xml"/><Relationship Id="rId32" Type="http://schemas.microsoft.com/office/2007/relationships/media" Target="../media/media5.mp3"/><Relationship Id="rId31" Type="http://schemas.openxmlformats.org/officeDocument/2006/relationships/audio" Target="../media/media5.mp3"/><Relationship Id="rId30" Type="http://schemas.microsoft.com/office/2007/relationships/media" Target="../media/media3.mp3"/><Relationship Id="rId3" Type="http://schemas.openxmlformats.org/officeDocument/2006/relationships/image" Target="../media/image2.emf"/><Relationship Id="rId29" Type="http://schemas.openxmlformats.org/officeDocument/2006/relationships/audio" Target="../media/media3.mp3"/><Relationship Id="rId28" Type="http://schemas.openxmlformats.org/officeDocument/2006/relationships/tags" Target="../tags/tag13.xml"/><Relationship Id="rId27" Type="http://schemas.openxmlformats.org/officeDocument/2006/relationships/tags" Target="../tags/tag12.xml"/><Relationship Id="rId26" Type="http://schemas.openxmlformats.org/officeDocument/2006/relationships/tags" Target="../tags/tag11.xml"/><Relationship Id="rId25" Type="http://schemas.openxmlformats.org/officeDocument/2006/relationships/image" Target="../media/image23.png"/><Relationship Id="rId24" Type="http://schemas.microsoft.com/office/2007/relationships/media" Target="../media/media2.mp3"/><Relationship Id="rId23" Type="http://schemas.openxmlformats.org/officeDocument/2006/relationships/audio" Target="../media/media2.mp3"/><Relationship Id="rId22" Type="http://schemas.openxmlformats.org/officeDocument/2006/relationships/tags" Target="../tags/tag10.xml"/><Relationship Id="rId21" Type="http://schemas.openxmlformats.org/officeDocument/2006/relationships/tags" Target="../tags/tag9.xml"/><Relationship Id="rId20" Type="http://schemas.openxmlformats.org/officeDocument/2006/relationships/tags" Target="../tags/tag8.xml"/><Relationship Id="rId2" Type="http://schemas.openxmlformats.org/officeDocument/2006/relationships/image" Target="../media/image1.emf"/><Relationship Id="rId19" Type="http://schemas.openxmlformats.org/officeDocument/2006/relationships/image" Target="../media/image6.emf"/><Relationship Id="rId18" Type="http://schemas.openxmlformats.org/officeDocument/2006/relationships/tags" Target="../tags/tag7.xml"/><Relationship Id="rId17" Type="http://schemas.openxmlformats.org/officeDocument/2006/relationships/tags" Target="../tags/tag6.xml"/><Relationship Id="rId16" Type="http://schemas.openxmlformats.org/officeDocument/2006/relationships/tags" Target="../tags/tag5.xml"/><Relationship Id="rId15" Type="http://schemas.openxmlformats.org/officeDocument/2006/relationships/tags" Target="../tags/tag4.xml"/><Relationship Id="rId14" Type="http://schemas.openxmlformats.org/officeDocument/2006/relationships/image" Target="../media/image14.emf"/><Relationship Id="rId13" Type="http://schemas.openxmlformats.org/officeDocument/2006/relationships/image" Target="../media/image13.emf"/><Relationship Id="rId12" Type="http://schemas.openxmlformats.org/officeDocument/2006/relationships/image" Target="../media/image12.emf"/><Relationship Id="rId11" Type="http://schemas.openxmlformats.org/officeDocument/2006/relationships/image" Target="../media/image11.emf"/><Relationship Id="rId10" Type="http://schemas.openxmlformats.org/officeDocument/2006/relationships/image" Target="../media/image10.emf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567" y="298765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8285" y="1835555"/>
            <a:ext cx="1048307" cy="14834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9889" y="1306542"/>
            <a:ext cx="4056353" cy="4707892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881245" y="1435100"/>
            <a:ext cx="7310755" cy="2569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第</a:t>
            </a:r>
            <a:r>
              <a:rPr lang="en-US" altLang="zh-CN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7</a:t>
            </a:r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周英语早读</a:t>
            </a:r>
            <a:endParaRPr lang="en-US" altLang="zh-CN" sz="44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14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、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15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zh-CN" altLang="en-US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Lenka-The Show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846493" y="-898861"/>
            <a:ext cx="609600" cy="609600"/>
          </a:xfrm>
          <a:prstGeom prst="rect">
            <a:avLst/>
          </a:prstGeom>
        </p:spPr>
      </p:pic>
      <p:cxnSp>
        <p:nvCxnSpPr>
          <p:cNvPr id="28" name="直接连接符 27" descr="e7d195523061f1c0deeec63e560781cfd59afb0ea006f2a87ABB68BF51EA6619813959095094C18C62A12F549504892A4AAA8C1554C6663626E05CA27F281A14E6983772AFC3FB97135759321DEA3D7047B2D20B121D4E05A6D0F227958A32026FEBB3ABD36322023181A2FF8EA235E789B1C6FF9A70CDD2C90B48B40EB7806F7806DF616AB3CE63"/>
          <p:cNvCxnSpPr/>
          <p:nvPr/>
        </p:nvCxnSpPr>
        <p:spPr>
          <a:xfrm rot="5400000">
            <a:off x="7220953" y="379974"/>
            <a:ext cx="0" cy="4680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601335" cy="362585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969635" y="0"/>
            <a:ext cx="5855970" cy="522859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00463" y="2014033"/>
              <a:ext cx="69342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1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734998" y="2441666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14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050790" y="19583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/>
        </p:nvGrpSpPr>
        <p:grpSpPr>
          <a:xfrm>
            <a:off x="5354955" y="422910"/>
            <a:ext cx="6837044" cy="834390"/>
            <a:chOff x="7553737" y="2050705"/>
            <a:chExt cx="5566486" cy="516834"/>
          </a:xfrm>
        </p:grpSpPr>
        <p:sp>
          <p:nvSpPr>
            <p:cNvPr id="30" name="圆角矩形 29"/>
            <p:cNvSpPr/>
            <p:nvPr/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7715339" y="2168089"/>
              <a:ext cx="5404884" cy="285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1.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人教版选必二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Unit5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词汇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P112 </a:t>
              </a:r>
              <a:endPara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4053431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295" y="936674"/>
            <a:ext cx="2283267" cy="3231037"/>
          </a:xfrm>
          <a:prstGeom prst="rect">
            <a:avLst/>
          </a:prstGeom>
        </p:spPr>
      </p:pic>
      <p:pic>
        <p:nvPicPr>
          <p:cNvPr id="2" name="Unit+5+单元词汇（音频）高中英语选择性必修二（人教版2019）">
            <a:hlinkClick r:id="" action="ppaction://media"/>
          </p:cNvPr>
          <p:cNvPicPr/>
          <p:nvPr>
            <a:audioFile r:link="rId13"/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360660" y="530225"/>
            <a:ext cx="619125" cy="61912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5360670" y="1481455"/>
            <a:ext cx="6837680" cy="977900"/>
            <a:chOff x="7574162" y="2706533"/>
            <a:chExt cx="3685340" cy="868299"/>
          </a:xfrm>
        </p:grpSpPr>
        <p:sp>
          <p:nvSpPr>
            <p:cNvPr id="5" name="圆角矩形 4"/>
            <p:cNvSpPr/>
            <p:nvPr/>
          </p:nvSpPr>
          <p:spPr>
            <a:xfrm>
              <a:off x="7574162" y="2706533"/>
              <a:ext cx="3578087" cy="868299"/>
            </a:xfrm>
            <a:prstGeom prst="roundRect">
              <a:avLst>
                <a:gd name="adj" fmla="val 29488"/>
              </a:avLst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7626868" y="2738918"/>
              <a:ext cx="3632634" cy="75311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2.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人教版选必二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Unit5 Reading and T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hinking P50-51 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pic>
        <p:nvPicPr>
          <p:cNvPr id="7" name="Unit+5+Reading+and+Thinking+2（音频）高中英语选择性必修二（人教版2019）">
            <a:hlinkClick r:id="" action="ppaction://media"/>
          </p:cNvPr>
          <p:cNvPicPr/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48755" y="1840230"/>
            <a:ext cx="619125" cy="619125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5299075" y="2712720"/>
            <a:ext cx="6678930" cy="834390"/>
            <a:chOff x="7553737" y="2050705"/>
            <a:chExt cx="5328792" cy="516834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6" name="圆角矩形 15"/>
            <p:cNvSpPr/>
            <p:nvPr/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715556" y="2167917"/>
              <a:ext cx="5166850" cy="2851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3.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人教版选必二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Unit5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听力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P54-55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（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翻页）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</a:t>
              </a:r>
              <a:endPara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pic>
        <p:nvPicPr>
          <p:cNvPr id="20" name="Using Language-Listening">
            <a:hlinkClick r:id="" action="ppaction://media"/>
          </p:cNvPr>
          <p:cNvPicPr/>
          <p:nvPr>
            <a:audioFile r:link="rId18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499850" y="2822575"/>
            <a:ext cx="528955" cy="619125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5339409" y="3709938"/>
            <a:ext cx="6638684" cy="868299"/>
            <a:chOff x="7574162" y="2706533"/>
            <a:chExt cx="3578087" cy="868299"/>
          </a:xfrm>
          <a:solidFill>
            <a:srgbClr val="FF6680"/>
          </a:solidFill>
        </p:grpSpPr>
        <p:sp>
          <p:nvSpPr>
            <p:cNvPr id="28" name="圆角矩形 27"/>
            <p:cNvSpPr/>
            <p:nvPr/>
          </p:nvSpPr>
          <p:spPr>
            <a:xfrm>
              <a:off x="7574162" y="2706533"/>
              <a:ext cx="3578087" cy="868299"/>
            </a:xfrm>
            <a:prstGeom prst="roundRect">
              <a:avLst>
                <a:gd name="adj" fmla="val 2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7626868" y="2876713"/>
              <a:ext cx="3486494" cy="4603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4.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人教版选必二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Unit5 Using L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anguage P56</a:t>
              </a:r>
              <a:endPara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5360670" y="4765675"/>
            <a:ext cx="6539866" cy="834390"/>
            <a:chOff x="7706768" y="1610963"/>
            <a:chExt cx="5647953" cy="516834"/>
          </a:xfrm>
          <a:solidFill>
            <a:schemeClr val="accent5"/>
          </a:solidFill>
        </p:grpSpPr>
        <p:sp>
          <p:nvSpPr>
            <p:cNvPr id="37" name="圆角矩形 36"/>
            <p:cNvSpPr/>
            <p:nvPr/>
          </p:nvSpPr>
          <p:spPr>
            <a:xfrm>
              <a:off x="7706768" y="1610963"/>
              <a:ext cx="5647953" cy="516834"/>
            </a:xfrm>
            <a:prstGeom prst="roundRect">
              <a:avLst>
                <a:gd name="adj" fmla="val 2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7818221" y="1727167"/>
              <a:ext cx="5404884" cy="2851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5.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</a:t>
              </a:r>
              <a:r>
                <a:rPr 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复习维词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431-440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（齐读）</a:t>
              </a:r>
              <a:endPara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pic>
        <p:nvPicPr>
          <p:cNvPr id="39" name="Using Language-Reading">
            <a:hlinkClick r:id="" action="ppaction://media"/>
          </p:cNvPr>
          <p:cNvPicPr/>
          <p:nvPr>
            <a:audioFile r:link="rId20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409680" y="3804920"/>
            <a:ext cx="567690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>
                <p:cTn id="2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>
                <p:cTn id="3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4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>
                <p:cTn id="5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349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5" dur="2176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0" dur="12674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5" dur="19604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6707505" cy="6857365"/>
          </a:xfrm>
          <a:prstGeom prst="rect">
            <a:avLst/>
          </a:prstGeom>
        </p:spPr>
      </p:pic>
      <p:pic>
        <p:nvPicPr>
          <p:cNvPr id="20" name="Using Language-Listening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77940" y="908050"/>
            <a:ext cx="884555" cy="75628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6312535" y="411480"/>
            <a:ext cx="5805805" cy="4965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1218565">
              <a:defRPr/>
            </a:pPr>
            <a:r>
              <a: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人教版选必二</a:t>
            </a:r>
            <a:r>
              <a: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Unit5 </a:t>
            </a:r>
            <a:r>
              <a: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听力</a:t>
            </a:r>
            <a:r>
              <a: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 54-55</a:t>
            </a:r>
            <a:r>
              <a: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翻页）</a:t>
            </a:r>
            <a:r>
              <a: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endParaRPr lang="en-US" altLang="zh-CN" sz="2400" b="1" kern="0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5"/>
          <a:stretch>
            <a:fillRect/>
          </a:stretch>
        </p:blipFill>
        <p:spPr>
          <a:xfrm>
            <a:off x="6887845" y="4631055"/>
            <a:ext cx="5149215" cy="19653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2674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3666490" cy="991235"/>
          </a:xfrm>
        </p:spPr>
        <p:txBody>
          <a:bodyPr/>
          <a:p>
            <a:r>
              <a:rPr lang="en-US" altLang="zh-CN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A</a:t>
            </a:r>
            <a:r>
              <a:rPr lang="en-US" altLang="zh-CN" b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nswers</a:t>
            </a:r>
            <a:endParaRPr lang="en-US" altLang="zh-CN" b="1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991235"/>
            <a:ext cx="6433185" cy="563880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722110" y="1064260"/>
            <a:ext cx="4590415" cy="229362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46183" y="2067373"/>
              <a:ext cx="69469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2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812468" y="2432141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15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4616" y="253505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>
            <p:custDataLst>
              <p:tags r:id="rId15"/>
            </p:custDataLst>
          </p:nvPr>
        </p:nvGrpSpPr>
        <p:grpSpPr>
          <a:xfrm>
            <a:off x="5253684" y="1564908"/>
            <a:ext cx="6837738" cy="868299"/>
            <a:chOff x="7574162" y="2706533"/>
            <a:chExt cx="3685372" cy="868299"/>
          </a:xfrm>
        </p:grpSpPr>
        <p:sp>
          <p:nvSpPr>
            <p:cNvPr id="33" name="圆角矩形 32"/>
            <p:cNvSpPr/>
            <p:nvPr>
              <p:custDataLst>
                <p:tags r:id="rId16"/>
              </p:custDataLst>
            </p:nvPr>
          </p:nvSpPr>
          <p:spPr>
            <a:xfrm>
              <a:off x="7574162" y="2706533"/>
              <a:ext cx="3578087" cy="868299"/>
            </a:xfrm>
            <a:prstGeom prst="roundRect">
              <a:avLst>
                <a:gd name="adj" fmla="val 29488"/>
              </a:avLst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>
              <p:custDataLst>
                <p:tags r:id="rId17"/>
              </p:custDataLst>
            </p:nvPr>
          </p:nvSpPr>
          <p:spPr>
            <a:xfrm>
              <a:off x="7626831" y="2876814"/>
              <a:ext cx="36327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2. </a:t>
              </a:r>
              <a:r>
                <a:rPr 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GR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合刊五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词汇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P19-20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（翻页；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齐读）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4053431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515295" y="1072564"/>
            <a:ext cx="2283267" cy="3231037"/>
          </a:xfrm>
          <a:prstGeom prst="rect">
            <a:avLst/>
          </a:prstGeom>
        </p:spPr>
      </p:pic>
      <p:grpSp>
        <p:nvGrpSpPr>
          <p:cNvPr id="3" name="组合 2"/>
          <p:cNvGrpSpPr/>
          <p:nvPr>
            <p:custDataLst>
              <p:tags r:id="rId20"/>
            </p:custDataLst>
          </p:nvPr>
        </p:nvGrpSpPr>
        <p:grpSpPr>
          <a:xfrm>
            <a:off x="5253990" y="5185410"/>
            <a:ext cx="6837044" cy="834390"/>
            <a:chOff x="7553737" y="2050705"/>
            <a:chExt cx="5566486" cy="516834"/>
          </a:xfrm>
        </p:grpSpPr>
        <p:sp>
          <p:nvSpPr>
            <p:cNvPr id="5" name="圆角矩形 4"/>
            <p:cNvSpPr/>
            <p:nvPr>
              <p:custDataLst>
                <p:tags r:id="rId21"/>
              </p:custDataLst>
            </p:nvPr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>
              <p:custDataLst>
                <p:tags r:id="rId22"/>
              </p:custDataLst>
            </p:nvPr>
          </p:nvSpPr>
          <p:spPr>
            <a:xfrm>
              <a:off x="7715339" y="2168089"/>
              <a:ext cx="5404884" cy="285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5.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人教版选必二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Unit5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词汇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P112-114 </a:t>
              </a:r>
              <a:endPara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pic>
        <p:nvPicPr>
          <p:cNvPr id="15" name="Unit+5+单元词汇（音频）高中英语选择性必修二（人教版2019）">
            <a:hlinkClick r:id="" action="ppaction://media"/>
          </p:cNvPr>
          <p:cNvPicPr/>
          <p:nvPr>
            <a:audioFile r:link="rId23"/>
            <p:extLst>
              <p:ext uri="{DAA4B4D4-6D71-4841-9C94-3DE7FCFB9230}">
                <p14:media xmlns:p14="http://schemas.microsoft.com/office/powerpoint/2010/main" r:embed="rId24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0855325" y="5275580"/>
            <a:ext cx="619125" cy="619125"/>
          </a:xfrm>
          <a:prstGeom prst="rect">
            <a:avLst/>
          </a:prstGeom>
        </p:spPr>
      </p:pic>
      <p:grpSp>
        <p:nvGrpSpPr>
          <p:cNvPr id="16" name="组合 15"/>
          <p:cNvGrpSpPr/>
          <p:nvPr>
            <p:custDataLst>
              <p:tags r:id="rId26"/>
            </p:custDataLst>
          </p:nvPr>
        </p:nvGrpSpPr>
        <p:grpSpPr>
          <a:xfrm>
            <a:off x="5354321" y="2730500"/>
            <a:ext cx="6746240" cy="1073149"/>
            <a:chOff x="7570740" y="3651513"/>
            <a:chExt cx="3636056" cy="952873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7" name="圆角矩形 16"/>
            <p:cNvSpPr/>
            <p:nvPr>
              <p:custDataLst>
                <p:tags r:id="rId27"/>
              </p:custDataLst>
            </p:nvPr>
          </p:nvSpPr>
          <p:spPr>
            <a:xfrm>
              <a:off x="7570740" y="3651513"/>
              <a:ext cx="3578087" cy="868299"/>
            </a:xfrm>
            <a:prstGeom prst="roundRect">
              <a:avLst>
                <a:gd name="adj" fmla="val 2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28"/>
              </p:custDataLst>
            </p:nvPr>
          </p:nvSpPr>
          <p:spPr>
            <a:xfrm>
              <a:off x="7574162" y="3766534"/>
              <a:ext cx="3632634" cy="837852"/>
            </a:xfrm>
            <a:prstGeom prst="rect">
              <a:avLst/>
            </a:prstGeom>
            <a:grpFill/>
          </p:spPr>
          <p:txBody>
            <a:bodyPr wrap="square" rtlCol="0">
              <a:no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3. 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人教版选必二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Unit5 Reading and T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hinking P50-51 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pic>
        <p:nvPicPr>
          <p:cNvPr id="22" name="Unit+5+Reading+and+Thinking+2（音频）高中英语选择性必修二（人教版2019）">
            <a:hlinkClick r:id="" action="ppaction://media"/>
          </p:cNvPr>
          <p:cNvPicPr/>
          <p:nvPr>
            <a:audioFile r:link="rId29"/>
            <p:extLst>
              <p:ext uri="{DAA4B4D4-6D71-4841-9C94-3DE7FCFB9230}">
                <p14:media xmlns:p14="http://schemas.microsoft.com/office/powerpoint/2010/main" r:embed="rId30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6435725" y="3190240"/>
            <a:ext cx="619125" cy="619125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5325110" y="489585"/>
            <a:ext cx="6668135" cy="76390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defTabSz="1218565">
              <a:defRPr/>
            </a:pPr>
            <a:r>
              <a: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1.</a:t>
            </a:r>
            <a:r>
              <a: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 </a:t>
            </a:r>
            <a:r>
              <a:rPr lang="zh-CN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复习维词</a:t>
            </a:r>
            <a:r>
              <a: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431-440</a:t>
            </a:r>
            <a:r>
              <a: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（齐读）</a:t>
            </a:r>
            <a:endParaRPr lang="en-US" altLang="zh-CN" sz="2400" b="1" kern="0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5253684" y="4057918"/>
            <a:ext cx="6837738" cy="868299"/>
            <a:chOff x="7574162" y="2706533"/>
            <a:chExt cx="3685372" cy="868299"/>
          </a:xfrm>
          <a:solidFill>
            <a:srgbClr val="FF6680"/>
          </a:solidFill>
        </p:grpSpPr>
        <p:sp>
          <p:nvSpPr>
            <p:cNvPr id="39" name="圆角矩形 38"/>
            <p:cNvSpPr/>
            <p:nvPr/>
          </p:nvSpPr>
          <p:spPr>
            <a:xfrm>
              <a:off x="7574162" y="2706533"/>
              <a:ext cx="3578087" cy="868299"/>
            </a:xfrm>
            <a:prstGeom prst="roundRect">
              <a:avLst>
                <a:gd name="adj" fmla="val 294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7626831" y="2876814"/>
              <a:ext cx="3632703" cy="4603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4.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人教版选必二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Unit5 Using L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anguage P56</a:t>
              </a:r>
              <a:endPara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pic>
        <p:nvPicPr>
          <p:cNvPr id="41" name="Using Language-Reading">
            <a:hlinkClick r:id="" action="ppaction://media"/>
          </p:cNvPr>
          <p:cNvPicPr/>
          <p:nvPr>
            <a:audioFile r:link="rId31"/>
            <p:extLst>
              <p:ext uri="{DAA4B4D4-6D71-4841-9C94-3DE7FCFB9230}">
                <p14:media xmlns:p14="http://schemas.microsoft.com/office/powerpoint/2010/main" r:embed="rId32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1374120" y="4124325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>
                <p:cTn id="2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3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>
                <p:cTn id="4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9" dur="indefinite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indefinite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9" dur="indefinite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6177915" y="0"/>
            <a:ext cx="5146675" cy="6857365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68265" cy="675386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200650" cy="240030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2"/>
          <a:srcRect t="3728"/>
          <a:stretch>
            <a:fillRect/>
          </a:stretch>
        </p:blipFill>
        <p:spPr>
          <a:xfrm>
            <a:off x="5835650" y="0"/>
            <a:ext cx="5066665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</p:tagLst>
</file>

<file path=ppt/tags/tag10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</p:tagLst>
</file>

<file path=ppt/tags/tag11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</p:tagLst>
</file>

<file path=ppt/tags/tag12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</p:tagLst>
</file>

<file path=ppt/tags/tag13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</p:tagLst>
</file>

<file path=ppt/tags/tag14.xml><?xml version="1.0" encoding="utf-8"?>
<p:tagLst xmlns:p="http://schemas.openxmlformats.org/presentationml/2006/main">
  <p:tag name="ISPRING_PRESENTATION_TITLE" val="卡通儿童"/>
  <p:tag name="commondata" val="eyJoZGlkIjoiZGE3Y2I3OTRlNTA1NjUwZGY1NGI3NTM4NWZhMGI4N2IifQ=="/>
</p:tagLst>
</file>

<file path=ppt/tags/tag2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</p:tagLst>
</file>

<file path=ppt/tags/tag3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</p:tagLst>
</file>

<file path=ppt/tags/tag4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</p:tagLst>
</file>

<file path=ppt/tags/tag5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</p:tagLst>
</file>

<file path=ppt/tags/tag6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</p:tagLst>
</file>

<file path=ppt/tags/tag7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</p:tagLst>
</file>

<file path=ppt/tags/tag8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</p:tagLst>
</file>

<file path=ppt/tags/tag9.xml><?xml version="1.0" encoding="utf-8"?>
<p:tagLst xmlns:p="http://schemas.openxmlformats.org/presentationml/2006/main">
  <p:tag name="KSO_WM_DIAGRAM_VIRTUALLY_FRAME" val="{&quot;height&quot;:329.6129133858268,&quot;left&quot;:31.859527559055095,&quot;top&quot;:9.253307086614173,&quot;width&quot;:928.1709448818898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365</Words>
  <Application>WPS 演示</Application>
  <PresentationFormat>宽屏</PresentationFormat>
  <Paragraphs>43</Paragraphs>
  <Slides>10</Slides>
  <Notes>11</Notes>
  <HiddenSlides>0</HiddenSlides>
  <MMClips>13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3" baseType="lpstr">
      <vt:lpstr>Arial</vt:lpstr>
      <vt:lpstr>宋体</vt:lpstr>
      <vt:lpstr>Wingdings</vt:lpstr>
      <vt:lpstr>幼圆</vt:lpstr>
      <vt:lpstr>Britannic Bold</vt:lpstr>
      <vt:lpstr>方正姚体</vt:lpstr>
      <vt:lpstr>Calibri</vt:lpstr>
      <vt:lpstr>微软雅黑</vt:lpstr>
      <vt:lpstr>Times New Roman</vt:lpstr>
      <vt:lpstr>等线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Answers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卡通儿童</dc:title>
  <dc:creator>PC</dc:creator>
  <cp:lastModifiedBy>阿文</cp:lastModifiedBy>
  <cp:revision>42</cp:revision>
  <dcterms:created xsi:type="dcterms:W3CDTF">2017-04-28T08:28:00Z</dcterms:created>
  <dcterms:modified xsi:type="dcterms:W3CDTF">2026-04-14T23:46:43Z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2052-12.1.0.23542</vt:lpwstr>
  </property>
  <property fmtid="{D5CDD505-2E9C-101B-9397-08002B2CF9AE}" pid="3" name="ICV">
    <vt:lpwstr>DF62CF238B094908B3759B95E687F227_13</vt:lpwstr>
  </property>
</Properties>
</file>