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2" r:id="rId3"/>
    <p:sldId id="261" r:id="rId5"/>
    <p:sldId id="257" r:id="rId6"/>
    <p:sldId id="324" r:id="rId7"/>
    <p:sldId id="325" r:id="rId8"/>
    <p:sldId id="326" r:id="rId9"/>
    <p:sldId id="298" r:id="rId10"/>
    <p:sldId id="327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2" r:id="rId19"/>
    <p:sldId id="343" r:id="rId20"/>
    <p:sldId id="344" r:id="rId21"/>
    <p:sldId id="345" r:id="rId22"/>
    <p:sldId id="346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pple" initials="a" lastIdx="0" clrIdx="0"/>
  <p:cmAuthor id="3" name="周跃良" initials="周" lastIdx="0" clrIdx="0"/>
  <p:cmAuthor id="0" name="微软用户" initials="微软用户" lastIdx="0" clrIdx="0"/>
  <p:cmAuthor id="4" name="王习习" initials="王" lastIdx="0" clrIdx="0"/>
  <p:cmAuthor id="7" name="刘晗阳" initials="刘" lastIdx="0" clrIdx="4"/>
  <p:cmAuthor id="75" name="作者" initials="A" lastIdx="0" clrIdx="24"/>
  <p:cmAuthor id="8" name="姜伟光" initials="姜" lastIdx="0" clrIdx="0"/>
  <p:cmAuthor id="5" name="宋洁然" initials="宋" lastIdx="0" clrIdx="1"/>
  <p:cmAuthor id="6" name="ming qiu" initials="m" lastIdx="0" clrIdx="1"/>
  <p:cmAuthor id="9" name="123" initials="1" lastIdx="0" clrIdx="0"/>
  <p:cmAuthor id="11" name="dell" initials="d" lastIdx="0" clrIdx="2"/>
  <p:cmAuthor id="12" name="One" initials="O" lastIdx="0" clrIdx="11"/>
  <p:cmAuthor id="10" name="未知用户4" initials="未" lastIdx="0" clrIdx="0"/>
  <p:cmAuthor id="13" name="CommUser" initials="C" lastIdx="0" clrIdx="0"/>
  <p:cmAuthor id="14" name="zq" initials="z" lastIdx="0" clrIdx="0"/>
  <p:cmAuthor id="15" name="viola_yang" initials="v" lastIdx="0" clrIdx="0"/>
  <p:cmAuthor id="16" name="志龙 姜" initials="志" lastIdx="0" clrIdx="0"/>
  <p:cmAuthor id="17" name="SHMILY" initials="S" lastIdx="0" clrIdx="0"/>
  <p:cmAuthor id="18" name="admin" initials="a" lastIdx="0" clrIdx="0"/>
  <p:cmAuthor id="19" name="Tracy Chen" initials="T" lastIdx="0" clrIdx="0"/>
  <p:cmAuthor id="20" name="dongwc0205" initials="d" lastIdx="0" clrIdx="15"/>
  <p:cmAuthor id="21" name="Hi_ Young" initials="H" lastIdx="0" clrIdx="0"/>
  <p:cmAuthor id="22" name="pangyt" initials="p" lastIdx="0" clrIdx="0"/>
  <p:cmAuthor id="23" name="easonyoun" initials="e" lastIdx="0" clrIdx="0"/>
  <p:cmAuthor id="24" name="zhouyangfan" initials="z" lastIdx="0" clrIdx="0"/>
  <p:cmAuthor id="25" name="tplife" initials="t" lastIdx="0" clrIdx="0"/>
  <p:cmAuthor id="26" name="??" initials="?" lastIdx="0" clrIdx="0"/>
  <p:cmAuthor id="29" name="sunfeng" initials="s" lastIdx="0" clrIdx="28"/>
  <p:cmAuthor id="30" name="幸全" initials="幸全" lastIdx="0" clrIdx="2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6680"/>
    <a:srgbClr val="FEBC30"/>
    <a:srgbClr val="45AFC5"/>
    <a:srgbClr val="E7E6E6"/>
    <a:srgbClr val="A883BD"/>
    <a:srgbClr val="80AD31"/>
    <a:srgbClr val="CB1B3D"/>
    <a:srgbClr val="BFBFB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48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B00F-5CB6-4112-A765-DB43C5F5EF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E7C6-211A-4AA6-BB9C-69FB0606AAF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emf"/><Relationship Id="rId8" Type="http://schemas.openxmlformats.org/officeDocument/2006/relationships/image" Target="../media/image8.emf"/><Relationship Id="rId7" Type="http://schemas.openxmlformats.org/officeDocument/2006/relationships/image" Target="../media/image7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2.emf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6.png"/><Relationship Id="rId17" Type="http://schemas.microsoft.com/office/2007/relationships/media" Target="../media/media1.mp3"/><Relationship Id="rId16" Type="http://schemas.openxmlformats.org/officeDocument/2006/relationships/audio" Target="../media/media1.mp3"/><Relationship Id="rId15" Type="http://schemas.openxmlformats.org/officeDocument/2006/relationships/image" Target="../media/image15.emf"/><Relationship Id="rId14" Type="http://schemas.openxmlformats.org/officeDocument/2006/relationships/image" Target="../media/image14.emf"/><Relationship Id="rId13" Type="http://schemas.openxmlformats.org/officeDocument/2006/relationships/image" Target="../media/image13.emf"/><Relationship Id="rId12" Type="http://schemas.openxmlformats.org/officeDocument/2006/relationships/image" Target="../media/image12.emf"/><Relationship Id="rId11" Type="http://schemas.openxmlformats.org/officeDocument/2006/relationships/image" Target="../media/image11.emf"/><Relationship Id="rId10" Type="http://schemas.openxmlformats.org/officeDocument/2006/relationships/image" Target="../media/image10.emf"/><Relationship Id="rId1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2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2.emf"/><Relationship Id="rId17" Type="http://schemas.openxmlformats.org/officeDocument/2006/relationships/image" Target="../media/image21.emf"/><Relationship Id="rId16" Type="http://schemas.openxmlformats.org/officeDocument/2006/relationships/image" Target="../media/image20.emf"/><Relationship Id="rId15" Type="http://schemas.openxmlformats.org/officeDocument/2006/relationships/image" Target="../media/image19.emf"/><Relationship Id="rId14" Type="http://schemas.openxmlformats.org/officeDocument/2006/relationships/image" Target="../media/image18.emf"/><Relationship Id="rId13" Type="http://schemas.openxmlformats.org/officeDocument/2006/relationships/image" Target="../media/image17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8" Type="http://schemas.openxmlformats.org/officeDocument/2006/relationships/image" Target="../media/image11.emf"/><Relationship Id="rId7" Type="http://schemas.openxmlformats.org/officeDocument/2006/relationships/image" Target="../media/image10.emf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3" Type="http://schemas.openxmlformats.org/officeDocument/2006/relationships/notesSlide" Target="../notesSlides/notesSlide3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.xml"/><Relationship Id="rId20" Type="http://schemas.openxmlformats.org/officeDocument/2006/relationships/tags" Target="../tags/tag1.xml"/><Relationship Id="rId2" Type="http://schemas.openxmlformats.org/officeDocument/2006/relationships/image" Target="../media/image2.emf"/><Relationship Id="rId19" Type="http://schemas.microsoft.com/office/2007/relationships/media" Target="../media/media4.mp3"/><Relationship Id="rId18" Type="http://schemas.openxmlformats.org/officeDocument/2006/relationships/audio" Target="../media/media4.mp3"/><Relationship Id="rId17" Type="http://schemas.microsoft.com/office/2007/relationships/media" Target="../media/media3.mp3"/><Relationship Id="rId16" Type="http://schemas.openxmlformats.org/officeDocument/2006/relationships/audio" Target="../media/media3.mp3"/><Relationship Id="rId15" Type="http://schemas.openxmlformats.org/officeDocument/2006/relationships/image" Target="../media/image23.png"/><Relationship Id="rId14" Type="http://schemas.microsoft.com/office/2007/relationships/media" Target="../media/media2.mp3"/><Relationship Id="rId13" Type="http://schemas.openxmlformats.org/officeDocument/2006/relationships/audio" Target="../media/media2.mp3"/><Relationship Id="rId12" Type="http://schemas.openxmlformats.org/officeDocument/2006/relationships/image" Target="../media/image6.emf"/><Relationship Id="rId11" Type="http://schemas.openxmlformats.org/officeDocument/2006/relationships/image" Target="../media/image14.emf"/><Relationship Id="rId10" Type="http://schemas.openxmlformats.org/officeDocument/2006/relationships/image" Target="../media/image13.emf"/><Relationship Id="rId1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5.xml"/><Relationship Id="rId4" Type="http://schemas.openxmlformats.org/officeDocument/2006/relationships/image" Target="../media/image25.png"/><Relationship Id="rId3" Type="http://schemas.openxmlformats.org/officeDocument/2006/relationships/tags" Target="../tags/tag4.xml"/><Relationship Id="rId2" Type="http://schemas.openxmlformats.org/officeDocument/2006/relationships/image" Target="../media/image24.png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8.xml"/><Relationship Id="rId4" Type="http://schemas.openxmlformats.org/officeDocument/2006/relationships/image" Target="../media/image27.png"/><Relationship Id="rId3" Type="http://schemas.openxmlformats.org/officeDocument/2006/relationships/tags" Target="../tags/tag7.xml"/><Relationship Id="rId2" Type="http://schemas.openxmlformats.org/officeDocument/2006/relationships/image" Target="../media/image26.png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.xml"/><Relationship Id="rId4" Type="http://schemas.openxmlformats.org/officeDocument/2006/relationships/image" Target="../media/image29.png"/><Relationship Id="rId3" Type="http://schemas.openxmlformats.org/officeDocument/2006/relationships/tags" Target="../tags/tag10.xml"/><Relationship Id="rId2" Type="http://schemas.openxmlformats.org/officeDocument/2006/relationships/image" Target="../media/image28.png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4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2.emf"/><Relationship Id="rId17" Type="http://schemas.openxmlformats.org/officeDocument/2006/relationships/image" Target="../media/image21.emf"/><Relationship Id="rId16" Type="http://schemas.openxmlformats.org/officeDocument/2006/relationships/image" Target="../media/image20.emf"/><Relationship Id="rId15" Type="http://schemas.openxmlformats.org/officeDocument/2006/relationships/image" Target="../media/image19.emf"/><Relationship Id="rId14" Type="http://schemas.openxmlformats.org/officeDocument/2006/relationships/image" Target="../media/image18.emf"/><Relationship Id="rId13" Type="http://schemas.openxmlformats.org/officeDocument/2006/relationships/image" Target="../media/image17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emf"/><Relationship Id="rId8" Type="http://schemas.openxmlformats.org/officeDocument/2006/relationships/tags" Target="../tags/tag16.xml"/><Relationship Id="rId7" Type="http://schemas.openxmlformats.org/officeDocument/2006/relationships/image" Target="../media/image4.emf"/><Relationship Id="rId6" Type="http://schemas.openxmlformats.org/officeDocument/2006/relationships/tags" Target="../tags/tag15.xml"/><Relationship Id="rId5" Type="http://schemas.openxmlformats.org/officeDocument/2006/relationships/image" Target="../media/image2.emf"/><Relationship Id="rId4" Type="http://schemas.openxmlformats.org/officeDocument/2006/relationships/tags" Target="../tags/tag14.xml"/><Relationship Id="rId31" Type="http://schemas.openxmlformats.org/officeDocument/2006/relationships/notesSlide" Target="../notesSlides/notesSlide5.xml"/><Relationship Id="rId30" Type="http://schemas.openxmlformats.org/officeDocument/2006/relationships/slideLayout" Target="../slideLayouts/slideLayout2.xml"/><Relationship Id="rId3" Type="http://schemas.openxmlformats.org/officeDocument/2006/relationships/image" Target="../media/image1.emf"/><Relationship Id="rId29" Type="http://schemas.openxmlformats.org/officeDocument/2006/relationships/tags" Target="../tags/tag30.xml"/><Relationship Id="rId28" Type="http://schemas.openxmlformats.org/officeDocument/2006/relationships/tags" Target="../tags/tag29.xml"/><Relationship Id="rId27" Type="http://schemas.openxmlformats.org/officeDocument/2006/relationships/tags" Target="../tags/tag28.xml"/><Relationship Id="rId26" Type="http://schemas.openxmlformats.org/officeDocument/2006/relationships/tags" Target="../tags/tag27.xml"/><Relationship Id="rId25" Type="http://schemas.openxmlformats.org/officeDocument/2006/relationships/tags" Target="../tags/tag26.xml"/><Relationship Id="rId24" Type="http://schemas.openxmlformats.org/officeDocument/2006/relationships/image" Target="../media/image6.emf"/><Relationship Id="rId23" Type="http://schemas.openxmlformats.org/officeDocument/2006/relationships/tags" Target="../tags/tag25.xml"/><Relationship Id="rId22" Type="http://schemas.openxmlformats.org/officeDocument/2006/relationships/tags" Target="../tags/tag24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tags" Target="../tags/tag13.xml"/><Relationship Id="rId19" Type="http://schemas.openxmlformats.org/officeDocument/2006/relationships/image" Target="../media/image14.emf"/><Relationship Id="rId18" Type="http://schemas.openxmlformats.org/officeDocument/2006/relationships/tags" Target="../tags/tag21.xml"/><Relationship Id="rId17" Type="http://schemas.openxmlformats.org/officeDocument/2006/relationships/image" Target="../media/image13.emf"/><Relationship Id="rId16" Type="http://schemas.openxmlformats.org/officeDocument/2006/relationships/tags" Target="../tags/tag20.xml"/><Relationship Id="rId15" Type="http://schemas.openxmlformats.org/officeDocument/2006/relationships/image" Target="../media/image12.emf"/><Relationship Id="rId14" Type="http://schemas.openxmlformats.org/officeDocument/2006/relationships/tags" Target="../tags/tag19.xml"/><Relationship Id="rId13" Type="http://schemas.openxmlformats.org/officeDocument/2006/relationships/image" Target="../media/image11.emf"/><Relationship Id="rId12" Type="http://schemas.openxmlformats.org/officeDocument/2006/relationships/tags" Target="../tags/tag18.xml"/><Relationship Id="rId11" Type="http://schemas.openxmlformats.org/officeDocument/2006/relationships/image" Target="../media/image10.emf"/><Relationship Id="rId10" Type="http://schemas.openxmlformats.org/officeDocument/2006/relationships/tags" Target="../tags/tag17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567" y="298765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285" y="1835555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881245" y="1435100"/>
            <a:ext cx="7310755" cy="2569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第</a:t>
            </a:r>
            <a:r>
              <a:rPr lang="en-US" altLang="zh-CN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8</a:t>
            </a:r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周英语早读</a:t>
            </a:r>
            <a:endParaRPr lang="en-US" altLang="zh-CN" sz="44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21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22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zh-CN" altLang="en-US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Lenka-The Show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846493" y="-898861"/>
            <a:ext cx="609600" cy="609600"/>
          </a:xfrm>
          <a:prstGeom prst="rect">
            <a:avLst/>
          </a:prstGeom>
        </p:spPr>
      </p:pic>
      <p:cxnSp>
        <p:nvCxnSpPr>
          <p:cNvPr id="28" name="直接连接符 27" descr="e7d195523061f1c0deeec63e560781cfd59afb0ea006f2a87ABB68BF51EA6619813959095094C18C62A12F549504892A4AAA8C1554C6663626E05CA27F281A14E6983772AFC3FB97135759321DEA3D7047B2D20B121D4E05A6D0F227958A32026FEBB3ABD36322023181A2FF8EA235E789B1C6FF9A70CDD2C90B48B40EB7806F7806DF616AB3CE63"/>
          <p:cNvCxnSpPr/>
          <p:nvPr/>
        </p:nvCxnSpPr>
        <p:spPr>
          <a:xfrm rot="5400000">
            <a:off x="7220953" y="379974"/>
            <a:ext cx="0" cy="468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238125" y="-142875"/>
            <a:ext cx="12668250" cy="71437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252412" y="-147637"/>
            <a:ext cx="12696825" cy="71532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238125" y="-138112"/>
            <a:ext cx="12668250" cy="71342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242887" y="-128587"/>
            <a:ext cx="12677775" cy="71151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238125" y="-152400"/>
            <a:ext cx="12668250" cy="7162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219075" y="-128587"/>
            <a:ext cx="12630150" cy="71151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702310" y="104140"/>
          <a:ext cx="10990580" cy="6753860"/>
        </p:xfrm>
        <a:graphic>
          <a:graphicData uri="http://schemas.openxmlformats.org/drawingml/2006/table">
            <a:tbl>
              <a:tblPr/>
              <a:tblGrid>
                <a:gridCol w="1232535"/>
                <a:gridCol w="2042160"/>
                <a:gridCol w="7715885"/>
              </a:tblGrid>
              <a:tr h="39370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部位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动作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例句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405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Head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低头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 defTabSz="91440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tabLst>
                          <a:tab pos="3643630" algn="l"/>
                        </a:tabLs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hung/lowered/bent/bowed/drooped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his head in shame.	His head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drooped.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挠头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scratched his head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, not understanding a word.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埋头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buried her head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in the pillow.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75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靠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....</a:t>
                      </a: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在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...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rested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her head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on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his shoulder.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450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清理思绪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 I decided to go for a walk to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clear my head/ mind.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头眩晕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could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feel his head spinning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after only one drink.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前往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turned and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headed for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the door.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497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Face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露出笑容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A bright smile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appeared on/spread across/was written on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his face.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容光焕发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Her face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lit up/brightened/glowed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when I gave her the present.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满脸通红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Jack's face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flushed/burned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with embarrassment.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脸色惨白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Her face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paled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with fright.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11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皱眉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had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a slight frown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on his face.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467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Cheek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脸颊发烫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felt his cheeks burning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with shame. 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28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流泪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Tears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rolled down her cheeks.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443865" y="-635"/>
          <a:ext cx="11748135" cy="6858635"/>
        </p:xfrm>
        <a:graphic>
          <a:graphicData uri="http://schemas.openxmlformats.org/drawingml/2006/table">
            <a:tbl>
              <a:tblPr/>
              <a:tblGrid>
                <a:gridCol w="1317625"/>
                <a:gridCol w="2182495"/>
                <a:gridCol w="8248015"/>
              </a:tblGrid>
              <a:tr h="68008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Eyes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瞪大眼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His eyes were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wide with horror.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43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目光落在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...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The dog's hungry eyes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were on(=landed on/fell on)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my sandwich.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目光移到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...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turned his eyes to the door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when he heard the handle turning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606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直视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looked her father straight in the eye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and answered his question truthfully.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479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对视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seemed unwilling to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meet my eyes.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116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两眼闪光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She laughed,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her eyes shining/ sparking/ sparkling/ glistening/ glowing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with excitement.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226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眼里满是泪水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just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Her eyes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brimmed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with tears =Tears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brimmed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 in her eyes.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21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注视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She tried to sit up,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her eyes fixed on Jean's face.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479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模糊视线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Tears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blurred her eyes/ vision.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20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泪水涌出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I felt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tears well up in my eyes.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130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Mouth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目瞪口呆的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straightened up and looked at me,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open-mouthed.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180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因紧张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心到嗓子眼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My heart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was in my mouth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when I walked into her office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479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嘴发僵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Her mouth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grew stiff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with pain and distress(</a:t>
                      </a: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悲伤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).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479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嘴张开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She froze, her mouth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hanging open.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606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咬牙切齿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"Come here now!" she growled through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her clenched teeth.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清嗓子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cleared her throat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, then began to speak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7048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659130" y="-635"/>
          <a:ext cx="11532870" cy="6858635"/>
        </p:xfrm>
        <a:graphic>
          <a:graphicData uri="http://schemas.openxmlformats.org/drawingml/2006/table">
            <a:tbl>
              <a:tblPr/>
              <a:tblGrid>
                <a:gridCol w="2414270"/>
                <a:gridCol w="9118600"/>
              </a:tblGrid>
              <a:tr h="35052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喉咙发出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轻叫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A small cry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escaped his throat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228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嘴唇发抖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His lips were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quivering/trembling.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88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竖起耳朵听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strained my ears to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catch the conversation in the other room.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88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笑得合不拢嘴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 was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beaming/grinned/smiled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from ear to ear.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4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对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...</a:t>
                      </a: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充耳不闻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She decided to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shut her ears to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all the rumors.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88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握手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shook my hand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as if we were long lost friends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595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伸手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A strong hand reached out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and caught hold of her arm. 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She smiled and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hold out/reach out a hand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in welcome.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894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摊开手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She shrugged and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spread her hands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. "That's all I can tell you."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25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抓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 reached out a hand and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caught hold of/grabbed/grasp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her arm.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拍手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The class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clapped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warmly as Mr. Lee presented me with the reward.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958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竖手指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The teacher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raised a warning finger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and we stopped talking.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88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轻抚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stroked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my hair and said: “Of course there is a Santa Clause.”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560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蘸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...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dipped my finger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in the sauce and licked it.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88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用手指敲椅子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 was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drumming/ tapping his fingers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nervously on the arm of the chair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88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用拳头捶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...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struck/pounded/punched the table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with his fist. 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90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紧握拳头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clenched her fists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to stop herself trembling.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手心冒汗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I could feel my heart </a:t>
                      </a:r>
                      <a:r>
                        <a:rPr lang="en-US" altLang="zh-CN" sz="1800" u="sng">
                          <a:solidFill>
                            <a:schemeClr val="tx1"/>
                          </a:solidFill>
                        </a:rPr>
                        <a:t>thumping/pounding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(=beat wildly) and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my palm sweating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547495" y="635"/>
          <a:ext cx="9471025" cy="6857365"/>
        </p:xfrm>
        <a:graphic>
          <a:graphicData uri="http://schemas.openxmlformats.org/drawingml/2006/table">
            <a:tbl>
              <a:tblPr/>
              <a:tblGrid>
                <a:gridCol w="1982470"/>
                <a:gridCol w="7488555"/>
              </a:tblGrid>
              <a:tr h="68135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抱住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...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 ran up to her and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put/threw/ his arms around her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864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交叉双臂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folded/crossed her arms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and stared at him.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422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张开双臂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They are sure to welcome you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with open arms.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held out/opened his arms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with a broad smile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59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拍肩膀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I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tapped/patted the man on the shoulder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and asked him to move.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499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耸肩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When I asked him why he had done it,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he just shrugged his shoulders.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59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倾诉的对象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a shoulder to cry on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用肩挤着走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shouldered her way through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the crowd.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73025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422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心怦怦跳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Her heart is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beating fast/wildly.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Her heart was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pounding/thumping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with excitement.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59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心咯噔一下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Her heart seemed to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miss a beat.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25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心融化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 smiled and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her heart melted/softened.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29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沉重的心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With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a heavy/sinking/broken heart, 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she watched him go.</a:t>
                      </a:r>
                      <a:endParaRPr lang="en-US" alt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59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刺痛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...</a:t>
                      </a: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的心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Her words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pierced my heart.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59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向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...</a:t>
                      </a:r>
                      <a:r>
                        <a:rPr lang="zh-CN" sz="1800">
                          <a:solidFill>
                            <a:schemeClr val="tx1"/>
                          </a:solidFill>
                        </a:rPr>
                        <a:t>倾诉心声</a:t>
                      </a:r>
                      <a:endParaRPr lang="zh-CN" sz="18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</a:rPr>
                        <a:t>Finally, he broke down in tears and 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</a:rPr>
                        <a:t>poured out his heart to her.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00463" y="2014033"/>
              <a:ext cx="69342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734998" y="2441666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21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050790" y="19583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280160" y="0"/>
          <a:ext cx="9481820" cy="6858000"/>
        </p:xfrm>
        <a:graphic>
          <a:graphicData uri="http://schemas.openxmlformats.org/drawingml/2006/table">
            <a:tbl>
              <a:tblPr/>
              <a:tblGrid>
                <a:gridCol w="1985010"/>
                <a:gridCol w="7496810"/>
              </a:tblGrid>
              <a:tr h="54292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弯下腰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bends/hunches his back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when he walks.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261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倚靠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leaned his back against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the bar</a:t>
                      </a: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（柜台）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324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伸懒腰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yawned and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stretched his back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as he got out of bed.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356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拖着脚步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dragged her feet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as she reluctantly followed her parents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4015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跳起来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站起来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She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jumped to her feet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when she heard the news. 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rose to his feet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on shaky legs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261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跪着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was on his knees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, searching for the missing ring.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261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腿发软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Suddenly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her knees buckled/weakened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and she fell to the floor.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644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抱膝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hugged his knees 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to keep warm.</a:t>
                      </a:r>
                      <a:endParaRPr lang="en-US" alt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2610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站起来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He rose to his feet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on shaky legs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他用颤抖的双腿站了起来。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91235">
                <a:tc>
                  <a:txBody>
                    <a:bodyPr/>
                    <a:p>
                      <a:pPr marL="14160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solidFill>
                            <a:schemeClr val="tx1"/>
                          </a:solidFill>
                        </a:rPr>
                        <a:t>起鸡皮疙瘩</a:t>
                      </a:r>
                      <a:endParaRPr lang="zh-CN" sz="2000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Just thinking about it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makes my skin crawl. 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  <a:p>
                      <a:pPr marL="635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The song 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gave me goosebumps. 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92710" marT="3492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chemeClr val="accent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4741545" y="325120"/>
            <a:ext cx="7148195" cy="1019175"/>
            <a:chOff x="7553737" y="2050705"/>
            <a:chExt cx="5566486" cy="631419"/>
          </a:xfrm>
        </p:grpSpPr>
        <p:sp>
          <p:nvSpPr>
            <p:cNvPr id="30" name="圆角矩形 29"/>
            <p:cNvSpPr/>
            <p:nvPr/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554231" y="2167940"/>
              <a:ext cx="5565992" cy="514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.</a:t>
              </a:r>
              <a:r>
                <a:rPr lang="zh-CN" altLang="en-US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 </a:t>
              </a:r>
              <a:r>
                <a:rPr sz="240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复习人教版选必二Unit3、4、5 词汇 P110-114</a:t>
              </a:r>
              <a:endParaRPr sz="2400"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295" y="936674"/>
            <a:ext cx="2283267" cy="3231037"/>
          </a:xfrm>
          <a:prstGeom prst="rect">
            <a:avLst/>
          </a:prstGeom>
        </p:spPr>
      </p:pic>
      <p:pic>
        <p:nvPicPr>
          <p:cNvPr id="2" name="Unit+5+单元词汇（音频）高中英语选择性必修二（人教版2019）">
            <a:hlinkClick r:id="" action="ppaction://media"/>
          </p:cNvPr>
          <p:cNvPicPr/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177655" y="875030"/>
            <a:ext cx="619125" cy="619125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4842510" y="2911475"/>
            <a:ext cx="6539866" cy="834390"/>
            <a:chOff x="7706768" y="1610963"/>
            <a:chExt cx="5647953" cy="516834"/>
          </a:xfrm>
          <a:solidFill>
            <a:schemeClr val="accent5"/>
          </a:solidFill>
        </p:grpSpPr>
        <p:sp>
          <p:nvSpPr>
            <p:cNvPr id="37" name="圆角矩形 36"/>
            <p:cNvSpPr/>
            <p:nvPr/>
          </p:nvSpPr>
          <p:spPr>
            <a:xfrm>
              <a:off x="7706768" y="1610963"/>
              <a:ext cx="5647953" cy="516834"/>
            </a:xfrm>
            <a:prstGeom prst="roundRect">
              <a:avLst>
                <a:gd name="adj" fmla="val 2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7818221" y="1727167"/>
              <a:ext cx="5404884" cy="2851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3.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r>
                <a:rPr 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复习维词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431-440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（齐读）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pic>
        <p:nvPicPr>
          <p:cNvPr id="32" name="Unit+3+单元词汇（音频）高中英语选择性必修二（人教版2019）">
            <a:hlinkClick r:id="" action="ppaction://media"/>
          </p:cNvPr>
          <p:cNvPicPr/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939405" y="875030"/>
            <a:ext cx="619125" cy="619125"/>
          </a:xfrm>
          <a:prstGeom prst="rect">
            <a:avLst/>
          </a:prstGeom>
        </p:spPr>
      </p:pic>
      <p:pic>
        <p:nvPicPr>
          <p:cNvPr id="33" name="Unit+4+单元词汇（音频）高中英语选择性必修二（人教版2019）">
            <a:hlinkClick r:id="" action="ppaction://media"/>
          </p:cNvPr>
          <p:cNvPicPr/>
          <p:nvPr>
            <a:audioFile r:link="rId18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558530" y="875030"/>
            <a:ext cx="619125" cy="619125"/>
          </a:xfrm>
          <a:prstGeom prst="rect">
            <a:avLst/>
          </a:prstGeom>
        </p:spPr>
      </p:pic>
      <p:sp>
        <p:nvSpPr>
          <p:cNvPr id="34" name="圆角矩形 33"/>
          <p:cNvSpPr/>
          <p:nvPr>
            <p:custDataLst>
              <p:tags r:id="rId20"/>
            </p:custDataLst>
          </p:nvPr>
        </p:nvSpPr>
        <p:spPr>
          <a:xfrm>
            <a:off x="4741545" y="1558925"/>
            <a:ext cx="6804025" cy="1054100"/>
          </a:xfrm>
          <a:prstGeom prst="roundRect">
            <a:avLst>
              <a:gd name="adj" fmla="val 29488"/>
            </a:avLst>
          </a:prstGeom>
        </p:spPr>
        <p:style>
          <a:lnRef idx="0">
            <a:srgbClr val="FFFFFF"/>
          </a:lnRef>
          <a:fillRef idx="2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>
            <p:custDataLst>
              <p:tags r:id="rId21"/>
            </p:custDataLst>
          </p:nvPr>
        </p:nvSpPr>
        <p:spPr>
          <a:xfrm>
            <a:off x="4971382" y="1897497"/>
            <a:ext cx="6511203" cy="460376"/>
          </a:xfrm>
          <a:prstGeom prst="rect">
            <a:avLst/>
          </a:prstGeom>
        </p:spPr>
        <p:style>
          <a:lnRef idx="0">
            <a:srgbClr val="FFFFFF"/>
          </a:lnRef>
          <a:fillRef idx="2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>
            <a:normAutofit/>
          </a:bodyPr>
          <a:lstStyle/>
          <a:p>
            <a:pPr defTabSz="1218565">
              <a:defRPr/>
            </a:pPr>
            <a:r>
              <a:rPr lang="en-US" altLang="zh-CN" sz="2400" b="1" kern="0" dirty="0">
                <a:solidFill>
                  <a:schemeClr val="lt1"/>
                </a:solidFill>
              </a:rPr>
              <a:t>2.</a:t>
            </a:r>
            <a:r>
              <a:rPr lang="zh-CN" altLang="en-US" sz="2400" b="1" kern="0" dirty="0">
                <a:solidFill>
                  <a:schemeClr val="lt1"/>
                </a:solidFill>
              </a:rPr>
              <a:t> 合刊五</a:t>
            </a:r>
            <a:r>
              <a:rPr lang="en-US" sz="2400" b="1" kern="0" dirty="0">
                <a:solidFill>
                  <a:schemeClr val="lt1"/>
                </a:solidFill>
                <a:sym typeface="+mn-ea"/>
              </a:rPr>
              <a:t>GR </a:t>
            </a:r>
            <a:r>
              <a:rPr lang="zh-CN" altLang="en-US" sz="2400" b="1" kern="0" dirty="0">
                <a:solidFill>
                  <a:schemeClr val="lt1"/>
                </a:solidFill>
                <a:sym typeface="+mn-ea"/>
              </a:rPr>
              <a:t>单词</a:t>
            </a:r>
            <a:r>
              <a:rPr lang="en-US" altLang="zh-CN" sz="2400" b="1" kern="0" dirty="0">
                <a:solidFill>
                  <a:schemeClr val="lt1"/>
                </a:solidFill>
                <a:sym typeface="+mn-ea"/>
              </a:rPr>
              <a:t> </a:t>
            </a:r>
            <a:r>
              <a:rPr lang="zh-CN" altLang="en-US" sz="2400" b="1" kern="0" dirty="0">
                <a:solidFill>
                  <a:schemeClr val="lt1"/>
                </a:solidFill>
                <a:sym typeface="+mn-ea"/>
              </a:rPr>
              <a:t>翻页（齐读）</a:t>
            </a:r>
            <a:endParaRPr lang="zh-CN" altLang="en-US" sz="2400" b="1" kern="0" dirty="0">
              <a:solidFill>
                <a:schemeClr val="lt1"/>
              </a:solidFill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>
                <p:cTn id="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7" dur="349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8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>
                <p:cTn id="9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295728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9" dur="32479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77915" y="0"/>
            <a:ext cx="5146675" cy="6857365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5168265" cy="67538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200650" cy="2400300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4"/>
          <a:srcRect t="3728"/>
          <a:stretch>
            <a:fillRect/>
          </a:stretch>
        </p:blipFill>
        <p:spPr>
          <a:xfrm>
            <a:off x="5835650" y="0"/>
            <a:ext cx="5066665" cy="6858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601335" cy="3625850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969635" y="0"/>
            <a:ext cx="5855970" cy="522859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46183" y="2067373"/>
              <a:ext cx="69469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812468" y="2432141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22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内容占位符 45"/>
          <p:cNvSpPr>
            <a:spLocks noGrp="1"/>
          </p:cNvSpPr>
          <p:nvPr>
            <p:ph idx="3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单击此处编辑母版文本样式第二级第三级第四级第五级</a:t>
            </a:r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41446" y="253505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grpSp>
        <p:nvGrpSpPr>
          <p:cNvPr id="32" name="组合 31"/>
          <p:cNvGrpSpPr/>
          <p:nvPr>
            <p:custDataLst>
              <p:tags r:id="rId20"/>
            </p:custDataLst>
          </p:nvPr>
        </p:nvGrpSpPr>
        <p:grpSpPr>
          <a:xfrm>
            <a:off x="5323534" y="3142883"/>
            <a:ext cx="6837738" cy="868299"/>
            <a:chOff x="7574162" y="2706533"/>
            <a:chExt cx="3685372" cy="868299"/>
          </a:xfrm>
        </p:grpSpPr>
        <p:sp>
          <p:nvSpPr>
            <p:cNvPr id="33" name="圆角矩形 32"/>
            <p:cNvSpPr/>
            <p:nvPr>
              <p:custDataLst>
                <p:tags r:id="rId21"/>
              </p:custDataLst>
            </p:nvPr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22"/>
              </p:custDataLst>
            </p:nvPr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solidFill>
                    <a:schemeClr val="bg1"/>
                  </a:solidFill>
                </a:rPr>
                <a:t>3. </a:t>
              </a:r>
              <a:r>
                <a:rPr lang="zh-CN" altLang="en-US" sz="2400" b="1">
                  <a:solidFill>
                    <a:schemeClr val="bg1"/>
                  </a:solidFill>
                  <a:sym typeface="+mn-ea"/>
                </a:rPr>
                <a:t>细节描写微技能之动作描写（素材）</a:t>
              </a:r>
              <a:r>
                <a:rPr lang="zh-CN" altLang="en-US" sz="2400" b="1" kern="0" dirty="0">
                  <a:solidFill>
                    <a:schemeClr val="bg1"/>
                  </a:solidFill>
                  <a:sym typeface="+mn-ea"/>
                </a:rPr>
                <a:t>齐读</a:t>
              </a:r>
              <a:endParaRPr lang="zh-CN" altLang="en-US" sz="2400" b="1" kern="0" dirty="0">
                <a:solidFill>
                  <a:schemeClr val="bg1"/>
                </a:solidFill>
                <a:sym typeface="+mn-ea"/>
              </a:endParaRPr>
            </a:p>
          </p:txBody>
        </p:sp>
      </p:grpSp>
      <p:pic>
        <p:nvPicPr>
          <p:cNvPr id="45" name="图片 44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  <p:sp>
        <p:nvSpPr>
          <p:cNvPr id="38" name="文本框 37"/>
          <p:cNvSpPr txBox="1"/>
          <p:nvPr>
            <p:custDataLst>
              <p:tags r:id="rId25"/>
            </p:custDataLst>
          </p:nvPr>
        </p:nvSpPr>
        <p:spPr>
          <a:xfrm>
            <a:off x="5325110" y="489585"/>
            <a:ext cx="6668135" cy="76390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normAutofit/>
          </a:bodyPr>
          <a:lstStyle/>
          <a:p>
            <a:pPr defTabSz="1218565">
              <a:defRPr/>
            </a:pPr>
            <a:r>
              <a:rPr lang="en-US" altLang="zh-CN" sz="2400" b="1" kern="0" dirty="0">
                <a:solidFill>
                  <a:schemeClr val="bg1"/>
                </a:solidFill>
              </a:rPr>
              <a:t>1.</a:t>
            </a:r>
            <a:r>
              <a:rPr lang="zh-CN" altLang="en-US" sz="2400" b="1" kern="0" dirty="0">
                <a:solidFill>
                  <a:schemeClr val="bg1"/>
                </a:solidFill>
              </a:rPr>
              <a:t> </a:t>
            </a:r>
            <a:r>
              <a:rPr lang="zh-CN" sz="2400" b="1" kern="0" dirty="0">
                <a:solidFill>
                  <a:schemeClr val="bg1"/>
                </a:solidFill>
                <a:sym typeface="+mn-ea"/>
              </a:rPr>
              <a:t>复习维词</a:t>
            </a:r>
            <a:r>
              <a:rPr lang="en-US" altLang="zh-CN" sz="2400" b="1" kern="0" dirty="0">
                <a:solidFill>
                  <a:schemeClr val="bg1"/>
                </a:solidFill>
                <a:sym typeface="+mn-ea"/>
              </a:rPr>
              <a:t>441-450</a:t>
            </a:r>
            <a:r>
              <a:rPr lang="zh-CN" altLang="en-US" sz="2400" b="1" kern="0" dirty="0">
                <a:solidFill>
                  <a:schemeClr val="bg1"/>
                </a:solidFill>
                <a:sym typeface="+mn-ea"/>
              </a:rPr>
              <a:t>（齐读）</a:t>
            </a:r>
            <a:endParaRPr lang="zh-CN" altLang="en-US" sz="2400" b="1" kern="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30" name="圆角矩形 29"/>
          <p:cNvSpPr/>
          <p:nvPr>
            <p:custDataLst>
              <p:tags r:id="rId26"/>
            </p:custDataLst>
          </p:nvPr>
        </p:nvSpPr>
        <p:spPr>
          <a:xfrm>
            <a:off x="5227320" y="1609090"/>
            <a:ext cx="6735445" cy="1209675"/>
          </a:xfrm>
          <a:prstGeom prst="roundRect">
            <a:avLst>
              <a:gd name="adj" fmla="val 294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文本框 30"/>
          <p:cNvSpPr txBox="1"/>
          <p:nvPr>
            <p:custDataLst>
              <p:tags r:id="rId27"/>
            </p:custDataLst>
          </p:nvPr>
        </p:nvSpPr>
        <p:spPr>
          <a:xfrm>
            <a:off x="5421363" y="1908453"/>
            <a:ext cx="6638557" cy="82994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defTabSz="1218565">
              <a:defRPr/>
            </a:pPr>
            <a:r>
              <a:rPr lang="en-US" sz="2400" b="1" kern="0" dirty="0">
                <a:solidFill>
                  <a:schemeClr val="tx1"/>
                </a:solidFill>
              </a:rPr>
              <a:t>2</a:t>
            </a:r>
            <a:r>
              <a:rPr lang="en-US" altLang="zh-CN" sz="2400" b="1" kern="0" dirty="0">
                <a:solidFill>
                  <a:schemeClr val="tx1"/>
                </a:solidFill>
              </a:rPr>
              <a:t>.</a:t>
            </a:r>
            <a:r>
              <a:rPr lang="zh-CN" altLang="en-US" sz="2400" b="1" kern="0" dirty="0">
                <a:solidFill>
                  <a:schemeClr val="tx1"/>
                </a:solidFill>
              </a:rPr>
              <a:t> 介词搭配</a:t>
            </a:r>
            <a:r>
              <a:rPr lang="en-US" altLang="zh-CN" sz="2400" b="1" kern="0" dirty="0">
                <a:solidFill>
                  <a:schemeClr val="tx1"/>
                </a:solidFill>
              </a:rPr>
              <a:t> </a:t>
            </a:r>
            <a:r>
              <a:rPr lang="zh-CN" altLang="en-US" sz="2400" b="1" kern="0" dirty="0">
                <a:solidFill>
                  <a:schemeClr val="tx1"/>
                </a:solidFill>
              </a:rPr>
              <a:t>（齐读）</a:t>
            </a:r>
            <a:endParaRPr lang="zh-CN" altLang="en-US" sz="2400" b="1" kern="0" dirty="0">
              <a:solidFill>
                <a:schemeClr val="tx1"/>
              </a:solidFill>
            </a:endParaRPr>
          </a:p>
        </p:txBody>
      </p:sp>
      <p:sp>
        <p:nvSpPr>
          <p:cNvPr id="36" name="标题 35"/>
          <p:cNvSpPr>
            <a:spLocks noGrp="1"/>
          </p:cNvSpPr>
          <p:nvPr>
            <p:ph type="title"/>
            <p:custDataLst>
              <p:tags r:id="rId28"/>
            </p:custDataLst>
          </p:nvPr>
        </p:nvSpPr>
        <p:spPr>
          <a:xfrm>
            <a:off x="695325" y="353060"/>
            <a:ext cx="10296525" cy="667385"/>
          </a:xfrm>
          <a:noFill/>
          <a:ln>
            <a:noFill/>
            <a:prstDash val="sysDash"/>
          </a:ln>
        </p:spPr>
        <p:txBody>
          <a:bodyPr vert="horz" wrap="square" lIns="90170" tIns="46990" rIns="90170" bIns="46990" rtlCol="0" anchor="b" anchorCtr="0">
            <a:normAutofit fontScale="90000"/>
          </a:bodyPr>
          <a:lstStyle/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Tasks</a:t>
            </a:r>
            <a:endParaRPr>
              <a:sym typeface="+mn-ea"/>
            </a:endParaRPr>
          </a:p>
        </p:txBody>
      </p:sp>
    </p:spTree>
    <p:custDataLst>
      <p:tags r:id="rId2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228600" y="-138112"/>
            <a:ext cx="12649200" cy="71342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TYPE" val="l_h_i"/>
  <p:tag name="KSO_WM_UNIT_INDEX" val="1_1_1"/>
  <p:tag name="KSO_WM_TEMPLATE_INDEX" val="19882022"/>
  <p:tag name="KSO_WM_TAG_VERSION" val="2.0"/>
  <p:tag name="KSO_WM_DIAGRAM_GROUP_CODE" val="l1-1"/>
  <p:tag name="KSO_WM_DIAGRAM_VIRTUALLY_FRAME" val="{&quot;height&quot;:189.15,&quot;left&quot;:337.9,&quot;top&quot;:166.4,&quot;width&quot;:536.3}"/>
</p:tagLst>
</file>

<file path=ppt/tags/tag10.xml><?xml version="1.0" encoding="utf-8"?>
<p:tagLst xmlns:p="http://schemas.openxmlformats.org/presentationml/2006/main">
  <p:tag name="KSO_WM_UNIT_INDEX" val="2"/>
  <p:tag name="KSO_WM_UNIT_TYPE" val="j"/>
  <p:tag name="KSO_WM_BEAUTIFY_FLAG" val="#wm#"/>
</p:tagLst>
</file>

<file path=ppt/tags/tag11.xml><?xml version="1.0" encoding="utf-8"?>
<p:tagLst xmlns:p="http://schemas.openxmlformats.org/presentationml/2006/main">
  <p:tag name="KSO_WM_SLIDE_TYPE" val="text"/>
  <p:tag name="KSO_WM_BEAUTIFY_FLAG" val="#wm#"/>
  <p:tag name="KSO_WM_SLIDE_ID" val="custom20230235_10"/>
  <p:tag name="KSO_WM_TEMPLATE_SUBCATEGORY" val="29"/>
  <p:tag name="KSO_WM_TEMPLATE_MASTER_TYPE" val="0"/>
  <p:tag name="KSO_WM_TEMPLATE_COLOR_TYPE" val="0"/>
  <p:tag name="KSO_WM_SLIDE_ITEM_CNT" val="0"/>
  <p:tag name="KSO_WM_SLIDE_INDEX" val="10"/>
  <p:tag name="KSO_WM_TAG_VERSION" val="3.0"/>
  <p:tag name="KSO_WM_TEMPLATE_CATEGORY" val="custom"/>
  <p:tag name="KSO_WM_TEMPLATE_INDEX" val="20230235"/>
  <p:tag name="KSO_WM_SLIDE_SUBTYPE" val="pureTxt"/>
  <p:tag name="KSO_WM_SLIDE_SIZE" val="850*463"/>
  <p:tag name="KSO_WM_SLIDE_POSITION" val="54*28"/>
  <p:tag name="KSO_WM_SLIDE_LAYOUT" val="a_f"/>
  <p:tag name="KSO_WM_SLIDE_LAYOUT_CNT" val="1_1"/>
</p:tagLst>
</file>

<file path=ppt/tags/tag1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3;第二级&#13;第三级&#13;第四级&#13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  <p:tag name="KSO_WM_UNIT_INDEX" val="8"/>
  <p:tag name="KSO_WM_UNIT_TYPE" val="j"/>
  <p:tag name="KSO_WM_BEAUTIFY_FLAG" val="#wm#"/>
</p:tagLst>
</file>

<file path=ppt/tags/tag14.xml><?xml version="1.0" encoding="utf-8"?>
<p:tagLst xmlns:p="http://schemas.openxmlformats.org/presentationml/2006/main">
  <p:tag name="KSO_WM_UNIT_INDEX" val="13"/>
  <p:tag name="KSO_WM_UNIT_TYPE" val="j"/>
  <p:tag name="KSO_WM_BEAUTIFY_FLAG" val="#wm#"/>
</p:tagLst>
</file>

<file path=ppt/tags/tag15.xml><?xml version="1.0" encoding="utf-8"?>
<p:tagLst xmlns:p="http://schemas.openxmlformats.org/presentationml/2006/main">
  <p:tag name="KSO_WM_UNIT_INDEX" val="18"/>
  <p:tag name="KSO_WM_UNIT_TYPE" val="j"/>
  <p:tag name="KSO_WM_BEAUTIFY_FLAG" val="#wm#"/>
</p:tagLst>
</file>

<file path=ppt/tags/tag16.xml><?xml version="1.0" encoding="utf-8"?>
<p:tagLst xmlns:p="http://schemas.openxmlformats.org/presentationml/2006/main">
  <p:tag name="KSO_WM_UNIT_INDEX" val="19"/>
  <p:tag name="KSO_WM_UNIT_TYPE" val="j"/>
  <p:tag name="KSO_WM_BEAUTIFY_FLAG" val="#wm#"/>
</p:tagLst>
</file>

<file path=ppt/tags/tag17.xml><?xml version="1.0" encoding="utf-8"?>
<p:tagLst xmlns:p="http://schemas.openxmlformats.org/presentationml/2006/main">
  <p:tag name="KSO_WM_UNIT_INDEX" val="17"/>
  <p:tag name="KSO_WM_UNIT_TYPE" val="j"/>
  <p:tag name="KSO_WM_BEAUTIFY_FLAG" val="#wm#"/>
</p:tagLst>
</file>

<file path=ppt/tags/tag18.xml><?xml version="1.0" encoding="utf-8"?>
<p:tagLst xmlns:p="http://schemas.openxmlformats.org/presentationml/2006/main">
  <p:tag name="KSO_WM_UNIT_INDEX" val="14"/>
  <p:tag name="KSO_WM_UNIT_TYPE" val="j"/>
  <p:tag name="KSO_WM_BEAUTIFY_FLAG" val="#wm#"/>
</p:tagLst>
</file>

<file path=ppt/tags/tag19.xml><?xml version="1.0" encoding="utf-8"?>
<p:tagLst xmlns:p="http://schemas.openxmlformats.org/presentationml/2006/main">
  <p:tag name="KSO_WM_UNIT_INDEX" val="12"/>
  <p:tag name="KSO_WM_UNIT_TYPE" val="j"/>
  <p:tag name="KSO_WM_BEAUTIFY_FLAG" val="#wm#"/>
</p:tagLst>
</file>

<file path=ppt/tags/tag2.xml><?xml version="1.0" encoding="utf-8"?>
<p:tagLst xmlns:p="http://schemas.openxmlformats.org/presentationml/2006/main">
  <p:tag name="KSO_WM_UNIT_TYPE" val="l_h_a"/>
  <p:tag name="KSO_WM_UNIT_INDEX" val="1_1_1"/>
  <p:tag name="KSO_WM_TEMPLATE_INDEX" val="19882022"/>
  <p:tag name="KSO_WM_TAG_VERSION" val="2.0"/>
  <p:tag name="KSO_WM_DIAGRAM_GROUP_CODE" val="l1-1"/>
  <p:tag name="KSO_WM_DIAGRAM_VIRTUALLY_FRAME" val="{&quot;height&quot;:189.15,&quot;left&quot;:337.9,&quot;top&quot;:166.4,&quot;width&quot;:536.3}"/>
</p:tagLst>
</file>

<file path=ppt/tags/tag20.xml><?xml version="1.0" encoding="utf-8"?>
<p:tagLst xmlns:p="http://schemas.openxmlformats.org/presentationml/2006/main">
  <p:tag name="KSO_WM_UNIT_INDEX" val="16"/>
  <p:tag name="KSO_WM_UNIT_TYPE" val="j"/>
  <p:tag name="KSO_WM_BEAUTIFY_FLAG" val="#wm#"/>
</p:tagLst>
</file>

<file path=ppt/tags/tag21.xml><?xml version="1.0" encoding="utf-8"?>
<p:tagLst xmlns:p="http://schemas.openxmlformats.org/presentationml/2006/main">
  <p:tag name="KSO_WM_UNIT_INDEX" val="15"/>
  <p:tag name="KSO_WM_UNIT_TYPE" val="j"/>
  <p:tag name="KSO_WM_BEAUTIFY_FLAG" val="#wm#"/>
</p:tagLst>
</file>

<file path=ppt/tags/tag22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23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24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  <p:tag name="KSO_WM_UNIT_INDEX" val="21"/>
  <p:tag name="KSO_WM_UNIT_TYPE" val="f"/>
  <p:tag name="KSO_WM_UNIT_SUBTYPE" val="a"/>
  <p:tag name="KSO_WM_BEAUTIFY_FLAG" val="#wm#"/>
</p:tagLst>
</file>

<file path=ppt/tags/tag25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  <p:tag name="KSO_WM_UNIT_INDEX" val="9"/>
  <p:tag name="KSO_WM_UNIT_TYPE" val="j"/>
  <p:tag name="KSO_WM_BEAUTIFY_FLAG" val="#wm#"/>
</p:tagLst>
</file>

<file path=ppt/tags/tag26.xml><?xml version="1.0" encoding="utf-8"?>
<p:tagLst xmlns:p="http://schemas.openxmlformats.org/presentationml/2006/main">
  <p:tag name="KSO_WM_UNIT_INDEX" val="20"/>
  <p:tag name="KSO_WM_UNIT_TYPE" val="f"/>
  <p:tag name="KSO_WM_UNIT_SUBTYPE" val="a"/>
  <p:tag name="KSO_WM_BEAUTIFY_FLAG" val="#wm#"/>
</p:tagLst>
</file>

<file path=ppt/tags/tag27.xml><?xml version="1.0" encoding="utf-8"?>
<p:tagLst xmlns:p="http://schemas.openxmlformats.org/presentationml/2006/main">
  <p:tag name="KSO_WM_DIAGRAM_VIRTUALLY_FRAME" val="{&quot;height&quot;:447.76858267716534,&quot;left&quot;:362.3,&quot;top&quot;:9.253307086614173,&quot;width&quot;:609.35}"/>
  <p:tag name="KSO_WM_UNIT_INDEX" val="11"/>
  <p:tag name="KSO_WM_UNIT_TYPE" val="i"/>
  <p:tag name="KSO_WM_BEAUTIFY_FLAG" val="#wm#"/>
</p:tagLst>
</file>

<file path=ppt/tags/tag28.xml><?xml version="1.0" encoding="utf-8"?>
<p:tagLst xmlns:p="http://schemas.openxmlformats.org/presentationml/2006/main">
  <p:tag name="KSO_WM_DIAGRAM_VIRTUALLY_FRAME" val="{&quot;height&quot;:447.76858267716534,&quot;left&quot;:362.3,&quot;top&quot;:9.253307086614173,&quot;width&quot;:609.35}"/>
  <p:tag name="KSO_WM_UNIT_INDEX" val="23"/>
  <p:tag name="KSO_WM_UNIT_TYPE" val="f"/>
  <p:tag name="KSO_WM_UNIT_SUBTYPE" val="a"/>
  <p:tag name="KSO_WM_BEAUTIFY_FLAG" val="#wm#"/>
</p:tagLst>
</file>

<file path=ppt/tags/tag29.xml><?xml version="1.0" encoding="utf-8"?>
<p:tagLst xmlns:p="http://schemas.openxmlformats.org/presentationml/2006/main">
  <p:tag name="KSO_WM_UNIT_TEXT" val="4月22日&#13;英语早读"/>
  <p:tag name="KSO_WM_UNIT_INDEX" val="1"/>
  <p:tag name="KSO_WM_UNIT_TYPE" val="a"/>
  <p:tag name="KSO_WM_UNIT_SUBTYPE" val="a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ID" val="_2*a*1"/>
</p:tagLst>
</file>

<file path=ppt/tags/tag3.xml><?xml version="1.0" encoding="utf-8"?>
<p:tagLst xmlns:p="http://schemas.openxmlformats.org/presentationml/2006/main">
  <p:tag name="KSO_WM_UNIT_INDEX" val="1"/>
  <p:tag name="KSO_WM_UNIT_TYPE" val="j"/>
  <p:tag name="KSO_WM_BEAUTIFY_FLAG" val="#wm#"/>
</p:tagLst>
</file>

<file path=ppt/tags/tag30.xml><?xml version="1.0" encoding="utf-8"?>
<p:tagLst xmlns:p="http://schemas.openxmlformats.org/presentationml/2006/main">
  <p:tag name="KSO_WM_SLIDE_TYPE" val="text"/>
  <p:tag name="KSO_WM_BEAUTIFY_FLAG" val="#wm#"/>
  <p:tag name="KSO_WM_SLIDE_ID" val="custom20230235_10"/>
  <p:tag name="KSO_WM_TEMPLATE_SUBCATEGORY" val="29"/>
  <p:tag name="KSO_WM_TEMPLATE_MASTER_TYPE" val="0"/>
  <p:tag name="KSO_WM_TEMPLATE_COLOR_TYPE" val="0"/>
  <p:tag name="KSO_WM_SLIDE_ITEM_CNT" val="0"/>
  <p:tag name="KSO_WM_SLIDE_INDEX" val="10"/>
  <p:tag name="KSO_WM_TAG_VERSION" val="3.0"/>
  <p:tag name="KSO_WM_TEMPLATE_CATEGORY" val="custom"/>
  <p:tag name="KSO_WM_TEMPLATE_INDEX" val="20230235"/>
  <p:tag name="KSO_WM_SLIDE_SUBTYPE" val="pureTxt"/>
  <p:tag name="KSO_WM_SLIDE_SIZE" val="850*463"/>
  <p:tag name="KSO_WM_SLIDE_POSITION" val="54*28"/>
  <p:tag name="KSO_WM_SLIDE_LAYOUT" val="a_f"/>
  <p:tag name="KSO_WM_SLIDE_LAYOUT_CNT" val="1_1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5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5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5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5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5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5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30235"/>
</p:tagLst>
</file>

<file path=ppt/tags/tag38.xml><?xml version="1.0" encoding="utf-8"?>
<p:tagLst xmlns:p="http://schemas.openxmlformats.org/presentationml/2006/main">
  <p:tag name="KSO_WM_UNIT_INDEX" val="1"/>
  <p:tag name="KSO_WM_UNIT_TYPE" val="β"/>
  <p:tag name="KSO_WM_BEAUTIFY_FLAG" val="#wm#"/>
</p:tagLst>
</file>

<file path=ppt/tags/tag39.xml><?xml version="1.0" encoding="utf-8"?>
<p:tagLst xmlns:p="http://schemas.openxmlformats.org/presentationml/2006/main">
  <p:tag name="KSO_WM_SLIDE_TYPE" val="text"/>
  <p:tag name="KSO_WM_BEAUTIFY_FLAG" val="#wm#"/>
  <p:tag name="KSO_WM_SLIDE_ID" val="custom20230235_10"/>
  <p:tag name="KSO_WM_TEMPLATE_SUBCATEGORY" val="29"/>
  <p:tag name="KSO_WM_TEMPLATE_MASTER_TYPE" val="0"/>
  <p:tag name="KSO_WM_TEMPLATE_COLOR_TYPE" val="0"/>
  <p:tag name="KSO_WM_SLIDE_ITEM_CNT" val="0"/>
  <p:tag name="KSO_WM_SLIDE_INDEX" val="10"/>
  <p:tag name="KSO_WM_TAG_VERSION" val="3.0"/>
  <p:tag name="KSO_WM_TEMPLATE_CATEGORY" val="custom"/>
  <p:tag name="KSO_WM_TEMPLATE_INDEX" val="20230235"/>
  <p:tag name="KSO_WM_SLIDE_SUBTYPE" val="pureTxt"/>
  <p:tag name="KSO_WM_SLIDE_SIZE" val="850*463"/>
  <p:tag name="KSO_WM_SLIDE_POSITION" val="54*28"/>
  <p:tag name="KSO_WM_SLIDE_LAYOUT" val="a_f"/>
  <p:tag name="KSO_WM_SLIDE_LAYOUT_CNT" val="1_1"/>
</p:tagLst>
</file>

<file path=ppt/tags/tag4.xml><?xml version="1.0" encoding="utf-8"?>
<p:tagLst xmlns:p="http://schemas.openxmlformats.org/presentationml/2006/main">
  <p:tag name="KSO_WM_UNIT_INDEX" val="2"/>
  <p:tag name="KSO_WM_UNIT_TYPE" val="j"/>
  <p:tag name="KSO_WM_BEAUTIFY_FLAG" val="#wm#"/>
</p:tagLst>
</file>

<file path=ppt/tags/tag40.xml><?xml version="1.0" encoding="utf-8"?>
<p:tagLst xmlns:p="http://schemas.openxmlformats.org/presentationml/2006/main">
  <p:tag name="KSO_WM_UNIT_INDEX" val="1"/>
  <p:tag name="KSO_WM_UNIT_TYPE" val="β"/>
  <p:tag name="KSO_WM_BEAUTIFY_FLAG" val="#wm#"/>
</p:tagLst>
</file>

<file path=ppt/tags/tag41.xml><?xml version="1.0" encoding="utf-8"?>
<p:tagLst xmlns:p="http://schemas.openxmlformats.org/presentationml/2006/main">
  <p:tag name="KSO_WM_SLIDE_TYPE" val="text"/>
  <p:tag name="KSO_WM_BEAUTIFY_FLAG" val="#wm#"/>
  <p:tag name="KSO_WM_SLIDE_ID" val="custom20230235_10"/>
  <p:tag name="KSO_WM_TEMPLATE_SUBCATEGORY" val="29"/>
  <p:tag name="KSO_WM_TEMPLATE_MASTER_TYPE" val="0"/>
  <p:tag name="KSO_WM_TEMPLATE_COLOR_TYPE" val="0"/>
  <p:tag name="KSO_WM_SLIDE_ITEM_CNT" val="0"/>
  <p:tag name="KSO_WM_SLIDE_INDEX" val="10"/>
  <p:tag name="KSO_WM_TAG_VERSION" val="3.0"/>
  <p:tag name="KSO_WM_TEMPLATE_CATEGORY" val="custom"/>
  <p:tag name="KSO_WM_TEMPLATE_INDEX" val="20230235"/>
  <p:tag name="KSO_WM_SLIDE_SUBTYPE" val="pureTxt"/>
  <p:tag name="KSO_WM_SLIDE_SIZE" val="850*463"/>
  <p:tag name="KSO_WM_SLIDE_POSITION" val="54*28"/>
  <p:tag name="KSO_WM_SLIDE_LAYOUT" val="a_f"/>
  <p:tag name="KSO_WM_SLIDE_LAYOUT_CNT" val="1_1"/>
</p:tagLst>
</file>

<file path=ppt/tags/tag42.xml><?xml version="1.0" encoding="utf-8"?>
<p:tagLst xmlns:p="http://schemas.openxmlformats.org/presentationml/2006/main">
  <p:tag name="KSO_WM_UNIT_INDEX" val="1"/>
  <p:tag name="KSO_WM_UNIT_TYPE" val="β"/>
  <p:tag name="KSO_WM_BEAUTIFY_FLAG" val="#wm#"/>
</p:tagLst>
</file>

<file path=ppt/tags/tag43.xml><?xml version="1.0" encoding="utf-8"?>
<p:tagLst xmlns:p="http://schemas.openxmlformats.org/presentationml/2006/main">
  <p:tag name="KSO_WM_SLIDE_TYPE" val="text"/>
  <p:tag name="KSO_WM_BEAUTIFY_FLAG" val="#wm#"/>
  <p:tag name="KSO_WM_SLIDE_ID" val="custom20230235_10"/>
  <p:tag name="KSO_WM_TEMPLATE_SUBCATEGORY" val="29"/>
  <p:tag name="KSO_WM_TEMPLATE_MASTER_TYPE" val="0"/>
  <p:tag name="KSO_WM_TEMPLATE_COLOR_TYPE" val="0"/>
  <p:tag name="KSO_WM_SLIDE_ITEM_CNT" val="0"/>
  <p:tag name="KSO_WM_SLIDE_INDEX" val="10"/>
  <p:tag name="KSO_WM_TAG_VERSION" val="3.0"/>
  <p:tag name="KSO_WM_TEMPLATE_CATEGORY" val="custom"/>
  <p:tag name="KSO_WM_TEMPLATE_INDEX" val="20230235"/>
  <p:tag name="KSO_WM_SLIDE_SUBTYPE" val="pureTxt"/>
  <p:tag name="KSO_WM_SLIDE_SIZE" val="850*463"/>
  <p:tag name="KSO_WM_SLIDE_POSITION" val="54*28"/>
  <p:tag name="KSO_WM_SLIDE_LAYOUT" val="a_f"/>
  <p:tag name="KSO_WM_SLIDE_LAYOUT_CNT" val="1_1"/>
</p:tagLst>
</file>

<file path=ppt/tags/tag44.xml><?xml version="1.0" encoding="utf-8"?>
<p:tagLst xmlns:p="http://schemas.openxmlformats.org/presentationml/2006/main">
  <p:tag name="KSO_WM_UNIT_INDEX" val="1"/>
  <p:tag name="KSO_WM_UNIT_TYPE" val="β"/>
  <p:tag name="KSO_WM_BEAUTIFY_FLAG" val="#wm#"/>
</p:tagLst>
</file>

<file path=ppt/tags/tag45.xml><?xml version="1.0" encoding="utf-8"?>
<p:tagLst xmlns:p="http://schemas.openxmlformats.org/presentationml/2006/main">
  <p:tag name="KSO_WM_SLIDE_TYPE" val="text"/>
  <p:tag name="KSO_WM_BEAUTIFY_FLAG" val="#wm#"/>
  <p:tag name="KSO_WM_SLIDE_ID" val="custom20230235_10"/>
  <p:tag name="KSO_WM_TEMPLATE_SUBCATEGORY" val="29"/>
  <p:tag name="KSO_WM_TEMPLATE_MASTER_TYPE" val="0"/>
  <p:tag name="KSO_WM_TEMPLATE_COLOR_TYPE" val="0"/>
  <p:tag name="KSO_WM_SLIDE_ITEM_CNT" val="0"/>
  <p:tag name="KSO_WM_SLIDE_INDEX" val="10"/>
  <p:tag name="KSO_WM_TAG_VERSION" val="3.0"/>
  <p:tag name="KSO_WM_TEMPLATE_CATEGORY" val="custom"/>
  <p:tag name="KSO_WM_TEMPLATE_INDEX" val="20230235"/>
  <p:tag name="KSO_WM_SLIDE_SUBTYPE" val="pureTxt"/>
  <p:tag name="KSO_WM_SLIDE_SIZE" val="850*463"/>
  <p:tag name="KSO_WM_SLIDE_POSITION" val="54*28"/>
  <p:tag name="KSO_WM_SLIDE_LAYOUT" val="a_f"/>
  <p:tag name="KSO_WM_SLIDE_LAYOUT_CNT" val="1_1"/>
</p:tagLst>
</file>

<file path=ppt/tags/tag46.xml><?xml version="1.0" encoding="utf-8"?>
<p:tagLst xmlns:p="http://schemas.openxmlformats.org/presentationml/2006/main">
  <p:tag name="KSO_WM_UNIT_INDEX" val="1"/>
  <p:tag name="KSO_WM_UNIT_TYPE" val="β"/>
  <p:tag name="KSO_WM_BEAUTIFY_FLAG" val="#wm#"/>
</p:tagLst>
</file>

<file path=ppt/tags/tag47.xml><?xml version="1.0" encoding="utf-8"?>
<p:tagLst xmlns:p="http://schemas.openxmlformats.org/presentationml/2006/main">
  <p:tag name="KSO_WM_SLIDE_TYPE" val="text"/>
  <p:tag name="KSO_WM_BEAUTIFY_FLAG" val="#wm#"/>
  <p:tag name="KSO_WM_SLIDE_ID" val="custom20230235_10"/>
  <p:tag name="KSO_WM_TEMPLATE_SUBCATEGORY" val="29"/>
  <p:tag name="KSO_WM_TEMPLATE_MASTER_TYPE" val="0"/>
  <p:tag name="KSO_WM_TEMPLATE_COLOR_TYPE" val="0"/>
  <p:tag name="KSO_WM_SLIDE_ITEM_CNT" val="0"/>
  <p:tag name="KSO_WM_SLIDE_INDEX" val="10"/>
  <p:tag name="KSO_WM_TAG_VERSION" val="3.0"/>
  <p:tag name="KSO_WM_TEMPLATE_CATEGORY" val="custom"/>
  <p:tag name="KSO_WM_TEMPLATE_INDEX" val="20230235"/>
  <p:tag name="KSO_WM_SLIDE_SUBTYPE" val="pureTxt"/>
  <p:tag name="KSO_WM_SLIDE_SIZE" val="850*463"/>
  <p:tag name="KSO_WM_SLIDE_POSITION" val="54*28"/>
  <p:tag name="KSO_WM_SLIDE_LAYOUT" val="a_f"/>
  <p:tag name="KSO_WM_SLIDE_LAYOUT_CNT" val="1_1"/>
</p:tagLst>
</file>

<file path=ppt/tags/tag48.xml><?xml version="1.0" encoding="utf-8"?>
<p:tagLst xmlns:p="http://schemas.openxmlformats.org/presentationml/2006/main">
  <p:tag name="ISPRING_PRESENTATION_TITLE" val="卡通儿童"/>
  <p:tag name="commondata" val="eyJoZGlkIjoiZGE3Y2I3OTRlNTA1NjUwZGY1NGI3NTM4NWZhMGI4N2IifQ=="/>
</p:tagLst>
</file>

<file path=ppt/tags/tag5.xml><?xml version="1.0" encoding="utf-8"?>
<p:tagLst xmlns:p="http://schemas.openxmlformats.org/presentationml/2006/main">
  <p:tag name="KSO_WM_SLIDE_TYPE" val="text"/>
  <p:tag name="KSO_WM_BEAUTIFY_FLAG" val="#wm#"/>
  <p:tag name="KSO_WM_SLIDE_ID" val="custom20230235_10"/>
  <p:tag name="KSO_WM_TEMPLATE_SUBCATEGORY" val="29"/>
  <p:tag name="KSO_WM_TEMPLATE_MASTER_TYPE" val="0"/>
  <p:tag name="KSO_WM_TEMPLATE_COLOR_TYPE" val="0"/>
  <p:tag name="KSO_WM_SLIDE_ITEM_CNT" val="0"/>
  <p:tag name="KSO_WM_SLIDE_INDEX" val="10"/>
  <p:tag name="KSO_WM_TAG_VERSION" val="3.0"/>
  <p:tag name="KSO_WM_TEMPLATE_CATEGORY" val="custom"/>
  <p:tag name="KSO_WM_TEMPLATE_INDEX" val="20230235"/>
  <p:tag name="KSO_WM_SLIDE_SUBTYPE" val="pureTxt"/>
  <p:tag name="KSO_WM_SLIDE_SIZE" val="850*463"/>
  <p:tag name="KSO_WM_SLIDE_POSITION" val="54*28"/>
  <p:tag name="KSO_WM_SLIDE_LAYOUT" val="a_f"/>
  <p:tag name="KSO_WM_SLIDE_LAYOUT_CNT" val="1_1"/>
</p:tagLst>
</file>

<file path=ppt/tags/tag6.xml><?xml version="1.0" encoding="utf-8"?>
<p:tagLst xmlns:p="http://schemas.openxmlformats.org/presentationml/2006/main">
  <p:tag name="KSO_WM_UNIT_INDEX" val="1"/>
  <p:tag name="KSO_WM_UNIT_TYPE" val="j"/>
  <p:tag name="KSO_WM_BEAUTIFY_FLAG" val="#wm#"/>
</p:tagLst>
</file>

<file path=ppt/tags/tag7.xml><?xml version="1.0" encoding="utf-8"?>
<p:tagLst xmlns:p="http://schemas.openxmlformats.org/presentationml/2006/main">
  <p:tag name="KSO_WM_UNIT_INDEX" val="2"/>
  <p:tag name="KSO_WM_UNIT_TYPE" val="j"/>
  <p:tag name="KSO_WM_BEAUTIFY_FLAG" val="#wm#"/>
</p:tagLst>
</file>

<file path=ppt/tags/tag8.xml><?xml version="1.0" encoding="utf-8"?>
<p:tagLst xmlns:p="http://schemas.openxmlformats.org/presentationml/2006/main">
  <p:tag name="KSO_WM_SLIDE_TYPE" val="text"/>
  <p:tag name="KSO_WM_BEAUTIFY_FLAG" val="#wm#"/>
  <p:tag name="KSO_WM_SLIDE_ID" val="custom20230235_10"/>
  <p:tag name="KSO_WM_TEMPLATE_SUBCATEGORY" val="29"/>
  <p:tag name="KSO_WM_TEMPLATE_MASTER_TYPE" val="0"/>
  <p:tag name="KSO_WM_TEMPLATE_COLOR_TYPE" val="0"/>
  <p:tag name="KSO_WM_SLIDE_ITEM_CNT" val="0"/>
  <p:tag name="KSO_WM_SLIDE_INDEX" val="10"/>
  <p:tag name="KSO_WM_TAG_VERSION" val="3.0"/>
  <p:tag name="KSO_WM_TEMPLATE_CATEGORY" val="custom"/>
  <p:tag name="KSO_WM_TEMPLATE_INDEX" val="20230235"/>
  <p:tag name="KSO_WM_SLIDE_SUBTYPE" val="pureTxt"/>
  <p:tag name="KSO_WM_SLIDE_SIZE" val="850*463"/>
  <p:tag name="KSO_WM_SLIDE_POSITION" val="54*28"/>
  <p:tag name="KSO_WM_SLIDE_LAYOUT" val="a_f"/>
  <p:tag name="KSO_WM_SLIDE_LAYOUT_CNT" val="1_1"/>
</p:tagLst>
</file>

<file path=ppt/tags/tag9.xml><?xml version="1.0" encoding="utf-8"?>
<p:tagLst xmlns:p="http://schemas.openxmlformats.org/presentationml/2006/main">
  <p:tag name="KSO_WM_UNIT_INDEX" val="1"/>
  <p:tag name="KSO_WM_UNIT_TYPE" val="j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4163</Words>
  <Application>WPS 演示</Application>
  <PresentationFormat>宽屏</PresentationFormat>
  <Paragraphs>390</Paragraphs>
  <Slides>20</Slides>
  <Notes>11</Notes>
  <HiddenSlides>0</HiddenSlides>
  <MMClips>13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Arial</vt:lpstr>
      <vt:lpstr>宋体</vt:lpstr>
      <vt:lpstr>Wingdings</vt:lpstr>
      <vt:lpstr>幼圆</vt:lpstr>
      <vt:lpstr>Britannic Bold</vt:lpstr>
      <vt:lpstr>方正姚体</vt:lpstr>
      <vt:lpstr>Calibri</vt:lpstr>
      <vt:lpstr>微软雅黑</vt:lpstr>
      <vt:lpstr>Times New Roman</vt:lpstr>
      <vt:lpstr>等线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Tasks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卡通儿童</dc:title>
  <dc:creator>PC</dc:creator>
  <cp:lastModifiedBy>Evababy</cp:lastModifiedBy>
  <cp:revision>44</cp:revision>
  <dcterms:created xsi:type="dcterms:W3CDTF">2017-04-28T08:28:00Z</dcterms:created>
  <dcterms:modified xsi:type="dcterms:W3CDTF">2026-04-20T04:07:30Z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5ECF1506609E4522A6C18F10E45B0B24_13</vt:lpwstr>
  </property>
</Properties>
</file>