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handoutMasterIdLst>
    <p:handoutMasterId r:id="rId19"/>
  </p:handoutMasterIdLst>
  <p:sldIdLst>
    <p:sldId id="256" r:id="rId3"/>
    <p:sldId id="266" r:id="rId4"/>
    <p:sldId id="267" r:id="rId5"/>
    <p:sldId id="260" r:id="rId6"/>
    <p:sldId id="258" r:id="rId7"/>
    <p:sldId id="259" r:id="rId8"/>
    <p:sldId id="261" r:id="rId9"/>
    <p:sldId id="262" r:id="rId10"/>
    <p:sldId id="263" r:id="rId11"/>
    <p:sldId id="274" r:id="rId12"/>
    <p:sldId id="273" r:id="rId13"/>
    <p:sldId id="271" r:id="rId14"/>
    <p:sldId id="269" r:id="rId15"/>
    <p:sldId id="268" r:id="rId16"/>
    <p:sldId id="272" r:id="rId17"/>
  </p:sldIdLst>
  <p:sldSz cx="12192000" cy="6858000"/>
  <p:notesSz cx="6858000" cy="9144000"/>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gs" Target="tags/tag87.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397600"/>
            <a:ext cx="9799200" cy="11052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5040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04000"/>
            <a:ext cx="5342400" cy="4140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04000"/>
            <a:ext cx="5342400" cy="4140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6.xml"/><Relationship Id="rId4" Type="http://schemas.openxmlformats.org/officeDocument/2006/relationships/image" Target="../media/image1.png"/><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1.xml"/><Relationship Id="rId1" Type="http://schemas.openxmlformats.org/officeDocument/2006/relationships/tags" Target="../tags/tag8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4.xml"/><Relationship Id="rId1" Type="http://schemas.openxmlformats.org/officeDocument/2006/relationships/tags" Target="../tags/tag8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image" Target="../media/image2.png"/><Relationship Id="rId1" Type="http://schemas.openxmlformats.org/officeDocument/2006/relationships/tags" Target="../tags/tag69.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p:txBody>
          <a:bodyPr/>
          <a:p>
            <a:endParaRPr lang="zh-CN" altLang="zh-CN"/>
          </a:p>
        </p:txBody>
      </p:sp>
      <p:sp>
        <p:nvSpPr>
          <p:cNvPr id="3" name="副标题 2"/>
          <p:cNvSpPr>
            <a:spLocks noGrp="1"/>
          </p:cNvSpPr>
          <p:nvPr>
            <p:ph type="subTitle" idx="1"/>
            <p:custDataLst>
              <p:tags r:id="rId2"/>
            </p:custDataLst>
          </p:nvPr>
        </p:nvSpPr>
        <p:spPr/>
        <p:txBody>
          <a:bodyPr/>
          <a:p>
            <a:endParaRPr lang="zh-CN" altLang="en-US"/>
          </a:p>
        </p:txBody>
      </p:sp>
      <p:pic>
        <p:nvPicPr>
          <p:cNvPr id="4" name="图片 3"/>
          <p:cNvPicPr>
            <a:picLocks noChangeAspect="1"/>
          </p:cNvPicPr>
          <p:nvPr>
            <p:custDataLst>
              <p:tags r:id="rId3"/>
            </p:custDataLst>
          </p:nvPr>
        </p:nvPicPr>
        <p:blipFill>
          <a:blip r:embed="rId4"/>
          <a:stretch>
            <a:fillRect/>
          </a:stretch>
        </p:blipFill>
        <p:spPr>
          <a:xfrm>
            <a:off x="906780" y="86995"/>
            <a:ext cx="10904220" cy="7205980"/>
          </a:xfrm>
          <a:prstGeom prst="rect">
            <a:avLst/>
          </a:prstGeom>
        </p:spPr>
      </p:pic>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489655" y="401390"/>
            <a:ext cx="10969200" cy="705600"/>
          </a:xfrm>
        </p:spPr>
        <p:txBody>
          <a:bodyPr/>
          <a:p>
            <a:r>
              <a:rPr lang="zh-CN" altLang="en-US"/>
              <a:t>存在的问题</a:t>
            </a:r>
            <a:endParaRPr lang="zh-CN" altLang="en-US"/>
          </a:p>
        </p:txBody>
      </p:sp>
      <p:sp>
        <p:nvSpPr>
          <p:cNvPr id="3" name="内容占位符 2"/>
          <p:cNvSpPr>
            <a:spLocks noGrp="1"/>
          </p:cNvSpPr>
          <p:nvPr>
            <p:ph idx="1"/>
            <p:custDataLst>
              <p:tags r:id="rId2"/>
            </p:custDataLst>
          </p:nvPr>
        </p:nvSpPr>
        <p:spPr>
          <a:xfrm>
            <a:off x="370840" y="1314450"/>
            <a:ext cx="11206480" cy="4935220"/>
          </a:xfrm>
        </p:spPr>
        <p:txBody>
          <a:bodyPr>
            <a:normAutofit fontScale="80000"/>
          </a:bodyPr>
          <a:p>
            <a:pPr>
              <a:lnSpc>
                <a:spcPct val="100000"/>
              </a:lnSpc>
            </a:pPr>
            <a:r>
              <a:rPr lang="en-US" altLang="zh-CN" sz="2800">
                <a:solidFill>
                  <a:schemeClr val="tx1"/>
                </a:solidFill>
              </a:rPr>
              <a:t>1. </a:t>
            </a:r>
            <a:r>
              <a:rPr lang="zh-CN" altLang="en-US" sz="2800" spc="0">
                <a:solidFill>
                  <a:schemeClr val="tx1"/>
                </a:solidFill>
                <a:uFillTx/>
                <a:ea typeface="宋体" panose="02010600030101010101" pitchFamily="2" charset="-122"/>
              </a:rPr>
              <a:t>对话太长，学会转化成间接引语和描写。</a:t>
            </a:r>
            <a:endParaRPr lang="zh-CN" altLang="en-US" sz="2800" spc="0">
              <a:solidFill>
                <a:schemeClr val="tx1"/>
              </a:solidFill>
              <a:uFillTx/>
              <a:ea typeface="宋体" panose="02010600030101010101" pitchFamily="2" charset="-122"/>
            </a:endParaRPr>
          </a:p>
          <a:p>
            <a:pPr algn="just">
              <a:lnSpc>
                <a:spcPct val="100000"/>
              </a:lnSpc>
            </a:pPr>
            <a:r>
              <a:rPr lang="en-US" altLang="zh-CN" sz="2800" spc="0">
                <a:solidFill>
                  <a:schemeClr val="tx1"/>
                </a:solidFill>
                <a:uFillTx/>
                <a:ea typeface="宋体" panose="02010600030101010101" pitchFamily="2" charset="-122"/>
              </a:rPr>
              <a:t>2. </a:t>
            </a:r>
            <a:r>
              <a:rPr lang="zh-CN" altLang="en-US" sz="2800" spc="0">
                <a:solidFill>
                  <a:schemeClr val="tx1"/>
                </a:solidFill>
                <a:uFillTx/>
                <a:ea typeface="宋体" panose="02010600030101010101" pitchFamily="2" charset="-122"/>
              </a:rPr>
              <a:t>描写不充分，可以展开。</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He shouted passionately. ---</a:t>
            </a:r>
            <a:endPar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gn="just">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He shouted at the top of his voice to cheer the cycling kids. Though unable to take part himself, he leaned forward and waved his hands constantly, fully absorbed in the joyful atmosphere.</a:t>
            </a:r>
            <a:r>
              <a:rPr lang="en-US" altLang="zh-CN" spc="0">
                <a:solidFill>
                  <a:schemeClr val="tx1"/>
                </a:solidFill>
                <a:uFillTx/>
                <a:latin typeface="Times New Roman" panose="02020603050405020304" charset="0"/>
                <a:ea typeface="宋体" panose="02010600030101010101" pitchFamily="2" charset="-122"/>
                <a:cs typeface="Times New Roman" panose="02020603050405020304" charset="0"/>
              </a:rPr>
              <a:t> </a:t>
            </a:r>
            <a:endParaRPr lang="en-US" altLang="zh-CN"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gn="just">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Without the stress from learning bike, he was all smiling, enjoyed the sunshine, preparing snacks for the whole family. ---</a:t>
            </a:r>
            <a:endPar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gn="just">
              <a:lnSpc>
                <a:spcPct val="100000"/>
              </a:lnSpc>
            </a:pPr>
            <a:r>
              <a:rPr lang="en-US" altLang="zh-CN" sz="2800" spc="0">
                <a:solidFill>
                  <a:srgbClr val="FF0000"/>
                </a:solidFill>
                <a:uFillTx/>
                <a:latin typeface="Times New Roman" panose="02020603050405020304" charset="0"/>
                <a:ea typeface="宋体" panose="02010600030101010101" pitchFamily="2" charset="-122"/>
                <a:cs typeface="Times New Roman" panose="02020603050405020304" charset="0"/>
              </a:rPr>
              <a:t>Relieved</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 of the frustration of failing to master cycling, he </a:t>
            </a:r>
            <a:r>
              <a:rPr lang="en-US" altLang="zh-CN" sz="2800" spc="0">
                <a:solidFill>
                  <a:srgbClr val="FF0000"/>
                </a:solidFill>
                <a:uFillTx/>
                <a:latin typeface="Times New Roman" panose="02020603050405020304" charset="0"/>
                <a:ea typeface="宋体" panose="02010600030101010101" pitchFamily="2" charset="-122"/>
                <a:cs typeface="Times New Roman" panose="02020603050405020304" charset="0"/>
              </a:rPr>
              <a:t>beam</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ed brightly in the soft sunlight, </a:t>
            </a:r>
            <a:r>
              <a:rPr lang="en-US" altLang="zh-CN" sz="2800" spc="0">
                <a:solidFill>
                  <a:srgbClr val="FF0000"/>
                </a:solidFill>
                <a:uFillTx/>
                <a:latin typeface="Times New Roman" panose="02020603050405020304" charset="0"/>
                <a:ea typeface="宋体" panose="02010600030101010101" pitchFamily="2" charset="-122"/>
                <a:cs typeface="Times New Roman" panose="02020603050405020304" charset="0"/>
              </a:rPr>
              <a:t>devoting himself to</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 preparing tasty treats for every family member.</a:t>
            </a:r>
            <a:endPar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3. P1</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就升华了。两段的侧重点，避免雷同。如</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P1: </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不需要完美</a:t>
            </a: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 P2: </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陪伴与爱</a:t>
            </a: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r>
              <a:rPr lang="en-US" altLang="zh-CN" sz="2800" spc="0">
                <a:solidFill>
                  <a:schemeClr val="tx1"/>
                </a:solidFill>
                <a:uFillTx/>
                <a:latin typeface="Times New Roman" panose="02020603050405020304" charset="0"/>
                <a:ea typeface="宋体" panose="02010600030101010101" pitchFamily="2" charset="-122"/>
                <a:cs typeface="Times New Roman" panose="02020603050405020304" charset="0"/>
              </a:rPr>
              <a:t>4. P1</a:t>
            </a:r>
            <a:r>
              <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rPr>
              <a:t>详略不当，羞愧和窘迫笔墨太多，理解和释怀一笔带过。</a:t>
            </a: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r>
              <a:rPr lang="en-US" altLang="zh-CN" sz="2800" spc="0">
                <a:solidFill>
                  <a:schemeClr val="tx1"/>
                </a:solidFill>
                <a:latin typeface="Times New Roman" panose="02020603050405020304" charset="0"/>
                <a:ea typeface="宋体" panose="02010600030101010101" pitchFamily="2" charset="-122"/>
                <a:cs typeface="Times New Roman" panose="02020603050405020304" charset="0"/>
                <a:sym typeface="+mn-ea"/>
              </a:rPr>
              <a:t>5. P2</a:t>
            </a:r>
            <a:r>
              <a:rPr lang="zh-CN" altLang="en-US" sz="2800" spc="0">
                <a:solidFill>
                  <a:schemeClr val="tx1"/>
                </a:solidFill>
                <a:latin typeface="Times New Roman" panose="02020603050405020304" charset="0"/>
                <a:ea typeface="宋体" panose="02010600030101010101" pitchFamily="2" charset="-122"/>
                <a:cs typeface="Times New Roman" panose="02020603050405020304" charset="0"/>
                <a:sym typeface="+mn-ea"/>
              </a:rPr>
              <a:t>只是记叙活动没有</a:t>
            </a:r>
            <a:r>
              <a:rPr lang="en-US" altLang="zh-CN" sz="2800" spc="0">
                <a:solidFill>
                  <a:schemeClr val="tx1"/>
                </a:solidFill>
                <a:latin typeface="Times New Roman" panose="02020603050405020304" charset="0"/>
                <a:ea typeface="宋体" panose="02010600030101010101" pitchFamily="2" charset="-122"/>
                <a:cs typeface="Times New Roman" panose="02020603050405020304" charset="0"/>
                <a:sym typeface="+mn-ea"/>
              </a:rPr>
              <a:t>Mark</a:t>
            </a:r>
            <a:r>
              <a:rPr lang="zh-CN" altLang="en-US" sz="2800" spc="0">
                <a:solidFill>
                  <a:schemeClr val="tx1"/>
                </a:solidFill>
                <a:latin typeface="Times New Roman" panose="02020603050405020304" charset="0"/>
                <a:ea typeface="宋体" panose="02010600030101010101" pitchFamily="2" charset="-122"/>
                <a:cs typeface="Times New Roman" panose="02020603050405020304" charset="0"/>
                <a:sym typeface="+mn-ea"/>
              </a:rPr>
              <a:t>心理活动（释怀与爱的感受）。</a:t>
            </a: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a:p>
            <a:pPr>
              <a:lnSpc>
                <a:spcPct val="100000"/>
              </a:lnSpc>
            </a:pPr>
            <a:endParaRPr lang="zh-CN" altLang="en-US" sz="2800" spc="0">
              <a:solidFill>
                <a:schemeClr val="tx1"/>
              </a:solidFill>
              <a:uFillTx/>
              <a:latin typeface="Times New Roman" panose="02020603050405020304" charset="0"/>
              <a:ea typeface="宋体" panose="02010600030101010101" pitchFamily="2" charset="-122"/>
              <a:cs typeface="Times New Roman" panose="02020603050405020304" charset="0"/>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4135" y="481330"/>
            <a:ext cx="12127230" cy="6402070"/>
          </a:xfrm>
          <a:prstGeom prst="rect">
            <a:avLst/>
          </a:prstGeom>
          <a:noFill/>
        </p:spPr>
        <p:txBody>
          <a:bodyPr wrap="square" rtlCol="0" anchor="t">
            <a:spAutoFit/>
          </a:bodyPr>
          <a:p>
            <a:pPr algn="just">
              <a:lnSpc>
                <a:spcPct val="90000"/>
              </a:lnSpc>
            </a:pPr>
            <a:r>
              <a:rPr lang="en-US" altLang="zh-CN" sz="2400">
                <a:latin typeface="Times New Roman" panose="02020603050405020304" charset="0"/>
                <a:cs typeface="Times New Roman" panose="02020603050405020304" charset="0"/>
              </a:rPr>
              <a:t>     </a:t>
            </a:r>
            <a:r>
              <a:rPr lang="zh-CN" altLang="en-US" sz="2400">
                <a:latin typeface="Times New Roman" panose="02020603050405020304" charset="0"/>
                <a:cs typeface="Times New Roman" panose="02020603050405020304" charset="0"/>
              </a:rPr>
              <a:t>Shocked yet concerned, Alice darted towards the fallen bike, </a:t>
            </a:r>
            <a:r>
              <a:rPr lang="zh-CN" altLang="en-US" sz="2400" u="sng">
                <a:latin typeface="Times New Roman" panose="02020603050405020304" charset="0"/>
                <a:cs typeface="Times New Roman" panose="02020603050405020304" charset="0"/>
              </a:rPr>
              <a:t>helped Mark to his feet</a:t>
            </a:r>
            <a:r>
              <a:rPr lang="zh-CN" altLang="en-US" sz="2400">
                <a:latin typeface="Times New Roman" panose="02020603050405020304" charset="0"/>
                <a:cs typeface="Times New Roman" panose="02020603050405020304" charset="0"/>
              </a:rPr>
              <a:t> and carefully set the bike aside, tears welling up in her eyes. Without needing further explanation, she immediately </a:t>
            </a:r>
            <a:r>
              <a:rPr lang="zh-CN" altLang="en-US" sz="2400" u="sng">
                <a:latin typeface="Times New Roman" panose="02020603050405020304" charset="0"/>
                <a:cs typeface="Times New Roman" panose="02020603050405020304" charset="0"/>
              </a:rPr>
              <a:t>understood the situation when she saw another fresh bruise on Mark's knees.（回扣伏笔）</a:t>
            </a:r>
            <a:r>
              <a:rPr lang="zh-CN" altLang="en-US" sz="2400">
                <a:latin typeface="Times New Roman" panose="02020603050405020304" charset="0"/>
                <a:cs typeface="Times New Roman" panose="02020603050405020304" charset="0"/>
              </a:rPr>
              <a:t> Her heart ached, </a:t>
            </a:r>
            <a:r>
              <a:rPr lang="zh-CN" altLang="en-US" sz="2400" u="sng">
                <a:latin typeface="Times New Roman" panose="02020603050405020304" charset="0"/>
                <a:cs typeface="Times New Roman" panose="02020603050405020304" charset="0"/>
              </a:rPr>
              <a:t>and she reached out her trembling hands（动作）</a:t>
            </a:r>
            <a:r>
              <a:rPr lang="zh-CN" altLang="en-US" sz="2400">
                <a:latin typeface="Times New Roman" panose="02020603050405020304" charset="0"/>
                <a:cs typeface="Times New Roman" panose="02020603050405020304" charset="0"/>
              </a:rPr>
              <a:t> to ask if it hurt. Mark stared at her worried eyes speechless, </a:t>
            </a:r>
            <a:r>
              <a:rPr lang="zh-CN" altLang="en-US" sz="2400" u="sng">
                <a:latin typeface="Times New Roman" panose="02020603050405020304" charset="0"/>
                <a:cs typeface="Times New Roman" panose="02020603050405020304" charset="0"/>
              </a:rPr>
              <a:t>a heavy silence hanging over the parking lot.（景物描写</a:t>
            </a:r>
            <a:r>
              <a:rPr lang="zh-CN" altLang="en-US" sz="2400">
                <a:latin typeface="Times New Roman" panose="02020603050405020304" charset="0"/>
                <a:cs typeface="Times New Roman" panose="02020603050405020304" charset="0"/>
              </a:rPr>
              <a:t> Clutching his hands tightly, Alice burst into tears, "I don't care if you can ride a bike—as long as you're there with us!" </a:t>
            </a:r>
            <a:r>
              <a:rPr lang="zh-CN" altLang="en-US" sz="2400" u="sng">
                <a:latin typeface="Times New Roman" panose="02020603050405020304" charset="0"/>
                <a:cs typeface="Times New Roman" panose="02020603050405020304" charset="0"/>
              </a:rPr>
              <a:t>Upon hearing this, a surge of warmth flooded Mark's heart.（感受）</a:t>
            </a:r>
            <a:r>
              <a:rPr lang="zh-CN" altLang="en-US" sz="2400">
                <a:latin typeface="Times New Roman" panose="02020603050405020304" charset="0"/>
                <a:cs typeface="Times New Roman" panose="02020603050405020304" charset="0"/>
              </a:rPr>
              <a:t> </a:t>
            </a:r>
            <a:r>
              <a:rPr lang="zh-CN" altLang="en-US" sz="2400" u="sng">
                <a:latin typeface="Times New Roman" panose="02020603050405020304" charset="0"/>
                <a:cs typeface="Times New Roman" panose="02020603050405020304" charset="0"/>
              </a:rPr>
              <a:t>Not until this moment did he（倒装句）</a:t>
            </a:r>
            <a:r>
              <a:rPr lang="zh-CN" altLang="en-US" sz="2400">
                <a:latin typeface="Times New Roman" panose="02020603050405020304" charset="0"/>
                <a:cs typeface="Times New Roman" panose="02020603050405020304" charset="0"/>
              </a:rPr>
              <a:t> realize it was completely okay to be a dad who couldn't do everything. Stars dotted the silky night sky like glistening diamonds as Mark and Alice held hands and walked home, looking forward to the upcoming trip.</a:t>
            </a:r>
            <a:endParaRPr lang="zh-CN" altLang="en-US" sz="2400">
              <a:latin typeface="Times New Roman" panose="02020603050405020304" charset="0"/>
              <a:cs typeface="Times New Roman" panose="02020603050405020304" charset="0"/>
            </a:endParaRPr>
          </a:p>
          <a:p>
            <a:pPr algn="just">
              <a:lnSpc>
                <a:spcPct val="90000"/>
              </a:lnSpc>
            </a:pPr>
            <a:r>
              <a:rPr lang="en-US" altLang="zh-CN" sz="2400">
                <a:latin typeface="Times New Roman" panose="02020603050405020304" charset="0"/>
                <a:cs typeface="Times New Roman" panose="02020603050405020304" charset="0"/>
              </a:rPr>
              <a:t>   </a:t>
            </a:r>
            <a:r>
              <a:rPr lang="zh-CN" altLang="en-US" sz="2400">
                <a:latin typeface="Times New Roman" panose="02020603050405020304" charset="0"/>
                <a:cs typeface="Times New Roman" panose="02020603050405020304" charset="0"/>
              </a:rPr>
              <a:t>Bathed in golden sunshine the next day, </a:t>
            </a:r>
            <a:r>
              <a:rPr lang="zh-CN" altLang="en-US" sz="2400" u="sng">
                <a:latin typeface="Times New Roman" panose="02020603050405020304" charset="0"/>
                <a:cs typeface="Times New Roman" panose="02020603050405020304" charset="0"/>
              </a:rPr>
              <a:t>Mark felt a warm current surging through his heart（感受）</a:t>
            </a:r>
            <a:r>
              <a:rPr lang="zh-CN" altLang="en-US" sz="2400">
                <a:latin typeface="Times New Roman" panose="02020603050405020304" charset="0"/>
                <a:cs typeface="Times New Roman" panose="02020603050405020304" charset="0"/>
              </a:rPr>
              <a:t>. </a:t>
            </a:r>
            <a:r>
              <a:rPr lang="zh-CN" altLang="en-US" sz="2400" u="sng">
                <a:latin typeface="Times New Roman" panose="02020603050405020304" charset="0"/>
                <a:cs typeface="Times New Roman" panose="02020603050405020304" charset="0"/>
              </a:rPr>
              <a:t>Out of love for his family（感受点题）,</a:t>
            </a:r>
            <a:r>
              <a:rPr lang="zh-CN" altLang="en-US" sz="2400">
                <a:latin typeface="Times New Roman" panose="02020603050405020304" charset="0"/>
                <a:cs typeface="Times New Roman" panose="02020603050405020304" charset="0"/>
              </a:rPr>
              <a:t> he took out a bag of ingredients, determined to prepare a wonderful picnic. </a:t>
            </a:r>
            <a:r>
              <a:rPr lang="zh-CN" altLang="en-US" sz="2400" u="sng">
                <a:latin typeface="Times New Roman" panose="02020603050405020304" charset="0"/>
                <a:cs typeface="Times New Roman" panose="02020603050405020304" charset="0"/>
              </a:rPr>
              <a:t>Never had he felt so relieved（感受）</a:t>
            </a:r>
            <a:r>
              <a:rPr lang="zh-CN" altLang="en-US" sz="2400">
                <a:latin typeface="Times New Roman" panose="02020603050405020304" charset="0"/>
                <a:cs typeface="Times New Roman" panose="02020603050405020304" charset="0"/>
              </a:rPr>
              <a:t> as when he frankly confessed his deepest secret to the family. </a:t>
            </a:r>
            <a:r>
              <a:rPr lang="zh-CN" altLang="en-US" sz="2400" u="sng">
                <a:latin typeface="Times New Roman" panose="02020603050405020304" charset="0"/>
                <a:cs typeface="Times New Roman" panose="02020603050405020304" charset="0"/>
              </a:rPr>
              <a:t>With a light heart,（感受点题） </a:t>
            </a:r>
            <a:r>
              <a:rPr lang="zh-CN" altLang="en-US" sz="2400">
                <a:latin typeface="Times New Roman" panose="02020603050405020304" charset="0"/>
                <a:cs typeface="Times New Roman" panose="02020603050405020304" charset="0"/>
              </a:rPr>
              <a:t>he meticulously arranged each delicate dim sum, the smiling faces of his loved ones popping into his mind. He was</a:t>
            </a:r>
            <a:r>
              <a:rPr lang="zh-CN" altLang="en-US" sz="2400" u="sng">
                <a:latin typeface="Times New Roman" panose="02020603050405020304" charset="0"/>
                <a:cs typeface="Times New Roman" panose="02020603050405020304" charset="0"/>
              </a:rPr>
              <a:t> so absorbed in preparing that（句型）</a:t>
            </a:r>
            <a:r>
              <a:rPr lang="zh-CN" altLang="en-US" sz="2400">
                <a:latin typeface="Times New Roman" panose="02020603050405020304" charset="0"/>
                <a:cs typeface="Times New Roman" panose="02020603050405020304" charset="0"/>
              </a:rPr>
              <a:t> Alice's exclamation</a:t>
            </a:r>
            <a:r>
              <a:rPr lang="zh-CN" altLang="en-US" sz="2400" u="sng">
                <a:latin typeface="Times New Roman" panose="02020603050405020304" charset="0"/>
                <a:cs typeface="Times New Roman" panose="02020603050405020304" charset="0"/>
              </a:rPr>
              <a:t> pulled him back to reality（巧妙过渡）.</a:t>
            </a:r>
            <a:r>
              <a:rPr lang="zh-CN" altLang="en-US" sz="2400">
                <a:latin typeface="Times New Roman" panose="02020603050405020304" charset="0"/>
                <a:cs typeface="Times New Roman" panose="02020603050405020304" charset="0"/>
              </a:rPr>
              <a:t> Alice and Bob rushed over and hugged him tightly, </a:t>
            </a:r>
            <a:r>
              <a:rPr lang="zh-CN" altLang="en-US" sz="2400" u="sng">
                <a:latin typeface="Times New Roman" panose="02020603050405020304" charset="0"/>
                <a:cs typeface="Times New Roman" panose="02020603050405020304" charset="0"/>
              </a:rPr>
              <a:t>while</a:t>
            </a:r>
            <a:r>
              <a:rPr lang="zh-CN" altLang="en-US" sz="2400">
                <a:latin typeface="Times New Roman" panose="02020603050405020304" charset="0"/>
                <a:cs typeface="Times New Roman" panose="02020603050405020304" charset="0"/>
              </a:rPr>
              <a:t> （全家人）Lena stood beside them beaming—</a:t>
            </a:r>
            <a:r>
              <a:rPr lang="zh-CN" altLang="en-US" sz="2400" u="sng">
                <a:latin typeface="Times New Roman" panose="02020603050405020304" charset="0"/>
                <a:cs typeface="Times New Roman" panose="02020603050405020304" charset="0"/>
              </a:rPr>
              <a:t>sweet affection and tenderness lingered softly in the air. </a:t>
            </a:r>
            <a:r>
              <a:rPr lang="zh-CN" altLang="en-US" sz="2400">
                <a:latin typeface="Times New Roman" panose="02020603050405020304" charset="0"/>
                <a:cs typeface="Times New Roman" panose="02020603050405020304" charset="0"/>
              </a:rPr>
              <a:t>It suddenly dawned on Mark that in family love, it was company, not perfection, that truly mattered.</a:t>
            </a:r>
            <a:endParaRPr lang="zh-CN" altLang="en-US" sz="2400">
              <a:latin typeface="Times New Roman" panose="02020603050405020304" charset="0"/>
              <a:cs typeface="Times New Roman" panose="02020603050405020304" charset="0"/>
            </a:endParaRPr>
          </a:p>
        </p:txBody>
      </p:sp>
      <p:sp>
        <p:nvSpPr>
          <p:cNvPr id="3" name="标题 1"/>
          <p:cNvSpPr>
            <a:spLocks noGrp="1"/>
          </p:cNvSpPr>
          <p:nvPr>
            <p:custDataLst>
              <p:tags r:id="rId1"/>
            </p:custDataLst>
          </p:nvPr>
        </p:nvSpPr>
        <p:spPr>
          <a:xfrm>
            <a:off x="546805" y="70"/>
            <a:ext cx="10969200" cy="705600"/>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a:lstStyle>
          <a:p>
            <a:r>
              <a:rPr lang="en-US" altLang="zh-CN"/>
              <a:t>26-1</a:t>
            </a:r>
            <a:endParaRPr lang="en-US" altLang="zh-CN"/>
          </a:p>
        </p:txBody>
      </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49955" y="70"/>
            <a:ext cx="10969200" cy="705600"/>
          </a:xfrm>
        </p:spPr>
        <p:txBody>
          <a:bodyPr>
            <a:normAutofit fontScale="90000"/>
          </a:bodyPr>
          <a:p>
            <a:r>
              <a:rPr lang="en-US" altLang="zh-CN"/>
              <a:t>24.5-6</a:t>
            </a:r>
            <a:endParaRPr lang="en-US" altLang="zh-CN"/>
          </a:p>
        </p:txBody>
      </p:sp>
      <p:sp>
        <p:nvSpPr>
          <p:cNvPr id="3" name="内容占位符 2"/>
          <p:cNvSpPr>
            <a:spLocks noGrp="1"/>
          </p:cNvSpPr>
          <p:nvPr>
            <p:ph idx="1"/>
          </p:nvPr>
        </p:nvSpPr>
        <p:spPr>
          <a:xfrm>
            <a:off x="0" y="534670"/>
            <a:ext cx="12015470" cy="6323330"/>
          </a:xfrm>
        </p:spPr>
        <p:txBody>
          <a:bodyPr>
            <a:noAutofit/>
          </a:bodyPr>
          <a:p>
            <a:pPr algn="just">
              <a:lnSpc>
                <a:spcPct val="90000"/>
              </a:lnSpc>
            </a:pPr>
            <a:r>
              <a:rPr lang="zh-CN" altLang="en-US" sz="2300" spc="0">
                <a:solidFill>
                  <a:schemeClr val="tx1"/>
                </a:solidFill>
                <a:uFillTx/>
                <a:latin typeface="Times New Roman" panose="02020603050405020304" charset="0"/>
                <a:cs typeface="Times New Roman" panose="02020603050405020304" charset="0"/>
              </a:rPr>
              <a:t>Mark's face flushed red. </a:t>
            </a:r>
            <a:r>
              <a:rPr lang="en-US" altLang="zh-CN" sz="2300" spc="0">
                <a:solidFill>
                  <a:schemeClr val="tx1"/>
                </a:solidFill>
                <a:uFillTx/>
                <a:latin typeface="Times New Roman" panose="02020603050405020304" charset="0"/>
                <a:cs typeface="Times New Roman" panose="02020603050405020304" charset="0"/>
              </a:rPr>
              <a:t> </a:t>
            </a:r>
            <a:endParaRPr lang="en-US" altLang="zh-CN" sz="2300" spc="0">
              <a:solidFill>
                <a:schemeClr val="tx1"/>
              </a:solidFill>
              <a:uFillTx/>
              <a:latin typeface="Times New Roman" panose="02020603050405020304" charset="0"/>
              <a:cs typeface="Times New Roman" panose="02020603050405020304" charset="0"/>
            </a:endParaRPr>
          </a:p>
          <a:p>
            <a:pPr algn="just">
              <a:lnSpc>
                <a:spcPct val="90000"/>
              </a:lnSpc>
            </a:pPr>
            <a:r>
              <a:rPr lang="zh-CN" altLang="en-US" sz="2300" spc="0">
                <a:solidFill>
                  <a:schemeClr val="tx1"/>
                </a:solidFill>
                <a:uFillTx/>
                <a:latin typeface="Times New Roman" panose="02020603050405020304" charset="0"/>
                <a:cs typeface="Times New Roman" panose="02020603050405020304" charset="0"/>
              </a:rPr>
              <a:t>Perhaps it was just time to confess. He brushed the dust off his clothes, took a deep breath, forced a smile and poured out his struggles. </a:t>
            </a:r>
            <a:endParaRPr lang="zh-CN" altLang="en-US" sz="2300" spc="0">
              <a:solidFill>
                <a:schemeClr val="tx1"/>
              </a:solidFill>
              <a:uFillTx/>
              <a:latin typeface="Times New Roman" panose="02020603050405020304" charset="0"/>
              <a:cs typeface="Times New Roman" panose="02020603050405020304" charset="0"/>
            </a:endParaRPr>
          </a:p>
          <a:p>
            <a:pPr algn="just">
              <a:lnSpc>
                <a:spcPct val="90000"/>
              </a:lnSpc>
            </a:pPr>
            <a:r>
              <a:rPr lang="zh-CN" altLang="en-US" sz="2300" u="sng" spc="0">
                <a:solidFill>
                  <a:schemeClr val="tx1"/>
                </a:solidFill>
                <a:uFillTx/>
                <a:latin typeface="Times New Roman" panose="02020603050405020304" charset="0"/>
                <a:cs typeface="Times New Roman" panose="02020603050405020304" charset="0"/>
              </a:rPr>
              <a:t>Alice listened attentively, was deeply touched and her heart almost missed a beat</a:t>
            </a:r>
            <a:r>
              <a:rPr lang="zh-CN" altLang="en-US" sz="2300" spc="0">
                <a:solidFill>
                  <a:schemeClr val="tx1"/>
                </a:solidFill>
                <a:uFillTx/>
                <a:latin typeface="Times New Roman" panose="02020603050405020304" charset="0"/>
                <a:cs typeface="Times New Roman" panose="02020603050405020304" charset="0"/>
              </a:rPr>
              <a:t>—</a:t>
            </a:r>
            <a:r>
              <a:rPr lang="zh-CN" altLang="en-US" sz="2300" u="sng" spc="0">
                <a:solidFill>
                  <a:schemeClr val="tx1"/>
                </a:solidFill>
                <a:uFillTx/>
                <a:latin typeface="Times New Roman" panose="02020603050405020304" charset="0"/>
                <a:cs typeface="Times New Roman" panose="02020603050405020304" charset="0"/>
              </a:rPr>
              <a:t>her superhero had such a vulnerable side. （动作感情心理）</a:t>
            </a:r>
            <a:r>
              <a:rPr lang="zh-CN" altLang="en-US" sz="2300" spc="0">
                <a:solidFill>
                  <a:schemeClr val="tx1"/>
                </a:solidFill>
                <a:uFillTx/>
                <a:latin typeface="Times New Roman" panose="02020603050405020304" charset="0"/>
                <a:cs typeface="Times New Roman" panose="02020603050405020304" charset="0"/>
              </a:rPr>
              <a:t>She stepped close to him, patted his back and gave him a big hug, comforting him, "Dad, it's no big deal." </a:t>
            </a:r>
            <a:endParaRPr lang="zh-CN" altLang="en-US" sz="2300" spc="0">
              <a:solidFill>
                <a:schemeClr val="tx1"/>
              </a:solidFill>
              <a:uFillTx/>
              <a:latin typeface="Times New Roman" panose="02020603050405020304" charset="0"/>
              <a:cs typeface="Times New Roman" panose="02020603050405020304" charset="0"/>
            </a:endParaRPr>
          </a:p>
          <a:p>
            <a:pPr algn="just">
              <a:lnSpc>
                <a:spcPct val="90000"/>
              </a:lnSpc>
            </a:pPr>
            <a:r>
              <a:rPr lang="zh-CN" altLang="en-US" sz="2300" spc="0">
                <a:solidFill>
                  <a:schemeClr val="tx1"/>
                </a:solidFill>
                <a:uFillTx/>
                <a:latin typeface="Times New Roman" panose="02020603050405020304" charset="0"/>
                <a:cs typeface="Times New Roman" panose="02020603050405020304" charset="0"/>
              </a:rPr>
              <a:t>Mark froze for a moment, but soon his heart welled with warmth and the joy of love. </a:t>
            </a:r>
            <a:r>
              <a:rPr lang="zh-CN" altLang="en-US" sz="2300" u="sng" spc="0">
                <a:solidFill>
                  <a:schemeClr val="tx1"/>
                </a:solidFill>
                <a:uFillTx/>
                <a:latin typeface="Times New Roman" panose="02020603050405020304" charset="0"/>
                <a:cs typeface="Times New Roman" panose="02020603050405020304" charset="0"/>
              </a:rPr>
              <a:t>That night, the long-hidden secret was revealed to everyon</a:t>
            </a:r>
            <a:r>
              <a:rPr lang="zh-CN" altLang="en-US" sz="2300" u="sng" spc="0">
                <a:solidFill>
                  <a:schemeClr val="tx1"/>
                </a:solidFill>
                <a:uFillTx/>
                <a:latin typeface="Times New Roman" panose="02020603050405020304" charset="0"/>
                <a:cs typeface="Times New Roman" panose="02020603050405020304" charset="0"/>
              </a:rPr>
              <a:t>e, and Mark </a:t>
            </a:r>
            <a:r>
              <a:rPr lang="zh-CN" altLang="en-US" sz="2300" u="sng">
                <a:solidFill>
                  <a:schemeClr val="tx1"/>
                </a:solidFill>
                <a:latin typeface="Times New Roman" panose="02020603050405020304" charset="0"/>
                <a:cs typeface="Times New Roman" panose="02020603050405020304" charset="0"/>
                <a:sym typeface="+mn-ea"/>
              </a:rPr>
              <a:t>allowed himself to be imperfect.（感受，点题）</a:t>
            </a:r>
            <a:endParaRPr lang="zh-CN" altLang="en-US" sz="2300" u="sng">
              <a:latin typeface="Times New Roman" panose="02020603050405020304" charset="0"/>
              <a:cs typeface="Times New Roman" panose="02020603050405020304" charset="0"/>
            </a:endParaRPr>
          </a:p>
          <a:p>
            <a:pPr algn="just">
              <a:lnSpc>
                <a:spcPct val="90000"/>
              </a:lnSpc>
            </a:pPr>
            <a:r>
              <a:rPr lang="zh-CN" altLang="en-US" sz="2300" spc="0">
                <a:solidFill>
                  <a:schemeClr val="tx1"/>
                </a:solidFill>
                <a:uFillTx/>
                <a:latin typeface="Times New Roman" panose="02020603050405020304" charset="0"/>
                <a:cs typeface="Times New Roman" panose="02020603050405020304" charset="0"/>
              </a:rPr>
              <a:t>Watching the glistening surface of the lake in the sun, he never felt so relieved. Heart thumping with joy, he watched the three set off. </a:t>
            </a:r>
            <a:r>
              <a:rPr lang="zh-CN" altLang="en-US" sz="2300" u="sng" spc="0">
                <a:solidFill>
                  <a:schemeClr val="tx1"/>
                </a:solidFill>
                <a:uFillTx/>
                <a:latin typeface="Times New Roman" panose="02020603050405020304" charset="0"/>
                <a:cs typeface="Times New Roman" panose="02020603050405020304" charset="0"/>
              </a:rPr>
              <a:t>He cheered for them at the top of his lungs, and the campsite echoed with their laughter. </a:t>
            </a:r>
            <a:r>
              <a:rPr lang="zh-CN" altLang="en-US" sz="2300" spc="0">
                <a:solidFill>
                  <a:schemeClr val="tx1"/>
                </a:solidFill>
                <a:uFillTx/>
                <a:latin typeface="Times New Roman" panose="02020603050405020304" charset="0"/>
                <a:cs typeface="Times New Roman" panose="02020603050405020304" charset="0"/>
              </a:rPr>
              <a:t>Lena and the kids rode along the planned route; the gentle wind kissed their faces while the vast landscape unfolded like a painting before them. </a:t>
            </a:r>
            <a:r>
              <a:rPr lang="zh-CN" altLang="en-US" sz="2300" u="sng" spc="0">
                <a:solidFill>
                  <a:schemeClr val="tx1"/>
                </a:solidFill>
                <a:uFillTx/>
                <a:latin typeface="Times New Roman" panose="02020603050405020304" charset="0"/>
                <a:cs typeface="Times New Roman" panose="02020603050405020304" charset="0"/>
              </a:rPr>
              <a:t>The three were on the road, but one was always in their hearts—none of them felt alone.（家庭温暖） </a:t>
            </a:r>
            <a:r>
              <a:rPr lang="zh-CN" altLang="en-US" sz="2300" spc="0">
                <a:solidFill>
                  <a:schemeClr val="tx1"/>
                </a:solidFill>
                <a:uFillTx/>
                <a:latin typeface="Times New Roman" panose="02020603050405020304" charset="0"/>
                <a:cs typeface="Times New Roman" panose="02020603050405020304" charset="0"/>
              </a:rPr>
              <a:t>When the three returned to the campsite, Mark's eyes met theirs, all lit up with joy. Mark beamed heartily, and so did they. </a:t>
            </a:r>
            <a:r>
              <a:rPr lang="zh-CN" altLang="en-US" sz="2300" u="sng" spc="0">
                <a:solidFill>
                  <a:schemeClr val="tx1"/>
                </a:solidFill>
                <a:uFillTx/>
                <a:latin typeface="Times New Roman" panose="02020603050405020304" charset="0"/>
                <a:cs typeface="Times New Roman" panose="02020603050405020304" charset="0"/>
              </a:rPr>
              <a:t>With a ripple of happiness spreading in his heart, he thought he had grasped the essence of love.</a:t>
            </a:r>
            <a:endParaRPr lang="zh-CN" altLang="en-US" sz="2300" u="sng" spc="0">
              <a:solidFill>
                <a:schemeClr val="tx1"/>
              </a:solidFill>
              <a:uFillTx/>
              <a:latin typeface="Times New Roman" panose="02020603050405020304" charset="0"/>
              <a:cs typeface="Times New Roman" panose="02020603050405020304" charset="0"/>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98120" y="857250"/>
            <a:ext cx="11796395" cy="5631180"/>
          </a:xfrm>
          <a:prstGeom prst="rect">
            <a:avLst/>
          </a:prstGeom>
          <a:noFill/>
        </p:spPr>
        <p:txBody>
          <a:bodyPr wrap="square" rtlCol="0" anchor="t">
            <a:spAutoFit/>
          </a:bodyPr>
          <a:p>
            <a:pPr algn="just"/>
            <a:r>
              <a:rPr lang="zh-CN" altLang="en-US" sz="2400">
                <a:latin typeface="Times New Roman" panose="02020603050405020304" charset="0"/>
                <a:cs typeface="Times New Roman" panose="02020603050405020304" charset="0"/>
              </a:rPr>
              <a:t>Mark's throat constricted and shame flooded his cheeks, yet before he could stammer an excuse, Alice stepped forward and crouched beside him. She whispered, "Dad, you never needed to hide this from us."</a:t>
            </a:r>
            <a:r>
              <a:rPr lang="zh-CN" altLang="en-US" sz="2400" u="sng">
                <a:latin typeface="Times New Roman" panose="02020603050405020304" charset="0"/>
                <a:cs typeface="Times New Roman" panose="02020603050405020304" charset="0"/>
              </a:rPr>
              <a:t> Her soft voice was quivering, </a:t>
            </a:r>
            <a:r>
              <a:rPr lang="zh-CN" altLang="en-US" sz="2400" u="sng">
                <a:latin typeface="Times New Roman" panose="02020603050405020304" charset="0"/>
                <a:cs typeface="Times New Roman" panose="02020603050405020304" charset="0"/>
              </a:rPr>
              <a:t>not with disappointment, but with a tenderness that stung his eyes.</a:t>
            </a:r>
            <a:r>
              <a:rPr lang="zh-CN" altLang="en-US" sz="2400">
                <a:latin typeface="Times New Roman" panose="02020603050405020304" charset="0"/>
                <a:cs typeface="Times New Roman" panose="02020603050405020304" charset="0"/>
              </a:rPr>
              <a:t> </a:t>
            </a:r>
            <a:r>
              <a:rPr lang="zh-CN" altLang="en-US" sz="2400" u="sng">
                <a:latin typeface="Times New Roman" panose="02020603050405020304" charset="0"/>
                <a:cs typeface="Times New Roman" panose="02020603050405020304" charset="0"/>
              </a:rPr>
              <a:t>Something inside him shattered and mended all at once</a:t>
            </a:r>
            <a:r>
              <a:rPr lang="zh-CN" altLang="en-US" sz="2400">
                <a:latin typeface="Times New Roman" panose="02020603050405020304" charset="0"/>
                <a:cs typeface="Times New Roman" panose="02020603050405020304" charset="0"/>
              </a:rPr>
              <a:t>.（心理描写） Beneath the pale, dim light, his twelve-year-old daughter wrapped her arms around him, and for the first time, Mark allowed himself to be imperfect.</a:t>
            </a:r>
            <a:endParaRPr lang="zh-CN" altLang="en-US" sz="2400">
              <a:latin typeface="Times New Roman" panose="02020603050405020304" charset="0"/>
              <a:cs typeface="Times New Roman" panose="02020603050405020304" charset="0"/>
            </a:endParaRPr>
          </a:p>
          <a:p>
            <a:pPr algn="just"/>
            <a:endParaRPr lang="zh-CN" altLang="en-US" sz="2400">
              <a:latin typeface="Times New Roman" panose="02020603050405020304" charset="0"/>
              <a:cs typeface="Times New Roman" panose="02020603050405020304" charset="0"/>
            </a:endParaRPr>
          </a:p>
          <a:p>
            <a:pPr algn="just"/>
            <a:r>
              <a:rPr lang="zh-CN" altLang="en-US" sz="2400">
                <a:latin typeface="Times New Roman" panose="02020603050405020304" charset="0"/>
                <a:cs typeface="Times New Roman" panose="02020603050405020304" charset="0"/>
              </a:rPr>
              <a:t>Sunlight filtered through the canopy, dappling the ground with gold as he prepared sandwiches and chilled lemonade with a lightness he had never felt before. When their ringing laughter echoed back across the lake, </a:t>
            </a:r>
            <a:r>
              <a:rPr lang="zh-CN" altLang="en-US" sz="2400" u="sng">
                <a:latin typeface="Times New Roman" panose="02020603050405020304" charset="0"/>
                <a:cs typeface="Times New Roman" panose="02020603050405020304" charset="0"/>
              </a:rPr>
              <a:t>Mark smiled—not the tight, guarded smile as before, </a:t>
            </a:r>
            <a:r>
              <a:rPr lang="zh-CN" altLang="en-US" sz="2400" u="sng">
                <a:latin typeface="Times New Roman" panose="02020603050405020304" charset="0"/>
                <a:cs typeface="Times New Roman" panose="02020603050405020304" charset="0"/>
              </a:rPr>
              <a:t>but one serene and unburdened. </a:t>
            </a:r>
            <a:r>
              <a:rPr lang="zh-CN" altLang="en-US" sz="2400">
                <a:latin typeface="Times New Roman" panose="02020603050405020304" charset="0"/>
                <a:cs typeface="Times New Roman" panose="02020603050405020304" charset="0"/>
              </a:rPr>
              <a:t>He had finally confessed his struggle to the entire family,</a:t>
            </a:r>
            <a:r>
              <a:rPr lang="zh-CN" altLang="en-US" sz="2400" u="sng">
                <a:latin typeface="Times New Roman" panose="02020603050405020304" charset="0"/>
                <a:cs typeface="Times New Roman" panose="02020603050405020304" charset="0"/>
              </a:rPr>
              <a:t> and their embrace of his vulnerability had freed him.</a:t>
            </a:r>
            <a:r>
              <a:rPr lang="zh-CN" altLang="en-US" sz="2400">
                <a:latin typeface="Times New Roman" panose="02020603050405020304" charset="0"/>
                <a:cs typeface="Times New Roman" panose="02020603050405020304" charset="0"/>
              </a:rPr>
              <a:t> （前后对比突出主题）Watching them return, </a:t>
            </a:r>
            <a:r>
              <a:rPr lang="zh-CN" altLang="en-US" sz="2400" u="sng">
                <a:latin typeface="Times New Roman" panose="02020603050405020304" charset="0"/>
                <a:cs typeface="Times New Roman" panose="02020603050405020304" charset="0"/>
              </a:rPr>
              <a:t>flushed and triumphant</a:t>
            </a:r>
            <a:r>
              <a:rPr lang="zh-CN" altLang="en-US" sz="2400">
                <a:latin typeface="Times New Roman" panose="02020603050405020304" charset="0"/>
                <a:cs typeface="Times New Roman" panose="02020603050405020304" charset="0"/>
              </a:rPr>
              <a:t>, he understood that true courage is not hiding one's cracks, but allowing love to fill them. In that sunlit clearing, surrounded by undimmed admiration, Mark had never felt stronger.</a:t>
            </a:r>
            <a:endParaRPr lang="zh-CN" altLang="en-US" sz="2400">
              <a:latin typeface="Times New Roman" panose="02020603050405020304" charset="0"/>
              <a:cs typeface="Times New Roman" panose="02020603050405020304" charset="0"/>
            </a:endParaRPr>
          </a:p>
        </p:txBody>
      </p:sp>
      <p:sp>
        <p:nvSpPr>
          <p:cNvPr id="3" name="标题 1"/>
          <p:cNvSpPr>
            <a:spLocks noGrp="1"/>
          </p:cNvSpPr>
          <p:nvPr>
            <p:custDataLst>
              <p:tags r:id="rId1"/>
            </p:custDataLst>
          </p:nvPr>
        </p:nvSpPr>
        <p:spPr>
          <a:xfrm>
            <a:off x="546805" y="70"/>
            <a:ext cx="10969200" cy="705600"/>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ea"/>
                <a:ea typeface="+mj-ea"/>
                <a:cs typeface="+mj-cs"/>
              </a:defRPr>
            </a:lvl1pPr>
          </a:lstStyle>
          <a:p>
            <a:r>
              <a:rPr lang="en-US" altLang="zh-CN"/>
              <a:t>25.5-9</a:t>
            </a:r>
            <a:endParaRPr lang="en-US" altLang="zh-CN"/>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70275" y="255975"/>
            <a:ext cx="10969200" cy="705600"/>
          </a:xfrm>
        </p:spPr>
        <p:txBody>
          <a:bodyPr>
            <a:normAutofit fontScale="90000"/>
          </a:bodyPr>
          <a:p>
            <a:r>
              <a:rPr lang="en-US" altLang="zh-CN"/>
              <a:t>24.5-9</a:t>
            </a:r>
            <a:endParaRPr lang="en-US" altLang="zh-CN"/>
          </a:p>
        </p:txBody>
      </p:sp>
      <p:sp>
        <p:nvSpPr>
          <p:cNvPr id="3" name="内容占位符 2"/>
          <p:cNvSpPr>
            <a:spLocks noGrp="1"/>
          </p:cNvSpPr>
          <p:nvPr>
            <p:ph idx="1"/>
          </p:nvPr>
        </p:nvSpPr>
        <p:spPr>
          <a:xfrm>
            <a:off x="100330" y="1085215"/>
            <a:ext cx="11943080" cy="5485130"/>
          </a:xfrm>
        </p:spPr>
        <p:txBody>
          <a:bodyPr>
            <a:noAutofit/>
          </a:bodyPr>
          <a:p>
            <a:pPr algn="just">
              <a:lnSpc>
                <a:spcPct val="100000"/>
              </a:lnSpc>
            </a:pPr>
            <a:r>
              <a:rPr lang="zh-CN" altLang="en-US" sz="2400" spc="0">
                <a:solidFill>
                  <a:schemeClr val="tx1"/>
                </a:solidFill>
                <a:uFillTx/>
                <a:latin typeface="Times New Roman" panose="02020603050405020304" charset="0"/>
                <a:cs typeface="Times New Roman" panose="02020603050405020304" charset="0"/>
              </a:rPr>
              <a:t>Feeling as embarrassed as the kid who’d failed to ride a bike years before, Mark lowered his eyes, his face flushing instantly. “Dad, are you okay?” Worry flooded Alice’s heart when she saw his bleeding knees.</a:t>
            </a:r>
            <a:r>
              <a:rPr lang="zh-CN" altLang="en-US" sz="2400" u="sng" spc="0">
                <a:solidFill>
                  <a:schemeClr val="tx1"/>
                </a:solidFill>
                <a:uFillTx/>
                <a:latin typeface="Times New Roman" panose="02020603050405020304" charset="0"/>
                <a:cs typeface="Times New Roman" panose="02020603050405020304" charset="0"/>
              </a:rPr>
              <a:t> Silence hung heavy in the air.（情景交融）</a:t>
            </a:r>
            <a:r>
              <a:rPr lang="zh-CN" altLang="en-US" sz="2400" spc="0">
                <a:solidFill>
                  <a:schemeClr val="tx1"/>
                </a:solidFill>
                <a:uFillTx/>
                <a:latin typeface="Times New Roman" panose="02020603050405020304" charset="0"/>
                <a:cs typeface="Times New Roman" panose="02020603050405020304" charset="0"/>
              </a:rPr>
              <a:t> Though hesitant, he finally decided to tell her the truth—including his unbearable childhood experience. “Sorry I messed it up,” Mark said, his eyes brimming with guilt. But Alice replied that everyone had their shortcomings, and he was still a perfect father to them. </a:t>
            </a:r>
            <a:r>
              <a:rPr lang="zh-CN" altLang="en-US" sz="2400" u="sng" spc="0">
                <a:solidFill>
                  <a:schemeClr val="tx1"/>
                </a:solidFill>
                <a:uFillTx/>
                <a:latin typeface="Times New Roman" panose="02020603050405020304" charset="0"/>
                <a:cs typeface="Times New Roman" panose="02020603050405020304" charset="0"/>
              </a:rPr>
              <a:t>Those words dispersed the gloomy clouds in his heart, </a:t>
            </a:r>
            <a:r>
              <a:rPr lang="zh-CN" altLang="en-US" sz="2400" u="sng" spc="0">
                <a:solidFill>
                  <a:schemeClr val="tx1"/>
                </a:solidFill>
                <a:uFillTx/>
                <a:latin typeface="Times New Roman" panose="02020603050405020304" charset="0"/>
                <a:cs typeface="Times New Roman" panose="02020603050405020304" charset="0"/>
              </a:rPr>
              <a:t>and he finally let go of the burden</a:t>
            </a:r>
            <a:r>
              <a:rPr lang="zh-CN" altLang="en-US" sz="2400" u="sng" spc="0">
                <a:solidFill>
                  <a:schemeClr val="tx1"/>
                </a:solidFill>
                <a:uFillTx/>
                <a:latin typeface="Times New Roman" panose="02020603050405020304" charset="0"/>
                <a:cs typeface="Times New Roman" panose="02020603050405020304" charset="0"/>
              </a:rPr>
              <a:t>.（情绪心理）</a:t>
            </a:r>
            <a:endParaRPr lang="zh-CN" altLang="en-US" sz="2400" u="sng" spc="0">
              <a:solidFill>
                <a:schemeClr val="tx1"/>
              </a:solidFill>
              <a:uFillTx/>
              <a:latin typeface="Times New Roman" panose="02020603050405020304" charset="0"/>
              <a:cs typeface="Times New Roman" panose="02020603050405020304" charset="0"/>
            </a:endParaRPr>
          </a:p>
          <a:p>
            <a:pPr algn="just">
              <a:lnSpc>
                <a:spcPct val="100000"/>
              </a:lnSpc>
            </a:pPr>
            <a:r>
              <a:rPr lang="zh-CN" altLang="en-US" sz="2400" u="sng" spc="0">
                <a:solidFill>
                  <a:schemeClr val="tx1"/>
                </a:solidFill>
                <a:uFillTx/>
                <a:latin typeface="Times New Roman" panose="02020603050405020304" charset="0"/>
                <a:cs typeface="Times New Roman" panose="02020603050405020304" charset="0"/>
              </a:rPr>
              <a:t>The lake was crystal clear, glinting like a sparkling gem under the sun. But the most precious sight was what he saw before him（由景入情，凸显主题）</a:t>
            </a:r>
            <a:r>
              <a:rPr lang="zh-CN" altLang="en-US" sz="2400" spc="0">
                <a:solidFill>
                  <a:schemeClr val="tx1"/>
                </a:solidFill>
                <a:uFillTx/>
                <a:latin typeface="Times New Roman" panose="02020603050405020304" charset="0"/>
                <a:cs typeface="Times New Roman" panose="02020603050405020304" charset="0"/>
              </a:rPr>
              <a:t>: his wife and kids riding freely and excitedly in the gentle breeze. When they were about to reach the finish line, Mark yelled loudly to cheer them on. “Dad, let us teach you to ride whenever you want—it’s so exhilarating!” They panted heavily but cheerfully. This time, Mark grinned and accepted their offer eagerly. We should accept our imperfections and embrace ourselves even when we’re doing our best.</a:t>
            </a:r>
            <a:endParaRPr lang="zh-CN" altLang="en-US" sz="2400" spc="0">
              <a:solidFill>
                <a:schemeClr val="tx1"/>
              </a:solidFill>
              <a:uFillTx/>
              <a:latin typeface="Times New Roman" panose="02020603050405020304" charset="0"/>
              <a:cs typeface="Times New Roman" panose="02020603050405020304" charset="0"/>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83585" y="70"/>
            <a:ext cx="10969200" cy="705600"/>
          </a:xfrm>
        </p:spPr>
        <p:txBody>
          <a:bodyPr>
            <a:normAutofit fontScale="90000"/>
          </a:bodyPr>
          <a:p>
            <a:r>
              <a:rPr lang="en-US" altLang="zh-CN"/>
              <a:t>25.5-11</a:t>
            </a:r>
            <a:endParaRPr lang="en-US" altLang="zh-CN"/>
          </a:p>
        </p:txBody>
      </p:sp>
      <p:sp>
        <p:nvSpPr>
          <p:cNvPr id="3" name="内容占位符 2"/>
          <p:cNvSpPr>
            <a:spLocks noGrp="1"/>
          </p:cNvSpPr>
          <p:nvPr>
            <p:ph idx="1"/>
          </p:nvPr>
        </p:nvSpPr>
        <p:spPr>
          <a:xfrm>
            <a:off x="0" y="547370"/>
            <a:ext cx="12192000" cy="4759325"/>
          </a:xfrm>
        </p:spPr>
        <p:txBody>
          <a:bodyPr>
            <a:noAutofit/>
          </a:bodyPr>
          <a:p>
            <a:pPr algn="just">
              <a:lnSpc>
                <a:spcPct val="110000"/>
              </a:lnSpc>
            </a:pPr>
            <a:r>
              <a:rPr lang="zh-CN" altLang="en-US" sz="2400" spc="0">
                <a:solidFill>
                  <a:schemeClr val="tx1"/>
                </a:solidFill>
                <a:uFillTx/>
                <a:latin typeface="Times New Roman" panose="02020603050405020304" charset="0"/>
                <a:cs typeface="Times New Roman" panose="02020603050405020304" charset="0"/>
              </a:rPr>
              <a:t>It turned out that she had watched his clumsy attempts all week, which filled her with concern and</a:t>
            </a:r>
            <a:r>
              <a:rPr lang="zh-CN" altLang="en-US" sz="2400" u="sng" spc="0">
                <a:solidFill>
                  <a:schemeClr val="tx1"/>
                </a:solidFill>
                <a:uFillTx/>
                <a:latin typeface="Times New Roman" panose="02020603050405020304" charset="0"/>
                <a:cs typeface="Times New Roman" panose="02020603050405020304" charset="0"/>
              </a:rPr>
              <a:t> made her eager to figure out what was going on（好奇）.</a:t>
            </a:r>
            <a:r>
              <a:rPr lang="zh-CN" altLang="en-US" sz="2400" spc="0">
                <a:solidFill>
                  <a:schemeClr val="tx1"/>
                </a:solidFill>
                <a:uFillTx/>
                <a:latin typeface="Times New Roman" panose="02020603050405020304" charset="0"/>
                <a:cs typeface="Times New Roman" panose="02020603050405020304" charset="0"/>
              </a:rPr>
              <a:t> Mark froze on the spot, his face blushing with embarrassment and shame. A temporary silence reigned over the lot. Sensing her father's unease, Alice knelt down to help him brush the gravel dust off his scraped knees. Drooping his head,</a:t>
            </a:r>
            <a:r>
              <a:rPr lang="zh-CN" altLang="en-US" sz="2400" u="sng" spc="0">
                <a:solidFill>
                  <a:schemeClr val="tx1"/>
                </a:solidFill>
                <a:uFillTx/>
                <a:latin typeface="Times New Roman" panose="02020603050405020304" charset="0"/>
                <a:cs typeface="Times New Roman" panose="02020603050405020304" charset="0"/>
              </a:rPr>
              <a:t> Mark mustered up his courage to open up about his hidden secret and his childhood shame（坦白）. </a:t>
            </a:r>
            <a:r>
              <a:rPr lang="zh-CN" altLang="en-US" sz="2400" spc="0">
                <a:solidFill>
                  <a:schemeClr val="tx1"/>
                </a:solidFill>
                <a:uFillTx/>
                <a:latin typeface="Times New Roman" panose="02020603050405020304" charset="0"/>
                <a:cs typeface="Times New Roman" panose="02020603050405020304" charset="0"/>
              </a:rPr>
              <a:t>Softly, Alice patted his arm and murmured, "You don't have to do all this, Dad. You don't have to be perfect, and we'll love you always." </a:t>
            </a:r>
            <a:endParaRPr lang="zh-CN" altLang="en-US" sz="2400" spc="0">
              <a:solidFill>
                <a:schemeClr val="tx1"/>
              </a:solidFill>
              <a:uFillTx/>
              <a:latin typeface="Times New Roman" panose="02020603050405020304" charset="0"/>
              <a:cs typeface="Times New Roman" panose="02020603050405020304" charset="0"/>
            </a:endParaRPr>
          </a:p>
          <a:p>
            <a:pPr algn="just">
              <a:lnSpc>
                <a:spcPct val="110000"/>
              </a:lnSpc>
            </a:pPr>
            <a:r>
              <a:rPr lang="zh-CN" altLang="en-US" sz="2400" spc="0">
                <a:solidFill>
                  <a:schemeClr val="tx1"/>
                </a:solidFill>
                <a:uFillTx/>
                <a:latin typeface="Times New Roman" panose="02020603050405020304" charset="0"/>
                <a:cs typeface="Times New Roman" panose="02020603050405020304" charset="0"/>
              </a:rPr>
              <a:t>He dragged out the folding chairs, strung fairy lights between the trees, and started the campfire to keep the evening chill away. He unpacked the snacks Lena had prepared, grilled hot dogs on the fire, and waited for his family. When Alice and Bob came back, tired but glowing, </a:t>
            </a:r>
            <a:r>
              <a:rPr lang="zh-CN" altLang="en-US" sz="2400" u="sng" spc="0">
                <a:solidFill>
                  <a:schemeClr val="tx1"/>
                </a:solidFill>
                <a:uFillTx/>
                <a:latin typeface="Times New Roman" panose="02020603050405020304" charset="0"/>
                <a:cs typeface="Times New Roman" panose="02020603050405020304" charset="0"/>
              </a:rPr>
              <a:t>they found the campsite warm and welcoming, the smell of roasted marshmallows floating in the air（聚会气氛）.</a:t>
            </a:r>
            <a:r>
              <a:rPr lang="zh-CN" altLang="en-US" sz="2400" spc="0">
                <a:solidFill>
                  <a:schemeClr val="tx1"/>
                </a:solidFill>
                <a:uFillTx/>
                <a:latin typeface="Times New Roman" panose="02020603050405020304" charset="0"/>
                <a:cs typeface="Times New Roman" panose="02020603050405020304" charset="0"/>
              </a:rPr>
              <a:t> They threw their bikes down and ran into his arms, </a:t>
            </a:r>
            <a:r>
              <a:rPr lang="zh-CN" altLang="en-US" sz="2400" u="sng" spc="0">
                <a:solidFill>
                  <a:schemeClr val="tx1"/>
                </a:solidFill>
                <a:uFillTx/>
                <a:latin typeface="Times New Roman" panose="02020603050405020304" charset="0"/>
                <a:cs typeface="Times New Roman" panose="02020603050405020304" charset="0"/>
              </a:rPr>
              <a:t>chattering about every turn on the trail（谈话内容）.</a:t>
            </a:r>
            <a:r>
              <a:rPr lang="zh-CN" altLang="en-US" sz="2400" spc="0">
                <a:solidFill>
                  <a:schemeClr val="tx1"/>
                </a:solidFill>
                <a:uFillTx/>
                <a:latin typeface="Times New Roman" panose="02020603050405020304" charset="0"/>
                <a:cs typeface="Times New Roman" panose="02020603050405020304" charset="0"/>
              </a:rPr>
              <a:t> As they sat together around the fire, Mark realized he didn't need to ride a bike to be part of their joy—being the one who made the warmest homecoming for them was enough.</a:t>
            </a:r>
            <a:endParaRPr lang="zh-CN" altLang="en-US" sz="2400" spc="0">
              <a:solidFill>
                <a:schemeClr val="tx1"/>
              </a:solidFill>
              <a:uFillTx/>
              <a:latin typeface="Times New Roman" panose="02020603050405020304" charset="0"/>
              <a:cs typeface="Times New Roman" panose="02020603050405020304" charset="0"/>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lang="zh-CN" altLang="en-US"/>
              <a:t>伏笔？</a:t>
            </a:r>
            <a:endParaRPr lang="zh-CN" altLang="en-US"/>
          </a:p>
        </p:txBody>
      </p:sp>
      <p:sp>
        <p:nvSpPr>
          <p:cNvPr id="3" name="内容占位符 2"/>
          <p:cNvSpPr>
            <a:spLocks noGrp="1"/>
          </p:cNvSpPr>
          <p:nvPr>
            <p:ph idx="1"/>
          </p:nvPr>
        </p:nvSpPr>
        <p:spPr/>
        <p:txBody>
          <a:bodyPr/>
          <a:p>
            <a:endParaRPr lang="zh-CN" alt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fontScale="90000"/>
          </a:bodyPr>
          <a:p>
            <a:r>
              <a:rPr lang="zh-CN" altLang="en-US"/>
              <a:t>情感</a:t>
            </a:r>
            <a:r>
              <a:rPr lang="en-US" altLang="zh-CN"/>
              <a:t>/</a:t>
            </a:r>
            <a:r>
              <a:rPr lang="zh-CN" altLang="en-US">
                <a:ea typeface="宋体" panose="02010600030101010101" pitchFamily="2" charset="-122"/>
              </a:rPr>
              <a:t>事件</a:t>
            </a:r>
            <a:r>
              <a:rPr lang="zh-CN" altLang="en-US"/>
              <a:t>层次？</a:t>
            </a:r>
            <a:endParaRPr lang="zh-CN" altLang="en-US"/>
          </a:p>
        </p:txBody>
      </p:sp>
      <p:sp>
        <p:nvSpPr>
          <p:cNvPr id="3" name="内容占位符 2"/>
          <p:cNvSpPr>
            <a:spLocks noGrp="1"/>
          </p:cNvSpPr>
          <p:nvPr>
            <p:ph idx="1"/>
          </p:nvPr>
        </p:nvSpPr>
        <p:spPr/>
        <p:txBody>
          <a:bodyPr/>
          <a:p>
            <a:r>
              <a:rPr lang="en-US" altLang="zh-CN" sz="4000" b="1">
                <a:highlight>
                  <a:srgbClr val="FFFF00"/>
                </a:highlight>
                <a:latin typeface="宋体" panose="02010600030101010101" pitchFamily="2" charset="-122"/>
                <a:ea typeface="宋体" panose="02010600030101010101" pitchFamily="2" charset="-122"/>
                <a:sym typeface="+mn-ea"/>
              </a:rPr>
              <a:t>P1:  </a:t>
            </a:r>
            <a:r>
              <a:rPr lang="zh-CN" altLang="en-US" sz="4000" b="1">
                <a:highlight>
                  <a:srgbClr val="FFFF00"/>
                </a:highlight>
                <a:latin typeface="宋体" panose="02010600030101010101" pitchFamily="2" charset="-122"/>
                <a:ea typeface="宋体" panose="02010600030101010101" pitchFamily="2" charset="-122"/>
                <a:sym typeface="+mn-ea"/>
              </a:rPr>
              <a:t>紧张</a:t>
            </a:r>
            <a:r>
              <a:rPr lang="en-US" altLang="zh-CN" sz="4000" b="1">
                <a:highlight>
                  <a:srgbClr val="FFFF00"/>
                </a:highlight>
                <a:latin typeface="宋体" panose="02010600030101010101" pitchFamily="2" charset="-122"/>
                <a:ea typeface="宋体" panose="02010600030101010101" pitchFamily="2" charset="-122"/>
                <a:sym typeface="+mn-ea"/>
              </a:rPr>
              <a:t> </a:t>
            </a:r>
            <a:r>
              <a:rPr lang="en-US" altLang="en-US" sz="4000" b="1">
                <a:highlight>
                  <a:srgbClr val="FFFF00"/>
                </a:highlight>
                <a:latin typeface="宋体" panose="02010600030101010101" pitchFamily="2" charset="-122"/>
                <a:ea typeface="宋体" panose="02010600030101010101" pitchFamily="2" charset="-122"/>
                <a:sym typeface="+mn-ea"/>
              </a:rPr>
              <a:t>→</a:t>
            </a:r>
            <a:r>
              <a:rPr lang="en-US" altLang="zh-CN" sz="4000" b="1">
                <a:highlight>
                  <a:srgbClr val="FFFF00"/>
                </a:highlight>
                <a:latin typeface="宋体" panose="02010600030101010101" pitchFamily="2" charset="-122"/>
                <a:ea typeface="宋体" panose="02010600030101010101" pitchFamily="2" charset="-122"/>
                <a:sym typeface="+mn-ea"/>
              </a:rPr>
              <a:t> </a:t>
            </a:r>
            <a:r>
              <a:rPr lang="zh-CN" altLang="en-US" sz="4000" b="1">
                <a:highlight>
                  <a:srgbClr val="FFFF00"/>
                </a:highlight>
                <a:latin typeface="宋体" panose="02010600030101010101" pitchFamily="2" charset="-122"/>
                <a:ea typeface="宋体" panose="02010600030101010101" pitchFamily="2" charset="-122"/>
                <a:sym typeface="+mn-ea"/>
              </a:rPr>
              <a:t>窘迫</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坦白</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被理解</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释然</a:t>
            </a:r>
            <a:endParaRPr lang="zh-CN" altLang="en-US" sz="4000" b="1">
              <a:latin typeface="宋体" panose="02010600030101010101" pitchFamily="2" charset="-122"/>
              <a:ea typeface="宋体" panose="02010600030101010101" pitchFamily="2" charset="-122"/>
              <a:sym typeface="+mn-ea"/>
            </a:endParaRPr>
          </a:p>
          <a:p>
            <a:r>
              <a:rPr lang="en-US" altLang="zh-CN" sz="4000"/>
              <a:t>P2:  </a:t>
            </a:r>
            <a:r>
              <a:rPr lang="zh-CN" altLang="en-US" sz="4000" b="1">
                <a:latin typeface="宋体" panose="02010600030101010101" pitchFamily="2" charset="-122"/>
                <a:ea typeface="宋体" panose="02010600030101010101" pitchFamily="2" charset="-122"/>
                <a:sym typeface="+mn-ea"/>
              </a:rPr>
              <a:t>用心准备</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孩子回来满足欣慰</a:t>
            </a:r>
            <a:r>
              <a:rPr lang="en-US" altLang="zh-CN" sz="4000" b="1">
                <a:latin typeface="宋体" panose="02010600030101010101" pitchFamily="2" charset="-122"/>
                <a:ea typeface="宋体" panose="02010600030101010101" pitchFamily="2" charset="-122"/>
                <a:sym typeface="+mn-ea"/>
              </a:rPr>
              <a:t> </a:t>
            </a:r>
            <a:r>
              <a:rPr lang="en-US" altLang="en-US" sz="4000" b="1">
                <a:latin typeface="宋体" panose="02010600030101010101" pitchFamily="2" charset="-122"/>
                <a:ea typeface="宋体" panose="02010600030101010101" pitchFamily="2" charset="-122"/>
                <a:sym typeface="+mn-ea"/>
              </a:rPr>
              <a:t>→</a:t>
            </a:r>
            <a:r>
              <a:rPr lang="en-US" altLang="zh-CN" sz="4000" b="1">
                <a:latin typeface="宋体" panose="02010600030101010101" pitchFamily="2" charset="-122"/>
                <a:ea typeface="宋体" panose="02010600030101010101" pitchFamily="2" charset="-122"/>
                <a:sym typeface="+mn-ea"/>
              </a:rPr>
              <a:t> </a:t>
            </a:r>
            <a:r>
              <a:rPr lang="zh-CN" altLang="en-US" sz="4000" b="1">
                <a:latin typeface="宋体" panose="02010600030101010101" pitchFamily="2" charset="-122"/>
                <a:ea typeface="宋体" panose="02010600030101010101" pitchFamily="2" charset="-122"/>
                <a:sym typeface="+mn-ea"/>
              </a:rPr>
              <a:t>内心释然领悟</a:t>
            </a:r>
            <a:endParaRPr lang="zh-CN" altLang="en-US" sz="4000" b="1">
              <a:latin typeface="宋体" panose="02010600030101010101" pitchFamily="2" charset="-122"/>
              <a:ea typeface="宋体" panose="02010600030101010101" pitchFamily="2" charset="-122"/>
              <a:sym typeface="+mn-ea"/>
            </a:endParaRPr>
          </a:p>
          <a:p>
            <a:r>
              <a:rPr lang="en-US" altLang="zh-CN"/>
              <a:t> </a:t>
            </a:r>
            <a:endParaRPr lang="en-US" altLang="zh-CN"/>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custDataLst>
              <p:tags r:id="rId1"/>
            </p:custDataLst>
          </p:nvPr>
        </p:nvPicPr>
        <p:blipFill>
          <a:blip r:embed="rId2"/>
          <a:stretch>
            <a:fillRect/>
          </a:stretch>
        </p:blipFill>
        <p:spPr>
          <a:xfrm>
            <a:off x="635" y="1313815"/>
            <a:ext cx="12190730" cy="3867785"/>
          </a:xfrm>
          <a:prstGeom prst="rect">
            <a:avLst/>
          </a:prstGeom>
        </p:spPr>
      </p:pic>
      <p:sp>
        <p:nvSpPr>
          <p:cNvPr id="5" name="标题 4"/>
          <p:cNvSpPr/>
          <p:nvPr>
            <p:ph type="title"/>
            <p:custDataLst>
              <p:tags r:id="rId3"/>
            </p:custDataLst>
          </p:nvPr>
        </p:nvSpPr>
        <p:spPr/>
        <p:txBody>
          <a:bodyPr/>
          <a:p>
            <a:endParaRPr lang="zh-CN" altLang="en-US"/>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3099435"/>
          </a:xfrm>
          <a:prstGeom prst="rect">
            <a:avLst/>
          </a:prstGeom>
          <a:noFill/>
        </p:spPr>
        <p:txBody>
          <a:bodyPr wrap="square" rtlCol="0" anchor="t">
            <a:noAutofit/>
          </a:bodyPr>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sym typeface="+mn-ea"/>
              </a:rPr>
              <a:t>他心跳剧烈，震惊地僵在原地。</a:t>
            </a:r>
            <a:endParaRPr lang="zh-CN" altLang="en-US" sz="3200">
              <a:latin typeface="Times New Roman Regular" panose="02020703060505090304" charset="0"/>
              <a:cs typeface="Times New Roman Regular" panose="02020703060505090304" charset="0"/>
              <a:sym typeface="+mn-ea"/>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sym typeface="+mn-ea"/>
              </a:rPr>
              <a:t>His </a:t>
            </a:r>
            <a:r>
              <a:rPr lang="en-US" altLang="zh-CN" sz="3200">
                <a:highlight>
                  <a:srgbClr val="FFFF00"/>
                </a:highlight>
                <a:latin typeface="Times New Roman Regular" panose="02020703060505090304" charset="0"/>
                <a:cs typeface="Times New Roman Regular" panose="02020703060505090304" charset="0"/>
                <a:sym typeface="+mn-ea"/>
              </a:rPr>
              <a:t>heart raced wildly</a:t>
            </a:r>
            <a:r>
              <a:rPr lang="en-US" altLang="zh-CN" sz="3200">
                <a:latin typeface="Times New Roman Regular" panose="02020703060505090304" charset="0"/>
                <a:cs typeface="Times New Roman Regular" panose="02020703060505090304" charset="0"/>
                <a:sym typeface="+mn-ea"/>
              </a:rPr>
              <a:t>, </a:t>
            </a:r>
            <a:r>
              <a:rPr lang="en-US" altLang="zh-CN" sz="3200">
                <a:highlight>
                  <a:srgbClr val="FFFF00"/>
                </a:highlight>
                <a:latin typeface="Times New Roman Regular" panose="02020703060505090304" charset="0"/>
                <a:cs typeface="Times New Roman Regular" panose="02020703060505090304" charset="0"/>
                <a:sym typeface="+mn-ea"/>
              </a:rPr>
              <a:t>frozen to the spot</a:t>
            </a:r>
            <a:r>
              <a:rPr lang="en-US" altLang="zh-CN" sz="3200">
                <a:latin typeface="Times New Roman Regular" panose="02020703060505090304" charset="0"/>
                <a:cs typeface="Times New Roman Regular" panose="02020703060505090304" charset="0"/>
                <a:sym typeface="+mn-ea"/>
              </a:rPr>
              <a:t> with shock. </a:t>
            </a:r>
            <a:endParaRPr lang="en-US" altLang="zh-CN" sz="3200">
              <a:latin typeface="Times New Roman Regular" panose="02020703060505090304" charset="0"/>
              <a:cs typeface="Times New Roman Regular" panose="02020703060505090304" charset="0"/>
              <a:sym typeface="+mn-ea"/>
            </a:endParaRPr>
          </a:p>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sym typeface="+mn-ea"/>
              </a:rPr>
              <a:t>一阵窘迫席卷他，秘密被揭穿</a:t>
            </a:r>
            <a:r>
              <a:rPr lang="en-US" altLang="zh-CN" sz="3200">
                <a:latin typeface="Times New Roman Regular" panose="02020703060505090304" charset="0"/>
                <a:cs typeface="Times New Roman Regular" panose="02020703060505090304" charset="0"/>
                <a:sym typeface="+mn-ea"/>
              </a:rPr>
              <a:t>。</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highlight>
                  <a:srgbClr val="FFFF00"/>
                </a:highlight>
                <a:latin typeface="Times New Roman Regular" panose="02020703060505090304" charset="0"/>
                <a:cs typeface="Times New Roman Regular" panose="02020703060505090304" charset="0"/>
              </a:rPr>
              <a:t>A wave of embarrassment washed over</a:t>
            </a:r>
            <a:r>
              <a:rPr lang="en-US" altLang="zh-CN" sz="3200">
                <a:latin typeface="Times New Roman Regular" panose="02020703060505090304" charset="0"/>
                <a:cs typeface="Times New Roman Regular" panose="02020703060505090304" charset="0"/>
              </a:rPr>
              <a:t> him as the secret was exposed.</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rPr>
              <a:t>他羞愧地低下头，不敢看她担忧的眼睛。</a:t>
            </a:r>
            <a:endParaRPr lang="zh-CN" altLang="en-US"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He </a:t>
            </a:r>
            <a:r>
              <a:rPr lang="en-US" altLang="zh-CN" sz="3200">
                <a:highlight>
                  <a:srgbClr val="FFFF00"/>
                </a:highlight>
                <a:latin typeface="Times New Roman Regular" panose="02020703060505090304" charset="0"/>
                <a:cs typeface="Times New Roman Regular" panose="02020703060505090304" charset="0"/>
              </a:rPr>
              <a:t>hung his head in shame,</a:t>
            </a:r>
            <a:r>
              <a:rPr lang="en-US" altLang="zh-CN" sz="3200">
                <a:latin typeface="Times New Roman Regular" panose="02020703060505090304" charset="0"/>
                <a:cs typeface="Times New Roman Regular" panose="02020703060505090304" charset="0"/>
              </a:rPr>
              <a:t> not daring to meet her concerned eyes.</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p:txBody>
      </p:sp>
      <p:sp>
        <p:nvSpPr>
          <p:cNvPr id="3" name="文本框 2"/>
          <p:cNvSpPr txBox="1"/>
          <p:nvPr/>
        </p:nvSpPr>
        <p:spPr>
          <a:xfrm>
            <a:off x="94615" y="43815"/>
            <a:ext cx="11461115"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第一段核心链条：</a:t>
            </a:r>
            <a:r>
              <a:rPr lang="zh-CN" altLang="en-US" sz="3200" b="1">
                <a:highlight>
                  <a:srgbClr val="FFFF00"/>
                </a:highlight>
                <a:latin typeface="宋体" panose="02010600030101010101" pitchFamily="2" charset="-122"/>
                <a:ea typeface="宋体" panose="02010600030101010101" pitchFamily="2" charset="-122"/>
                <a:sym typeface="+mn-ea"/>
              </a:rPr>
              <a:t>紧张</a:t>
            </a:r>
            <a:r>
              <a:rPr lang="en-US" altLang="zh-CN" sz="3200" b="1">
                <a:highlight>
                  <a:srgbClr val="FFFF00"/>
                </a:highlight>
                <a:latin typeface="宋体" panose="02010600030101010101" pitchFamily="2" charset="-122"/>
                <a:ea typeface="宋体" panose="02010600030101010101" pitchFamily="2" charset="-122"/>
                <a:sym typeface="+mn-ea"/>
              </a:rPr>
              <a:t> </a:t>
            </a:r>
            <a:r>
              <a:rPr lang="en-US" altLang="en-US" sz="3200" b="1">
                <a:highlight>
                  <a:srgbClr val="FFFF00"/>
                </a:highlight>
                <a:latin typeface="宋体" panose="02010600030101010101" pitchFamily="2" charset="-122"/>
                <a:ea typeface="宋体" panose="02010600030101010101" pitchFamily="2" charset="-122"/>
                <a:sym typeface="+mn-ea"/>
              </a:rPr>
              <a:t>→</a:t>
            </a:r>
            <a:r>
              <a:rPr lang="en-US" altLang="zh-CN" sz="3200" b="1">
                <a:highlight>
                  <a:srgbClr val="FFFF00"/>
                </a:highlight>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窘迫</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坦白</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被理解</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释然</a:t>
            </a:r>
            <a:endParaRPr lang="zh-CN" altLang="en-US" sz="3200" b="1">
              <a:latin typeface="宋体" panose="02010600030101010101" pitchFamily="2" charset="-122"/>
              <a:ea typeface="宋体" panose="02010600030101010101" pitchFamily="2" charset="-122"/>
              <a:sym typeface="+mn-ea"/>
            </a:endParaRPr>
          </a:p>
        </p:txBody>
      </p:sp>
      <p:sp>
        <p:nvSpPr>
          <p:cNvPr id="6" name="文本框 5"/>
          <p:cNvSpPr txBox="1"/>
          <p:nvPr/>
        </p:nvSpPr>
        <p:spPr>
          <a:xfrm>
            <a:off x="94615" y="4349115"/>
            <a:ext cx="12008485" cy="2061210"/>
          </a:xfrm>
          <a:prstGeom prst="rect">
            <a:avLst/>
          </a:prstGeom>
          <a:solidFill>
            <a:schemeClr val="accent4">
              <a:lumMod val="20000"/>
              <a:lumOff val="80000"/>
            </a:schemeClr>
          </a:solidFill>
        </p:spPr>
        <p:txBody>
          <a:bodyPr wrap="square">
            <a:spAutoFit/>
          </a:bodyPr>
          <a:p>
            <a:pPr>
              <a:lnSpc>
                <a:spcPct val="100000"/>
              </a:lnSpc>
              <a:spcBef>
                <a:spcPts val="0"/>
              </a:spcBef>
              <a:spcAft>
                <a:spcPct val="0"/>
              </a:spcAft>
            </a:pPr>
            <a:r>
              <a:rPr lang="en-US" altLang="zh-CN" sz="3200" i="1">
                <a:latin typeface="Times New Roman Italic" panose="02020703060505090304" charset="0"/>
                <a:ea typeface="宋体" panose="02010600030101010101" pitchFamily="2" charset="-122"/>
                <a:cs typeface="Times New Roman Italic" panose="02020703060505090304" charset="0"/>
              </a:rPr>
              <a:t>face burning with shame/embarrassment </a:t>
            </a:r>
            <a:r>
              <a:rPr lang="zh-CN" altLang="en-US" sz="3200" i="1">
                <a:latin typeface="Times New Roman Italic" panose="02020703060505090304" charset="0"/>
                <a:ea typeface="宋体" panose="02010600030101010101" pitchFamily="2" charset="-122"/>
                <a:cs typeface="Times New Roman Italic" panose="02020703060505090304" charset="0"/>
              </a:rPr>
              <a:t>脸因羞愧</a:t>
            </a:r>
            <a:r>
              <a:rPr lang="en-US" altLang="zh-CN" sz="3200" i="1">
                <a:latin typeface="Times New Roman Italic" panose="02020703060505090304" charset="0"/>
                <a:ea typeface="宋体" panose="02010600030101010101" pitchFamily="2" charset="-122"/>
                <a:cs typeface="Times New Roman Italic" panose="02020703060505090304" charset="0"/>
              </a:rPr>
              <a:t>/</a:t>
            </a:r>
            <a:r>
              <a:rPr lang="zh-CN" altLang="en-US" sz="3200" i="1">
                <a:latin typeface="Times New Roman Italic" panose="02020703060505090304" charset="0"/>
                <a:ea typeface="宋体" panose="02010600030101010101" pitchFamily="2" charset="-122"/>
                <a:cs typeface="Times New Roman Italic" panose="02020703060505090304" charset="0"/>
              </a:rPr>
              <a:t>尴尬而发烫</a:t>
            </a:r>
            <a:endParaRPr lang="zh-CN" altLang="en-US" sz="3200" i="1">
              <a:latin typeface="Times New Roman Italic" panose="02020703060505090304" charset="0"/>
              <a:ea typeface="宋体" panose="02010600030101010101" pitchFamily="2" charset="-122"/>
              <a:cs typeface="Times New Roman Italic" panose="02020703060505090304" charset="0"/>
            </a:endParaRPr>
          </a:p>
          <a:p>
            <a:pPr>
              <a:lnSpc>
                <a:spcPct val="100000"/>
              </a:lnSpc>
              <a:spcBef>
                <a:spcPts val="0"/>
              </a:spcBef>
              <a:spcAft>
                <a:spcPct val="0"/>
              </a:spcAft>
            </a:pPr>
            <a:r>
              <a:rPr lang="en-US" altLang="zh-CN" sz="3200" i="1">
                <a:latin typeface="Times New Roman Italic" panose="02020703060505090304" charset="0"/>
                <a:ea typeface="宋体" panose="02010600030101010101" pitchFamily="2" charset="-122"/>
                <a:cs typeface="Times New Roman Italic" panose="02020703060505090304" charset="0"/>
              </a:rPr>
              <a:t>heart sank to one's stomach </a:t>
            </a:r>
            <a:r>
              <a:rPr lang="zh-CN" altLang="en-US" sz="3200" i="1">
                <a:latin typeface="Times New Roman Italic" panose="02020703060505090304" charset="0"/>
                <a:ea typeface="宋体" panose="02010600030101010101" pitchFamily="2" charset="-122"/>
                <a:cs typeface="Times New Roman Italic" panose="02020703060505090304" charset="0"/>
              </a:rPr>
              <a:t>沉到了谷底</a:t>
            </a:r>
            <a:endParaRPr lang="zh-CN" altLang="en-US" sz="3200" i="1">
              <a:latin typeface="Times New Roman Italic" panose="02020703060505090304" charset="0"/>
              <a:ea typeface="宋体" panose="02010600030101010101" pitchFamily="2" charset="-122"/>
              <a:cs typeface="Times New Roman Italic" panose="02020703060505090304" charset="0"/>
            </a:endParaRPr>
          </a:p>
          <a:p>
            <a:pPr>
              <a:lnSpc>
                <a:spcPct val="100000"/>
              </a:lnSpc>
              <a:spcBef>
                <a:spcPts val="0"/>
              </a:spcBef>
              <a:spcAft>
                <a:spcPct val="0"/>
              </a:spcAft>
            </a:pPr>
            <a:endParaRPr lang="zh-CN" altLang="en-US" sz="3200" i="1">
              <a:latin typeface="Times New Roman Italic" panose="02020703060505090304" charset="0"/>
              <a:ea typeface="宋体" panose="02010600030101010101" pitchFamily="2" charset="-122"/>
              <a:cs typeface="Times New Roman Italic" panose="02020703060505090304" charset="0"/>
            </a:endParaRPr>
          </a:p>
          <a:p>
            <a:pPr>
              <a:lnSpc>
                <a:spcPct val="100000"/>
              </a:lnSpc>
              <a:spcBef>
                <a:spcPts val="0"/>
              </a:spcBef>
              <a:spcAft>
                <a:spcPct val="0"/>
              </a:spcAft>
            </a:pPr>
            <a:r>
              <a:rPr lang="zh-CN" altLang="en-US" sz="3200" i="1">
                <a:latin typeface="Times New Roman Italic" panose="02020703060505090304" charset="0"/>
                <a:ea typeface="宋体" panose="02010600030101010101" pitchFamily="2" charset="-122"/>
                <a:cs typeface="Times New Roman Italic" panose="02020703060505090304" charset="0"/>
              </a:rPr>
              <a:t>二轮复习资料</a:t>
            </a:r>
            <a:r>
              <a:rPr lang="en-US" altLang="zh-CN" sz="3200" i="1">
                <a:latin typeface="Times New Roman Italic" panose="02020703060505090304" charset="0"/>
                <a:ea typeface="宋体" panose="02010600030101010101" pitchFamily="2" charset="-122"/>
                <a:cs typeface="Times New Roman Italic" panose="02020703060505090304" charset="0"/>
              </a:rPr>
              <a:t>P108  </a:t>
            </a:r>
            <a:r>
              <a:rPr lang="en-US" altLang="zh-CN" sz="3200" i="1">
                <a:latin typeface="Times New Roman Italic" panose="02020703060505090304" charset="0"/>
                <a:ea typeface="宋体" panose="02010600030101010101" pitchFamily="2" charset="-122"/>
                <a:cs typeface="Times New Roman Italic" panose="02020703060505090304" charset="0"/>
              </a:rPr>
              <a:t>P111</a:t>
            </a:r>
            <a:endParaRPr lang="en-US" altLang="zh-CN" sz="3200" i="1">
              <a:latin typeface="Times New Roman Italic" panose="02020703060505090304" charset="0"/>
              <a:ea typeface="宋体" panose="02010600030101010101" pitchFamily="2" charset="-122"/>
              <a:cs typeface="Times New Roman Italic" panose="0202070306050509030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627380"/>
            <a:ext cx="12192635" cy="5822315"/>
          </a:xfrm>
          <a:prstGeom prst="rect">
            <a:avLst/>
          </a:prstGeom>
          <a:noFill/>
        </p:spPr>
        <p:txBody>
          <a:bodyPr wrap="square" rtlCol="0" anchor="t">
            <a:noAutofit/>
          </a:bodyPr>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But instead of teasing him, Alice </a:t>
            </a:r>
            <a:r>
              <a:rPr lang="en-US" altLang="zh-CN" sz="3200">
                <a:highlight>
                  <a:srgbClr val="FFFF00"/>
                </a:highlight>
                <a:latin typeface="Times New Roman Regular" panose="02020703060505090304" charset="0"/>
                <a:cs typeface="Times New Roman Regular" panose="02020703060505090304" charset="0"/>
              </a:rPr>
              <a:t>knelt down to help him pick up the fallen bike</a:t>
            </a:r>
            <a:r>
              <a:rPr lang="en-US" altLang="zh-CN" sz="3200">
                <a:latin typeface="Times New Roman Regular" panose="02020703060505090304" charset="0"/>
                <a:cs typeface="Times New Roman Regular" panose="02020703060505090304" charset="0"/>
              </a:rPr>
              <a:t>, her voice soft with concern, "Dad, your knees are bleeding again." Overwhelmed by guilt and relief, Mark finally </a:t>
            </a:r>
            <a:r>
              <a:rPr lang="en-US" altLang="zh-CN" sz="3200">
                <a:highlight>
                  <a:srgbClr val="FFFF00"/>
                </a:highlight>
                <a:latin typeface="Times New Roman Regular" panose="02020703060505090304" charset="0"/>
                <a:cs typeface="Times New Roman Regular" panose="02020703060505090304" charset="0"/>
              </a:rPr>
              <a:t>poured out his secret</a:t>
            </a:r>
            <a:r>
              <a:rPr lang="en-US" altLang="zh-CN" sz="3200">
                <a:latin typeface="Times New Roman Regular" panose="02020703060505090304" charset="0"/>
                <a:cs typeface="Times New Roman Regular" panose="02020703060505090304" charset="0"/>
              </a:rPr>
              <a:t>: </a:t>
            </a:r>
            <a:r>
              <a:rPr lang="en-US" altLang="zh-CN" sz="3200">
                <a:highlight>
                  <a:srgbClr val="00FFFF"/>
                </a:highlight>
                <a:latin typeface="Times New Roman Regular" panose="02020703060505090304" charset="0"/>
                <a:cs typeface="Times New Roman Regular" panose="02020703060505090304" charset="0"/>
              </a:rPr>
              <a:t>the failed summer of his childhood, the fear of disappointing his kids, and the lonely nights of secret practice.</a:t>
            </a:r>
            <a:endParaRPr lang="en-US" altLang="zh-CN" sz="3200">
              <a:highlight>
                <a:srgbClr val="00FFFF"/>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highlight>
                <a:srgbClr val="00FFFF"/>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But instead of laughing at him, Alice </a:t>
            </a:r>
            <a:r>
              <a:rPr lang="en-US" altLang="zh-CN" sz="3200">
                <a:highlight>
                  <a:srgbClr val="FFFF00"/>
                </a:highlight>
                <a:latin typeface="Times New Roman Regular" panose="02020703060505090304" charset="0"/>
                <a:cs typeface="Times New Roman Regular" panose="02020703060505090304" charset="0"/>
              </a:rPr>
              <a:t>just knelt down beside him. Pulling out a tissue, she gently cleaned his bleeding knees. </a:t>
            </a:r>
            <a:r>
              <a:rPr lang="en-US" altLang="zh-CN" sz="3200">
                <a:latin typeface="Times New Roman Regular" panose="02020703060505090304" charset="0"/>
                <a:cs typeface="Times New Roman Regular" panose="02020703060505090304" charset="0"/>
              </a:rPr>
              <a:t>"Dad, does it hurt?" she asked, </a:t>
            </a:r>
            <a:r>
              <a:rPr lang="en-US" altLang="zh-CN" sz="3200">
                <a:highlight>
                  <a:srgbClr val="FFFF00"/>
                </a:highlight>
                <a:latin typeface="Times New Roman Regular" panose="02020703060505090304" charset="0"/>
                <a:cs typeface="Times New Roman Regular" panose="02020703060505090304" charset="0"/>
              </a:rPr>
              <a:t>her voice soft and full of concern</a:t>
            </a:r>
            <a:r>
              <a:rPr lang="en-US" altLang="zh-CN" sz="3200">
                <a:latin typeface="Times New Roman Regular" panose="02020703060505090304" charset="0"/>
                <a:cs typeface="Times New Roman Regular" panose="02020703060505090304" charset="0"/>
              </a:rPr>
              <a:t>. </a:t>
            </a:r>
            <a:r>
              <a:rPr lang="en-US" altLang="zh-CN" sz="3200">
                <a:highlight>
                  <a:srgbClr val="FFFF00"/>
                </a:highlight>
                <a:latin typeface="Times New Roman Regular" panose="02020703060505090304" charset="0"/>
                <a:cs typeface="Times New Roman Regular" panose="02020703060505090304" charset="0"/>
              </a:rPr>
              <a:t>Touched by his daughter's warmth, he finally poured out</a:t>
            </a:r>
            <a:r>
              <a:rPr lang="en-US" altLang="zh-CN" sz="3200">
                <a:latin typeface="Times New Roman Regular" panose="02020703060505090304" charset="0"/>
                <a:cs typeface="Times New Roman Regular" panose="02020703060505090304" charset="0"/>
              </a:rPr>
              <a:t> the secret he had hidden for years: the failed summer, the fear of disappointing them, and his lonely practice in the dark.</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p:txBody>
      </p:sp>
      <p:sp>
        <p:nvSpPr>
          <p:cNvPr id="3" name="文本框 2"/>
          <p:cNvSpPr txBox="1"/>
          <p:nvPr/>
        </p:nvSpPr>
        <p:spPr>
          <a:xfrm>
            <a:off x="94615" y="43815"/>
            <a:ext cx="11461115"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第一段核心链条：紧张</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窘迫</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坦白</a:t>
            </a:r>
            <a:r>
              <a:rPr lang="en-US" altLang="zh-CN" sz="3200" b="1">
                <a:highlight>
                  <a:srgbClr val="FFFF00"/>
                </a:highlight>
                <a:latin typeface="宋体" panose="02010600030101010101" pitchFamily="2" charset="-122"/>
                <a:ea typeface="宋体" panose="02010600030101010101" pitchFamily="2" charset="-122"/>
                <a:sym typeface="+mn-ea"/>
              </a:rPr>
              <a:t> </a:t>
            </a:r>
            <a:r>
              <a:rPr lang="en-US" altLang="en-US" sz="3200" b="1">
                <a:highlight>
                  <a:srgbClr val="FFFF00"/>
                </a:highlight>
                <a:latin typeface="宋体" panose="02010600030101010101" pitchFamily="2" charset="-122"/>
                <a:ea typeface="宋体" panose="02010600030101010101" pitchFamily="2" charset="-122"/>
                <a:sym typeface="+mn-ea"/>
              </a:rPr>
              <a:t>→</a:t>
            </a:r>
            <a:r>
              <a:rPr lang="en-US" altLang="zh-CN" sz="3200" b="1">
                <a:highlight>
                  <a:srgbClr val="FFFF00"/>
                </a:highlight>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被理解</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释然</a:t>
            </a:r>
            <a:endParaRPr lang="zh-CN" altLang="en-US" sz="3200" b="1">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4850765"/>
          </a:xfrm>
          <a:prstGeom prst="rect">
            <a:avLst/>
          </a:prstGeom>
          <a:noFill/>
        </p:spPr>
        <p:txBody>
          <a:bodyPr wrap="square" rtlCol="0" anchor="t">
            <a:noAutofit/>
          </a:bodyPr>
          <a:p>
            <a:pPr marL="285750" indent="-285750">
              <a:buFont typeface="Arial" panose="020B0604020202020204" pitchFamily="34" charset="0"/>
              <a:buChar char="•"/>
            </a:pPr>
            <a:r>
              <a:rPr lang="en-US" altLang="zh-CN" sz="3600">
                <a:latin typeface="Times New Roman Regular" panose="02020703060505090304" charset="0"/>
                <a:cs typeface="Times New Roman Regular" panose="02020703060505090304" charset="0"/>
              </a:rPr>
              <a:t>Listening quietly, Alice didn't show any disappointment. Instead, she leaned forward and wrapped her arms around his neck tightly. "Oh, Dad," she whispered softly. "We don't care if you can't ride a bike. We just want you to be with </a:t>
            </a:r>
            <a:r>
              <a:rPr lang="en-US" altLang="zh-CN" sz="3600">
                <a:latin typeface="Times New Roman Regular" panose="02020703060505090304" charset="0"/>
                <a:cs typeface="Times New Roman Regular" panose="02020703060505090304" charset="0"/>
              </a:rPr>
              <a:t>us."</a:t>
            </a:r>
            <a:endParaRPr lang="en-US" altLang="zh-CN" sz="36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600">
              <a:highlight>
                <a:srgbClr val="FFFF00"/>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600">
                <a:highlight>
                  <a:srgbClr val="FFFF00"/>
                </a:highlight>
                <a:latin typeface="Times New Roman Regular" panose="02020703060505090304" charset="0"/>
                <a:cs typeface="Times New Roman Regular" panose="02020703060505090304" charset="0"/>
              </a:rPr>
              <a:t>A sense of relief swept over him,</a:t>
            </a:r>
            <a:r>
              <a:rPr lang="en-US" altLang="zh-CN" sz="3600">
                <a:latin typeface="Times New Roman Regular" panose="02020703060505090304" charset="0"/>
                <a:cs typeface="Times New Roman Regular" panose="02020703060505090304" charset="0"/>
              </a:rPr>
              <a:t> bringing him inner peace.</a:t>
            </a:r>
            <a:endParaRPr lang="en-US" altLang="zh-CN" sz="36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600">
                <a:latin typeface="Times New Roman Regular" panose="02020703060505090304" charset="0"/>
                <a:cs typeface="Times New Roman Regular" panose="02020703060505090304" charset="0"/>
              </a:rPr>
              <a:t>The long-standing fear in his heart gradually </a:t>
            </a:r>
            <a:r>
              <a:rPr lang="en-US" altLang="zh-CN" sz="3600">
                <a:highlight>
                  <a:srgbClr val="FFFF00"/>
                </a:highlight>
                <a:latin typeface="Times New Roman Regular" panose="02020703060505090304" charset="0"/>
                <a:cs typeface="Times New Roman Regular" panose="02020703060505090304" charset="0"/>
              </a:rPr>
              <a:t>melted away.</a:t>
            </a:r>
            <a:endParaRPr lang="en-US" altLang="zh-CN" sz="36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p:txBody>
      </p:sp>
      <p:sp>
        <p:nvSpPr>
          <p:cNvPr id="3" name="文本框 2"/>
          <p:cNvSpPr txBox="1"/>
          <p:nvPr/>
        </p:nvSpPr>
        <p:spPr>
          <a:xfrm>
            <a:off x="94615" y="43815"/>
            <a:ext cx="11461115"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第一段核心链条：紧张</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窘迫</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坦白</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被理解</a:t>
            </a:r>
            <a:r>
              <a:rPr lang="en-US" altLang="zh-CN" sz="3200" b="1">
                <a:highlight>
                  <a:srgbClr val="FFFF00"/>
                </a:highlight>
                <a:latin typeface="宋体" panose="02010600030101010101" pitchFamily="2" charset="-122"/>
                <a:ea typeface="宋体" panose="02010600030101010101" pitchFamily="2" charset="-122"/>
                <a:sym typeface="+mn-ea"/>
              </a:rPr>
              <a:t> </a:t>
            </a:r>
            <a:r>
              <a:rPr lang="en-US" altLang="en-US" sz="3200" b="1">
                <a:highlight>
                  <a:srgbClr val="FFFF00"/>
                </a:highlight>
                <a:latin typeface="宋体" panose="02010600030101010101" pitchFamily="2" charset="-122"/>
                <a:ea typeface="宋体" panose="02010600030101010101" pitchFamily="2" charset="-122"/>
                <a:sym typeface="+mn-ea"/>
              </a:rPr>
              <a:t>→</a:t>
            </a:r>
            <a:r>
              <a:rPr lang="en-US" altLang="zh-CN" sz="3200" b="1">
                <a:highlight>
                  <a:srgbClr val="FFFF00"/>
                </a:highlight>
                <a:latin typeface="宋体" panose="02010600030101010101" pitchFamily="2" charset="-122"/>
                <a:ea typeface="宋体" panose="02010600030101010101" pitchFamily="2" charset="-122"/>
                <a:sym typeface="+mn-ea"/>
              </a:rPr>
              <a:t> </a:t>
            </a:r>
            <a:r>
              <a:rPr lang="zh-CN" altLang="en-US" sz="3200" b="1">
                <a:highlight>
                  <a:srgbClr val="FFFF00"/>
                </a:highlight>
                <a:latin typeface="宋体" panose="02010600030101010101" pitchFamily="2" charset="-122"/>
                <a:ea typeface="宋体" panose="02010600030101010101" pitchFamily="2" charset="-122"/>
                <a:sym typeface="+mn-ea"/>
              </a:rPr>
              <a:t>释然</a:t>
            </a:r>
            <a:endParaRPr lang="zh-CN" altLang="en-US" sz="3200" b="1">
              <a:highlight>
                <a:srgbClr val="FFFF00"/>
              </a:highlight>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5202555"/>
          </a:xfrm>
          <a:prstGeom prst="rect">
            <a:avLst/>
          </a:prstGeom>
          <a:noFill/>
        </p:spPr>
        <p:txBody>
          <a:bodyPr wrap="square" rtlCol="0" anchor="t">
            <a:noAutofit/>
          </a:bodyPr>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That Saturday, when his family went biking, Mark stayed at the campsite happily. </a:t>
            </a:r>
            <a:r>
              <a:rPr lang="en-US" altLang="zh-CN" sz="3200">
                <a:highlight>
                  <a:srgbClr val="FFFF00"/>
                </a:highlight>
                <a:latin typeface="Times New Roman Regular" panose="02020703060505090304" charset="0"/>
                <a:cs typeface="Times New Roman Regular" panose="02020703060505090304" charset="0"/>
              </a:rPr>
              <a:t>Humming a cheerful tune, he set up the tent and lit the campfire, devoting himself to preparing a warm feast: steak, chicken wings, and everything the kids loved.</a:t>
            </a:r>
            <a:r>
              <a:rPr lang="en-US" altLang="zh-CN" sz="3200">
                <a:latin typeface="Times New Roman Regular" panose="02020703060505090304" charset="0"/>
                <a:cs typeface="Times New Roman Regular" panose="02020703060505090304" charset="0"/>
              </a:rPr>
              <a:t> </a:t>
            </a:r>
            <a:r>
              <a:rPr lang="en-US" altLang="zh-CN" sz="3200">
                <a:highlight>
                  <a:srgbClr val="00FFFF"/>
                </a:highlight>
                <a:latin typeface="Times New Roman Regular" panose="02020703060505090304" charset="0"/>
                <a:cs typeface="Times New Roman Regular" panose="02020703060505090304" charset="0"/>
              </a:rPr>
              <a:t>An hour later, the kids came riding back, exhausted but excited. “Daddy! I’m starving!” Bob shouted, eagerly grabbing a piece of steak. Alice, leaning gently against his side, took a sip of the hot chocolate. “You are the best dad in the world,” she whispered.</a:t>
            </a:r>
            <a:r>
              <a:rPr lang="en-US" altLang="zh-CN" sz="3200">
                <a:latin typeface="Times New Roman Regular" panose="02020703060505090304" charset="0"/>
                <a:cs typeface="Times New Roman Regular" panose="02020703060505090304" charset="0"/>
              </a:rPr>
              <a:t> </a:t>
            </a:r>
            <a:r>
              <a:rPr lang="en-US" altLang="zh-CN" sz="3200">
                <a:highlight>
                  <a:srgbClr val="00FF00"/>
                </a:highlight>
                <a:latin typeface="Times New Roman Regular" panose="02020703060505090304" charset="0"/>
                <a:cs typeface="Times New Roman Regular" panose="02020703060505090304" charset="0"/>
              </a:rPr>
              <a:t>That night, watching his children sleep soundly, Mark smiled a relieved smile. He couldn’t ride a bike, but he could take good care of his family—and that was more than enough.</a:t>
            </a:r>
            <a:endParaRPr lang="en-US" altLang="zh-CN" sz="3200">
              <a:highlight>
                <a:srgbClr val="00FF00"/>
              </a:highlight>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highlight>
                <a:srgbClr val="00FF00"/>
              </a:highlight>
              <a:latin typeface="Times New Roman Regular" panose="02020703060505090304" charset="0"/>
              <a:cs typeface="Times New Roman Regular" panose="02020703060505090304" charset="0"/>
            </a:endParaRPr>
          </a:p>
        </p:txBody>
      </p:sp>
      <p:sp>
        <p:nvSpPr>
          <p:cNvPr id="3" name="文本框 2"/>
          <p:cNvSpPr txBox="1"/>
          <p:nvPr/>
        </p:nvSpPr>
        <p:spPr>
          <a:xfrm>
            <a:off x="-161925" y="43815"/>
            <a:ext cx="12517120"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第二段核心链条：用心准备</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孩子回来满足欣慰</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内心释然</a:t>
            </a:r>
            <a:r>
              <a:rPr lang="zh-CN" altLang="en-US" sz="3200" b="1">
                <a:latin typeface="宋体" panose="02010600030101010101" pitchFamily="2" charset="-122"/>
                <a:ea typeface="宋体" panose="02010600030101010101" pitchFamily="2" charset="-122"/>
                <a:sym typeface="+mn-ea"/>
              </a:rPr>
              <a:t>领悟</a:t>
            </a:r>
            <a:endParaRPr lang="zh-CN" altLang="en-US" sz="3200" b="1">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1035685"/>
            <a:ext cx="12192635" cy="4553585"/>
          </a:xfrm>
          <a:prstGeom prst="rect">
            <a:avLst/>
          </a:prstGeom>
          <a:noFill/>
        </p:spPr>
        <p:txBody>
          <a:bodyPr wrap="square" rtlCol="0" anchor="t">
            <a:noAutofit/>
          </a:bodyPr>
          <a:p>
            <a:pPr marL="285750" indent="-285750">
              <a:buFont typeface="Arial" panose="020B0604020202020204" pitchFamily="34" charset="0"/>
              <a:buChar char="•"/>
            </a:pPr>
            <a:r>
              <a:rPr lang="zh-CN" altLang="en-US" sz="3200">
                <a:latin typeface="Times New Roman Regular" panose="02020703060505090304" charset="0"/>
                <a:cs typeface="Times New Roman Regular" panose="02020703060505090304" charset="0"/>
              </a:rPr>
              <a:t>升华主题</a:t>
            </a:r>
            <a:r>
              <a:rPr lang="en-US" altLang="zh-CN" sz="3200">
                <a:latin typeface="Times New Roman Regular" panose="02020703060505090304" charset="0"/>
                <a:cs typeface="Times New Roman Regular" panose="02020703060505090304" charset="0"/>
              </a:rPr>
              <a:t> </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highlight>
                  <a:srgbClr val="FFFF00"/>
                </a:highlight>
                <a:latin typeface="Times New Roman Regular" panose="02020703060505090304" charset="0"/>
                <a:cs typeface="Times New Roman Regular" panose="02020703060505090304" charset="0"/>
              </a:rPr>
              <a:t>It dawned on him that the essence of love lay </a:t>
            </a:r>
            <a:r>
              <a:rPr lang="en-US" altLang="zh-CN" sz="3200">
                <a:solidFill>
                  <a:schemeClr val="tx1"/>
                </a:solidFill>
                <a:highlight>
                  <a:srgbClr val="FFFF00"/>
                </a:highlight>
                <a:latin typeface="Times New Roman Regular" panose="02020703060505090304" charset="0"/>
                <a:cs typeface="Times New Roman Regular" panose="02020703060505090304" charset="0"/>
              </a:rPr>
              <a:t>not</a:t>
            </a:r>
            <a:r>
              <a:rPr lang="en-US" altLang="zh-CN" sz="3200">
                <a:highlight>
                  <a:srgbClr val="FFFF00"/>
                </a:highlight>
                <a:latin typeface="Times New Roman Regular" panose="02020703060505090304" charset="0"/>
                <a:cs typeface="Times New Roman Regular" panose="02020703060505090304" charset="0"/>
              </a:rPr>
              <a:t> in</a:t>
            </a:r>
            <a:r>
              <a:rPr lang="en-US" altLang="zh-CN" sz="3200">
                <a:latin typeface="Times New Roman Regular" panose="02020703060505090304" charset="0"/>
                <a:cs typeface="Times New Roman Regular" panose="02020703060505090304" charset="0"/>
              </a:rPr>
              <a:t> absolute flawlessness,</a:t>
            </a:r>
            <a:r>
              <a:rPr lang="en-US" altLang="zh-CN" sz="3200">
                <a:highlight>
                  <a:srgbClr val="FFFF00"/>
                </a:highlight>
                <a:latin typeface="Times New Roman Regular" panose="02020703060505090304" charset="0"/>
                <a:cs typeface="Times New Roman Regular" panose="02020703060505090304" charset="0"/>
              </a:rPr>
              <a:t> but in</a:t>
            </a:r>
            <a:r>
              <a:rPr lang="en-US" altLang="zh-CN" sz="3200">
                <a:latin typeface="Times New Roman Regular" panose="02020703060505090304" charset="0"/>
                <a:cs typeface="Times New Roman Regular" panose="02020703060505090304" charset="0"/>
              </a:rPr>
              <a:t> genuine companionship. (</a:t>
            </a:r>
            <a:r>
              <a:rPr lang="zh-CN" altLang="en-US" sz="3200">
                <a:latin typeface="Times New Roman Regular" panose="02020703060505090304" charset="0"/>
                <a:cs typeface="Times New Roman Regular" panose="02020703060505090304" charset="0"/>
              </a:rPr>
              <a:t>他明白爱不在于完美，而在于陪伴。</a:t>
            </a:r>
            <a:r>
              <a:rPr lang="en-US" altLang="zh-CN" sz="3200">
                <a:latin typeface="Times New Roman Regular" panose="02020703060505090304" charset="0"/>
                <a:cs typeface="Times New Roman Regular" panose="02020703060505090304" charset="0"/>
              </a:rPr>
              <a:t>)</a:t>
            </a: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endParaRPr lang="en-US" altLang="zh-CN" sz="3200">
              <a:latin typeface="Times New Roman Regular" panose="02020703060505090304" charset="0"/>
              <a:cs typeface="Times New Roman Regular" panose="02020703060505090304" charset="0"/>
            </a:endParaRPr>
          </a:p>
          <a:p>
            <a:pPr marL="285750" indent="-285750">
              <a:buFont typeface="Arial" panose="020B0604020202020204" pitchFamily="34" charset="0"/>
              <a:buChar char="•"/>
            </a:pPr>
            <a:r>
              <a:rPr lang="en-US" altLang="zh-CN" sz="3200">
                <a:latin typeface="Times New Roman Regular" panose="02020703060505090304" charset="0"/>
                <a:cs typeface="Times New Roman Regular" panose="02020703060505090304" charset="0"/>
              </a:rPr>
              <a:t>It was his company and care that made him the best father. (</a:t>
            </a:r>
            <a:r>
              <a:rPr lang="zh-CN" altLang="en-US" sz="3200">
                <a:latin typeface="Times New Roman Regular" panose="02020703060505090304" charset="0"/>
                <a:cs typeface="Times New Roman Regular" panose="02020703060505090304" charset="0"/>
              </a:rPr>
              <a:t>正是陪伴与照顾让他成为最好的父亲。</a:t>
            </a:r>
            <a:r>
              <a:rPr lang="en-US" altLang="zh-CN" sz="3200">
                <a:latin typeface="Times New Roman Regular" panose="02020703060505090304" charset="0"/>
                <a:cs typeface="Times New Roman Regular" panose="02020703060505090304" charset="0"/>
              </a:rPr>
              <a:t>)</a:t>
            </a:r>
            <a:endParaRPr lang="en-US" altLang="zh-CN" sz="3200">
              <a:latin typeface="Times New Roman Regular" panose="02020703060505090304" charset="0"/>
              <a:cs typeface="Times New Roman Regular" panose="02020703060505090304" charset="0"/>
            </a:endParaRPr>
          </a:p>
        </p:txBody>
      </p:sp>
      <p:sp>
        <p:nvSpPr>
          <p:cNvPr id="4" name="文本框 3"/>
          <p:cNvSpPr txBox="1"/>
          <p:nvPr/>
        </p:nvSpPr>
        <p:spPr>
          <a:xfrm>
            <a:off x="-161925" y="43815"/>
            <a:ext cx="12517120" cy="583565"/>
          </a:xfrm>
          <a:prstGeom prst="rect">
            <a:avLst/>
          </a:prstGeom>
          <a:noFill/>
        </p:spPr>
        <p:txBody>
          <a:bodyPr wrap="square" rtlCol="0" anchor="t">
            <a:spAutoFit/>
          </a:bodyPr>
          <a:p>
            <a:pPr marL="0" indent="266700" algn="l" defTabSz="266700">
              <a:lnSpc>
                <a:spcPct val="100000"/>
              </a:lnSpc>
              <a:spcBef>
                <a:spcPct val="0"/>
              </a:spcBef>
              <a:spcAft>
                <a:spcPct val="0"/>
              </a:spcAft>
            </a:pPr>
            <a:r>
              <a:rPr lang="zh-CN" altLang="en-US" sz="3200" b="1">
                <a:latin typeface="宋体" panose="02010600030101010101" pitchFamily="2" charset="-122"/>
                <a:ea typeface="宋体" panose="02010600030101010101" pitchFamily="2" charset="-122"/>
                <a:sym typeface="+mn-ea"/>
              </a:rPr>
              <a:t>第二段核心链条：用心准备</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孩子回来满足欣慰</a:t>
            </a:r>
            <a:r>
              <a:rPr lang="en-US" altLang="zh-CN" sz="3200" b="1">
                <a:latin typeface="宋体" panose="02010600030101010101" pitchFamily="2" charset="-122"/>
                <a:ea typeface="宋体" panose="02010600030101010101" pitchFamily="2" charset="-122"/>
                <a:sym typeface="+mn-ea"/>
              </a:rPr>
              <a:t> </a:t>
            </a:r>
            <a:r>
              <a:rPr lang="en-US" altLang="en-US" sz="3200" b="1">
                <a:latin typeface="宋体" panose="02010600030101010101" pitchFamily="2" charset="-122"/>
                <a:ea typeface="宋体" panose="02010600030101010101" pitchFamily="2" charset="-122"/>
                <a:sym typeface="+mn-ea"/>
              </a:rPr>
              <a:t>→</a:t>
            </a:r>
            <a:r>
              <a:rPr lang="en-US" altLang="zh-CN" sz="3200" b="1">
                <a:latin typeface="宋体" panose="02010600030101010101" pitchFamily="2" charset="-122"/>
                <a:ea typeface="宋体" panose="02010600030101010101" pitchFamily="2" charset="-122"/>
                <a:sym typeface="+mn-ea"/>
              </a:rPr>
              <a:t> </a:t>
            </a:r>
            <a:r>
              <a:rPr lang="zh-CN" altLang="en-US" sz="3200" b="1">
                <a:latin typeface="宋体" panose="02010600030101010101" pitchFamily="2" charset="-122"/>
                <a:ea typeface="宋体" panose="02010600030101010101" pitchFamily="2" charset="-122"/>
                <a:sym typeface="+mn-ea"/>
              </a:rPr>
              <a:t>内心释然</a:t>
            </a:r>
            <a:r>
              <a:rPr lang="zh-CN" altLang="en-US" sz="3200" b="1">
                <a:latin typeface="宋体" panose="02010600030101010101" pitchFamily="2" charset="-122"/>
                <a:ea typeface="宋体" panose="02010600030101010101" pitchFamily="2" charset="-122"/>
                <a:sym typeface="+mn-ea"/>
              </a:rPr>
              <a:t>领悟</a:t>
            </a:r>
            <a:endParaRPr lang="zh-CN" altLang="en-US" sz="3200" b="1">
              <a:latin typeface="宋体" panose="02010600030101010101" pitchFamily="2" charset="-122"/>
              <a:ea typeface="宋体" panose="02010600030101010101" pitchFamily="2" charset="-122"/>
              <a:sym typeface="+mn-ea"/>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wm#"/>
  <p:tag name="KSO_WM_TEMPLATE_CATEGORY" val="custom"/>
  <p:tag name="KSO_WM_TEMPLATE_INDEX" val="20205081"/>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BEAUTIFY_FLAG" val="#wm#"/>
  <p:tag name="KSO_WM_TEMPLATE_CATEGORY" val="custom"/>
  <p:tag name="KSO_WM_TEMPLATE_INDEX" val="20205081"/>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wm#"/>
  <p:tag name="KSO_WM_TEMPLATE_CATEGORY" val="custom"/>
  <p:tag name="KSO_WM_TEMPLATE_INDEX" val="2020508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Lst>
</file>

<file path=ppt/tags/tag79.xml><?xml version="1.0" encoding="utf-8"?>
<p:tagLst xmlns:p="http://schemas.openxmlformats.org/presentationml/2006/main">
  <p:tag name="KSO_WM_BEAUTIFY_FLAG" val="#wm#"/>
  <p:tag name="KSO_WM_TEMPLATE_CATEGORY" val="custom"/>
  <p:tag name="KSO_WM_TEMPLATE_INDEX" val="20205081"/>
  <p:tag name="KSO_WM_AICARD_INVALID" val="Invalid"/>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wm#"/>
  <p:tag name="KSO_WM_TEMPLATE_CATEGORY" val="custom"/>
  <p:tag name="KSO_WM_TEMPLATE_INDEX" val="20205081"/>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wm#"/>
  <p:tag name="KSO_WM_TEMPLATE_CATEGORY" val="custom"/>
  <p:tag name="KSO_WM_TEMPLATE_INDEX" val="20205081"/>
</p:tagLst>
</file>

<file path=ppt/tags/tag87.xml><?xml version="1.0" encoding="utf-8"?>
<p:tagLst xmlns:p="http://schemas.openxmlformats.org/presentationml/2006/main">
  <p:tag name="commondata" val="eyJoZGlkIjoiZGE3Y2I3OTRlNTA1NjUwZGY1NGI3NTM4NWZhMGI4N2IifQ=="/>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苹方-简"/>
        <a:ea typeface="苹方-简"/>
        <a:cs typeface=""/>
      </a:majorFont>
      <a:minorFont>
        <a:latin typeface="苹方-简"/>
        <a:ea typeface="苹方-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苹方-简"/>
        <a:ea typeface="苹方-简"/>
        <a:cs typeface=""/>
      </a:majorFont>
      <a:minorFont>
        <a:latin typeface="苹方-简"/>
        <a:ea typeface="苹方-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9738</Words>
  <Application>WPS 演示</Application>
  <PresentationFormat>宽屏</PresentationFormat>
  <Paragraphs>92</Paragraphs>
  <Slides>15</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vt:lpstr>
      <vt:lpstr>宋体</vt:lpstr>
      <vt:lpstr>Wingdings</vt:lpstr>
      <vt:lpstr>Wingdings</vt:lpstr>
      <vt:lpstr>Times New Roman Regular</vt:lpstr>
      <vt:lpstr>Times New Roman</vt:lpstr>
      <vt:lpstr>Times New Roman Italic</vt:lpstr>
      <vt:lpstr>苹方-简</vt:lpstr>
      <vt:lpstr>Segoe Print</vt:lpstr>
      <vt:lpstr>微软雅黑</vt:lpstr>
      <vt:lpstr>Arial Unicode MS</vt:lpstr>
      <vt:lpstr>WPS</vt:lpstr>
      <vt:lpstr>PowerPoint 演示文稿</vt:lpstr>
      <vt:lpstr>伏笔？</vt:lpstr>
      <vt:lpstr>情感/事件层次？</vt:lpstr>
      <vt:lpstr>PowerPoint 演示文稿</vt:lpstr>
      <vt:lpstr>PowerPoint 演示文稿</vt:lpstr>
      <vt:lpstr>PowerPoint 演示文稿</vt:lpstr>
      <vt:lpstr>PowerPoint 演示文稿</vt:lpstr>
      <vt:lpstr>PowerPoint 演示文稿</vt:lpstr>
      <vt:lpstr>PowerPoint 演示文稿</vt:lpstr>
      <vt:lpstr>存在的问题</vt:lpstr>
      <vt:lpstr>PowerPoint 演示文稿</vt:lpstr>
      <vt:lpstr>24.5-6</vt:lpstr>
      <vt:lpstr>PowerPoint 演示文稿</vt:lpstr>
      <vt:lpstr>24.5-9</vt:lpstr>
      <vt:lpstr>25.5-11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Sally</cp:lastModifiedBy>
  <cp:revision>173</cp:revision>
  <dcterms:created xsi:type="dcterms:W3CDTF">2026-05-07T06:45:00Z</dcterms:created>
  <dcterms:modified xsi:type="dcterms:W3CDTF">2026-05-19T03:21:14Z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A935A89763B91A140935FC69CAFDA19F_43</vt:lpwstr>
  </property>
</Properties>
</file>