
<file path=[Content_Types].xml><?xml version="1.0" encoding="utf-8"?>
<Types xmlns="http://schemas.openxmlformats.org/package/2006/content-types">
  <Default Extension="wav" ContentType="audio/x-wav"/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8" r:id="rId3"/>
    <p:sldMasterId id="2147483680" r:id="rId4"/>
    <p:sldMasterId id="2147483692" r:id="rId5"/>
  </p:sldMasterIdLst>
  <p:sldIdLst>
    <p:sldId id="263" r:id="rId6"/>
    <p:sldId id="264" r:id="rId7"/>
    <p:sldId id="261" r:id="rId8"/>
    <p:sldId id="262" r:id="rId9"/>
    <p:sldId id="259" r:id="rId10"/>
    <p:sldId id="260" r:id="rId11"/>
  </p:sldIdLst>
  <p:sldSz cx="12192000" cy="6858000"/>
  <p:notesSz cx="6858000" cy="9144000"/>
  <p:custDataLst>
    <p:tags r:id="rId1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5" userDrawn="1">
          <p15:clr>
            <a:srgbClr val="A4A3A4"/>
          </p15:clr>
        </p15:guide>
        <p15:guide id="2" pos="384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" initials="p" lastIdx="1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95"/>
        <p:guide pos="384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6" Type="http://schemas.openxmlformats.org/officeDocument/2006/relationships/tags" Target="tags/tag144.xml"/><Relationship Id="rId15" Type="http://schemas.openxmlformats.org/officeDocument/2006/relationships/commentAuthors" Target="commentAuthors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image" Target="../media/image1.jpe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7" Type="http://schemas.openxmlformats.org/officeDocument/2006/relationships/tags" Target="../tags/tag68.xml"/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image" Target="../media/image5.png"/><Relationship Id="rId2" Type="http://schemas.openxmlformats.org/officeDocument/2006/relationships/tags" Target="../tags/tag64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7" Type="http://schemas.openxmlformats.org/officeDocument/2006/relationships/tags" Target="../tags/tag73.xml"/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openxmlformats.org/officeDocument/2006/relationships/tags" Target="../tags/tag70.xml"/><Relationship Id="rId3" Type="http://schemas.openxmlformats.org/officeDocument/2006/relationships/image" Target="../media/image1.jpeg"/><Relationship Id="rId2" Type="http://schemas.openxmlformats.org/officeDocument/2006/relationships/tags" Target="../tags/tag69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79.xml"/><Relationship Id="rId8" Type="http://schemas.openxmlformats.org/officeDocument/2006/relationships/tags" Target="../tags/tag78.xml"/><Relationship Id="rId7" Type="http://schemas.openxmlformats.org/officeDocument/2006/relationships/tags" Target="../tags/tag77.xml"/><Relationship Id="rId6" Type="http://schemas.openxmlformats.org/officeDocument/2006/relationships/tags" Target="../tags/tag76.xml"/><Relationship Id="rId5" Type="http://schemas.openxmlformats.org/officeDocument/2006/relationships/image" Target="../media/image3.png"/><Relationship Id="rId4" Type="http://schemas.openxmlformats.org/officeDocument/2006/relationships/tags" Target="../tags/tag75.xml"/><Relationship Id="rId3" Type="http://schemas.openxmlformats.org/officeDocument/2006/relationships/image" Target="../media/image2.png"/><Relationship Id="rId2" Type="http://schemas.openxmlformats.org/officeDocument/2006/relationships/tags" Target="../tags/tag74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86.xml"/><Relationship Id="rId8" Type="http://schemas.openxmlformats.org/officeDocument/2006/relationships/tags" Target="../tags/tag85.xml"/><Relationship Id="rId7" Type="http://schemas.openxmlformats.org/officeDocument/2006/relationships/tags" Target="../tags/tag84.xml"/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image" Target="../media/image6.png"/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93.xml"/><Relationship Id="rId8" Type="http://schemas.openxmlformats.org/officeDocument/2006/relationships/tags" Target="../tags/tag92.xml"/><Relationship Id="rId7" Type="http://schemas.openxmlformats.org/officeDocument/2006/relationships/tags" Target="../tags/tag91.xml"/><Relationship Id="rId6" Type="http://schemas.openxmlformats.org/officeDocument/2006/relationships/tags" Target="../tags/tag90.xml"/><Relationship Id="rId5" Type="http://schemas.openxmlformats.org/officeDocument/2006/relationships/tags" Target="../tags/tag89.xml"/><Relationship Id="rId4" Type="http://schemas.openxmlformats.org/officeDocument/2006/relationships/image" Target="../media/image3.png"/><Relationship Id="rId3" Type="http://schemas.openxmlformats.org/officeDocument/2006/relationships/tags" Target="../tags/tag88.xml"/><Relationship Id="rId2" Type="http://schemas.openxmlformats.org/officeDocument/2006/relationships/tags" Target="../tags/tag87.xml"/><Relationship Id="rId10" Type="http://schemas.openxmlformats.org/officeDocument/2006/relationships/tags" Target="../tags/tag94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101.xml"/><Relationship Id="rId8" Type="http://schemas.openxmlformats.org/officeDocument/2006/relationships/tags" Target="../tags/tag100.xml"/><Relationship Id="rId7" Type="http://schemas.openxmlformats.org/officeDocument/2006/relationships/tags" Target="../tags/tag99.xml"/><Relationship Id="rId6" Type="http://schemas.openxmlformats.org/officeDocument/2006/relationships/tags" Target="../tags/tag98.xml"/><Relationship Id="rId5" Type="http://schemas.openxmlformats.org/officeDocument/2006/relationships/tags" Target="../tags/tag97.xml"/><Relationship Id="rId4" Type="http://schemas.openxmlformats.org/officeDocument/2006/relationships/image" Target="../media/image3.png"/><Relationship Id="rId3" Type="http://schemas.openxmlformats.org/officeDocument/2006/relationships/tags" Target="../tags/tag96.xml"/><Relationship Id="rId2" Type="http://schemas.openxmlformats.org/officeDocument/2006/relationships/tags" Target="../tags/tag95.xml"/><Relationship Id="rId10" Type="http://schemas.openxmlformats.org/officeDocument/2006/relationships/tags" Target="../tags/tag102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109.xml"/><Relationship Id="rId8" Type="http://schemas.openxmlformats.org/officeDocument/2006/relationships/tags" Target="../tags/tag108.xml"/><Relationship Id="rId7" Type="http://schemas.openxmlformats.org/officeDocument/2006/relationships/tags" Target="../tags/tag107.xml"/><Relationship Id="rId6" Type="http://schemas.openxmlformats.org/officeDocument/2006/relationships/tags" Target="../tags/tag106.xml"/><Relationship Id="rId5" Type="http://schemas.openxmlformats.org/officeDocument/2006/relationships/tags" Target="../tags/tag105.xml"/><Relationship Id="rId4" Type="http://schemas.openxmlformats.org/officeDocument/2006/relationships/image" Target="../media/image3.png"/><Relationship Id="rId3" Type="http://schemas.openxmlformats.org/officeDocument/2006/relationships/tags" Target="../tags/tag104.xml"/><Relationship Id="rId2" Type="http://schemas.openxmlformats.org/officeDocument/2006/relationships/tags" Target="../tags/tag103.xml"/><Relationship Id="rId10" Type="http://schemas.openxmlformats.org/officeDocument/2006/relationships/tags" Target="../tags/tag110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116.xml"/><Relationship Id="rId8" Type="http://schemas.openxmlformats.org/officeDocument/2006/relationships/tags" Target="../tags/tag115.xml"/><Relationship Id="rId7" Type="http://schemas.openxmlformats.org/officeDocument/2006/relationships/tags" Target="../tags/tag114.xml"/><Relationship Id="rId6" Type="http://schemas.openxmlformats.org/officeDocument/2006/relationships/image" Target="../media/image2.png"/><Relationship Id="rId5" Type="http://schemas.openxmlformats.org/officeDocument/2006/relationships/tags" Target="../tags/tag113.xml"/><Relationship Id="rId4" Type="http://schemas.openxmlformats.org/officeDocument/2006/relationships/image" Target="../media/image3.png"/><Relationship Id="rId3" Type="http://schemas.openxmlformats.org/officeDocument/2006/relationships/tags" Target="../tags/tag112.xml"/><Relationship Id="rId2" Type="http://schemas.openxmlformats.org/officeDocument/2006/relationships/tags" Target="../tags/tag111.xml"/><Relationship Id="rId14" Type="http://schemas.openxmlformats.org/officeDocument/2006/relationships/tags" Target="../tags/tag121.xml"/><Relationship Id="rId13" Type="http://schemas.openxmlformats.org/officeDocument/2006/relationships/tags" Target="../tags/tag120.xml"/><Relationship Id="rId12" Type="http://schemas.openxmlformats.org/officeDocument/2006/relationships/tags" Target="../tags/tag119.xml"/><Relationship Id="rId11" Type="http://schemas.openxmlformats.org/officeDocument/2006/relationships/tags" Target="../tags/tag118.xml"/><Relationship Id="rId10" Type="http://schemas.openxmlformats.org/officeDocument/2006/relationships/tags" Target="../tags/tag117.xm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127.xml"/><Relationship Id="rId8" Type="http://schemas.openxmlformats.org/officeDocument/2006/relationships/tags" Target="../tags/tag126.xml"/><Relationship Id="rId7" Type="http://schemas.openxmlformats.org/officeDocument/2006/relationships/tags" Target="../tags/tag125.xml"/><Relationship Id="rId6" Type="http://schemas.openxmlformats.org/officeDocument/2006/relationships/image" Target="../media/image8.png"/><Relationship Id="rId5" Type="http://schemas.openxmlformats.org/officeDocument/2006/relationships/tags" Target="../tags/tag124.xml"/><Relationship Id="rId4" Type="http://schemas.openxmlformats.org/officeDocument/2006/relationships/image" Target="../media/image7.png"/><Relationship Id="rId3" Type="http://schemas.openxmlformats.org/officeDocument/2006/relationships/tags" Target="../tags/tag123.xml"/><Relationship Id="rId2" Type="http://schemas.openxmlformats.org/officeDocument/2006/relationships/tags" Target="../tags/tag122.xml"/><Relationship Id="rId11" Type="http://schemas.openxmlformats.org/officeDocument/2006/relationships/tags" Target="../tags/tag129.xml"/><Relationship Id="rId10" Type="http://schemas.openxmlformats.org/officeDocument/2006/relationships/tags" Target="../tags/tag128.xml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image" Target="../media/image3.png"/><Relationship Id="rId5" Type="http://schemas.openxmlformats.org/officeDocument/2006/relationships/tags" Target="../tags/tag8.xml"/><Relationship Id="rId4" Type="http://schemas.openxmlformats.org/officeDocument/2006/relationships/image" Target="../media/image2.png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1" Type="http://schemas.openxmlformats.org/officeDocument/2006/relationships/tags" Target="../tags/tag13.xml"/><Relationship Id="rId10" Type="http://schemas.openxmlformats.org/officeDocument/2006/relationships/tags" Target="../tags/tag12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7" Type="http://schemas.openxmlformats.org/officeDocument/2006/relationships/tags" Target="../tags/tag18.xml"/><Relationship Id="rId6" Type="http://schemas.openxmlformats.org/officeDocument/2006/relationships/tags" Target="../tags/tag17.xml"/><Relationship Id="rId5" Type="http://schemas.openxmlformats.org/officeDocument/2006/relationships/tags" Target="../tags/tag16.xml"/><Relationship Id="rId4" Type="http://schemas.openxmlformats.org/officeDocument/2006/relationships/tags" Target="../tags/tag15.xml"/><Relationship Id="rId3" Type="http://schemas.openxmlformats.org/officeDocument/2006/relationships/image" Target="../media/image1.jpeg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24.xml"/><Relationship Id="rId8" Type="http://schemas.openxmlformats.org/officeDocument/2006/relationships/tags" Target="../tags/tag23.xml"/><Relationship Id="rId7" Type="http://schemas.openxmlformats.org/officeDocument/2006/relationships/tags" Target="../tags/tag22.xml"/><Relationship Id="rId6" Type="http://schemas.openxmlformats.org/officeDocument/2006/relationships/image" Target="../media/image3.png"/><Relationship Id="rId5" Type="http://schemas.openxmlformats.org/officeDocument/2006/relationships/tags" Target="../tags/tag21.xml"/><Relationship Id="rId4" Type="http://schemas.openxmlformats.org/officeDocument/2006/relationships/image" Target="../media/image2.png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2" Type="http://schemas.openxmlformats.org/officeDocument/2006/relationships/tags" Target="../tags/tag27.xml"/><Relationship Id="rId11" Type="http://schemas.openxmlformats.org/officeDocument/2006/relationships/tags" Target="../tags/tag26.xml"/><Relationship Id="rId10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33.xml"/><Relationship Id="rId8" Type="http://schemas.openxmlformats.org/officeDocument/2006/relationships/tags" Target="../tags/tag32.xml"/><Relationship Id="rId7" Type="http://schemas.openxmlformats.org/officeDocument/2006/relationships/tags" Target="../tags/tag31.xml"/><Relationship Id="rId6" Type="http://schemas.openxmlformats.org/officeDocument/2006/relationships/image" Target="../media/image3.png"/><Relationship Id="rId5" Type="http://schemas.openxmlformats.org/officeDocument/2006/relationships/tags" Target="../tags/tag30.xml"/><Relationship Id="rId4" Type="http://schemas.openxmlformats.org/officeDocument/2006/relationships/image" Target="../media/image2.png"/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4" Type="http://schemas.openxmlformats.org/officeDocument/2006/relationships/tags" Target="../tags/tag38.xml"/><Relationship Id="rId13" Type="http://schemas.openxmlformats.org/officeDocument/2006/relationships/tags" Target="../tags/tag37.xml"/><Relationship Id="rId12" Type="http://schemas.openxmlformats.org/officeDocument/2006/relationships/tags" Target="../tags/tag36.xml"/><Relationship Id="rId11" Type="http://schemas.openxmlformats.org/officeDocument/2006/relationships/tags" Target="../tags/tag35.xml"/><Relationship Id="rId10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44.xml"/><Relationship Id="rId8" Type="http://schemas.openxmlformats.org/officeDocument/2006/relationships/tags" Target="../tags/tag43.xml"/><Relationship Id="rId7" Type="http://schemas.openxmlformats.org/officeDocument/2006/relationships/tags" Target="../tags/tag42.xml"/><Relationship Id="rId6" Type="http://schemas.openxmlformats.org/officeDocument/2006/relationships/image" Target="../media/image3.png"/><Relationship Id="rId5" Type="http://schemas.openxmlformats.org/officeDocument/2006/relationships/tags" Target="../tags/tag41.xml"/><Relationship Id="rId4" Type="http://schemas.openxmlformats.org/officeDocument/2006/relationships/image" Target="../media/image2.png"/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0" Type="http://schemas.openxmlformats.org/officeDocument/2006/relationships/tags" Target="../tags/tag45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48.xml"/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9" Type="http://schemas.openxmlformats.org/officeDocument/2006/relationships/tags" Target="../tags/tag54.xml"/><Relationship Id="rId8" Type="http://schemas.openxmlformats.org/officeDocument/2006/relationships/tags" Target="../tags/tag53.xml"/><Relationship Id="rId7" Type="http://schemas.openxmlformats.org/officeDocument/2006/relationships/tags" Target="../tags/tag52.xml"/><Relationship Id="rId6" Type="http://schemas.openxmlformats.org/officeDocument/2006/relationships/image" Target="../media/image3.png"/><Relationship Id="rId5" Type="http://schemas.openxmlformats.org/officeDocument/2006/relationships/tags" Target="../tags/tag51.xml"/><Relationship Id="rId4" Type="http://schemas.openxmlformats.org/officeDocument/2006/relationships/image" Target="../media/image2.png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2" Type="http://schemas.openxmlformats.org/officeDocument/2006/relationships/tags" Target="../tags/tag57.xml"/><Relationship Id="rId11" Type="http://schemas.openxmlformats.org/officeDocument/2006/relationships/tags" Target="../tags/tag56.xml"/><Relationship Id="rId10" Type="http://schemas.openxmlformats.org/officeDocument/2006/relationships/tags" Target="../tags/tag55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tags" Target="../tags/tag63.xml"/><Relationship Id="rId7" Type="http://schemas.openxmlformats.org/officeDocument/2006/relationships/tags" Target="../tags/tag62.xml"/><Relationship Id="rId6" Type="http://schemas.openxmlformats.org/officeDocument/2006/relationships/tags" Target="../tags/tag61.xml"/><Relationship Id="rId5" Type="http://schemas.openxmlformats.org/officeDocument/2006/relationships/tags" Target="../tags/tag60.xml"/><Relationship Id="rId4" Type="http://schemas.openxmlformats.org/officeDocument/2006/relationships/tags" Target="../tags/tag59.xml"/><Relationship Id="rId3" Type="http://schemas.openxmlformats.org/officeDocument/2006/relationships/image" Target="../media/image4.png"/><Relationship Id="rId2" Type="http://schemas.openxmlformats.org/officeDocument/2006/relationships/tags" Target="../tags/tag58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30593" y="421123"/>
            <a:ext cx="7130815" cy="6044782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4"/>
            </p:custDataLst>
          </p:nvPr>
        </p:nvSpPr>
        <p:spPr>
          <a:xfrm>
            <a:off x="4347211" y="2423326"/>
            <a:ext cx="3497579" cy="1828800"/>
          </a:xfrm>
        </p:spPr>
        <p:txBody>
          <a:bodyPr lIns="90000" tIns="46800" rIns="90000" bIns="46800" anchor="ctr" anchorCtr="0">
            <a:normAutofit/>
          </a:bodyPr>
          <a:lstStyle>
            <a:lvl1pPr algn="ctr">
              <a:defRPr sz="4050" spc="600" baseline="0">
                <a:solidFill>
                  <a:schemeClr val="accent1"/>
                </a:solidFill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树叶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rot="21300000">
            <a:off x="10842501" y="6092411"/>
            <a:ext cx="1893932" cy="831642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669931" y="952508"/>
            <a:ext cx="10852237" cy="5388907"/>
          </a:xfrm>
        </p:spPr>
        <p:txBody>
          <a:bodyPr/>
          <a:lstStyle>
            <a:lvl1pPr>
              <a:defRPr baseline="0"/>
            </a:lvl1pPr>
            <a:lvl2pPr>
              <a:defRPr baseline="0"/>
            </a:lvl2pPr>
            <a:lvl3pPr>
              <a:defRPr baseline="0"/>
            </a:lvl3pPr>
            <a:lvl4pPr>
              <a:defRPr baseline="0"/>
            </a:lvl4pPr>
            <a:lvl5pPr>
              <a:defRPr baseline="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30593" y="421123"/>
            <a:ext cx="7130815" cy="6044782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4014312" y="2656114"/>
            <a:ext cx="4179569" cy="1309576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4950" b="1" i="0" u="none" strike="noStrike" kern="1200" cap="none" spc="600" normalizeH="0" baseline="0" noProof="1">
                <a:solidFill>
                  <a:schemeClr val="accent1"/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编辑标题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小鸟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75565" y="-109855"/>
            <a:ext cx="1268095" cy="851535"/>
          </a:xfrm>
          <a:prstGeom prst="rect">
            <a:avLst/>
          </a:prstGeom>
        </p:spPr>
      </p:pic>
      <p:pic>
        <p:nvPicPr>
          <p:cNvPr id="6" name="图片 5" descr="绿叶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468100" y="5814060"/>
            <a:ext cx="542925" cy="1149350"/>
          </a:xfrm>
          <a:prstGeom prst="rect">
            <a:avLst/>
          </a:prstGeom>
        </p:spPr>
      </p:pic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7" name="标题 6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/>
        <p:txBody>
          <a:bodyPr>
            <a:normAutofit/>
          </a:bodyPr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>
            <p:custDataLst>
              <p:tags r:id="rId2"/>
            </p:custDataLst>
          </p:nvPr>
        </p:nvSpPr>
        <p:spPr>
          <a:xfrm>
            <a:off x="248285" y="273050"/>
            <a:ext cx="11692255" cy="63119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1350">
              <a:sym typeface="+mn-ea"/>
            </a:endParaRPr>
          </a:p>
        </p:txBody>
      </p:sp>
      <p:pic>
        <p:nvPicPr>
          <p:cNvPr id="12" name="图片 11" descr="树叶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21300000">
            <a:off x="10346021" y="5903811"/>
            <a:ext cx="2188267" cy="960886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282871" y="1249200"/>
            <a:ext cx="9626400" cy="723600"/>
          </a:xfrm>
        </p:spPr>
        <p:txBody>
          <a:bodyPr anchor="ctr">
            <a:normAutofit/>
          </a:bodyPr>
          <a:lstStyle>
            <a:lvl1pPr>
              <a:defRPr sz="2400"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sz="1050" baseline="0"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sz="1050" baseline="0"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sz="1050" baseline="0"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sz="1050" baseline="0"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sz="1050" baseline="0"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1350">
              <a:sym typeface="+mn-ea"/>
            </a:endParaRPr>
          </a:p>
        </p:txBody>
      </p:sp>
      <p:pic>
        <p:nvPicPr>
          <p:cNvPr id="11" name="图片 10" descr="绿叶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flipH="1">
            <a:off x="168409" y="5732478"/>
            <a:ext cx="542925" cy="114935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>
            <a:normAutofit/>
          </a:bodyPr>
          <a:lstStyle>
            <a:lvl1pPr>
              <a:defRPr sz="2700"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单击编辑标题</a:t>
            </a: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sz="1050" baseline="0"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sz="1050" baseline="0"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sz="1050" baseline="0"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sz="1050" baseline="0"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sz="1050" baseline="0"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5101200" y="769939"/>
            <a:ext cx="6480000" cy="5087937"/>
          </a:xfrm>
        </p:spPr>
        <p:txBody>
          <a:bodyPr/>
          <a:lstStyle>
            <a:lvl1pPr>
              <a:defRPr sz="1050" baseline="0"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sz="1050" baseline="0"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sz="1050" baseline="0"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sz="1050" baseline="0"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sz="1050" baseline="0"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1350">
              <a:sym typeface="+mn-ea"/>
            </a:endParaRPr>
          </a:p>
        </p:txBody>
      </p:sp>
      <p:pic>
        <p:nvPicPr>
          <p:cNvPr id="6" name="图片 5" descr="绿叶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649075" y="5711825"/>
            <a:ext cx="542925" cy="114935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>
            <a:normAutofit/>
          </a:bodyPr>
          <a:lstStyle>
            <a:lvl1pPr algn="ctr">
              <a:defRPr sz="2700"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sz="1050" baseline="0"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sz="1050" baseline="0"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sz="1050" baseline="0"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sz="1050" baseline="0"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sz="1050" baseline="0"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1350">
              <a:sym typeface="+mn-ea"/>
            </a:endParaRPr>
          </a:p>
        </p:txBody>
      </p:sp>
      <p:pic>
        <p:nvPicPr>
          <p:cNvPr id="6" name="图片 5" descr="绿叶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649075" y="5786120"/>
            <a:ext cx="542925" cy="114935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>
            <a:normAutofit/>
          </a:bodyPr>
          <a:lstStyle>
            <a:lvl1pPr algn="ctr">
              <a:defRPr sz="2400"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sz="1050" baseline="0"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sz="1050" baseline="0"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sz="1050" baseline="0"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sz="1050" baseline="0"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sz="1050" baseline="0"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8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 marL="0" indent="0">
              <a:buNone/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127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1350">
              <a:sym typeface="+mn-ea"/>
            </a:endParaRPr>
          </a:p>
        </p:txBody>
      </p:sp>
      <p:pic>
        <p:nvPicPr>
          <p:cNvPr id="6" name="图片 5" descr="绿叶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468100" y="5814060"/>
            <a:ext cx="542925" cy="1149350"/>
          </a:xfrm>
          <a:prstGeom prst="rect">
            <a:avLst/>
          </a:prstGeom>
        </p:spPr>
      </p:pic>
      <p:pic>
        <p:nvPicPr>
          <p:cNvPr id="8" name="图片 7" descr="小鸟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rot="600000" flipV="1">
            <a:off x="-93345" y="6113145"/>
            <a:ext cx="1268095" cy="85153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579755" y="237490"/>
            <a:ext cx="11037571" cy="534035"/>
          </a:xfrm>
        </p:spPr>
        <p:txBody>
          <a:bodyPr>
            <a:normAutofit/>
          </a:bodyPr>
          <a:lstStyle>
            <a:lvl1pPr>
              <a:defRPr sz="2400"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1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sz="1050" baseline="0"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sz="1050" baseline="0"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sz="1050" baseline="0"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sz="1050" baseline="0"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sz="1050" baseline="0"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2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sz="1050" baseline="0"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sz="1050" baseline="0"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sz="1050" baseline="0"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sz="1050" baseline="0"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sz="1050" baseline="0"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3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sz="1050"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4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sz="1050"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1350">
              <a:sym typeface="+mn-ea"/>
            </a:endParaRPr>
          </a:p>
        </p:txBody>
      </p:sp>
      <p:pic>
        <p:nvPicPr>
          <p:cNvPr id="8" name="图片 7" descr="绿叶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flipH="1">
            <a:off x="128271" y="64770"/>
            <a:ext cx="850265" cy="1800225"/>
          </a:xfrm>
          <a:prstGeom prst="rect">
            <a:avLst/>
          </a:prstGeom>
        </p:spPr>
      </p:pic>
      <p:pic>
        <p:nvPicPr>
          <p:cNvPr id="12" name="图片 11" descr="树叶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rot="21300000">
            <a:off x="9405620" y="5229225"/>
            <a:ext cx="4143375" cy="181927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>
            <a:normAutofit/>
          </a:bodyPr>
          <a:lstStyle>
            <a:lvl1pPr algn="ctr">
              <a:defRPr sz="4500"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>
            <p:custDataLst>
              <p:tags r:id="rId2"/>
            </p:custDataLst>
          </p:nvPr>
        </p:nvGrpSpPr>
        <p:grpSpPr>
          <a:xfrm>
            <a:off x="-75565" y="-109855"/>
            <a:ext cx="12086591" cy="7073265"/>
            <a:chOff x="-75565" y="-109855"/>
            <a:chExt cx="12086590" cy="7073265"/>
          </a:xfrm>
        </p:grpSpPr>
        <p:pic>
          <p:nvPicPr>
            <p:cNvPr id="8" name="图片 7" descr="小鸟"/>
            <p:cNvPicPr>
              <a:picLocks noChangeAspect="1"/>
            </p:cNvPicPr>
            <p:nvPr userDrawn="1"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-75565" y="-109855"/>
              <a:ext cx="1268095" cy="851535"/>
            </a:xfrm>
            <a:prstGeom prst="rect">
              <a:avLst/>
            </a:prstGeom>
          </p:spPr>
        </p:pic>
        <p:pic>
          <p:nvPicPr>
            <p:cNvPr id="9" name="图片 8" descr="绿叶"/>
            <p:cNvPicPr>
              <a:picLocks noChangeAspect="1"/>
            </p:cNvPicPr>
            <p:nvPr userDrawn="1"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11468100" y="5814060"/>
              <a:ext cx="542925" cy="1149350"/>
            </a:xfrm>
            <a:prstGeom prst="rect">
              <a:avLst/>
            </a:prstGeom>
          </p:spPr>
        </p:pic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69883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8"/>
            </p:custDataLst>
          </p:nvPr>
        </p:nvSpPr>
        <p:spPr>
          <a:xfrm>
            <a:off x="669883" y="952508"/>
            <a:ext cx="10852237" cy="5388907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 showMasterSp="0">
  <p:cSld name="标题幻灯片">
    <p:bg>
      <p:bgPr>
        <a:solidFill>
          <a:srgbClr val="906D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3073" descr="Canvas"/>
          <p:cNvSpPr>
            <a:spLocks noChangeArrowheads="1"/>
          </p:cNvSpPr>
          <p:nvPr/>
        </p:nvSpPr>
        <p:spPr bwMode="auto">
          <a:xfrm>
            <a:off x="704851" y="201613"/>
            <a:ext cx="11197167" cy="6467475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051" name="图片 3074" descr="minispi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800"/>
            <a:ext cx="1574800" cy="42862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矩形 3075" descr="Canvas"/>
          <p:cNvSpPr>
            <a:spLocks noChangeArrowheads="1"/>
          </p:cNvSpPr>
          <p:nvPr/>
        </p:nvSpPr>
        <p:spPr bwMode="auto">
          <a:xfrm>
            <a:off x="795867" y="4130675"/>
            <a:ext cx="1388533" cy="4572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053" name="图片 3076" descr="minispir"/>
          <p:cNvPicPr>
            <a:picLocks noChangeAspect="1"/>
          </p:cNvPicPr>
          <p:nvPr/>
        </p:nvPicPr>
        <p:blipFill>
          <a:blip r:embed="rId3"/>
          <a:srcRect t="39999"/>
          <a:stretch>
            <a:fillRect/>
          </a:stretch>
        </p:blipFill>
        <p:spPr>
          <a:xfrm>
            <a:off x="0" y="4222750"/>
            <a:ext cx="1574800" cy="2571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8" name="标题 3077"/>
          <p:cNvSpPr>
            <a:spLocks noGrp="1"/>
          </p:cNvSpPr>
          <p:nvPr>
            <p:ph type="ctrTitle"/>
          </p:nvPr>
        </p:nvSpPr>
        <p:spPr>
          <a:xfrm>
            <a:off x="1219200" y="2057400"/>
            <a:ext cx="10295467" cy="114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lvl="0">
              <a:defRPr/>
            </a:lvl1pPr>
          </a:lstStyle>
          <a:p>
            <a:pPr lvl="0"/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079" name="副标题 3078"/>
          <p:cNvSpPr>
            <a:spLocks noGrp="1"/>
          </p:cNvSpPr>
          <p:nvPr>
            <p:ph type="subTitle" idx="1"/>
          </p:nvPr>
        </p:nvSpPr>
        <p:spPr>
          <a:xfrm>
            <a:off x="2167467" y="3886200"/>
            <a:ext cx="8534400" cy="17716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>
              <a:buNone/>
              <a:defRPr/>
            </a:lvl1pPr>
            <a:lvl2pPr marL="457200" lvl="1" indent="0" algn="ctr">
              <a:buNone/>
              <a:defRPr/>
            </a:lvl2pPr>
            <a:lvl3pPr marL="914400" lvl="2" indent="0" algn="ctr">
              <a:buNone/>
              <a:defRPr/>
            </a:lvl3pPr>
            <a:lvl4pPr marL="1371600" lvl="3" indent="0" algn="ctr">
              <a:buNone/>
              <a:defRPr/>
            </a:lvl4pPr>
            <a:lvl5pPr marL="1828800" lvl="4" indent="0" algn="ctr">
              <a:buNone/>
              <a:defRPr/>
            </a:lvl5pPr>
          </a:lstStyle>
          <a:p>
            <a:pPr lvl="0"/>
            <a:r>
              <a:rPr lang="zh-CN" altLang="en-US" noProof="1"/>
              <a:t>单击此处编辑母版副标题样式</a:t>
            </a:r>
            <a:endParaRPr lang="zh-CN" altLang="en-US" noProof="1"/>
          </a:p>
        </p:txBody>
      </p:sp>
      <p:sp>
        <p:nvSpPr>
          <p:cNvPr id="15" name="日期占位符 3082"/>
          <p:cNvSpPr>
            <a:spLocks noGrp="1"/>
          </p:cNvSpPr>
          <p:nvPr>
            <p:ph type="dt" sz="quarter" idx="2"/>
          </p:nvPr>
        </p:nvSpPr>
        <p:spPr>
          <a:xfrm>
            <a:off x="1445684" y="6096000"/>
            <a:ext cx="2540000" cy="457200"/>
          </a:xfrm>
          <a:prstGeom prst="rect">
            <a:avLst/>
          </a:prstGeom>
        </p:spPr>
        <p:txBody>
          <a:bodyPr anchor="t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页脚占位符 3083"/>
          <p:cNvSpPr>
            <a:spLocks noGrp="1"/>
          </p:cNvSpPr>
          <p:nvPr>
            <p:ph type="ftr" sz="quarter" idx="3"/>
          </p:nvPr>
        </p:nvSpPr>
        <p:spPr>
          <a:xfrm>
            <a:off x="4696884" y="6096000"/>
            <a:ext cx="3860800" cy="457200"/>
          </a:xfrm>
          <a:prstGeom prst="rect">
            <a:avLst/>
          </a:prstGeom>
        </p:spPr>
        <p:txBody>
          <a:bodyPr anchor="t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7" name="灯片编号占位符 3084"/>
          <p:cNvSpPr>
            <a:spLocks noGrp="1"/>
          </p:cNvSpPr>
          <p:nvPr>
            <p:ph type="sldNum" sz="quarter" idx="4"/>
          </p:nvPr>
        </p:nvSpPr>
        <p:spPr>
          <a:xfrm>
            <a:off x="9268884" y="6096000"/>
            <a:ext cx="2540000" cy="457200"/>
          </a:xfrm>
          <a:prstGeom prst="rect">
            <a:avLst/>
          </a:prstGeom>
        </p:spPr>
        <p:txBody>
          <a:bodyPr anchor="t"/>
          <a:lstStyle>
            <a:lvl1pPr algn="r"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9E63AFD-A30D-4374-AE87-583A868C8084}" type="slidenum">
              <a:rPr kumimoji="0" lang="zh-CN" altLang="en-US" sz="1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</a:fld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89C0EF7-21C5-4C80-AD3F-CF51F9502539}" type="slidenum">
              <a:rPr kumimoji="0" lang="zh-CN" altLang="en-US" sz="1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</a:fld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89C0EF7-21C5-4C80-AD3F-CF51F9502539}" type="slidenum">
              <a:rPr kumimoji="0" lang="zh-CN" altLang="en-US" sz="1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</a:fld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422400" y="1752600"/>
            <a:ext cx="4978400" cy="4114800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604000" y="1752600"/>
            <a:ext cx="4978400" cy="4114800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89C0EF7-21C5-4C80-AD3F-CF51F9502539}" type="slidenum">
              <a:rPr kumimoji="0" lang="zh-CN" altLang="en-US" sz="1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</a:fld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8"/>
            <a:ext cx="4873575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89C0EF7-21C5-4C80-AD3F-CF51F9502539}" type="slidenum">
              <a:rPr kumimoji="0" lang="zh-CN" altLang="en-US" sz="1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</a:fld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89C0EF7-21C5-4C80-AD3F-CF51F9502539}" type="slidenum">
              <a:rPr kumimoji="0" lang="zh-CN" altLang="en-US" sz="1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</a:fld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89C0EF7-21C5-4C80-AD3F-CF51F9502539}" type="slidenum">
              <a:rPr kumimoji="0" lang="zh-CN" altLang="en-US" sz="1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</a:fld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89C0EF7-21C5-4C80-AD3F-CF51F9502539}" type="slidenum">
              <a:rPr kumimoji="0" lang="zh-CN" altLang="en-US" sz="1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</a:fld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89C0EF7-21C5-4C80-AD3F-CF51F9502539}" type="slidenum">
              <a:rPr kumimoji="0" lang="zh-CN" altLang="en-US" sz="1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</a:fld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89C0EF7-21C5-4C80-AD3F-CF51F9502539}" type="slidenum">
              <a:rPr kumimoji="0" lang="zh-CN" altLang="en-US" sz="1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</a:fld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30593" y="421123"/>
            <a:ext cx="7130815" cy="6044782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4384832" y="3530241"/>
            <a:ext cx="3422337" cy="768536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3000" u="none" strike="noStrike" kern="1200" cap="none" spc="300" normalizeH="0" baseline="0">
                <a:solidFill>
                  <a:schemeClr val="accent1"/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r>
              <a:rPr lang="zh-CN" altLang="en-US"/>
              <a:t>编辑标题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042400" y="381000"/>
            <a:ext cx="2540000" cy="5486400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422400" y="381000"/>
            <a:ext cx="7472753" cy="5486400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89C0EF7-21C5-4C80-AD3F-CF51F9502539}" type="slidenum">
              <a:rPr kumimoji="0" lang="zh-CN" altLang="en-US" sz="1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</a:fld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3213100"/>
            <a:ext cx="12192000" cy="3644900"/>
          </a:xfrm>
          <a:prstGeom prst="rect">
            <a:avLst/>
          </a:prstGeom>
          <a:solidFill>
            <a:srgbClr val="FA24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1600"/>
          </a:p>
        </p:txBody>
      </p:sp>
      <p:pic>
        <p:nvPicPr>
          <p:cNvPr id="10" name="Picture 3" descr="C:\Users\Nir\Desktop\未vv标题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1"/>
          <a:stretch>
            <a:fillRect/>
          </a:stretch>
        </p:blipFill>
        <p:spPr bwMode="auto">
          <a:xfrm>
            <a:off x="4788959" y="957782"/>
            <a:ext cx="7186083" cy="5640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041F6-E863-419A-9654-A82CFD72BE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E69D-8133-4690-A628-708D43965F5C}" type="slidenum">
              <a:rPr lang="zh-CN" altLang="en-US" smtClean="0"/>
            </a:fld>
            <a:endParaRPr lang="zh-CN" altLang="en-US"/>
          </a:p>
        </p:txBody>
      </p:sp>
      <p:sp>
        <p:nvSpPr>
          <p:cNvPr id="3" name="KSO_CT2"/>
          <p:cNvSpPr>
            <a:spLocks noGrp="1"/>
          </p:cNvSpPr>
          <p:nvPr>
            <p:ph type="subTitle" idx="1" hasCustomPrompt="1"/>
          </p:nvPr>
        </p:nvSpPr>
        <p:spPr>
          <a:xfrm>
            <a:off x="1099188" y="3720650"/>
            <a:ext cx="5360704" cy="467211"/>
          </a:xfrm>
          <a:noFill/>
        </p:spPr>
        <p:txBody>
          <a:bodyPr>
            <a:noAutofit/>
          </a:bodyPr>
          <a:lstStyle>
            <a:lvl1pPr marL="0" indent="0" algn="l">
              <a:buNone/>
              <a:defRPr sz="1800">
                <a:solidFill>
                  <a:srgbClr val="FFFFFF"/>
                </a:solidFill>
                <a:effectLst/>
                <a:latin typeface="+mn-ea"/>
                <a:ea typeface="+mn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单击此处添加您的副标题</a:t>
            </a:r>
            <a:endParaRPr lang="zh-CN" altLang="en-US" dirty="0"/>
          </a:p>
        </p:txBody>
      </p:sp>
      <p:sp>
        <p:nvSpPr>
          <p:cNvPr id="7" name="KSO_CT1"/>
          <p:cNvSpPr>
            <a:spLocks noGrp="1"/>
          </p:cNvSpPr>
          <p:nvPr>
            <p:ph type="title" hasCustomPrompt="1"/>
          </p:nvPr>
        </p:nvSpPr>
        <p:spPr>
          <a:xfrm>
            <a:off x="1099188" y="1242662"/>
            <a:ext cx="6568438" cy="1300513"/>
          </a:xfrm>
        </p:spPr>
        <p:txBody>
          <a:bodyPr>
            <a:noAutofit/>
          </a:bodyPr>
          <a:lstStyle>
            <a:lvl1pPr algn="l">
              <a:lnSpc>
                <a:spcPct val="110000"/>
              </a:lnSpc>
              <a:defRPr sz="3600" b="0" baseline="0">
                <a:solidFill>
                  <a:srgbClr val="C00000"/>
                </a:solidFill>
                <a:effectLst/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单击此处添加您的标题文字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</p:txBody>
      </p:sp>
      <p:sp>
        <p:nvSpPr>
          <p:cNvPr id="4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041F6-E863-419A-9654-A82CFD72BE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E69D-8133-4690-A628-708D43965F5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ST1"/>
          <p:cNvSpPr>
            <a:spLocks noGrp="1"/>
          </p:cNvSpPr>
          <p:nvPr>
            <p:ph type="title" hasCustomPrompt="1"/>
          </p:nvPr>
        </p:nvSpPr>
        <p:spPr>
          <a:xfrm>
            <a:off x="2098675" y="2108200"/>
            <a:ext cx="7994651" cy="1235075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tx2"/>
                </a:solidFill>
                <a:effectLst/>
              </a:defRPr>
            </a:lvl1pPr>
          </a:lstStyle>
          <a:p>
            <a:r>
              <a:rPr lang="zh-CN" altLang="en-US" dirty="0"/>
              <a:t>此处添加您的标题</a:t>
            </a:r>
            <a:endParaRPr lang="en-US" dirty="0"/>
          </a:p>
        </p:txBody>
      </p:sp>
      <p:sp>
        <p:nvSpPr>
          <p:cNvPr id="3" name="KSO_ST2"/>
          <p:cNvSpPr>
            <a:spLocks noGrp="1"/>
          </p:cNvSpPr>
          <p:nvPr>
            <p:ph type="body" idx="1" hasCustomPrompt="1"/>
          </p:nvPr>
        </p:nvSpPr>
        <p:spPr>
          <a:xfrm>
            <a:off x="4050893" y="3400425"/>
            <a:ext cx="4090217" cy="357478"/>
          </a:xfrm>
          <a:prstGeom prst="roundRect">
            <a:avLst>
              <a:gd name="adj" fmla="val 50000"/>
            </a:avLst>
          </a:prstGeom>
          <a:solidFill>
            <a:schemeClr val="tx2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/>
              <a:t>单击此处添加您的副标题</a:t>
            </a:r>
            <a:endParaRPr lang="en-US" altLang="zh-CN" dirty="0"/>
          </a:p>
        </p:txBody>
      </p:sp>
      <p:sp>
        <p:nvSpPr>
          <p:cNvPr id="4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041F6-E863-419A-9654-A82CFD72BE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E69D-8133-4690-A628-708D43965F5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sz="half" idx="1" hasCustomPrompt="1"/>
          </p:nvPr>
        </p:nvSpPr>
        <p:spPr>
          <a:xfrm>
            <a:off x="1399823" y="1244601"/>
            <a:ext cx="5080000" cy="4932363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</p:txBody>
      </p:sp>
      <p:sp>
        <p:nvSpPr>
          <p:cNvPr id="4" name="KSO_BC2"/>
          <p:cNvSpPr>
            <a:spLocks noGrp="1"/>
          </p:cNvSpPr>
          <p:nvPr>
            <p:ph sz="half" idx="2" hasCustomPrompt="1"/>
          </p:nvPr>
        </p:nvSpPr>
        <p:spPr>
          <a:xfrm>
            <a:off x="6519333" y="1244601"/>
            <a:ext cx="5094116" cy="4932363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</p:txBody>
      </p:sp>
      <p:sp>
        <p:nvSpPr>
          <p:cNvPr id="5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041F6-E863-419A-9654-A82CFD72BE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E69D-8133-4690-A628-708D43965F5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2302932" y="118532"/>
            <a:ext cx="9312101" cy="71702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99435" y="1376362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KSO_BC1"/>
          <p:cNvSpPr>
            <a:spLocks noGrp="1"/>
          </p:cNvSpPr>
          <p:nvPr>
            <p:ph sz="half" idx="2" hasCustomPrompt="1"/>
          </p:nvPr>
        </p:nvSpPr>
        <p:spPr>
          <a:xfrm>
            <a:off x="1099435" y="2200274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431846" y="1376362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KSO_BC2"/>
          <p:cNvSpPr>
            <a:spLocks noGrp="1"/>
          </p:cNvSpPr>
          <p:nvPr>
            <p:ph sz="quarter" idx="4" hasCustomPrompt="1"/>
          </p:nvPr>
        </p:nvSpPr>
        <p:spPr>
          <a:xfrm>
            <a:off x="6431846" y="2200274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</p:txBody>
      </p:sp>
      <p:sp>
        <p:nvSpPr>
          <p:cNvPr id="7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041F6-E863-419A-9654-A82CFD72BE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E69D-8133-4690-A628-708D43965F5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041F6-E863-419A-9654-A82CFD72BE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E69D-8133-4690-A628-708D43965F5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041F6-E863-419A-9654-A82CFD72BE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E69D-8133-4690-A628-708D43965F5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1144590" y="533402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idx="1" hasCustomPrompt="1"/>
          </p:nvPr>
        </p:nvSpPr>
        <p:spPr>
          <a:xfrm>
            <a:off x="5487989" y="1063629"/>
            <a:ext cx="6172200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</p:txBody>
      </p:sp>
      <p:sp>
        <p:nvSpPr>
          <p:cNvPr id="4" name="KSO_BC2"/>
          <p:cNvSpPr>
            <a:spLocks noGrp="1"/>
          </p:cNvSpPr>
          <p:nvPr>
            <p:ph type="body" sz="half" idx="2" hasCustomPrompt="1"/>
          </p:nvPr>
        </p:nvSpPr>
        <p:spPr>
          <a:xfrm>
            <a:off x="1144590" y="21336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041F6-E863-419A-9654-A82CFD72BE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E69D-8133-4690-A628-708D43965F5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1246192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 noChangeAspect="1"/>
          </p:cNvSpPr>
          <p:nvPr>
            <p:ph type="pic" idx="1"/>
          </p:nvPr>
        </p:nvSpPr>
        <p:spPr>
          <a:xfrm>
            <a:off x="5442833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KSO_BC2"/>
          <p:cNvSpPr>
            <a:spLocks noGrp="1"/>
          </p:cNvSpPr>
          <p:nvPr>
            <p:ph type="body" sz="half" idx="2" hasCustomPrompt="1"/>
          </p:nvPr>
        </p:nvSpPr>
        <p:spPr>
          <a:xfrm>
            <a:off x="1246192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041F6-E863-419A-9654-A82CFD72BE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E69D-8133-4690-A628-708D43965F5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>
            <p:custDataLst>
              <p:tags r:id="rId2"/>
            </p:custDataLst>
          </p:nvPr>
        </p:nvGrpSpPr>
        <p:grpSpPr>
          <a:xfrm>
            <a:off x="-75565" y="-109855"/>
            <a:ext cx="12086591" cy="7073265"/>
            <a:chOff x="-75565" y="-109855"/>
            <a:chExt cx="12086590" cy="7073265"/>
          </a:xfrm>
        </p:grpSpPr>
        <p:pic>
          <p:nvPicPr>
            <p:cNvPr id="9" name="图片 8" descr="小鸟"/>
            <p:cNvPicPr>
              <a:picLocks noChangeAspect="1"/>
            </p:cNvPicPr>
            <p:nvPr userDrawn="1"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-75565" y="-109855"/>
              <a:ext cx="1268095" cy="851535"/>
            </a:xfrm>
            <a:prstGeom prst="rect">
              <a:avLst/>
            </a:prstGeom>
          </p:spPr>
        </p:pic>
        <p:pic>
          <p:nvPicPr>
            <p:cNvPr id="10" name="图片 9" descr="绿叶"/>
            <p:cNvPicPr>
              <a:picLocks noChangeAspect="1"/>
            </p:cNvPicPr>
            <p:nvPr userDrawn="1"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11468100" y="5814060"/>
              <a:ext cx="542925" cy="1149350"/>
            </a:xfrm>
            <a:prstGeom prst="rect">
              <a:avLst/>
            </a:prstGeom>
          </p:spPr>
        </p:pic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69883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8"/>
            </p:custDataLst>
          </p:nvPr>
        </p:nvSpPr>
        <p:spPr>
          <a:xfrm>
            <a:off x="669931" y="952508"/>
            <a:ext cx="5283243" cy="5388907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9"/>
            </p:custDataLst>
          </p:nvPr>
        </p:nvSpPr>
        <p:spPr>
          <a:xfrm>
            <a:off x="6238877" y="952508"/>
            <a:ext cx="5283243" cy="5388907"/>
          </a:xfrm>
        </p:spPr>
        <p:txBody>
          <a:bodyPr>
            <a:noAutofit/>
          </a:bodyPr>
          <a:lstStyle>
            <a:lvl1pPr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</p:txBody>
      </p:sp>
      <p:sp>
        <p:nvSpPr>
          <p:cNvPr id="4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041F6-E863-419A-9654-A82CFD72BE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E69D-8133-4690-A628-708D43965F5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 orient="vert"/>
          </p:nvPr>
        </p:nvSpPr>
        <p:spPr>
          <a:xfrm>
            <a:off x="10171290" y="365125"/>
            <a:ext cx="1182511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type="body" orient="vert" idx="1" hasCustomPrompt="1"/>
          </p:nvPr>
        </p:nvSpPr>
        <p:spPr>
          <a:xfrm>
            <a:off x="2113842" y="365125"/>
            <a:ext cx="7933269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</p:txBody>
      </p:sp>
      <p:sp>
        <p:nvSpPr>
          <p:cNvPr id="4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041F6-E863-419A-9654-A82CFD72BE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E69D-8133-4690-A628-708D43965F5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B4CCA-4604-4F55-9787-392221FD592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4349-F145-492D-8929-1FDABBBCA2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B4CCA-4604-4F55-9787-392221FD592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4349-F145-492D-8929-1FDABBBCA2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B4CCA-4604-4F55-9787-392221FD592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4349-F145-492D-8929-1FDABBBCA2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B4CCA-4604-4F55-9787-392221FD592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4349-F145-492D-8929-1FDABBBCA2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B4CCA-4604-4F55-9787-392221FD5929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4349-F145-492D-8929-1FDABBBCA2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B4CCA-4604-4F55-9787-392221FD592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4349-F145-492D-8929-1FDABBBCA2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B4CCA-4604-4F55-9787-392221FD5929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4349-F145-492D-8929-1FDABBBCA2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B4CCA-4604-4F55-9787-392221FD592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4349-F145-492D-8929-1FDABBBCA2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>
            <p:custDataLst>
              <p:tags r:id="rId2"/>
            </p:custDataLst>
          </p:nvPr>
        </p:nvGrpSpPr>
        <p:grpSpPr>
          <a:xfrm>
            <a:off x="-75565" y="-109855"/>
            <a:ext cx="12086591" cy="7073265"/>
            <a:chOff x="-75565" y="-109855"/>
            <a:chExt cx="12086590" cy="7073265"/>
          </a:xfrm>
        </p:grpSpPr>
        <p:pic>
          <p:nvPicPr>
            <p:cNvPr id="11" name="图片 10" descr="小鸟"/>
            <p:cNvPicPr>
              <a:picLocks noChangeAspect="1"/>
            </p:cNvPicPr>
            <p:nvPr userDrawn="1"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-75565" y="-109855"/>
              <a:ext cx="1268095" cy="851535"/>
            </a:xfrm>
            <a:prstGeom prst="rect">
              <a:avLst/>
            </a:prstGeom>
          </p:spPr>
        </p:pic>
        <p:pic>
          <p:nvPicPr>
            <p:cNvPr id="12" name="图片 11" descr="绿叶"/>
            <p:cNvPicPr>
              <a:picLocks noChangeAspect="1"/>
            </p:cNvPicPr>
            <p:nvPr userDrawn="1"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11468100" y="5814060"/>
              <a:ext cx="542925" cy="1149350"/>
            </a:xfrm>
            <a:prstGeom prst="rect">
              <a:avLst/>
            </a:prstGeom>
          </p:spPr>
        </p:pic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69883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8"/>
            </p:custDataLst>
          </p:nvPr>
        </p:nvSpPr>
        <p:spPr>
          <a:xfrm>
            <a:off x="669931" y="952508"/>
            <a:ext cx="5283243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ct val="0"/>
              </a:spcAft>
              <a:buNone/>
              <a:defRPr sz="15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9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10"/>
            </p:custDataLst>
          </p:nvPr>
        </p:nvSpPr>
        <p:spPr>
          <a:xfrm>
            <a:off x="6235751" y="952508"/>
            <a:ext cx="5283243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kumimoji="0" lang="zh-CN" altLang="en-US" sz="1500" b="0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11"/>
            </p:custDataLst>
          </p:nvPr>
        </p:nvSpPr>
        <p:spPr>
          <a:xfrm>
            <a:off x="6235751" y="1406525"/>
            <a:ext cx="5283243" cy="4934752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1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B4CCA-4604-4F55-9787-392221FD592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4349-F145-492D-8929-1FDABBBCA2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B4CCA-4604-4F55-9787-392221FD592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4349-F145-492D-8929-1FDABBBCA2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B4CCA-4604-4F55-9787-392221FD592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4349-F145-492D-8929-1FDABBBCA2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 userDrawn="1">
            <p:custDataLst>
              <p:tags r:id="rId2"/>
            </p:custDataLst>
          </p:nvPr>
        </p:nvGrpSpPr>
        <p:grpSpPr>
          <a:xfrm>
            <a:off x="-75565" y="-109855"/>
            <a:ext cx="12086591" cy="7073265"/>
            <a:chOff x="-75565" y="-109855"/>
            <a:chExt cx="12086590" cy="7073265"/>
          </a:xfrm>
        </p:grpSpPr>
        <p:pic>
          <p:nvPicPr>
            <p:cNvPr id="7" name="图片 6" descr="小鸟"/>
            <p:cNvPicPr>
              <a:picLocks noChangeAspect="1"/>
            </p:cNvPicPr>
            <p:nvPr userDrawn="1"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-75565" y="-109855"/>
              <a:ext cx="1268095" cy="851535"/>
            </a:xfrm>
            <a:prstGeom prst="rect">
              <a:avLst/>
            </a:prstGeom>
          </p:spPr>
        </p:pic>
        <p:pic>
          <p:nvPicPr>
            <p:cNvPr id="8" name="图片 7" descr="绿叶"/>
            <p:cNvPicPr>
              <a:picLocks noChangeAspect="1"/>
            </p:cNvPicPr>
            <p:nvPr userDrawn="1"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11468100" y="5814060"/>
              <a:ext cx="542925" cy="1149350"/>
            </a:xfrm>
            <a:prstGeom prst="rect">
              <a:avLst/>
            </a:prstGeom>
          </p:spPr>
        </p:pic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>
            <p:custDataLst>
              <p:tags r:id="rId2"/>
            </p:custDataLst>
          </p:nvPr>
        </p:nvGrpSpPr>
        <p:grpSpPr>
          <a:xfrm>
            <a:off x="-75565" y="-109855"/>
            <a:ext cx="12086591" cy="7073265"/>
            <a:chOff x="-75565" y="-109855"/>
            <a:chExt cx="12086590" cy="7073265"/>
          </a:xfrm>
        </p:grpSpPr>
        <p:pic>
          <p:nvPicPr>
            <p:cNvPr id="9" name="图片 8" descr="小鸟"/>
            <p:cNvPicPr>
              <a:picLocks noChangeAspect="1"/>
            </p:cNvPicPr>
            <p:nvPr userDrawn="1"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-75565" y="-109855"/>
              <a:ext cx="1268095" cy="851535"/>
            </a:xfrm>
            <a:prstGeom prst="rect">
              <a:avLst/>
            </a:prstGeom>
          </p:spPr>
        </p:pic>
        <p:pic>
          <p:nvPicPr>
            <p:cNvPr id="10" name="图片 9" descr="绿叶"/>
            <p:cNvPicPr>
              <a:picLocks noChangeAspect="1"/>
            </p:cNvPicPr>
            <p:nvPr userDrawn="1"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11468100" y="5814060"/>
              <a:ext cx="542925" cy="1149350"/>
            </a:xfrm>
            <a:prstGeom prst="rect">
              <a:avLst/>
            </a:prstGeom>
          </p:spPr>
        </p:pic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69931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8"/>
            </p:custDataLst>
          </p:nvPr>
        </p:nvSpPr>
        <p:spPr>
          <a:xfrm>
            <a:off x="669931" y="952508"/>
            <a:ext cx="5283243" cy="5388907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9"/>
            </p:custDataLst>
          </p:nvPr>
        </p:nvSpPr>
        <p:spPr>
          <a:xfrm>
            <a:off x="6238925" y="952508"/>
            <a:ext cx="5283243" cy="5388907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树叶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rot="21300000">
            <a:off x="-102075" y="6120965"/>
            <a:ext cx="1763879" cy="774534"/>
          </a:xfrm>
          <a:prstGeom prst="rect">
            <a:avLst/>
          </a:prstGeom>
        </p:spPr>
      </p:pic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4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ct val="0"/>
              </a:spcAft>
              <a:buNone/>
              <a:defRPr kumimoji="0" lang="zh-CN" altLang="en-US" sz="1800" b="1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5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8" Type="http://schemas.openxmlformats.org/officeDocument/2006/relationships/theme" Target="../theme/theme1.xml"/><Relationship Id="rId27" Type="http://schemas.openxmlformats.org/officeDocument/2006/relationships/image" Target="file:///D:\qq&#25991;&#20214;\712321467\Image\C2C\Image2\%7b75232B38-A165-1FB7-499C-2E1C792CACB5%7d.png" TargetMode="External"/><Relationship Id="rId26" Type="http://schemas.openxmlformats.org/officeDocument/2006/relationships/image" Target="../media/image9.png"/><Relationship Id="rId25" Type="http://schemas.openxmlformats.org/officeDocument/2006/relationships/tags" Target="../tags/tag135.xml"/><Relationship Id="rId24" Type="http://schemas.openxmlformats.org/officeDocument/2006/relationships/tags" Target="../tags/tag134.xml"/><Relationship Id="rId23" Type="http://schemas.openxmlformats.org/officeDocument/2006/relationships/tags" Target="../tags/tag133.xml"/><Relationship Id="rId22" Type="http://schemas.openxmlformats.org/officeDocument/2006/relationships/tags" Target="../tags/tag132.xml"/><Relationship Id="rId21" Type="http://schemas.openxmlformats.org/officeDocument/2006/relationships/tags" Target="../tags/tag131.xml"/><Relationship Id="rId20" Type="http://schemas.openxmlformats.org/officeDocument/2006/relationships/tags" Target="../tags/tag13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12" Type="http://schemas.openxmlformats.org/officeDocument/2006/relationships/image" Target="../media/image11.png"/><Relationship Id="rId11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9.xml"/><Relationship Id="rId8" Type="http://schemas.openxmlformats.org/officeDocument/2006/relationships/slideLayout" Target="../slideLayouts/slideLayout38.xml"/><Relationship Id="rId7" Type="http://schemas.openxmlformats.org/officeDocument/2006/relationships/slideLayout" Target="../slideLayouts/slideLayout37.xml"/><Relationship Id="rId6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4.xml"/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12" Type="http://schemas.openxmlformats.org/officeDocument/2006/relationships/image" Target="../media/image13.png"/><Relationship Id="rId11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0.xml"/><Relationship Id="rId8" Type="http://schemas.openxmlformats.org/officeDocument/2006/relationships/slideLayout" Target="../slideLayouts/slideLayout49.xml"/><Relationship Id="rId7" Type="http://schemas.openxmlformats.org/officeDocument/2006/relationships/slideLayout" Target="../slideLayouts/slideLayout48.xml"/><Relationship Id="rId6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1.xml"/><Relationship Id="rId1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>
          <a:xfrm>
            <a:off x="669883" y="443230"/>
            <a:ext cx="10852237" cy="441964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1"/>
            </p:custDataLst>
          </p:nvPr>
        </p:nvSpPr>
        <p:spPr>
          <a:xfrm>
            <a:off x="669883" y="952508"/>
            <a:ext cx="10852237" cy="5388907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2"/>
            </p:custDataLst>
          </p:nvPr>
        </p:nvSpPr>
        <p:spPr>
          <a:xfrm>
            <a:off x="879743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3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4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 userDrawn="1">
            <p:custDataLst>
              <p:tags r:id="rId25"/>
            </p:custDataLst>
          </p:nvPr>
        </p:nvSpPr>
        <p:spPr>
          <a:xfrm flipH="1"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8" name="图片 1073743875" descr="学科网 zxxk.com"/>
          <p:cNvPicPr>
            <a:picLocks noChangeAspect="1"/>
          </p:cNvPicPr>
          <p:nvPr/>
        </p:nvPicPr>
        <p:blipFill>
          <a:blip r:embed="rId26" r:link="rId27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transition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1800" b="1" u="none" strike="noStrike" kern="1200" cap="none" spc="2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5143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1207135" algn="l"/>
        </a:tabLst>
        <a:defRPr sz="12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8572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2001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15430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06D5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矩形 2084"/>
          <p:cNvSpPr>
            <a:spLocks noChangeArrowheads="1"/>
          </p:cNvSpPr>
          <p:nvPr/>
        </p:nvSpPr>
        <p:spPr bwMode="auto">
          <a:xfrm>
            <a:off x="812800" y="228600"/>
            <a:ext cx="10985500" cy="6391275"/>
          </a:xfrm>
          <a:prstGeom prst="rect">
            <a:avLst/>
          </a:prstGeom>
          <a:solidFill>
            <a:srgbClr val="EDE7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7" name="直接连接符 2086"/>
          <p:cNvSpPr/>
          <p:nvPr/>
        </p:nvSpPr>
        <p:spPr>
          <a:xfrm>
            <a:off x="1354667" y="1600200"/>
            <a:ext cx="10227733" cy="0"/>
          </a:xfrm>
          <a:prstGeom prst="line">
            <a:avLst/>
          </a:prstGeom>
          <a:ln w="3175" cap="flat" cmpd="sng">
            <a:solidFill>
              <a:schemeClr val="bg2"/>
            </a:solidFill>
            <a:prstDash val="solid"/>
            <a:headEnd type="none" w="med" len="med"/>
            <a:tailEnd type="none" w="med" len="med"/>
          </a:ln>
        </p:spPr>
      </p:sp>
      <p:pic>
        <p:nvPicPr>
          <p:cNvPr id="1028" name="图片 2089" descr="minispir"/>
          <p:cNvPicPr>
            <a:picLocks noChangeAspect="1"/>
          </p:cNvPicPr>
          <p:nvPr/>
        </p:nvPicPr>
        <p:blipFill>
          <a:blip r:embed="rId12"/>
          <a:srcRect b="5333"/>
          <a:stretch>
            <a:fillRect/>
          </a:stretch>
        </p:blipFill>
        <p:spPr>
          <a:xfrm>
            <a:off x="0" y="50800"/>
            <a:ext cx="1574800" cy="4057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9" name="图片 2090" descr="minispir"/>
          <p:cNvPicPr>
            <a:picLocks noChangeAspect="1"/>
          </p:cNvPicPr>
          <p:nvPr/>
        </p:nvPicPr>
        <p:blipFill>
          <a:blip r:embed="rId12"/>
          <a:srcRect t="39999"/>
          <a:stretch>
            <a:fillRect/>
          </a:stretch>
        </p:blipFill>
        <p:spPr>
          <a:xfrm>
            <a:off x="0" y="4222750"/>
            <a:ext cx="1574800" cy="2571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30" name="标题 2092"/>
          <p:cNvSpPr>
            <a:spLocks noGrp="1"/>
          </p:cNvSpPr>
          <p:nvPr>
            <p:ph type="title"/>
          </p:nvPr>
        </p:nvSpPr>
        <p:spPr>
          <a:xfrm>
            <a:off x="1422400" y="381000"/>
            <a:ext cx="101600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31" name="文本占位符 2093"/>
          <p:cNvSpPr>
            <a:spLocks noGrp="1"/>
          </p:cNvSpPr>
          <p:nvPr>
            <p:ph type="body"/>
          </p:nvPr>
        </p:nvSpPr>
        <p:spPr>
          <a:xfrm>
            <a:off x="1422400" y="1752600"/>
            <a:ext cx="10160000" cy="4114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2095" name="日期占位符 2094"/>
          <p:cNvSpPr>
            <a:spLocks noGrp="1"/>
          </p:cNvSpPr>
          <p:nvPr>
            <p:ph type="dt" sz="half" idx="2"/>
          </p:nvPr>
        </p:nvSpPr>
        <p:spPr>
          <a:xfrm>
            <a:off x="1352551" y="6107113"/>
            <a:ext cx="25400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eaLnBrk="1" hangingPunct="1">
              <a:defRPr sz="14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96" name="页脚占位符 2095"/>
          <p:cNvSpPr>
            <a:spLocks noGrp="1"/>
          </p:cNvSpPr>
          <p:nvPr>
            <p:ph type="ftr" sz="quarter" idx="3"/>
          </p:nvPr>
        </p:nvSpPr>
        <p:spPr>
          <a:xfrm>
            <a:off x="4603751" y="6107113"/>
            <a:ext cx="3860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 eaLnBrk="1" hangingPunct="1">
              <a:defRPr sz="1400" noProof="1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97" name="灯片编号占位符 2096"/>
          <p:cNvSpPr>
            <a:spLocks noGrp="1"/>
          </p:cNvSpPr>
          <p:nvPr>
            <p:ph type="sldNum" sz="quarter" idx="4"/>
          </p:nvPr>
        </p:nvSpPr>
        <p:spPr>
          <a:xfrm>
            <a:off x="9175751" y="6107113"/>
            <a:ext cx="25400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 eaLnBrk="1" hangingPunct="1">
              <a:defRPr sz="1400" noProof="1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89C0EF7-21C5-4C80-AD3F-CF51F9502539}" type="slidenum">
              <a:rPr kumimoji="0" lang="zh-CN" altLang="en-US" sz="1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</a:fld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SO_FD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1041F6-E863-419A-9654-A82CFD72BE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6BE69D-8133-4690-A628-708D43965F5C}" type="slidenum">
              <a:rPr lang="zh-CN" altLang="en-US" smtClean="0"/>
            </a:fld>
            <a:endParaRPr lang="zh-CN" altLang="en-US"/>
          </a:p>
        </p:txBody>
      </p:sp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558798" y="162557"/>
            <a:ext cx="11056060" cy="69959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type="body" idx="1"/>
          </p:nvPr>
        </p:nvSpPr>
        <p:spPr>
          <a:xfrm>
            <a:off x="558798" y="1166952"/>
            <a:ext cx="11056060" cy="53026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6484982"/>
            <a:ext cx="12192000" cy="381727"/>
          </a:xfrm>
          <a:prstGeom prst="rect">
            <a:avLst/>
          </a:prstGeom>
          <a:solidFill>
            <a:srgbClr val="FA24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1600"/>
          </a:p>
        </p:txBody>
      </p:sp>
      <p:pic>
        <p:nvPicPr>
          <p:cNvPr id="9" name="Picture 3" descr="C:\Users\Nir\Desktop\未vv标题-1.pn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1" r="31361" b="36814"/>
          <a:stretch>
            <a:fillRect/>
          </a:stretch>
        </p:blipFill>
        <p:spPr bwMode="auto">
          <a:xfrm>
            <a:off x="10410825" y="5701013"/>
            <a:ext cx="1693364" cy="1178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-11612" y="930281"/>
            <a:ext cx="12192000" cy="45719"/>
          </a:xfrm>
          <a:prstGeom prst="rect">
            <a:avLst/>
          </a:prstGeom>
          <a:solidFill>
            <a:srgbClr val="FA24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16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baseline="0">
          <a:solidFill>
            <a:srgbClr val="C00000"/>
          </a:solidFill>
          <a:effectLst/>
          <a:latin typeface="+mj-ea"/>
          <a:ea typeface="+mj-ea"/>
          <a:cs typeface="+mj-cs"/>
        </a:defRPr>
      </a:lvl1pPr>
    </p:titleStyle>
    <p:bodyStyle>
      <a:lvl1pPr marL="357505" indent="-357505" algn="just" defTabSz="914400" rtl="0" eaLnBrk="1" latinLnBrk="0" hangingPunct="1">
        <a:lnSpc>
          <a:spcPct val="110000"/>
        </a:lnSpc>
        <a:spcBef>
          <a:spcPts val="600"/>
        </a:spcBef>
        <a:spcAft>
          <a:spcPts val="0"/>
        </a:spcAft>
        <a:buClr>
          <a:schemeClr val="accent1"/>
        </a:buClr>
        <a:buSzPct val="80000"/>
        <a:buFont typeface="Wingdings 2" panose="05020102010507070707" pitchFamily="18" charset="2"/>
        <a:buChar char=""/>
        <a:defRPr lang="zh-CN" altLang="en-US" sz="2400" kern="1200" baseline="0" dirty="0" smtClean="0">
          <a:solidFill>
            <a:schemeClr val="accent1"/>
          </a:solidFill>
          <a:latin typeface="+mn-ea"/>
          <a:ea typeface="+mn-ea"/>
          <a:cs typeface="+mn-cs"/>
        </a:defRPr>
      </a:lvl1pPr>
      <a:lvl2pPr marL="357505" indent="-357505" algn="just" defTabSz="914400" rtl="0" eaLnBrk="1" latinLnBrk="0" hangingPunct="1">
        <a:lnSpc>
          <a:spcPct val="120000"/>
        </a:lnSpc>
        <a:spcBef>
          <a:spcPts val="0"/>
        </a:spcBef>
        <a:spcAft>
          <a:spcPts val="600"/>
        </a:spcAft>
        <a:buClr>
          <a:schemeClr val="accent2">
            <a:lumMod val="60000"/>
            <a:lumOff val="40000"/>
          </a:schemeClr>
        </a:buClr>
        <a:buFont typeface="幼圆" panose="02010509060101010101" pitchFamily="49" charset="-122"/>
        <a:buChar char=" "/>
        <a:defRPr sz="1800" kern="1200" baseline="0">
          <a:solidFill>
            <a:schemeClr val="tx1"/>
          </a:solidFill>
          <a:latin typeface="+mn-ea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2B4CCA-4604-4F55-9787-392221FD592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A4349-F145-492D-8929-1FDABBBCA24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7.xml"/><Relationship Id="rId1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3.xml"/><Relationship Id="rId1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6.xml"/><Relationship Id="rId1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143.xml"/><Relationship Id="rId7" Type="http://schemas.openxmlformats.org/officeDocument/2006/relationships/tags" Target="../tags/tag142.xml"/><Relationship Id="rId6" Type="http://schemas.openxmlformats.org/officeDocument/2006/relationships/tags" Target="../tags/tag141.xml"/><Relationship Id="rId5" Type="http://schemas.openxmlformats.org/officeDocument/2006/relationships/tags" Target="../tags/tag140.xml"/><Relationship Id="rId4" Type="http://schemas.openxmlformats.org/officeDocument/2006/relationships/tags" Target="../tags/tag139.xml"/><Relationship Id="rId3" Type="http://schemas.openxmlformats.org/officeDocument/2006/relationships/tags" Target="../tags/tag138.xml"/><Relationship Id="rId2" Type="http://schemas.openxmlformats.org/officeDocument/2006/relationships/tags" Target="../tags/tag137.xml"/><Relationship Id="rId1" Type="http://schemas.openxmlformats.org/officeDocument/2006/relationships/tags" Target="../tags/tag13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0178" name="图片 50177" descr="BCG_0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68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0179" name="文本框 50178"/>
          <p:cNvSpPr txBox="1"/>
          <p:nvPr/>
        </p:nvSpPr>
        <p:spPr>
          <a:xfrm>
            <a:off x="1981200" y="838200"/>
            <a:ext cx="79248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endParaRPr sz="2400" dirty="0">
              <a:latin typeface="Times New Roman" panose="02020603050405020304" pitchFamily="18" charset="0"/>
            </a:endParaRPr>
          </a:p>
        </p:txBody>
      </p:sp>
      <p:sp>
        <p:nvSpPr>
          <p:cNvPr id="50180" name="文本框 50179"/>
          <p:cNvSpPr txBox="1"/>
          <p:nvPr/>
        </p:nvSpPr>
        <p:spPr>
          <a:xfrm>
            <a:off x="1828800" y="533400"/>
            <a:ext cx="88392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0066CC"/>
                </a:solidFill>
                <a:latin typeface="Times New Roman" panose="02020603050405020304" pitchFamily="18" charset="0"/>
              </a:rPr>
              <a:t>The plant </a:t>
            </a:r>
            <a:r>
              <a:rPr lang="en-US" altLang="zh-CN" sz="3200" b="1">
                <a:solidFill>
                  <a:srgbClr val="F71722"/>
                </a:solidFill>
                <a:latin typeface="Times New Roman" panose="02020603050405020304" pitchFamily="18" charset="0"/>
              </a:rPr>
              <a:t>which</a:t>
            </a:r>
            <a:r>
              <a:rPr lang="en-US" altLang="zh-CN" sz="3200" b="1">
                <a:solidFill>
                  <a:srgbClr val="0066CC"/>
                </a:solidFill>
                <a:latin typeface="Times New Roman" panose="02020603050405020304" pitchFamily="18" charset="0"/>
              </a:rPr>
              <a:t> my father gave me grows well.</a:t>
            </a:r>
            <a:endParaRPr lang="en-US" altLang="zh-CN" sz="3200" b="1">
              <a:solidFill>
                <a:srgbClr val="0066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50181" name="直接连接符 50180"/>
          <p:cNvSpPr/>
          <p:nvPr/>
        </p:nvSpPr>
        <p:spPr>
          <a:xfrm>
            <a:off x="3962400" y="1143000"/>
            <a:ext cx="4343400" cy="0"/>
          </a:xfrm>
          <a:prstGeom prst="line">
            <a:avLst/>
          </a:prstGeom>
          <a:ln w="28575" cap="flat" cmpd="sng">
            <a:solidFill>
              <a:srgbClr val="CC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50182" name="直接连接符 50181"/>
          <p:cNvSpPr/>
          <p:nvPr/>
        </p:nvSpPr>
        <p:spPr>
          <a:xfrm>
            <a:off x="5943600" y="1143000"/>
            <a:ext cx="0" cy="1447800"/>
          </a:xfrm>
          <a:prstGeom prst="line">
            <a:avLst/>
          </a:prstGeom>
          <a:ln w="28575" cap="flat" cmpd="sng">
            <a:solidFill>
              <a:srgbClr val="CC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50183" name="文本框 50182"/>
          <p:cNvSpPr txBox="1"/>
          <p:nvPr/>
        </p:nvSpPr>
        <p:spPr>
          <a:xfrm>
            <a:off x="4572000" y="2667000"/>
            <a:ext cx="5410200" cy="521970"/>
          </a:xfrm>
          <a:prstGeom prst="rect">
            <a:avLst/>
          </a:prstGeom>
          <a:noFill/>
          <a:ln w="9525" cap="flat" cmpd="sng">
            <a:solidFill>
              <a:srgbClr val="CC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CC0000"/>
                </a:solidFill>
                <a:latin typeface="Times New Roman" panose="02020603050405020304" pitchFamily="18" charset="0"/>
              </a:rPr>
              <a:t>     Attributive Clause   </a:t>
            </a:r>
            <a:r>
              <a:rPr lang="zh-CN" altLang="en-US" sz="2800" dirty="0">
                <a:solidFill>
                  <a:srgbClr val="CC0000"/>
                </a:solidFill>
                <a:latin typeface="Times New Roman" panose="02020603050405020304" pitchFamily="18" charset="0"/>
              </a:rPr>
              <a:t>定语从句</a:t>
            </a:r>
            <a:endParaRPr lang="zh-CN" altLang="en-US" sz="2800" dirty="0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0184" name="直接连接符 50183"/>
          <p:cNvSpPr/>
          <p:nvPr/>
        </p:nvSpPr>
        <p:spPr>
          <a:xfrm>
            <a:off x="4295775" y="981075"/>
            <a:ext cx="0" cy="3352800"/>
          </a:xfrm>
          <a:prstGeom prst="line">
            <a:avLst/>
          </a:prstGeom>
          <a:ln w="28575" cap="flat" cmpd="sng">
            <a:solidFill>
              <a:srgbClr val="CC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50185" name="文本框 50184"/>
          <p:cNvSpPr txBox="1"/>
          <p:nvPr/>
        </p:nvSpPr>
        <p:spPr>
          <a:xfrm>
            <a:off x="3352800" y="3962400"/>
            <a:ext cx="21336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endParaRPr sz="2400" dirty="0">
              <a:latin typeface="Times New Roman" panose="02020603050405020304" pitchFamily="18" charset="0"/>
            </a:endParaRPr>
          </a:p>
        </p:txBody>
      </p:sp>
      <p:sp>
        <p:nvSpPr>
          <p:cNvPr id="50186" name="文本框 50185"/>
          <p:cNvSpPr txBox="1"/>
          <p:nvPr/>
        </p:nvSpPr>
        <p:spPr>
          <a:xfrm>
            <a:off x="3216275" y="4292600"/>
            <a:ext cx="4419600" cy="521970"/>
          </a:xfrm>
          <a:prstGeom prst="rect">
            <a:avLst/>
          </a:prstGeom>
          <a:noFill/>
          <a:ln w="9525" cap="flat" cmpd="sng">
            <a:solidFill>
              <a:srgbClr val="CC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CC0000"/>
                </a:solidFill>
                <a:latin typeface="Times New Roman" panose="02020603050405020304" pitchFamily="18" charset="0"/>
              </a:rPr>
              <a:t>  relative pronoun  </a:t>
            </a:r>
            <a:r>
              <a:rPr lang="zh-CN" altLang="en-US" sz="2800" dirty="0">
                <a:solidFill>
                  <a:srgbClr val="CC0000"/>
                </a:solidFill>
                <a:latin typeface="Times New Roman" panose="02020603050405020304" pitchFamily="18" charset="0"/>
              </a:rPr>
              <a:t>关系代词</a:t>
            </a:r>
            <a:endParaRPr lang="zh-CN" altLang="en-US" sz="2800" dirty="0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0187" name="直接连接符 50186"/>
          <p:cNvSpPr/>
          <p:nvPr/>
        </p:nvSpPr>
        <p:spPr>
          <a:xfrm>
            <a:off x="1981200" y="1143000"/>
            <a:ext cx="1752600" cy="0"/>
          </a:xfrm>
          <a:prstGeom prst="line">
            <a:avLst/>
          </a:prstGeom>
          <a:ln w="28575" cap="flat" cmpd="sng">
            <a:solidFill>
              <a:srgbClr val="CC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50188" name="直接连接符 50187"/>
          <p:cNvSpPr/>
          <p:nvPr/>
        </p:nvSpPr>
        <p:spPr>
          <a:xfrm>
            <a:off x="2927350" y="1196975"/>
            <a:ext cx="0" cy="4343400"/>
          </a:xfrm>
          <a:prstGeom prst="line">
            <a:avLst/>
          </a:prstGeom>
          <a:ln w="28575" cap="flat" cmpd="sng">
            <a:solidFill>
              <a:srgbClr val="CC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50189" name="文本框 50188"/>
          <p:cNvSpPr txBox="1"/>
          <p:nvPr/>
        </p:nvSpPr>
        <p:spPr>
          <a:xfrm>
            <a:off x="1524000" y="5562600"/>
            <a:ext cx="4191000" cy="521970"/>
          </a:xfrm>
          <a:prstGeom prst="rect">
            <a:avLst/>
          </a:prstGeom>
          <a:noFill/>
          <a:ln w="9525" cap="flat" cmpd="sng">
            <a:solidFill>
              <a:srgbClr val="CC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CC0000"/>
                </a:solidFill>
                <a:latin typeface="Times New Roman" panose="02020603050405020304" pitchFamily="18" charset="0"/>
              </a:rPr>
              <a:t>  preceding noun  </a:t>
            </a:r>
            <a:r>
              <a:rPr lang="zh-CN" altLang="en-US" sz="2800" dirty="0">
                <a:solidFill>
                  <a:srgbClr val="CC0000"/>
                </a:solidFill>
                <a:latin typeface="Times New Roman" panose="02020603050405020304" pitchFamily="18" charset="0"/>
              </a:rPr>
              <a:t>先行词</a:t>
            </a:r>
            <a:endParaRPr lang="zh-CN" altLang="en-US" sz="2800" dirty="0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0190" name="左大括号 50189"/>
          <p:cNvSpPr/>
          <p:nvPr/>
        </p:nvSpPr>
        <p:spPr>
          <a:xfrm>
            <a:off x="7772400" y="3276600"/>
            <a:ext cx="838200" cy="1881188"/>
          </a:xfrm>
          <a:prstGeom prst="leftBrace">
            <a:avLst>
              <a:gd name="adj1" fmla="val 18702"/>
              <a:gd name="adj2" fmla="val 50000"/>
            </a:avLst>
          </a:prstGeom>
          <a:noFill/>
          <a:ln w="9525" cap="flat" cmpd="sng">
            <a:solidFill>
              <a:srgbClr val="CC0000"/>
            </a:solidFill>
            <a:prstDash val="solid"/>
            <a:headEnd type="none" w="med" len="med"/>
            <a:tailEnd type="none" w="med" len="med"/>
          </a:ln>
        </p:spPr>
        <p:txBody>
          <a:bodyPr/>
          <a:p>
            <a:endParaRPr lang="zh-CN" altLang="en-US" sz="2400"/>
          </a:p>
        </p:txBody>
      </p:sp>
      <p:sp>
        <p:nvSpPr>
          <p:cNvPr id="50191" name="文本框 50190"/>
          <p:cNvSpPr txBox="1"/>
          <p:nvPr/>
        </p:nvSpPr>
        <p:spPr>
          <a:xfrm>
            <a:off x="8534400" y="3200400"/>
            <a:ext cx="1676400" cy="43383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who(m)</a:t>
            </a:r>
            <a:endParaRPr lang="en-US" altLang="zh-CN" sz="2400" b="1"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which</a:t>
            </a:r>
            <a:endParaRPr lang="en-US" altLang="zh-CN" sz="2400" b="1"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that</a:t>
            </a:r>
            <a:endParaRPr lang="en-US" altLang="zh-CN" sz="2400" b="1"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whose</a:t>
            </a:r>
            <a:endParaRPr lang="en-US" altLang="zh-CN" sz="2400" b="1"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why</a:t>
            </a:r>
            <a:endParaRPr lang="en-US" altLang="zh-CN" sz="2400" b="1"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when</a:t>
            </a:r>
            <a:endParaRPr lang="en-US" altLang="zh-CN" sz="2400" b="1"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where</a:t>
            </a:r>
            <a:endParaRPr lang="en-US" altLang="zh-CN" sz="2400" b="1"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endParaRPr lang="en-US" altLang="zh-CN" sz="2400" b="1">
              <a:latin typeface="Times New Roman" panose="02020603050405020304" pitchFamily="18" charset="0"/>
            </a:endParaRPr>
          </a:p>
        </p:txBody>
      </p:sp>
      <p:sp>
        <p:nvSpPr>
          <p:cNvPr id="50192" name="左大括号 50191"/>
          <p:cNvSpPr/>
          <p:nvPr/>
        </p:nvSpPr>
        <p:spPr>
          <a:xfrm>
            <a:off x="8256588" y="5661025"/>
            <a:ext cx="263525" cy="1036638"/>
          </a:xfrm>
          <a:prstGeom prst="leftBrace">
            <a:avLst>
              <a:gd name="adj1" fmla="val 98343"/>
              <a:gd name="adj2" fmla="val 50000"/>
            </a:avLst>
          </a:prstGeom>
          <a:noFill/>
          <a:ln w="9525" cap="flat" cmpd="sng">
            <a:solidFill>
              <a:srgbClr val="CC0000"/>
            </a:solidFill>
            <a:prstDash val="solid"/>
            <a:headEnd type="none" w="med" len="med"/>
            <a:tailEnd type="none" w="med" len="med"/>
          </a:ln>
        </p:spPr>
        <p:txBody>
          <a:bodyPr/>
          <a:p>
            <a:endParaRPr lang="zh-CN" altLang="en-US" sz="2400"/>
          </a:p>
        </p:txBody>
      </p:sp>
      <p:sp>
        <p:nvSpPr>
          <p:cNvPr id="50193" name="矩形 50192"/>
          <p:cNvSpPr/>
          <p:nvPr/>
        </p:nvSpPr>
        <p:spPr>
          <a:xfrm>
            <a:off x="7248525" y="6021388"/>
            <a:ext cx="14020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lang="zh-CN" altLang="en-US" sz="2400" dirty="0">
                <a:solidFill>
                  <a:srgbClr val="CC0000"/>
                </a:solidFill>
                <a:latin typeface="Arial" panose="020B0604020202020204" pitchFamily="34" charset="0"/>
              </a:rPr>
              <a:t>关系副词</a:t>
            </a:r>
            <a:endParaRPr lang="zh-CN" altLang="en-US" sz="2400" dirty="0">
              <a:solidFill>
                <a:srgbClr val="CC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50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50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0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0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0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0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50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50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0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0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2" dur="500"/>
                                        <p:tgtEl>
                                          <p:spTgt spid="50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50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2" dur="500"/>
                                        <p:tgtEl>
                                          <p:spTgt spid="50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0" grpId="0"/>
      <p:bldP spid="50183" grpId="0" bldLvl="0" animBg="1"/>
      <p:bldP spid="50185" grpId="0"/>
      <p:bldP spid="50186" grpId="0" bldLvl="0" animBg="1"/>
      <p:bldP spid="50189" grpId="0" bldLvl="0" animBg="1"/>
      <p:bldP spid="5019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65760" y="0"/>
            <a:ext cx="11253470" cy="6858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文本框 70659"/>
          <p:cNvSpPr txBox="1"/>
          <p:nvPr/>
        </p:nvSpPr>
        <p:spPr>
          <a:xfrm>
            <a:off x="3124200" y="842963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1" hangingPunct="1"/>
            <a:endParaRPr lang="zh-CN" altLang="en-US" sz="1800" dirty="0">
              <a:latin typeface="Arial" panose="020B0604020202020204" pitchFamily="34" charset="0"/>
            </a:endParaRPr>
          </a:p>
        </p:txBody>
      </p:sp>
      <p:sp>
        <p:nvSpPr>
          <p:cNvPr id="5123" name="文本框 70660"/>
          <p:cNvSpPr txBox="1"/>
          <p:nvPr/>
        </p:nvSpPr>
        <p:spPr>
          <a:xfrm>
            <a:off x="1898650" y="544513"/>
            <a:ext cx="8697913" cy="55079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457200" lvl="0" indent="0" algn="just" eaLnBrk="1" hangingPunct="1">
              <a:spcBef>
                <a:spcPct val="0"/>
              </a:spcBef>
              <a:buNone/>
            </a:pPr>
            <a:r>
              <a:rPr lang="en-US" altLang="zh-CN" b="1" dirty="0">
                <a:latin typeface="Arial" panose="020B0604020202020204" pitchFamily="34" charset="0"/>
              </a:rPr>
              <a:t>Whoever thought of that is a genius.</a:t>
            </a:r>
            <a:endParaRPr lang="en-US" altLang="zh-CN" b="1" dirty="0">
              <a:latin typeface="Arial" panose="020B0604020202020204" pitchFamily="34" charset="0"/>
            </a:endParaRPr>
          </a:p>
          <a:p>
            <a:pPr marL="457200" lvl="0" indent="0" algn="just" eaLnBrk="1" hangingPunct="1">
              <a:spcBef>
                <a:spcPct val="0"/>
              </a:spcBef>
              <a:buNone/>
            </a:pPr>
            <a:endParaRPr lang="en-US" altLang="zh-CN" b="1" dirty="0">
              <a:latin typeface="Arial" panose="020B0604020202020204" pitchFamily="34" charset="0"/>
            </a:endParaRPr>
          </a:p>
          <a:p>
            <a:pPr marL="457200" lvl="0" indent="0" algn="just" eaLnBrk="1" hangingPunct="1">
              <a:spcBef>
                <a:spcPct val="0"/>
              </a:spcBef>
              <a:buClr>
                <a:schemeClr val="accent1"/>
              </a:buClr>
              <a:buSzPct val="65000"/>
              <a:buNone/>
            </a:pPr>
            <a:endParaRPr lang="en-US" altLang="zh-CN" b="1" dirty="0">
              <a:latin typeface="Arial" panose="020B0604020202020204" pitchFamily="34" charset="0"/>
            </a:endParaRPr>
          </a:p>
          <a:p>
            <a:pPr marL="457200" lvl="0" indent="0" algn="just" eaLnBrk="1" hangingPunct="1">
              <a:spcBef>
                <a:spcPct val="0"/>
              </a:spcBef>
              <a:buClr>
                <a:schemeClr val="accent1"/>
              </a:buClr>
              <a:buSzPct val="65000"/>
              <a:buNone/>
            </a:pPr>
            <a:r>
              <a:rPr lang="en-US" altLang="zh-CN" b="1" dirty="0">
                <a:latin typeface="Arial" panose="020B0604020202020204" pitchFamily="34" charset="0"/>
              </a:rPr>
              <a:t>I know who said it.</a:t>
            </a:r>
            <a:endParaRPr lang="en-US" altLang="zh-CN" b="1" dirty="0">
              <a:latin typeface="Arial" panose="020B0604020202020204" pitchFamily="34" charset="0"/>
            </a:endParaRPr>
          </a:p>
          <a:p>
            <a:pPr marL="457200" lvl="0" indent="0" algn="just" eaLnBrk="1" hangingPunct="1">
              <a:spcBef>
                <a:spcPct val="0"/>
              </a:spcBef>
              <a:buClr>
                <a:schemeClr val="accent1"/>
              </a:buClr>
              <a:buSzPct val="65000"/>
              <a:buNone/>
            </a:pPr>
            <a:endParaRPr lang="en-US" altLang="zh-CN" b="1" dirty="0">
              <a:latin typeface="Arial" panose="020B0604020202020204" pitchFamily="34" charset="0"/>
            </a:endParaRPr>
          </a:p>
          <a:p>
            <a:pPr marL="457200" lvl="0" indent="0" algn="just" eaLnBrk="1" hangingPunct="1">
              <a:spcBef>
                <a:spcPct val="0"/>
              </a:spcBef>
              <a:buClr>
                <a:schemeClr val="accent1"/>
              </a:buClr>
              <a:buSzPct val="65000"/>
              <a:buNone/>
            </a:pPr>
            <a:endParaRPr lang="en-US" altLang="zh-CN" b="1" dirty="0">
              <a:latin typeface="Arial" panose="020B0604020202020204" pitchFamily="34" charset="0"/>
            </a:endParaRPr>
          </a:p>
          <a:p>
            <a:pPr marL="457200" lvl="0" indent="0" algn="just" eaLnBrk="1" hangingPunct="1">
              <a:spcBef>
                <a:spcPct val="0"/>
              </a:spcBef>
              <a:buClr>
                <a:schemeClr val="accent1"/>
              </a:buClr>
              <a:buSzPct val="65000"/>
              <a:buNone/>
            </a:pPr>
            <a:r>
              <a:rPr lang="en-US" altLang="zh-CN" b="1" dirty="0">
                <a:latin typeface="Arial" panose="020B0604020202020204" pitchFamily="34" charset="0"/>
              </a:rPr>
              <a:t>You are what you eat. </a:t>
            </a:r>
            <a:endParaRPr lang="en-US" altLang="zh-CN" b="1" dirty="0">
              <a:latin typeface="Arial" panose="020B0604020202020204" pitchFamily="34" charset="0"/>
            </a:endParaRPr>
          </a:p>
          <a:p>
            <a:pPr marL="457200" lvl="0" indent="0" algn="just" eaLnBrk="1" hangingPunct="1">
              <a:spcBef>
                <a:spcPct val="0"/>
              </a:spcBef>
              <a:buClr>
                <a:schemeClr val="accent1"/>
              </a:buClr>
              <a:buSzPct val="65000"/>
              <a:buNone/>
            </a:pPr>
            <a:endParaRPr lang="en-US" altLang="zh-CN" b="1" dirty="0">
              <a:latin typeface="Arial" panose="020B0604020202020204" pitchFamily="34" charset="0"/>
            </a:endParaRPr>
          </a:p>
          <a:p>
            <a:pPr marL="457200" lvl="0" indent="0" algn="just" eaLnBrk="1" hangingPunct="1">
              <a:spcBef>
                <a:spcPct val="0"/>
              </a:spcBef>
              <a:buClr>
                <a:schemeClr val="accent1"/>
              </a:buClr>
              <a:buSzPct val="65000"/>
              <a:buNone/>
            </a:pPr>
            <a:endParaRPr lang="en-US" altLang="zh-CN" b="1" dirty="0">
              <a:latin typeface="Arial" panose="020B0604020202020204" pitchFamily="34" charset="0"/>
            </a:endParaRPr>
          </a:p>
          <a:p>
            <a:pPr marL="457200" lvl="0" indent="0" algn="just" eaLnBrk="1" hangingPunct="1">
              <a:spcBef>
                <a:spcPct val="0"/>
              </a:spcBef>
              <a:buClr>
                <a:schemeClr val="accent1"/>
              </a:buClr>
              <a:buSzPct val="65000"/>
              <a:buNone/>
            </a:pPr>
            <a:r>
              <a:rPr lang="en-US" altLang="zh-CN" b="1" dirty="0">
                <a:latin typeface="Arial" panose="020B0604020202020204" pitchFamily="34" charset="0"/>
              </a:rPr>
              <a:t>The news that schools would reopen excited us all. </a:t>
            </a:r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0664" name="矩形 70663"/>
          <p:cNvSpPr/>
          <p:nvPr/>
        </p:nvSpPr>
        <p:spPr>
          <a:xfrm>
            <a:off x="4381500" y="1209675"/>
            <a:ext cx="1605915" cy="583565"/>
          </a:xfrm>
          <a:prstGeom prst="rect">
            <a:avLst/>
          </a:prstGeom>
          <a:solidFill>
            <a:schemeClr val="tx1"/>
          </a:solidFill>
          <a:ln w="9525">
            <a:noFill/>
          </a:ln>
          <a:effectLst>
            <a:outerShdw dist="35921" dir="2699999" algn="ctr" rotWithShape="0">
              <a:schemeClr val="bg2"/>
            </a:outerShdw>
          </a:effectLst>
        </p:spPr>
        <p:txBody>
          <a:bodyPr wrap="none">
            <a:spAutoFit/>
          </a:bodyPr>
          <a:p>
            <a:pPr eaLnBrk="1" hangingPunct="1"/>
            <a:r>
              <a:rPr lang="en-US" altLang="zh-CN" sz="3200" b="1" i="1" dirty="0">
                <a:solidFill>
                  <a:srgbClr val="FFFF00"/>
                </a:solidFill>
                <a:latin typeface="Arial" panose="020B0604020202020204" pitchFamily="34" charset="0"/>
              </a:rPr>
              <a:t>subject</a:t>
            </a:r>
            <a:endParaRPr lang="en-US" altLang="zh-CN" sz="3200" b="1" i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70665" name="矩形 70664"/>
          <p:cNvSpPr/>
          <p:nvPr/>
        </p:nvSpPr>
        <p:spPr>
          <a:xfrm>
            <a:off x="4381500" y="2692400"/>
            <a:ext cx="1522413" cy="583565"/>
          </a:xfrm>
          <a:prstGeom prst="rect">
            <a:avLst/>
          </a:prstGeom>
          <a:solidFill>
            <a:schemeClr val="tx1"/>
          </a:solidFill>
          <a:ln w="9525">
            <a:noFill/>
          </a:ln>
          <a:effectLst>
            <a:outerShdw dist="35921" dir="2699999" algn="ctr" rotWithShape="0">
              <a:schemeClr val="bg2"/>
            </a:outerShdw>
          </a:effectLst>
        </p:spPr>
        <p:txBody>
          <a:bodyPr>
            <a:spAutoFit/>
          </a:bodyPr>
          <a:p>
            <a:pPr eaLnBrk="1" hangingPunct="1"/>
            <a:r>
              <a:rPr lang="en-US" altLang="zh-CN" sz="3200" b="1" i="1" dirty="0">
                <a:solidFill>
                  <a:srgbClr val="FFFF00"/>
                </a:solidFill>
                <a:latin typeface="Arial" panose="020B0604020202020204" pitchFamily="34" charset="0"/>
              </a:rPr>
              <a:t>object</a:t>
            </a:r>
            <a:endParaRPr lang="en-US" altLang="zh-CN" sz="3200" b="1" i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70666" name="矩形 70665"/>
          <p:cNvSpPr/>
          <p:nvPr/>
        </p:nvSpPr>
        <p:spPr>
          <a:xfrm>
            <a:off x="4362450" y="4389438"/>
            <a:ext cx="2329180" cy="583565"/>
          </a:xfrm>
          <a:prstGeom prst="rect">
            <a:avLst/>
          </a:prstGeom>
          <a:solidFill>
            <a:schemeClr val="tx1"/>
          </a:solidFill>
          <a:ln w="9525">
            <a:noFill/>
          </a:ln>
          <a:effectLst>
            <a:outerShdw dist="35921" dir="2699999" algn="ctr" rotWithShape="0">
              <a:schemeClr val="bg2"/>
            </a:outerShdw>
          </a:effectLst>
        </p:spPr>
        <p:txBody>
          <a:bodyPr wrap="none">
            <a:spAutoFit/>
          </a:bodyPr>
          <a:p>
            <a:pPr eaLnBrk="1" hangingPunct="1"/>
            <a:r>
              <a:rPr lang="en-US" altLang="zh-CN" sz="3200" b="1" i="1" dirty="0">
                <a:solidFill>
                  <a:srgbClr val="FFFF00"/>
                </a:solidFill>
                <a:latin typeface="Arial" panose="020B0604020202020204" pitchFamily="34" charset="0"/>
              </a:rPr>
              <a:t>predicative</a:t>
            </a:r>
            <a:endParaRPr lang="en-US" altLang="zh-CN" sz="3200" b="1" i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70667" name="矩形 70666"/>
          <p:cNvSpPr/>
          <p:nvPr/>
        </p:nvSpPr>
        <p:spPr>
          <a:xfrm>
            <a:off x="6278563" y="5584825"/>
            <a:ext cx="2193290" cy="583565"/>
          </a:xfrm>
          <a:prstGeom prst="rect">
            <a:avLst/>
          </a:prstGeom>
          <a:solidFill>
            <a:schemeClr val="tx1"/>
          </a:solidFill>
          <a:ln w="9525">
            <a:noFill/>
          </a:ln>
          <a:effectLst>
            <a:outerShdw dist="35921" dir="2699999" algn="ctr" rotWithShape="0">
              <a:schemeClr val="bg2"/>
            </a:outerShdw>
          </a:effectLst>
        </p:spPr>
        <p:txBody>
          <a:bodyPr wrap="none">
            <a:spAutoFit/>
          </a:bodyPr>
          <a:p>
            <a:pPr eaLnBrk="1" hangingPunct="1"/>
            <a:r>
              <a:rPr lang="en-US" altLang="zh-CN" sz="3200" b="1" i="1" dirty="0">
                <a:solidFill>
                  <a:srgbClr val="FFFF00"/>
                </a:solidFill>
                <a:latin typeface="Arial" panose="020B0604020202020204" pitchFamily="34" charset="0"/>
              </a:rPr>
              <a:t>appositive</a:t>
            </a:r>
            <a:endParaRPr lang="en-US" altLang="zh-CN" sz="3200" b="1" i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2711450" y="1052513"/>
            <a:ext cx="439261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" name="直接连接符 2"/>
          <p:cNvCxnSpPr/>
          <p:nvPr/>
        </p:nvCxnSpPr>
        <p:spPr>
          <a:xfrm>
            <a:off x="4079875" y="2492375"/>
            <a:ext cx="187166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/>
        </p:nvCxnSpPr>
        <p:spPr>
          <a:xfrm>
            <a:off x="4006850" y="4076700"/>
            <a:ext cx="252095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 flipV="1">
            <a:off x="4727258" y="5445125"/>
            <a:ext cx="549275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6" name="内容占位符 2"/>
          <p:cNvSpPr>
            <a:spLocks noGrp="1"/>
          </p:cNvSpPr>
          <p:nvPr/>
        </p:nvSpPr>
        <p:spPr>
          <a:xfrm>
            <a:off x="6908799" y="1998980"/>
            <a:ext cx="3330575" cy="224472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r>
              <a:rPr kumimoji="0" lang="en-US" altLang="zh-CN" sz="3200" b="1" i="0" u="none" strike="noStrike" kern="1200" cap="none" spc="0" normalizeH="0" baseline="0" noProof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ea"/>
              </a:rPr>
              <a:t>a clause </a:t>
            </a:r>
            <a:endParaRPr kumimoji="0" lang="en-US" altLang="zh-CN" sz="3200" b="1" i="0" u="none" strike="noStrike" kern="1200" cap="none" spc="0" normalizeH="0" baseline="0" noProof="1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+mn-e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ea"/>
              </a:rPr>
              <a:t>（</a:t>
            </a:r>
            <a:r>
              <a:rPr kumimoji="0" lang="en-US" altLang="zh-CN" sz="3200" b="1" i="0" u="none" strike="noStrike" kern="1200" cap="none" spc="0" normalizeH="0" baseline="0" noProof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ea"/>
              </a:rPr>
              <a:t>subject +verb</a:t>
            </a:r>
            <a:r>
              <a:rPr kumimoji="0" lang="zh-CN" altLang="en-US" sz="3200" b="1" i="0" u="none" strike="noStrike" kern="1200" cap="none" spc="0" normalizeH="0" baseline="0" noProof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ea"/>
              </a:rPr>
              <a:t>）</a:t>
            </a:r>
            <a:endParaRPr kumimoji="0" lang="zh-CN" altLang="en-US" sz="3200" b="1" i="0" u="none" strike="noStrike" kern="1200" cap="none" spc="0" normalizeH="0" baseline="0" noProof="1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+mn-ea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r>
              <a:rPr kumimoji="0" lang="en-US" altLang="zh-CN" sz="3200" b="1" i="0" u="none" strike="noStrike" kern="1200" cap="none" spc="0" normalizeH="0" baseline="0" noProof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ea"/>
              </a:rPr>
              <a:t>functions as a noun</a:t>
            </a:r>
            <a:b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ea"/>
              </a:rPr>
            </a:br>
            <a:endParaRPr kumimoji="0" lang="zh-CN" altLang="en-US" sz="3200" b="0" i="0" u="none" strike="noStrike" kern="1200" cap="none" spc="0" normalizeH="0" baseline="0" noProof="1">
              <a:ln>
                <a:noFill/>
              </a:ln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  <p:transition spd="med">
    <p:random/>
    <p:sndAc>
      <p:stSnd>
        <p:snd r:embed="rId1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06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06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06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06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06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06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0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0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4" grpId="0" bldLvl="0" animBg="1"/>
      <p:bldP spid="70665" grpId="0" bldLvl="0" animBg="1"/>
      <p:bldP spid="70666" grpId="0" bldLvl="0" animBg="1"/>
      <p:bldP spid="70667" grpId="0" bldLvl="0" animBg="1"/>
      <p:bldP spid="6" grpId="0" bldLvl="0" animBg="1"/>
      <p:bldP spid="6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1427" name="Text Box 3"/>
          <p:cNvSpPr txBox="1"/>
          <p:nvPr/>
        </p:nvSpPr>
        <p:spPr>
          <a:xfrm>
            <a:off x="2670175" y="1049338"/>
            <a:ext cx="7993063" cy="6724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 eaLnBrk="1" hangingPunct="1">
              <a:lnSpc>
                <a:spcPct val="135000"/>
              </a:lnSpc>
              <a:spcBef>
                <a:spcPct val="0"/>
              </a:spcBef>
              <a:buAutoNum type="arabicPeriod"/>
            </a:pPr>
            <a:r>
              <a:rPr lang="zh-CN" altLang="en-US" sz="2800" b="1" dirty="0">
                <a:latin typeface="Tahoma" panose="020B0604030504040204" pitchFamily="34" charset="0"/>
              </a:rPr>
              <a:t>主从接词 ：</a:t>
            </a:r>
            <a:r>
              <a:rPr lang="en-US" altLang="zh-CN" sz="2800" b="1" dirty="0">
                <a:latin typeface="Tahoma" panose="020B0604030504040204" pitchFamily="34" charset="0"/>
              </a:rPr>
              <a:t>that</a:t>
            </a:r>
            <a:r>
              <a:rPr lang="zh-CN" altLang="en-US" sz="2800" b="1" dirty="0">
                <a:latin typeface="Tahoma" panose="020B0604030504040204" pitchFamily="34" charset="0"/>
              </a:rPr>
              <a:t>、</a:t>
            </a:r>
            <a:r>
              <a:rPr lang="en-US" altLang="zh-CN" sz="2800" b="1" u="sng" dirty="0">
                <a:latin typeface="Tahoma" panose="020B0604030504040204" pitchFamily="34" charset="0"/>
              </a:rPr>
              <a:t>if</a:t>
            </a:r>
            <a:r>
              <a:rPr lang="zh-CN" altLang="en-US" sz="2800" b="1" u="sng" dirty="0">
                <a:latin typeface="Tahoma" panose="020B0604030504040204" pitchFamily="34" charset="0"/>
              </a:rPr>
              <a:t>、</a:t>
            </a:r>
            <a:r>
              <a:rPr lang="en-US" altLang="zh-CN" sz="2800" b="1" u="sng" dirty="0">
                <a:latin typeface="Tahoma" panose="020B0604030504040204" pitchFamily="34" charset="0"/>
              </a:rPr>
              <a:t>whether</a:t>
            </a:r>
            <a:endParaRPr lang="en-US" altLang="zh-CN" sz="2400" b="1" u="sng" dirty="0">
              <a:latin typeface="Tahoma" panose="020B0604030504040204" pitchFamily="34" charset="0"/>
            </a:endParaRPr>
          </a:p>
        </p:txBody>
      </p:sp>
      <p:sp>
        <p:nvSpPr>
          <p:cNvPr id="7171" name="AutoShape 4"/>
          <p:cNvSpPr/>
          <p:nvPr/>
        </p:nvSpPr>
        <p:spPr>
          <a:xfrm>
            <a:off x="9840913" y="6317457"/>
            <a:ext cx="827087" cy="460374"/>
          </a:xfrm>
          <a:prstGeom prst="actionButtonBlank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endParaRPr lang="zh-CN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231432" name="Text Box 8"/>
          <p:cNvSpPr txBox="1">
            <a:spLocks noChangeArrowheads="1"/>
          </p:cNvSpPr>
          <p:nvPr/>
        </p:nvSpPr>
        <p:spPr bwMode="auto">
          <a:xfrm>
            <a:off x="5168900" y="2336800"/>
            <a:ext cx="1828800" cy="583565"/>
          </a:xfrm>
          <a:prstGeom prst="rect">
            <a:avLst/>
          </a:prstGeom>
          <a:solidFill>
            <a:schemeClr val="accent3">
              <a:lumMod val="50000"/>
            </a:schemeClr>
          </a:solidFill>
          <a:ln w="9525" algn="ctr">
            <a:solidFill>
              <a:srgbClr val="000000"/>
            </a:solidFill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 eaLnBrk="1" hangingPunct="1">
              <a:buClrTx/>
              <a:buSzTx/>
              <a:buFontTx/>
              <a:buNone/>
              <a:defRPr/>
            </a:pPr>
            <a:r>
              <a:rPr kumimoji="0" lang="zh-CN" altLang="en-US" sz="3200" b="1" kern="1200" cap="none" spc="0" normalizeH="0" baseline="0" noProof="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不作成分</a:t>
            </a:r>
            <a:endParaRPr kumimoji="0" lang="zh-CN" altLang="en-US" sz="3200" b="1" kern="1200" cap="none" spc="0" normalizeH="0" baseline="0" noProof="0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73" name="AutoShape 9"/>
          <p:cNvSpPr/>
          <p:nvPr/>
        </p:nvSpPr>
        <p:spPr>
          <a:xfrm rot="10800000">
            <a:off x="3309938" y="1697038"/>
            <a:ext cx="1944687" cy="736600"/>
          </a:xfrm>
          <a:prstGeom prst="cloudCallout">
            <a:avLst>
              <a:gd name="adj1" fmla="val -54657"/>
              <a:gd name="adj2" fmla="val 78662"/>
            </a:avLst>
          </a:prstGeom>
          <a:noFill/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 rot="10800000" anchor="ctr" anchorCtr="0"/>
          <a:p>
            <a:pPr algn="ctr" eaLnBrk="1" hangingPunct="1"/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无词义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1434" name="Rectangle 10"/>
          <p:cNvSpPr/>
          <p:nvPr/>
        </p:nvSpPr>
        <p:spPr>
          <a:xfrm>
            <a:off x="2606675" y="3121025"/>
            <a:ext cx="7488238" cy="1383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en-US" altLang="zh-CN" sz="2800" b="1" dirty="0">
                <a:latin typeface="Times New Roman" panose="02020603050405020304" pitchFamily="18" charset="0"/>
              </a:rPr>
              <a:t>2. </a:t>
            </a:r>
            <a:r>
              <a:rPr lang="zh-CN" altLang="en-US" sz="2800" b="1" dirty="0">
                <a:latin typeface="Times New Roman" panose="02020603050405020304" pitchFamily="18" charset="0"/>
              </a:rPr>
              <a:t>连接代词</a:t>
            </a:r>
            <a:r>
              <a:rPr lang="zh-CN" altLang="en-US" sz="2800" dirty="0">
                <a:latin typeface="Times New Roman" panose="02020603050405020304" pitchFamily="18" charset="0"/>
              </a:rPr>
              <a:t> </a:t>
            </a:r>
            <a:r>
              <a:rPr lang="zh-CN" altLang="en-US" sz="2800" b="1" dirty="0">
                <a:latin typeface="Times New Roman" panose="02020603050405020304" pitchFamily="18" charset="0"/>
              </a:rPr>
              <a:t>：</a:t>
            </a:r>
            <a:r>
              <a:rPr lang="en-US" altLang="zh-C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who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、 </a:t>
            </a:r>
            <a:r>
              <a:rPr lang="en-US" altLang="zh-C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whom 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、 </a:t>
            </a:r>
            <a:r>
              <a:rPr lang="en-US" altLang="zh-C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what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、 </a:t>
            </a:r>
            <a:r>
              <a:rPr lang="en-US" altLang="zh-C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which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、 </a:t>
            </a:r>
            <a:r>
              <a:rPr lang="en-US" altLang="zh-C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whose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、 </a:t>
            </a:r>
            <a:r>
              <a:rPr lang="en-US" altLang="zh-C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whoever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、</a:t>
            </a:r>
            <a:r>
              <a:rPr lang="en-US" altLang="zh-C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whomever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、 </a:t>
            </a:r>
            <a:r>
              <a:rPr lang="en-US" altLang="zh-C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whatever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、 </a:t>
            </a:r>
            <a:r>
              <a:rPr lang="en-US" altLang="zh-C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whichever</a:t>
            </a:r>
            <a:endParaRPr lang="zh-CN" altLang="en-US" sz="28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1435" name="Rectangle 11"/>
          <p:cNvSpPr/>
          <p:nvPr/>
        </p:nvSpPr>
        <p:spPr>
          <a:xfrm>
            <a:off x="2620011" y="4803775"/>
            <a:ext cx="6570980" cy="6724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 eaLnBrk="1" hangingPunct="1">
              <a:lnSpc>
                <a:spcPct val="135000"/>
              </a:lnSpc>
            </a:pPr>
            <a:r>
              <a:rPr lang="en-US" altLang="zh-CN" sz="2800" b="1" dirty="0">
                <a:latin typeface="Times New Roman" panose="02020603050405020304" pitchFamily="18" charset="0"/>
              </a:rPr>
              <a:t>3. </a:t>
            </a:r>
            <a:r>
              <a:rPr lang="zh-CN" altLang="en-US" sz="2800" b="1" dirty="0">
                <a:latin typeface="Times New Roman" panose="02020603050405020304" pitchFamily="18" charset="0"/>
              </a:rPr>
              <a:t>连接副词： </a:t>
            </a:r>
            <a:r>
              <a:rPr lang="en-US" altLang="zh-CN" sz="2800" b="1" dirty="0">
                <a:latin typeface="Times New Roman" panose="02020603050405020304" pitchFamily="18" charset="0"/>
              </a:rPr>
              <a:t>when</a:t>
            </a:r>
            <a:r>
              <a:rPr lang="zh-CN" altLang="en-US" sz="2800" b="1" dirty="0">
                <a:latin typeface="Times New Roman" panose="02020603050405020304" pitchFamily="18" charset="0"/>
              </a:rPr>
              <a:t>、 </a:t>
            </a:r>
            <a:r>
              <a:rPr lang="en-US" altLang="zh-CN" sz="2800" b="1" dirty="0">
                <a:latin typeface="Times New Roman" panose="02020603050405020304" pitchFamily="18" charset="0"/>
              </a:rPr>
              <a:t>where</a:t>
            </a:r>
            <a:r>
              <a:rPr lang="zh-CN" altLang="en-US" sz="2800" b="1" dirty="0">
                <a:latin typeface="Times New Roman" panose="02020603050405020304" pitchFamily="18" charset="0"/>
              </a:rPr>
              <a:t>、</a:t>
            </a:r>
            <a:r>
              <a:rPr lang="en-US" altLang="zh-CN" sz="2800" b="1" dirty="0">
                <a:latin typeface="Times New Roman" panose="02020603050405020304" pitchFamily="18" charset="0"/>
              </a:rPr>
              <a:t>why</a:t>
            </a:r>
            <a:r>
              <a:rPr lang="zh-CN" altLang="en-US" sz="2800" b="1" dirty="0">
                <a:latin typeface="Times New Roman" panose="02020603050405020304" pitchFamily="18" charset="0"/>
              </a:rPr>
              <a:t>、</a:t>
            </a:r>
            <a:r>
              <a:rPr lang="en-US" altLang="zh-CN" sz="2800" b="1" dirty="0">
                <a:latin typeface="Times New Roman" panose="02020603050405020304" pitchFamily="18" charset="0"/>
              </a:rPr>
              <a:t>how</a:t>
            </a:r>
            <a:endParaRPr lang="en-US" altLang="zh-CN" sz="2800" b="1" dirty="0">
              <a:latin typeface="Times New Roman" panose="02020603050405020304" pitchFamily="18" charset="0"/>
            </a:endParaRPr>
          </a:p>
        </p:txBody>
      </p:sp>
      <p:sp>
        <p:nvSpPr>
          <p:cNvPr id="7176" name="AutoShape 12"/>
          <p:cNvSpPr/>
          <p:nvPr/>
        </p:nvSpPr>
        <p:spPr>
          <a:xfrm rot="10800000">
            <a:off x="6981825" y="1771650"/>
            <a:ext cx="2016125" cy="565150"/>
          </a:xfrm>
          <a:prstGeom prst="cloudCallout">
            <a:avLst>
              <a:gd name="adj1" fmla="val 46009"/>
              <a:gd name="adj2" fmla="val 91718"/>
            </a:avLst>
          </a:prstGeom>
          <a:noFill/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 rot="10800000" anchor="ctr" anchorCtr="0"/>
          <a:p>
            <a:pPr algn="ctr" eaLnBrk="1" hangingPunct="1"/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“是否”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1439" name="Rectangle 15"/>
          <p:cNvSpPr>
            <a:spLocks noChangeArrowheads="1"/>
          </p:cNvSpPr>
          <p:nvPr/>
        </p:nvSpPr>
        <p:spPr bwMode="auto">
          <a:xfrm>
            <a:off x="5143500" y="5570538"/>
            <a:ext cx="1524000" cy="574675"/>
          </a:xfrm>
          <a:prstGeom prst="rect">
            <a:avLst/>
          </a:prstGeom>
          <a:solidFill>
            <a:schemeClr val="accent3">
              <a:lumMod val="50000"/>
            </a:schemeClr>
          </a:solidFill>
          <a:ln w="9525" algn="ctr">
            <a:solidFill>
              <a:srgbClr val="000000"/>
            </a:solidFill>
            <a:miter lim="800000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状语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78" name="文本框 73729"/>
          <p:cNvSpPr txBox="1"/>
          <p:nvPr/>
        </p:nvSpPr>
        <p:spPr>
          <a:xfrm>
            <a:off x="5168900" y="225425"/>
            <a:ext cx="1657350" cy="645160"/>
          </a:xfrm>
          <a:prstGeom prst="rect">
            <a:avLst/>
          </a:prstGeom>
          <a:solidFill>
            <a:srgbClr val="FFCC00"/>
          </a:solidFill>
          <a:ln w="9525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eaLnBrk="1" hangingPunct="1"/>
            <a:r>
              <a:rPr lang="zh-CN" altLang="en-US" sz="3600" dirty="0">
                <a:latin typeface="Times New Roman" panose="02020603050405020304" pitchFamily="18" charset="0"/>
              </a:rPr>
              <a:t>连接词</a:t>
            </a:r>
            <a:endParaRPr lang="en-US" altLang="zh-CN" sz="3600" dirty="0">
              <a:latin typeface="Times New Roman" panose="02020603050405020304" pitchFamily="18" charset="0"/>
            </a:endParaRPr>
          </a:p>
        </p:txBody>
      </p:sp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4775200" y="4170363"/>
            <a:ext cx="3746500" cy="583565"/>
          </a:xfrm>
          <a:prstGeom prst="rect">
            <a:avLst/>
          </a:prstGeom>
          <a:solidFill>
            <a:schemeClr val="accent3">
              <a:lumMod val="50000"/>
            </a:schemeClr>
          </a:solidFill>
          <a:ln w="9525" algn="ctr">
            <a:solidFill>
              <a:srgbClr val="000000"/>
            </a:solidFill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 eaLnBrk="1" hangingPunct="1">
              <a:buClrTx/>
              <a:buSzTx/>
              <a:buFontTx/>
              <a:buNone/>
              <a:defRPr/>
            </a:pPr>
            <a:r>
              <a:rPr kumimoji="0" lang="zh-CN" altLang="en-US" sz="3200" b="1" kern="1200" cap="none" spc="0" normalizeH="0" baseline="0" noProof="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主、宾、表、定</a:t>
            </a:r>
            <a:endParaRPr kumimoji="0" lang="zh-CN" altLang="en-US" sz="3200" b="1" kern="1200" cap="none" spc="0" normalizeH="0" baseline="0" noProof="0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1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31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31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1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31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1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31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1427" grpId="0"/>
      <p:bldP spid="231432" grpId="0" bldLvl="0" animBg="1"/>
      <p:bldP spid="7173" grpId="0" bldLvl="0" animBg="1"/>
      <p:bldP spid="231434" grpId="0"/>
      <p:bldP spid="231435" grpId="0"/>
      <p:bldP spid="7176" grpId="0" bldLvl="0" animBg="1"/>
      <p:bldP spid="231439" grpId="0" bldLvl="0" animBg="1"/>
      <p:bldP spid="17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93928" name="Text Box 8"/>
          <p:cNvSpPr txBox="1">
            <a:spLocks noChangeArrowheads="1"/>
          </p:cNvSpPr>
          <p:nvPr/>
        </p:nvSpPr>
        <p:spPr bwMode="auto">
          <a:xfrm>
            <a:off x="1442085" y="1028065"/>
            <a:ext cx="7618730" cy="15684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p>
            <a:pPr marL="342900" indent="-3429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 smtClean="0">
                <a:solidFill>
                  <a:srgbClr val="000000"/>
                </a:solidFill>
              </a:rPr>
              <a:t>1. I still remember the day _____ he was killed.</a:t>
            </a:r>
            <a:endParaRPr lang="en-US" altLang="zh-CN" sz="2400" b="1" smtClean="0">
              <a:solidFill>
                <a:srgbClr val="000000"/>
              </a:solidFill>
            </a:endParaRPr>
          </a:p>
          <a:p>
            <a:pPr marL="342900" indent="-3429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 smtClean="0">
                <a:solidFill>
                  <a:srgbClr val="000000"/>
                </a:solidFill>
              </a:rPr>
              <a:t>    I have no idea ______ he was killed.</a:t>
            </a:r>
            <a:endParaRPr lang="en-US" altLang="zh-CN" sz="2400" b="1" smtClean="0">
              <a:solidFill>
                <a:srgbClr val="000000"/>
              </a:solidFill>
            </a:endParaRPr>
          </a:p>
          <a:p>
            <a:pPr marL="342900" indent="-3429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 smtClean="0">
                <a:solidFill>
                  <a:srgbClr val="000000"/>
                </a:solidFill>
              </a:rPr>
              <a:t>    I was not there ______ he was killed. </a:t>
            </a:r>
            <a:endParaRPr lang="en-US" altLang="zh-CN" sz="2400" b="1" smtClean="0">
              <a:solidFill>
                <a:srgbClr val="000000"/>
              </a:solidFill>
            </a:endParaRPr>
          </a:p>
        </p:txBody>
      </p:sp>
      <p:sp>
        <p:nvSpPr>
          <p:cNvPr id="593929" name="Text Box 9"/>
          <p:cNvSpPr txBox="1">
            <a:spLocks noChangeArrowheads="1"/>
          </p:cNvSpPr>
          <p:nvPr/>
        </p:nvSpPr>
        <p:spPr bwMode="auto">
          <a:xfrm>
            <a:off x="5350749" y="886619"/>
            <a:ext cx="1026319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p>
            <a:pPr marL="342900" indent="-3429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 smtClean="0">
                <a:solidFill>
                  <a:srgbClr val="FF3300"/>
                </a:solidFill>
              </a:rPr>
              <a:t>when</a:t>
            </a:r>
            <a:endParaRPr lang="en-US" altLang="zh-CN" sz="2400" b="1" smtClean="0">
              <a:solidFill>
                <a:srgbClr val="FF3300"/>
              </a:solidFill>
            </a:endParaRPr>
          </a:p>
        </p:txBody>
      </p:sp>
      <p:sp>
        <p:nvSpPr>
          <p:cNvPr id="593930" name="Text Box 10"/>
          <p:cNvSpPr txBox="1">
            <a:spLocks noChangeArrowheads="1"/>
          </p:cNvSpPr>
          <p:nvPr/>
        </p:nvSpPr>
        <p:spPr bwMode="auto">
          <a:xfrm>
            <a:off x="3975735" y="1513205"/>
            <a:ext cx="1374775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p>
            <a:pPr marL="342900" indent="-3429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 smtClean="0">
                <a:solidFill>
                  <a:srgbClr val="FF3300"/>
                </a:solidFill>
              </a:rPr>
              <a:t>when</a:t>
            </a:r>
            <a:endParaRPr lang="en-US" altLang="zh-CN" sz="2400" b="1" smtClean="0">
              <a:solidFill>
                <a:srgbClr val="FF3300"/>
              </a:solidFill>
            </a:endParaRPr>
          </a:p>
        </p:txBody>
      </p:sp>
      <p:sp>
        <p:nvSpPr>
          <p:cNvPr id="2" name="Text Box 10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109720" y="2139950"/>
            <a:ext cx="164846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p>
            <a:pPr marL="342900" indent="-3429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 smtClean="0">
                <a:solidFill>
                  <a:srgbClr val="FF3300"/>
                </a:solidFill>
              </a:rPr>
              <a:t>when</a:t>
            </a:r>
            <a:endParaRPr lang="en-US" altLang="zh-CN" sz="2400" b="1" smtClean="0">
              <a:solidFill>
                <a:srgbClr val="FF3300"/>
              </a:solidFill>
            </a:endParaRPr>
          </a:p>
        </p:txBody>
      </p:sp>
      <p:sp>
        <p:nvSpPr>
          <p:cNvPr id="594946" name="Text Box 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234440" y="2981325"/>
            <a:ext cx="9373235" cy="212280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p>
            <a:pPr marL="342900" indent="-3429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 smtClean="0">
                <a:solidFill>
                  <a:srgbClr val="000000"/>
                </a:solidFill>
              </a:rPr>
              <a:t>2. That ’s the house ______ the king was born.</a:t>
            </a:r>
            <a:endParaRPr lang="en-US" altLang="zh-CN" sz="2400" b="1" smtClean="0">
              <a:solidFill>
                <a:srgbClr val="000000"/>
              </a:solidFill>
            </a:endParaRPr>
          </a:p>
          <a:p>
            <a:pPr marL="342900" indent="-3429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 smtClean="0">
                <a:solidFill>
                  <a:srgbClr val="000000"/>
                </a:solidFill>
              </a:rPr>
              <a:t>    The question _______ we should go has not been discussed.</a:t>
            </a:r>
            <a:endParaRPr lang="en-US" altLang="zh-CN" sz="2400" b="1" smtClean="0">
              <a:solidFill>
                <a:srgbClr val="000000"/>
              </a:solidFill>
            </a:endParaRPr>
          </a:p>
          <a:p>
            <a:pPr marL="342900" indent="-3429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 smtClean="0">
                <a:solidFill>
                  <a:srgbClr val="000000"/>
                </a:solidFill>
              </a:rPr>
              <a:t>    You put it ________ it belongs. </a:t>
            </a:r>
            <a:endParaRPr lang="en-US" altLang="zh-CN" sz="2400" b="1" smtClean="0">
              <a:solidFill>
                <a:srgbClr val="000000"/>
              </a:solidFill>
            </a:endParaRPr>
          </a:p>
          <a:p>
            <a:pPr marL="342900" indent="-342900" fontAlgn="base">
              <a:spcBef>
                <a:spcPct val="50000"/>
              </a:spcBef>
              <a:spcAft>
                <a:spcPct val="0"/>
              </a:spcAft>
            </a:pPr>
            <a:endParaRPr lang="en-US" altLang="zh-CN" sz="2400" b="1" smtClean="0">
              <a:solidFill>
                <a:srgbClr val="000000"/>
              </a:solidFill>
            </a:endParaRPr>
          </a:p>
        </p:txBody>
      </p:sp>
      <p:sp>
        <p:nvSpPr>
          <p:cNvPr id="594948" name="Text Box 4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215606" y="2766616"/>
            <a:ext cx="1134666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p>
            <a:pPr marL="342900" indent="-3429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 smtClean="0">
                <a:solidFill>
                  <a:srgbClr val="FF3300"/>
                </a:solidFill>
              </a:rPr>
              <a:t>where</a:t>
            </a:r>
            <a:endParaRPr lang="en-US" altLang="zh-CN" sz="2400" b="1" smtClean="0">
              <a:solidFill>
                <a:srgbClr val="FF3300"/>
              </a:solidFill>
            </a:endParaRPr>
          </a:p>
        </p:txBody>
      </p:sp>
      <p:sp>
        <p:nvSpPr>
          <p:cNvPr id="4" name="Text Box 4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723799" y="3428921"/>
            <a:ext cx="1134666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p>
            <a:pPr marL="342900" indent="-3429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 smtClean="0">
                <a:solidFill>
                  <a:srgbClr val="FF3300"/>
                </a:solidFill>
              </a:rPr>
              <a:t>where</a:t>
            </a:r>
            <a:endParaRPr lang="en-US" altLang="zh-CN" sz="2400" b="1" smtClean="0">
              <a:solidFill>
                <a:srgbClr val="FF3300"/>
              </a:solidFill>
            </a:endParaRPr>
          </a:p>
        </p:txBody>
      </p:sp>
      <p:sp>
        <p:nvSpPr>
          <p:cNvPr id="3" name="Text Box 4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251359" y="4091226"/>
            <a:ext cx="1134666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p>
            <a:pPr marL="342900" indent="-3429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 smtClean="0">
                <a:solidFill>
                  <a:srgbClr val="FF3300"/>
                </a:solidFill>
              </a:rPr>
              <a:t>where</a:t>
            </a:r>
            <a:endParaRPr lang="en-US" altLang="zh-CN" sz="2400" b="1" smtClean="0">
              <a:solidFill>
                <a:srgbClr val="FF3300"/>
              </a:solidFill>
            </a:endParaRPr>
          </a:p>
        </p:txBody>
      </p:sp>
      <p:sp>
        <p:nvSpPr>
          <p:cNvPr id="594950" name="Text Box 6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353503" y="5170646"/>
            <a:ext cx="6858000" cy="1383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p>
            <a:pPr marL="342900" indent="-3429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 smtClean="0">
                <a:solidFill>
                  <a:srgbClr val="000000"/>
                </a:solidFill>
              </a:rPr>
              <a:t>3. I don’t know the reason ____ he was absent.</a:t>
            </a:r>
            <a:endParaRPr lang="en-US" altLang="zh-CN" sz="2400" b="1" smtClean="0">
              <a:solidFill>
                <a:srgbClr val="000000"/>
              </a:solidFill>
            </a:endParaRPr>
          </a:p>
          <a:p>
            <a:pPr marL="342900" indent="-3429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 smtClean="0">
                <a:solidFill>
                  <a:srgbClr val="000000"/>
                </a:solidFill>
              </a:rPr>
              <a:t>    Can you answer the question _____ he was late.</a:t>
            </a:r>
            <a:endParaRPr lang="en-US" altLang="zh-CN" sz="2400" b="1" smtClean="0">
              <a:solidFill>
                <a:srgbClr val="000000"/>
              </a:solidFill>
            </a:endParaRPr>
          </a:p>
        </p:txBody>
      </p:sp>
      <p:sp>
        <p:nvSpPr>
          <p:cNvPr id="594951" name="Text Box 7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233035" y="4959350"/>
            <a:ext cx="137541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p>
            <a:pPr marL="342900" indent="-3429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 smtClean="0">
                <a:solidFill>
                  <a:srgbClr val="FF3300"/>
                </a:solidFill>
              </a:rPr>
              <a:t>why</a:t>
            </a:r>
            <a:endParaRPr lang="en-US" altLang="zh-CN" sz="2400" b="1" smtClean="0">
              <a:solidFill>
                <a:srgbClr val="FF3300"/>
              </a:solidFill>
            </a:endParaRPr>
          </a:p>
        </p:txBody>
      </p:sp>
      <p:sp>
        <p:nvSpPr>
          <p:cNvPr id="594952" name="Text Box 8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154341" y="5632450"/>
            <a:ext cx="863203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p>
            <a:pPr marL="342900" indent="-3429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 smtClean="0">
                <a:solidFill>
                  <a:srgbClr val="FF3300"/>
                </a:solidFill>
              </a:rPr>
              <a:t>why</a:t>
            </a:r>
            <a:endParaRPr lang="en-US" altLang="zh-CN" sz="2400" b="1" smtClean="0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28" grpId="0" bldLvl="0" animBg="1"/>
      <p:bldP spid="593929" grpId="0" bldLvl="0" animBg="1"/>
      <p:bldP spid="593930" grpId="0" bldLvl="0" animBg="1"/>
      <p:bldP spid="2" grpId="0" bldLvl="0" animBg="1"/>
      <p:bldP spid="594948" grpId="0" bldLvl="0" animBg="1"/>
      <p:bldP spid="4" grpId="0" bldLvl="0" animBg="1"/>
      <p:bldP spid="3" grpId="0" bldLvl="0" animBg="1"/>
      <p:bldP spid="594950" grpId="0" bldLvl="0" animBg="1"/>
      <p:bldP spid="594951" grpId="0" bldLvl="0" animBg="1"/>
      <p:bldP spid="594952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00.xml><?xml version="1.0" encoding="utf-8"?>
<p:tagLst xmlns:p="http://schemas.openxmlformats.org/presentationml/2006/main"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01.xml><?xml version="1.0" encoding="utf-8"?>
<p:tagLst xmlns:p="http://schemas.openxmlformats.org/presentationml/2006/main"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02.xml><?xml version="1.0" encoding="utf-8"?>
<p:tagLst xmlns:p="http://schemas.openxmlformats.org/presentationml/2006/main"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03.xml><?xml version="1.0" encoding="utf-8"?>
<p:tagLst xmlns:p="http://schemas.openxmlformats.org/presentationml/2006/main">
  <p:tag name="KSO_WM_BEAUTIFY_FLAG" val="#wm#"/>
  <p:tag name="KSO_WM_SLIDE_BACKGROUND_TYPE" val="bottomTop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6*i*1"/>
  <p:tag name="KSO_WM_UNIT_INDEX" val="1"/>
  <p:tag name="KSO_WM_UNIT_LAYERLEVEL" val="1"/>
  <p:tag name="KSO_WM_UNIT_SUBTYPE" val="h"/>
  <p:tag name="KSO_WM_UNIT_TYPE" val="i"/>
</p:tagLst>
</file>

<file path=ppt/tags/tag104.xml><?xml version="1.0" encoding="utf-8"?>
<p:tagLst xmlns:p="http://schemas.openxmlformats.org/presentationml/2006/main"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05.xml><?xml version="1.0" encoding="utf-8"?>
<p:tagLst xmlns:p="http://schemas.openxmlformats.org/presentationml/2006/main"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06.xml><?xml version="1.0" encoding="utf-8"?>
<p:tagLst xmlns:p="http://schemas.openxmlformats.org/presentationml/2006/main"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07.xml><?xml version="1.0" encoding="utf-8"?>
<p:tagLst xmlns:p="http://schemas.openxmlformats.org/presentationml/2006/main"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08.xml><?xml version="1.0" encoding="utf-8"?>
<p:tagLst xmlns:p="http://schemas.openxmlformats.org/presentationml/2006/main"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09.xml><?xml version="1.0" encoding="utf-8"?>
<p:tagLst xmlns:p="http://schemas.openxmlformats.org/presentationml/2006/main"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10.xml><?xml version="1.0" encoding="utf-8"?>
<p:tagLst xmlns:p="http://schemas.openxmlformats.org/presentationml/2006/main"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11.xml><?xml version="1.0" encoding="utf-8"?>
<p:tagLst xmlns:p="http://schemas.openxmlformats.org/presentationml/2006/main">
  <p:tag name="KSO_WM_BEAUTIFY_FLAG" val="#wm#"/>
  <p:tag name="KSO_WM_SLIDE_BACKGROUND_TYPE" val="navigation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7*i*1"/>
  <p:tag name="KSO_WM_UNIT_INDEX" val="1"/>
  <p:tag name="KSO_WM_UNIT_LAYERLEVEL" val="1"/>
  <p:tag name="KSO_WM_UNIT_SUBTYPE" val="h"/>
  <p:tag name="KSO_WM_UNIT_TYPE" val="i"/>
</p:tagLst>
</file>

<file path=ppt/tags/tag112.xml><?xml version="1.0" encoding="utf-8"?>
<p:tagLst xmlns:p="http://schemas.openxmlformats.org/presentationml/2006/main"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13.xml><?xml version="1.0" encoding="utf-8"?>
<p:tagLst xmlns:p="http://schemas.openxmlformats.org/presentationml/2006/main"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14.xml><?xml version="1.0" encoding="utf-8"?>
<p:tagLst xmlns:p="http://schemas.openxmlformats.org/presentationml/2006/main"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15.xml><?xml version="1.0" encoding="utf-8"?>
<p:tagLst xmlns:p="http://schemas.openxmlformats.org/presentationml/2006/main"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16.xml><?xml version="1.0" encoding="utf-8"?>
<p:tagLst xmlns:p="http://schemas.openxmlformats.org/presentationml/2006/main"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17.xml><?xml version="1.0" encoding="utf-8"?>
<p:tagLst xmlns:p="http://schemas.openxmlformats.org/presentationml/2006/main"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18.xml><?xml version="1.0" encoding="utf-8"?>
<p:tagLst xmlns:p="http://schemas.openxmlformats.org/presentationml/2006/main"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19.xml><?xml version="1.0" encoding="utf-8"?>
<p:tagLst xmlns:p="http://schemas.openxmlformats.org/presentationml/2006/main"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20.xml><?xml version="1.0" encoding="utf-8"?>
<p:tagLst xmlns:p="http://schemas.openxmlformats.org/presentationml/2006/main"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21.xml><?xml version="1.0" encoding="utf-8"?>
<p:tagLst xmlns:p="http://schemas.openxmlformats.org/presentationml/2006/main"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22.xml><?xml version="1.0" encoding="utf-8"?>
<p:tagLst xmlns:p="http://schemas.openxmlformats.org/presentationml/2006/main">
  <p:tag name="KSO_WM_BEAUTIFY_FLAG" val="#wm#"/>
  <p:tag name="KSO_WM_SLIDE_BACKGROUND_TYPE" val="belt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8*i*1"/>
  <p:tag name="KSO_WM_UNIT_INDEX" val="1"/>
  <p:tag name="KSO_WM_UNIT_LAYERLEVEL" val="1"/>
  <p:tag name="KSO_WM_UNIT_SUBTYPE" val="h"/>
  <p:tag name="KSO_WM_UNIT_TYPE" val="i"/>
</p:tagLst>
</file>

<file path=ppt/tags/tag123.xml><?xml version="1.0" encoding="utf-8"?>
<p:tagLst xmlns:p="http://schemas.openxmlformats.org/presentationml/2006/main"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24.xml><?xml version="1.0" encoding="utf-8"?>
<p:tagLst xmlns:p="http://schemas.openxmlformats.org/presentationml/2006/main"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25.xml><?xml version="1.0" encoding="utf-8"?>
<p:tagLst xmlns:p="http://schemas.openxmlformats.org/presentationml/2006/main"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26.xml><?xml version="1.0" encoding="utf-8"?>
<p:tagLst xmlns:p="http://schemas.openxmlformats.org/presentationml/2006/main"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27.xml><?xml version="1.0" encoding="utf-8"?>
<p:tagLst xmlns:p="http://schemas.openxmlformats.org/presentationml/2006/main"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28.xml><?xml version="1.0" encoding="utf-8"?>
<p:tagLst xmlns:p="http://schemas.openxmlformats.org/presentationml/2006/main"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29.xml><?xml version="1.0" encoding="utf-8"?>
<p:tagLst xmlns:p="http://schemas.openxmlformats.org/presentationml/2006/main"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30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02826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31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02826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3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3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3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35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2826"/>
  <p:tag name="KSO_WM_TEMPLATE_MASTER_THUMB_INDEX" val="12"/>
  <p:tag name="KSO_WM_TEMPLATE_MASTER_TYPE" val="1"/>
  <p:tag name="KSO_WM_TEMPLATE_SUBCATEGORY" val="0"/>
  <p:tag name="KSO_WM_TEMPLATE_THUMBS_INDEX" val="1、4、7、8、9、10、11、12、13、14、15"/>
</p:tagLst>
</file>

<file path=ppt/tags/tag136.xml><?xml version="1.0" encoding="utf-8"?>
<p:tagLst xmlns:p="http://schemas.openxmlformats.org/presentationml/2006/main">
  <p:tag name="KSO_WM_BEAUTIFY_FLAG" val=""/>
</p:tagLst>
</file>

<file path=ppt/tags/tag137.xml><?xml version="1.0" encoding="utf-8"?>
<p:tagLst xmlns:p="http://schemas.openxmlformats.org/presentationml/2006/main">
  <p:tag name="KSO_WM_BEAUTIFY_FLAG" val=""/>
</p:tagLst>
</file>

<file path=ppt/tags/tag138.xml><?xml version="1.0" encoding="utf-8"?>
<p:tagLst xmlns:p="http://schemas.openxmlformats.org/presentationml/2006/main">
  <p:tag name="KSO_WM_BEAUTIFY_FLAG" val=""/>
</p:tagLst>
</file>

<file path=ppt/tags/tag139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40.xml><?xml version="1.0" encoding="utf-8"?>
<p:tagLst xmlns:p="http://schemas.openxmlformats.org/presentationml/2006/main">
  <p:tag name="KSO_WM_BEAUTIFY_FLAG" val=""/>
</p:tagLst>
</file>

<file path=ppt/tags/tag141.xml><?xml version="1.0" encoding="utf-8"?>
<p:tagLst xmlns:p="http://schemas.openxmlformats.org/presentationml/2006/main">
  <p:tag name="KSO_WM_BEAUTIFY_FLAG" val=""/>
</p:tagLst>
</file>

<file path=ppt/tags/tag142.xml><?xml version="1.0" encoding="utf-8"?>
<p:tagLst xmlns:p="http://schemas.openxmlformats.org/presentationml/2006/main">
  <p:tag name="KSO_WM_BEAUTIFY_FLAG" val=""/>
</p:tagLst>
</file>

<file path=ppt/tags/tag143.xml><?xml version="1.0" encoding="utf-8"?>
<p:tagLst xmlns:p="http://schemas.openxmlformats.org/presentationml/2006/main">
  <p:tag name="KSO_WM_BEAUTIFY_FLAG" val=""/>
</p:tagLst>
</file>

<file path=ppt/tags/tag144.xml><?xml version="1.0" encoding="utf-8"?>
<p:tagLst xmlns:p="http://schemas.openxmlformats.org/presentationml/2006/main">
  <p:tag name="commondata" val="eyJoZGlkIjoiZGE3Y2I3OTRlNTA1NjUwZGY1NGI3NTM4NWZhMGI4N2IifQ=="/>
</p:tagLst>
</file>

<file path=ppt/tags/tag1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.xml><?xml version="1.0" encoding="utf-8"?>
<p:tagLst xmlns:p="http://schemas.openxmlformats.org/presentationml/2006/main"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.xml><?xml version="1.0" encoding="utf-8"?>
<p:tagLst xmlns:p="http://schemas.openxmlformats.org/presentationml/2006/main"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.xml><?xml version="1.0" encoding="utf-8"?>
<p:tagLst xmlns:p="http://schemas.openxmlformats.org/presentationml/2006/main"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.xml><?xml version="1.0" encoding="utf-8"?>
<p:tagLst xmlns:p="http://schemas.openxmlformats.org/presentationml/2006/main"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6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6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6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6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6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6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4.xml><?xml version="1.0" encoding="utf-8"?>
<p:tagLst xmlns:p="http://schemas.openxmlformats.org/presentationml/2006/main"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75.xml><?xml version="1.0" encoding="utf-8"?>
<p:tagLst xmlns:p="http://schemas.openxmlformats.org/presentationml/2006/main"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76.xml><?xml version="1.0" encoding="utf-8"?>
<p:tagLst xmlns:p="http://schemas.openxmlformats.org/presentationml/2006/main"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77.xml><?xml version="1.0" encoding="utf-8"?>
<p:tagLst xmlns:p="http://schemas.openxmlformats.org/presentationml/2006/main"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78.xml><?xml version="1.0" encoding="utf-8"?>
<p:tagLst xmlns:p="http://schemas.openxmlformats.org/presentationml/2006/main"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79.xml><?xml version="1.0" encoding="utf-8"?>
<p:tagLst xmlns:p="http://schemas.openxmlformats.org/presentationml/2006/main"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80.xml><?xml version="1.0" encoding="utf-8"?>
<p:tagLst xmlns:p="http://schemas.openxmlformats.org/presentationml/2006/main">
  <p:tag name="KSO_WM_BEAUTIFY_FLAG" val="#wm#"/>
  <p:tag name="KSO_WM_SLIDE_BACKGROUND_TYPE" val="frame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3*i*1"/>
  <p:tag name="KSO_WM_UNIT_INDEX" val="1"/>
  <p:tag name="KSO_WM_UNIT_LAYERLEVEL" val="1"/>
  <p:tag name="KSO_WM_UNIT_SUBTYPE" val="h"/>
  <p:tag name="KSO_WM_UNIT_TYPE" val="i"/>
</p:tagLst>
</file>

<file path=ppt/tags/tag81.xml><?xml version="1.0" encoding="utf-8"?>
<p:tagLst xmlns:p="http://schemas.openxmlformats.org/presentationml/2006/main"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82.xml><?xml version="1.0" encoding="utf-8"?>
<p:tagLst xmlns:p="http://schemas.openxmlformats.org/presentationml/2006/main"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83.xml><?xml version="1.0" encoding="utf-8"?>
<p:tagLst xmlns:p="http://schemas.openxmlformats.org/presentationml/2006/main"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84.xml><?xml version="1.0" encoding="utf-8"?>
<p:tagLst xmlns:p="http://schemas.openxmlformats.org/presentationml/2006/main"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85.xml><?xml version="1.0" encoding="utf-8"?>
<p:tagLst xmlns:p="http://schemas.openxmlformats.org/presentationml/2006/main"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86.xml><?xml version="1.0" encoding="utf-8"?>
<p:tagLst xmlns:p="http://schemas.openxmlformats.org/presentationml/2006/main"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87.xml><?xml version="1.0" encoding="utf-8"?>
<p:tagLst xmlns:p="http://schemas.openxmlformats.org/presentationml/2006/main">
  <p:tag name="KSO_WM_BEAUTIFY_FLAG" val="#wm#"/>
  <p:tag name="KSO_WM_SLIDE_BACKGROUND_TYPE" val="leftRight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4*i*1"/>
  <p:tag name="KSO_WM_UNIT_INDEX" val="1"/>
  <p:tag name="KSO_WM_UNIT_LAYERLEVEL" val="1"/>
  <p:tag name="KSO_WM_UNIT_SUBTYPE" val="h"/>
  <p:tag name="KSO_WM_UNIT_TYPE" val="i"/>
</p:tagLst>
</file>

<file path=ppt/tags/tag88.xml><?xml version="1.0" encoding="utf-8"?>
<p:tagLst xmlns:p="http://schemas.openxmlformats.org/presentationml/2006/main"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89.xml><?xml version="1.0" encoding="utf-8"?>
<p:tagLst xmlns:p="http://schemas.openxmlformats.org/presentationml/2006/main"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90.xml><?xml version="1.0" encoding="utf-8"?>
<p:tagLst xmlns:p="http://schemas.openxmlformats.org/presentationml/2006/main"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91.xml><?xml version="1.0" encoding="utf-8"?>
<p:tagLst xmlns:p="http://schemas.openxmlformats.org/presentationml/2006/main"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92.xml><?xml version="1.0" encoding="utf-8"?>
<p:tagLst xmlns:p="http://schemas.openxmlformats.org/presentationml/2006/main"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93.xml><?xml version="1.0" encoding="utf-8"?>
<p:tagLst xmlns:p="http://schemas.openxmlformats.org/presentationml/2006/main"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94.xml><?xml version="1.0" encoding="utf-8"?>
<p:tagLst xmlns:p="http://schemas.openxmlformats.org/presentationml/2006/main"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95.xml><?xml version="1.0" encoding="utf-8"?>
<p:tagLst xmlns:p="http://schemas.openxmlformats.org/presentationml/2006/main">
  <p:tag name="KSO_WM_BEAUTIFY_FLAG" val="#wm#"/>
  <p:tag name="KSO_WM_SLIDE_BACKGROUND_TYPE" val="topBottom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5*i*1"/>
  <p:tag name="KSO_WM_UNIT_INDEX" val="1"/>
  <p:tag name="KSO_WM_UNIT_LAYERLEVEL" val="1"/>
  <p:tag name="KSO_WM_UNIT_SUBTYPE" val="h"/>
  <p:tag name="KSO_WM_UNIT_TYPE" val="i"/>
</p:tagLst>
</file>

<file path=ppt/tags/tag96.xml><?xml version="1.0" encoding="utf-8"?>
<p:tagLst xmlns:p="http://schemas.openxmlformats.org/presentationml/2006/main"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97.xml><?xml version="1.0" encoding="utf-8"?>
<p:tagLst xmlns:p="http://schemas.openxmlformats.org/presentationml/2006/main"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98.xml><?xml version="1.0" encoding="utf-8"?>
<p:tagLst xmlns:p="http://schemas.openxmlformats.org/presentationml/2006/main"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99.xml><?xml version="1.0" encoding="utf-8"?>
<p:tagLst xmlns:p="http://schemas.openxmlformats.org/presentationml/2006/main"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heme/theme1.xml><?xml version="1.0" encoding="utf-8"?>
<a:theme xmlns:a="http://schemas.openxmlformats.org/drawingml/2006/main" name="4_Office 主题​​">
  <a:themeElements>
    <a:clrScheme name="">
      <a:dk1>
        <a:srgbClr val="000000"/>
      </a:dk1>
      <a:lt1>
        <a:srgbClr val="FFFFFF"/>
      </a:lt1>
      <a:dk2>
        <a:srgbClr val="EDF7F4"/>
      </a:dk2>
      <a:lt2>
        <a:srgbClr val="FFFFFF"/>
      </a:lt2>
      <a:accent1>
        <a:srgbClr val="83B38C"/>
      </a:accent1>
      <a:accent2>
        <a:srgbClr val="93AF87"/>
      </a:accent2>
      <a:accent3>
        <a:srgbClr val="9FAB84"/>
      </a:accent3>
      <a:accent4>
        <a:srgbClr val="A6A681"/>
      </a:accent4>
      <a:accent5>
        <a:srgbClr val="AEA382"/>
      </a:accent5>
      <a:accent6>
        <a:srgbClr val="B19F85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otebook">
  <a:themeElements>
    <a:clrScheme name="">
      <a:dk1>
        <a:srgbClr val="000000"/>
      </a:dk1>
      <a:lt1>
        <a:srgbClr val="FEFDE3"/>
      </a:lt1>
      <a:dk2>
        <a:srgbClr val="221304"/>
      </a:dk2>
      <a:lt2>
        <a:srgbClr val="CBBD83"/>
      </a:lt2>
      <a:accent1>
        <a:srgbClr val="A1BD69"/>
      </a:accent1>
      <a:accent2>
        <a:srgbClr val="3694B6"/>
      </a:accent2>
      <a:accent3>
        <a:srgbClr val="FFFEEE"/>
      </a:accent3>
      <a:accent4>
        <a:srgbClr val="000000"/>
      </a:accent4>
      <a:accent5>
        <a:srgbClr val="CDDAB9"/>
      </a:accent5>
      <a:accent6>
        <a:srgbClr val="3084A3"/>
      </a:accent6>
      <a:hlink>
        <a:srgbClr val="660066"/>
      </a:hlink>
      <a:folHlink>
        <a:srgbClr val="666699"/>
      </a:folHlink>
    </a:clrScheme>
    <a:fontScheme name="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Notebook 1">
        <a:dk1>
          <a:srgbClr val="000000"/>
        </a:dk1>
        <a:lt1>
          <a:srgbClr val="FEFDE3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EFEE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 2">
        <a:dk1>
          <a:srgbClr val="000000"/>
        </a:dk1>
        <a:lt1>
          <a:srgbClr val="FFFFFF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FFFF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A000120140530A99PPBG">
  <a:themeElements>
    <a:clrScheme name="自定义 385">
      <a:dk1>
        <a:srgbClr val="5F5F5F"/>
      </a:dk1>
      <a:lt1>
        <a:srgbClr val="FFFFFF"/>
      </a:lt1>
      <a:dk2>
        <a:srgbClr val="5F5F5F"/>
      </a:dk2>
      <a:lt2>
        <a:srgbClr val="FFFFFF"/>
      </a:lt2>
      <a:accent1>
        <a:srgbClr val="A9250F"/>
      </a:accent1>
      <a:accent2>
        <a:srgbClr val="FB4E3F"/>
      </a:accent2>
      <a:accent3>
        <a:srgbClr val="FC8492"/>
      </a:accent3>
      <a:accent4>
        <a:srgbClr val="FAB480"/>
      </a:accent4>
      <a:accent5>
        <a:srgbClr val="84ADE4"/>
      </a:accent5>
      <a:accent6>
        <a:srgbClr val="FFC000"/>
      </a:accent6>
      <a:hlink>
        <a:srgbClr val="00B0F0"/>
      </a:hlink>
      <a:folHlink>
        <a:srgbClr val="AFB2B4"/>
      </a:folHlink>
    </a:clrScheme>
    <a:fontScheme name="自定义 7">
      <a:majorFont>
        <a:latin typeface="Arial"/>
        <a:ea typeface="微软雅黑"/>
        <a:cs typeface=""/>
      </a:majorFont>
      <a:minorFont>
        <a:latin typeface="Arial"/>
        <a:ea typeface="幼圆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lnSpc>
            <a:spcPct val="130000"/>
          </a:lnSpc>
          <a:defRPr sz="1400" dirty="0" smtClean="0">
            <a:latin typeface="Arial" panose="020B0604020202020204" pitchFamily="34" charset="0"/>
            <a:ea typeface="微软雅黑" panose="020B050302020402020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915</Words>
  <Application>WPS 演示</Application>
  <PresentationFormat>宽屏</PresentationFormat>
  <Paragraphs>88</Paragraphs>
  <Slides>6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6</vt:i4>
      </vt:variant>
    </vt:vector>
  </HeadingPairs>
  <TitlesOfParts>
    <vt:vector size="27" baseType="lpstr">
      <vt:lpstr>Arial</vt:lpstr>
      <vt:lpstr>宋体</vt:lpstr>
      <vt:lpstr>Wingdings</vt:lpstr>
      <vt:lpstr>Wingdings</vt:lpstr>
      <vt:lpstr>微软雅黑</vt:lpstr>
      <vt:lpstr>汉仪旗黑-85S</vt:lpstr>
      <vt:lpstr>黑体</vt:lpstr>
      <vt:lpstr>Times New Roman</vt:lpstr>
      <vt:lpstr>Wingdings 2</vt:lpstr>
      <vt:lpstr>幼圆</vt:lpstr>
      <vt:lpstr>Tahoma</vt:lpstr>
      <vt:lpstr>Arial Unicode MS</vt:lpstr>
      <vt:lpstr>Calibri</vt:lpstr>
      <vt:lpstr>等线 Light</vt:lpstr>
      <vt:lpstr>等线</vt:lpstr>
      <vt:lpstr>汉仪旗黑-85S</vt:lpstr>
      <vt:lpstr>汉仪旗黑Y4-85简</vt:lpstr>
      <vt:lpstr>4_Office 主题​​</vt:lpstr>
      <vt:lpstr>Notebook</vt:lpstr>
      <vt:lpstr>A000120140530A99PPBG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Sally</cp:lastModifiedBy>
  <cp:revision>156</cp:revision>
  <dcterms:created xsi:type="dcterms:W3CDTF">2019-06-19T02:08:00Z</dcterms:created>
  <dcterms:modified xsi:type="dcterms:W3CDTF">2026-04-21T01:48:05Z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2F02B5FB5AD04DB89FAE163803934612_11</vt:lpwstr>
  </property>
</Properties>
</file>