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20.fntdata" ContentType="application/x-fontdata"/>
  <Override PartName="/ppt/fonts/font21.fntdata" ContentType="application/x-fontdata"/>
  <Override PartName="/ppt/fonts/font22.fntdata" ContentType="application/x-fontdata"/>
  <Override PartName="/ppt/fonts/font23.fntdata" ContentType="application/x-fontdata"/>
  <Override PartName="/ppt/fonts/font24.fntdata" ContentType="application/x-fontdata"/>
  <Override PartName="/ppt/fonts/font25.fntdata" ContentType="application/x-fontdata"/>
  <Override PartName="/ppt/fonts/font26.fntdata" ContentType="application/x-fontdata"/>
  <Override PartName="/ppt/fonts/font27.fntdata" ContentType="application/x-fontdata"/>
  <Override PartName="/ppt/fonts/font28.fntdata" ContentType="application/x-fontdata"/>
  <Override PartName="/ppt/fonts/font29.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743" r:id="rId3"/>
    <p:sldMasterId id="2147483755" r:id="rId4"/>
  </p:sldMasterIdLst>
  <p:notesMasterIdLst>
    <p:notesMasterId r:id="rId28"/>
  </p:notesMasterIdLst>
  <p:handoutMasterIdLst>
    <p:handoutMasterId r:id="rId60"/>
  </p:handoutMasterIdLst>
  <p:sldIdLst>
    <p:sldId id="426" r:id="rId5"/>
    <p:sldId id="380" r:id="rId6"/>
    <p:sldId id="353" r:id="rId7"/>
    <p:sldId id="354" r:id="rId8"/>
    <p:sldId id="355" r:id="rId9"/>
    <p:sldId id="356" r:id="rId10"/>
    <p:sldId id="357" r:id="rId11"/>
    <p:sldId id="358" r:id="rId12"/>
    <p:sldId id="359" r:id="rId13"/>
    <p:sldId id="360" r:id="rId14"/>
    <p:sldId id="361" r:id="rId15"/>
    <p:sldId id="363" r:id="rId16"/>
    <p:sldId id="265" r:id="rId17"/>
    <p:sldId id="266" r:id="rId18"/>
    <p:sldId id="419" r:id="rId19"/>
    <p:sldId id="427" r:id="rId20"/>
    <p:sldId id="428" r:id="rId21"/>
    <p:sldId id="269" r:id="rId22"/>
    <p:sldId id="272" r:id="rId23"/>
    <p:sldId id="429" r:id="rId24"/>
    <p:sldId id="386" r:id="rId25"/>
    <p:sldId id="276" r:id="rId26"/>
    <p:sldId id="398" r:id="rId27"/>
    <p:sldId id="278" r:id="rId29"/>
    <p:sldId id="279" r:id="rId30"/>
    <p:sldId id="399" r:id="rId31"/>
    <p:sldId id="280" r:id="rId32"/>
    <p:sldId id="412" r:id="rId33"/>
    <p:sldId id="281" r:id="rId34"/>
    <p:sldId id="413" r:id="rId35"/>
    <p:sldId id="432" r:id="rId36"/>
    <p:sldId id="433" r:id="rId37"/>
    <p:sldId id="402" r:id="rId38"/>
    <p:sldId id="403" r:id="rId39"/>
    <p:sldId id="283" r:id="rId40"/>
    <p:sldId id="284" r:id="rId41"/>
    <p:sldId id="285" r:id="rId42"/>
    <p:sldId id="425" r:id="rId43"/>
    <p:sldId id="404" r:id="rId44"/>
    <p:sldId id="405" r:id="rId45"/>
    <p:sldId id="290" r:id="rId46"/>
    <p:sldId id="434" r:id="rId47"/>
    <p:sldId id="435" r:id="rId48"/>
    <p:sldId id="438" r:id="rId49"/>
    <p:sldId id="436" r:id="rId50"/>
    <p:sldId id="291" r:id="rId51"/>
    <p:sldId id="292" r:id="rId52"/>
    <p:sldId id="439" r:id="rId53"/>
    <p:sldId id="441" r:id="rId54"/>
    <p:sldId id="440" r:id="rId55"/>
    <p:sldId id="296" r:id="rId56"/>
    <p:sldId id="346" r:id="rId57"/>
    <p:sldId id="299" r:id="rId58"/>
    <p:sldId id="420" r:id="rId59"/>
  </p:sldIdLst>
  <p:sldSz cx="18288000" cy="10287000"/>
  <p:notesSz cx="6858000" cy="9144000"/>
  <p:embeddedFontLst>
    <p:embeddedFont>
      <p:font typeface="汉仪迪升英雄体简" panose="00020600040101010101" charset="-122"/>
      <p:regular r:id="rId65"/>
    </p:embeddedFont>
    <p:embeddedFont>
      <p:font typeface="汉仪青云简" panose="00020600040101010101" charset="-122"/>
      <p:regular r:id="rId66"/>
    </p:embeddedFont>
    <p:embeddedFont>
      <p:font typeface="微软雅黑" panose="020B0503020204020204" charset="-122"/>
      <p:regular r:id="rId67"/>
    </p:embeddedFont>
    <p:embeddedFont>
      <p:font typeface="楷体" panose="02010609060101010101" charset="-122"/>
      <p:regular r:id="rId68"/>
    </p:embeddedFont>
    <p:embeddedFont>
      <p:font typeface="黑体" panose="02010609060101010101" charset="-122"/>
      <p:regular r:id="rId69"/>
    </p:embeddedFont>
    <p:embeddedFont>
      <p:font typeface="隶书" panose="02010509060101010101" pitchFamily="49" charset="-122"/>
      <p:regular r:id="rId70"/>
    </p:embeddedFont>
    <p:embeddedFont>
      <p:font typeface="Calibri" panose="020F0502020204030204" charset="0"/>
      <p:regular r:id="rId71"/>
      <p:bold r:id="rId72"/>
      <p:italic r:id="rId73"/>
      <p:boldItalic r:id="rId74"/>
    </p:embeddedFont>
    <p:embeddedFont>
      <p:font typeface="Calibri" panose="020F0502020204030204"/>
      <p:regular r:id="rId75"/>
      <p:bold r:id="rId76"/>
      <p:italic r:id="rId77"/>
      <p:boldItalic r:id="rId78"/>
    </p:embeddedFont>
    <p:embeddedFont>
      <p:font typeface="等线 Light" panose="02010600030101010101" charset="-122"/>
      <p:regular r:id="rId79"/>
    </p:embeddedFont>
    <p:embeddedFont>
      <p:font typeface="方正FW筑紫A老明朝 简 E" panose="02000900000000000000" charset="-122"/>
      <p:bold r:id="rId80"/>
    </p:embeddedFont>
    <p:embeddedFont>
      <p:font typeface="汉仪雪君体简" panose="02010600000101010101" charset="-122"/>
      <p:regular r:id="rId81"/>
    </p:embeddedFont>
    <p:embeddedFont>
      <p:font typeface="华文新魏" panose="02010800040101010101" charset="-122"/>
      <p:regular r:id="rId82"/>
    </p:embeddedFont>
    <p:embeddedFont>
      <p:font typeface="云峰飞云体" panose="02000500000000000000" charset="-122"/>
      <p:regular r:id="rId83"/>
    </p:embeddedFont>
    <p:embeddedFont>
      <p:font typeface="汉仪颜楷简" panose="00020600040101010101" charset="-122"/>
      <p:regular r:id="rId84"/>
    </p:embeddedFont>
    <p:embeddedFont>
      <p:font typeface="华文楷体" panose="02010600040101010101" charset="-122"/>
      <p:regular r:id="rId85"/>
    </p:embeddedFont>
    <p:embeddedFont>
      <p:font typeface="仿宋" panose="02010609060101010101" charset="-122"/>
      <p:regular r:id="rId86"/>
    </p:embeddedFont>
    <p:embeddedFont>
      <p:font typeface="方正粗黑宋简体" panose="02000000000000000000" charset="-122"/>
      <p:regular r:id="rId87"/>
    </p:embeddedFont>
    <p:embeddedFont>
      <p:font typeface="Century Gothic" panose="020B0502020202020204" charset="0"/>
      <p:regular r:id="rId88"/>
      <p:bold r:id="rId89"/>
      <p:italic r:id="rId90"/>
      <p:boldItalic r:id="rId91"/>
    </p:embeddedFont>
    <p:embeddedFont>
      <p:font typeface="等线" panose="02010600030101010101" charset="-122"/>
      <p:regular r:id="rId92"/>
    </p:embeddedFont>
    <p:embeddedFont>
      <p:font typeface="汉仪颜楷W" panose="00020600040101010101" charset="-122"/>
      <p:regular r:id="rId93"/>
    </p:embeddedFont>
  </p:embeddedFontLst>
  <p:custDataLst>
    <p:tags r:id="rId9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一点 设计" initials="一点" lastIdx="0" clrIdx="0"/>
  <p:cmAuthor id="2" name="扬才君" initials="扬" lastIdx="0" clrIdx="1"/>
  <p:cmAuthor id="3" name="Hui abbey" initials="Ha" lastIdx="0" clrIdx="2"/>
  <p:cmAuthor id="4" name="作者" initials="A" lastIdx="0" clrIdx="3"/>
  <p:cmAuthor id="5" name="王习习" initials="王" lastIdx="0" clrIdx="4"/>
  <p:cmAuthor id="6" name="okpan" initials="o" lastIdx="0" clrIdx="5"/>
  <p:cmAuthor id="7" name="Administrator" initials="" lastIdx="0" clrIdx="6"/>
  <p:cmAuthor id="8" name="31420" initials="3" lastIdx="0" clrIdx="7"/>
  <p:cmAuthor id="9" name="幸全" initials="幸" lastIdx="0" clrIdx="8"/>
  <p:cmAuthor id="10" name="谢 谢" initials="谢" lastIdx="0" clrIdx="9"/>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FFC000"/>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7" d="100"/>
          <a:sy n="107" d="100"/>
        </p:scale>
        <p:origin x="60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4" Type="http://schemas.openxmlformats.org/officeDocument/2006/relationships/tags" Target="tags/tag368.xml"/><Relationship Id="rId93" Type="http://schemas.openxmlformats.org/officeDocument/2006/relationships/font" Target="fonts/font29.fntdata"/><Relationship Id="rId92" Type="http://schemas.openxmlformats.org/officeDocument/2006/relationships/font" Target="fonts/font28.fntdata"/><Relationship Id="rId91" Type="http://schemas.openxmlformats.org/officeDocument/2006/relationships/font" Target="fonts/font27.fntdata"/><Relationship Id="rId90" Type="http://schemas.openxmlformats.org/officeDocument/2006/relationships/font" Target="fonts/font26.fntdata"/><Relationship Id="rId9" Type="http://schemas.openxmlformats.org/officeDocument/2006/relationships/slide" Target="slides/slide5.xml"/><Relationship Id="rId89" Type="http://schemas.openxmlformats.org/officeDocument/2006/relationships/font" Target="fonts/font25.fntdata"/><Relationship Id="rId88" Type="http://schemas.openxmlformats.org/officeDocument/2006/relationships/font" Target="fonts/font24.fntdata"/><Relationship Id="rId87" Type="http://schemas.openxmlformats.org/officeDocument/2006/relationships/font" Target="fonts/font23.fntdata"/><Relationship Id="rId86" Type="http://schemas.openxmlformats.org/officeDocument/2006/relationships/font" Target="fonts/font22.fntdata"/><Relationship Id="rId85" Type="http://schemas.openxmlformats.org/officeDocument/2006/relationships/font" Target="fonts/font21.fntdata"/><Relationship Id="rId84" Type="http://schemas.openxmlformats.org/officeDocument/2006/relationships/font" Target="fonts/font20.fntdata"/><Relationship Id="rId83" Type="http://schemas.openxmlformats.org/officeDocument/2006/relationships/font" Target="fonts/font19.fntdata"/><Relationship Id="rId82" Type="http://schemas.openxmlformats.org/officeDocument/2006/relationships/font" Target="fonts/font18.fntdata"/><Relationship Id="rId81" Type="http://schemas.openxmlformats.org/officeDocument/2006/relationships/font" Target="fonts/font17.fntdata"/><Relationship Id="rId80" Type="http://schemas.openxmlformats.org/officeDocument/2006/relationships/font" Target="fonts/font16.fntdata"/><Relationship Id="rId8" Type="http://schemas.openxmlformats.org/officeDocument/2006/relationships/slide" Target="slides/slide4.xml"/><Relationship Id="rId79" Type="http://schemas.openxmlformats.org/officeDocument/2006/relationships/font" Target="fonts/font15.fntdata"/><Relationship Id="rId78" Type="http://schemas.openxmlformats.org/officeDocument/2006/relationships/font" Target="fonts/font14.fntdata"/><Relationship Id="rId77" Type="http://schemas.openxmlformats.org/officeDocument/2006/relationships/font" Target="fonts/font13.fntdata"/><Relationship Id="rId76" Type="http://schemas.openxmlformats.org/officeDocument/2006/relationships/font" Target="fonts/font12.fntdata"/><Relationship Id="rId75" Type="http://schemas.openxmlformats.org/officeDocument/2006/relationships/font" Target="fonts/font11.fntdata"/><Relationship Id="rId74" Type="http://schemas.openxmlformats.org/officeDocument/2006/relationships/font" Target="fonts/font10.fntdata"/><Relationship Id="rId73" Type="http://schemas.openxmlformats.org/officeDocument/2006/relationships/font" Target="fonts/font9.fntdata"/><Relationship Id="rId72" Type="http://schemas.openxmlformats.org/officeDocument/2006/relationships/font" Target="fonts/font8.fntdata"/><Relationship Id="rId71" Type="http://schemas.openxmlformats.org/officeDocument/2006/relationships/font" Target="fonts/font7.fntdata"/><Relationship Id="rId70" Type="http://schemas.openxmlformats.org/officeDocument/2006/relationships/font" Target="fonts/font6.fntdata"/><Relationship Id="rId7" Type="http://schemas.openxmlformats.org/officeDocument/2006/relationships/slide" Target="slides/slide3.xml"/><Relationship Id="rId69" Type="http://schemas.openxmlformats.org/officeDocument/2006/relationships/font" Target="fonts/font5.fntdata"/><Relationship Id="rId68" Type="http://schemas.openxmlformats.org/officeDocument/2006/relationships/font" Target="fonts/font4.fntdata"/><Relationship Id="rId67" Type="http://schemas.openxmlformats.org/officeDocument/2006/relationships/font" Target="fonts/font3.fntdata"/><Relationship Id="rId66" Type="http://schemas.openxmlformats.org/officeDocument/2006/relationships/font" Target="fonts/font2.fntdata"/><Relationship Id="rId65" Type="http://schemas.openxmlformats.org/officeDocument/2006/relationships/font" Target="fonts/font1.fntdata"/><Relationship Id="rId64" Type="http://schemas.openxmlformats.org/officeDocument/2006/relationships/commentAuthors" Target="commentAuthors.xml"/><Relationship Id="rId63" Type="http://schemas.openxmlformats.org/officeDocument/2006/relationships/tableStyles" Target="tableStyles.xml"/><Relationship Id="rId62" Type="http://schemas.openxmlformats.org/officeDocument/2006/relationships/viewProps" Target="viewProps.xml"/><Relationship Id="rId61" Type="http://schemas.openxmlformats.org/officeDocument/2006/relationships/presProps" Target="presProps.xml"/><Relationship Id="rId60" Type="http://schemas.openxmlformats.org/officeDocument/2006/relationships/handoutMaster" Target="handoutMasters/handoutMaster1.xml"/><Relationship Id="rId6" Type="http://schemas.openxmlformats.org/officeDocument/2006/relationships/slide" Target="slides/slide2.xml"/><Relationship Id="rId59" Type="http://schemas.openxmlformats.org/officeDocument/2006/relationships/slide" Target="slides/slide54.xml"/><Relationship Id="rId58" Type="http://schemas.openxmlformats.org/officeDocument/2006/relationships/slide" Target="slides/slide53.xml"/><Relationship Id="rId57" Type="http://schemas.openxmlformats.org/officeDocument/2006/relationships/slide" Target="slides/slide52.xml"/><Relationship Id="rId56" Type="http://schemas.openxmlformats.org/officeDocument/2006/relationships/slide" Target="slides/slide51.xml"/><Relationship Id="rId55" Type="http://schemas.openxmlformats.org/officeDocument/2006/relationships/slide" Target="slides/slide50.xml"/><Relationship Id="rId54" Type="http://schemas.openxmlformats.org/officeDocument/2006/relationships/slide" Target="slides/slide49.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notesMaster" Target="notesMasters/notesMaster1.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316.xml"/><Relationship Id="rId4" Type="http://schemas.openxmlformats.org/officeDocument/2006/relationships/tags" Target="../tags/tag315.xml"/><Relationship Id="rId3" Type="http://schemas.openxmlformats.org/officeDocument/2006/relationships/tags" Target="../tags/tag314.xml"/><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F5939E68-48CC-45C1-A51A-2ED1BA43CFB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纵观全文，班固在文中对常惠的着墨并不多，却字字藏锋，如草蛇灰线一般贯穿文章的始终。常惠</a:t>
            </a:r>
            <a:r>
              <a:rPr lang="zh-CN" altLang="en-US"/>
              <a:t>出身平凡，可平凡从不是气节的桎梏。他</a:t>
            </a:r>
            <a:r>
              <a:rPr lang="en-US" altLang="zh-CN"/>
              <a:t> </a:t>
            </a:r>
            <a:r>
              <a:rPr lang="zh-CN" altLang="en-US"/>
              <a:t>的</a:t>
            </a:r>
            <a:r>
              <a:rPr lang="en-US" altLang="zh-CN"/>
              <a:t>“</a:t>
            </a:r>
            <a:r>
              <a:rPr lang="zh-CN" altLang="en-US"/>
              <a:t>止</a:t>
            </a:r>
            <a:r>
              <a:rPr lang="en-US" altLang="zh-CN"/>
              <a:t>”</a:t>
            </a:r>
            <a:r>
              <a:rPr lang="zh-CN" altLang="en-US"/>
              <a:t>和</a:t>
            </a:r>
            <a:r>
              <a:rPr lang="en-US" altLang="zh-CN"/>
              <a:t>“</a:t>
            </a:r>
            <a:r>
              <a:rPr lang="zh-CN" altLang="en-US"/>
              <a:t>哭</a:t>
            </a:r>
            <a:r>
              <a:rPr lang="en-US" altLang="zh-CN"/>
              <a:t>”</a:t>
            </a:r>
            <a:r>
              <a:rPr lang="zh-CN" altLang="en-US"/>
              <a:t>无疑再现了一个真性情、有血有肉的常惠形象。他俯身搀扶的或许不仅仅是濒死的同伴，更是一同坚守的初心。十九年北海风寒，苏武牧羊于贝加尔湖畔，节旄尽落仍初心不改，事迹广为人知；却少有人记起，常惠与其他属官被匈奴</a:t>
            </a:r>
            <a:r>
              <a:rPr lang="en-US" altLang="zh-CN"/>
              <a:t>“</a:t>
            </a:r>
            <a:r>
              <a:rPr lang="zh-CN" altLang="en-US"/>
              <a:t>别置他所</a:t>
            </a:r>
            <a:r>
              <a:rPr lang="en-US" altLang="zh-CN"/>
              <a:t>”</a:t>
            </a:r>
            <a:r>
              <a:rPr lang="zh-CN" altLang="en-US"/>
              <a:t>，或囚于陋室，或役于荒野，在无人问津的角落，于饥寒交迫与威逼利诱中同样慎独坚守，无人监督，却也从未向命运低头，从未向匈奴屈膝。</a:t>
            </a:r>
            <a:r>
              <a:rPr lang="zh-CN" altLang="en-US"/>
              <a:t>他们与虞常等七十余人的谋逆、卫律的贪慕富贵形成鲜明对比。</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幻灯片图像占位符 1"/>
          <p:cNvSpPr>
            <a:spLocks noGrp="1" noRot="1" noChangeAspect="1" noTextEdit="1"/>
          </p:cNvSpPr>
          <p:nvPr>
            <p:ph type="sldImg" idx="2"/>
          </p:nvPr>
        </p:nvSpPr>
        <p:spPr>
          <a:xfrm>
            <a:off x="685800" y="1143000"/>
            <a:ext cx="5486400" cy="3086100"/>
          </a:xfrm>
          <a:noFill/>
          <a:ln w="12700">
            <a:miter lim="800000"/>
          </a:ln>
        </p:spPr>
      </p:sp>
      <p:sp>
        <p:nvSpPr>
          <p:cNvPr id="160771" name="备注占位符 2"/>
          <p:cNvSpPr>
            <a:spLocks noGrp="1"/>
          </p:cNvSpPr>
          <p:nvPr>
            <p:ph type="body" idx="3"/>
          </p:nvPr>
        </p:nvSpPr>
        <p:spPr bwMode="auto">
          <a:xfrm>
            <a:off x="685800" y="4400550"/>
            <a:ext cx="5486400" cy="360045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Calibri" panose="020F050202020403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Calibri" panose="020F050202020403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Calibri" panose="020F050202020403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Calibri" panose="020F050202020403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Calibri" panose="020F0502020204030204"/>
                <a:ea typeface="宋体" panose="02010600030101010101" pitchFamily="2" charset="-122"/>
              </a:defRPr>
            </a:lvl5pPr>
          </a:lstStyle>
          <a:p>
            <a:pPr marL="0" lvl="0" indent="0" eaLnBrk="1" hangingPunct="1"/>
            <a:endParaRPr lang="zh-CN" altLang="en-US" dirty="0"/>
          </a:p>
        </p:txBody>
      </p:sp>
      <p:sp>
        <p:nvSpPr>
          <p:cNvPr id="160772" name="灯片编号占位符 3"/>
          <p:cNvSpPr txBox="1">
            <a:spLocks noGrp="1"/>
          </p:cNvSpPr>
          <p:nvPr>
            <p:ph type="sldNum"/>
          </p:nvPr>
        </p:nvSpPr>
        <p:spPr>
          <a:xfrm>
            <a:off x="3884613" y="8685213"/>
            <a:ext cx="2971800" cy="458787"/>
          </a:xfrm>
          <a:prstGeom prst="rect">
            <a:avLst/>
          </a:prstGeom>
          <a:noFill/>
        </p:spPr>
        <p:txBody>
          <a:bodyPr rtlCol="0" anchor="b"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5pPr>
          </a:lstStyle>
          <a:p>
            <a:pPr marL="0" marR="0" lvl="0" indent="0" algn="r" defTabSz="914400" rtl="0" eaLnBrk="1" fontAlgn="base" latinLnBrk="0" hangingPunct="1">
              <a:lnSpc>
                <a:spcPct val="100000"/>
              </a:lnSpc>
              <a:spcBef>
                <a:spcPct val="0"/>
              </a:spcBef>
              <a:spcAft>
                <a:spcPct val="0"/>
              </a:spcAft>
              <a:buClrTx/>
              <a:buSzTx/>
              <a:buFontTx/>
              <a:buNone/>
              <a:defRPr/>
            </a:pPr>
            <a:fld id="{52E96F4A-BFD1-443C-9699-C6F137C1F1E5}" type="slidenum">
              <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9" Type="http://schemas.openxmlformats.org/officeDocument/2006/relationships/tags" Target="../tags/tag89.xml"/><Relationship Id="rId8" Type="http://schemas.openxmlformats.org/officeDocument/2006/relationships/tags" Target="../tags/tag88.xml"/><Relationship Id="rId7" Type="http://schemas.openxmlformats.org/officeDocument/2006/relationships/tags" Target="../tags/tag87.xml"/><Relationship Id="rId6" Type="http://schemas.openxmlformats.org/officeDocument/2006/relationships/tags" Target="../tags/tag86.xml"/><Relationship Id="rId5" Type="http://schemas.openxmlformats.org/officeDocument/2006/relationships/image" Target="../media/image4.jpeg"/><Relationship Id="rId4" Type="http://schemas.openxmlformats.org/officeDocument/2006/relationships/tags" Target="../tags/tag85.xml"/><Relationship Id="rId3" Type="http://schemas.openxmlformats.org/officeDocument/2006/relationships/image" Target="../media/image3.jpeg"/><Relationship Id="rId2" Type="http://schemas.openxmlformats.org/officeDocument/2006/relationships/tags" Target="../tags/tag84.xml"/><Relationship Id="rId10" Type="http://schemas.openxmlformats.org/officeDocument/2006/relationships/image" Target="../media/image1.jpe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image" Target="../media/image4.jpeg"/><Relationship Id="rId4" Type="http://schemas.openxmlformats.org/officeDocument/2006/relationships/tags" Target="../tags/tag91.xml"/><Relationship Id="rId3" Type="http://schemas.openxmlformats.org/officeDocument/2006/relationships/image" Target="../media/image3.jpeg"/><Relationship Id="rId2" Type="http://schemas.openxmlformats.org/officeDocument/2006/relationships/tags" Target="../tags/tag90.xml"/><Relationship Id="rId15" Type="http://schemas.openxmlformats.org/officeDocument/2006/relationships/tags" Target="../tags/tag100.xml"/><Relationship Id="rId14" Type="http://schemas.openxmlformats.org/officeDocument/2006/relationships/tags" Target="../tags/tag99.xml"/><Relationship Id="rId13" Type="http://schemas.openxmlformats.org/officeDocument/2006/relationships/tags" Target="../tags/tag98.xml"/><Relationship Id="rId12" Type="http://schemas.openxmlformats.org/officeDocument/2006/relationships/tags" Target="../tags/tag97.xml"/><Relationship Id="rId11" Type="http://schemas.openxmlformats.org/officeDocument/2006/relationships/tags" Target="../tags/tag96.xml"/><Relationship Id="rId10" Type="http://schemas.openxmlformats.org/officeDocument/2006/relationships/image" Target="../media/image1.jpe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image" Target="../media/image4.jpeg"/><Relationship Id="rId4" Type="http://schemas.openxmlformats.org/officeDocument/2006/relationships/tags" Target="../tags/tag102.xml"/><Relationship Id="rId3" Type="http://schemas.openxmlformats.org/officeDocument/2006/relationships/image" Target="../media/image3.jpeg"/><Relationship Id="rId2" Type="http://schemas.openxmlformats.org/officeDocument/2006/relationships/tags" Target="../tags/tag101.xml"/><Relationship Id="rId18" Type="http://schemas.openxmlformats.org/officeDocument/2006/relationships/tags" Target="../tags/tag114.xml"/><Relationship Id="rId17" Type="http://schemas.openxmlformats.org/officeDocument/2006/relationships/tags" Target="../tags/tag113.xml"/><Relationship Id="rId16" Type="http://schemas.openxmlformats.org/officeDocument/2006/relationships/tags" Target="../tags/tag112.xml"/><Relationship Id="rId15" Type="http://schemas.openxmlformats.org/officeDocument/2006/relationships/tags" Target="../tags/tag111.xml"/><Relationship Id="rId14" Type="http://schemas.openxmlformats.org/officeDocument/2006/relationships/tags" Target="../tags/tag110.xml"/><Relationship Id="rId13" Type="http://schemas.openxmlformats.org/officeDocument/2006/relationships/tags" Target="../tags/tag109.xml"/><Relationship Id="rId12" Type="http://schemas.openxmlformats.org/officeDocument/2006/relationships/tags" Target="../tags/tag108.xml"/><Relationship Id="rId11" Type="http://schemas.openxmlformats.org/officeDocument/2006/relationships/tags" Target="../tags/tag107.xml"/><Relationship Id="rId10" Type="http://schemas.openxmlformats.org/officeDocument/2006/relationships/image" Target="../media/image1.jpe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tags" Target="../tags/tag119.xml"/><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image" Target="../media/image4.jpeg"/><Relationship Id="rId4" Type="http://schemas.openxmlformats.org/officeDocument/2006/relationships/tags" Target="../tags/tag116.xml"/><Relationship Id="rId3" Type="http://schemas.openxmlformats.org/officeDocument/2006/relationships/image" Target="../media/image3.jpeg"/><Relationship Id="rId2" Type="http://schemas.openxmlformats.org/officeDocument/2006/relationships/tags" Target="../tags/tag115.xml"/><Relationship Id="rId19" Type="http://schemas.openxmlformats.org/officeDocument/2006/relationships/tags" Target="../tags/tag129.xml"/><Relationship Id="rId18" Type="http://schemas.openxmlformats.org/officeDocument/2006/relationships/tags" Target="../tags/tag128.xml"/><Relationship Id="rId17" Type="http://schemas.openxmlformats.org/officeDocument/2006/relationships/tags" Target="../tags/tag127.xml"/><Relationship Id="rId16" Type="http://schemas.openxmlformats.org/officeDocument/2006/relationships/tags" Target="../tags/tag126.xml"/><Relationship Id="rId15" Type="http://schemas.openxmlformats.org/officeDocument/2006/relationships/tags" Target="../tags/tag125.xml"/><Relationship Id="rId14" Type="http://schemas.openxmlformats.org/officeDocument/2006/relationships/tags" Target="../tags/tag124.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image" Target="../media/image1.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6" Type="http://schemas.openxmlformats.org/officeDocument/2006/relationships/image" Target="../media/image1.jpeg"/><Relationship Id="rId5" Type="http://schemas.openxmlformats.org/officeDocument/2006/relationships/tags" Target="../tags/tag133.xml"/><Relationship Id="rId4" Type="http://schemas.openxmlformats.org/officeDocument/2006/relationships/tags" Target="../tags/tag132.xml"/><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9" Type="http://schemas.openxmlformats.org/officeDocument/2006/relationships/tags" Target="../tags/tag140.xml"/><Relationship Id="rId8" Type="http://schemas.openxmlformats.org/officeDocument/2006/relationships/tags" Target="../tags/tag139.xml"/><Relationship Id="rId7" Type="http://schemas.openxmlformats.org/officeDocument/2006/relationships/tags" Target="../tags/tag138.xml"/><Relationship Id="rId6" Type="http://schemas.openxmlformats.org/officeDocument/2006/relationships/image" Target="../media/image1.jpeg"/><Relationship Id="rId5" Type="http://schemas.openxmlformats.org/officeDocument/2006/relationships/tags" Target="../tags/tag137.xml"/><Relationship Id="rId4" Type="http://schemas.openxmlformats.org/officeDocument/2006/relationships/tags" Target="../tags/tag136.xml"/><Relationship Id="rId3" Type="http://schemas.openxmlformats.org/officeDocument/2006/relationships/tags" Target="../tags/tag135.xml"/><Relationship Id="rId2" Type="http://schemas.openxmlformats.org/officeDocument/2006/relationships/tags" Target="../tags/tag134.xml"/><Relationship Id="rId11" Type="http://schemas.openxmlformats.org/officeDocument/2006/relationships/tags" Target="../tags/tag142.xml"/><Relationship Id="rId10" Type="http://schemas.openxmlformats.org/officeDocument/2006/relationships/tags" Target="../tags/tag141.xml"/><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9" Type="http://schemas.openxmlformats.org/officeDocument/2006/relationships/tags" Target="../tags/tag149.xml"/><Relationship Id="rId8" Type="http://schemas.openxmlformats.org/officeDocument/2006/relationships/tags" Target="../tags/tag148.xml"/><Relationship Id="rId7" Type="http://schemas.openxmlformats.org/officeDocument/2006/relationships/tags" Target="../tags/tag147.xml"/><Relationship Id="rId6" Type="http://schemas.openxmlformats.org/officeDocument/2006/relationships/image" Target="../media/image1.jpeg"/><Relationship Id="rId5" Type="http://schemas.openxmlformats.org/officeDocument/2006/relationships/tags" Target="../tags/tag146.xml"/><Relationship Id="rId4" Type="http://schemas.openxmlformats.org/officeDocument/2006/relationships/tags" Target="../tags/tag145.xml"/><Relationship Id="rId3" Type="http://schemas.openxmlformats.org/officeDocument/2006/relationships/tags" Target="../tags/tag144.xml"/><Relationship Id="rId2" Type="http://schemas.openxmlformats.org/officeDocument/2006/relationships/tags" Target="../tags/tag143.xml"/><Relationship Id="rId14" Type="http://schemas.openxmlformats.org/officeDocument/2006/relationships/tags" Target="../tags/tag154.xml"/><Relationship Id="rId13" Type="http://schemas.openxmlformats.org/officeDocument/2006/relationships/tags" Target="../tags/tag153.xml"/><Relationship Id="rId12" Type="http://schemas.openxmlformats.org/officeDocument/2006/relationships/tags" Target="../tags/tag152.xml"/><Relationship Id="rId11" Type="http://schemas.openxmlformats.org/officeDocument/2006/relationships/tags" Target="../tags/tag151.xml"/><Relationship Id="rId10" Type="http://schemas.openxmlformats.org/officeDocument/2006/relationships/tags" Target="../tags/tag150.xml"/><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7" Type="http://schemas.openxmlformats.org/officeDocument/2006/relationships/tags" Target="../tags/tag159.xml"/><Relationship Id="rId6" Type="http://schemas.openxmlformats.org/officeDocument/2006/relationships/image" Target="../media/image1.jpeg"/><Relationship Id="rId5" Type="http://schemas.openxmlformats.org/officeDocument/2006/relationships/tags" Target="../tags/tag158.xml"/><Relationship Id="rId4" Type="http://schemas.openxmlformats.org/officeDocument/2006/relationships/tags" Target="../tags/tag157.xml"/><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9" Type="http://schemas.openxmlformats.org/officeDocument/2006/relationships/tags" Target="../tags/tag166.xml"/><Relationship Id="rId8" Type="http://schemas.openxmlformats.org/officeDocument/2006/relationships/tags" Target="../tags/tag165.xml"/><Relationship Id="rId7" Type="http://schemas.openxmlformats.org/officeDocument/2006/relationships/tags" Target="../tags/tag164.xml"/><Relationship Id="rId6" Type="http://schemas.openxmlformats.org/officeDocument/2006/relationships/image" Target="../media/image1.jpeg"/><Relationship Id="rId5" Type="http://schemas.openxmlformats.org/officeDocument/2006/relationships/tags" Target="../tags/tag163.xml"/><Relationship Id="rId4" Type="http://schemas.openxmlformats.org/officeDocument/2006/relationships/tags" Target="../tags/tag162.xml"/><Relationship Id="rId3" Type="http://schemas.openxmlformats.org/officeDocument/2006/relationships/tags" Target="../tags/tag161.xml"/><Relationship Id="rId2" Type="http://schemas.openxmlformats.org/officeDocument/2006/relationships/tags" Target="../tags/tag160.xml"/><Relationship Id="rId11" Type="http://schemas.openxmlformats.org/officeDocument/2006/relationships/tags" Target="../tags/tag168.xml"/><Relationship Id="rId10" Type="http://schemas.openxmlformats.org/officeDocument/2006/relationships/tags" Target="../tags/tag167.xml"/><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4" Type="http://schemas.openxmlformats.org/officeDocument/2006/relationships/tags" Target="../tags/tag171.xml"/><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7" Type="http://schemas.openxmlformats.org/officeDocument/2006/relationships/tags" Target="../tags/tag177.xml"/><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tags" Target="../tags/tag174.xml"/><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6" Type="http://schemas.openxmlformats.org/officeDocument/2006/relationships/tags" Target="../tags/tag182.xml"/><Relationship Id="rId5" Type="http://schemas.openxmlformats.org/officeDocument/2006/relationships/tags" Target="../tags/tag181.xml"/><Relationship Id="rId4" Type="http://schemas.openxmlformats.org/officeDocument/2006/relationships/tags" Target="../tags/tag180.xml"/><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6" Type="http://schemas.openxmlformats.org/officeDocument/2006/relationships/image" Target="../media/image1.jpeg"/><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image" Target="../media/image1.jpeg"/><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2600" y="912600"/>
            <a:ext cx="16453800" cy="10584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912600" y="2332800"/>
            <a:ext cx="7849616" cy="6912000"/>
          </a:xfrm>
        </p:spPr>
        <p:txBody>
          <a:bodyPr vert="horz" lIns="90000" tIns="46800" rIns="90000" bIns="46800" rtlCol="0">
            <a:normAutofit/>
          </a:bodyPr>
          <a:lstStyle>
            <a:lvl1pPr>
              <a:buNone/>
              <a:defRPr sz="2400"/>
            </a:lvl1pPr>
          </a:lstStyle>
          <a:p>
            <a:pPr lvl="0"/>
            <a:endParaRPr lang="zh-CN" altLang="en-US"/>
          </a:p>
        </p:txBody>
      </p:sp>
      <p:sp>
        <p:nvSpPr>
          <p:cNvPr id="4" name="文本占位符 3"/>
          <p:cNvSpPr>
            <a:spLocks noGrp="1"/>
          </p:cNvSpPr>
          <p:nvPr>
            <p:ph type="body" sz="half" idx="2"/>
            <p:custDataLst>
              <p:tags r:id="rId3"/>
            </p:custDataLst>
          </p:nvPr>
        </p:nvSpPr>
        <p:spPr>
          <a:xfrm>
            <a:off x="9525600" y="2332800"/>
            <a:ext cx="7840800" cy="6912000"/>
          </a:xfrm>
        </p:spPr>
        <p:txBody>
          <a:bodyPr vert="horz" lIns="90000" tIns="46800" rIns="90000" bIns="46800" rtlCol="0">
            <a:normAutofit/>
          </a:bodyPr>
          <a:lstStyle>
            <a:lvl1pPr>
              <a:buNone/>
              <a:defRPr sz="24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5352200" y="1371600"/>
            <a:ext cx="1566000" cy="7543800"/>
          </a:xfrm>
        </p:spPr>
        <p:txBody>
          <a:bodyPr vert="eaVert" lIns="90000" tIns="46800" rIns="90000" bIns="46800" rtlCol="0" anchor="ctr" anchorCtr="0">
            <a:normAutofit/>
          </a:bodyPr>
          <a:lstStyle>
            <a:lvl1pPr>
              <a:buNone/>
              <a:defRPr sz="42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1371600" y="1371600"/>
            <a:ext cx="13753800" cy="7543800"/>
          </a:xfrm>
        </p:spPr>
        <p:txBody>
          <a:bodyPr vert="eaVert" lIns="46800" tIns="46800" rIns="46800" bIns="46800"/>
          <a:lstStyle>
            <a:lvl1pPr marL="342900" indent="-342900">
              <a:spcAft>
                <a:spcPts val="1000"/>
              </a:spcAft>
              <a:defRPr spc="300"/>
            </a:lvl1pPr>
            <a:lvl2pPr marL="1028700" indent="-342900">
              <a:defRPr spc="300"/>
            </a:lvl2pPr>
            <a:lvl3pPr marL="1714500" indent="-342900">
              <a:defRPr spc="300"/>
            </a:lvl3pPr>
            <a:lvl4pPr marL="2400300" indent="-342900">
              <a:defRPr spc="300"/>
            </a:lvl4pPr>
            <a:lvl5pPr marL="3086100" indent="-3429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912600" y="1161000"/>
            <a:ext cx="16459200" cy="82242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798200" y="3726000"/>
            <a:ext cx="14698800" cy="1528200"/>
          </a:xfrm>
        </p:spPr>
        <p:txBody>
          <a:bodyPr vert="horz" lIns="90000" tIns="46800" rIns="90000" bIns="46800" rtlCol="0" anchor="t" anchorCtr="0">
            <a:normAutofit/>
          </a:bodyPr>
          <a:lstStyle>
            <a:lvl1pPr algn="ctr">
              <a:defRPr sz="9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798200" y="5340600"/>
            <a:ext cx="14698800" cy="707400"/>
          </a:xfrm>
        </p:spPr>
        <p:txBody>
          <a:bodyPr lIns="90000" tIns="46800" rIns="90000" bIns="46800">
            <a:normAutofit/>
          </a:bodyPr>
          <a:lstStyle>
            <a:lvl1pPr algn="ctr">
              <a:lnSpc>
                <a:spcPct val="110000"/>
              </a:lnSpc>
              <a:buNone/>
              <a:defRPr sz="36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userDrawn="1">
            <p:custDataLst>
              <p:tags r:id="rId2"/>
            </p:custDataLst>
          </p:nvPr>
        </p:nvPicPr>
        <p:blipFill>
          <a:blip r:embed="rId3"/>
          <a:stretch>
            <a:fillRect/>
          </a:stretch>
        </p:blipFill>
        <p:spPr>
          <a:xfrm>
            <a:off x="0" y="2001014"/>
            <a:ext cx="18288000" cy="8285987"/>
          </a:xfrm>
          <a:prstGeom prst="rect">
            <a:avLst/>
          </a:prstGeom>
        </p:spPr>
      </p:pic>
      <p:pic>
        <p:nvPicPr>
          <p:cNvPr id="10" name="图片 9"/>
          <p:cNvPicPr>
            <a:picLocks noChangeAspect="1"/>
          </p:cNvPicPr>
          <p:nvPr userDrawn="1">
            <p:custDataLst>
              <p:tags r:id="rId4"/>
            </p:custDataLst>
          </p:nvPr>
        </p:nvPicPr>
        <p:blipFill>
          <a:blip r:embed="rId5"/>
          <a:stretch>
            <a:fillRect/>
          </a:stretch>
        </p:blipFill>
        <p:spPr>
          <a:xfrm>
            <a:off x="0" y="0"/>
            <a:ext cx="18288000" cy="2001014"/>
          </a:xfrm>
          <a:prstGeom prst="rect">
            <a:avLst/>
          </a:prstGeom>
        </p:spPr>
      </p:pic>
      <p:sp>
        <p:nvSpPr>
          <p:cNvPr id="4" name="日期占位符 3"/>
          <p:cNvSpPr>
            <a:spLocks noGrp="1"/>
          </p:cNvSpPr>
          <p:nvPr>
            <p:ph type="dt" sz="half" idx="10"/>
            <p:custDataLst>
              <p:tags r:id="rId6"/>
            </p:custDataLst>
          </p:nvPr>
        </p:nvSpPr>
        <p:spPr/>
        <p:txBody>
          <a:bodyPr/>
          <a:lstStyle/>
          <a:p>
            <a:fld id="{FD09F86F-8E5C-40B8-A949-D54FBB5F2B4B}"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ED112328-ABE9-426C-B94A-D5706604A918}" type="slidenum">
              <a:rPr lang="zh-CN" altLang="en-US" smtClean="0"/>
            </a:fld>
            <a:endParaRPr lang="zh-CN" altLang="en-US"/>
          </a:p>
        </p:txBody>
      </p:sp>
      <p:sp>
        <p:nvSpPr>
          <p:cNvPr id="12" name="PA-图片 12"/>
          <p:cNvSpPr/>
          <p:nvPr userDrawn="1">
            <p:custDataLst>
              <p:tags r:id="rId9"/>
            </p:custDataLst>
          </p:nvPr>
        </p:nvSpPr>
        <p:spPr>
          <a:xfrm>
            <a:off x="0" y="0"/>
            <a:ext cx="18288002" cy="5445533"/>
          </a:xfrm>
          <a:custGeom>
            <a:avLst/>
            <a:gdLst/>
            <a:ahLst/>
            <a:cxnLst/>
            <a:rect l="0" t="0" r="0" b="0"/>
            <a:pathLst>
              <a:path w="12192001" h="3630355">
                <a:moveTo>
                  <a:pt x="0" y="0"/>
                </a:moveTo>
                <a:lnTo>
                  <a:pt x="12192000" y="0"/>
                </a:lnTo>
                <a:lnTo>
                  <a:pt x="12192000" y="3630354"/>
                </a:lnTo>
                <a:lnTo>
                  <a:pt x="0" y="3630354"/>
                </a:lnTo>
                <a:close/>
              </a:path>
            </a:pathLst>
          </a:custGeom>
          <a:blipFill dpi="0" rotWithShape="1">
            <a:blip r:embed="rId10">
              <a:alphaModFix amt="33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8" name="图片 7"/>
          <p:cNvPicPr>
            <a:picLocks noChangeAspect="1"/>
          </p:cNvPicPr>
          <p:nvPr userDrawn="1">
            <p:custDataLst>
              <p:tags r:id="rId2"/>
            </p:custDataLst>
          </p:nvPr>
        </p:nvPicPr>
        <p:blipFill>
          <a:blip r:embed="rId3"/>
          <a:stretch>
            <a:fillRect/>
          </a:stretch>
        </p:blipFill>
        <p:spPr>
          <a:xfrm>
            <a:off x="0" y="2001014"/>
            <a:ext cx="18288000" cy="8285987"/>
          </a:xfrm>
          <a:prstGeom prst="rect">
            <a:avLst/>
          </a:prstGeom>
        </p:spPr>
      </p:pic>
      <p:pic>
        <p:nvPicPr>
          <p:cNvPr id="10" name="图片 9"/>
          <p:cNvPicPr>
            <a:picLocks noChangeAspect="1"/>
          </p:cNvPicPr>
          <p:nvPr userDrawn="1">
            <p:custDataLst>
              <p:tags r:id="rId4"/>
            </p:custDataLst>
          </p:nvPr>
        </p:nvPicPr>
        <p:blipFill>
          <a:blip r:embed="rId5"/>
          <a:stretch>
            <a:fillRect/>
          </a:stretch>
        </p:blipFill>
        <p:spPr>
          <a:xfrm>
            <a:off x="0" y="0"/>
            <a:ext cx="18288000" cy="2001014"/>
          </a:xfrm>
          <a:prstGeom prst="rect">
            <a:avLst/>
          </a:prstGeom>
        </p:spPr>
      </p:pic>
      <p:sp>
        <p:nvSpPr>
          <p:cNvPr id="4" name="日期占位符 3"/>
          <p:cNvSpPr>
            <a:spLocks noGrp="1"/>
          </p:cNvSpPr>
          <p:nvPr>
            <p:ph type="dt" sz="half" idx="10"/>
            <p:custDataLst>
              <p:tags r:id="rId6"/>
            </p:custDataLst>
          </p:nvPr>
        </p:nvSpPr>
        <p:spPr/>
        <p:txBody>
          <a:bodyPr/>
          <a:lstStyle/>
          <a:p>
            <a:fld id="{FD09F86F-8E5C-40B8-A949-D54FBB5F2B4B}"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ED112328-ABE9-426C-B94A-D5706604A918}" type="slidenum">
              <a:rPr lang="zh-CN" altLang="en-US" smtClean="0"/>
            </a:fld>
            <a:endParaRPr lang="zh-CN" altLang="en-US"/>
          </a:p>
        </p:txBody>
      </p:sp>
      <p:sp>
        <p:nvSpPr>
          <p:cNvPr id="12" name="PA-图片 12"/>
          <p:cNvSpPr/>
          <p:nvPr userDrawn="1">
            <p:custDataLst>
              <p:tags r:id="rId9"/>
            </p:custDataLst>
          </p:nvPr>
        </p:nvSpPr>
        <p:spPr>
          <a:xfrm>
            <a:off x="0" y="0"/>
            <a:ext cx="18288002" cy="5445533"/>
          </a:xfrm>
          <a:custGeom>
            <a:avLst/>
            <a:gdLst/>
            <a:ahLst/>
            <a:cxnLst/>
            <a:rect l="0" t="0" r="0" b="0"/>
            <a:pathLst>
              <a:path w="12192001" h="3630355">
                <a:moveTo>
                  <a:pt x="0" y="0"/>
                </a:moveTo>
                <a:lnTo>
                  <a:pt x="12192000" y="0"/>
                </a:lnTo>
                <a:lnTo>
                  <a:pt x="12192000" y="3630354"/>
                </a:lnTo>
                <a:lnTo>
                  <a:pt x="0" y="3630354"/>
                </a:lnTo>
                <a:close/>
              </a:path>
            </a:pathLst>
          </a:custGeom>
          <a:blipFill dpi="0" rotWithShape="1">
            <a:blip r:embed="rId10">
              <a:alphaModFix amt="33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13" name="缺角矩形 12"/>
          <p:cNvSpPr/>
          <p:nvPr userDrawn="1">
            <p:custDataLst>
              <p:tags r:id="rId11"/>
            </p:custDataLst>
          </p:nvPr>
        </p:nvSpPr>
        <p:spPr>
          <a:xfrm>
            <a:off x="319035" y="297683"/>
            <a:ext cx="17649930" cy="9691635"/>
          </a:xfrm>
          <a:prstGeom prst="plaque">
            <a:avLst>
              <a:gd name="adj" fmla="val 2554"/>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14" name="任意多边形: 形状 13"/>
          <p:cNvSpPr/>
          <p:nvPr userDrawn="1">
            <p:custDataLst>
              <p:tags r:id="rId12"/>
            </p:custDataLst>
          </p:nvPr>
        </p:nvSpPr>
        <p:spPr>
          <a:xfrm rot="10800000">
            <a:off x="16511151" y="297683"/>
            <a:ext cx="842579" cy="3521111"/>
          </a:xfrm>
          <a:custGeom>
            <a:avLst/>
            <a:gdLst>
              <a:gd name="connsiteX0" fmla="*/ 561719 w 561719"/>
              <a:gd name="connsiteY0" fmla="*/ 2347407 h 2347407"/>
              <a:gd name="connsiteX1" fmla="*/ 0 w 561719"/>
              <a:gd name="connsiteY1" fmla="*/ 2347407 h 2347407"/>
              <a:gd name="connsiteX2" fmla="*/ 0 w 561719"/>
              <a:gd name="connsiteY2" fmla="*/ 1910382 h 2347407"/>
              <a:gd name="connsiteX3" fmla="*/ 0 w 561719"/>
              <a:gd name="connsiteY3" fmla="*/ 1551920 h 2347407"/>
              <a:gd name="connsiteX4" fmla="*/ 0 w 561719"/>
              <a:gd name="connsiteY4" fmla="*/ 1426089 h 2347407"/>
              <a:gd name="connsiteX5" fmla="*/ 0 w 561719"/>
              <a:gd name="connsiteY5" fmla="*/ 1114895 h 2347407"/>
              <a:gd name="connsiteX6" fmla="*/ 0 w 561719"/>
              <a:gd name="connsiteY6" fmla="*/ 989064 h 2347407"/>
              <a:gd name="connsiteX7" fmla="*/ 0 w 561719"/>
              <a:gd name="connsiteY7" fmla="*/ 630602 h 2347407"/>
              <a:gd name="connsiteX8" fmla="*/ 0 w 561719"/>
              <a:gd name="connsiteY8" fmla="*/ 193577 h 2347407"/>
              <a:gd name="connsiteX9" fmla="*/ 38006 w 561719"/>
              <a:gd name="connsiteY9" fmla="*/ 155571 h 2347407"/>
              <a:gd name="connsiteX10" fmla="*/ 69548 w 561719"/>
              <a:gd name="connsiteY10" fmla="*/ 155571 h 2347407"/>
              <a:gd name="connsiteX11" fmla="*/ 77642 w 561719"/>
              <a:gd name="connsiteY11" fmla="*/ 115480 h 2347407"/>
              <a:gd name="connsiteX12" fmla="*/ 172872 w 561719"/>
              <a:gd name="connsiteY12" fmla="*/ 52357 h 2347407"/>
              <a:gd name="connsiteX13" fmla="*/ 241880 w 561719"/>
              <a:gd name="connsiteY13" fmla="*/ 52357 h 2347407"/>
              <a:gd name="connsiteX14" fmla="*/ 253417 w 561719"/>
              <a:gd name="connsiteY14" fmla="*/ 46811 h 2347407"/>
              <a:gd name="connsiteX15" fmla="*/ 279382 w 561719"/>
              <a:gd name="connsiteY15" fmla="*/ 15278 h 2347407"/>
              <a:gd name="connsiteX16" fmla="*/ 282467 w 561719"/>
              <a:gd name="connsiteY16" fmla="*/ 0 h 2347407"/>
              <a:gd name="connsiteX17" fmla="*/ 287460 w 561719"/>
              <a:gd name="connsiteY17" fmla="*/ 3683 h 2347407"/>
              <a:gd name="connsiteX18" fmla="*/ 290311 w 561719"/>
              <a:gd name="connsiteY18" fmla="*/ 17802 h 2347407"/>
              <a:gd name="connsiteX19" fmla="*/ 316277 w 561719"/>
              <a:gd name="connsiteY19" fmla="*/ 49334 h 2347407"/>
              <a:gd name="connsiteX20" fmla="*/ 322563 w 561719"/>
              <a:gd name="connsiteY20" fmla="*/ 52357 h 2347407"/>
              <a:gd name="connsiteX21" fmla="*/ 388847 w 561719"/>
              <a:gd name="connsiteY21" fmla="*/ 52357 h 2347407"/>
              <a:gd name="connsiteX22" fmla="*/ 484077 w 561719"/>
              <a:gd name="connsiteY22" fmla="*/ 115480 h 2347407"/>
              <a:gd name="connsiteX23" fmla="*/ 492171 w 561719"/>
              <a:gd name="connsiteY23" fmla="*/ 155571 h 2347407"/>
              <a:gd name="connsiteX24" fmla="*/ 523713 w 561719"/>
              <a:gd name="connsiteY24" fmla="*/ 155571 h 2347407"/>
              <a:gd name="connsiteX25" fmla="*/ 561719 w 561719"/>
              <a:gd name="connsiteY25" fmla="*/ 193577 h 2347407"/>
              <a:gd name="connsiteX26" fmla="*/ 561719 w 561719"/>
              <a:gd name="connsiteY26" fmla="*/ 630602 h 2347407"/>
              <a:gd name="connsiteX27" fmla="*/ 561719 w 561719"/>
              <a:gd name="connsiteY27" fmla="*/ 989064 h 2347407"/>
              <a:gd name="connsiteX28" fmla="*/ 561719 w 561719"/>
              <a:gd name="connsiteY28" fmla="*/ 1114895 h 2347407"/>
              <a:gd name="connsiteX29" fmla="*/ 561719 w 561719"/>
              <a:gd name="connsiteY29" fmla="*/ 1426089 h 2347407"/>
              <a:gd name="connsiteX30" fmla="*/ 561719 w 561719"/>
              <a:gd name="connsiteY30" fmla="*/ 1551920 h 2347407"/>
              <a:gd name="connsiteX31" fmla="*/ 561719 w 561719"/>
              <a:gd name="connsiteY31" fmla="*/ 1910382 h 234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61719" h="2347407">
                <a:moveTo>
                  <a:pt x="561719" y="2347407"/>
                </a:moveTo>
                <a:lnTo>
                  <a:pt x="0" y="2347407"/>
                </a:lnTo>
                <a:lnTo>
                  <a:pt x="0" y="1910382"/>
                </a:lnTo>
                <a:lnTo>
                  <a:pt x="0" y="1551920"/>
                </a:lnTo>
                <a:lnTo>
                  <a:pt x="0" y="1426089"/>
                </a:lnTo>
                <a:lnTo>
                  <a:pt x="0" y="1114895"/>
                </a:lnTo>
                <a:lnTo>
                  <a:pt x="0" y="989064"/>
                </a:lnTo>
                <a:lnTo>
                  <a:pt x="0" y="630602"/>
                </a:lnTo>
                <a:lnTo>
                  <a:pt x="0" y="193577"/>
                </a:lnTo>
                <a:cubicBezTo>
                  <a:pt x="0" y="172587"/>
                  <a:pt x="17016" y="155571"/>
                  <a:pt x="38006" y="155571"/>
                </a:cubicBezTo>
                <a:lnTo>
                  <a:pt x="69548" y="155571"/>
                </a:lnTo>
                <a:lnTo>
                  <a:pt x="77642" y="115480"/>
                </a:lnTo>
                <a:cubicBezTo>
                  <a:pt x="93331" y="78385"/>
                  <a:pt x="130062" y="52357"/>
                  <a:pt x="172872" y="52357"/>
                </a:cubicBezTo>
                <a:lnTo>
                  <a:pt x="241880" y="52357"/>
                </a:lnTo>
                <a:lnTo>
                  <a:pt x="253417" y="46811"/>
                </a:lnTo>
                <a:cubicBezTo>
                  <a:pt x="264855" y="39084"/>
                  <a:pt x="273942" y="28140"/>
                  <a:pt x="279382" y="15278"/>
                </a:cubicBezTo>
                <a:lnTo>
                  <a:pt x="282467" y="0"/>
                </a:lnTo>
                <a:lnTo>
                  <a:pt x="287460" y="3683"/>
                </a:lnTo>
                <a:lnTo>
                  <a:pt x="290311" y="17802"/>
                </a:lnTo>
                <a:cubicBezTo>
                  <a:pt x="295751" y="30664"/>
                  <a:pt x="304838" y="41607"/>
                  <a:pt x="316277" y="49334"/>
                </a:cubicBezTo>
                <a:lnTo>
                  <a:pt x="322563" y="52357"/>
                </a:lnTo>
                <a:lnTo>
                  <a:pt x="388847" y="52357"/>
                </a:lnTo>
                <a:cubicBezTo>
                  <a:pt x="431657" y="52357"/>
                  <a:pt x="468388" y="78385"/>
                  <a:pt x="484077" y="115480"/>
                </a:cubicBezTo>
                <a:lnTo>
                  <a:pt x="492171" y="155571"/>
                </a:lnTo>
                <a:lnTo>
                  <a:pt x="523713" y="155571"/>
                </a:lnTo>
                <a:cubicBezTo>
                  <a:pt x="544703" y="155571"/>
                  <a:pt x="561719" y="172587"/>
                  <a:pt x="561719" y="193577"/>
                </a:cubicBezTo>
                <a:lnTo>
                  <a:pt x="561719" y="630602"/>
                </a:lnTo>
                <a:lnTo>
                  <a:pt x="561719" y="989064"/>
                </a:lnTo>
                <a:lnTo>
                  <a:pt x="561719" y="1114895"/>
                </a:lnTo>
                <a:lnTo>
                  <a:pt x="561719" y="1426089"/>
                </a:lnTo>
                <a:lnTo>
                  <a:pt x="561719" y="1551920"/>
                </a:lnTo>
                <a:lnTo>
                  <a:pt x="561719" y="19103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700">
              <a:solidFill>
                <a:schemeClr val="accent2"/>
              </a:solidFill>
            </a:endParaRPr>
          </a:p>
        </p:txBody>
      </p:sp>
      <p:grpSp>
        <p:nvGrpSpPr>
          <p:cNvPr id="15" name="图形 34"/>
          <p:cNvGrpSpPr/>
          <p:nvPr userDrawn="1">
            <p:custDataLst>
              <p:tags r:id="rId13"/>
            </p:custDataLst>
          </p:nvPr>
        </p:nvGrpSpPr>
        <p:grpSpPr>
          <a:xfrm>
            <a:off x="16680660" y="2996759"/>
            <a:ext cx="457550" cy="457550"/>
            <a:chOff x="3729037" y="1481137"/>
            <a:chExt cx="4448175" cy="4448175"/>
          </a:xfrm>
        </p:grpSpPr>
        <p:sp>
          <p:nvSpPr>
            <p:cNvPr id="16" name="任意多边形: 形状 15"/>
            <p:cNvSpPr/>
            <p:nvPr>
              <p:custDataLst>
                <p:tags r:id="rId14"/>
              </p:custDataLst>
            </p:nvPr>
          </p:nvSpPr>
          <p:spPr>
            <a:xfrm>
              <a:off x="3729037" y="1481137"/>
              <a:ext cx="4448175" cy="4448175"/>
            </a:xfrm>
            <a:custGeom>
              <a:avLst/>
              <a:gdLst>
                <a:gd name="connsiteX0" fmla="*/ 0 w 4448175"/>
                <a:gd name="connsiteY0" fmla="*/ 2224088 h 4448175"/>
                <a:gd name="connsiteX1" fmla="*/ 2224088 w 4448175"/>
                <a:gd name="connsiteY1" fmla="*/ 0 h 4448175"/>
                <a:gd name="connsiteX2" fmla="*/ 4448175 w 4448175"/>
                <a:gd name="connsiteY2" fmla="*/ 2224088 h 4448175"/>
                <a:gd name="connsiteX3" fmla="*/ 2224088 w 4448175"/>
                <a:gd name="connsiteY3" fmla="*/ 4448175 h 4448175"/>
                <a:gd name="connsiteX4" fmla="*/ 0 w 4448175"/>
                <a:gd name="connsiteY4" fmla="*/ 2224088 h 4448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8175" h="4448175">
                  <a:moveTo>
                    <a:pt x="0" y="2224088"/>
                  </a:moveTo>
                  <a:cubicBezTo>
                    <a:pt x="0" y="995763"/>
                    <a:pt x="995763" y="0"/>
                    <a:pt x="2224088" y="0"/>
                  </a:cubicBezTo>
                  <a:cubicBezTo>
                    <a:pt x="3452413" y="0"/>
                    <a:pt x="4448175" y="995763"/>
                    <a:pt x="4448175" y="2224088"/>
                  </a:cubicBezTo>
                  <a:cubicBezTo>
                    <a:pt x="4448175" y="3452413"/>
                    <a:pt x="3452413" y="4448175"/>
                    <a:pt x="2224088" y="4448175"/>
                  </a:cubicBezTo>
                  <a:cubicBezTo>
                    <a:pt x="995763" y="4448175"/>
                    <a:pt x="0" y="3452413"/>
                    <a:pt x="0" y="2224088"/>
                  </a:cubicBezTo>
                  <a:close/>
                </a:path>
              </a:pathLst>
            </a:custGeom>
            <a:noFill/>
            <a:ln w="19050" cap="flat">
              <a:solidFill>
                <a:schemeClr val="bg1"/>
              </a:solidFill>
              <a:prstDash val="solid"/>
              <a:miter/>
            </a:ln>
          </p:spPr>
          <p:txBody>
            <a:bodyPr rtlCol="0" anchor="ctr"/>
            <a:lstStyle/>
            <a:p>
              <a:endParaRPr lang="zh-CN" altLang="en-US" sz="2700"/>
            </a:p>
          </p:txBody>
        </p:sp>
        <p:sp>
          <p:nvSpPr>
            <p:cNvPr id="17" name="任意多边形: 形状 16"/>
            <p:cNvSpPr/>
            <p:nvPr>
              <p:custDataLst>
                <p:tags r:id="rId15"/>
              </p:custDataLst>
            </p:nvPr>
          </p:nvSpPr>
          <p:spPr>
            <a:xfrm>
              <a:off x="4048125" y="1790700"/>
              <a:ext cx="3810000" cy="3810000"/>
            </a:xfrm>
            <a:custGeom>
              <a:avLst/>
              <a:gdLst>
                <a:gd name="connsiteX0" fmla="*/ 1100614 w 3810000"/>
                <a:gd name="connsiteY0" fmla="*/ 2192665 h 3810000"/>
                <a:gd name="connsiteX1" fmla="*/ 2690193 w 3810000"/>
                <a:gd name="connsiteY1" fmla="*/ 2192665 h 3810000"/>
                <a:gd name="connsiteX2" fmla="*/ 2690193 w 3810000"/>
                <a:gd name="connsiteY2" fmla="*/ 2451421 h 3810000"/>
                <a:gd name="connsiteX3" fmla="*/ 1100614 w 3810000"/>
                <a:gd name="connsiteY3" fmla="*/ 2451421 h 3810000"/>
                <a:gd name="connsiteX4" fmla="*/ 469478 w 3810000"/>
                <a:gd name="connsiteY4" fmla="*/ 1763258 h 3810000"/>
                <a:gd name="connsiteX5" fmla="*/ 3345142 w 3810000"/>
                <a:gd name="connsiteY5" fmla="*/ 1763258 h 3810000"/>
                <a:gd name="connsiteX6" fmla="*/ 3345142 w 3810000"/>
                <a:gd name="connsiteY6" fmla="*/ 2022015 h 3810000"/>
                <a:gd name="connsiteX7" fmla="*/ 469478 w 3810000"/>
                <a:gd name="connsiteY7" fmla="*/ 2022015 h 3810000"/>
                <a:gd name="connsiteX8" fmla="*/ 1100614 w 3810000"/>
                <a:gd name="connsiteY8" fmla="*/ 1347016 h 3810000"/>
                <a:gd name="connsiteX9" fmla="*/ 2690193 w 3810000"/>
                <a:gd name="connsiteY9" fmla="*/ 1347016 h 3810000"/>
                <a:gd name="connsiteX10" fmla="*/ 2690193 w 3810000"/>
                <a:gd name="connsiteY10" fmla="*/ 1605772 h 3810000"/>
                <a:gd name="connsiteX11" fmla="*/ 1100614 w 3810000"/>
                <a:gd name="connsiteY11" fmla="*/ 1605772 h 3810000"/>
                <a:gd name="connsiteX12" fmla="*/ 1775622 w 3810000"/>
                <a:gd name="connsiteY12" fmla="*/ 233496 h 3810000"/>
                <a:gd name="connsiteX13" fmla="*/ 1733426 w 3810000"/>
                <a:gd name="connsiteY13" fmla="*/ 235620 h 3810000"/>
                <a:gd name="connsiteX14" fmla="*/ 343357 w 3810000"/>
                <a:gd name="connsiteY14" fmla="*/ 1289704 h 3810000"/>
                <a:gd name="connsiteX15" fmla="*/ 319040 w 3810000"/>
                <a:gd name="connsiteY15" fmla="*/ 1360846 h 3810000"/>
                <a:gd name="connsiteX16" fmla="*/ 871738 w 3810000"/>
                <a:gd name="connsiteY16" fmla="*/ 1360846 h 3810000"/>
                <a:gd name="connsiteX17" fmla="*/ 871738 w 3810000"/>
                <a:gd name="connsiteY17" fmla="*/ 1619602 h 3810000"/>
                <a:gd name="connsiteX18" fmla="*/ 252374 w 3810000"/>
                <a:gd name="connsiteY18" fmla="*/ 1619602 h 3810000"/>
                <a:gd name="connsiteX19" fmla="*/ 234582 w 3810000"/>
                <a:gd name="connsiteY19" fmla="*/ 1744018 h 3810000"/>
                <a:gd name="connsiteX20" fmla="*/ 226962 w 3810000"/>
                <a:gd name="connsiteY20" fmla="*/ 1905000 h 3810000"/>
                <a:gd name="connsiteX21" fmla="*/ 234582 w 3810000"/>
                <a:gd name="connsiteY21" fmla="*/ 2065982 h 3810000"/>
                <a:gd name="connsiteX22" fmla="*/ 248841 w 3810000"/>
                <a:gd name="connsiteY22" fmla="*/ 2165661 h 3810000"/>
                <a:gd name="connsiteX23" fmla="*/ 871738 w 3810000"/>
                <a:gd name="connsiteY23" fmla="*/ 2165661 h 3810000"/>
                <a:gd name="connsiteX24" fmla="*/ 871738 w 3810000"/>
                <a:gd name="connsiteY24" fmla="*/ 2424418 h 3810000"/>
                <a:gd name="connsiteX25" fmla="*/ 310591 w 3810000"/>
                <a:gd name="connsiteY25" fmla="*/ 2424418 h 3810000"/>
                <a:gd name="connsiteX26" fmla="*/ 343357 w 3810000"/>
                <a:gd name="connsiteY26" fmla="*/ 2520296 h 3810000"/>
                <a:gd name="connsiteX27" fmla="*/ 1733426 w 3810000"/>
                <a:gd name="connsiteY27" fmla="*/ 3574380 h 3810000"/>
                <a:gd name="connsiteX28" fmla="*/ 1775622 w 3810000"/>
                <a:gd name="connsiteY28" fmla="*/ 3576504 h 3810000"/>
                <a:gd name="connsiteX29" fmla="*/ 1775622 w 3810000"/>
                <a:gd name="connsiteY29" fmla="*/ 2874235 h 3810000"/>
                <a:gd name="connsiteX30" fmla="*/ 1217962 w 3810000"/>
                <a:gd name="connsiteY30" fmla="*/ 2874235 h 3810000"/>
                <a:gd name="connsiteX31" fmla="*/ 1222915 w 3810000"/>
                <a:gd name="connsiteY31" fmla="*/ 2878236 h 3810000"/>
                <a:gd name="connsiteX32" fmla="*/ 1510093 w 3810000"/>
                <a:gd name="connsiteY32" fmla="*/ 3026169 h 3810000"/>
                <a:gd name="connsiteX33" fmla="*/ 1556232 w 3810000"/>
                <a:gd name="connsiteY33" fmla="*/ 3039570 h 3810000"/>
                <a:gd name="connsiteX34" fmla="*/ 1501626 w 3810000"/>
                <a:gd name="connsiteY34" fmla="*/ 3318348 h 3810000"/>
                <a:gd name="connsiteX35" fmla="*/ 1365532 w 3810000"/>
                <a:gd name="connsiteY35" fmla="*/ 3274200 h 3810000"/>
                <a:gd name="connsiteX36" fmla="*/ 685019 w 3810000"/>
                <a:gd name="connsiteY36" fmla="*/ 2727589 h 3810000"/>
                <a:gd name="connsiteX37" fmla="*/ 616915 w 3810000"/>
                <a:gd name="connsiteY37" fmla="*/ 2615479 h 3810000"/>
                <a:gd name="connsiteX38" fmla="*/ 954043 w 3810000"/>
                <a:gd name="connsiteY38" fmla="*/ 2615479 h 3810000"/>
                <a:gd name="connsiteX39" fmla="*/ 954043 w 3810000"/>
                <a:gd name="connsiteY39" fmla="*/ 2615479 h 3810000"/>
                <a:gd name="connsiteX40" fmla="*/ 2845385 w 3810000"/>
                <a:gd name="connsiteY40" fmla="*/ 2615479 h 3810000"/>
                <a:gd name="connsiteX41" fmla="*/ 2845385 w 3810000"/>
                <a:gd name="connsiteY41" fmla="*/ 2629624 h 3810000"/>
                <a:gd name="connsiteX42" fmla="*/ 2855966 w 3810000"/>
                <a:gd name="connsiteY42" fmla="*/ 2615479 h 3810000"/>
                <a:gd name="connsiteX43" fmla="*/ 3193094 w 3810000"/>
                <a:gd name="connsiteY43" fmla="*/ 2615479 h 3810000"/>
                <a:gd name="connsiteX44" fmla="*/ 3124981 w 3810000"/>
                <a:gd name="connsiteY44" fmla="*/ 2727589 h 3810000"/>
                <a:gd name="connsiteX45" fmla="*/ 2444468 w 3810000"/>
                <a:gd name="connsiteY45" fmla="*/ 3274200 h 3810000"/>
                <a:gd name="connsiteX46" fmla="*/ 2292563 w 3810000"/>
                <a:gd name="connsiteY46" fmla="*/ 3323482 h 3810000"/>
                <a:gd name="connsiteX47" fmla="*/ 2245195 w 3810000"/>
                <a:gd name="connsiteY47" fmla="*/ 3042057 h 3810000"/>
                <a:gd name="connsiteX48" fmla="*/ 2299907 w 3810000"/>
                <a:gd name="connsiteY48" fmla="*/ 3026169 h 3810000"/>
                <a:gd name="connsiteX49" fmla="*/ 2587085 w 3810000"/>
                <a:gd name="connsiteY49" fmla="*/ 2878236 h 3810000"/>
                <a:gd name="connsiteX50" fmla="*/ 2592038 w 3810000"/>
                <a:gd name="connsiteY50" fmla="*/ 2874235 h 3810000"/>
                <a:gd name="connsiteX51" fmla="*/ 2034378 w 3810000"/>
                <a:gd name="connsiteY51" fmla="*/ 2874235 h 3810000"/>
                <a:gd name="connsiteX52" fmla="*/ 2034378 w 3810000"/>
                <a:gd name="connsiteY52" fmla="*/ 3576504 h 3810000"/>
                <a:gd name="connsiteX53" fmla="*/ 2076574 w 3810000"/>
                <a:gd name="connsiteY53" fmla="*/ 3574380 h 3810000"/>
                <a:gd name="connsiteX54" fmla="*/ 3466643 w 3810000"/>
                <a:gd name="connsiteY54" fmla="*/ 2520296 h 3810000"/>
                <a:gd name="connsiteX55" fmla="*/ 3499409 w 3810000"/>
                <a:gd name="connsiteY55" fmla="*/ 2424418 h 3810000"/>
                <a:gd name="connsiteX56" fmla="*/ 2919080 w 3810000"/>
                <a:gd name="connsiteY56" fmla="*/ 2424418 h 3810000"/>
                <a:gd name="connsiteX57" fmla="*/ 2919080 w 3810000"/>
                <a:gd name="connsiteY57" fmla="*/ 2165661 h 3810000"/>
                <a:gd name="connsiteX58" fmla="*/ 3561160 w 3810000"/>
                <a:gd name="connsiteY58" fmla="*/ 2165661 h 3810000"/>
                <a:gd name="connsiteX59" fmla="*/ 3575419 w 3810000"/>
                <a:gd name="connsiteY59" fmla="*/ 2065982 h 3810000"/>
                <a:gd name="connsiteX60" fmla="*/ 3583038 w 3810000"/>
                <a:gd name="connsiteY60" fmla="*/ 1905000 h 3810000"/>
                <a:gd name="connsiteX61" fmla="*/ 3575419 w 3810000"/>
                <a:gd name="connsiteY61" fmla="*/ 1744018 h 3810000"/>
                <a:gd name="connsiteX62" fmla="*/ 3557626 w 3810000"/>
                <a:gd name="connsiteY62" fmla="*/ 1619602 h 3810000"/>
                <a:gd name="connsiteX63" fmla="*/ 2919080 w 3810000"/>
                <a:gd name="connsiteY63" fmla="*/ 1619602 h 3810000"/>
                <a:gd name="connsiteX64" fmla="*/ 2919080 w 3810000"/>
                <a:gd name="connsiteY64" fmla="*/ 1360846 h 3810000"/>
                <a:gd name="connsiteX65" fmla="*/ 3490960 w 3810000"/>
                <a:gd name="connsiteY65" fmla="*/ 1360846 h 3810000"/>
                <a:gd name="connsiteX66" fmla="*/ 3466643 w 3810000"/>
                <a:gd name="connsiteY66" fmla="*/ 1289704 h 3810000"/>
                <a:gd name="connsiteX67" fmla="*/ 2076574 w 3810000"/>
                <a:gd name="connsiteY67" fmla="*/ 235620 h 3810000"/>
                <a:gd name="connsiteX68" fmla="*/ 2034378 w 3810000"/>
                <a:gd name="connsiteY68" fmla="*/ 233496 h 3810000"/>
                <a:gd name="connsiteX69" fmla="*/ 2034378 w 3810000"/>
                <a:gd name="connsiteY69" fmla="*/ 924201 h 3810000"/>
                <a:gd name="connsiteX70" fmla="*/ 2574588 w 3810000"/>
                <a:gd name="connsiteY70" fmla="*/ 924201 h 3810000"/>
                <a:gd name="connsiteX71" fmla="*/ 2449201 w 3810000"/>
                <a:gd name="connsiteY71" fmla="*/ 848297 h 3810000"/>
                <a:gd name="connsiteX72" fmla="*/ 2299907 w 3810000"/>
                <a:gd name="connsiteY72" fmla="*/ 783841 h 3810000"/>
                <a:gd name="connsiteX73" fmla="*/ 2231146 w 3810000"/>
                <a:gd name="connsiteY73" fmla="*/ 763857 h 3810000"/>
                <a:gd name="connsiteX74" fmla="*/ 2285895 w 3810000"/>
                <a:gd name="connsiteY74" fmla="*/ 484356 h 3810000"/>
                <a:gd name="connsiteX75" fmla="*/ 2444468 w 3810000"/>
                <a:gd name="connsiteY75" fmla="*/ 535800 h 3810000"/>
                <a:gd name="connsiteX76" fmla="*/ 3124981 w 3810000"/>
                <a:gd name="connsiteY76" fmla="*/ 1082412 h 3810000"/>
                <a:gd name="connsiteX77" fmla="*/ 3186065 w 3810000"/>
                <a:gd name="connsiteY77" fmla="*/ 1182958 h 3810000"/>
                <a:gd name="connsiteX78" fmla="*/ 2847308 w 3810000"/>
                <a:gd name="connsiteY78" fmla="*/ 1182958 h 3810000"/>
                <a:gd name="connsiteX79" fmla="*/ 2845385 w 3810000"/>
                <a:gd name="connsiteY79" fmla="*/ 1180386 h 3810000"/>
                <a:gd name="connsiteX80" fmla="*/ 2845385 w 3810000"/>
                <a:gd name="connsiteY80" fmla="*/ 1182958 h 3810000"/>
                <a:gd name="connsiteX81" fmla="*/ 980818 w 3810000"/>
                <a:gd name="connsiteY81" fmla="*/ 1182958 h 3810000"/>
                <a:gd name="connsiteX82" fmla="*/ 980818 w 3810000"/>
                <a:gd name="connsiteY82" fmla="*/ 1158716 h 3810000"/>
                <a:gd name="connsiteX83" fmla="*/ 962692 w 3810000"/>
                <a:gd name="connsiteY83" fmla="*/ 1182958 h 3810000"/>
                <a:gd name="connsiteX84" fmla="*/ 623935 w 3810000"/>
                <a:gd name="connsiteY84" fmla="*/ 1182958 h 3810000"/>
                <a:gd name="connsiteX85" fmla="*/ 685019 w 3810000"/>
                <a:gd name="connsiteY85" fmla="*/ 1082412 h 3810000"/>
                <a:gd name="connsiteX86" fmla="*/ 1365532 w 3810000"/>
                <a:gd name="connsiteY86" fmla="*/ 535800 h 3810000"/>
                <a:gd name="connsiteX87" fmla="*/ 1515027 w 3810000"/>
                <a:gd name="connsiteY87" fmla="*/ 487299 h 3810000"/>
                <a:gd name="connsiteX88" fmla="*/ 1562386 w 3810000"/>
                <a:gd name="connsiteY88" fmla="*/ 768648 h 3810000"/>
                <a:gd name="connsiteX89" fmla="*/ 1510093 w 3810000"/>
                <a:gd name="connsiteY89" fmla="*/ 783841 h 3810000"/>
                <a:gd name="connsiteX90" fmla="*/ 1360799 w 3810000"/>
                <a:gd name="connsiteY90" fmla="*/ 848297 h 3810000"/>
                <a:gd name="connsiteX91" fmla="*/ 1235412 w 3810000"/>
                <a:gd name="connsiteY91" fmla="*/ 924201 h 3810000"/>
                <a:gd name="connsiteX92" fmla="*/ 1775622 w 3810000"/>
                <a:gd name="connsiteY92" fmla="*/ 924201 h 3810000"/>
                <a:gd name="connsiteX93" fmla="*/ 1905000 w 3810000"/>
                <a:gd name="connsiteY93" fmla="*/ 0 h 3810000"/>
                <a:gd name="connsiteX94" fmla="*/ 3810000 w 3810000"/>
                <a:gd name="connsiteY94" fmla="*/ 1905000 h 3810000"/>
                <a:gd name="connsiteX95" fmla="*/ 1905000 w 3810000"/>
                <a:gd name="connsiteY95" fmla="*/ 3810000 h 3810000"/>
                <a:gd name="connsiteX96" fmla="*/ 0 w 3810000"/>
                <a:gd name="connsiteY96" fmla="*/ 1905000 h 3810000"/>
                <a:gd name="connsiteX97" fmla="*/ 1905000 w 3810000"/>
                <a:gd name="connsiteY97"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810000" h="3810000">
                  <a:moveTo>
                    <a:pt x="1100614" y="2192665"/>
                  </a:moveTo>
                  <a:lnTo>
                    <a:pt x="2690193" y="2192665"/>
                  </a:lnTo>
                  <a:lnTo>
                    <a:pt x="2690193" y="2451421"/>
                  </a:lnTo>
                  <a:lnTo>
                    <a:pt x="1100614" y="2451421"/>
                  </a:lnTo>
                  <a:close/>
                  <a:moveTo>
                    <a:pt x="469478" y="1763258"/>
                  </a:moveTo>
                  <a:lnTo>
                    <a:pt x="3345142" y="1763258"/>
                  </a:lnTo>
                  <a:lnTo>
                    <a:pt x="3345142" y="2022015"/>
                  </a:lnTo>
                  <a:lnTo>
                    <a:pt x="469478" y="2022015"/>
                  </a:lnTo>
                  <a:close/>
                  <a:moveTo>
                    <a:pt x="1100614" y="1347016"/>
                  </a:moveTo>
                  <a:lnTo>
                    <a:pt x="2690193" y="1347016"/>
                  </a:lnTo>
                  <a:lnTo>
                    <a:pt x="2690193" y="1605772"/>
                  </a:lnTo>
                  <a:lnTo>
                    <a:pt x="1100614" y="1605772"/>
                  </a:lnTo>
                  <a:close/>
                  <a:moveTo>
                    <a:pt x="1775622" y="233496"/>
                  </a:moveTo>
                  <a:lnTo>
                    <a:pt x="1733426" y="235620"/>
                  </a:lnTo>
                  <a:cubicBezTo>
                    <a:pt x="1098814" y="300076"/>
                    <a:pt x="568728" y="718156"/>
                    <a:pt x="343357" y="1289704"/>
                  </a:cubicBezTo>
                  <a:lnTo>
                    <a:pt x="319040" y="1360846"/>
                  </a:lnTo>
                  <a:lnTo>
                    <a:pt x="871738" y="1360846"/>
                  </a:lnTo>
                  <a:lnTo>
                    <a:pt x="871738" y="1619602"/>
                  </a:lnTo>
                  <a:lnTo>
                    <a:pt x="252374" y="1619602"/>
                  </a:lnTo>
                  <a:lnTo>
                    <a:pt x="234582" y="1744018"/>
                  </a:lnTo>
                  <a:cubicBezTo>
                    <a:pt x="229543" y="1796996"/>
                    <a:pt x="226962" y="1850698"/>
                    <a:pt x="226962" y="1905000"/>
                  </a:cubicBezTo>
                  <a:cubicBezTo>
                    <a:pt x="226962" y="1959302"/>
                    <a:pt x="229543" y="2013004"/>
                    <a:pt x="234582" y="2065982"/>
                  </a:cubicBezTo>
                  <a:lnTo>
                    <a:pt x="248841" y="2165661"/>
                  </a:lnTo>
                  <a:lnTo>
                    <a:pt x="871738" y="2165661"/>
                  </a:lnTo>
                  <a:lnTo>
                    <a:pt x="871738" y="2424418"/>
                  </a:lnTo>
                  <a:lnTo>
                    <a:pt x="310591" y="2424418"/>
                  </a:lnTo>
                  <a:lnTo>
                    <a:pt x="343357" y="2520296"/>
                  </a:lnTo>
                  <a:cubicBezTo>
                    <a:pt x="568728" y="3091844"/>
                    <a:pt x="1098814" y="3509924"/>
                    <a:pt x="1733426" y="3574380"/>
                  </a:cubicBezTo>
                  <a:lnTo>
                    <a:pt x="1775622" y="3576504"/>
                  </a:lnTo>
                  <a:lnTo>
                    <a:pt x="1775622" y="2874235"/>
                  </a:lnTo>
                  <a:lnTo>
                    <a:pt x="1217962" y="2874235"/>
                  </a:lnTo>
                  <a:lnTo>
                    <a:pt x="1222915" y="2878236"/>
                  </a:lnTo>
                  <a:cubicBezTo>
                    <a:pt x="1310669" y="2939853"/>
                    <a:pt x="1407128" y="2989898"/>
                    <a:pt x="1510093" y="3026169"/>
                  </a:cubicBezTo>
                  <a:lnTo>
                    <a:pt x="1556232" y="3039570"/>
                  </a:lnTo>
                  <a:lnTo>
                    <a:pt x="1501626" y="3318348"/>
                  </a:lnTo>
                  <a:lnTo>
                    <a:pt x="1365532" y="3274200"/>
                  </a:lnTo>
                  <a:cubicBezTo>
                    <a:pt x="1087136" y="3164424"/>
                    <a:pt x="850268" y="2972191"/>
                    <a:pt x="685019" y="2727589"/>
                  </a:cubicBezTo>
                  <a:lnTo>
                    <a:pt x="616915" y="2615479"/>
                  </a:lnTo>
                  <a:lnTo>
                    <a:pt x="954043" y="2615479"/>
                  </a:lnTo>
                  <a:lnTo>
                    <a:pt x="954043" y="2615479"/>
                  </a:lnTo>
                  <a:lnTo>
                    <a:pt x="2845385" y="2615479"/>
                  </a:lnTo>
                  <a:lnTo>
                    <a:pt x="2845385" y="2629624"/>
                  </a:lnTo>
                  <a:lnTo>
                    <a:pt x="2855966" y="2615479"/>
                  </a:lnTo>
                  <a:lnTo>
                    <a:pt x="3193094" y="2615479"/>
                  </a:lnTo>
                  <a:lnTo>
                    <a:pt x="3124981" y="2727589"/>
                  </a:lnTo>
                  <a:cubicBezTo>
                    <a:pt x="2959742" y="2972191"/>
                    <a:pt x="2722874" y="3164424"/>
                    <a:pt x="2444468" y="3274200"/>
                  </a:cubicBezTo>
                  <a:lnTo>
                    <a:pt x="2292563" y="3323482"/>
                  </a:lnTo>
                  <a:lnTo>
                    <a:pt x="2245195" y="3042057"/>
                  </a:lnTo>
                  <a:lnTo>
                    <a:pt x="2299907" y="3026169"/>
                  </a:lnTo>
                  <a:cubicBezTo>
                    <a:pt x="2402872" y="2989898"/>
                    <a:pt x="2499331" y="2939853"/>
                    <a:pt x="2587085" y="2878236"/>
                  </a:cubicBezTo>
                  <a:lnTo>
                    <a:pt x="2592038" y="2874235"/>
                  </a:lnTo>
                  <a:lnTo>
                    <a:pt x="2034378" y="2874235"/>
                  </a:lnTo>
                  <a:lnTo>
                    <a:pt x="2034378" y="3576504"/>
                  </a:lnTo>
                  <a:lnTo>
                    <a:pt x="2076574" y="3574380"/>
                  </a:lnTo>
                  <a:cubicBezTo>
                    <a:pt x="2711186" y="3509924"/>
                    <a:pt x="3241272" y="3091844"/>
                    <a:pt x="3466643" y="2520296"/>
                  </a:cubicBezTo>
                  <a:lnTo>
                    <a:pt x="3499409" y="2424418"/>
                  </a:lnTo>
                  <a:lnTo>
                    <a:pt x="2919080" y="2424418"/>
                  </a:lnTo>
                  <a:lnTo>
                    <a:pt x="2919080" y="2165661"/>
                  </a:lnTo>
                  <a:lnTo>
                    <a:pt x="3561160" y="2165661"/>
                  </a:lnTo>
                  <a:lnTo>
                    <a:pt x="3575419" y="2065982"/>
                  </a:lnTo>
                  <a:cubicBezTo>
                    <a:pt x="3580457" y="2013004"/>
                    <a:pt x="3583038" y="1959302"/>
                    <a:pt x="3583038" y="1905000"/>
                  </a:cubicBezTo>
                  <a:cubicBezTo>
                    <a:pt x="3583038" y="1850698"/>
                    <a:pt x="3580457" y="1796996"/>
                    <a:pt x="3575419" y="1744018"/>
                  </a:cubicBezTo>
                  <a:lnTo>
                    <a:pt x="3557626" y="1619602"/>
                  </a:lnTo>
                  <a:lnTo>
                    <a:pt x="2919080" y="1619602"/>
                  </a:lnTo>
                  <a:lnTo>
                    <a:pt x="2919080" y="1360846"/>
                  </a:lnTo>
                  <a:lnTo>
                    <a:pt x="3490960" y="1360846"/>
                  </a:lnTo>
                  <a:lnTo>
                    <a:pt x="3466643" y="1289704"/>
                  </a:lnTo>
                  <a:cubicBezTo>
                    <a:pt x="3241272" y="718156"/>
                    <a:pt x="2711186" y="300076"/>
                    <a:pt x="2076574" y="235620"/>
                  </a:cubicBezTo>
                  <a:lnTo>
                    <a:pt x="2034378" y="233496"/>
                  </a:lnTo>
                  <a:lnTo>
                    <a:pt x="2034378" y="924201"/>
                  </a:lnTo>
                  <a:lnTo>
                    <a:pt x="2574588" y="924201"/>
                  </a:lnTo>
                  <a:lnTo>
                    <a:pt x="2449201" y="848297"/>
                  </a:lnTo>
                  <a:cubicBezTo>
                    <a:pt x="2401243" y="823551"/>
                    <a:pt x="2351389" y="801967"/>
                    <a:pt x="2299907" y="783841"/>
                  </a:cubicBezTo>
                  <a:lnTo>
                    <a:pt x="2231146" y="763857"/>
                  </a:lnTo>
                  <a:lnTo>
                    <a:pt x="2285895" y="484356"/>
                  </a:lnTo>
                  <a:lnTo>
                    <a:pt x="2444468" y="535800"/>
                  </a:lnTo>
                  <a:cubicBezTo>
                    <a:pt x="2722874" y="645585"/>
                    <a:pt x="2959742" y="837819"/>
                    <a:pt x="3124981" y="1082412"/>
                  </a:cubicBezTo>
                  <a:lnTo>
                    <a:pt x="3186065" y="1182958"/>
                  </a:lnTo>
                  <a:lnTo>
                    <a:pt x="2847308" y="1182958"/>
                  </a:lnTo>
                  <a:lnTo>
                    <a:pt x="2845385" y="1180386"/>
                  </a:lnTo>
                  <a:lnTo>
                    <a:pt x="2845385" y="1182958"/>
                  </a:lnTo>
                  <a:lnTo>
                    <a:pt x="980818" y="1182958"/>
                  </a:lnTo>
                  <a:lnTo>
                    <a:pt x="980818" y="1158716"/>
                  </a:lnTo>
                  <a:lnTo>
                    <a:pt x="962692" y="1182958"/>
                  </a:lnTo>
                  <a:lnTo>
                    <a:pt x="623935" y="1182958"/>
                  </a:lnTo>
                  <a:lnTo>
                    <a:pt x="685019" y="1082412"/>
                  </a:lnTo>
                  <a:cubicBezTo>
                    <a:pt x="850268" y="837819"/>
                    <a:pt x="1087136" y="645585"/>
                    <a:pt x="1365532" y="535800"/>
                  </a:cubicBezTo>
                  <a:lnTo>
                    <a:pt x="1515027" y="487299"/>
                  </a:lnTo>
                  <a:lnTo>
                    <a:pt x="1562386" y="768648"/>
                  </a:lnTo>
                  <a:lnTo>
                    <a:pt x="1510093" y="783841"/>
                  </a:lnTo>
                  <a:cubicBezTo>
                    <a:pt x="1458611" y="801967"/>
                    <a:pt x="1408757" y="823551"/>
                    <a:pt x="1360799" y="848297"/>
                  </a:cubicBezTo>
                  <a:lnTo>
                    <a:pt x="1235412" y="924201"/>
                  </a:lnTo>
                  <a:lnTo>
                    <a:pt x="1775622" y="924201"/>
                  </a:lnTo>
                  <a:close/>
                  <a:moveTo>
                    <a:pt x="1905000" y="0"/>
                  </a:moveTo>
                  <a:cubicBezTo>
                    <a:pt x="2957103" y="0"/>
                    <a:pt x="3810000" y="852897"/>
                    <a:pt x="3810000" y="1905000"/>
                  </a:cubicBezTo>
                  <a:cubicBezTo>
                    <a:pt x="3810000" y="2957103"/>
                    <a:pt x="2957103" y="3810000"/>
                    <a:pt x="1905000" y="3810000"/>
                  </a:cubicBezTo>
                  <a:cubicBezTo>
                    <a:pt x="852897" y="3810000"/>
                    <a:pt x="0" y="2957103"/>
                    <a:pt x="0" y="1905000"/>
                  </a:cubicBezTo>
                  <a:cubicBezTo>
                    <a:pt x="0" y="852897"/>
                    <a:pt x="852897" y="0"/>
                    <a:pt x="1905000" y="0"/>
                  </a:cubicBezTo>
                  <a:close/>
                </a:path>
              </a:pathLst>
            </a:custGeom>
            <a:solidFill>
              <a:schemeClr val="bg1"/>
            </a:solidFill>
            <a:ln w="9525" cap="flat">
              <a:noFill/>
              <a:prstDash val="solid"/>
              <a:miter/>
            </a:ln>
          </p:spPr>
          <p:txBody>
            <a:bodyPr rtlCol="0" anchor="ctr"/>
            <a:lstStyle/>
            <a:p>
              <a:endParaRPr lang="zh-CN" altLang="en-US" sz="2700"/>
            </a:p>
          </p:txBody>
        </p:sp>
      </p:gr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8" name="图片 7"/>
          <p:cNvPicPr>
            <a:picLocks noChangeAspect="1"/>
          </p:cNvPicPr>
          <p:nvPr userDrawn="1">
            <p:custDataLst>
              <p:tags r:id="rId2"/>
            </p:custDataLst>
          </p:nvPr>
        </p:nvPicPr>
        <p:blipFill>
          <a:blip r:embed="rId3"/>
          <a:stretch>
            <a:fillRect/>
          </a:stretch>
        </p:blipFill>
        <p:spPr>
          <a:xfrm>
            <a:off x="0" y="2001014"/>
            <a:ext cx="18288000" cy="8285987"/>
          </a:xfrm>
          <a:prstGeom prst="rect">
            <a:avLst/>
          </a:prstGeom>
        </p:spPr>
      </p:pic>
      <p:pic>
        <p:nvPicPr>
          <p:cNvPr id="10" name="图片 9"/>
          <p:cNvPicPr>
            <a:picLocks noChangeAspect="1"/>
          </p:cNvPicPr>
          <p:nvPr userDrawn="1">
            <p:custDataLst>
              <p:tags r:id="rId4"/>
            </p:custDataLst>
          </p:nvPr>
        </p:nvPicPr>
        <p:blipFill>
          <a:blip r:embed="rId5"/>
          <a:stretch>
            <a:fillRect/>
          </a:stretch>
        </p:blipFill>
        <p:spPr>
          <a:xfrm>
            <a:off x="0" y="0"/>
            <a:ext cx="18288000" cy="2001014"/>
          </a:xfrm>
          <a:prstGeom prst="rect">
            <a:avLst/>
          </a:prstGeom>
        </p:spPr>
      </p:pic>
      <p:sp>
        <p:nvSpPr>
          <p:cNvPr id="4" name="日期占位符 3"/>
          <p:cNvSpPr>
            <a:spLocks noGrp="1"/>
          </p:cNvSpPr>
          <p:nvPr>
            <p:ph type="dt" sz="half" idx="10"/>
            <p:custDataLst>
              <p:tags r:id="rId6"/>
            </p:custDataLst>
          </p:nvPr>
        </p:nvSpPr>
        <p:spPr/>
        <p:txBody>
          <a:bodyPr/>
          <a:lstStyle/>
          <a:p>
            <a:fld id="{FD09F86F-8E5C-40B8-A949-D54FBB5F2B4B}"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ED112328-ABE9-426C-B94A-D5706604A918}" type="slidenum">
              <a:rPr lang="zh-CN" altLang="en-US" smtClean="0"/>
            </a:fld>
            <a:endParaRPr lang="zh-CN" altLang="en-US"/>
          </a:p>
        </p:txBody>
      </p:sp>
      <p:sp>
        <p:nvSpPr>
          <p:cNvPr id="12" name="PA-图片 12"/>
          <p:cNvSpPr/>
          <p:nvPr userDrawn="1">
            <p:custDataLst>
              <p:tags r:id="rId9"/>
            </p:custDataLst>
          </p:nvPr>
        </p:nvSpPr>
        <p:spPr>
          <a:xfrm>
            <a:off x="0" y="0"/>
            <a:ext cx="18288002" cy="5445533"/>
          </a:xfrm>
          <a:custGeom>
            <a:avLst/>
            <a:gdLst/>
            <a:ahLst/>
            <a:cxnLst/>
            <a:rect l="0" t="0" r="0" b="0"/>
            <a:pathLst>
              <a:path w="12192001" h="3630355">
                <a:moveTo>
                  <a:pt x="0" y="0"/>
                </a:moveTo>
                <a:lnTo>
                  <a:pt x="12192000" y="0"/>
                </a:lnTo>
                <a:lnTo>
                  <a:pt x="12192000" y="3630354"/>
                </a:lnTo>
                <a:lnTo>
                  <a:pt x="0" y="3630354"/>
                </a:lnTo>
                <a:close/>
              </a:path>
            </a:pathLst>
          </a:custGeom>
          <a:blipFill dpi="0" rotWithShape="1">
            <a:blip r:embed="rId10">
              <a:alphaModFix amt="33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13" name="缺角矩形 12"/>
          <p:cNvSpPr/>
          <p:nvPr userDrawn="1">
            <p:custDataLst>
              <p:tags r:id="rId11"/>
            </p:custDataLst>
          </p:nvPr>
        </p:nvSpPr>
        <p:spPr>
          <a:xfrm>
            <a:off x="319035" y="297683"/>
            <a:ext cx="17649930" cy="9691635"/>
          </a:xfrm>
          <a:prstGeom prst="plaque">
            <a:avLst>
              <a:gd name="adj" fmla="val 2554"/>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14" name="任意多边形: 形状 13"/>
          <p:cNvSpPr/>
          <p:nvPr userDrawn="1">
            <p:custDataLst>
              <p:tags r:id="rId12"/>
            </p:custDataLst>
          </p:nvPr>
        </p:nvSpPr>
        <p:spPr>
          <a:xfrm rot="10800000">
            <a:off x="16511151" y="297683"/>
            <a:ext cx="842579" cy="3521111"/>
          </a:xfrm>
          <a:custGeom>
            <a:avLst/>
            <a:gdLst>
              <a:gd name="connsiteX0" fmla="*/ 561719 w 561719"/>
              <a:gd name="connsiteY0" fmla="*/ 2347407 h 2347407"/>
              <a:gd name="connsiteX1" fmla="*/ 0 w 561719"/>
              <a:gd name="connsiteY1" fmla="*/ 2347407 h 2347407"/>
              <a:gd name="connsiteX2" fmla="*/ 0 w 561719"/>
              <a:gd name="connsiteY2" fmla="*/ 1910382 h 2347407"/>
              <a:gd name="connsiteX3" fmla="*/ 0 w 561719"/>
              <a:gd name="connsiteY3" fmla="*/ 1551920 h 2347407"/>
              <a:gd name="connsiteX4" fmla="*/ 0 w 561719"/>
              <a:gd name="connsiteY4" fmla="*/ 1426089 h 2347407"/>
              <a:gd name="connsiteX5" fmla="*/ 0 w 561719"/>
              <a:gd name="connsiteY5" fmla="*/ 1114895 h 2347407"/>
              <a:gd name="connsiteX6" fmla="*/ 0 w 561719"/>
              <a:gd name="connsiteY6" fmla="*/ 989064 h 2347407"/>
              <a:gd name="connsiteX7" fmla="*/ 0 w 561719"/>
              <a:gd name="connsiteY7" fmla="*/ 630602 h 2347407"/>
              <a:gd name="connsiteX8" fmla="*/ 0 w 561719"/>
              <a:gd name="connsiteY8" fmla="*/ 193577 h 2347407"/>
              <a:gd name="connsiteX9" fmla="*/ 38006 w 561719"/>
              <a:gd name="connsiteY9" fmla="*/ 155571 h 2347407"/>
              <a:gd name="connsiteX10" fmla="*/ 69548 w 561719"/>
              <a:gd name="connsiteY10" fmla="*/ 155571 h 2347407"/>
              <a:gd name="connsiteX11" fmla="*/ 77642 w 561719"/>
              <a:gd name="connsiteY11" fmla="*/ 115480 h 2347407"/>
              <a:gd name="connsiteX12" fmla="*/ 172872 w 561719"/>
              <a:gd name="connsiteY12" fmla="*/ 52357 h 2347407"/>
              <a:gd name="connsiteX13" fmla="*/ 241880 w 561719"/>
              <a:gd name="connsiteY13" fmla="*/ 52357 h 2347407"/>
              <a:gd name="connsiteX14" fmla="*/ 253417 w 561719"/>
              <a:gd name="connsiteY14" fmla="*/ 46811 h 2347407"/>
              <a:gd name="connsiteX15" fmla="*/ 279382 w 561719"/>
              <a:gd name="connsiteY15" fmla="*/ 15278 h 2347407"/>
              <a:gd name="connsiteX16" fmla="*/ 282467 w 561719"/>
              <a:gd name="connsiteY16" fmla="*/ 0 h 2347407"/>
              <a:gd name="connsiteX17" fmla="*/ 287460 w 561719"/>
              <a:gd name="connsiteY17" fmla="*/ 3683 h 2347407"/>
              <a:gd name="connsiteX18" fmla="*/ 290311 w 561719"/>
              <a:gd name="connsiteY18" fmla="*/ 17802 h 2347407"/>
              <a:gd name="connsiteX19" fmla="*/ 316277 w 561719"/>
              <a:gd name="connsiteY19" fmla="*/ 49334 h 2347407"/>
              <a:gd name="connsiteX20" fmla="*/ 322563 w 561719"/>
              <a:gd name="connsiteY20" fmla="*/ 52357 h 2347407"/>
              <a:gd name="connsiteX21" fmla="*/ 388847 w 561719"/>
              <a:gd name="connsiteY21" fmla="*/ 52357 h 2347407"/>
              <a:gd name="connsiteX22" fmla="*/ 484077 w 561719"/>
              <a:gd name="connsiteY22" fmla="*/ 115480 h 2347407"/>
              <a:gd name="connsiteX23" fmla="*/ 492171 w 561719"/>
              <a:gd name="connsiteY23" fmla="*/ 155571 h 2347407"/>
              <a:gd name="connsiteX24" fmla="*/ 523713 w 561719"/>
              <a:gd name="connsiteY24" fmla="*/ 155571 h 2347407"/>
              <a:gd name="connsiteX25" fmla="*/ 561719 w 561719"/>
              <a:gd name="connsiteY25" fmla="*/ 193577 h 2347407"/>
              <a:gd name="connsiteX26" fmla="*/ 561719 w 561719"/>
              <a:gd name="connsiteY26" fmla="*/ 630602 h 2347407"/>
              <a:gd name="connsiteX27" fmla="*/ 561719 w 561719"/>
              <a:gd name="connsiteY27" fmla="*/ 989064 h 2347407"/>
              <a:gd name="connsiteX28" fmla="*/ 561719 w 561719"/>
              <a:gd name="connsiteY28" fmla="*/ 1114895 h 2347407"/>
              <a:gd name="connsiteX29" fmla="*/ 561719 w 561719"/>
              <a:gd name="connsiteY29" fmla="*/ 1426089 h 2347407"/>
              <a:gd name="connsiteX30" fmla="*/ 561719 w 561719"/>
              <a:gd name="connsiteY30" fmla="*/ 1551920 h 2347407"/>
              <a:gd name="connsiteX31" fmla="*/ 561719 w 561719"/>
              <a:gd name="connsiteY31" fmla="*/ 1910382 h 234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61719" h="2347407">
                <a:moveTo>
                  <a:pt x="561719" y="2347407"/>
                </a:moveTo>
                <a:lnTo>
                  <a:pt x="0" y="2347407"/>
                </a:lnTo>
                <a:lnTo>
                  <a:pt x="0" y="1910382"/>
                </a:lnTo>
                <a:lnTo>
                  <a:pt x="0" y="1551920"/>
                </a:lnTo>
                <a:lnTo>
                  <a:pt x="0" y="1426089"/>
                </a:lnTo>
                <a:lnTo>
                  <a:pt x="0" y="1114895"/>
                </a:lnTo>
                <a:lnTo>
                  <a:pt x="0" y="989064"/>
                </a:lnTo>
                <a:lnTo>
                  <a:pt x="0" y="630602"/>
                </a:lnTo>
                <a:lnTo>
                  <a:pt x="0" y="193577"/>
                </a:lnTo>
                <a:cubicBezTo>
                  <a:pt x="0" y="172587"/>
                  <a:pt x="17016" y="155571"/>
                  <a:pt x="38006" y="155571"/>
                </a:cubicBezTo>
                <a:lnTo>
                  <a:pt x="69548" y="155571"/>
                </a:lnTo>
                <a:lnTo>
                  <a:pt x="77642" y="115480"/>
                </a:lnTo>
                <a:cubicBezTo>
                  <a:pt x="93331" y="78385"/>
                  <a:pt x="130062" y="52357"/>
                  <a:pt x="172872" y="52357"/>
                </a:cubicBezTo>
                <a:lnTo>
                  <a:pt x="241880" y="52357"/>
                </a:lnTo>
                <a:lnTo>
                  <a:pt x="253417" y="46811"/>
                </a:lnTo>
                <a:cubicBezTo>
                  <a:pt x="264855" y="39084"/>
                  <a:pt x="273942" y="28140"/>
                  <a:pt x="279382" y="15278"/>
                </a:cubicBezTo>
                <a:lnTo>
                  <a:pt x="282467" y="0"/>
                </a:lnTo>
                <a:lnTo>
                  <a:pt x="287460" y="3683"/>
                </a:lnTo>
                <a:lnTo>
                  <a:pt x="290311" y="17802"/>
                </a:lnTo>
                <a:cubicBezTo>
                  <a:pt x="295751" y="30664"/>
                  <a:pt x="304838" y="41607"/>
                  <a:pt x="316277" y="49334"/>
                </a:cubicBezTo>
                <a:lnTo>
                  <a:pt x="322563" y="52357"/>
                </a:lnTo>
                <a:lnTo>
                  <a:pt x="388847" y="52357"/>
                </a:lnTo>
                <a:cubicBezTo>
                  <a:pt x="431657" y="52357"/>
                  <a:pt x="468388" y="78385"/>
                  <a:pt x="484077" y="115480"/>
                </a:cubicBezTo>
                <a:lnTo>
                  <a:pt x="492171" y="155571"/>
                </a:lnTo>
                <a:lnTo>
                  <a:pt x="523713" y="155571"/>
                </a:lnTo>
                <a:cubicBezTo>
                  <a:pt x="544703" y="155571"/>
                  <a:pt x="561719" y="172587"/>
                  <a:pt x="561719" y="193577"/>
                </a:cubicBezTo>
                <a:lnTo>
                  <a:pt x="561719" y="630602"/>
                </a:lnTo>
                <a:lnTo>
                  <a:pt x="561719" y="989064"/>
                </a:lnTo>
                <a:lnTo>
                  <a:pt x="561719" y="1114895"/>
                </a:lnTo>
                <a:lnTo>
                  <a:pt x="561719" y="1426089"/>
                </a:lnTo>
                <a:lnTo>
                  <a:pt x="561719" y="1551920"/>
                </a:lnTo>
                <a:lnTo>
                  <a:pt x="561719" y="19103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700">
              <a:solidFill>
                <a:schemeClr val="accent2"/>
              </a:solidFill>
            </a:endParaRPr>
          </a:p>
        </p:txBody>
      </p:sp>
      <p:grpSp>
        <p:nvGrpSpPr>
          <p:cNvPr id="15" name="图形 34"/>
          <p:cNvGrpSpPr/>
          <p:nvPr userDrawn="1">
            <p:custDataLst>
              <p:tags r:id="rId13"/>
            </p:custDataLst>
          </p:nvPr>
        </p:nvGrpSpPr>
        <p:grpSpPr>
          <a:xfrm>
            <a:off x="16680660" y="2996759"/>
            <a:ext cx="457550" cy="457550"/>
            <a:chOff x="3729037" y="1481137"/>
            <a:chExt cx="4448175" cy="4448175"/>
          </a:xfrm>
        </p:grpSpPr>
        <p:sp>
          <p:nvSpPr>
            <p:cNvPr id="16" name="任意多边形: 形状 15"/>
            <p:cNvSpPr/>
            <p:nvPr>
              <p:custDataLst>
                <p:tags r:id="rId14"/>
              </p:custDataLst>
            </p:nvPr>
          </p:nvSpPr>
          <p:spPr>
            <a:xfrm>
              <a:off x="3729037" y="1481137"/>
              <a:ext cx="4448175" cy="4448175"/>
            </a:xfrm>
            <a:custGeom>
              <a:avLst/>
              <a:gdLst>
                <a:gd name="connsiteX0" fmla="*/ 0 w 4448175"/>
                <a:gd name="connsiteY0" fmla="*/ 2224088 h 4448175"/>
                <a:gd name="connsiteX1" fmla="*/ 2224088 w 4448175"/>
                <a:gd name="connsiteY1" fmla="*/ 0 h 4448175"/>
                <a:gd name="connsiteX2" fmla="*/ 4448175 w 4448175"/>
                <a:gd name="connsiteY2" fmla="*/ 2224088 h 4448175"/>
                <a:gd name="connsiteX3" fmla="*/ 2224088 w 4448175"/>
                <a:gd name="connsiteY3" fmla="*/ 4448175 h 4448175"/>
                <a:gd name="connsiteX4" fmla="*/ 0 w 4448175"/>
                <a:gd name="connsiteY4" fmla="*/ 2224088 h 4448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8175" h="4448175">
                  <a:moveTo>
                    <a:pt x="0" y="2224088"/>
                  </a:moveTo>
                  <a:cubicBezTo>
                    <a:pt x="0" y="995763"/>
                    <a:pt x="995763" y="0"/>
                    <a:pt x="2224088" y="0"/>
                  </a:cubicBezTo>
                  <a:cubicBezTo>
                    <a:pt x="3452413" y="0"/>
                    <a:pt x="4448175" y="995763"/>
                    <a:pt x="4448175" y="2224088"/>
                  </a:cubicBezTo>
                  <a:cubicBezTo>
                    <a:pt x="4448175" y="3452413"/>
                    <a:pt x="3452413" y="4448175"/>
                    <a:pt x="2224088" y="4448175"/>
                  </a:cubicBezTo>
                  <a:cubicBezTo>
                    <a:pt x="995763" y="4448175"/>
                    <a:pt x="0" y="3452413"/>
                    <a:pt x="0" y="2224088"/>
                  </a:cubicBezTo>
                  <a:close/>
                </a:path>
              </a:pathLst>
            </a:custGeom>
            <a:noFill/>
            <a:ln w="19050" cap="flat">
              <a:solidFill>
                <a:schemeClr val="bg1"/>
              </a:solidFill>
              <a:prstDash val="solid"/>
              <a:miter/>
            </a:ln>
          </p:spPr>
          <p:txBody>
            <a:bodyPr rtlCol="0" anchor="ctr"/>
            <a:lstStyle/>
            <a:p>
              <a:endParaRPr lang="zh-CN" altLang="en-US" sz="2700"/>
            </a:p>
          </p:txBody>
        </p:sp>
        <p:sp>
          <p:nvSpPr>
            <p:cNvPr id="17" name="任意多边形: 形状 16"/>
            <p:cNvSpPr/>
            <p:nvPr>
              <p:custDataLst>
                <p:tags r:id="rId15"/>
              </p:custDataLst>
            </p:nvPr>
          </p:nvSpPr>
          <p:spPr>
            <a:xfrm>
              <a:off x="4048125" y="1790700"/>
              <a:ext cx="3810000" cy="3810000"/>
            </a:xfrm>
            <a:custGeom>
              <a:avLst/>
              <a:gdLst>
                <a:gd name="connsiteX0" fmla="*/ 1100614 w 3810000"/>
                <a:gd name="connsiteY0" fmla="*/ 2192665 h 3810000"/>
                <a:gd name="connsiteX1" fmla="*/ 2690193 w 3810000"/>
                <a:gd name="connsiteY1" fmla="*/ 2192665 h 3810000"/>
                <a:gd name="connsiteX2" fmla="*/ 2690193 w 3810000"/>
                <a:gd name="connsiteY2" fmla="*/ 2451421 h 3810000"/>
                <a:gd name="connsiteX3" fmla="*/ 1100614 w 3810000"/>
                <a:gd name="connsiteY3" fmla="*/ 2451421 h 3810000"/>
                <a:gd name="connsiteX4" fmla="*/ 469478 w 3810000"/>
                <a:gd name="connsiteY4" fmla="*/ 1763258 h 3810000"/>
                <a:gd name="connsiteX5" fmla="*/ 3345142 w 3810000"/>
                <a:gd name="connsiteY5" fmla="*/ 1763258 h 3810000"/>
                <a:gd name="connsiteX6" fmla="*/ 3345142 w 3810000"/>
                <a:gd name="connsiteY6" fmla="*/ 2022015 h 3810000"/>
                <a:gd name="connsiteX7" fmla="*/ 469478 w 3810000"/>
                <a:gd name="connsiteY7" fmla="*/ 2022015 h 3810000"/>
                <a:gd name="connsiteX8" fmla="*/ 1100614 w 3810000"/>
                <a:gd name="connsiteY8" fmla="*/ 1347016 h 3810000"/>
                <a:gd name="connsiteX9" fmla="*/ 2690193 w 3810000"/>
                <a:gd name="connsiteY9" fmla="*/ 1347016 h 3810000"/>
                <a:gd name="connsiteX10" fmla="*/ 2690193 w 3810000"/>
                <a:gd name="connsiteY10" fmla="*/ 1605772 h 3810000"/>
                <a:gd name="connsiteX11" fmla="*/ 1100614 w 3810000"/>
                <a:gd name="connsiteY11" fmla="*/ 1605772 h 3810000"/>
                <a:gd name="connsiteX12" fmla="*/ 1775622 w 3810000"/>
                <a:gd name="connsiteY12" fmla="*/ 233496 h 3810000"/>
                <a:gd name="connsiteX13" fmla="*/ 1733426 w 3810000"/>
                <a:gd name="connsiteY13" fmla="*/ 235620 h 3810000"/>
                <a:gd name="connsiteX14" fmla="*/ 343357 w 3810000"/>
                <a:gd name="connsiteY14" fmla="*/ 1289704 h 3810000"/>
                <a:gd name="connsiteX15" fmla="*/ 319040 w 3810000"/>
                <a:gd name="connsiteY15" fmla="*/ 1360846 h 3810000"/>
                <a:gd name="connsiteX16" fmla="*/ 871738 w 3810000"/>
                <a:gd name="connsiteY16" fmla="*/ 1360846 h 3810000"/>
                <a:gd name="connsiteX17" fmla="*/ 871738 w 3810000"/>
                <a:gd name="connsiteY17" fmla="*/ 1619602 h 3810000"/>
                <a:gd name="connsiteX18" fmla="*/ 252374 w 3810000"/>
                <a:gd name="connsiteY18" fmla="*/ 1619602 h 3810000"/>
                <a:gd name="connsiteX19" fmla="*/ 234582 w 3810000"/>
                <a:gd name="connsiteY19" fmla="*/ 1744018 h 3810000"/>
                <a:gd name="connsiteX20" fmla="*/ 226962 w 3810000"/>
                <a:gd name="connsiteY20" fmla="*/ 1905000 h 3810000"/>
                <a:gd name="connsiteX21" fmla="*/ 234582 w 3810000"/>
                <a:gd name="connsiteY21" fmla="*/ 2065982 h 3810000"/>
                <a:gd name="connsiteX22" fmla="*/ 248841 w 3810000"/>
                <a:gd name="connsiteY22" fmla="*/ 2165661 h 3810000"/>
                <a:gd name="connsiteX23" fmla="*/ 871738 w 3810000"/>
                <a:gd name="connsiteY23" fmla="*/ 2165661 h 3810000"/>
                <a:gd name="connsiteX24" fmla="*/ 871738 w 3810000"/>
                <a:gd name="connsiteY24" fmla="*/ 2424418 h 3810000"/>
                <a:gd name="connsiteX25" fmla="*/ 310591 w 3810000"/>
                <a:gd name="connsiteY25" fmla="*/ 2424418 h 3810000"/>
                <a:gd name="connsiteX26" fmla="*/ 343357 w 3810000"/>
                <a:gd name="connsiteY26" fmla="*/ 2520296 h 3810000"/>
                <a:gd name="connsiteX27" fmla="*/ 1733426 w 3810000"/>
                <a:gd name="connsiteY27" fmla="*/ 3574380 h 3810000"/>
                <a:gd name="connsiteX28" fmla="*/ 1775622 w 3810000"/>
                <a:gd name="connsiteY28" fmla="*/ 3576504 h 3810000"/>
                <a:gd name="connsiteX29" fmla="*/ 1775622 w 3810000"/>
                <a:gd name="connsiteY29" fmla="*/ 2874235 h 3810000"/>
                <a:gd name="connsiteX30" fmla="*/ 1217962 w 3810000"/>
                <a:gd name="connsiteY30" fmla="*/ 2874235 h 3810000"/>
                <a:gd name="connsiteX31" fmla="*/ 1222915 w 3810000"/>
                <a:gd name="connsiteY31" fmla="*/ 2878236 h 3810000"/>
                <a:gd name="connsiteX32" fmla="*/ 1510093 w 3810000"/>
                <a:gd name="connsiteY32" fmla="*/ 3026169 h 3810000"/>
                <a:gd name="connsiteX33" fmla="*/ 1556232 w 3810000"/>
                <a:gd name="connsiteY33" fmla="*/ 3039570 h 3810000"/>
                <a:gd name="connsiteX34" fmla="*/ 1501626 w 3810000"/>
                <a:gd name="connsiteY34" fmla="*/ 3318348 h 3810000"/>
                <a:gd name="connsiteX35" fmla="*/ 1365532 w 3810000"/>
                <a:gd name="connsiteY35" fmla="*/ 3274200 h 3810000"/>
                <a:gd name="connsiteX36" fmla="*/ 685019 w 3810000"/>
                <a:gd name="connsiteY36" fmla="*/ 2727589 h 3810000"/>
                <a:gd name="connsiteX37" fmla="*/ 616915 w 3810000"/>
                <a:gd name="connsiteY37" fmla="*/ 2615479 h 3810000"/>
                <a:gd name="connsiteX38" fmla="*/ 954043 w 3810000"/>
                <a:gd name="connsiteY38" fmla="*/ 2615479 h 3810000"/>
                <a:gd name="connsiteX39" fmla="*/ 954043 w 3810000"/>
                <a:gd name="connsiteY39" fmla="*/ 2615479 h 3810000"/>
                <a:gd name="connsiteX40" fmla="*/ 2845385 w 3810000"/>
                <a:gd name="connsiteY40" fmla="*/ 2615479 h 3810000"/>
                <a:gd name="connsiteX41" fmla="*/ 2845385 w 3810000"/>
                <a:gd name="connsiteY41" fmla="*/ 2629624 h 3810000"/>
                <a:gd name="connsiteX42" fmla="*/ 2855966 w 3810000"/>
                <a:gd name="connsiteY42" fmla="*/ 2615479 h 3810000"/>
                <a:gd name="connsiteX43" fmla="*/ 3193094 w 3810000"/>
                <a:gd name="connsiteY43" fmla="*/ 2615479 h 3810000"/>
                <a:gd name="connsiteX44" fmla="*/ 3124981 w 3810000"/>
                <a:gd name="connsiteY44" fmla="*/ 2727589 h 3810000"/>
                <a:gd name="connsiteX45" fmla="*/ 2444468 w 3810000"/>
                <a:gd name="connsiteY45" fmla="*/ 3274200 h 3810000"/>
                <a:gd name="connsiteX46" fmla="*/ 2292563 w 3810000"/>
                <a:gd name="connsiteY46" fmla="*/ 3323482 h 3810000"/>
                <a:gd name="connsiteX47" fmla="*/ 2245195 w 3810000"/>
                <a:gd name="connsiteY47" fmla="*/ 3042057 h 3810000"/>
                <a:gd name="connsiteX48" fmla="*/ 2299907 w 3810000"/>
                <a:gd name="connsiteY48" fmla="*/ 3026169 h 3810000"/>
                <a:gd name="connsiteX49" fmla="*/ 2587085 w 3810000"/>
                <a:gd name="connsiteY49" fmla="*/ 2878236 h 3810000"/>
                <a:gd name="connsiteX50" fmla="*/ 2592038 w 3810000"/>
                <a:gd name="connsiteY50" fmla="*/ 2874235 h 3810000"/>
                <a:gd name="connsiteX51" fmla="*/ 2034378 w 3810000"/>
                <a:gd name="connsiteY51" fmla="*/ 2874235 h 3810000"/>
                <a:gd name="connsiteX52" fmla="*/ 2034378 w 3810000"/>
                <a:gd name="connsiteY52" fmla="*/ 3576504 h 3810000"/>
                <a:gd name="connsiteX53" fmla="*/ 2076574 w 3810000"/>
                <a:gd name="connsiteY53" fmla="*/ 3574380 h 3810000"/>
                <a:gd name="connsiteX54" fmla="*/ 3466643 w 3810000"/>
                <a:gd name="connsiteY54" fmla="*/ 2520296 h 3810000"/>
                <a:gd name="connsiteX55" fmla="*/ 3499409 w 3810000"/>
                <a:gd name="connsiteY55" fmla="*/ 2424418 h 3810000"/>
                <a:gd name="connsiteX56" fmla="*/ 2919080 w 3810000"/>
                <a:gd name="connsiteY56" fmla="*/ 2424418 h 3810000"/>
                <a:gd name="connsiteX57" fmla="*/ 2919080 w 3810000"/>
                <a:gd name="connsiteY57" fmla="*/ 2165661 h 3810000"/>
                <a:gd name="connsiteX58" fmla="*/ 3561160 w 3810000"/>
                <a:gd name="connsiteY58" fmla="*/ 2165661 h 3810000"/>
                <a:gd name="connsiteX59" fmla="*/ 3575419 w 3810000"/>
                <a:gd name="connsiteY59" fmla="*/ 2065982 h 3810000"/>
                <a:gd name="connsiteX60" fmla="*/ 3583038 w 3810000"/>
                <a:gd name="connsiteY60" fmla="*/ 1905000 h 3810000"/>
                <a:gd name="connsiteX61" fmla="*/ 3575419 w 3810000"/>
                <a:gd name="connsiteY61" fmla="*/ 1744018 h 3810000"/>
                <a:gd name="connsiteX62" fmla="*/ 3557626 w 3810000"/>
                <a:gd name="connsiteY62" fmla="*/ 1619602 h 3810000"/>
                <a:gd name="connsiteX63" fmla="*/ 2919080 w 3810000"/>
                <a:gd name="connsiteY63" fmla="*/ 1619602 h 3810000"/>
                <a:gd name="connsiteX64" fmla="*/ 2919080 w 3810000"/>
                <a:gd name="connsiteY64" fmla="*/ 1360846 h 3810000"/>
                <a:gd name="connsiteX65" fmla="*/ 3490960 w 3810000"/>
                <a:gd name="connsiteY65" fmla="*/ 1360846 h 3810000"/>
                <a:gd name="connsiteX66" fmla="*/ 3466643 w 3810000"/>
                <a:gd name="connsiteY66" fmla="*/ 1289704 h 3810000"/>
                <a:gd name="connsiteX67" fmla="*/ 2076574 w 3810000"/>
                <a:gd name="connsiteY67" fmla="*/ 235620 h 3810000"/>
                <a:gd name="connsiteX68" fmla="*/ 2034378 w 3810000"/>
                <a:gd name="connsiteY68" fmla="*/ 233496 h 3810000"/>
                <a:gd name="connsiteX69" fmla="*/ 2034378 w 3810000"/>
                <a:gd name="connsiteY69" fmla="*/ 924201 h 3810000"/>
                <a:gd name="connsiteX70" fmla="*/ 2574588 w 3810000"/>
                <a:gd name="connsiteY70" fmla="*/ 924201 h 3810000"/>
                <a:gd name="connsiteX71" fmla="*/ 2449201 w 3810000"/>
                <a:gd name="connsiteY71" fmla="*/ 848297 h 3810000"/>
                <a:gd name="connsiteX72" fmla="*/ 2299907 w 3810000"/>
                <a:gd name="connsiteY72" fmla="*/ 783841 h 3810000"/>
                <a:gd name="connsiteX73" fmla="*/ 2231146 w 3810000"/>
                <a:gd name="connsiteY73" fmla="*/ 763857 h 3810000"/>
                <a:gd name="connsiteX74" fmla="*/ 2285895 w 3810000"/>
                <a:gd name="connsiteY74" fmla="*/ 484356 h 3810000"/>
                <a:gd name="connsiteX75" fmla="*/ 2444468 w 3810000"/>
                <a:gd name="connsiteY75" fmla="*/ 535800 h 3810000"/>
                <a:gd name="connsiteX76" fmla="*/ 3124981 w 3810000"/>
                <a:gd name="connsiteY76" fmla="*/ 1082412 h 3810000"/>
                <a:gd name="connsiteX77" fmla="*/ 3186065 w 3810000"/>
                <a:gd name="connsiteY77" fmla="*/ 1182958 h 3810000"/>
                <a:gd name="connsiteX78" fmla="*/ 2847308 w 3810000"/>
                <a:gd name="connsiteY78" fmla="*/ 1182958 h 3810000"/>
                <a:gd name="connsiteX79" fmla="*/ 2845385 w 3810000"/>
                <a:gd name="connsiteY79" fmla="*/ 1180386 h 3810000"/>
                <a:gd name="connsiteX80" fmla="*/ 2845385 w 3810000"/>
                <a:gd name="connsiteY80" fmla="*/ 1182958 h 3810000"/>
                <a:gd name="connsiteX81" fmla="*/ 980818 w 3810000"/>
                <a:gd name="connsiteY81" fmla="*/ 1182958 h 3810000"/>
                <a:gd name="connsiteX82" fmla="*/ 980818 w 3810000"/>
                <a:gd name="connsiteY82" fmla="*/ 1158716 h 3810000"/>
                <a:gd name="connsiteX83" fmla="*/ 962692 w 3810000"/>
                <a:gd name="connsiteY83" fmla="*/ 1182958 h 3810000"/>
                <a:gd name="connsiteX84" fmla="*/ 623935 w 3810000"/>
                <a:gd name="connsiteY84" fmla="*/ 1182958 h 3810000"/>
                <a:gd name="connsiteX85" fmla="*/ 685019 w 3810000"/>
                <a:gd name="connsiteY85" fmla="*/ 1082412 h 3810000"/>
                <a:gd name="connsiteX86" fmla="*/ 1365532 w 3810000"/>
                <a:gd name="connsiteY86" fmla="*/ 535800 h 3810000"/>
                <a:gd name="connsiteX87" fmla="*/ 1515027 w 3810000"/>
                <a:gd name="connsiteY87" fmla="*/ 487299 h 3810000"/>
                <a:gd name="connsiteX88" fmla="*/ 1562386 w 3810000"/>
                <a:gd name="connsiteY88" fmla="*/ 768648 h 3810000"/>
                <a:gd name="connsiteX89" fmla="*/ 1510093 w 3810000"/>
                <a:gd name="connsiteY89" fmla="*/ 783841 h 3810000"/>
                <a:gd name="connsiteX90" fmla="*/ 1360799 w 3810000"/>
                <a:gd name="connsiteY90" fmla="*/ 848297 h 3810000"/>
                <a:gd name="connsiteX91" fmla="*/ 1235412 w 3810000"/>
                <a:gd name="connsiteY91" fmla="*/ 924201 h 3810000"/>
                <a:gd name="connsiteX92" fmla="*/ 1775622 w 3810000"/>
                <a:gd name="connsiteY92" fmla="*/ 924201 h 3810000"/>
                <a:gd name="connsiteX93" fmla="*/ 1905000 w 3810000"/>
                <a:gd name="connsiteY93" fmla="*/ 0 h 3810000"/>
                <a:gd name="connsiteX94" fmla="*/ 3810000 w 3810000"/>
                <a:gd name="connsiteY94" fmla="*/ 1905000 h 3810000"/>
                <a:gd name="connsiteX95" fmla="*/ 1905000 w 3810000"/>
                <a:gd name="connsiteY95" fmla="*/ 3810000 h 3810000"/>
                <a:gd name="connsiteX96" fmla="*/ 0 w 3810000"/>
                <a:gd name="connsiteY96" fmla="*/ 1905000 h 3810000"/>
                <a:gd name="connsiteX97" fmla="*/ 1905000 w 3810000"/>
                <a:gd name="connsiteY97"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810000" h="3810000">
                  <a:moveTo>
                    <a:pt x="1100614" y="2192665"/>
                  </a:moveTo>
                  <a:lnTo>
                    <a:pt x="2690193" y="2192665"/>
                  </a:lnTo>
                  <a:lnTo>
                    <a:pt x="2690193" y="2451421"/>
                  </a:lnTo>
                  <a:lnTo>
                    <a:pt x="1100614" y="2451421"/>
                  </a:lnTo>
                  <a:close/>
                  <a:moveTo>
                    <a:pt x="469478" y="1763258"/>
                  </a:moveTo>
                  <a:lnTo>
                    <a:pt x="3345142" y="1763258"/>
                  </a:lnTo>
                  <a:lnTo>
                    <a:pt x="3345142" y="2022015"/>
                  </a:lnTo>
                  <a:lnTo>
                    <a:pt x="469478" y="2022015"/>
                  </a:lnTo>
                  <a:close/>
                  <a:moveTo>
                    <a:pt x="1100614" y="1347016"/>
                  </a:moveTo>
                  <a:lnTo>
                    <a:pt x="2690193" y="1347016"/>
                  </a:lnTo>
                  <a:lnTo>
                    <a:pt x="2690193" y="1605772"/>
                  </a:lnTo>
                  <a:lnTo>
                    <a:pt x="1100614" y="1605772"/>
                  </a:lnTo>
                  <a:close/>
                  <a:moveTo>
                    <a:pt x="1775622" y="233496"/>
                  </a:moveTo>
                  <a:lnTo>
                    <a:pt x="1733426" y="235620"/>
                  </a:lnTo>
                  <a:cubicBezTo>
                    <a:pt x="1098814" y="300076"/>
                    <a:pt x="568728" y="718156"/>
                    <a:pt x="343357" y="1289704"/>
                  </a:cubicBezTo>
                  <a:lnTo>
                    <a:pt x="319040" y="1360846"/>
                  </a:lnTo>
                  <a:lnTo>
                    <a:pt x="871738" y="1360846"/>
                  </a:lnTo>
                  <a:lnTo>
                    <a:pt x="871738" y="1619602"/>
                  </a:lnTo>
                  <a:lnTo>
                    <a:pt x="252374" y="1619602"/>
                  </a:lnTo>
                  <a:lnTo>
                    <a:pt x="234582" y="1744018"/>
                  </a:lnTo>
                  <a:cubicBezTo>
                    <a:pt x="229543" y="1796996"/>
                    <a:pt x="226962" y="1850698"/>
                    <a:pt x="226962" y="1905000"/>
                  </a:cubicBezTo>
                  <a:cubicBezTo>
                    <a:pt x="226962" y="1959302"/>
                    <a:pt x="229543" y="2013004"/>
                    <a:pt x="234582" y="2065982"/>
                  </a:cubicBezTo>
                  <a:lnTo>
                    <a:pt x="248841" y="2165661"/>
                  </a:lnTo>
                  <a:lnTo>
                    <a:pt x="871738" y="2165661"/>
                  </a:lnTo>
                  <a:lnTo>
                    <a:pt x="871738" y="2424418"/>
                  </a:lnTo>
                  <a:lnTo>
                    <a:pt x="310591" y="2424418"/>
                  </a:lnTo>
                  <a:lnTo>
                    <a:pt x="343357" y="2520296"/>
                  </a:lnTo>
                  <a:cubicBezTo>
                    <a:pt x="568728" y="3091844"/>
                    <a:pt x="1098814" y="3509924"/>
                    <a:pt x="1733426" y="3574380"/>
                  </a:cubicBezTo>
                  <a:lnTo>
                    <a:pt x="1775622" y="3576504"/>
                  </a:lnTo>
                  <a:lnTo>
                    <a:pt x="1775622" y="2874235"/>
                  </a:lnTo>
                  <a:lnTo>
                    <a:pt x="1217962" y="2874235"/>
                  </a:lnTo>
                  <a:lnTo>
                    <a:pt x="1222915" y="2878236"/>
                  </a:lnTo>
                  <a:cubicBezTo>
                    <a:pt x="1310669" y="2939853"/>
                    <a:pt x="1407128" y="2989898"/>
                    <a:pt x="1510093" y="3026169"/>
                  </a:cubicBezTo>
                  <a:lnTo>
                    <a:pt x="1556232" y="3039570"/>
                  </a:lnTo>
                  <a:lnTo>
                    <a:pt x="1501626" y="3318348"/>
                  </a:lnTo>
                  <a:lnTo>
                    <a:pt x="1365532" y="3274200"/>
                  </a:lnTo>
                  <a:cubicBezTo>
                    <a:pt x="1087136" y="3164424"/>
                    <a:pt x="850268" y="2972191"/>
                    <a:pt x="685019" y="2727589"/>
                  </a:cubicBezTo>
                  <a:lnTo>
                    <a:pt x="616915" y="2615479"/>
                  </a:lnTo>
                  <a:lnTo>
                    <a:pt x="954043" y="2615479"/>
                  </a:lnTo>
                  <a:lnTo>
                    <a:pt x="954043" y="2615479"/>
                  </a:lnTo>
                  <a:lnTo>
                    <a:pt x="2845385" y="2615479"/>
                  </a:lnTo>
                  <a:lnTo>
                    <a:pt x="2845385" y="2629624"/>
                  </a:lnTo>
                  <a:lnTo>
                    <a:pt x="2855966" y="2615479"/>
                  </a:lnTo>
                  <a:lnTo>
                    <a:pt x="3193094" y="2615479"/>
                  </a:lnTo>
                  <a:lnTo>
                    <a:pt x="3124981" y="2727589"/>
                  </a:lnTo>
                  <a:cubicBezTo>
                    <a:pt x="2959742" y="2972191"/>
                    <a:pt x="2722874" y="3164424"/>
                    <a:pt x="2444468" y="3274200"/>
                  </a:cubicBezTo>
                  <a:lnTo>
                    <a:pt x="2292563" y="3323482"/>
                  </a:lnTo>
                  <a:lnTo>
                    <a:pt x="2245195" y="3042057"/>
                  </a:lnTo>
                  <a:lnTo>
                    <a:pt x="2299907" y="3026169"/>
                  </a:lnTo>
                  <a:cubicBezTo>
                    <a:pt x="2402872" y="2989898"/>
                    <a:pt x="2499331" y="2939853"/>
                    <a:pt x="2587085" y="2878236"/>
                  </a:cubicBezTo>
                  <a:lnTo>
                    <a:pt x="2592038" y="2874235"/>
                  </a:lnTo>
                  <a:lnTo>
                    <a:pt x="2034378" y="2874235"/>
                  </a:lnTo>
                  <a:lnTo>
                    <a:pt x="2034378" y="3576504"/>
                  </a:lnTo>
                  <a:lnTo>
                    <a:pt x="2076574" y="3574380"/>
                  </a:lnTo>
                  <a:cubicBezTo>
                    <a:pt x="2711186" y="3509924"/>
                    <a:pt x="3241272" y="3091844"/>
                    <a:pt x="3466643" y="2520296"/>
                  </a:cubicBezTo>
                  <a:lnTo>
                    <a:pt x="3499409" y="2424418"/>
                  </a:lnTo>
                  <a:lnTo>
                    <a:pt x="2919080" y="2424418"/>
                  </a:lnTo>
                  <a:lnTo>
                    <a:pt x="2919080" y="2165661"/>
                  </a:lnTo>
                  <a:lnTo>
                    <a:pt x="3561160" y="2165661"/>
                  </a:lnTo>
                  <a:lnTo>
                    <a:pt x="3575419" y="2065982"/>
                  </a:lnTo>
                  <a:cubicBezTo>
                    <a:pt x="3580457" y="2013004"/>
                    <a:pt x="3583038" y="1959302"/>
                    <a:pt x="3583038" y="1905000"/>
                  </a:cubicBezTo>
                  <a:cubicBezTo>
                    <a:pt x="3583038" y="1850698"/>
                    <a:pt x="3580457" y="1796996"/>
                    <a:pt x="3575419" y="1744018"/>
                  </a:cubicBezTo>
                  <a:lnTo>
                    <a:pt x="3557626" y="1619602"/>
                  </a:lnTo>
                  <a:lnTo>
                    <a:pt x="2919080" y="1619602"/>
                  </a:lnTo>
                  <a:lnTo>
                    <a:pt x="2919080" y="1360846"/>
                  </a:lnTo>
                  <a:lnTo>
                    <a:pt x="3490960" y="1360846"/>
                  </a:lnTo>
                  <a:lnTo>
                    <a:pt x="3466643" y="1289704"/>
                  </a:lnTo>
                  <a:cubicBezTo>
                    <a:pt x="3241272" y="718156"/>
                    <a:pt x="2711186" y="300076"/>
                    <a:pt x="2076574" y="235620"/>
                  </a:cubicBezTo>
                  <a:lnTo>
                    <a:pt x="2034378" y="233496"/>
                  </a:lnTo>
                  <a:lnTo>
                    <a:pt x="2034378" y="924201"/>
                  </a:lnTo>
                  <a:lnTo>
                    <a:pt x="2574588" y="924201"/>
                  </a:lnTo>
                  <a:lnTo>
                    <a:pt x="2449201" y="848297"/>
                  </a:lnTo>
                  <a:cubicBezTo>
                    <a:pt x="2401243" y="823551"/>
                    <a:pt x="2351389" y="801967"/>
                    <a:pt x="2299907" y="783841"/>
                  </a:cubicBezTo>
                  <a:lnTo>
                    <a:pt x="2231146" y="763857"/>
                  </a:lnTo>
                  <a:lnTo>
                    <a:pt x="2285895" y="484356"/>
                  </a:lnTo>
                  <a:lnTo>
                    <a:pt x="2444468" y="535800"/>
                  </a:lnTo>
                  <a:cubicBezTo>
                    <a:pt x="2722874" y="645585"/>
                    <a:pt x="2959742" y="837819"/>
                    <a:pt x="3124981" y="1082412"/>
                  </a:cubicBezTo>
                  <a:lnTo>
                    <a:pt x="3186065" y="1182958"/>
                  </a:lnTo>
                  <a:lnTo>
                    <a:pt x="2847308" y="1182958"/>
                  </a:lnTo>
                  <a:lnTo>
                    <a:pt x="2845385" y="1180386"/>
                  </a:lnTo>
                  <a:lnTo>
                    <a:pt x="2845385" y="1182958"/>
                  </a:lnTo>
                  <a:lnTo>
                    <a:pt x="980818" y="1182958"/>
                  </a:lnTo>
                  <a:lnTo>
                    <a:pt x="980818" y="1158716"/>
                  </a:lnTo>
                  <a:lnTo>
                    <a:pt x="962692" y="1182958"/>
                  </a:lnTo>
                  <a:lnTo>
                    <a:pt x="623935" y="1182958"/>
                  </a:lnTo>
                  <a:lnTo>
                    <a:pt x="685019" y="1082412"/>
                  </a:lnTo>
                  <a:cubicBezTo>
                    <a:pt x="850268" y="837819"/>
                    <a:pt x="1087136" y="645585"/>
                    <a:pt x="1365532" y="535800"/>
                  </a:cubicBezTo>
                  <a:lnTo>
                    <a:pt x="1515027" y="487299"/>
                  </a:lnTo>
                  <a:lnTo>
                    <a:pt x="1562386" y="768648"/>
                  </a:lnTo>
                  <a:lnTo>
                    <a:pt x="1510093" y="783841"/>
                  </a:lnTo>
                  <a:cubicBezTo>
                    <a:pt x="1458611" y="801967"/>
                    <a:pt x="1408757" y="823551"/>
                    <a:pt x="1360799" y="848297"/>
                  </a:cubicBezTo>
                  <a:lnTo>
                    <a:pt x="1235412" y="924201"/>
                  </a:lnTo>
                  <a:lnTo>
                    <a:pt x="1775622" y="924201"/>
                  </a:lnTo>
                  <a:close/>
                  <a:moveTo>
                    <a:pt x="1905000" y="0"/>
                  </a:moveTo>
                  <a:cubicBezTo>
                    <a:pt x="2957103" y="0"/>
                    <a:pt x="3810000" y="852897"/>
                    <a:pt x="3810000" y="1905000"/>
                  </a:cubicBezTo>
                  <a:cubicBezTo>
                    <a:pt x="3810000" y="2957103"/>
                    <a:pt x="2957103" y="3810000"/>
                    <a:pt x="1905000" y="3810000"/>
                  </a:cubicBezTo>
                  <a:cubicBezTo>
                    <a:pt x="852897" y="3810000"/>
                    <a:pt x="0" y="2957103"/>
                    <a:pt x="0" y="1905000"/>
                  </a:cubicBezTo>
                  <a:cubicBezTo>
                    <a:pt x="0" y="852897"/>
                    <a:pt x="852897" y="0"/>
                    <a:pt x="1905000" y="0"/>
                  </a:cubicBezTo>
                  <a:close/>
                </a:path>
              </a:pathLst>
            </a:custGeom>
            <a:solidFill>
              <a:schemeClr val="bg1"/>
            </a:solidFill>
            <a:ln w="9525" cap="flat">
              <a:noFill/>
              <a:prstDash val="solid"/>
              <a:miter/>
            </a:ln>
          </p:spPr>
          <p:txBody>
            <a:bodyPr rtlCol="0" anchor="ctr"/>
            <a:lstStyle/>
            <a:p>
              <a:endParaRPr lang="zh-CN" altLang="en-US" sz="2700"/>
            </a:p>
          </p:txBody>
        </p:sp>
      </p:grpSp>
      <p:sp>
        <p:nvSpPr>
          <p:cNvPr id="19" name="图片占位符 18"/>
          <p:cNvSpPr>
            <a:spLocks noGrp="1"/>
          </p:cNvSpPr>
          <p:nvPr>
            <p:ph type="pic" idx="13"/>
            <p:custDataLst>
              <p:tags r:id="rId16"/>
            </p:custDataLst>
          </p:nvPr>
        </p:nvSpPr>
        <p:spPr>
          <a:xfrm>
            <a:off x="6726785" y="5980967"/>
            <a:ext cx="4834431" cy="2466095"/>
          </a:xfrm>
          <a:custGeom>
            <a:avLst/>
            <a:gdLst>
              <a:gd name="connsiteX0" fmla="*/ 0 w 3222954"/>
              <a:gd name="connsiteY0" fmla="*/ 0 h 1644063"/>
              <a:gd name="connsiteX1" fmla="*/ 3222954 w 3222954"/>
              <a:gd name="connsiteY1" fmla="*/ 0 h 1644063"/>
              <a:gd name="connsiteX2" fmla="*/ 3222954 w 3222954"/>
              <a:gd name="connsiteY2" fmla="*/ 1644063 h 1644063"/>
              <a:gd name="connsiteX3" fmla="*/ 0 w 3222954"/>
              <a:gd name="connsiteY3" fmla="*/ 1644063 h 1644063"/>
            </a:gdLst>
            <a:ahLst/>
            <a:cxnLst>
              <a:cxn ang="0">
                <a:pos x="connsiteX0" y="connsiteY0"/>
              </a:cxn>
              <a:cxn ang="0">
                <a:pos x="connsiteX1" y="connsiteY1"/>
              </a:cxn>
              <a:cxn ang="0">
                <a:pos x="connsiteX2" y="connsiteY2"/>
              </a:cxn>
              <a:cxn ang="0">
                <a:pos x="connsiteX3" y="connsiteY3"/>
              </a:cxn>
            </a:cxnLst>
            <a:rect l="l" t="t" r="r" b="b"/>
            <a:pathLst>
              <a:path w="3222954" h="1644063">
                <a:moveTo>
                  <a:pt x="0" y="0"/>
                </a:moveTo>
                <a:lnTo>
                  <a:pt x="3222954" y="0"/>
                </a:lnTo>
                <a:lnTo>
                  <a:pt x="3222954" y="1644063"/>
                </a:lnTo>
                <a:lnTo>
                  <a:pt x="0" y="1644063"/>
                </a:lnTo>
                <a:close/>
              </a:path>
            </a:pathLst>
          </a:cu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zh-CN" altLang="en-US" sz="2700">
                <a:solidFill>
                  <a:schemeClr val="lt1"/>
                </a:solidFill>
              </a:defRPr>
            </a:lvl1pPr>
          </a:lstStyle>
          <a:p>
            <a:pPr marL="0" lvl="0" algn="ctr"/>
            <a:endParaRPr lang="zh-CN" altLang="en-US"/>
          </a:p>
        </p:txBody>
      </p:sp>
      <p:sp>
        <p:nvSpPr>
          <p:cNvPr id="21" name="图片占位符 20"/>
          <p:cNvSpPr>
            <a:spLocks noGrp="1"/>
          </p:cNvSpPr>
          <p:nvPr>
            <p:ph type="pic" sz="quarter" idx="14"/>
            <p:custDataLst>
              <p:tags r:id="rId17"/>
            </p:custDataLst>
          </p:nvPr>
        </p:nvSpPr>
        <p:spPr>
          <a:xfrm>
            <a:off x="1281354" y="5980967"/>
            <a:ext cx="4834431" cy="2466095"/>
          </a:xfrm>
          <a:custGeom>
            <a:avLst/>
            <a:gdLst>
              <a:gd name="connsiteX0" fmla="*/ 0 w 3222954"/>
              <a:gd name="connsiteY0" fmla="*/ 0 h 1644063"/>
              <a:gd name="connsiteX1" fmla="*/ 3222954 w 3222954"/>
              <a:gd name="connsiteY1" fmla="*/ 0 h 1644063"/>
              <a:gd name="connsiteX2" fmla="*/ 3222954 w 3222954"/>
              <a:gd name="connsiteY2" fmla="*/ 1644063 h 1644063"/>
              <a:gd name="connsiteX3" fmla="*/ 0 w 3222954"/>
              <a:gd name="connsiteY3" fmla="*/ 1644063 h 1644063"/>
            </a:gdLst>
            <a:ahLst/>
            <a:cxnLst>
              <a:cxn ang="0">
                <a:pos x="connsiteX0" y="connsiteY0"/>
              </a:cxn>
              <a:cxn ang="0">
                <a:pos x="connsiteX1" y="connsiteY1"/>
              </a:cxn>
              <a:cxn ang="0">
                <a:pos x="connsiteX2" y="connsiteY2"/>
              </a:cxn>
              <a:cxn ang="0">
                <a:pos x="connsiteX3" y="connsiteY3"/>
              </a:cxn>
            </a:cxnLst>
            <a:rect l="l" t="t" r="r" b="b"/>
            <a:pathLst>
              <a:path w="3222954" h="1644063">
                <a:moveTo>
                  <a:pt x="0" y="0"/>
                </a:moveTo>
                <a:lnTo>
                  <a:pt x="3222954" y="0"/>
                </a:lnTo>
                <a:lnTo>
                  <a:pt x="3222954" y="1644063"/>
                </a:lnTo>
                <a:lnTo>
                  <a:pt x="0" y="1644063"/>
                </a:lnTo>
                <a:close/>
              </a:path>
            </a:pathLst>
          </a:cu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zh-CN" altLang="en-US" sz="2700">
                <a:solidFill>
                  <a:schemeClr val="lt1"/>
                </a:solidFill>
              </a:defRPr>
            </a:lvl1pPr>
          </a:lstStyle>
          <a:p>
            <a:pPr marL="0" lvl="0" algn="ctr"/>
            <a:endParaRPr lang="zh-CN" altLang="en-US"/>
          </a:p>
        </p:txBody>
      </p:sp>
      <p:sp>
        <p:nvSpPr>
          <p:cNvPr id="23" name="图片占位符 22"/>
          <p:cNvSpPr>
            <a:spLocks noGrp="1"/>
          </p:cNvSpPr>
          <p:nvPr>
            <p:ph type="pic" sz="quarter" idx="15"/>
            <p:custDataLst>
              <p:tags r:id="rId18"/>
            </p:custDataLst>
          </p:nvPr>
        </p:nvSpPr>
        <p:spPr>
          <a:xfrm>
            <a:off x="12172215" y="5980967"/>
            <a:ext cx="4834431" cy="2466095"/>
          </a:xfrm>
          <a:custGeom>
            <a:avLst/>
            <a:gdLst>
              <a:gd name="connsiteX0" fmla="*/ 0 w 3222954"/>
              <a:gd name="connsiteY0" fmla="*/ 0 h 1644063"/>
              <a:gd name="connsiteX1" fmla="*/ 3222954 w 3222954"/>
              <a:gd name="connsiteY1" fmla="*/ 0 h 1644063"/>
              <a:gd name="connsiteX2" fmla="*/ 3222954 w 3222954"/>
              <a:gd name="connsiteY2" fmla="*/ 1644063 h 1644063"/>
              <a:gd name="connsiteX3" fmla="*/ 0 w 3222954"/>
              <a:gd name="connsiteY3" fmla="*/ 1644063 h 1644063"/>
            </a:gdLst>
            <a:ahLst/>
            <a:cxnLst>
              <a:cxn ang="0">
                <a:pos x="connsiteX0" y="connsiteY0"/>
              </a:cxn>
              <a:cxn ang="0">
                <a:pos x="connsiteX1" y="connsiteY1"/>
              </a:cxn>
              <a:cxn ang="0">
                <a:pos x="connsiteX2" y="connsiteY2"/>
              </a:cxn>
              <a:cxn ang="0">
                <a:pos x="connsiteX3" y="connsiteY3"/>
              </a:cxn>
            </a:cxnLst>
            <a:rect l="l" t="t" r="r" b="b"/>
            <a:pathLst>
              <a:path w="3222954" h="1644063">
                <a:moveTo>
                  <a:pt x="0" y="0"/>
                </a:moveTo>
                <a:lnTo>
                  <a:pt x="3222954" y="0"/>
                </a:lnTo>
                <a:lnTo>
                  <a:pt x="3222954" y="1644063"/>
                </a:lnTo>
                <a:lnTo>
                  <a:pt x="0" y="1644063"/>
                </a:lnTo>
                <a:close/>
              </a:path>
            </a:pathLst>
          </a:cu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zh-CN" altLang="en-US" sz="2700">
                <a:solidFill>
                  <a:schemeClr val="lt1"/>
                </a:solidFill>
              </a:defRPr>
            </a:lvl1pPr>
          </a:lstStyle>
          <a:p>
            <a:pPr marL="0" lvl="0" algn="ctr"/>
            <a:endParaRPr lang="zh-CN" altLang="en-US"/>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8" name="图片 7"/>
          <p:cNvPicPr>
            <a:picLocks noChangeAspect="1"/>
          </p:cNvPicPr>
          <p:nvPr userDrawn="1">
            <p:custDataLst>
              <p:tags r:id="rId2"/>
            </p:custDataLst>
          </p:nvPr>
        </p:nvPicPr>
        <p:blipFill>
          <a:blip r:embed="rId3"/>
          <a:stretch>
            <a:fillRect/>
          </a:stretch>
        </p:blipFill>
        <p:spPr>
          <a:xfrm>
            <a:off x="0" y="2001014"/>
            <a:ext cx="18288000" cy="8285987"/>
          </a:xfrm>
          <a:prstGeom prst="rect">
            <a:avLst/>
          </a:prstGeom>
        </p:spPr>
      </p:pic>
      <p:pic>
        <p:nvPicPr>
          <p:cNvPr id="10" name="图片 9"/>
          <p:cNvPicPr>
            <a:picLocks noChangeAspect="1"/>
          </p:cNvPicPr>
          <p:nvPr userDrawn="1">
            <p:custDataLst>
              <p:tags r:id="rId4"/>
            </p:custDataLst>
          </p:nvPr>
        </p:nvPicPr>
        <p:blipFill>
          <a:blip r:embed="rId5"/>
          <a:stretch>
            <a:fillRect/>
          </a:stretch>
        </p:blipFill>
        <p:spPr>
          <a:xfrm>
            <a:off x="0" y="0"/>
            <a:ext cx="18288000" cy="2001014"/>
          </a:xfrm>
          <a:prstGeom prst="rect">
            <a:avLst/>
          </a:prstGeom>
        </p:spPr>
      </p:pic>
      <p:sp>
        <p:nvSpPr>
          <p:cNvPr id="4" name="日期占位符 3"/>
          <p:cNvSpPr>
            <a:spLocks noGrp="1"/>
          </p:cNvSpPr>
          <p:nvPr>
            <p:ph type="dt" sz="half" idx="10"/>
            <p:custDataLst>
              <p:tags r:id="rId6"/>
            </p:custDataLst>
          </p:nvPr>
        </p:nvSpPr>
        <p:spPr/>
        <p:txBody>
          <a:bodyPr/>
          <a:lstStyle/>
          <a:p>
            <a:fld id="{FD09F86F-8E5C-40B8-A949-D54FBB5F2B4B}"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ED112328-ABE9-426C-B94A-D5706604A918}" type="slidenum">
              <a:rPr lang="zh-CN" altLang="en-US" smtClean="0"/>
            </a:fld>
            <a:endParaRPr lang="zh-CN" altLang="en-US"/>
          </a:p>
        </p:txBody>
      </p:sp>
      <p:sp>
        <p:nvSpPr>
          <p:cNvPr id="12" name="PA-图片 12"/>
          <p:cNvSpPr/>
          <p:nvPr userDrawn="1">
            <p:custDataLst>
              <p:tags r:id="rId9"/>
            </p:custDataLst>
          </p:nvPr>
        </p:nvSpPr>
        <p:spPr>
          <a:xfrm>
            <a:off x="0" y="0"/>
            <a:ext cx="18288002" cy="5445533"/>
          </a:xfrm>
          <a:custGeom>
            <a:avLst/>
            <a:gdLst/>
            <a:ahLst/>
            <a:cxnLst/>
            <a:rect l="0" t="0" r="0" b="0"/>
            <a:pathLst>
              <a:path w="12192001" h="3630355">
                <a:moveTo>
                  <a:pt x="0" y="0"/>
                </a:moveTo>
                <a:lnTo>
                  <a:pt x="12192000" y="0"/>
                </a:lnTo>
                <a:lnTo>
                  <a:pt x="12192000" y="3630354"/>
                </a:lnTo>
                <a:lnTo>
                  <a:pt x="0" y="3630354"/>
                </a:lnTo>
                <a:close/>
              </a:path>
            </a:pathLst>
          </a:custGeom>
          <a:blipFill dpi="0" rotWithShape="1">
            <a:blip r:embed="rId10">
              <a:alphaModFix amt="33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13" name="缺角矩形 12"/>
          <p:cNvSpPr/>
          <p:nvPr userDrawn="1">
            <p:custDataLst>
              <p:tags r:id="rId11"/>
            </p:custDataLst>
          </p:nvPr>
        </p:nvSpPr>
        <p:spPr>
          <a:xfrm>
            <a:off x="319035" y="297683"/>
            <a:ext cx="17649930" cy="9691635"/>
          </a:xfrm>
          <a:prstGeom prst="plaque">
            <a:avLst>
              <a:gd name="adj" fmla="val 2554"/>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14" name="任意多边形: 形状 13"/>
          <p:cNvSpPr/>
          <p:nvPr userDrawn="1">
            <p:custDataLst>
              <p:tags r:id="rId12"/>
            </p:custDataLst>
          </p:nvPr>
        </p:nvSpPr>
        <p:spPr>
          <a:xfrm rot="10800000">
            <a:off x="16511151" y="297683"/>
            <a:ext cx="842579" cy="3521111"/>
          </a:xfrm>
          <a:custGeom>
            <a:avLst/>
            <a:gdLst>
              <a:gd name="connsiteX0" fmla="*/ 561719 w 561719"/>
              <a:gd name="connsiteY0" fmla="*/ 2347407 h 2347407"/>
              <a:gd name="connsiteX1" fmla="*/ 0 w 561719"/>
              <a:gd name="connsiteY1" fmla="*/ 2347407 h 2347407"/>
              <a:gd name="connsiteX2" fmla="*/ 0 w 561719"/>
              <a:gd name="connsiteY2" fmla="*/ 1910382 h 2347407"/>
              <a:gd name="connsiteX3" fmla="*/ 0 w 561719"/>
              <a:gd name="connsiteY3" fmla="*/ 1551920 h 2347407"/>
              <a:gd name="connsiteX4" fmla="*/ 0 w 561719"/>
              <a:gd name="connsiteY4" fmla="*/ 1426089 h 2347407"/>
              <a:gd name="connsiteX5" fmla="*/ 0 w 561719"/>
              <a:gd name="connsiteY5" fmla="*/ 1114895 h 2347407"/>
              <a:gd name="connsiteX6" fmla="*/ 0 w 561719"/>
              <a:gd name="connsiteY6" fmla="*/ 989064 h 2347407"/>
              <a:gd name="connsiteX7" fmla="*/ 0 w 561719"/>
              <a:gd name="connsiteY7" fmla="*/ 630602 h 2347407"/>
              <a:gd name="connsiteX8" fmla="*/ 0 w 561719"/>
              <a:gd name="connsiteY8" fmla="*/ 193577 h 2347407"/>
              <a:gd name="connsiteX9" fmla="*/ 38006 w 561719"/>
              <a:gd name="connsiteY9" fmla="*/ 155571 h 2347407"/>
              <a:gd name="connsiteX10" fmla="*/ 69548 w 561719"/>
              <a:gd name="connsiteY10" fmla="*/ 155571 h 2347407"/>
              <a:gd name="connsiteX11" fmla="*/ 77642 w 561719"/>
              <a:gd name="connsiteY11" fmla="*/ 115480 h 2347407"/>
              <a:gd name="connsiteX12" fmla="*/ 172872 w 561719"/>
              <a:gd name="connsiteY12" fmla="*/ 52357 h 2347407"/>
              <a:gd name="connsiteX13" fmla="*/ 241880 w 561719"/>
              <a:gd name="connsiteY13" fmla="*/ 52357 h 2347407"/>
              <a:gd name="connsiteX14" fmla="*/ 253417 w 561719"/>
              <a:gd name="connsiteY14" fmla="*/ 46811 h 2347407"/>
              <a:gd name="connsiteX15" fmla="*/ 279382 w 561719"/>
              <a:gd name="connsiteY15" fmla="*/ 15278 h 2347407"/>
              <a:gd name="connsiteX16" fmla="*/ 282467 w 561719"/>
              <a:gd name="connsiteY16" fmla="*/ 0 h 2347407"/>
              <a:gd name="connsiteX17" fmla="*/ 287460 w 561719"/>
              <a:gd name="connsiteY17" fmla="*/ 3683 h 2347407"/>
              <a:gd name="connsiteX18" fmla="*/ 290311 w 561719"/>
              <a:gd name="connsiteY18" fmla="*/ 17802 h 2347407"/>
              <a:gd name="connsiteX19" fmla="*/ 316277 w 561719"/>
              <a:gd name="connsiteY19" fmla="*/ 49334 h 2347407"/>
              <a:gd name="connsiteX20" fmla="*/ 322563 w 561719"/>
              <a:gd name="connsiteY20" fmla="*/ 52357 h 2347407"/>
              <a:gd name="connsiteX21" fmla="*/ 388847 w 561719"/>
              <a:gd name="connsiteY21" fmla="*/ 52357 h 2347407"/>
              <a:gd name="connsiteX22" fmla="*/ 484077 w 561719"/>
              <a:gd name="connsiteY22" fmla="*/ 115480 h 2347407"/>
              <a:gd name="connsiteX23" fmla="*/ 492171 w 561719"/>
              <a:gd name="connsiteY23" fmla="*/ 155571 h 2347407"/>
              <a:gd name="connsiteX24" fmla="*/ 523713 w 561719"/>
              <a:gd name="connsiteY24" fmla="*/ 155571 h 2347407"/>
              <a:gd name="connsiteX25" fmla="*/ 561719 w 561719"/>
              <a:gd name="connsiteY25" fmla="*/ 193577 h 2347407"/>
              <a:gd name="connsiteX26" fmla="*/ 561719 w 561719"/>
              <a:gd name="connsiteY26" fmla="*/ 630602 h 2347407"/>
              <a:gd name="connsiteX27" fmla="*/ 561719 w 561719"/>
              <a:gd name="connsiteY27" fmla="*/ 989064 h 2347407"/>
              <a:gd name="connsiteX28" fmla="*/ 561719 w 561719"/>
              <a:gd name="connsiteY28" fmla="*/ 1114895 h 2347407"/>
              <a:gd name="connsiteX29" fmla="*/ 561719 w 561719"/>
              <a:gd name="connsiteY29" fmla="*/ 1426089 h 2347407"/>
              <a:gd name="connsiteX30" fmla="*/ 561719 w 561719"/>
              <a:gd name="connsiteY30" fmla="*/ 1551920 h 2347407"/>
              <a:gd name="connsiteX31" fmla="*/ 561719 w 561719"/>
              <a:gd name="connsiteY31" fmla="*/ 1910382 h 234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61719" h="2347407">
                <a:moveTo>
                  <a:pt x="561719" y="2347407"/>
                </a:moveTo>
                <a:lnTo>
                  <a:pt x="0" y="2347407"/>
                </a:lnTo>
                <a:lnTo>
                  <a:pt x="0" y="1910382"/>
                </a:lnTo>
                <a:lnTo>
                  <a:pt x="0" y="1551920"/>
                </a:lnTo>
                <a:lnTo>
                  <a:pt x="0" y="1426089"/>
                </a:lnTo>
                <a:lnTo>
                  <a:pt x="0" y="1114895"/>
                </a:lnTo>
                <a:lnTo>
                  <a:pt x="0" y="989064"/>
                </a:lnTo>
                <a:lnTo>
                  <a:pt x="0" y="630602"/>
                </a:lnTo>
                <a:lnTo>
                  <a:pt x="0" y="193577"/>
                </a:lnTo>
                <a:cubicBezTo>
                  <a:pt x="0" y="172587"/>
                  <a:pt x="17016" y="155571"/>
                  <a:pt x="38006" y="155571"/>
                </a:cubicBezTo>
                <a:lnTo>
                  <a:pt x="69548" y="155571"/>
                </a:lnTo>
                <a:lnTo>
                  <a:pt x="77642" y="115480"/>
                </a:lnTo>
                <a:cubicBezTo>
                  <a:pt x="93331" y="78385"/>
                  <a:pt x="130062" y="52357"/>
                  <a:pt x="172872" y="52357"/>
                </a:cubicBezTo>
                <a:lnTo>
                  <a:pt x="241880" y="52357"/>
                </a:lnTo>
                <a:lnTo>
                  <a:pt x="253417" y="46811"/>
                </a:lnTo>
                <a:cubicBezTo>
                  <a:pt x="264855" y="39084"/>
                  <a:pt x="273942" y="28140"/>
                  <a:pt x="279382" y="15278"/>
                </a:cubicBezTo>
                <a:lnTo>
                  <a:pt x="282467" y="0"/>
                </a:lnTo>
                <a:lnTo>
                  <a:pt x="287460" y="3683"/>
                </a:lnTo>
                <a:lnTo>
                  <a:pt x="290311" y="17802"/>
                </a:lnTo>
                <a:cubicBezTo>
                  <a:pt x="295751" y="30664"/>
                  <a:pt x="304838" y="41607"/>
                  <a:pt x="316277" y="49334"/>
                </a:cubicBezTo>
                <a:lnTo>
                  <a:pt x="322563" y="52357"/>
                </a:lnTo>
                <a:lnTo>
                  <a:pt x="388847" y="52357"/>
                </a:lnTo>
                <a:cubicBezTo>
                  <a:pt x="431657" y="52357"/>
                  <a:pt x="468388" y="78385"/>
                  <a:pt x="484077" y="115480"/>
                </a:cubicBezTo>
                <a:lnTo>
                  <a:pt x="492171" y="155571"/>
                </a:lnTo>
                <a:lnTo>
                  <a:pt x="523713" y="155571"/>
                </a:lnTo>
                <a:cubicBezTo>
                  <a:pt x="544703" y="155571"/>
                  <a:pt x="561719" y="172587"/>
                  <a:pt x="561719" y="193577"/>
                </a:cubicBezTo>
                <a:lnTo>
                  <a:pt x="561719" y="630602"/>
                </a:lnTo>
                <a:lnTo>
                  <a:pt x="561719" y="989064"/>
                </a:lnTo>
                <a:lnTo>
                  <a:pt x="561719" y="1114895"/>
                </a:lnTo>
                <a:lnTo>
                  <a:pt x="561719" y="1426089"/>
                </a:lnTo>
                <a:lnTo>
                  <a:pt x="561719" y="1551920"/>
                </a:lnTo>
                <a:lnTo>
                  <a:pt x="561719" y="19103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700">
              <a:solidFill>
                <a:schemeClr val="accent2"/>
              </a:solidFill>
            </a:endParaRPr>
          </a:p>
        </p:txBody>
      </p:sp>
      <p:grpSp>
        <p:nvGrpSpPr>
          <p:cNvPr id="15" name="图形 34"/>
          <p:cNvGrpSpPr/>
          <p:nvPr userDrawn="1">
            <p:custDataLst>
              <p:tags r:id="rId13"/>
            </p:custDataLst>
          </p:nvPr>
        </p:nvGrpSpPr>
        <p:grpSpPr>
          <a:xfrm>
            <a:off x="16680660" y="2996759"/>
            <a:ext cx="457550" cy="457550"/>
            <a:chOff x="3729037" y="1481137"/>
            <a:chExt cx="4448175" cy="4448175"/>
          </a:xfrm>
        </p:grpSpPr>
        <p:sp>
          <p:nvSpPr>
            <p:cNvPr id="16" name="任意多边形: 形状 15"/>
            <p:cNvSpPr/>
            <p:nvPr>
              <p:custDataLst>
                <p:tags r:id="rId14"/>
              </p:custDataLst>
            </p:nvPr>
          </p:nvSpPr>
          <p:spPr>
            <a:xfrm>
              <a:off x="3729037" y="1481137"/>
              <a:ext cx="4448175" cy="4448175"/>
            </a:xfrm>
            <a:custGeom>
              <a:avLst/>
              <a:gdLst>
                <a:gd name="connsiteX0" fmla="*/ 0 w 4448175"/>
                <a:gd name="connsiteY0" fmla="*/ 2224088 h 4448175"/>
                <a:gd name="connsiteX1" fmla="*/ 2224088 w 4448175"/>
                <a:gd name="connsiteY1" fmla="*/ 0 h 4448175"/>
                <a:gd name="connsiteX2" fmla="*/ 4448175 w 4448175"/>
                <a:gd name="connsiteY2" fmla="*/ 2224088 h 4448175"/>
                <a:gd name="connsiteX3" fmla="*/ 2224088 w 4448175"/>
                <a:gd name="connsiteY3" fmla="*/ 4448175 h 4448175"/>
                <a:gd name="connsiteX4" fmla="*/ 0 w 4448175"/>
                <a:gd name="connsiteY4" fmla="*/ 2224088 h 4448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8175" h="4448175">
                  <a:moveTo>
                    <a:pt x="0" y="2224088"/>
                  </a:moveTo>
                  <a:cubicBezTo>
                    <a:pt x="0" y="995763"/>
                    <a:pt x="995763" y="0"/>
                    <a:pt x="2224088" y="0"/>
                  </a:cubicBezTo>
                  <a:cubicBezTo>
                    <a:pt x="3452413" y="0"/>
                    <a:pt x="4448175" y="995763"/>
                    <a:pt x="4448175" y="2224088"/>
                  </a:cubicBezTo>
                  <a:cubicBezTo>
                    <a:pt x="4448175" y="3452413"/>
                    <a:pt x="3452413" y="4448175"/>
                    <a:pt x="2224088" y="4448175"/>
                  </a:cubicBezTo>
                  <a:cubicBezTo>
                    <a:pt x="995763" y="4448175"/>
                    <a:pt x="0" y="3452413"/>
                    <a:pt x="0" y="2224088"/>
                  </a:cubicBezTo>
                  <a:close/>
                </a:path>
              </a:pathLst>
            </a:custGeom>
            <a:noFill/>
            <a:ln w="19050" cap="flat">
              <a:solidFill>
                <a:schemeClr val="bg1"/>
              </a:solidFill>
              <a:prstDash val="solid"/>
              <a:miter/>
            </a:ln>
          </p:spPr>
          <p:txBody>
            <a:bodyPr rtlCol="0" anchor="ctr"/>
            <a:lstStyle/>
            <a:p>
              <a:endParaRPr lang="zh-CN" altLang="en-US" sz="2700"/>
            </a:p>
          </p:txBody>
        </p:sp>
        <p:sp>
          <p:nvSpPr>
            <p:cNvPr id="17" name="任意多边形: 形状 16"/>
            <p:cNvSpPr/>
            <p:nvPr>
              <p:custDataLst>
                <p:tags r:id="rId15"/>
              </p:custDataLst>
            </p:nvPr>
          </p:nvSpPr>
          <p:spPr>
            <a:xfrm>
              <a:off x="4048125" y="1790700"/>
              <a:ext cx="3810000" cy="3810000"/>
            </a:xfrm>
            <a:custGeom>
              <a:avLst/>
              <a:gdLst>
                <a:gd name="connsiteX0" fmla="*/ 1100614 w 3810000"/>
                <a:gd name="connsiteY0" fmla="*/ 2192665 h 3810000"/>
                <a:gd name="connsiteX1" fmla="*/ 2690193 w 3810000"/>
                <a:gd name="connsiteY1" fmla="*/ 2192665 h 3810000"/>
                <a:gd name="connsiteX2" fmla="*/ 2690193 w 3810000"/>
                <a:gd name="connsiteY2" fmla="*/ 2451421 h 3810000"/>
                <a:gd name="connsiteX3" fmla="*/ 1100614 w 3810000"/>
                <a:gd name="connsiteY3" fmla="*/ 2451421 h 3810000"/>
                <a:gd name="connsiteX4" fmla="*/ 469478 w 3810000"/>
                <a:gd name="connsiteY4" fmla="*/ 1763258 h 3810000"/>
                <a:gd name="connsiteX5" fmla="*/ 3345142 w 3810000"/>
                <a:gd name="connsiteY5" fmla="*/ 1763258 h 3810000"/>
                <a:gd name="connsiteX6" fmla="*/ 3345142 w 3810000"/>
                <a:gd name="connsiteY6" fmla="*/ 2022015 h 3810000"/>
                <a:gd name="connsiteX7" fmla="*/ 469478 w 3810000"/>
                <a:gd name="connsiteY7" fmla="*/ 2022015 h 3810000"/>
                <a:gd name="connsiteX8" fmla="*/ 1100614 w 3810000"/>
                <a:gd name="connsiteY8" fmla="*/ 1347016 h 3810000"/>
                <a:gd name="connsiteX9" fmla="*/ 2690193 w 3810000"/>
                <a:gd name="connsiteY9" fmla="*/ 1347016 h 3810000"/>
                <a:gd name="connsiteX10" fmla="*/ 2690193 w 3810000"/>
                <a:gd name="connsiteY10" fmla="*/ 1605772 h 3810000"/>
                <a:gd name="connsiteX11" fmla="*/ 1100614 w 3810000"/>
                <a:gd name="connsiteY11" fmla="*/ 1605772 h 3810000"/>
                <a:gd name="connsiteX12" fmla="*/ 1775622 w 3810000"/>
                <a:gd name="connsiteY12" fmla="*/ 233496 h 3810000"/>
                <a:gd name="connsiteX13" fmla="*/ 1733426 w 3810000"/>
                <a:gd name="connsiteY13" fmla="*/ 235620 h 3810000"/>
                <a:gd name="connsiteX14" fmla="*/ 343357 w 3810000"/>
                <a:gd name="connsiteY14" fmla="*/ 1289704 h 3810000"/>
                <a:gd name="connsiteX15" fmla="*/ 319040 w 3810000"/>
                <a:gd name="connsiteY15" fmla="*/ 1360846 h 3810000"/>
                <a:gd name="connsiteX16" fmla="*/ 871738 w 3810000"/>
                <a:gd name="connsiteY16" fmla="*/ 1360846 h 3810000"/>
                <a:gd name="connsiteX17" fmla="*/ 871738 w 3810000"/>
                <a:gd name="connsiteY17" fmla="*/ 1619602 h 3810000"/>
                <a:gd name="connsiteX18" fmla="*/ 252374 w 3810000"/>
                <a:gd name="connsiteY18" fmla="*/ 1619602 h 3810000"/>
                <a:gd name="connsiteX19" fmla="*/ 234582 w 3810000"/>
                <a:gd name="connsiteY19" fmla="*/ 1744018 h 3810000"/>
                <a:gd name="connsiteX20" fmla="*/ 226962 w 3810000"/>
                <a:gd name="connsiteY20" fmla="*/ 1905000 h 3810000"/>
                <a:gd name="connsiteX21" fmla="*/ 234582 w 3810000"/>
                <a:gd name="connsiteY21" fmla="*/ 2065982 h 3810000"/>
                <a:gd name="connsiteX22" fmla="*/ 248841 w 3810000"/>
                <a:gd name="connsiteY22" fmla="*/ 2165661 h 3810000"/>
                <a:gd name="connsiteX23" fmla="*/ 871738 w 3810000"/>
                <a:gd name="connsiteY23" fmla="*/ 2165661 h 3810000"/>
                <a:gd name="connsiteX24" fmla="*/ 871738 w 3810000"/>
                <a:gd name="connsiteY24" fmla="*/ 2424418 h 3810000"/>
                <a:gd name="connsiteX25" fmla="*/ 310591 w 3810000"/>
                <a:gd name="connsiteY25" fmla="*/ 2424418 h 3810000"/>
                <a:gd name="connsiteX26" fmla="*/ 343357 w 3810000"/>
                <a:gd name="connsiteY26" fmla="*/ 2520296 h 3810000"/>
                <a:gd name="connsiteX27" fmla="*/ 1733426 w 3810000"/>
                <a:gd name="connsiteY27" fmla="*/ 3574380 h 3810000"/>
                <a:gd name="connsiteX28" fmla="*/ 1775622 w 3810000"/>
                <a:gd name="connsiteY28" fmla="*/ 3576504 h 3810000"/>
                <a:gd name="connsiteX29" fmla="*/ 1775622 w 3810000"/>
                <a:gd name="connsiteY29" fmla="*/ 2874235 h 3810000"/>
                <a:gd name="connsiteX30" fmla="*/ 1217962 w 3810000"/>
                <a:gd name="connsiteY30" fmla="*/ 2874235 h 3810000"/>
                <a:gd name="connsiteX31" fmla="*/ 1222915 w 3810000"/>
                <a:gd name="connsiteY31" fmla="*/ 2878236 h 3810000"/>
                <a:gd name="connsiteX32" fmla="*/ 1510093 w 3810000"/>
                <a:gd name="connsiteY32" fmla="*/ 3026169 h 3810000"/>
                <a:gd name="connsiteX33" fmla="*/ 1556232 w 3810000"/>
                <a:gd name="connsiteY33" fmla="*/ 3039570 h 3810000"/>
                <a:gd name="connsiteX34" fmla="*/ 1501626 w 3810000"/>
                <a:gd name="connsiteY34" fmla="*/ 3318348 h 3810000"/>
                <a:gd name="connsiteX35" fmla="*/ 1365532 w 3810000"/>
                <a:gd name="connsiteY35" fmla="*/ 3274200 h 3810000"/>
                <a:gd name="connsiteX36" fmla="*/ 685019 w 3810000"/>
                <a:gd name="connsiteY36" fmla="*/ 2727589 h 3810000"/>
                <a:gd name="connsiteX37" fmla="*/ 616915 w 3810000"/>
                <a:gd name="connsiteY37" fmla="*/ 2615479 h 3810000"/>
                <a:gd name="connsiteX38" fmla="*/ 954043 w 3810000"/>
                <a:gd name="connsiteY38" fmla="*/ 2615479 h 3810000"/>
                <a:gd name="connsiteX39" fmla="*/ 954043 w 3810000"/>
                <a:gd name="connsiteY39" fmla="*/ 2615479 h 3810000"/>
                <a:gd name="connsiteX40" fmla="*/ 2845385 w 3810000"/>
                <a:gd name="connsiteY40" fmla="*/ 2615479 h 3810000"/>
                <a:gd name="connsiteX41" fmla="*/ 2845385 w 3810000"/>
                <a:gd name="connsiteY41" fmla="*/ 2629624 h 3810000"/>
                <a:gd name="connsiteX42" fmla="*/ 2855966 w 3810000"/>
                <a:gd name="connsiteY42" fmla="*/ 2615479 h 3810000"/>
                <a:gd name="connsiteX43" fmla="*/ 3193094 w 3810000"/>
                <a:gd name="connsiteY43" fmla="*/ 2615479 h 3810000"/>
                <a:gd name="connsiteX44" fmla="*/ 3124981 w 3810000"/>
                <a:gd name="connsiteY44" fmla="*/ 2727589 h 3810000"/>
                <a:gd name="connsiteX45" fmla="*/ 2444468 w 3810000"/>
                <a:gd name="connsiteY45" fmla="*/ 3274200 h 3810000"/>
                <a:gd name="connsiteX46" fmla="*/ 2292563 w 3810000"/>
                <a:gd name="connsiteY46" fmla="*/ 3323482 h 3810000"/>
                <a:gd name="connsiteX47" fmla="*/ 2245195 w 3810000"/>
                <a:gd name="connsiteY47" fmla="*/ 3042057 h 3810000"/>
                <a:gd name="connsiteX48" fmla="*/ 2299907 w 3810000"/>
                <a:gd name="connsiteY48" fmla="*/ 3026169 h 3810000"/>
                <a:gd name="connsiteX49" fmla="*/ 2587085 w 3810000"/>
                <a:gd name="connsiteY49" fmla="*/ 2878236 h 3810000"/>
                <a:gd name="connsiteX50" fmla="*/ 2592038 w 3810000"/>
                <a:gd name="connsiteY50" fmla="*/ 2874235 h 3810000"/>
                <a:gd name="connsiteX51" fmla="*/ 2034378 w 3810000"/>
                <a:gd name="connsiteY51" fmla="*/ 2874235 h 3810000"/>
                <a:gd name="connsiteX52" fmla="*/ 2034378 w 3810000"/>
                <a:gd name="connsiteY52" fmla="*/ 3576504 h 3810000"/>
                <a:gd name="connsiteX53" fmla="*/ 2076574 w 3810000"/>
                <a:gd name="connsiteY53" fmla="*/ 3574380 h 3810000"/>
                <a:gd name="connsiteX54" fmla="*/ 3466643 w 3810000"/>
                <a:gd name="connsiteY54" fmla="*/ 2520296 h 3810000"/>
                <a:gd name="connsiteX55" fmla="*/ 3499409 w 3810000"/>
                <a:gd name="connsiteY55" fmla="*/ 2424418 h 3810000"/>
                <a:gd name="connsiteX56" fmla="*/ 2919080 w 3810000"/>
                <a:gd name="connsiteY56" fmla="*/ 2424418 h 3810000"/>
                <a:gd name="connsiteX57" fmla="*/ 2919080 w 3810000"/>
                <a:gd name="connsiteY57" fmla="*/ 2165661 h 3810000"/>
                <a:gd name="connsiteX58" fmla="*/ 3561160 w 3810000"/>
                <a:gd name="connsiteY58" fmla="*/ 2165661 h 3810000"/>
                <a:gd name="connsiteX59" fmla="*/ 3575419 w 3810000"/>
                <a:gd name="connsiteY59" fmla="*/ 2065982 h 3810000"/>
                <a:gd name="connsiteX60" fmla="*/ 3583038 w 3810000"/>
                <a:gd name="connsiteY60" fmla="*/ 1905000 h 3810000"/>
                <a:gd name="connsiteX61" fmla="*/ 3575419 w 3810000"/>
                <a:gd name="connsiteY61" fmla="*/ 1744018 h 3810000"/>
                <a:gd name="connsiteX62" fmla="*/ 3557626 w 3810000"/>
                <a:gd name="connsiteY62" fmla="*/ 1619602 h 3810000"/>
                <a:gd name="connsiteX63" fmla="*/ 2919080 w 3810000"/>
                <a:gd name="connsiteY63" fmla="*/ 1619602 h 3810000"/>
                <a:gd name="connsiteX64" fmla="*/ 2919080 w 3810000"/>
                <a:gd name="connsiteY64" fmla="*/ 1360846 h 3810000"/>
                <a:gd name="connsiteX65" fmla="*/ 3490960 w 3810000"/>
                <a:gd name="connsiteY65" fmla="*/ 1360846 h 3810000"/>
                <a:gd name="connsiteX66" fmla="*/ 3466643 w 3810000"/>
                <a:gd name="connsiteY66" fmla="*/ 1289704 h 3810000"/>
                <a:gd name="connsiteX67" fmla="*/ 2076574 w 3810000"/>
                <a:gd name="connsiteY67" fmla="*/ 235620 h 3810000"/>
                <a:gd name="connsiteX68" fmla="*/ 2034378 w 3810000"/>
                <a:gd name="connsiteY68" fmla="*/ 233496 h 3810000"/>
                <a:gd name="connsiteX69" fmla="*/ 2034378 w 3810000"/>
                <a:gd name="connsiteY69" fmla="*/ 924201 h 3810000"/>
                <a:gd name="connsiteX70" fmla="*/ 2574588 w 3810000"/>
                <a:gd name="connsiteY70" fmla="*/ 924201 h 3810000"/>
                <a:gd name="connsiteX71" fmla="*/ 2449201 w 3810000"/>
                <a:gd name="connsiteY71" fmla="*/ 848297 h 3810000"/>
                <a:gd name="connsiteX72" fmla="*/ 2299907 w 3810000"/>
                <a:gd name="connsiteY72" fmla="*/ 783841 h 3810000"/>
                <a:gd name="connsiteX73" fmla="*/ 2231146 w 3810000"/>
                <a:gd name="connsiteY73" fmla="*/ 763857 h 3810000"/>
                <a:gd name="connsiteX74" fmla="*/ 2285895 w 3810000"/>
                <a:gd name="connsiteY74" fmla="*/ 484356 h 3810000"/>
                <a:gd name="connsiteX75" fmla="*/ 2444468 w 3810000"/>
                <a:gd name="connsiteY75" fmla="*/ 535800 h 3810000"/>
                <a:gd name="connsiteX76" fmla="*/ 3124981 w 3810000"/>
                <a:gd name="connsiteY76" fmla="*/ 1082412 h 3810000"/>
                <a:gd name="connsiteX77" fmla="*/ 3186065 w 3810000"/>
                <a:gd name="connsiteY77" fmla="*/ 1182958 h 3810000"/>
                <a:gd name="connsiteX78" fmla="*/ 2847308 w 3810000"/>
                <a:gd name="connsiteY78" fmla="*/ 1182958 h 3810000"/>
                <a:gd name="connsiteX79" fmla="*/ 2845385 w 3810000"/>
                <a:gd name="connsiteY79" fmla="*/ 1180386 h 3810000"/>
                <a:gd name="connsiteX80" fmla="*/ 2845385 w 3810000"/>
                <a:gd name="connsiteY80" fmla="*/ 1182958 h 3810000"/>
                <a:gd name="connsiteX81" fmla="*/ 980818 w 3810000"/>
                <a:gd name="connsiteY81" fmla="*/ 1182958 h 3810000"/>
                <a:gd name="connsiteX82" fmla="*/ 980818 w 3810000"/>
                <a:gd name="connsiteY82" fmla="*/ 1158716 h 3810000"/>
                <a:gd name="connsiteX83" fmla="*/ 962692 w 3810000"/>
                <a:gd name="connsiteY83" fmla="*/ 1182958 h 3810000"/>
                <a:gd name="connsiteX84" fmla="*/ 623935 w 3810000"/>
                <a:gd name="connsiteY84" fmla="*/ 1182958 h 3810000"/>
                <a:gd name="connsiteX85" fmla="*/ 685019 w 3810000"/>
                <a:gd name="connsiteY85" fmla="*/ 1082412 h 3810000"/>
                <a:gd name="connsiteX86" fmla="*/ 1365532 w 3810000"/>
                <a:gd name="connsiteY86" fmla="*/ 535800 h 3810000"/>
                <a:gd name="connsiteX87" fmla="*/ 1515027 w 3810000"/>
                <a:gd name="connsiteY87" fmla="*/ 487299 h 3810000"/>
                <a:gd name="connsiteX88" fmla="*/ 1562386 w 3810000"/>
                <a:gd name="connsiteY88" fmla="*/ 768648 h 3810000"/>
                <a:gd name="connsiteX89" fmla="*/ 1510093 w 3810000"/>
                <a:gd name="connsiteY89" fmla="*/ 783841 h 3810000"/>
                <a:gd name="connsiteX90" fmla="*/ 1360799 w 3810000"/>
                <a:gd name="connsiteY90" fmla="*/ 848297 h 3810000"/>
                <a:gd name="connsiteX91" fmla="*/ 1235412 w 3810000"/>
                <a:gd name="connsiteY91" fmla="*/ 924201 h 3810000"/>
                <a:gd name="connsiteX92" fmla="*/ 1775622 w 3810000"/>
                <a:gd name="connsiteY92" fmla="*/ 924201 h 3810000"/>
                <a:gd name="connsiteX93" fmla="*/ 1905000 w 3810000"/>
                <a:gd name="connsiteY93" fmla="*/ 0 h 3810000"/>
                <a:gd name="connsiteX94" fmla="*/ 3810000 w 3810000"/>
                <a:gd name="connsiteY94" fmla="*/ 1905000 h 3810000"/>
                <a:gd name="connsiteX95" fmla="*/ 1905000 w 3810000"/>
                <a:gd name="connsiteY95" fmla="*/ 3810000 h 3810000"/>
                <a:gd name="connsiteX96" fmla="*/ 0 w 3810000"/>
                <a:gd name="connsiteY96" fmla="*/ 1905000 h 3810000"/>
                <a:gd name="connsiteX97" fmla="*/ 1905000 w 3810000"/>
                <a:gd name="connsiteY97"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810000" h="3810000">
                  <a:moveTo>
                    <a:pt x="1100614" y="2192665"/>
                  </a:moveTo>
                  <a:lnTo>
                    <a:pt x="2690193" y="2192665"/>
                  </a:lnTo>
                  <a:lnTo>
                    <a:pt x="2690193" y="2451421"/>
                  </a:lnTo>
                  <a:lnTo>
                    <a:pt x="1100614" y="2451421"/>
                  </a:lnTo>
                  <a:close/>
                  <a:moveTo>
                    <a:pt x="469478" y="1763258"/>
                  </a:moveTo>
                  <a:lnTo>
                    <a:pt x="3345142" y="1763258"/>
                  </a:lnTo>
                  <a:lnTo>
                    <a:pt x="3345142" y="2022015"/>
                  </a:lnTo>
                  <a:lnTo>
                    <a:pt x="469478" y="2022015"/>
                  </a:lnTo>
                  <a:close/>
                  <a:moveTo>
                    <a:pt x="1100614" y="1347016"/>
                  </a:moveTo>
                  <a:lnTo>
                    <a:pt x="2690193" y="1347016"/>
                  </a:lnTo>
                  <a:lnTo>
                    <a:pt x="2690193" y="1605772"/>
                  </a:lnTo>
                  <a:lnTo>
                    <a:pt x="1100614" y="1605772"/>
                  </a:lnTo>
                  <a:close/>
                  <a:moveTo>
                    <a:pt x="1775622" y="233496"/>
                  </a:moveTo>
                  <a:lnTo>
                    <a:pt x="1733426" y="235620"/>
                  </a:lnTo>
                  <a:cubicBezTo>
                    <a:pt x="1098814" y="300076"/>
                    <a:pt x="568728" y="718156"/>
                    <a:pt x="343357" y="1289704"/>
                  </a:cubicBezTo>
                  <a:lnTo>
                    <a:pt x="319040" y="1360846"/>
                  </a:lnTo>
                  <a:lnTo>
                    <a:pt x="871738" y="1360846"/>
                  </a:lnTo>
                  <a:lnTo>
                    <a:pt x="871738" y="1619602"/>
                  </a:lnTo>
                  <a:lnTo>
                    <a:pt x="252374" y="1619602"/>
                  </a:lnTo>
                  <a:lnTo>
                    <a:pt x="234582" y="1744018"/>
                  </a:lnTo>
                  <a:cubicBezTo>
                    <a:pt x="229543" y="1796996"/>
                    <a:pt x="226962" y="1850698"/>
                    <a:pt x="226962" y="1905000"/>
                  </a:cubicBezTo>
                  <a:cubicBezTo>
                    <a:pt x="226962" y="1959302"/>
                    <a:pt x="229543" y="2013004"/>
                    <a:pt x="234582" y="2065982"/>
                  </a:cubicBezTo>
                  <a:lnTo>
                    <a:pt x="248841" y="2165661"/>
                  </a:lnTo>
                  <a:lnTo>
                    <a:pt x="871738" y="2165661"/>
                  </a:lnTo>
                  <a:lnTo>
                    <a:pt x="871738" y="2424418"/>
                  </a:lnTo>
                  <a:lnTo>
                    <a:pt x="310591" y="2424418"/>
                  </a:lnTo>
                  <a:lnTo>
                    <a:pt x="343357" y="2520296"/>
                  </a:lnTo>
                  <a:cubicBezTo>
                    <a:pt x="568728" y="3091844"/>
                    <a:pt x="1098814" y="3509924"/>
                    <a:pt x="1733426" y="3574380"/>
                  </a:cubicBezTo>
                  <a:lnTo>
                    <a:pt x="1775622" y="3576504"/>
                  </a:lnTo>
                  <a:lnTo>
                    <a:pt x="1775622" y="2874235"/>
                  </a:lnTo>
                  <a:lnTo>
                    <a:pt x="1217962" y="2874235"/>
                  </a:lnTo>
                  <a:lnTo>
                    <a:pt x="1222915" y="2878236"/>
                  </a:lnTo>
                  <a:cubicBezTo>
                    <a:pt x="1310669" y="2939853"/>
                    <a:pt x="1407128" y="2989898"/>
                    <a:pt x="1510093" y="3026169"/>
                  </a:cubicBezTo>
                  <a:lnTo>
                    <a:pt x="1556232" y="3039570"/>
                  </a:lnTo>
                  <a:lnTo>
                    <a:pt x="1501626" y="3318348"/>
                  </a:lnTo>
                  <a:lnTo>
                    <a:pt x="1365532" y="3274200"/>
                  </a:lnTo>
                  <a:cubicBezTo>
                    <a:pt x="1087136" y="3164424"/>
                    <a:pt x="850268" y="2972191"/>
                    <a:pt x="685019" y="2727589"/>
                  </a:cubicBezTo>
                  <a:lnTo>
                    <a:pt x="616915" y="2615479"/>
                  </a:lnTo>
                  <a:lnTo>
                    <a:pt x="954043" y="2615479"/>
                  </a:lnTo>
                  <a:lnTo>
                    <a:pt x="954043" y="2615479"/>
                  </a:lnTo>
                  <a:lnTo>
                    <a:pt x="2845385" y="2615479"/>
                  </a:lnTo>
                  <a:lnTo>
                    <a:pt x="2845385" y="2629624"/>
                  </a:lnTo>
                  <a:lnTo>
                    <a:pt x="2855966" y="2615479"/>
                  </a:lnTo>
                  <a:lnTo>
                    <a:pt x="3193094" y="2615479"/>
                  </a:lnTo>
                  <a:lnTo>
                    <a:pt x="3124981" y="2727589"/>
                  </a:lnTo>
                  <a:cubicBezTo>
                    <a:pt x="2959742" y="2972191"/>
                    <a:pt x="2722874" y="3164424"/>
                    <a:pt x="2444468" y="3274200"/>
                  </a:cubicBezTo>
                  <a:lnTo>
                    <a:pt x="2292563" y="3323482"/>
                  </a:lnTo>
                  <a:lnTo>
                    <a:pt x="2245195" y="3042057"/>
                  </a:lnTo>
                  <a:lnTo>
                    <a:pt x="2299907" y="3026169"/>
                  </a:lnTo>
                  <a:cubicBezTo>
                    <a:pt x="2402872" y="2989898"/>
                    <a:pt x="2499331" y="2939853"/>
                    <a:pt x="2587085" y="2878236"/>
                  </a:cubicBezTo>
                  <a:lnTo>
                    <a:pt x="2592038" y="2874235"/>
                  </a:lnTo>
                  <a:lnTo>
                    <a:pt x="2034378" y="2874235"/>
                  </a:lnTo>
                  <a:lnTo>
                    <a:pt x="2034378" y="3576504"/>
                  </a:lnTo>
                  <a:lnTo>
                    <a:pt x="2076574" y="3574380"/>
                  </a:lnTo>
                  <a:cubicBezTo>
                    <a:pt x="2711186" y="3509924"/>
                    <a:pt x="3241272" y="3091844"/>
                    <a:pt x="3466643" y="2520296"/>
                  </a:cubicBezTo>
                  <a:lnTo>
                    <a:pt x="3499409" y="2424418"/>
                  </a:lnTo>
                  <a:lnTo>
                    <a:pt x="2919080" y="2424418"/>
                  </a:lnTo>
                  <a:lnTo>
                    <a:pt x="2919080" y="2165661"/>
                  </a:lnTo>
                  <a:lnTo>
                    <a:pt x="3561160" y="2165661"/>
                  </a:lnTo>
                  <a:lnTo>
                    <a:pt x="3575419" y="2065982"/>
                  </a:lnTo>
                  <a:cubicBezTo>
                    <a:pt x="3580457" y="2013004"/>
                    <a:pt x="3583038" y="1959302"/>
                    <a:pt x="3583038" y="1905000"/>
                  </a:cubicBezTo>
                  <a:cubicBezTo>
                    <a:pt x="3583038" y="1850698"/>
                    <a:pt x="3580457" y="1796996"/>
                    <a:pt x="3575419" y="1744018"/>
                  </a:cubicBezTo>
                  <a:lnTo>
                    <a:pt x="3557626" y="1619602"/>
                  </a:lnTo>
                  <a:lnTo>
                    <a:pt x="2919080" y="1619602"/>
                  </a:lnTo>
                  <a:lnTo>
                    <a:pt x="2919080" y="1360846"/>
                  </a:lnTo>
                  <a:lnTo>
                    <a:pt x="3490960" y="1360846"/>
                  </a:lnTo>
                  <a:lnTo>
                    <a:pt x="3466643" y="1289704"/>
                  </a:lnTo>
                  <a:cubicBezTo>
                    <a:pt x="3241272" y="718156"/>
                    <a:pt x="2711186" y="300076"/>
                    <a:pt x="2076574" y="235620"/>
                  </a:cubicBezTo>
                  <a:lnTo>
                    <a:pt x="2034378" y="233496"/>
                  </a:lnTo>
                  <a:lnTo>
                    <a:pt x="2034378" y="924201"/>
                  </a:lnTo>
                  <a:lnTo>
                    <a:pt x="2574588" y="924201"/>
                  </a:lnTo>
                  <a:lnTo>
                    <a:pt x="2449201" y="848297"/>
                  </a:lnTo>
                  <a:cubicBezTo>
                    <a:pt x="2401243" y="823551"/>
                    <a:pt x="2351389" y="801967"/>
                    <a:pt x="2299907" y="783841"/>
                  </a:cubicBezTo>
                  <a:lnTo>
                    <a:pt x="2231146" y="763857"/>
                  </a:lnTo>
                  <a:lnTo>
                    <a:pt x="2285895" y="484356"/>
                  </a:lnTo>
                  <a:lnTo>
                    <a:pt x="2444468" y="535800"/>
                  </a:lnTo>
                  <a:cubicBezTo>
                    <a:pt x="2722874" y="645585"/>
                    <a:pt x="2959742" y="837819"/>
                    <a:pt x="3124981" y="1082412"/>
                  </a:cubicBezTo>
                  <a:lnTo>
                    <a:pt x="3186065" y="1182958"/>
                  </a:lnTo>
                  <a:lnTo>
                    <a:pt x="2847308" y="1182958"/>
                  </a:lnTo>
                  <a:lnTo>
                    <a:pt x="2845385" y="1180386"/>
                  </a:lnTo>
                  <a:lnTo>
                    <a:pt x="2845385" y="1182958"/>
                  </a:lnTo>
                  <a:lnTo>
                    <a:pt x="980818" y="1182958"/>
                  </a:lnTo>
                  <a:lnTo>
                    <a:pt x="980818" y="1158716"/>
                  </a:lnTo>
                  <a:lnTo>
                    <a:pt x="962692" y="1182958"/>
                  </a:lnTo>
                  <a:lnTo>
                    <a:pt x="623935" y="1182958"/>
                  </a:lnTo>
                  <a:lnTo>
                    <a:pt x="685019" y="1082412"/>
                  </a:lnTo>
                  <a:cubicBezTo>
                    <a:pt x="850268" y="837819"/>
                    <a:pt x="1087136" y="645585"/>
                    <a:pt x="1365532" y="535800"/>
                  </a:cubicBezTo>
                  <a:lnTo>
                    <a:pt x="1515027" y="487299"/>
                  </a:lnTo>
                  <a:lnTo>
                    <a:pt x="1562386" y="768648"/>
                  </a:lnTo>
                  <a:lnTo>
                    <a:pt x="1510093" y="783841"/>
                  </a:lnTo>
                  <a:cubicBezTo>
                    <a:pt x="1458611" y="801967"/>
                    <a:pt x="1408757" y="823551"/>
                    <a:pt x="1360799" y="848297"/>
                  </a:cubicBezTo>
                  <a:lnTo>
                    <a:pt x="1235412" y="924201"/>
                  </a:lnTo>
                  <a:lnTo>
                    <a:pt x="1775622" y="924201"/>
                  </a:lnTo>
                  <a:close/>
                  <a:moveTo>
                    <a:pt x="1905000" y="0"/>
                  </a:moveTo>
                  <a:cubicBezTo>
                    <a:pt x="2957103" y="0"/>
                    <a:pt x="3810000" y="852897"/>
                    <a:pt x="3810000" y="1905000"/>
                  </a:cubicBezTo>
                  <a:cubicBezTo>
                    <a:pt x="3810000" y="2957103"/>
                    <a:pt x="2957103" y="3810000"/>
                    <a:pt x="1905000" y="3810000"/>
                  </a:cubicBezTo>
                  <a:cubicBezTo>
                    <a:pt x="852897" y="3810000"/>
                    <a:pt x="0" y="2957103"/>
                    <a:pt x="0" y="1905000"/>
                  </a:cubicBezTo>
                  <a:cubicBezTo>
                    <a:pt x="0" y="852897"/>
                    <a:pt x="852897" y="0"/>
                    <a:pt x="1905000" y="0"/>
                  </a:cubicBezTo>
                  <a:close/>
                </a:path>
              </a:pathLst>
            </a:custGeom>
            <a:solidFill>
              <a:schemeClr val="bg1"/>
            </a:solidFill>
            <a:ln w="9525" cap="flat">
              <a:noFill/>
              <a:prstDash val="solid"/>
              <a:miter/>
            </a:ln>
          </p:spPr>
          <p:txBody>
            <a:bodyPr rtlCol="0" anchor="ctr"/>
            <a:lstStyle/>
            <a:p>
              <a:endParaRPr lang="zh-CN" altLang="en-US" sz="2700"/>
            </a:p>
          </p:txBody>
        </p:sp>
      </p:grpSp>
      <p:sp>
        <p:nvSpPr>
          <p:cNvPr id="19" name="图片占位符 18"/>
          <p:cNvSpPr>
            <a:spLocks noGrp="1"/>
          </p:cNvSpPr>
          <p:nvPr>
            <p:ph type="pic" idx="13"/>
            <p:custDataLst>
              <p:tags r:id="rId16"/>
            </p:custDataLst>
          </p:nvPr>
        </p:nvSpPr>
        <p:spPr>
          <a:xfrm>
            <a:off x="1583534" y="5032250"/>
            <a:ext cx="3640137" cy="2353599"/>
          </a:xfrm>
          <a:custGeom>
            <a:avLst/>
            <a:gdLst>
              <a:gd name="connsiteX0" fmla="*/ 0 w 2426758"/>
              <a:gd name="connsiteY0" fmla="*/ 0 h 1569066"/>
              <a:gd name="connsiteX1" fmla="*/ 2426758 w 2426758"/>
              <a:gd name="connsiteY1" fmla="*/ 0 h 1569066"/>
              <a:gd name="connsiteX2" fmla="*/ 2426758 w 2426758"/>
              <a:gd name="connsiteY2" fmla="*/ 1569066 h 1569066"/>
              <a:gd name="connsiteX3" fmla="*/ 0 w 2426758"/>
              <a:gd name="connsiteY3" fmla="*/ 1569066 h 1569066"/>
            </a:gdLst>
            <a:ahLst/>
            <a:cxnLst>
              <a:cxn ang="0">
                <a:pos x="connsiteX0" y="connsiteY0"/>
              </a:cxn>
              <a:cxn ang="0">
                <a:pos x="connsiteX1" y="connsiteY1"/>
              </a:cxn>
              <a:cxn ang="0">
                <a:pos x="connsiteX2" y="connsiteY2"/>
              </a:cxn>
              <a:cxn ang="0">
                <a:pos x="connsiteX3" y="connsiteY3"/>
              </a:cxn>
            </a:cxnLst>
            <a:rect l="l" t="t" r="r" b="b"/>
            <a:pathLst>
              <a:path w="2426758" h="1569066">
                <a:moveTo>
                  <a:pt x="0" y="0"/>
                </a:moveTo>
                <a:lnTo>
                  <a:pt x="2426758" y="0"/>
                </a:lnTo>
                <a:lnTo>
                  <a:pt x="2426758" y="1569066"/>
                </a:lnTo>
                <a:lnTo>
                  <a:pt x="0" y="156906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zh-CN" altLang="en-US" sz="2700">
                <a:solidFill>
                  <a:schemeClr val="lt1"/>
                </a:solidFill>
              </a:defRPr>
            </a:lvl1pPr>
          </a:lstStyle>
          <a:p>
            <a:pPr marL="0" lvl="0" algn="ctr"/>
            <a:endParaRPr lang="zh-CN" altLang="en-US"/>
          </a:p>
        </p:txBody>
      </p:sp>
      <p:sp>
        <p:nvSpPr>
          <p:cNvPr id="21" name="图片占位符 20"/>
          <p:cNvSpPr>
            <a:spLocks noGrp="1"/>
          </p:cNvSpPr>
          <p:nvPr>
            <p:ph type="pic" sz="quarter" idx="14"/>
            <p:custDataLst>
              <p:tags r:id="rId17"/>
            </p:custDataLst>
          </p:nvPr>
        </p:nvSpPr>
        <p:spPr>
          <a:xfrm>
            <a:off x="5406527" y="5032250"/>
            <a:ext cx="3640137" cy="2353599"/>
          </a:xfrm>
          <a:custGeom>
            <a:avLst/>
            <a:gdLst>
              <a:gd name="connsiteX0" fmla="*/ 0 w 2426758"/>
              <a:gd name="connsiteY0" fmla="*/ 0 h 1569066"/>
              <a:gd name="connsiteX1" fmla="*/ 2426758 w 2426758"/>
              <a:gd name="connsiteY1" fmla="*/ 0 h 1569066"/>
              <a:gd name="connsiteX2" fmla="*/ 2426758 w 2426758"/>
              <a:gd name="connsiteY2" fmla="*/ 1569066 h 1569066"/>
              <a:gd name="connsiteX3" fmla="*/ 0 w 2426758"/>
              <a:gd name="connsiteY3" fmla="*/ 1569066 h 1569066"/>
            </a:gdLst>
            <a:ahLst/>
            <a:cxnLst>
              <a:cxn ang="0">
                <a:pos x="connsiteX0" y="connsiteY0"/>
              </a:cxn>
              <a:cxn ang="0">
                <a:pos x="connsiteX1" y="connsiteY1"/>
              </a:cxn>
              <a:cxn ang="0">
                <a:pos x="connsiteX2" y="connsiteY2"/>
              </a:cxn>
              <a:cxn ang="0">
                <a:pos x="connsiteX3" y="connsiteY3"/>
              </a:cxn>
            </a:cxnLst>
            <a:rect l="l" t="t" r="r" b="b"/>
            <a:pathLst>
              <a:path w="2426758" h="1569066">
                <a:moveTo>
                  <a:pt x="0" y="0"/>
                </a:moveTo>
                <a:lnTo>
                  <a:pt x="2426758" y="0"/>
                </a:lnTo>
                <a:lnTo>
                  <a:pt x="2426758" y="1569066"/>
                </a:lnTo>
                <a:lnTo>
                  <a:pt x="0" y="156906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zh-CN" altLang="en-US" sz="2700">
                <a:solidFill>
                  <a:schemeClr val="lt1"/>
                </a:solidFill>
              </a:defRPr>
            </a:lvl1pPr>
          </a:lstStyle>
          <a:p>
            <a:pPr marL="0" lvl="0" algn="ctr"/>
            <a:endParaRPr lang="zh-CN" altLang="en-US"/>
          </a:p>
        </p:txBody>
      </p:sp>
      <p:sp>
        <p:nvSpPr>
          <p:cNvPr id="23" name="图片占位符 22"/>
          <p:cNvSpPr>
            <a:spLocks noGrp="1"/>
          </p:cNvSpPr>
          <p:nvPr>
            <p:ph type="pic" sz="quarter" idx="15"/>
            <p:custDataLst>
              <p:tags r:id="rId18"/>
            </p:custDataLst>
          </p:nvPr>
        </p:nvSpPr>
        <p:spPr>
          <a:xfrm>
            <a:off x="9229520" y="5032250"/>
            <a:ext cx="3640137" cy="2353599"/>
          </a:xfrm>
          <a:custGeom>
            <a:avLst/>
            <a:gdLst>
              <a:gd name="connsiteX0" fmla="*/ 0 w 2426758"/>
              <a:gd name="connsiteY0" fmla="*/ 0 h 1569066"/>
              <a:gd name="connsiteX1" fmla="*/ 2426758 w 2426758"/>
              <a:gd name="connsiteY1" fmla="*/ 0 h 1569066"/>
              <a:gd name="connsiteX2" fmla="*/ 2426758 w 2426758"/>
              <a:gd name="connsiteY2" fmla="*/ 1569066 h 1569066"/>
              <a:gd name="connsiteX3" fmla="*/ 0 w 2426758"/>
              <a:gd name="connsiteY3" fmla="*/ 1569066 h 1569066"/>
            </a:gdLst>
            <a:ahLst/>
            <a:cxnLst>
              <a:cxn ang="0">
                <a:pos x="connsiteX0" y="connsiteY0"/>
              </a:cxn>
              <a:cxn ang="0">
                <a:pos x="connsiteX1" y="connsiteY1"/>
              </a:cxn>
              <a:cxn ang="0">
                <a:pos x="connsiteX2" y="connsiteY2"/>
              </a:cxn>
              <a:cxn ang="0">
                <a:pos x="connsiteX3" y="connsiteY3"/>
              </a:cxn>
            </a:cxnLst>
            <a:rect l="l" t="t" r="r" b="b"/>
            <a:pathLst>
              <a:path w="2426758" h="1569066">
                <a:moveTo>
                  <a:pt x="0" y="0"/>
                </a:moveTo>
                <a:lnTo>
                  <a:pt x="2426758" y="0"/>
                </a:lnTo>
                <a:lnTo>
                  <a:pt x="2426758" y="1569066"/>
                </a:lnTo>
                <a:lnTo>
                  <a:pt x="0" y="156906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zh-CN" altLang="en-US" sz="2700">
                <a:solidFill>
                  <a:schemeClr val="lt1"/>
                </a:solidFill>
              </a:defRPr>
            </a:lvl1pPr>
          </a:lstStyle>
          <a:p>
            <a:pPr marL="0" lvl="0" algn="ctr"/>
            <a:endParaRPr lang="zh-CN" altLang="en-US"/>
          </a:p>
        </p:txBody>
      </p:sp>
      <p:sp>
        <p:nvSpPr>
          <p:cNvPr id="25" name="图片占位符 24"/>
          <p:cNvSpPr>
            <a:spLocks noGrp="1"/>
          </p:cNvSpPr>
          <p:nvPr>
            <p:ph type="pic" sz="quarter" idx="16"/>
            <p:custDataLst>
              <p:tags r:id="rId19"/>
            </p:custDataLst>
          </p:nvPr>
        </p:nvSpPr>
        <p:spPr>
          <a:xfrm>
            <a:off x="13052513" y="5032250"/>
            <a:ext cx="3640137" cy="2353599"/>
          </a:xfrm>
          <a:custGeom>
            <a:avLst/>
            <a:gdLst>
              <a:gd name="connsiteX0" fmla="*/ 0 w 2426758"/>
              <a:gd name="connsiteY0" fmla="*/ 0 h 1569066"/>
              <a:gd name="connsiteX1" fmla="*/ 2426758 w 2426758"/>
              <a:gd name="connsiteY1" fmla="*/ 0 h 1569066"/>
              <a:gd name="connsiteX2" fmla="*/ 2426758 w 2426758"/>
              <a:gd name="connsiteY2" fmla="*/ 1569066 h 1569066"/>
              <a:gd name="connsiteX3" fmla="*/ 0 w 2426758"/>
              <a:gd name="connsiteY3" fmla="*/ 1569066 h 1569066"/>
            </a:gdLst>
            <a:ahLst/>
            <a:cxnLst>
              <a:cxn ang="0">
                <a:pos x="connsiteX0" y="connsiteY0"/>
              </a:cxn>
              <a:cxn ang="0">
                <a:pos x="connsiteX1" y="connsiteY1"/>
              </a:cxn>
              <a:cxn ang="0">
                <a:pos x="connsiteX2" y="connsiteY2"/>
              </a:cxn>
              <a:cxn ang="0">
                <a:pos x="connsiteX3" y="connsiteY3"/>
              </a:cxn>
            </a:cxnLst>
            <a:rect l="l" t="t" r="r" b="b"/>
            <a:pathLst>
              <a:path w="2426758" h="1569066">
                <a:moveTo>
                  <a:pt x="0" y="0"/>
                </a:moveTo>
                <a:lnTo>
                  <a:pt x="2426758" y="0"/>
                </a:lnTo>
                <a:lnTo>
                  <a:pt x="2426758" y="1569066"/>
                </a:lnTo>
                <a:lnTo>
                  <a:pt x="0" y="156906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zh-CN" altLang="en-US" sz="2700">
                <a:solidFill>
                  <a:schemeClr val="lt1"/>
                </a:solidFill>
              </a:defRPr>
            </a:lvl1pPr>
          </a:lstStyle>
          <a:p>
            <a:pPr marL="0" lvl="0" algn="ct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chemeClr val="accent1">
            <a:lumMod val="75000"/>
          </a:schemeClr>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p:txBody>
          <a:bodyPr/>
          <a:lstStyle/>
          <a:p>
            <a:fld id="{FD09F86F-8E5C-40B8-A949-D54FBB5F2B4B}"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p:txBody>
          <a:bodyPr/>
          <a:lstStyle/>
          <a:p>
            <a:fld id="{ED112328-ABE9-426C-B94A-D5706604A918}" type="slidenum">
              <a:rPr lang="zh-CN" altLang="en-US" smtClean="0"/>
            </a:fld>
            <a:endParaRPr lang="zh-CN" altLang="en-US"/>
          </a:p>
        </p:txBody>
      </p:sp>
      <p:sp>
        <p:nvSpPr>
          <p:cNvPr id="2" name="PA-图片 12"/>
          <p:cNvSpPr/>
          <p:nvPr userDrawn="1">
            <p:custDataLst>
              <p:tags r:id="rId5"/>
            </p:custDataLst>
          </p:nvPr>
        </p:nvSpPr>
        <p:spPr>
          <a:xfrm>
            <a:off x="0" y="0"/>
            <a:ext cx="18288002" cy="5445533"/>
          </a:xfrm>
          <a:custGeom>
            <a:avLst/>
            <a:gdLst/>
            <a:ahLst/>
            <a:cxnLst/>
            <a:rect l="0" t="0" r="0" b="0"/>
            <a:pathLst>
              <a:path w="12192001" h="3630355">
                <a:moveTo>
                  <a:pt x="0" y="0"/>
                </a:moveTo>
                <a:lnTo>
                  <a:pt x="12192000" y="0"/>
                </a:lnTo>
                <a:lnTo>
                  <a:pt x="12192000" y="3630354"/>
                </a:lnTo>
                <a:lnTo>
                  <a:pt x="0" y="3630354"/>
                </a:lnTo>
                <a:close/>
              </a:path>
            </a:pathLst>
          </a:custGeom>
          <a:blipFill dpi="0" rotWithShape="1">
            <a:blip r:embed="rId6">
              <a:alphaModFix amt="33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75000"/>
          </a:schemeClr>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p:txBody>
          <a:bodyPr/>
          <a:lstStyle/>
          <a:p>
            <a:fld id="{FD09F86F-8E5C-40B8-A949-D54FBB5F2B4B}"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p:txBody>
          <a:bodyPr/>
          <a:lstStyle/>
          <a:p>
            <a:fld id="{ED112328-ABE9-426C-B94A-D5706604A918}" type="slidenum">
              <a:rPr lang="zh-CN" altLang="en-US" smtClean="0"/>
            </a:fld>
            <a:endParaRPr lang="zh-CN" altLang="en-US"/>
          </a:p>
        </p:txBody>
      </p:sp>
      <p:sp>
        <p:nvSpPr>
          <p:cNvPr id="2" name="PA-图片 12"/>
          <p:cNvSpPr/>
          <p:nvPr userDrawn="1">
            <p:custDataLst>
              <p:tags r:id="rId5"/>
            </p:custDataLst>
          </p:nvPr>
        </p:nvSpPr>
        <p:spPr>
          <a:xfrm>
            <a:off x="0" y="0"/>
            <a:ext cx="18288002" cy="5445533"/>
          </a:xfrm>
          <a:custGeom>
            <a:avLst/>
            <a:gdLst/>
            <a:ahLst/>
            <a:cxnLst/>
            <a:rect l="0" t="0" r="0" b="0"/>
            <a:pathLst>
              <a:path w="12192001" h="3630355">
                <a:moveTo>
                  <a:pt x="0" y="0"/>
                </a:moveTo>
                <a:lnTo>
                  <a:pt x="12192000" y="0"/>
                </a:lnTo>
                <a:lnTo>
                  <a:pt x="12192000" y="3630354"/>
                </a:lnTo>
                <a:lnTo>
                  <a:pt x="0" y="3630354"/>
                </a:lnTo>
                <a:close/>
              </a:path>
            </a:pathLst>
          </a:custGeom>
          <a:blipFill dpi="0" rotWithShape="1">
            <a:blip r:embed="rId6">
              <a:alphaModFix amt="33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7" name="缺角矩形 6"/>
          <p:cNvSpPr/>
          <p:nvPr userDrawn="1">
            <p:custDataLst>
              <p:tags r:id="rId7"/>
            </p:custDataLst>
          </p:nvPr>
        </p:nvSpPr>
        <p:spPr>
          <a:xfrm>
            <a:off x="319035" y="297683"/>
            <a:ext cx="17649930" cy="9691635"/>
          </a:xfrm>
          <a:prstGeom prst="plaque">
            <a:avLst>
              <a:gd name="adj" fmla="val 2554"/>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8" name="任意多边形: 形状 7"/>
          <p:cNvSpPr/>
          <p:nvPr userDrawn="1">
            <p:custDataLst>
              <p:tags r:id="rId8"/>
            </p:custDataLst>
          </p:nvPr>
        </p:nvSpPr>
        <p:spPr>
          <a:xfrm rot="10800000">
            <a:off x="16511151" y="297683"/>
            <a:ext cx="842579" cy="3521111"/>
          </a:xfrm>
          <a:custGeom>
            <a:avLst/>
            <a:gdLst>
              <a:gd name="connsiteX0" fmla="*/ 561719 w 561719"/>
              <a:gd name="connsiteY0" fmla="*/ 2347407 h 2347407"/>
              <a:gd name="connsiteX1" fmla="*/ 0 w 561719"/>
              <a:gd name="connsiteY1" fmla="*/ 2347407 h 2347407"/>
              <a:gd name="connsiteX2" fmla="*/ 0 w 561719"/>
              <a:gd name="connsiteY2" fmla="*/ 1910382 h 2347407"/>
              <a:gd name="connsiteX3" fmla="*/ 0 w 561719"/>
              <a:gd name="connsiteY3" fmla="*/ 1551920 h 2347407"/>
              <a:gd name="connsiteX4" fmla="*/ 0 w 561719"/>
              <a:gd name="connsiteY4" fmla="*/ 1426089 h 2347407"/>
              <a:gd name="connsiteX5" fmla="*/ 0 w 561719"/>
              <a:gd name="connsiteY5" fmla="*/ 1114895 h 2347407"/>
              <a:gd name="connsiteX6" fmla="*/ 0 w 561719"/>
              <a:gd name="connsiteY6" fmla="*/ 989064 h 2347407"/>
              <a:gd name="connsiteX7" fmla="*/ 0 w 561719"/>
              <a:gd name="connsiteY7" fmla="*/ 630602 h 2347407"/>
              <a:gd name="connsiteX8" fmla="*/ 0 w 561719"/>
              <a:gd name="connsiteY8" fmla="*/ 193577 h 2347407"/>
              <a:gd name="connsiteX9" fmla="*/ 38006 w 561719"/>
              <a:gd name="connsiteY9" fmla="*/ 155571 h 2347407"/>
              <a:gd name="connsiteX10" fmla="*/ 69548 w 561719"/>
              <a:gd name="connsiteY10" fmla="*/ 155571 h 2347407"/>
              <a:gd name="connsiteX11" fmla="*/ 77642 w 561719"/>
              <a:gd name="connsiteY11" fmla="*/ 115480 h 2347407"/>
              <a:gd name="connsiteX12" fmla="*/ 172872 w 561719"/>
              <a:gd name="connsiteY12" fmla="*/ 52357 h 2347407"/>
              <a:gd name="connsiteX13" fmla="*/ 241880 w 561719"/>
              <a:gd name="connsiteY13" fmla="*/ 52357 h 2347407"/>
              <a:gd name="connsiteX14" fmla="*/ 253417 w 561719"/>
              <a:gd name="connsiteY14" fmla="*/ 46811 h 2347407"/>
              <a:gd name="connsiteX15" fmla="*/ 279382 w 561719"/>
              <a:gd name="connsiteY15" fmla="*/ 15278 h 2347407"/>
              <a:gd name="connsiteX16" fmla="*/ 282467 w 561719"/>
              <a:gd name="connsiteY16" fmla="*/ 0 h 2347407"/>
              <a:gd name="connsiteX17" fmla="*/ 287460 w 561719"/>
              <a:gd name="connsiteY17" fmla="*/ 3683 h 2347407"/>
              <a:gd name="connsiteX18" fmla="*/ 290311 w 561719"/>
              <a:gd name="connsiteY18" fmla="*/ 17802 h 2347407"/>
              <a:gd name="connsiteX19" fmla="*/ 316277 w 561719"/>
              <a:gd name="connsiteY19" fmla="*/ 49334 h 2347407"/>
              <a:gd name="connsiteX20" fmla="*/ 322563 w 561719"/>
              <a:gd name="connsiteY20" fmla="*/ 52357 h 2347407"/>
              <a:gd name="connsiteX21" fmla="*/ 388847 w 561719"/>
              <a:gd name="connsiteY21" fmla="*/ 52357 h 2347407"/>
              <a:gd name="connsiteX22" fmla="*/ 484077 w 561719"/>
              <a:gd name="connsiteY22" fmla="*/ 115480 h 2347407"/>
              <a:gd name="connsiteX23" fmla="*/ 492171 w 561719"/>
              <a:gd name="connsiteY23" fmla="*/ 155571 h 2347407"/>
              <a:gd name="connsiteX24" fmla="*/ 523713 w 561719"/>
              <a:gd name="connsiteY24" fmla="*/ 155571 h 2347407"/>
              <a:gd name="connsiteX25" fmla="*/ 561719 w 561719"/>
              <a:gd name="connsiteY25" fmla="*/ 193577 h 2347407"/>
              <a:gd name="connsiteX26" fmla="*/ 561719 w 561719"/>
              <a:gd name="connsiteY26" fmla="*/ 630602 h 2347407"/>
              <a:gd name="connsiteX27" fmla="*/ 561719 w 561719"/>
              <a:gd name="connsiteY27" fmla="*/ 989064 h 2347407"/>
              <a:gd name="connsiteX28" fmla="*/ 561719 w 561719"/>
              <a:gd name="connsiteY28" fmla="*/ 1114895 h 2347407"/>
              <a:gd name="connsiteX29" fmla="*/ 561719 w 561719"/>
              <a:gd name="connsiteY29" fmla="*/ 1426089 h 2347407"/>
              <a:gd name="connsiteX30" fmla="*/ 561719 w 561719"/>
              <a:gd name="connsiteY30" fmla="*/ 1551920 h 2347407"/>
              <a:gd name="connsiteX31" fmla="*/ 561719 w 561719"/>
              <a:gd name="connsiteY31" fmla="*/ 1910382 h 234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61719" h="2347407">
                <a:moveTo>
                  <a:pt x="561719" y="2347407"/>
                </a:moveTo>
                <a:lnTo>
                  <a:pt x="0" y="2347407"/>
                </a:lnTo>
                <a:lnTo>
                  <a:pt x="0" y="1910382"/>
                </a:lnTo>
                <a:lnTo>
                  <a:pt x="0" y="1551920"/>
                </a:lnTo>
                <a:lnTo>
                  <a:pt x="0" y="1426089"/>
                </a:lnTo>
                <a:lnTo>
                  <a:pt x="0" y="1114895"/>
                </a:lnTo>
                <a:lnTo>
                  <a:pt x="0" y="989064"/>
                </a:lnTo>
                <a:lnTo>
                  <a:pt x="0" y="630602"/>
                </a:lnTo>
                <a:lnTo>
                  <a:pt x="0" y="193577"/>
                </a:lnTo>
                <a:cubicBezTo>
                  <a:pt x="0" y="172587"/>
                  <a:pt x="17016" y="155571"/>
                  <a:pt x="38006" y="155571"/>
                </a:cubicBezTo>
                <a:lnTo>
                  <a:pt x="69548" y="155571"/>
                </a:lnTo>
                <a:lnTo>
                  <a:pt x="77642" y="115480"/>
                </a:lnTo>
                <a:cubicBezTo>
                  <a:pt x="93331" y="78385"/>
                  <a:pt x="130062" y="52357"/>
                  <a:pt x="172872" y="52357"/>
                </a:cubicBezTo>
                <a:lnTo>
                  <a:pt x="241880" y="52357"/>
                </a:lnTo>
                <a:lnTo>
                  <a:pt x="253417" y="46811"/>
                </a:lnTo>
                <a:cubicBezTo>
                  <a:pt x="264855" y="39084"/>
                  <a:pt x="273942" y="28140"/>
                  <a:pt x="279382" y="15278"/>
                </a:cubicBezTo>
                <a:lnTo>
                  <a:pt x="282467" y="0"/>
                </a:lnTo>
                <a:lnTo>
                  <a:pt x="287460" y="3683"/>
                </a:lnTo>
                <a:lnTo>
                  <a:pt x="290311" y="17802"/>
                </a:lnTo>
                <a:cubicBezTo>
                  <a:pt x="295751" y="30664"/>
                  <a:pt x="304838" y="41607"/>
                  <a:pt x="316277" y="49334"/>
                </a:cubicBezTo>
                <a:lnTo>
                  <a:pt x="322563" y="52357"/>
                </a:lnTo>
                <a:lnTo>
                  <a:pt x="388847" y="52357"/>
                </a:lnTo>
                <a:cubicBezTo>
                  <a:pt x="431657" y="52357"/>
                  <a:pt x="468388" y="78385"/>
                  <a:pt x="484077" y="115480"/>
                </a:cubicBezTo>
                <a:lnTo>
                  <a:pt x="492171" y="155571"/>
                </a:lnTo>
                <a:lnTo>
                  <a:pt x="523713" y="155571"/>
                </a:lnTo>
                <a:cubicBezTo>
                  <a:pt x="544703" y="155571"/>
                  <a:pt x="561719" y="172587"/>
                  <a:pt x="561719" y="193577"/>
                </a:cubicBezTo>
                <a:lnTo>
                  <a:pt x="561719" y="630602"/>
                </a:lnTo>
                <a:lnTo>
                  <a:pt x="561719" y="989064"/>
                </a:lnTo>
                <a:lnTo>
                  <a:pt x="561719" y="1114895"/>
                </a:lnTo>
                <a:lnTo>
                  <a:pt x="561719" y="1426089"/>
                </a:lnTo>
                <a:lnTo>
                  <a:pt x="561719" y="1551920"/>
                </a:lnTo>
                <a:lnTo>
                  <a:pt x="561719" y="19103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700">
              <a:solidFill>
                <a:schemeClr val="accent2"/>
              </a:solidFill>
            </a:endParaRPr>
          </a:p>
        </p:txBody>
      </p:sp>
      <p:grpSp>
        <p:nvGrpSpPr>
          <p:cNvPr id="9" name="图形 34"/>
          <p:cNvGrpSpPr/>
          <p:nvPr userDrawn="1">
            <p:custDataLst>
              <p:tags r:id="rId9"/>
            </p:custDataLst>
          </p:nvPr>
        </p:nvGrpSpPr>
        <p:grpSpPr>
          <a:xfrm>
            <a:off x="16680660" y="2996759"/>
            <a:ext cx="457550" cy="457550"/>
            <a:chOff x="3729037" y="1481137"/>
            <a:chExt cx="4448175" cy="4448175"/>
          </a:xfrm>
        </p:grpSpPr>
        <p:sp>
          <p:nvSpPr>
            <p:cNvPr id="10" name="任意多边形: 形状 9"/>
            <p:cNvSpPr/>
            <p:nvPr>
              <p:custDataLst>
                <p:tags r:id="rId10"/>
              </p:custDataLst>
            </p:nvPr>
          </p:nvSpPr>
          <p:spPr>
            <a:xfrm>
              <a:off x="3729037" y="1481137"/>
              <a:ext cx="4448175" cy="4448175"/>
            </a:xfrm>
            <a:custGeom>
              <a:avLst/>
              <a:gdLst>
                <a:gd name="connsiteX0" fmla="*/ 0 w 4448175"/>
                <a:gd name="connsiteY0" fmla="*/ 2224088 h 4448175"/>
                <a:gd name="connsiteX1" fmla="*/ 2224088 w 4448175"/>
                <a:gd name="connsiteY1" fmla="*/ 0 h 4448175"/>
                <a:gd name="connsiteX2" fmla="*/ 4448175 w 4448175"/>
                <a:gd name="connsiteY2" fmla="*/ 2224088 h 4448175"/>
                <a:gd name="connsiteX3" fmla="*/ 2224088 w 4448175"/>
                <a:gd name="connsiteY3" fmla="*/ 4448175 h 4448175"/>
                <a:gd name="connsiteX4" fmla="*/ 0 w 4448175"/>
                <a:gd name="connsiteY4" fmla="*/ 2224088 h 4448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8175" h="4448175">
                  <a:moveTo>
                    <a:pt x="0" y="2224088"/>
                  </a:moveTo>
                  <a:cubicBezTo>
                    <a:pt x="0" y="995763"/>
                    <a:pt x="995763" y="0"/>
                    <a:pt x="2224088" y="0"/>
                  </a:cubicBezTo>
                  <a:cubicBezTo>
                    <a:pt x="3452413" y="0"/>
                    <a:pt x="4448175" y="995763"/>
                    <a:pt x="4448175" y="2224088"/>
                  </a:cubicBezTo>
                  <a:cubicBezTo>
                    <a:pt x="4448175" y="3452413"/>
                    <a:pt x="3452413" y="4448175"/>
                    <a:pt x="2224088" y="4448175"/>
                  </a:cubicBezTo>
                  <a:cubicBezTo>
                    <a:pt x="995763" y="4448175"/>
                    <a:pt x="0" y="3452413"/>
                    <a:pt x="0" y="2224088"/>
                  </a:cubicBezTo>
                  <a:close/>
                </a:path>
              </a:pathLst>
            </a:custGeom>
            <a:noFill/>
            <a:ln w="19050" cap="flat">
              <a:solidFill>
                <a:schemeClr val="bg1"/>
              </a:solidFill>
              <a:prstDash val="solid"/>
              <a:miter/>
            </a:ln>
          </p:spPr>
          <p:txBody>
            <a:bodyPr rtlCol="0" anchor="ctr"/>
            <a:lstStyle/>
            <a:p>
              <a:endParaRPr lang="zh-CN" altLang="en-US" sz="2700"/>
            </a:p>
          </p:txBody>
        </p:sp>
        <p:sp>
          <p:nvSpPr>
            <p:cNvPr id="11" name="任意多边形: 形状 10"/>
            <p:cNvSpPr/>
            <p:nvPr>
              <p:custDataLst>
                <p:tags r:id="rId11"/>
              </p:custDataLst>
            </p:nvPr>
          </p:nvSpPr>
          <p:spPr>
            <a:xfrm>
              <a:off x="4048125" y="1790700"/>
              <a:ext cx="3810000" cy="3810000"/>
            </a:xfrm>
            <a:custGeom>
              <a:avLst/>
              <a:gdLst>
                <a:gd name="connsiteX0" fmla="*/ 1100614 w 3810000"/>
                <a:gd name="connsiteY0" fmla="*/ 2192665 h 3810000"/>
                <a:gd name="connsiteX1" fmla="*/ 2690193 w 3810000"/>
                <a:gd name="connsiteY1" fmla="*/ 2192665 h 3810000"/>
                <a:gd name="connsiteX2" fmla="*/ 2690193 w 3810000"/>
                <a:gd name="connsiteY2" fmla="*/ 2451421 h 3810000"/>
                <a:gd name="connsiteX3" fmla="*/ 1100614 w 3810000"/>
                <a:gd name="connsiteY3" fmla="*/ 2451421 h 3810000"/>
                <a:gd name="connsiteX4" fmla="*/ 469478 w 3810000"/>
                <a:gd name="connsiteY4" fmla="*/ 1763258 h 3810000"/>
                <a:gd name="connsiteX5" fmla="*/ 3345142 w 3810000"/>
                <a:gd name="connsiteY5" fmla="*/ 1763258 h 3810000"/>
                <a:gd name="connsiteX6" fmla="*/ 3345142 w 3810000"/>
                <a:gd name="connsiteY6" fmla="*/ 2022015 h 3810000"/>
                <a:gd name="connsiteX7" fmla="*/ 469478 w 3810000"/>
                <a:gd name="connsiteY7" fmla="*/ 2022015 h 3810000"/>
                <a:gd name="connsiteX8" fmla="*/ 1100614 w 3810000"/>
                <a:gd name="connsiteY8" fmla="*/ 1347016 h 3810000"/>
                <a:gd name="connsiteX9" fmla="*/ 2690193 w 3810000"/>
                <a:gd name="connsiteY9" fmla="*/ 1347016 h 3810000"/>
                <a:gd name="connsiteX10" fmla="*/ 2690193 w 3810000"/>
                <a:gd name="connsiteY10" fmla="*/ 1605772 h 3810000"/>
                <a:gd name="connsiteX11" fmla="*/ 1100614 w 3810000"/>
                <a:gd name="connsiteY11" fmla="*/ 1605772 h 3810000"/>
                <a:gd name="connsiteX12" fmla="*/ 1775622 w 3810000"/>
                <a:gd name="connsiteY12" fmla="*/ 233496 h 3810000"/>
                <a:gd name="connsiteX13" fmla="*/ 1733426 w 3810000"/>
                <a:gd name="connsiteY13" fmla="*/ 235620 h 3810000"/>
                <a:gd name="connsiteX14" fmla="*/ 343357 w 3810000"/>
                <a:gd name="connsiteY14" fmla="*/ 1289704 h 3810000"/>
                <a:gd name="connsiteX15" fmla="*/ 319040 w 3810000"/>
                <a:gd name="connsiteY15" fmla="*/ 1360846 h 3810000"/>
                <a:gd name="connsiteX16" fmla="*/ 871738 w 3810000"/>
                <a:gd name="connsiteY16" fmla="*/ 1360846 h 3810000"/>
                <a:gd name="connsiteX17" fmla="*/ 871738 w 3810000"/>
                <a:gd name="connsiteY17" fmla="*/ 1619602 h 3810000"/>
                <a:gd name="connsiteX18" fmla="*/ 252374 w 3810000"/>
                <a:gd name="connsiteY18" fmla="*/ 1619602 h 3810000"/>
                <a:gd name="connsiteX19" fmla="*/ 234582 w 3810000"/>
                <a:gd name="connsiteY19" fmla="*/ 1744018 h 3810000"/>
                <a:gd name="connsiteX20" fmla="*/ 226962 w 3810000"/>
                <a:gd name="connsiteY20" fmla="*/ 1905000 h 3810000"/>
                <a:gd name="connsiteX21" fmla="*/ 234582 w 3810000"/>
                <a:gd name="connsiteY21" fmla="*/ 2065982 h 3810000"/>
                <a:gd name="connsiteX22" fmla="*/ 248841 w 3810000"/>
                <a:gd name="connsiteY22" fmla="*/ 2165661 h 3810000"/>
                <a:gd name="connsiteX23" fmla="*/ 871738 w 3810000"/>
                <a:gd name="connsiteY23" fmla="*/ 2165661 h 3810000"/>
                <a:gd name="connsiteX24" fmla="*/ 871738 w 3810000"/>
                <a:gd name="connsiteY24" fmla="*/ 2424418 h 3810000"/>
                <a:gd name="connsiteX25" fmla="*/ 310591 w 3810000"/>
                <a:gd name="connsiteY25" fmla="*/ 2424418 h 3810000"/>
                <a:gd name="connsiteX26" fmla="*/ 343357 w 3810000"/>
                <a:gd name="connsiteY26" fmla="*/ 2520296 h 3810000"/>
                <a:gd name="connsiteX27" fmla="*/ 1733426 w 3810000"/>
                <a:gd name="connsiteY27" fmla="*/ 3574380 h 3810000"/>
                <a:gd name="connsiteX28" fmla="*/ 1775622 w 3810000"/>
                <a:gd name="connsiteY28" fmla="*/ 3576504 h 3810000"/>
                <a:gd name="connsiteX29" fmla="*/ 1775622 w 3810000"/>
                <a:gd name="connsiteY29" fmla="*/ 2874235 h 3810000"/>
                <a:gd name="connsiteX30" fmla="*/ 1217962 w 3810000"/>
                <a:gd name="connsiteY30" fmla="*/ 2874235 h 3810000"/>
                <a:gd name="connsiteX31" fmla="*/ 1222915 w 3810000"/>
                <a:gd name="connsiteY31" fmla="*/ 2878236 h 3810000"/>
                <a:gd name="connsiteX32" fmla="*/ 1510093 w 3810000"/>
                <a:gd name="connsiteY32" fmla="*/ 3026169 h 3810000"/>
                <a:gd name="connsiteX33" fmla="*/ 1556232 w 3810000"/>
                <a:gd name="connsiteY33" fmla="*/ 3039570 h 3810000"/>
                <a:gd name="connsiteX34" fmla="*/ 1501626 w 3810000"/>
                <a:gd name="connsiteY34" fmla="*/ 3318348 h 3810000"/>
                <a:gd name="connsiteX35" fmla="*/ 1365532 w 3810000"/>
                <a:gd name="connsiteY35" fmla="*/ 3274200 h 3810000"/>
                <a:gd name="connsiteX36" fmla="*/ 685019 w 3810000"/>
                <a:gd name="connsiteY36" fmla="*/ 2727589 h 3810000"/>
                <a:gd name="connsiteX37" fmla="*/ 616915 w 3810000"/>
                <a:gd name="connsiteY37" fmla="*/ 2615479 h 3810000"/>
                <a:gd name="connsiteX38" fmla="*/ 954043 w 3810000"/>
                <a:gd name="connsiteY38" fmla="*/ 2615479 h 3810000"/>
                <a:gd name="connsiteX39" fmla="*/ 954043 w 3810000"/>
                <a:gd name="connsiteY39" fmla="*/ 2615479 h 3810000"/>
                <a:gd name="connsiteX40" fmla="*/ 2845385 w 3810000"/>
                <a:gd name="connsiteY40" fmla="*/ 2615479 h 3810000"/>
                <a:gd name="connsiteX41" fmla="*/ 2845385 w 3810000"/>
                <a:gd name="connsiteY41" fmla="*/ 2629624 h 3810000"/>
                <a:gd name="connsiteX42" fmla="*/ 2855966 w 3810000"/>
                <a:gd name="connsiteY42" fmla="*/ 2615479 h 3810000"/>
                <a:gd name="connsiteX43" fmla="*/ 3193094 w 3810000"/>
                <a:gd name="connsiteY43" fmla="*/ 2615479 h 3810000"/>
                <a:gd name="connsiteX44" fmla="*/ 3124981 w 3810000"/>
                <a:gd name="connsiteY44" fmla="*/ 2727589 h 3810000"/>
                <a:gd name="connsiteX45" fmla="*/ 2444468 w 3810000"/>
                <a:gd name="connsiteY45" fmla="*/ 3274200 h 3810000"/>
                <a:gd name="connsiteX46" fmla="*/ 2292563 w 3810000"/>
                <a:gd name="connsiteY46" fmla="*/ 3323482 h 3810000"/>
                <a:gd name="connsiteX47" fmla="*/ 2245195 w 3810000"/>
                <a:gd name="connsiteY47" fmla="*/ 3042057 h 3810000"/>
                <a:gd name="connsiteX48" fmla="*/ 2299907 w 3810000"/>
                <a:gd name="connsiteY48" fmla="*/ 3026169 h 3810000"/>
                <a:gd name="connsiteX49" fmla="*/ 2587085 w 3810000"/>
                <a:gd name="connsiteY49" fmla="*/ 2878236 h 3810000"/>
                <a:gd name="connsiteX50" fmla="*/ 2592038 w 3810000"/>
                <a:gd name="connsiteY50" fmla="*/ 2874235 h 3810000"/>
                <a:gd name="connsiteX51" fmla="*/ 2034378 w 3810000"/>
                <a:gd name="connsiteY51" fmla="*/ 2874235 h 3810000"/>
                <a:gd name="connsiteX52" fmla="*/ 2034378 w 3810000"/>
                <a:gd name="connsiteY52" fmla="*/ 3576504 h 3810000"/>
                <a:gd name="connsiteX53" fmla="*/ 2076574 w 3810000"/>
                <a:gd name="connsiteY53" fmla="*/ 3574380 h 3810000"/>
                <a:gd name="connsiteX54" fmla="*/ 3466643 w 3810000"/>
                <a:gd name="connsiteY54" fmla="*/ 2520296 h 3810000"/>
                <a:gd name="connsiteX55" fmla="*/ 3499409 w 3810000"/>
                <a:gd name="connsiteY55" fmla="*/ 2424418 h 3810000"/>
                <a:gd name="connsiteX56" fmla="*/ 2919080 w 3810000"/>
                <a:gd name="connsiteY56" fmla="*/ 2424418 h 3810000"/>
                <a:gd name="connsiteX57" fmla="*/ 2919080 w 3810000"/>
                <a:gd name="connsiteY57" fmla="*/ 2165661 h 3810000"/>
                <a:gd name="connsiteX58" fmla="*/ 3561160 w 3810000"/>
                <a:gd name="connsiteY58" fmla="*/ 2165661 h 3810000"/>
                <a:gd name="connsiteX59" fmla="*/ 3575419 w 3810000"/>
                <a:gd name="connsiteY59" fmla="*/ 2065982 h 3810000"/>
                <a:gd name="connsiteX60" fmla="*/ 3583038 w 3810000"/>
                <a:gd name="connsiteY60" fmla="*/ 1905000 h 3810000"/>
                <a:gd name="connsiteX61" fmla="*/ 3575419 w 3810000"/>
                <a:gd name="connsiteY61" fmla="*/ 1744018 h 3810000"/>
                <a:gd name="connsiteX62" fmla="*/ 3557626 w 3810000"/>
                <a:gd name="connsiteY62" fmla="*/ 1619602 h 3810000"/>
                <a:gd name="connsiteX63" fmla="*/ 2919080 w 3810000"/>
                <a:gd name="connsiteY63" fmla="*/ 1619602 h 3810000"/>
                <a:gd name="connsiteX64" fmla="*/ 2919080 w 3810000"/>
                <a:gd name="connsiteY64" fmla="*/ 1360846 h 3810000"/>
                <a:gd name="connsiteX65" fmla="*/ 3490960 w 3810000"/>
                <a:gd name="connsiteY65" fmla="*/ 1360846 h 3810000"/>
                <a:gd name="connsiteX66" fmla="*/ 3466643 w 3810000"/>
                <a:gd name="connsiteY66" fmla="*/ 1289704 h 3810000"/>
                <a:gd name="connsiteX67" fmla="*/ 2076574 w 3810000"/>
                <a:gd name="connsiteY67" fmla="*/ 235620 h 3810000"/>
                <a:gd name="connsiteX68" fmla="*/ 2034378 w 3810000"/>
                <a:gd name="connsiteY68" fmla="*/ 233496 h 3810000"/>
                <a:gd name="connsiteX69" fmla="*/ 2034378 w 3810000"/>
                <a:gd name="connsiteY69" fmla="*/ 924201 h 3810000"/>
                <a:gd name="connsiteX70" fmla="*/ 2574588 w 3810000"/>
                <a:gd name="connsiteY70" fmla="*/ 924201 h 3810000"/>
                <a:gd name="connsiteX71" fmla="*/ 2449201 w 3810000"/>
                <a:gd name="connsiteY71" fmla="*/ 848297 h 3810000"/>
                <a:gd name="connsiteX72" fmla="*/ 2299907 w 3810000"/>
                <a:gd name="connsiteY72" fmla="*/ 783841 h 3810000"/>
                <a:gd name="connsiteX73" fmla="*/ 2231146 w 3810000"/>
                <a:gd name="connsiteY73" fmla="*/ 763857 h 3810000"/>
                <a:gd name="connsiteX74" fmla="*/ 2285895 w 3810000"/>
                <a:gd name="connsiteY74" fmla="*/ 484356 h 3810000"/>
                <a:gd name="connsiteX75" fmla="*/ 2444468 w 3810000"/>
                <a:gd name="connsiteY75" fmla="*/ 535800 h 3810000"/>
                <a:gd name="connsiteX76" fmla="*/ 3124981 w 3810000"/>
                <a:gd name="connsiteY76" fmla="*/ 1082412 h 3810000"/>
                <a:gd name="connsiteX77" fmla="*/ 3186065 w 3810000"/>
                <a:gd name="connsiteY77" fmla="*/ 1182958 h 3810000"/>
                <a:gd name="connsiteX78" fmla="*/ 2847308 w 3810000"/>
                <a:gd name="connsiteY78" fmla="*/ 1182958 h 3810000"/>
                <a:gd name="connsiteX79" fmla="*/ 2845385 w 3810000"/>
                <a:gd name="connsiteY79" fmla="*/ 1180386 h 3810000"/>
                <a:gd name="connsiteX80" fmla="*/ 2845385 w 3810000"/>
                <a:gd name="connsiteY80" fmla="*/ 1182958 h 3810000"/>
                <a:gd name="connsiteX81" fmla="*/ 980818 w 3810000"/>
                <a:gd name="connsiteY81" fmla="*/ 1182958 h 3810000"/>
                <a:gd name="connsiteX82" fmla="*/ 980818 w 3810000"/>
                <a:gd name="connsiteY82" fmla="*/ 1158716 h 3810000"/>
                <a:gd name="connsiteX83" fmla="*/ 962692 w 3810000"/>
                <a:gd name="connsiteY83" fmla="*/ 1182958 h 3810000"/>
                <a:gd name="connsiteX84" fmla="*/ 623935 w 3810000"/>
                <a:gd name="connsiteY84" fmla="*/ 1182958 h 3810000"/>
                <a:gd name="connsiteX85" fmla="*/ 685019 w 3810000"/>
                <a:gd name="connsiteY85" fmla="*/ 1082412 h 3810000"/>
                <a:gd name="connsiteX86" fmla="*/ 1365532 w 3810000"/>
                <a:gd name="connsiteY86" fmla="*/ 535800 h 3810000"/>
                <a:gd name="connsiteX87" fmla="*/ 1515027 w 3810000"/>
                <a:gd name="connsiteY87" fmla="*/ 487299 h 3810000"/>
                <a:gd name="connsiteX88" fmla="*/ 1562386 w 3810000"/>
                <a:gd name="connsiteY88" fmla="*/ 768648 h 3810000"/>
                <a:gd name="connsiteX89" fmla="*/ 1510093 w 3810000"/>
                <a:gd name="connsiteY89" fmla="*/ 783841 h 3810000"/>
                <a:gd name="connsiteX90" fmla="*/ 1360799 w 3810000"/>
                <a:gd name="connsiteY90" fmla="*/ 848297 h 3810000"/>
                <a:gd name="connsiteX91" fmla="*/ 1235412 w 3810000"/>
                <a:gd name="connsiteY91" fmla="*/ 924201 h 3810000"/>
                <a:gd name="connsiteX92" fmla="*/ 1775622 w 3810000"/>
                <a:gd name="connsiteY92" fmla="*/ 924201 h 3810000"/>
                <a:gd name="connsiteX93" fmla="*/ 1905000 w 3810000"/>
                <a:gd name="connsiteY93" fmla="*/ 0 h 3810000"/>
                <a:gd name="connsiteX94" fmla="*/ 3810000 w 3810000"/>
                <a:gd name="connsiteY94" fmla="*/ 1905000 h 3810000"/>
                <a:gd name="connsiteX95" fmla="*/ 1905000 w 3810000"/>
                <a:gd name="connsiteY95" fmla="*/ 3810000 h 3810000"/>
                <a:gd name="connsiteX96" fmla="*/ 0 w 3810000"/>
                <a:gd name="connsiteY96" fmla="*/ 1905000 h 3810000"/>
                <a:gd name="connsiteX97" fmla="*/ 1905000 w 3810000"/>
                <a:gd name="connsiteY97"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810000" h="3810000">
                  <a:moveTo>
                    <a:pt x="1100614" y="2192665"/>
                  </a:moveTo>
                  <a:lnTo>
                    <a:pt x="2690193" y="2192665"/>
                  </a:lnTo>
                  <a:lnTo>
                    <a:pt x="2690193" y="2451421"/>
                  </a:lnTo>
                  <a:lnTo>
                    <a:pt x="1100614" y="2451421"/>
                  </a:lnTo>
                  <a:close/>
                  <a:moveTo>
                    <a:pt x="469478" y="1763258"/>
                  </a:moveTo>
                  <a:lnTo>
                    <a:pt x="3345142" y="1763258"/>
                  </a:lnTo>
                  <a:lnTo>
                    <a:pt x="3345142" y="2022015"/>
                  </a:lnTo>
                  <a:lnTo>
                    <a:pt x="469478" y="2022015"/>
                  </a:lnTo>
                  <a:close/>
                  <a:moveTo>
                    <a:pt x="1100614" y="1347016"/>
                  </a:moveTo>
                  <a:lnTo>
                    <a:pt x="2690193" y="1347016"/>
                  </a:lnTo>
                  <a:lnTo>
                    <a:pt x="2690193" y="1605772"/>
                  </a:lnTo>
                  <a:lnTo>
                    <a:pt x="1100614" y="1605772"/>
                  </a:lnTo>
                  <a:close/>
                  <a:moveTo>
                    <a:pt x="1775622" y="233496"/>
                  </a:moveTo>
                  <a:lnTo>
                    <a:pt x="1733426" y="235620"/>
                  </a:lnTo>
                  <a:cubicBezTo>
                    <a:pt x="1098814" y="300076"/>
                    <a:pt x="568728" y="718156"/>
                    <a:pt x="343357" y="1289704"/>
                  </a:cubicBezTo>
                  <a:lnTo>
                    <a:pt x="319040" y="1360846"/>
                  </a:lnTo>
                  <a:lnTo>
                    <a:pt x="871738" y="1360846"/>
                  </a:lnTo>
                  <a:lnTo>
                    <a:pt x="871738" y="1619602"/>
                  </a:lnTo>
                  <a:lnTo>
                    <a:pt x="252374" y="1619602"/>
                  </a:lnTo>
                  <a:lnTo>
                    <a:pt x="234582" y="1744018"/>
                  </a:lnTo>
                  <a:cubicBezTo>
                    <a:pt x="229543" y="1796996"/>
                    <a:pt x="226962" y="1850698"/>
                    <a:pt x="226962" y="1905000"/>
                  </a:cubicBezTo>
                  <a:cubicBezTo>
                    <a:pt x="226962" y="1959302"/>
                    <a:pt x="229543" y="2013004"/>
                    <a:pt x="234582" y="2065982"/>
                  </a:cubicBezTo>
                  <a:lnTo>
                    <a:pt x="248841" y="2165661"/>
                  </a:lnTo>
                  <a:lnTo>
                    <a:pt x="871738" y="2165661"/>
                  </a:lnTo>
                  <a:lnTo>
                    <a:pt x="871738" y="2424418"/>
                  </a:lnTo>
                  <a:lnTo>
                    <a:pt x="310591" y="2424418"/>
                  </a:lnTo>
                  <a:lnTo>
                    <a:pt x="343357" y="2520296"/>
                  </a:lnTo>
                  <a:cubicBezTo>
                    <a:pt x="568728" y="3091844"/>
                    <a:pt x="1098814" y="3509924"/>
                    <a:pt x="1733426" y="3574380"/>
                  </a:cubicBezTo>
                  <a:lnTo>
                    <a:pt x="1775622" y="3576504"/>
                  </a:lnTo>
                  <a:lnTo>
                    <a:pt x="1775622" y="2874235"/>
                  </a:lnTo>
                  <a:lnTo>
                    <a:pt x="1217962" y="2874235"/>
                  </a:lnTo>
                  <a:lnTo>
                    <a:pt x="1222915" y="2878236"/>
                  </a:lnTo>
                  <a:cubicBezTo>
                    <a:pt x="1310669" y="2939853"/>
                    <a:pt x="1407128" y="2989898"/>
                    <a:pt x="1510093" y="3026169"/>
                  </a:cubicBezTo>
                  <a:lnTo>
                    <a:pt x="1556232" y="3039570"/>
                  </a:lnTo>
                  <a:lnTo>
                    <a:pt x="1501626" y="3318348"/>
                  </a:lnTo>
                  <a:lnTo>
                    <a:pt x="1365532" y="3274200"/>
                  </a:lnTo>
                  <a:cubicBezTo>
                    <a:pt x="1087136" y="3164424"/>
                    <a:pt x="850268" y="2972191"/>
                    <a:pt x="685019" y="2727589"/>
                  </a:cubicBezTo>
                  <a:lnTo>
                    <a:pt x="616915" y="2615479"/>
                  </a:lnTo>
                  <a:lnTo>
                    <a:pt x="954043" y="2615479"/>
                  </a:lnTo>
                  <a:lnTo>
                    <a:pt x="954043" y="2615479"/>
                  </a:lnTo>
                  <a:lnTo>
                    <a:pt x="2845385" y="2615479"/>
                  </a:lnTo>
                  <a:lnTo>
                    <a:pt x="2845385" y="2629624"/>
                  </a:lnTo>
                  <a:lnTo>
                    <a:pt x="2855966" y="2615479"/>
                  </a:lnTo>
                  <a:lnTo>
                    <a:pt x="3193094" y="2615479"/>
                  </a:lnTo>
                  <a:lnTo>
                    <a:pt x="3124981" y="2727589"/>
                  </a:lnTo>
                  <a:cubicBezTo>
                    <a:pt x="2959742" y="2972191"/>
                    <a:pt x="2722874" y="3164424"/>
                    <a:pt x="2444468" y="3274200"/>
                  </a:cubicBezTo>
                  <a:lnTo>
                    <a:pt x="2292563" y="3323482"/>
                  </a:lnTo>
                  <a:lnTo>
                    <a:pt x="2245195" y="3042057"/>
                  </a:lnTo>
                  <a:lnTo>
                    <a:pt x="2299907" y="3026169"/>
                  </a:lnTo>
                  <a:cubicBezTo>
                    <a:pt x="2402872" y="2989898"/>
                    <a:pt x="2499331" y="2939853"/>
                    <a:pt x="2587085" y="2878236"/>
                  </a:cubicBezTo>
                  <a:lnTo>
                    <a:pt x="2592038" y="2874235"/>
                  </a:lnTo>
                  <a:lnTo>
                    <a:pt x="2034378" y="2874235"/>
                  </a:lnTo>
                  <a:lnTo>
                    <a:pt x="2034378" y="3576504"/>
                  </a:lnTo>
                  <a:lnTo>
                    <a:pt x="2076574" y="3574380"/>
                  </a:lnTo>
                  <a:cubicBezTo>
                    <a:pt x="2711186" y="3509924"/>
                    <a:pt x="3241272" y="3091844"/>
                    <a:pt x="3466643" y="2520296"/>
                  </a:cubicBezTo>
                  <a:lnTo>
                    <a:pt x="3499409" y="2424418"/>
                  </a:lnTo>
                  <a:lnTo>
                    <a:pt x="2919080" y="2424418"/>
                  </a:lnTo>
                  <a:lnTo>
                    <a:pt x="2919080" y="2165661"/>
                  </a:lnTo>
                  <a:lnTo>
                    <a:pt x="3561160" y="2165661"/>
                  </a:lnTo>
                  <a:lnTo>
                    <a:pt x="3575419" y="2065982"/>
                  </a:lnTo>
                  <a:cubicBezTo>
                    <a:pt x="3580457" y="2013004"/>
                    <a:pt x="3583038" y="1959302"/>
                    <a:pt x="3583038" y="1905000"/>
                  </a:cubicBezTo>
                  <a:cubicBezTo>
                    <a:pt x="3583038" y="1850698"/>
                    <a:pt x="3580457" y="1796996"/>
                    <a:pt x="3575419" y="1744018"/>
                  </a:cubicBezTo>
                  <a:lnTo>
                    <a:pt x="3557626" y="1619602"/>
                  </a:lnTo>
                  <a:lnTo>
                    <a:pt x="2919080" y="1619602"/>
                  </a:lnTo>
                  <a:lnTo>
                    <a:pt x="2919080" y="1360846"/>
                  </a:lnTo>
                  <a:lnTo>
                    <a:pt x="3490960" y="1360846"/>
                  </a:lnTo>
                  <a:lnTo>
                    <a:pt x="3466643" y="1289704"/>
                  </a:lnTo>
                  <a:cubicBezTo>
                    <a:pt x="3241272" y="718156"/>
                    <a:pt x="2711186" y="300076"/>
                    <a:pt x="2076574" y="235620"/>
                  </a:cubicBezTo>
                  <a:lnTo>
                    <a:pt x="2034378" y="233496"/>
                  </a:lnTo>
                  <a:lnTo>
                    <a:pt x="2034378" y="924201"/>
                  </a:lnTo>
                  <a:lnTo>
                    <a:pt x="2574588" y="924201"/>
                  </a:lnTo>
                  <a:lnTo>
                    <a:pt x="2449201" y="848297"/>
                  </a:lnTo>
                  <a:cubicBezTo>
                    <a:pt x="2401243" y="823551"/>
                    <a:pt x="2351389" y="801967"/>
                    <a:pt x="2299907" y="783841"/>
                  </a:cubicBezTo>
                  <a:lnTo>
                    <a:pt x="2231146" y="763857"/>
                  </a:lnTo>
                  <a:lnTo>
                    <a:pt x="2285895" y="484356"/>
                  </a:lnTo>
                  <a:lnTo>
                    <a:pt x="2444468" y="535800"/>
                  </a:lnTo>
                  <a:cubicBezTo>
                    <a:pt x="2722874" y="645585"/>
                    <a:pt x="2959742" y="837819"/>
                    <a:pt x="3124981" y="1082412"/>
                  </a:cubicBezTo>
                  <a:lnTo>
                    <a:pt x="3186065" y="1182958"/>
                  </a:lnTo>
                  <a:lnTo>
                    <a:pt x="2847308" y="1182958"/>
                  </a:lnTo>
                  <a:lnTo>
                    <a:pt x="2845385" y="1180386"/>
                  </a:lnTo>
                  <a:lnTo>
                    <a:pt x="2845385" y="1182958"/>
                  </a:lnTo>
                  <a:lnTo>
                    <a:pt x="980818" y="1182958"/>
                  </a:lnTo>
                  <a:lnTo>
                    <a:pt x="980818" y="1158716"/>
                  </a:lnTo>
                  <a:lnTo>
                    <a:pt x="962692" y="1182958"/>
                  </a:lnTo>
                  <a:lnTo>
                    <a:pt x="623935" y="1182958"/>
                  </a:lnTo>
                  <a:lnTo>
                    <a:pt x="685019" y="1082412"/>
                  </a:lnTo>
                  <a:cubicBezTo>
                    <a:pt x="850268" y="837819"/>
                    <a:pt x="1087136" y="645585"/>
                    <a:pt x="1365532" y="535800"/>
                  </a:cubicBezTo>
                  <a:lnTo>
                    <a:pt x="1515027" y="487299"/>
                  </a:lnTo>
                  <a:lnTo>
                    <a:pt x="1562386" y="768648"/>
                  </a:lnTo>
                  <a:lnTo>
                    <a:pt x="1510093" y="783841"/>
                  </a:lnTo>
                  <a:cubicBezTo>
                    <a:pt x="1458611" y="801967"/>
                    <a:pt x="1408757" y="823551"/>
                    <a:pt x="1360799" y="848297"/>
                  </a:cubicBezTo>
                  <a:lnTo>
                    <a:pt x="1235412" y="924201"/>
                  </a:lnTo>
                  <a:lnTo>
                    <a:pt x="1775622" y="924201"/>
                  </a:lnTo>
                  <a:close/>
                  <a:moveTo>
                    <a:pt x="1905000" y="0"/>
                  </a:moveTo>
                  <a:cubicBezTo>
                    <a:pt x="2957103" y="0"/>
                    <a:pt x="3810000" y="852897"/>
                    <a:pt x="3810000" y="1905000"/>
                  </a:cubicBezTo>
                  <a:cubicBezTo>
                    <a:pt x="3810000" y="2957103"/>
                    <a:pt x="2957103" y="3810000"/>
                    <a:pt x="1905000" y="3810000"/>
                  </a:cubicBezTo>
                  <a:cubicBezTo>
                    <a:pt x="852897" y="3810000"/>
                    <a:pt x="0" y="2957103"/>
                    <a:pt x="0" y="1905000"/>
                  </a:cubicBezTo>
                  <a:cubicBezTo>
                    <a:pt x="0" y="852897"/>
                    <a:pt x="852897" y="0"/>
                    <a:pt x="1905000" y="0"/>
                  </a:cubicBezTo>
                  <a:close/>
                </a:path>
              </a:pathLst>
            </a:custGeom>
            <a:solidFill>
              <a:schemeClr val="bg1"/>
            </a:solidFill>
            <a:ln w="9525" cap="flat">
              <a:noFill/>
              <a:prstDash val="solid"/>
              <a:miter/>
            </a:ln>
          </p:spPr>
          <p:txBody>
            <a:bodyPr rtlCol="0" anchor="ctr"/>
            <a:lstStyle/>
            <a:p>
              <a:endParaRPr lang="zh-CN" altLang="en-US" sz="2700"/>
            </a:p>
          </p:txBody>
        </p:sp>
      </p:gr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0_标题幻灯片">
    <p:bg>
      <p:bgPr>
        <a:solidFill>
          <a:schemeClr val="accent2"/>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p:txBody>
          <a:bodyPr/>
          <a:lstStyle/>
          <a:p>
            <a:fld id="{FD09F86F-8E5C-40B8-A949-D54FBB5F2B4B}"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p:txBody>
          <a:bodyPr/>
          <a:lstStyle/>
          <a:p>
            <a:fld id="{ED112328-ABE9-426C-B94A-D5706604A918}" type="slidenum">
              <a:rPr lang="zh-CN" altLang="en-US" smtClean="0"/>
            </a:fld>
            <a:endParaRPr lang="zh-CN" altLang="en-US"/>
          </a:p>
        </p:txBody>
      </p:sp>
      <p:sp>
        <p:nvSpPr>
          <p:cNvPr id="3" name="PA-图片 12"/>
          <p:cNvSpPr/>
          <p:nvPr userDrawn="1">
            <p:custDataLst>
              <p:tags r:id="rId5"/>
            </p:custDataLst>
          </p:nvPr>
        </p:nvSpPr>
        <p:spPr>
          <a:xfrm>
            <a:off x="0" y="0"/>
            <a:ext cx="18288002" cy="5445533"/>
          </a:xfrm>
          <a:custGeom>
            <a:avLst/>
            <a:gdLst/>
            <a:ahLst/>
            <a:cxnLst/>
            <a:rect l="0" t="0" r="0" b="0"/>
            <a:pathLst>
              <a:path w="12192001" h="3630355">
                <a:moveTo>
                  <a:pt x="0" y="0"/>
                </a:moveTo>
                <a:lnTo>
                  <a:pt x="12192000" y="0"/>
                </a:lnTo>
                <a:lnTo>
                  <a:pt x="12192000" y="3630354"/>
                </a:lnTo>
                <a:lnTo>
                  <a:pt x="0" y="3630354"/>
                </a:lnTo>
                <a:close/>
              </a:path>
            </a:pathLst>
          </a:custGeom>
          <a:blipFill dpi="0" rotWithShape="1">
            <a:blip r:embed="rId6">
              <a:alphaModFix amt="33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7" name="缺角矩形 6"/>
          <p:cNvSpPr/>
          <p:nvPr userDrawn="1">
            <p:custDataLst>
              <p:tags r:id="rId7"/>
            </p:custDataLst>
          </p:nvPr>
        </p:nvSpPr>
        <p:spPr>
          <a:xfrm>
            <a:off x="319035" y="297683"/>
            <a:ext cx="17649930" cy="9691635"/>
          </a:xfrm>
          <a:prstGeom prst="plaque">
            <a:avLst>
              <a:gd name="adj" fmla="val 2554"/>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8" name="任意多边形: 形状 7"/>
          <p:cNvSpPr/>
          <p:nvPr userDrawn="1">
            <p:custDataLst>
              <p:tags r:id="rId8"/>
            </p:custDataLst>
          </p:nvPr>
        </p:nvSpPr>
        <p:spPr>
          <a:xfrm rot="10800000">
            <a:off x="16511151" y="297683"/>
            <a:ext cx="842579" cy="3521111"/>
          </a:xfrm>
          <a:custGeom>
            <a:avLst/>
            <a:gdLst>
              <a:gd name="connsiteX0" fmla="*/ 561719 w 561719"/>
              <a:gd name="connsiteY0" fmla="*/ 2347407 h 2347407"/>
              <a:gd name="connsiteX1" fmla="*/ 0 w 561719"/>
              <a:gd name="connsiteY1" fmla="*/ 2347407 h 2347407"/>
              <a:gd name="connsiteX2" fmla="*/ 0 w 561719"/>
              <a:gd name="connsiteY2" fmla="*/ 1910382 h 2347407"/>
              <a:gd name="connsiteX3" fmla="*/ 0 w 561719"/>
              <a:gd name="connsiteY3" fmla="*/ 1551920 h 2347407"/>
              <a:gd name="connsiteX4" fmla="*/ 0 w 561719"/>
              <a:gd name="connsiteY4" fmla="*/ 1426089 h 2347407"/>
              <a:gd name="connsiteX5" fmla="*/ 0 w 561719"/>
              <a:gd name="connsiteY5" fmla="*/ 1114895 h 2347407"/>
              <a:gd name="connsiteX6" fmla="*/ 0 w 561719"/>
              <a:gd name="connsiteY6" fmla="*/ 989064 h 2347407"/>
              <a:gd name="connsiteX7" fmla="*/ 0 w 561719"/>
              <a:gd name="connsiteY7" fmla="*/ 630602 h 2347407"/>
              <a:gd name="connsiteX8" fmla="*/ 0 w 561719"/>
              <a:gd name="connsiteY8" fmla="*/ 193577 h 2347407"/>
              <a:gd name="connsiteX9" fmla="*/ 38006 w 561719"/>
              <a:gd name="connsiteY9" fmla="*/ 155571 h 2347407"/>
              <a:gd name="connsiteX10" fmla="*/ 69548 w 561719"/>
              <a:gd name="connsiteY10" fmla="*/ 155571 h 2347407"/>
              <a:gd name="connsiteX11" fmla="*/ 77642 w 561719"/>
              <a:gd name="connsiteY11" fmla="*/ 115480 h 2347407"/>
              <a:gd name="connsiteX12" fmla="*/ 172872 w 561719"/>
              <a:gd name="connsiteY12" fmla="*/ 52357 h 2347407"/>
              <a:gd name="connsiteX13" fmla="*/ 241880 w 561719"/>
              <a:gd name="connsiteY13" fmla="*/ 52357 h 2347407"/>
              <a:gd name="connsiteX14" fmla="*/ 253417 w 561719"/>
              <a:gd name="connsiteY14" fmla="*/ 46811 h 2347407"/>
              <a:gd name="connsiteX15" fmla="*/ 279382 w 561719"/>
              <a:gd name="connsiteY15" fmla="*/ 15278 h 2347407"/>
              <a:gd name="connsiteX16" fmla="*/ 282467 w 561719"/>
              <a:gd name="connsiteY16" fmla="*/ 0 h 2347407"/>
              <a:gd name="connsiteX17" fmla="*/ 287460 w 561719"/>
              <a:gd name="connsiteY17" fmla="*/ 3683 h 2347407"/>
              <a:gd name="connsiteX18" fmla="*/ 290311 w 561719"/>
              <a:gd name="connsiteY18" fmla="*/ 17802 h 2347407"/>
              <a:gd name="connsiteX19" fmla="*/ 316277 w 561719"/>
              <a:gd name="connsiteY19" fmla="*/ 49334 h 2347407"/>
              <a:gd name="connsiteX20" fmla="*/ 322563 w 561719"/>
              <a:gd name="connsiteY20" fmla="*/ 52357 h 2347407"/>
              <a:gd name="connsiteX21" fmla="*/ 388847 w 561719"/>
              <a:gd name="connsiteY21" fmla="*/ 52357 h 2347407"/>
              <a:gd name="connsiteX22" fmla="*/ 484077 w 561719"/>
              <a:gd name="connsiteY22" fmla="*/ 115480 h 2347407"/>
              <a:gd name="connsiteX23" fmla="*/ 492171 w 561719"/>
              <a:gd name="connsiteY23" fmla="*/ 155571 h 2347407"/>
              <a:gd name="connsiteX24" fmla="*/ 523713 w 561719"/>
              <a:gd name="connsiteY24" fmla="*/ 155571 h 2347407"/>
              <a:gd name="connsiteX25" fmla="*/ 561719 w 561719"/>
              <a:gd name="connsiteY25" fmla="*/ 193577 h 2347407"/>
              <a:gd name="connsiteX26" fmla="*/ 561719 w 561719"/>
              <a:gd name="connsiteY26" fmla="*/ 630602 h 2347407"/>
              <a:gd name="connsiteX27" fmla="*/ 561719 w 561719"/>
              <a:gd name="connsiteY27" fmla="*/ 989064 h 2347407"/>
              <a:gd name="connsiteX28" fmla="*/ 561719 w 561719"/>
              <a:gd name="connsiteY28" fmla="*/ 1114895 h 2347407"/>
              <a:gd name="connsiteX29" fmla="*/ 561719 w 561719"/>
              <a:gd name="connsiteY29" fmla="*/ 1426089 h 2347407"/>
              <a:gd name="connsiteX30" fmla="*/ 561719 w 561719"/>
              <a:gd name="connsiteY30" fmla="*/ 1551920 h 2347407"/>
              <a:gd name="connsiteX31" fmla="*/ 561719 w 561719"/>
              <a:gd name="connsiteY31" fmla="*/ 1910382 h 234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61719" h="2347407">
                <a:moveTo>
                  <a:pt x="561719" y="2347407"/>
                </a:moveTo>
                <a:lnTo>
                  <a:pt x="0" y="2347407"/>
                </a:lnTo>
                <a:lnTo>
                  <a:pt x="0" y="1910382"/>
                </a:lnTo>
                <a:lnTo>
                  <a:pt x="0" y="1551920"/>
                </a:lnTo>
                <a:lnTo>
                  <a:pt x="0" y="1426089"/>
                </a:lnTo>
                <a:lnTo>
                  <a:pt x="0" y="1114895"/>
                </a:lnTo>
                <a:lnTo>
                  <a:pt x="0" y="989064"/>
                </a:lnTo>
                <a:lnTo>
                  <a:pt x="0" y="630602"/>
                </a:lnTo>
                <a:lnTo>
                  <a:pt x="0" y="193577"/>
                </a:lnTo>
                <a:cubicBezTo>
                  <a:pt x="0" y="172587"/>
                  <a:pt x="17016" y="155571"/>
                  <a:pt x="38006" y="155571"/>
                </a:cubicBezTo>
                <a:lnTo>
                  <a:pt x="69548" y="155571"/>
                </a:lnTo>
                <a:lnTo>
                  <a:pt x="77642" y="115480"/>
                </a:lnTo>
                <a:cubicBezTo>
                  <a:pt x="93331" y="78385"/>
                  <a:pt x="130062" y="52357"/>
                  <a:pt x="172872" y="52357"/>
                </a:cubicBezTo>
                <a:lnTo>
                  <a:pt x="241880" y="52357"/>
                </a:lnTo>
                <a:lnTo>
                  <a:pt x="253417" y="46811"/>
                </a:lnTo>
                <a:cubicBezTo>
                  <a:pt x="264855" y="39084"/>
                  <a:pt x="273942" y="28140"/>
                  <a:pt x="279382" y="15278"/>
                </a:cubicBezTo>
                <a:lnTo>
                  <a:pt x="282467" y="0"/>
                </a:lnTo>
                <a:lnTo>
                  <a:pt x="287460" y="3683"/>
                </a:lnTo>
                <a:lnTo>
                  <a:pt x="290311" y="17802"/>
                </a:lnTo>
                <a:cubicBezTo>
                  <a:pt x="295751" y="30664"/>
                  <a:pt x="304838" y="41607"/>
                  <a:pt x="316277" y="49334"/>
                </a:cubicBezTo>
                <a:lnTo>
                  <a:pt x="322563" y="52357"/>
                </a:lnTo>
                <a:lnTo>
                  <a:pt x="388847" y="52357"/>
                </a:lnTo>
                <a:cubicBezTo>
                  <a:pt x="431657" y="52357"/>
                  <a:pt x="468388" y="78385"/>
                  <a:pt x="484077" y="115480"/>
                </a:cubicBezTo>
                <a:lnTo>
                  <a:pt x="492171" y="155571"/>
                </a:lnTo>
                <a:lnTo>
                  <a:pt x="523713" y="155571"/>
                </a:lnTo>
                <a:cubicBezTo>
                  <a:pt x="544703" y="155571"/>
                  <a:pt x="561719" y="172587"/>
                  <a:pt x="561719" y="193577"/>
                </a:cubicBezTo>
                <a:lnTo>
                  <a:pt x="561719" y="630602"/>
                </a:lnTo>
                <a:lnTo>
                  <a:pt x="561719" y="989064"/>
                </a:lnTo>
                <a:lnTo>
                  <a:pt x="561719" y="1114895"/>
                </a:lnTo>
                <a:lnTo>
                  <a:pt x="561719" y="1426089"/>
                </a:lnTo>
                <a:lnTo>
                  <a:pt x="561719" y="1551920"/>
                </a:lnTo>
                <a:lnTo>
                  <a:pt x="561719" y="191038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700">
              <a:solidFill>
                <a:schemeClr val="accent2"/>
              </a:solidFill>
            </a:endParaRPr>
          </a:p>
        </p:txBody>
      </p:sp>
      <p:grpSp>
        <p:nvGrpSpPr>
          <p:cNvPr id="9" name="图形 34"/>
          <p:cNvGrpSpPr/>
          <p:nvPr userDrawn="1">
            <p:custDataLst>
              <p:tags r:id="rId9"/>
            </p:custDataLst>
          </p:nvPr>
        </p:nvGrpSpPr>
        <p:grpSpPr>
          <a:xfrm>
            <a:off x="16680660" y="2996759"/>
            <a:ext cx="457550" cy="457550"/>
            <a:chOff x="3729037" y="1481137"/>
            <a:chExt cx="4448175" cy="4448175"/>
          </a:xfrm>
        </p:grpSpPr>
        <p:sp>
          <p:nvSpPr>
            <p:cNvPr id="10" name="任意多边形: 形状 9"/>
            <p:cNvSpPr/>
            <p:nvPr>
              <p:custDataLst>
                <p:tags r:id="rId10"/>
              </p:custDataLst>
            </p:nvPr>
          </p:nvSpPr>
          <p:spPr>
            <a:xfrm>
              <a:off x="3729037" y="1481137"/>
              <a:ext cx="4448175" cy="4448175"/>
            </a:xfrm>
            <a:custGeom>
              <a:avLst/>
              <a:gdLst>
                <a:gd name="connsiteX0" fmla="*/ 0 w 4448175"/>
                <a:gd name="connsiteY0" fmla="*/ 2224088 h 4448175"/>
                <a:gd name="connsiteX1" fmla="*/ 2224088 w 4448175"/>
                <a:gd name="connsiteY1" fmla="*/ 0 h 4448175"/>
                <a:gd name="connsiteX2" fmla="*/ 4448175 w 4448175"/>
                <a:gd name="connsiteY2" fmla="*/ 2224088 h 4448175"/>
                <a:gd name="connsiteX3" fmla="*/ 2224088 w 4448175"/>
                <a:gd name="connsiteY3" fmla="*/ 4448175 h 4448175"/>
                <a:gd name="connsiteX4" fmla="*/ 0 w 4448175"/>
                <a:gd name="connsiteY4" fmla="*/ 2224088 h 4448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8175" h="4448175">
                  <a:moveTo>
                    <a:pt x="0" y="2224088"/>
                  </a:moveTo>
                  <a:cubicBezTo>
                    <a:pt x="0" y="995763"/>
                    <a:pt x="995763" y="0"/>
                    <a:pt x="2224088" y="0"/>
                  </a:cubicBezTo>
                  <a:cubicBezTo>
                    <a:pt x="3452413" y="0"/>
                    <a:pt x="4448175" y="995763"/>
                    <a:pt x="4448175" y="2224088"/>
                  </a:cubicBezTo>
                  <a:cubicBezTo>
                    <a:pt x="4448175" y="3452413"/>
                    <a:pt x="3452413" y="4448175"/>
                    <a:pt x="2224088" y="4448175"/>
                  </a:cubicBezTo>
                  <a:cubicBezTo>
                    <a:pt x="995763" y="4448175"/>
                    <a:pt x="0" y="3452413"/>
                    <a:pt x="0" y="2224088"/>
                  </a:cubicBezTo>
                  <a:close/>
                </a:path>
              </a:pathLst>
            </a:custGeom>
            <a:noFill/>
            <a:ln w="19050" cap="flat">
              <a:solidFill>
                <a:schemeClr val="bg1"/>
              </a:solidFill>
              <a:prstDash val="solid"/>
              <a:miter/>
            </a:ln>
          </p:spPr>
          <p:txBody>
            <a:bodyPr rtlCol="0" anchor="ctr"/>
            <a:lstStyle/>
            <a:p>
              <a:endParaRPr lang="zh-CN" altLang="en-US" sz="2700"/>
            </a:p>
          </p:txBody>
        </p:sp>
        <p:sp>
          <p:nvSpPr>
            <p:cNvPr id="11" name="任意多边形: 形状 10"/>
            <p:cNvSpPr/>
            <p:nvPr>
              <p:custDataLst>
                <p:tags r:id="rId11"/>
              </p:custDataLst>
            </p:nvPr>
          </p:nvSpPr>
          <p:spPr>
            <a:xfrm>
              <a:off x="4048125" y="1790700"/>
              <a:ext cx="3810000" cy="3810000"/>
            </a:xfrm>
            <a:custGeom>
              <a:avLst/>
              <a:gdLst>
                <a:gd name="connsiteX0" fmla="*/ 1100614 w 3810000"/>
                <a:gd name="connsiteY0" fmla="*/ 2192665 h 3810000"/>
                <a:gd name="connsiteX1" fmla="*/ 2690193 w 3810000"/>
                <a:gd name="connsiteY1" fmla="*/ 2192665 h 3810000"/>
                <a:gd name="connsiteX2" fmla="*/ 2690193 w 3810000"/>
                <a:gd name="connsiteY2" fmla="*/ 2451421 h 3810000"/>
                <a:gd name="connsiteX3" fmla="*/ 1100614 w 3810000"/>
                <a:gd name="connsiteY3" fmla="*/ 2451421 h 3810000"/>
                <a:gd name="connsiteX4" fmla="*/ 469478 w 3810000"/>
                <a:gd name="connsiteY4" fmla="*/ 1763258 h 3810000"/>
                <a:gd name="connsiteX5" fmla="*/ 3345142 w 3810000"/>
                <a:gd name="connsiteY5" fmla="*/ 1763258 h 3810000"/>
                <a:gd name="connsiteX6" fmla="*/ 3345142 w 3810000"/>
                <a:gd name="connsiteY6" fmla="*/ 2022015 h 3810000"/>
                <a:gd name="connsiteX7" fmla="*/ 469478 w 3810000"/>
                <a:gd name="connsiteY7" fmla="*/ 2022015 h 3810000"/>
                <a:gd name="connsiteX8" fmla="*/ 1100614 w 3810000"/>
                <a:gd name="connsiteY8" fmla="*/ 1347016 h 3810000"/>
                <a:gd name="connsiteX9" fmla="*/ 2690193 w 3810000"/>
                <a:gd name="connsiteY9" fmla="*/ 1347016 h 3810000"/>
                <a:gd name="connsiteX10" fmla="*/ 2690193 w 3810000"/>
                <a:gd name="connsiteY10" fmla="*/ 1605772 h 3810000"/>
                <a:gd name="connsiteX11" fmla="*/ 1100614 w 3810000"/>
                <a:gd name="connsiteY11" fmla="*/ 1605772 h 3810000"/>
                <a:gd name="connsiteX12" fmla="*/ 1775622 w 3810000"/>
                <a:gd name="connsiteY12" fmla="*/ 233496 h 3810000"/>
                <a:gd name="connsiteX13" fmla="*/ 1733426 w 3810000"/>
                <a:gd name="connsiteY13" fmla="*/ 235620 h 3810000"/>
                <a:gd name="connsiteX14" fmla="*/ 343357 w 3810000"/>
                <a:gd name="connsiteY14" fmla="*/ 1289704 h 3810000"/>
                <a:gd name="connsiteX15" fmla="*/ 319040 w 3810000"/>
                <a:gd name="connsiteY15" fmla="*/ 1360846 h 3810000"/>
                <a:gd name="connsiteX16" fmla="*/ 871738 w 3810000"/>
                <a:gd name="connsiteY16" fmla="*/ 1360846 h 3810000"/>
                <a:gd name="connsiteX17" fmla="*/ 871738 w 3810000"/>
                <a:gd name="connsiteY17" fmla="*/ 1619602 h 3810000"/>
                <a:gd name="connsiteX18" fmla="*/ 252374 w 3810000"/>
                <a:gd name="connsiteY18" fmla="*/ 1619602 h 3810000"/>
                <a:gd name="connsiteX19" fmla="*/ 234582 w 3810000"/>
                <a:gd name="connsiteY19" fmla="*/ 1744018 h 3810000"/>
                <a:gd name="connsiteX20" fmla="*/ 226962 w 3810000"/>
                <a:gd name="connsiteY20" fmla="*/ 1905000 h 3810000"/>
                <a:gd name="connsiteX21" fmla="*/ 234582 w 3810000"/>
                <a:gd name="connsiteY21" fmla="*/ 2065982 h 3810000"/>
                <a:gd name="connsiteX22" fmla="*/ 248841 w 3810000"/>
                <a:gd name="connsiteY22" fmla="*/ 2165661 h 3810000"/>
                <a:gd name="connsiteX23" fmla="*/ 871738 w 3810000"/>
                <a:gd name="connsiteY23" fmla="*/ 2165661 h 3810000"/>
                <a:gd name="connsiteX24" fmla="*/ 871738 w 3810000"/>
                <a:gd name="connsiteY24" fmla="*/ 2424418 h 3810000"/>
                <a:gd name="connsiteX25" fmla="*/ 310591 w 3810000"/>
                <a:gd name="connsiteY25" fmla="*/ 2424418 h 3810000"/>
                <a:gd name="connsiteX26" fmla="*/ 343357 w 3810000"/>
                <a:gd name="connsiteY26" fmla="*/ 2520296 h 3810000"/>
                <a:gd name="connsiteX27" fmla="*/ 1733426 w 3810000"/>
                <a:gd name="connsiteY27" fmla="*/ 3574380 h 3810000"/>
                <a:gd name="connsiteX28" fmla="*/ 1775622 w 3810000"/>
                <a:gd name="connsiteY28" fmla="*/ 3576504 h 3810000"/>
                <a:gd name="connsiteX29" fmla="*/ 1775622 w 3810000"/>
                <a:gd name="connsiteY29" fmla="*/ 2874235 h 3810000"/>
                <a:gd name="connsiteX30" fmla="*/ 1217962 w 3810000"/>
                <a:gd name="connsiteY30" fmla="*/ 2874235 h 3810000"/>
                <a:gd name="connsiteX31" fmla="*/ 1222915 w 3810000"/>
                <a:gd name="connsiteY31" fmla="*/ 2878236 h 3810000"/>
                <a:gd name="connsiteX32" fmla="*/ 1510093 w 3810000"/>
                <a:gd name="connsiteY32" fmla="*/ 3026169 h 3810000"/>
                <a:gd name="connsiteX33" fmla="*/ 1556232 w 3810000"/>
                <a:gd name="connsiteY33" fmla="*/ 3039570 h 3810000"/>
                <a:gd name="connsiteX34" fmla="*/ 1501626 w 3810000"/>
                <a:gd name="connsiteY34" fmla="*/ 3318348 h 3810000"/>
                <a:gd name="connsiteX35" fmla="*/ 1365532 w 3810000"/>
                <a:gd name="connsiteY35" fmla="*/ 3274200 h 3810000"/>
                <a:gd name="connsiteX36" fmla="*/ 685019 w 3810000"/>
                <a:gd name="connsiteY36" fmla="*/ 2727589 h 3810000"/>
                <a:gd name="connsiteX37" fmla="*/ 616915 w 3810000"/>
                <a:gd name="connsiteY37" fmla="*/ 2615479 h 3810000"/>
                <a:gd name="connsiteX38" fmla="*/ 954043 w 3810000"/>
                <a:gd name="connsiteY38" fmla="*/ 2615479 h 3810000"/>
                <a:gd name="connsiteX39" fmla="*/ 954043 w 3810000"/>
                <a:gd name="connsiteY39" fmla="*/ 2615479 h 3810000"/>
                <a:gd name="connsiteX40" fmla="*/ 2845385 w 3810000"/>
                <a:gd name="connsiteY40" fmla="*/ 2615479 h 3810000"/>
                <a:gd name="connsiteX41" fmla="*/ 2845385 w 3810000"/>
                <a:gd name="connsiteY41" fmla="*/ 2629624 h 3810000"/>
                <a:gd name="connsiteX42" fmla="*/ 2855966 w 3810000"/>
                <a:gd name="connsiteY42" fmla="*/ 2615479 h 3810000"/>
                <a:gd name="connsiteX43" fmla="*/ 3193094 w 3810000"/>
                <a:gd name="connsiteY43" fmla="*/ 2615479 h 3810000"/>
                <a:gd name="connsiteX44" fmla="*/ 3124981 w 3810000"/>
                <a:gd name="connsiteY44" fmla="*/ 2727589 h 3810000"/>
                <a:gd name="connsiteX45" fmla="*/ 2444468 w 3810000"/>
                <a:gd name="connsiteY45" fmla="*/ 3274200 h 3810000"/>
                <a:gd name="connsiteX46" fmla="*/ 2292563 w 3810000"/>
                <a:gd name="connsiteY46" fmla="*/ 3323482 h 3810000"/>
                <a:gd name="connsiteX47" fmla="*/ 2245195 w 3810000"/>
                <a:gd name="connsiteY47" fmla="*/ 3042057 h 3810000"/>
                <a:gd name="connsiteX48" fmla="*/ 2299907 w 3810000"/>
                <a:gd name="connsiteY48" fmla="*/ 3026169 h 3810000"/>
                <a:gd name="connsiteX49" fmla="*/ 2587085 w 3810000"/>
                <a:gd name="connsiteY49" fmla="*/ 2878236 h 3810000"/>
                <a:gd name="connsiteX50" fmla="*/ 2592038 w 3810000"/>
                <a:gd name="connsiteY50" fmla="*/ 2874235 h 3810000"/>
                <a:gd name="connsiteX51" fmla="*/ 2034378 w 3810000"/>
                <a:gd name="connsiteY51" fmla="*/ 2874235 h 3810000"/>
                <a:gd name="connsiteX52" fmla="*/ 2034378 w 3810000"/>
                <a:gd name="connsiteY52" fmla="*/ 3576504 h 3810000"/>
                <a:gd name="connsiteX53" fmla="*/ 2076574 w 3810000"/>
                <a:gd name="connsiteY53" fmla="*/ 3574380 h 3810000"/>
                <a:gd name="connsiteX54" fmla="*/ 3466643 w 3810000"/>
                <a:gd name="connsiteY54" fmla="*/ 2520296 h 3810000"/>
                <a:gd name="connsiteX55" fmla="*/ 3499409 w 3810000"/>
                <a:gd name="connsiteY55" fmla="*/ 2424418 h 3810000"/>
                <a:gd name="connsiteX56" fmla="*/ 2919080 w 3810000"/>
                <a:gd name="connsiteY56" fmla="*/ 2424418 h 3810000"/>
                <a:gd name="connsiteX57" fmla="*/ 2919080 w 3810000"/>
                <a:gd name="connsiteY57" fmla="*/ 2165661 h 3810000"/>
                <a:gd name="connsiteX58" fmla="*/ 3561160 w 3810000"/>
                <a:gd name="connsiteY58" fmla="*/ 2165661 h 3810000"/>
                <a:gd name="connsiteX59" fmla="*/ 3575419 w 3810000"/>
                <a:gd name="connsiteY59" fmla="*/ 2065982 h 3810000"/>
                <a:gd name="connsiteX60" fmla="*/ 3583038 w 3810000"/>
                <a:gd name="connsiteY60" fmla="*/ 1905000 h 3810000"/>
                <a:gd name="connsiteX61" fmla="*/ 3575419 w 3810000"/>
                <a:gd name="connsiteY61" fmla="*/ 1744018 h 3810000"/>
                <a:gd name="connsiteX62" fmla="*/ 3557626 w 3810000"/>
                <a:gd name="connsiteY62" fmla="*/ 1619602 h 3810000"/>
                <a:gd name="connsiteX63" fmla="*/ 2919080 w 3810000"/>
                <a:gd name="connsiteY63" fmla="*/ 1619602 h 3810000"/>
                <a:gd name="connsiteX64" fmla="*/ 2919080 w 3810000"/>
                <a:gd name="connsiteY64" fmla="*/ 1360846 h 3810000"/>
                <a:gd name="connsiteX65" fmla="*/ 3490960 w 3810000"/>
                <a:gd name="connsiteY65" fmla="*/ 1360846 h 3810000"/>
                <a:gd name="connsiteX66" fmla="*/ 3466643 w 3810000"/>
                <a:gd name="connsiteY66" fmla="*/ 1289704 h 3810000"/>
                <a:gd name="connsiteX67" fmla="*/ 2076574 w 3810000"/>
                <a:gd name="connsiteY67" fmla="*/ 235620 h 3810000"/>
                <a:gd name="connsiteX68" fmla="*/ 2034378 w 3810000"/>
                <a:gd name="connsiteY68" fmla="*/ 233496 h 3810000"/>
                <a:gd name="connsiteX69" fmla="*/ 2034378 w 3810000"/>
                <a:gd name="connsiteY69" fmla="*/ 924201 h 3810000"/>
                <a:gd name="connsiteX70" fmla="*/ 2574588 w 3810000"/>
                <a:gd name="connsiteY70" fmla="*/ 924201 h 3810000"/>
                <a:gd name="connsiteX71" fmla="*/ 2449201 w 3810000"/>
                <a:gd name="connsiteY71" fmla="*/ 848297 h 3810000"/>
                <a:gd name="connsiteX72" fmla="*/ 2299907 w 3810000"/>
                <a:gd name="connsiteY72" fmla="*/ 783841 h 3810000"/>
                <a:gd name="connsiteX73" fmla="*/ 2231146 w 3810000"/>
                <a:gd name="connsiteY73" fmla="*/ 763857 h 3810000"/>
                <a:gd name="connsiteX74" fmla="*/ 2285895 w 3810000"/>
                <a:gd name="connsiteY74" fmla="*/ 484356 h 3810000"/>
                <a:gd name="connsiteX75" fmla="*/ 2444468 w 3810000"/>
                <a:gd name="connsiteY75" fmla="*/ 535800 h 3810000"/>
                <a:gd name="connsiteX76" fmla="*/ 3124981 w 3810000"/>
                <a:gd name="connsiteY76" fmla="*/ 1082412 h 3810000"/>
                <a:gd name="connsiteX77" fmla="*/ 3186065 w 3810000"/>
                <a:gd name="connsiteY77" fmla="*/ 1182958 h 3810000"/>
                <a:gd name="connsiteX78" fmla="*/ 2847308 w 3810000"/>
                <a:gd name="connsiteY78" fmla="*/ 1182958 h 3810000"/>
                <a:gd name="connsiteX79" fmla="*/ 2845385 w 3810000"/>
                <a:gd name="connsiteY79" fmla="*/ 1180386 h 3810000"/>
                <a:gd name="connsiteX80" fmla="*/ 2845385 w 3810000"/>
                <a:gd name="connsiteY80" fmla="*/ 1182958 h 3810000"/>
                <a:gd name="connsiteX81" fmla="*/ 980818 w 3810000"/>
                <a:gd name="connsiteY81" fmla="*/ 1182958 h 3810000"/>
                <a:gd name="connsiteX82" fmla="*/ 980818 w 3810000"/>
                <a:gd name="connsiteY82" fmla="*/ 1158716 h 3810000"/>
                <a:gd name="connsiteX83" fmla="*/ 962692 w 3810000"/>
                <a:gd name="connsiteY83" fmla="*/ 1182958 h 3810000"/>
                <a:gd name="connsiteX84" fmla="*/ 623935 w 3810000"/>
                <a:gd name="connsiteY84" fmla="*/ 1182958 h 3810000"/>
                <a:gd name="connsiteX85" fmla="*/ 685019 w 3810000"/>
                <a:gd name="connsiteY85" fmla="*/ 1082412 h 3810000"/>
                <a:gd name="connsiteX86" fmla="*/ 1365532 w 3810000"/>
                <a:gd name="connsiteY86" fmla="*/ 535800 h 3810000"/>
                <a:gd name="connsiteX87" fmla="*/ 1515027 w 3810000"/>
                <a:gd name="connsiteY87" fmla="*/ 487299 h 3810000"/>
                <a:gd name="connsiteX88" fmla="*/ 1562386 w 3810000"/>
                <a:gd name="connsiteY88" fmla="*/ 768648 h 3810000"/>
                <a:gd name="connsiteX89" fmla="*/ 1510093 w 3810000"/>
                <a:gd name="connsiteY89" fmla="*/ 783841 h 3810000"/>
                <a:gd name="connsiteX90" fmla="*/ 1360799 w 3810000"/>
                <a:gd name="connsiteY90" fmla="*/ 848297 h 3810000"/>
                <a:gd name="connsiteX91" fmla="*/ 1235412 w 3810000"/>
                <a:gd name="connsiteY91" fmla="*/ 924201 h 3810000"/>
                <a:gd name="connsiteX92" fmla="*/ 1775622 w 3810000"/>
                <a:gd name="connsiteY92" fmla="*/ 924201 h 3810000"/>
                <a:gd name="connsiteX93" fmla="*/ 1905000 w 3810000"/>
                <a:gd name="connsiteY93" fmla="*/ 0 h 3810000"/>
                <a:gd name="connsiteX94" fmla="*/ 3810000 w 3810000"/>
                <a:gd name="connsiteY94" fmla="*/ 1905000 h 3810000"/>
                <a:gd name="connsiteX95" fmla="*/ 1905000 w 3810000"/>
                <a:gd name="connsiteY95" fmla="*/ 3810000 h 3810000"/>
                <a:gd name="connsiteX96" fmla="*/ 0 w 3810000"/>
                <a:gd name="connsiteY96" fmla="*/ 1905000 h 3810000"/>
                <a:gd name="connsiteX97" fmla="*/ 1905000 w 3810000"/>
                <a:gd name="connsiteY97"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810000" h="3810000">
                  <a:moveTo>
                    <a:pt x="1100614" y="2192665"/>
                  </a:moveTo>
                  <a:lnTo>
                    <a:pt x="2690193" y="2192665"/>
                  </a:lnTo>
                  <a:lnTo>
                    <a:pt x="2690193" y="2451421"/>
                  </a:lnTo>
                  <a:lnTo>
                    <a:pt x="1100614" y="2451421"/>
                  </a:lnTo>
                  <a:close/>
                  <a:moveTo>
                    <a:pt x="469478" y="1763258"/>
                  </a:moveTo>
                  <a:lnTo>
                    <a:pt x="3345142" y="1763258"/>
                  </a:lnTo>
                  <a:lnTo>
                    <a:pt x="3345142" y="2022015"/>
                  </a:lnTo>
                  <a:lnTo>
                    <a:pt x="469478" y="2022015"/>
                  </a:lnTo>
                  <a:close/>
                  <a:moveTo>
                    <a:pt x="1100614" y="1347016"/>
                  </a:moveTo>
                  <a:lnTo>
                    <a:pt x="2690193" y="1347016"/>
                  </a:lnTo>
                  <a:lnTo>
                    <a:pt x="2690193" y="1605772"/>
                  </a:lnTo>
                  <a:lnTo>
                    <a:pt x="1100614" y="1605772"/>
                  </a:lnTo>
                  <a:close/>
                  <a:moveTo>
                    <a:pt x="1775622" y="233496"/>
                  </a:moveTo>
                  <a:lnTo>
                    <a:pt x="1733426" y="235620"/>
                  </a:lnTo>
                  <a:cubicBezTo>
                    <a:pt x="1098814" y="300076"/>
                    <a:pt x="568728" y="718156"/>
                    <a:pt x="343357" y="1289704"/>
                  </a:cubicBezTo>
                  <a:lnTo>
                    <a:pt x="319040" y="1360846"/>
                  </a:lnTo>
                  <a:lnTo>
                    <a:pt x="871738" y="1360846"/>
                  </a:lnTo>
                  <a:lnTo>
                    <a:pt x="871738" y="1619602"/>
                  </a:lnTo>
                  <a:lnTo>
                    <a:pt x="252374" y="1619602"/>
                  </a:lnTo>
                  <a:lnTo>
                    <a:pt x="234582" y="1744018"/>
                  </a:lnTo>
                  <a:cubicBezTo>
                    <a:pt x="229543" y="1796996"/>
                    <a:pt x="226962" y="1850698"/>
                    <a:pt x="226962" y="1905000"/>
                  </a:cubicBezTo>
                  <a:cubicBezTo>
                    <a:pt x="226962" y="1959302"/>
                    <a:pt x="229543" y="2013004"/>
                    <a:pt x="234582" y="2065982"/>
                  </a:cubicBezTo>
                  <a:lnTo>
                    <a:pt x="248841" y="2165661"/>
                  </a:lnTo>
                  <a:lnTo>
                    <a:pt x="871738" y="2165661"/>
                  </a:lnTo>
                  <a:lnTo>
                    <a:pt x="871738" y="2424418"/>
                  </a:lnTo>
                  <a:lnTo>
                    <a:pt x="310591" y="2424418"/>
                  </a:lnTo>
                  <a:lnTo>
                    <a:pt x="343357" y="2520296"/>
                  </a:lnTo>
                  <a:cubicBezTo>
                    <a:pt x="568728" y="3091844"/>
                    <a:pt x="1098814" y="3509924"/>
                    <a:pt x="1733426" y="3574380"/>
                  </a:cubicBezTo>
                  <a:lnTo>
                    <a:pt x="1775622" y="3576504"/>
                  </a:lnTo>
                  <a:lnTo>
                    <a:pt x="1775622" y="2874235"/>
                  </a:lnTo>
                  <a:lnTo>
                    <a:pt x="1217962" y="2874235"/>
                  </a:lnTo>
                  <a:lnTo>
                    <a:pt x="1222915" y="2878236"/>
                  </a:lnTo>
                  <a:cubicBezTo>
                    <a:pt x="1310669" y="2939853"/>
                    <a:pt x="1407128" y="2989898"/>
                    <a:pt x="1510093" y="3026169"/>
                  </a:cubicBezTo>
                  <a:lnTo>
                    <a:pt x="1556232" y="3039570"/>
                  </a:lnTo>
                  <a:lnTo>
                    <a:pt x="1501626" y="3318348"/>
                  </a:lnTo>
                  <a:lnTo>
                    <a:pt x="1365532" y="3274200"/>
                  </a:lnTo>
                  <a:cubicBezTo>
                    <a:pt x="1087136" y="3164424"/>
                    <a:pt x="850268" y="2972191"/>
                    <a:pt x="685019" y="2727589"/>
                  </a:cubicBezTo>
                  <a:lnTo>
                    <a:pt x="616915" y="2615479"/>
                  </a:lnTo>
                  <a:lnTo>
                    <a:pt x="954043" y="2615479"/>
                  </a:lnTo>
                  <a:lnTo>
                    <a:pt x="954043" y="2615479"/>
                  </a:lnTo>
                  <a:lnTo>
                    <a:pt x="2845385" y="2615479"/>
                  </a:lnTo>
                  <a:lnTo>
                    <a:pt x="2845385" y="2629624"/>
                  </a:lnTo>
                  <a:lnTo>
                    <a:pt x="2855966" y="2615479"/>
                  </a:lnTo>
                  <a:lnTo>
                    <a:pt x="3193094" y="2615479"/>
                  </a:lnTo>
                  <a:lnTo>
                    <a:pt x="3124981" y="2727589"/>
                  </a:lnTo>
                  <a:cubicBezTo>
                    <a:pt x="2959742" y="2972191"/>
                    <a:pt x="2722874" y="3164424"/>
                    <a:pt x="2444468" y="3274200"/>
                  </a:cubicBezTo>
                  <a:lnTo>
                    <a:pt x="2292563" y="3323482"/>
                  </a:lnTo>
                  <a:lnTo>
                    <a:pt x="2245195" y="3042057"/>
                  </a:lnTo>
                  <a:lnTo>
                    <a:pt x="2299907" y="3026169"/>
                  </a:lnTo>
                  <a:cubicBezTo>
                    <a:pt x="2402872" y="2989898"/>
                    <a:pt x="2499331" y="2939853"/>
                    <a:pt x="2587085" y="2878236"/>
                  </a:cubicBezTo>
                  <a:lnTo>
                    <a:pt x="2592038" y="2874235"/>
                  </a:lnTo>
                  <a:lnTo>
                    <a:pt x="2034378" y="2874235"/>
                  </a:lnTo>
                  <a:lnTo>
                    <a:pt x="2034378" y="3576504"/>
                  </a:lnTo>
                  <a:lnTo>
                    <a:pt x="2076574" y="3574380"/>
                  </a:lnTo>
                  <a:cubicBezTo>
                    <a:pt x="2711186" y="3509924"/>
                    <a:pt x="3241272" y="3091844"/>
                    <a:pt x="3466643" y="2520296"/>
                  </a:cubicBezTo>
                  <a:lnTo>
                    <a:pt x="3499409" y="2424418"/>
                  </a:lnTo>
                  <a:lnTo>
                    <a:pt x="2919080" y="2424418"/>
                  </a:lnTo>
                  <a:lnTo>
                    <a:pt x="2919080" y="2165661"/>
                  </a:lnTo>
                  <a:lnTo>
                    <a:pt x="3561160" y="2165661"/>
                  </a:lnTo>
                  <a:lnTo>
                    <a:pt x="3575419" y="2065982"/>
                  </a:lnTo>
                  <a:cubicBezTo>
                    <a:pt x="3580457" y="2013004"/>
                    <a:pt x="3583038" y="1959302"/>
                    <a:pt x="3583038" y="1905000"/>
                  </a:cubicBezTo>
                  <a:cubicBezTo>
                    <a:pt x="3583038" y="1850698"/>
                    <a:pt x="3580457" y="1796996"/>
                    <a:pt x="3575419" y="1744018"/>
                  </a:cubicBezTo>
                  <a:lnTo>
                    <a:pt x="3557626" y="1619602"/>
                  </a:lnTo>
                  <a:lnTo>
                    <a:pt x="2919080" y="1619602"/>
                  </a:lnTo>
                  <a:lnTo>
                    <a:pt x="2919080" y="1360846"/>
                  </a:lnTo>
                  <a:lnTo>
                    <a:pt x="3490960" y="1360846"/>
                  </a:lnTo>
                  <a:lnTo>
                    <a:pt x="3466643" y="1289704"/>
                  </a:lnTo>
                  <a:cubicBezTo>
                    <a:pt x="3241272" y="718156"/>
                    <a:pt x="2711186" y="300076"/>
                    <a:pt x="2076574" y="235620"/>
                  </a:cubicBezTo>
                  <a:lnTo>
                    <a:pt x="2034378" y="233496"/>
                  </a:lnTo>
                  <a:lnTo>
                    <a:pt x="2034378" y="924201"/>
                  </a:lnTo>
                  <a:lnTo>
                    <a:pt x="2574588" y="924201"/>
                  </a:lnTo>
                  <a:lnTo>
                    <a:pt x="2449201" y="848297"/>
                  </a:lnTo>
                  <a:cubicBezTo>
                    <a:pt x="2401243" y="823551"/>
                    <a:pt x="2351389" y="801967"/>
                    <a:pt x="2299907" y="783841"/>
                  </a:cubicBezTo>
                  <a:lnTo>
                    <a:pt x="2231146" y="763857"/>
                  </a:lnTo>
                  <a:lnTo>
                    <a:pt x="2285895" y="484356"/>
                  </a:lnTo>
                  <a:lnTo>
                    <a:pt x="2444468" y="535800"/>
                  </a:lnTo>
                  <a:cubicBezTo>
                    <a:pt x="2722874" y="645585"/>
                    <a:pt x="2959742" y="837819"/>
                    <a:pt x="3124981" y="1082412"/>
                  </a:cubicBezTo>
                  <a:lnTo>
                    <a:pt x="3186065" y="1182958"/>
                  </a:lnTo>
                  <a:lnTo>
                    <a:pt x="2847308" y="1182958"/>
                  </a:lnTo>
                  <a:lnTo>
                    <a:pt x="2845385" y="1180386"/>
                  </a:lnTo>
                  <a:lnTo>
                    <a:pt x="2845385" y="1182958"/>
                  </a:lnTo>
                  <a:lnTo>
                    <a:pt x="980818" y="1182958"/>
                  </a:lnTo>
                  <a:lnTo>
                    <a:pt x="980818" y="1158716"/>
                  </a:lnTo>
                  <a:lnTo>
                    <a:pt x="962692" y="1182958"/>
                  </a:lnTo>
                  <a:lnTo>
                    <a:pt x="623935" y="1182958"/>
                  </a:lnTo>
                  <a:lnTo>
                    <a:pt x="685019" y="1082412"/>
                  </a:lnTo>
                  <a:cubicBezTo>
                    <a:pt x="850268" y="837819"/>
                    <a:pt x="1087136" y="645585"/>
                    <a:pt x="1365532" y="535800"/>
                  </a:cubicBezTo>
                  <a:lnTo>
                    <a:pt x="1515027" y="487299"/>
                  </a:lnTo>
                  <a:lnTo>
                    <a:pt x="1562386" y="768648"/>
                  </a:lnTo>
                  <a:lnTo>
                    <a:pt x="1510093" y="783841"/>
                  </a:lnTo>
                  <a:cubicBezTo>
                    <a:pt x="1458611" y="801967"/>
                    <a:pt x="1408757" y="823551"/>
                    <a:pt x="1360799" y="848297"/>
                  </a:cubicBezTo>
                  <a:lnTo>
                    <a:pt x="1235412" y="924201"/>
                  </a:lnTo>
                  <a:lnTo>
                    <a:pt x="1775622" y="924201"/>
                  </a:lnTo>
                  <a:close/>
                  <a:moveTo>
                    <a:pt x="1905000" y="0"/>
                  </a:moveTo>
                  <a:cubicBezTo>
                    <a:pt x="2957103" y="0"/>
                    <a:pt x="3810000" y="852897"/>
                    <a:pt x="3810000" y="1905000"/>
                  </a:cubicBezTo>
                  <a:cubicBezTo>
                    <a:pt x="3810000" y="2957103"/>
                    <a:pt x="2957103" y="3810000"/>
                    <a:pt x="1905000" y="3810000"/>
                  </a:cubicBezTo>
                  <a:cubicBezTo>
                    <a:pt x="852897" y="3810000"/>
                    <a:pt x="0" y="2957103"/>
                    <a:pt x="0" y="1905000"/>
                  </a:cubicBezTo>
                  <a:cubicBezTo>
                    <a:pt x="0" y="852897"/>
                    <a:pt x="852897" y="0"/>
                    <a:pt x="1905000" y="0"/>
                  </a:cubicBezTo>
                  <a:close/>
                </a:path>
              </a:pathLst>
            </a:custGeom>
            <a:solidFill>
              <a:schemeClr val="bg1"/>
            </a:solidFill>
            <a:ln w="9525" cap="flat">
              <a:noFill/>
              <a:prstDash val="solid"/>
              <a:miter/>
            </a:ln>
          </p:spPr>
          <p:txBody>
            <a:bodyPr rtlCol="0" anchor="ctr"/>
            <a:lstStyle/>
            <a:p>
              <a:endParaRPr lang="zh-CN" altLang="en-US" sz="2700"/>
            </a:p>
          </p:txBody>
        </p:sp>
      </p:grpSp>
      <p:sp>
        <p:nvSpPr>
          <p:cNvPr id="13" name="图片占位符 12"/>
          <p:cNvSpPr>
            <a:spLocks noGrp="1"/>
          </p:cNvSpPr>
          <p:nvPr>
            <p:ph type="pic" idx="13"/>
            <p:custDataLst>
              <p:tags r:id="rId12"/>
            </p:custDataLst>
          </p:nvPr>
        </p:nvSpPr>
        <p:spPr>
          <a:xfrm>
            <a:off x="1573560" y="3420906"/>
            <a:ext cx="3554727" cy="3554727"/>
          </a:xfrm>
          <a:custGeom>
            <a:avLst/>
            <a:gdLst>
              <a:gd name="connsiteX0" fmla="*/ 1184909 w 2369818"/>
              <a:gd name="connsiteY0" fmla="*/ 0 h 2369818"/>
              <a:gd name="connsiteX1" fmla="*/ 2369818 w 2369818"/>
              <a:gd name="connsiteY1" fmla="*/ 1184909 h 2369818"/>
              <a:gd name="connsiteX2" fmla="*/ 1184909 w 2369818"/>
              <a:gd name="connsiteY2" fmla="*/ 2369818 h 2369818"/>
              <a:gd name="connsiteX3" fmla="*/ 0 w 2369818"/>
              <a:gd name="connsiteY3" fmla="*/ 1184909 h 2369818"/>
              <a:gd name="connsiteX4" fmla="*/ 1184909 w 2369818"/>
              <a:gd name="connsiteY4" fmla="*/ 0 h 2369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818" h="2369818">
                <a:moveTo>
                  <a:pt x="1184909" y="0"/>
                </a:moveTo>
                <a:cubicBezTo>
                  <a:pt x="1839316" y="0"/>
                  <a:pt x="2369818" y="530502"/>
                  <a:pt x="2369818" y="1184909"/>
                </a:cubicBezTo>
                <a:cubicBezTo>
                  <a:pt x="2369818" y="1839316"/>
                  <a:pt x="1839316" y="2369818"/>
                  <a:pt x="1184909" y="2369818"/>
                </a:cubicBezTo>
                <a:cubicBezTo>
                  <a:pt x="530502" y="2369818"/>
                  <a:pt x="0" y="1839316"/>
                  <a:pt x="0" y="1184909"/>
                </a:cubicBezTo>
                <a:cubicBezTo>
                  <a:pt x="0" y="530502"/>
                  <a:pt x="530502" y="0"/>
                  <a:pt x="118490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zh-CN" altLang="en-US" sz="2700">
                <a:solidFill>
                  <a:schemeClr val="lt1"/>
                </a:solidFill>
              </a:defRPr>
            </a:lvl1pPr>
          </a:lstStyle>
          <a:p>
            <a:pPr marL="0" lvl="0" algn="ctr"/>
            <a:endParaRPr lang="zh-CN" altLang="en-US"/>
          </a:p>
        </p:txBody>
      </p:sp>
      <p:sp>
        <p:nvSpPr>
          <p:cNvPr id="16" name="图片占位符 15"/>
          <p:cNvSpPr>
            <a:spLocks noGrp="1"/>
          </p:cNvSpPr>
          <p:nvPr>
            <p:ph type="pic" sz="quarter" idx="14"/>
            <p:custDataLst>
              <p:tags r:id="rId13"/>
            </p:custDataLst>
          </p:nvPr>
        </p:nvSpPr>
        <p:spPr>
          <a:xfrm>
            <a:off x="7515479" y="3420906"/>
            <a:ext cx="3554727" cy="3554727"/>
          </a:xfrm>
          <a:custGeom>
            <a:avLst/>
            <a:gdLst>
              <a:gd name="connsiteX0" fmla="*/ 1184909 w 2369818"/>
              <a:gd name="connsiteY0" fmla="*/ 0 h 2369818"/>
              <a:gd name="connsiteX1" fmla="*/ 2369818 w 2369818"/>
              <a:gd name="connsiteY1" fmla="*/ 1184909 h 2369818"/>
              <a:gd name="connsiteX2" fmla="*/ 1184909 w 2369818"/>
              <a:gd name="connsiteY2" fmla="*/ 2369818 h 2369818"/>
              <a:gd name="connsiteX3" fmla="*/ 0 w 2369818"/>
              <a:gd name="connsiteY3" fmla="*/ 1184909 h 2369818"/>
              <a:gd name="connsiteX4" fmla="*/ 1184909 w 2369818"/>
              <a:gd name="connsiteY4" fmla="*/ 0 h 2369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818" h="2369818">
                <a:moveTo>
                  <a:pt x="1184909" y="0"/>
                </a:moveTo>
                <a:cubicBezTo>
                  <a:pt x="1839316" y="0"/>
                  <a:pt x="2369818" y="530502"/>
                  <a:pt x="2369818" y="1184909"/>
                </a:cubicBezTo>
                <a:cubicBezTo>
                  <a:pt x="2369818" y="1839316"/>
                  <a:pt x="1839316" y="2369818"/>
                  <a:pt x="1184909" y="2369818"/>
                </a:cubicBezTo>
                <a:cubicBezTo>
                  <a:pt x="530502" y="2369818"/>
                  <a:pt x="0" y="1839316"/>
                  <a:pt x="0" y="1184909"/>
                </a:cubicBezTo>
                <a:cubicBezTo>
                  <a:pt x="0" y="530502"/>
                  <a:pt x="530502" y="0"/>
                  <a:pt x="118490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zh-CN" altLang="en-US" sz="2700">
                <a:solidFill>
                  <a:schemeClr val="lt1"/>
                </a:solidFill>
              </a:defRPr>
            </a:lvl1pPr>
          </a:lstStyle>
          <a:p>
            <a:pPr marL="0" lvl="0" algn="ctr"/>
            <a:endParaRPr lang="zh-CN" altLang="en-US"/>
          </a:p>
        </p:txBody>
      </p:sp>
      <p:sp>
        <p:nvSpPr>
          <p:cNvPr id="19" name="图片占位符 18"/>
          <p:cNvSpPr>
            <a:spLocks noGrp="1"/>
          </p:cNvSpPr>
          <p:nvPr>
            <p:ph type="pic" sz="quarter" idx="15"/>
            <p:custDataLst>
              <p:tags r:id="rId14"/>
            </p:custDataLst>
          </p:nvPr>
        </p:nvSpPr>
        <p:spPr>
          <a:xfrm>
            <a:off x="13457397" y="3420906"/>
            <a:ext cx="3554727" cy="3554727"/>
          </a:xfrm>
          <a:custGeom>
            <a:avLst/>
            <a:gdLst>
              <a:gd name="connsiteX0" fmla="*/ 1184909 w 2369818"/>
              <a:gd name="connsiteY0" fmla="*/ 0 h 2369818"/>
              <a:gd name="connsiteX1" fmla="*/ 2369818 w 2369818"/>
              <a:gd name="connsiteY1" fmla="*/ 1184909 h 2369818"/>
              <a:gd name="connsiteX2" fmla="*/ 1184909 w 2369818"/>
              <a:gd name="connsiteY2" fmla="*/ 2369818 h 2369818"/>
              <a:gd name="connsiteX3" fmla="*/ 0 w 2369818"/>
              <a:gd name="connsiteY3" fmla="*/ 1184909 h 2369818"/>
              <a:gd name="connsiteX4" fmla="*/ 1184909 w 2369818"/>
              <a:gd name="connsiteY4" fmla="*/ 0 h 2369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818" h="2369818">
                <a:moveTo>
                  <a:pt x="1184909" y="0"/>
                </a:moveTo>
                <a:cubicBezTo>
                  <a:pt x="1839316" y="0"/>
                  <a:pt x="2369818" y="530502"/>
                  <a:pt x="2369818" y="1184909"/>
                </a:cubicBezTo>
                <a:cubicBezTo>
                  <a:pt x="2369818" y="1839316"/>
                  <a:pt x="1839316" y="2369818"/>
                  <a:pt x="1184909" y="2369818"/>
                </a:cubicBezTo>
                <a:cubicBezTo>
                  <a:pt x="530502" y="2369818"/>
                  <a:pt x="0" y="1839316"/>
                  <a:pt x="0" y="1184909"/>
                </a:cubicBezTo>
                <a:cubicBezTo>
                  <a:pt x="0" y="530502"/>
                  <a:pt x="530502" y="0"/>
                  <a:pt x="118490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zh-CN" altLang="en-US" sz="2700">
                <a:solidFill>
                  <a:schemeClr val="lt1"/>
                </a:solidFill>
              </a:defRPr>
            </a:lvl1pPr>
          </a:lstStyle>
          <a:p>
            <a:pPr marL="0" lvl="0" algn="ctr"/>
            <a:endParaRPr lang="zh-CN" alt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p:txBody>
          <a:bodyPr/>
          <a:lstStyle/>
          <a:p>
            <a:fld id="{FD09F86F-8E5C-40B8-A949-D54FBB5F2B4B}"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p:txBody>
          <a:bodyPr/>
          <a:lstStyle/>
          <a:p>
            <a:fld id="{ED112328-ABE9-426C-B94A-D5706604A918}" type="slidenum">
              <a:rPr lang="zh-CN" altLang="en-US" smtClean="0"/>
            </a:fld>
            <a:endParaRPr lang="zh-CN" altLang="en-US"/>
          </a:p>
        </p:txBody>
      </p:sp>
      <p:sp>
        <p:nvSpPr>
          <p:cNvPr id="2" name="PA-图片 12"/>
          <p:cNvSpPr/>
          <p:nvPr userDrawn="1">
            <p:custDataLst>
              <p:tags r:id="rId5"/>
            </p:custDataLst>
          </p:nvPr>
        </p:nvSpPr>
        <p:spPr>
          <a:xfrm>
            <a:off x="-1" y="6212541"/>
            <a:ext cx="18288002" cy="5445533"/>
          </a:xfrm>
          <a:custGeom>
            <a:avLst/>
            <a:gdLst/>
            <a:ahLst/>
            <a:cxnLst/>
            <a:rect l="0" t="0" r="0" b="0"/>
            <a:pathLst>
              <a:path w="12192001" h="3630355">
                <a:moveTo>
                  <a:pt x="0" y="0"/>
                </a:moveTo>
                <a:lnTo>
                  <a:pt x="12192000" y="0"/>
                </a:lnTo>
                <a:lnTo>
                  <a:pt x="12192000" y="3630354"/>
                </a:lnTo>
                <a:lnTo>
                  <a:pt x="0" y="3630354"/>
                </a:lnTo>
                <a:close/>
              </a:path>
            </a:pathLst>
          </a:custGeom>
          <a:blipFill dpi="0" rotWithShape="1">
            <a:blip r:embed="rId6">
              <a:alphaModFix amt="33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8" name="图片占位符 7"/>
          <p:cNvSpPr>
            <a:spLocks noGrp="1"/>
          </p:cNvSpPr>
          <p:nvPr>
            <p:ph type="pic" idx="13"/>
            <p:custDataLst>
              <p:tags r:id="rId7"/>
            </p:custDataLst>
          </p:nvPr>
        </p:nvSpPr>
        <p:spPr>
          <a:xfrm>
            <a:off x="0" y="0"/>
            <a:ext cx="18288000" cy="5712311"/>
          </a:xfrm>
          <a:custGeom>
            <a:avLst/>
            <a:gdLst>
              <a:gd name="connsiteX0" fmla="*/ 0 w 12192000"/>
              <a:gd name="connsiteY0" fmla="*/ 0 h 3808207"/>
              <a:gd name="connsiteX1" fmla="*/ 12192000 w 12192000"/>
              <a:gd name="connsiteY1" fmla="*/ 0 h 3808207"/>
              <a:gd name="connsiteX2" fmla="*/ 12192000 w 12192000"/>
              <a:gd name="connsiteY2" fmla="*/ 3808207 h 3808207"/>
              <a:gd name="connsiteX3" fmla="*/ 0 w 12192000"/>
              <a:gd name="connsiteY3" fmla="*/ 3808207 h 3808207"/>
            </a:gdLst>
            <a:ahLst/>
            <a:cxnLst>
              <a:cxn ang="0">
                <a:pos x="connsiteX0" y="connsiteY0"/>
              </a:cxn>
              <a:cxn ang="0">
                <a:pos x="connsiteX1" y="connsiteY1"/>
              </a:cxn>
              <a:cxn ang="0">
                <a:pos x="connsiteX2" y="connsiteY2"/>
              </a:cxn>
              <a:cxn ang="0">
                <a:pos x="connsiteX3" y="connsiteY3"/>
              </a:cxn>
            </a:cxnLst>
            <a:rect l="l" t="t" r="r" b="b"/>
            <a:pathLst>
              <a:path w="12192000" h="3808206">
                <a:moveTo>
                  <a:pt x="0" y="0"/>
                </a:moveTo>
                <a:lnTo>
                  <a:pt x="12192000" y="0"/>
                </a:lnTo>
                <a:lnTo>
                  <a:pt x="12192000" y="3808207"/>
                </a:lnTo>
                <a:lnTo>
                  <a:pt x="0" y="3808207"/>
                </a:lnTo>
                <a:close/>
              </a:path>
            </a:pathLst>
          </a:custGeom>
          <a:noFill/>
          <a:extLst>
            <a:ext uri="{909E8E84-426E-40DD-AFC4-6F175D3DCCD1}">
              <a14:hiddenFill xmlns:a14="http://schemas.microsoft.com/office/drawing/2010/main">
                <a:solidFill>
                  <a:srgbClr val="FFFFFF"/>
                </a:solidFill>
              </a14:hiddenFill>
            </a:ext>
          </a:extLst>
        </p:spPr>
        <p:txBody>
          <a:bodyPr wrap="square">
            <a:noAutofit/>
          </a:bodyPr>
          <a:lstStyle/>
          <a:p>
            <a:endParaRPr lang="zh-CN" altLang="en-US"/>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3"/>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p:txBody>
          <a:bodyPr/>
          <a:lstStyle/>
          <a:p>
            <a:fld id="{FD09F86F-8E5C-40B8-A949-D54FBB5F2B4B}"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p:txBody>
          <a:bodyPr/>
          <a:lstStyle/>
          <a:p>
            <a:fld id="{ED112328-ABE9-426C-B94A-D5706604A918}" type="slidenum">
              <a:rPr lang="zh-CN" altLang="en-US" smtClean="0"/>
            </a:fld>
            <a:endParaRPr lang="zh-CN" altLang="en-US"/>
          </a:p>
        </p:txBody>
      </p:sp>
      <p:sp>
        <p:nvSpPr>
          <p:cNvPr id="2" name="PA-图片 12"/>
          <p:cNvSpPr/>
          <p:nvPr userDrawn="1">
            <p:custDataLst>
              <p:tags r:id="rId5"/>
            </p:custDataLst>
          </p:nvPr>
        </p:nvSpPr>
        <p:spPr>
          <a:xfrm>
            <a:off x="0" y="0"/>
            <a:ext cx="18288002" cy="5445533"/>
          </a:xfrm>
          <a:custGeom>
            <a:avLst/>
            <a:gdLst/>
            <a:ahLst/>
            <a:cxnLst/>
            <a:rect l="0" t="0" r="0" b="0"/>
            <a:pathLst>
              <a:path w="12192001" h="3630355">
                <a:moveTo>
                  <a:pt x="0" y="0"/>
                </a:moveTo>
                <a:lnTo>
                  <a:pt x="12192000" y="0"/>
                </a:lnTo>
                <a:lnTo>
                  <a:pt x="12192000" y="3630354"/>
                </a:lnTo>
                <a:lnTo>
                  <a:pt x="0" y="3630354"/>
                </a:lnTo>
                <a:close/>
              </a:path>
            </a:pathLst>
          </a:custGeom>
          <a:blipFill dpi="0" rotWithShape="1">
            <a:blip r:embed="rId6">
              <a:alphaModFix amt="33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7" name="缺角矩形 6"/>
          <p:cNvSpPr/>
          <p:nvPr userDrawn="1">
            <p:custDataLst>
              <p:tags r:id="rId7"/>
            </p:custDataLst>
          </p:nvPr>
        </p:nvSpPr>
        <p:spPr>
          <a:xfrm>
            <a:off x="319035" y="297683"/>
            <a:ext cx="17649930" cy="9691635"/>
          </a:xfrm>
          <a:prstGeom prst="plaque">
            <a:avLst>
              <a:gd name="adj" fmla="val 2554"/>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8" name="任意多边形: 形状 7"/>
          <p:cNvSpPr/>
          <p:nvPr userDrawn="1">
            <p:custDataLst>
              <p:tags r:id="rId8"/>
            </p:custDataLst>
          </p:nvPr>
        </p:nvSpPr>
        <p:spPr>
          <a:xfrm rot="10800000">
            <a:off x="16511151" y="297683"/>
            <a:ext cx="842579" cy="3521111"/>
          </a:xfrm>
          <a:custGeom>
            <a:avLst/>
            <a:gdLst>
              <a:gd name="connsiteX0" fmla="*/ 561719 w 561719"/>
              <a:gd name="connsiteY0" fmla="*/ 2347407 h 2347407"/>
              <a:gd name="connsiteX1" fmla="*/ 0 w 561719"/>
              <a:gd name="connsiteY1" fmla="*/ 2347407 h 2347407"/>
              <a:gd name="connsiteX2" fmla="*/ 0 w 561719"/>
              <a:gd name="connsiteY2" fmla="*/ 1910382 h 2347407"/>
              <a:gd name="connsiteX3" fmla="*/ 0 w 561719"/>
              <a:gd name="connsiteY3" fmla="*/ 1551920 h 2347407"/>
              <a:gd name="connsiteX4" fmla="*/ 0 w 561719"/>
              <a:gd name="connsiteY4" fmla="*/ 1426089 h 2347407"/>
              <a:gd name="connsiteX5" fmla="*/ 0 w 561719"/>
              <a:gd name="connsiteY5" fmla="*/ 1114895 h 2347407"/>
              <a:gd name="connsiteX6" fmla="*/ 0 w 561719"/>
              <a:gd name="connsiteY6" fmla="*/ 989064 h 2347407"/>
              <a:gd name="connsiteX7" fmla="*/ 0 w 561719"/>
              <a:gd name="connsiteY7" fmla="*/ 630602 h 2347407"/>
              <a:gd name="connsiteX8" fmla="*/ 0 w 561719"/>
              <a:gd name="connsiteY8" fmla="*/ 193577 h 2347407"/>
              <a:gd name="connsiteX9" fmla="*/ 38006 w 561719"/>
              <a:gd name="connsiteY9" fmla="*/ 155571 h 2347407"/>
              <a:gd name="connsiteX10" fmla="*/ 69548 w 561719"/>
              <a:gd name="connsiteY10" fmla="*/ 155571 h 2347407"/>
              <a:gd name="connsiteX11" fmla="*/ 77642 w 561719"/>
              <a:gd name="connsiteY11" fmla="*/ 115480 h 2347407"/>
              <a:gd name="connsiteX12" fmla="*/ 172872 w 561719"/>
              <a:gd name="connsiteY12" fmla="*/ 52357 h 2347407"/>
              <a:gd name="connsiteX13" fmla="*/ 241880 w 561719"/>
              <a:gd name="connsiteY13" fmla="*/ 52357 h 2347407"/>
              <a:gd name="connsiteX14" fmla="*/ 253417 w 561719"/>
              <a:gd name="connsiteY14" fmla="*/ 46811 h 2347407"/>
              <a:gd name="connsiteX15" fmla="*/ 279382 w 561719"/>
              <a:gd name="connsiteY15" fmla="*/ 15278 h 2347407"/>
              <a:gd name="connsiteX16" fmla="*/ 282467 w 561719"/>
              <a:gd name="connsiteY16" fmla="*/ 0 h 2347407"/>
              <a:gd name="connsiteX17" fmla="*/ 287460 w 561719"/>
              <a:gd name="connsiteY17" fmla="*/ 3683 h 2347407"/>
              <a:gd name="connsiteX18" fmla="*/ 290311 w 561719"/>
              <a:gd name="connsiteY18" fmla="*/ 17802 h 2347407"/>
              <a:gd name="connsiteX19" fmla="*/ 316277 w 561719"/>
              <a:gd name="connsiteY19" fmla="*/ 49334 h 2347407"/>
              <a:gd name="connsiteX20" fmla="*/ 322563 w 561719"/>
              <a:gd name="connsiteY20" fmla="*/ 52357 h 2347407"/>
              <a:gd name="connsiteX21" fmla="*/ 388847 w 561719"/>
              <a:gd name="connsiteY21" fmla="*/ 52357 h 2347407"/>
              <a:gd name="connsiteX22" fmla="*/ 484077 w 561719"/>
              <a:gd name="connsiteY22" fmla="*/ 115480 h 2347407"/>
              <a:gd name="connsiteX23" fmla="*/ 492171 w 561719"/>
              <a:gd name="connsiteY23" fmla="*/ 155571 h 2347407"/>
              <a:gd name="connsiteX24" fmla="*/ 523713 w 561719"/>
              <a:gd name="connsiteY24" fmla="*/ 155571 h 2347407"/>
              <a:gd name="connsiteX25" fmla="*/ 561719 w 561719"/>
              <a:gd name="connsiteY25" fmla="*/ 193577 h 2347407"/>
              <a:gd name="connsiteX26" fmla="*/ 561719 w 561719"/>
              <a:gd name="connsiteY26" fmla="*/ 630602 h 2347407"/>
              <a:gd name="connsiteX27" fmla="*/ 561719 w 561719"/>
              <a:gd name="connsiteY27" fmla="*/ 989064 h 2347407"/>
              <a:gd name="connsiteX28" fmla="*/ 561719 w 561719"/>
              <a:gd name="connsiteY28" fmla="*/ 1114895 h 2347407"/>
              <a:gd name="connsiteX29" fmla="*/ 561719 w 561719"/>
              <a:gd name="connsiteY29" fmla="*/ 1426089 h 2347407"/>
              <a:gd name="connsiteX30" fmla="*/ 561719 w 561719"/>
              <a:gd name="connsiteY30" fmla="*/ 1551920 h 2347407"/>
              <a:gd name="connsiteX31" fmla="*/ 561719 w 561719"/>
              <a:gd name="connsiteY31" fmla="*/ 1910382 h 234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61719" h="2347407">
                <a:moveTo>
                  <a:pt x="561719" y="2347407"/>
                </a:moveTo>
                <a:lnTo>
                  <a:pt x="0" y="2347407"/>
                </a:lnTo>
                <a:lnTo>
                  <a:pt x="0" y="1910382"/>
                </a:lnTo>
                <a:lnTo>
                  <a:pt x="0" y="1551920"/>
                </a:lnTo>
                <a:lnTo>
                  <a:pt x="0" y="1426089"/>
                </a:lnTo>
                <a:lnTo>
                  <a:pt x="0" y="1114895"/>
                </a:lnTo>
                <a:lnTo>
                  <a:pt x="0" y="989064"/>
                </a:lnTo>
                <a:lnTo>
                  <a:pt x="0" y="630602"/>
                </a:lnTo>
                <a:lnTo>
                  <a:pt x="0" y="193577"/>
                </a:lnTo>
                <a:cubicBezTo>
                  <a:pt x="0" y="172587"/>
                  <a:pt x="17016" y="155571"/>
                  <a:pt x="38006" y="155571"/>
                </a:cubicBezTo>
                <a:lnTo>
                  <a:pt x="69548" y="155571"/>
                </a:lnTo>
                <a:lnTo>
                  <a:pt x="77642" y="115480"/>
                </a:lnTo>
                <a:cubicBezTo>
                  <a:pt x="93331" y="78385"/>
                  <a:pt x="130062" y="52357"/>
                  <a:pt x="172872" y="52357"/>
                </a:cubicBezTo>
                <a:lnTo>
                  <a:pt x="241880" y="52357"/>
                </a:lnTo>
                <a:lnTo>
                  <a:pt x="253417" y="46811"/>
                </a:lnTo>
                <a:cubicBezTo>
                  <a:pt x="264855" y="39084"/>
                  <a:pt x="273942" y="28140"/>
                  <a:pt x="279382" y="15278"/>
                </a:cubicBezTo>
                <a:lnTo>
                  <a:pt x="282467" y="0"/>
                </a:lnTo>
                <a:lnTo>
                  <a:pt x="287460" y="3683"/>
                </a:lnTo>
                <a:lnTo>
                  <a:pt x="290311" y="17802"/>
                </a:lnTo>
                <a:cubicBezTo>
                  <a:pt x="295751" y="30664"/>
                  <a:pt x="304838" y="41607"/>
                  <a:pt x="316277" y="49334"/>
                </a:cubicBezTo>
                <a:lnTo>
                  <a:pt x="322563" y="52357"/>
                </a:lnTo>
                <a:lnTo>
                  <a:pt x="388847" y="52357"/>
                </a:lnTo>
                <a:cubicBezTo>
                  <a:pt x="431657" y="52357"/>
                  <a:pt x="468388" y="78385"/>
                  <a:pt x="484077" y="115480"/>
                </a:cubicBezTo>
                <a:lnTo>
                  <a:pt x="492171" y="155571"/>
                </a:lnTo>
                <a:lnTo>
                  <a:pt x="523713" y="155571"/>
                </a:lnTo>
                <a:cubicBezTo>
                  <a:pt x="544703" y="155571"/>
                  <a:pt x="561719" y="172587"/>
                  <a:pt x="561719" y="193577"/>
                </a:cubicBezTo>
                <a:lnTo>
                  <a:pt x="561719" y="630602"/>
                </a:lnTo>
                <a:lnTo>
                  <a:pt x="561719" y="989064"/>
                </a:lnTo>
                <a:lnTo>
                  <a:pt x="561719" y="1114895"/>
                </a:lnTo>
                <a:lnTo>
                  <a:pt x="561719" y="1426089"/>
                </a:lnTo>
                <a:lnTo>
                  <a:pt x="561719" y="1551920"/>
                </a:lnTo>
                <a:lnTo>
                  <a:pt x="561719" y="19103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700">
              <a:solidFill>
                <a:schemeClr val="accent2"/>
              </a:solidFill>
            </a:endParaRPr>
          </a:p>
        </p:txBody>
      </p:sp>
      <p:grpSp>
        <p:nvGrpSpPr>
          <p:cNvPr id="9" name="图形 34"/>
          <p:cNvGrpSpPr/>
          <p:nvPr userDrawn="1">
            <p:custDataLst>
              <p:tags r:id="rId9"/>
            </p:custDataLst>
          </p:nvPr>
        </p:nvGrpSpPr>
        <p:grpSpPr>
          <a:xfrm>
            <a:off x="16680660" y="2996759"/>
            <a:ext cx="457550" cy="457550"/>
            <a:chOff x="3729037" y="1481137"/>
            <a:chExt cx="4448175" cy="4448175"/>
          </a:xfrm>
        </p:grpSpPr>
        <p:sp>
          <p:nvSpPr>
            <p:cNvPr id="10" name="任意多边形: 形状 9"/>
            <p:cNvSpPr/>
            <p:nvPr>
              <p:custDataLst>
                <p:tags r:id="rId10"/>
              </p:custDataLst>
            </p:nvPr>
          </p:nvSpPr>
          <p:spPr>
            <a:xfrm>
              <a:off x="3729037" y="1481137"/>
              <a:ext cx="4448175" cy="4448175"/>
            </a:xfrm>
            <a:custGeom>
              <a:avLst/>
              <a:gdLst>
                <a:gd name="connsiteX0" fmla="*/ 0 w 4448175"/>
                <a:gd name="connsiteY0" fmla="*/ 2224088 h 4448175"/>
                <a:gd name="connsiteX1" fmla="*/ 2224088 w 4448175"/>
                <a:gd name="connsiteY1" fmla="*/ 0 h 4448175"/>
                <a:gd name="connsiteX2" fmla="*/ 4448175 w 4448175"/>
                <a:gd name="connsiteY2" fmla="*/ 2224088 h 4448175"/>
                <a:gd name="connsiteX3" fmla="*/ 2224088 w 4448175"/>
                <a:gd name="connsiteY3" fmla="*/ 4448175 h 4448175"/>
                <a:gd name="connsiteX4" fmla="*/ 0 w 4448175"/>
                <a:gd name="connsiteY4" fmla="*/ 2224088 h 4448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8175" h="4448175">
                  <a:moveTo>
                    <a:pt x="0" y="2224088"/>
                  </a:moveTo>
                  <a:cubicBezTo>
                    <a:pt x="0" y="995763"/>
                    <a:pt x="995763" y="0"/>
                    <a:pt x="2224088" y="0"/>
                  </a:cubicBezTo>
                  <a:cubicBezTo>
                    <a:pt x="3452413" y="0"/>
                    <a:pt x="4448175" y="995763"/>
                    <a:pt x="4448175" y="2224088"/>
                  </a:cubicBezTo>
                  <a:cubicBezTo>
                    <a:pt x="4448175" y="3452413"/>
                    <a:pt x="3452413" y="4448175"/>
                    <a:pt x="2224088" y="4448175"/>
                  </a:cubicBezTo>
                  <a:cubicBezTo>
                    <a:pt x="995763" y="4448175"/>
                    <a:pt x="0" y="3452413"/>
                    <a:pt x="0" y="2224088"/>
                  </a:cubicBezTo>
                  <a:close/>
                </a:path>
              </a:pathLst>
            </a:custGeom>
            <a:noFill/>
            <a:ln w="19050" cap="flat">
              <a:solidFill>
                <a:schemeClr val="bg1"/>
              </a:solidFill>
              <a:prstDash val="solid"/>
              <a:miter/>
            </a:ln>
          </p:spPr>
          <p:txBody>
            <a:bodyPr rtlCol="0" anchor="ctr"/>
            <a:lstStyle/>
            <a:p>
              <a:endParaRPr lang="zh-CN" altLang="en-US" sz="2700"/>
            </a:p>
          </p:txBody>
        </p:sp>
        <p:sp>
          <p:nvSpPr>
            <p:cNvPr id="11" name="任意多边形: 形状 10"/>
            <p:cNvSpPr/>
            <p:nvPr>
              <p:custDataLst>
                <p:tags r:id="rId11"/>
              </p:custDataLst>
            </p:nvPr>
          </p:nvSpPr>
          <p:spPr>
            <a:xfrm>
              <a:off x="4048125" y="1790700"/>
              <a:ext cx="3810000" cy="3810000"/>
            </a:xfrm>
            <a:custGeom>
              <a:avLst/>
              <a:gdLst>
                <a:gd name="connsiteX0" fmla="*/ 1100614 w 3810000"/>
                <a:gd name="connsiteY0" fmla="*/ 2192665 h 3810000"/>
                <a:gd name="connsiteX1" fmla="*/ 2690193 w 3810000"/>
                <a:gd name="connsiteY1" fmla="*/ 2192665 h 3810000"/>
                <a:gd name="connsiteX2" fmla="*/ 2690193 w 3810000"/>
                <a:gd name="connsiteY2" fmla="*/ 2451421 h 3810000"/>
                <a:gd name="connsiteX3" fmla="*/ 1100614 w 3810000"/>
                <a:gd name="connsiteY3" fmla="*/ 2451421 h 3810000"/>
                <a:gd name="connsiteX4" fmla="*/ 469478 w 3810000"/>
                <a:gd name="connsiteY4" fmla="*/ 1763258 h 3810000"/>
                <a:gd name="connsiteX5" fmla="*/ 3345142 w 3810000"/>
                <a:gd name="connsiteY5" fmla="*/ 1763258 h 3810000"/>
                <a:gd name="connsiteX6" fmla="*/ 3345142 w 3810000"/>
                <a:gd name="connsiteY6" fmla="*/ 2022015 h 3810000"/>
                <a:gd name="connsiteX7" fmla="*/ 469478 w 3810000"/>
                <a:gd name="connsiteY7" fmla="*/ 2022015 h 3810000"/>
                <a:gd name="connsiteX8" fmla="*/ 1100614 w 3810000"/>
                <a:gd name="connsiteY8" fmla="*/ 1347016 h 3810000"/>
                <a:gd name="connsiteX9" fmla="*/ 2690193 w 3810000"/>
                <a:gd name="connsiteY9" fmla="*/ 1347016 h 3810000"/>
                <a:gd name="connsiteX10" fmla="*/ 2690193 w 3810000"/>
                <a:gd name="connsiteY10" fmla="*/ 1605772 h 3810000"/>
                <a:gd name="connsiteX11" fmla="*/ 1100614 w 3810000"/>
                <a:gd name="connsiteY11" fmla="*/ 1605772 h 3810000"/>
                <a:gd name="connsiteX12" fmla="*/ 1775622 w 3810000"/>
                <a:gd name="connsiteY12" fmla="*/ 233496 h 3810000"/>
                <a:gd name="connsiteX13" fmla="*/ 1733426 w 3810000"/>
                <a:gd name="connsiteY13" fmla="*/ 235620 h 3810000"/>
                <a:gd name="connsiteX14" fmla="*/ 343357 w 3810000"/>
                <a:gd name="connsiteY14" fmla="*/ 1289704 h 3810000"/>
                <a:gd name="connsiteX15" fmla="*/ 319040 w 3810000"/>
                <a:gd name="connsiteY15" fmla="*/ 1360846 h 3810000"/>
                <a:gd name="connsiteX16" fmla="*/ 871738 w 3810000"/>
                <a:gd name="connsiteY16" fmla="*/ 1360846 h 3810000"/>
                <a:gd name="connsiteX17" fmla="*/ 871738 w 3810000"/>
                <a:gd name="connsiteY17" fmla="*/ 1619602 h 3810000"/>
                <a:gd name="connsiteX18" fmla="*/ 252374 w 3810000"/>
                <a:gd name="connsiteY18" fmla="*/ 1619602 h 3810000"/>
                <a:gd name="connsiteX19" fmla="*/ 234582 w 3810000"/>
                <a:gd name="connsiteY19" fmla="*/ 1744018 h 3810000"/>
                <a:gd name="connsiteX20" fmla="*/ 226962 w 3810000"/>
                <a:gd name="connsiteY20" fmla="*/ 1905000 h 3810000"/>
                <a:gd name="connsiteX21" fmla="*/ 234582 w 3810000"/>
                <a:gd name="connsiteY21" fmla="*/ 2065982 h 3810000"/>
                <a:gd name="connsiteX22" fmla="*/ 248841 w 3810000"/>
                <a:gd name="connsiteY22" fmla="*/ 2165661 h 3810000"/>
                <a:gd name="connsiteX23" fmla="*/ 871738 w 3810000"/>
                <a:gd name="connsiteY23" fmla="*/ 2165661 h 3810000"/>
                <a:gd name="connsiteX24" fmla="*/ 871738 w 3810000"/>
                <a:gd name="connsiteY24" fmla="*/ 2424418 h 3810000"/>
                <a:gd name="connsiteX25" fmla="*/ 310591 w 3810000"/>
                <a:gd name="connsiteY25" fmla="*/ 2424418 h 3810000"/>
                <a:gd name="connsiteX26" fmla="*/ 343357 w 3810000"/>
                <a:gd name="connsiteY26" fmla="*/ 2520296 h 3810000"/>
                <a:gd name="connsiteX27" fmla="*/ 1733426 w 3810000"/>
                <a:gd name="connsiteY27" fmla="*/ 3574380 h 3810000"/>
                <a:gd name="connsiteX28" fmla="*/ 1775622 w 3810000"/>
                <a:gd name="connsiteY28" fmla="*/ 3576504 h 3810000"/>
                <a:gd name="connsiteX29" fmla="*/ 1775622 w 3810000"/>
                <a:gd name="connsiteY29" fmla="*/ 2874235 h 3810000"/>
                <a:gd name="connsiteX30" fmla="*/ 1217962 w 3810000"/>
                <a:gd name="connsiteY30" fmla="*/ 2874235 h 3810000"/>
                <a:gd name="connsiteX31" fmla="*/ 1222915 w 3810000"/>
                <a:gd name="connsiteY31" fmla="*/ 2878236 h 3810000"/>
                <a:gd name="connsiteX32" fmla="*/ 1510093 w 3810000"/>
                <a:gd name="connsiteY32" fmla="*/ 3026169 h 3810000"/>
                <a:gd name="connsiteX33" fmla="*/ 1556232 w 3810000"/>
                <a:gd name="connsiteY33" fmla="*/ 3039570 h 3810000"/>
                <a:gd name="connsiteX34" fmla="*/ 1501626 w 3810000"/>
                <a:gd name="connsiteY34" fmla="*/ 3318348 h 3810000"/>
                <a:gd name="connsiteX35" fmla="*/ 1365532 w 3810000"/>
                <a:gd name="connsiteY35" fmla="*/ 3274200 h 3810000"/>
                <a:gd name="connsiteX36" fmla="*/ 685019 w 3810000"/>
                <a:gd name="connsiteY36" fmla="*/ 2727589 h 3810000"/>
                <a:gd name="connsiteX37" fmla="*/ 616915 w 3810000"/>
                <a:gd name="connsiteY37" fmla="*/ 2615479 h 3810000"/>
                <a:gd name="connsiteX38" fmla="*/ 954043 w 3810000"/>
                <a:gd name="connsiteY38" fmla="*/ 2615479 h 3810000"/>
                <a:gd name="connsiteX39" fmla="*/ 954043 w 3810000"/>
                <a:gd name="connsiteY39" fmla="*/ 2615479 h 3810000"/>
                <a:gd name="connsiteX40" fmla="*/ 2845385 w 3810000"/>
                <a:gd name="connsiteY40" fmla="*/ 2615479 h 3810000"/>
                <a:gd name="connsiteX41" fmla="*/ 2845385 w 3810000"/>
                <a:gd name="connsiteY41" fmla="*/ 2629624 h 3810000"/>
                <a:gd name="connsiteX42" fmla="*/ 2855966 w 3810000"/>
                <a:gd name="connsiteY42" fmla="*/ 2615479 h 3810000"/>
                <a:gd name="connsiteX43" fmla="*/ 3193094 w 3810000"/>
                <a:gd name="connsiteY43" fmla="*/ 2615479 h 3810000"/>
                <a:gd name="connsiteX44" fmla="*/ 3124981 w 3810000"/>
                <a:gd name="connsiteY44" fmla="*/ 2727589 h 3810000"/>
                <a:gd name="connsiteX45" fmla="*/ 2444468 w 3810000"/>
                <a:gd name="connsiteY45" fmla="*/ 3274200 h 3810000"/>
                <a:gd name="connsiteX46" fmla="*/ 2292563 w 3810000"/>
                <a:gd name="connsiteY46" fmla="*/ 3323482 h 3810000"/>
                <a:gd name="connsiteX47" fmla="*/ 2245195 w 3810000"/>
                <a:gd name="connsiteY47" fmla="*/ 3042057 h 3810000"/>
                <a:gd name="connsiteX48" fmla="*/ 2299907 w 3810000"/>
                <a:gd name="connsiteY48" fmla="*/ 3026169 h 3810000"/>
                <a:gd name="connsiteX49" fmla="*/ 2587085 w 3810000"/>
                <a:gd name="connsiteY49" fmla="*/ 2878236 h 3810000"/>
                <a:gd name="connsiteX50" fmla="*/ 2592038 w 3810000"/>
                <a:gd name="connsiteY50" fmla="*/ 2874235 h 3810000"/>
                <a:gd name="connsiteX51" fmla="*/ 2034378 w 3810000"/>
                <a:gd name="connsiteY51" fmla="*/ 2874235 h 3810000"/>
                <a:gd name="connsiteX52" fmla="*/ 2034378 w 3810000"/>
                <a:gd name="connsiteY52" fmla="*/ 3576504 h 3810000"/>
                <a:gd name="connsiteX53" fmla="*/ 2076574 w 3810000"/>
                <a:gd name="connsiteY53" fmla="*/ 3574380 h 3810000"/>
                <a:gd name="connsiteX54" fmla="*/ 3466643 w 3810000"/>
                <a:gd name="connsiteY54" fmla="*/ 2520296 h 3810000"/>
                <a:gd name="connsiteX55" fmla="*/ 3499409 w 3810000"/>
                <a:gd name="connsiteY55" fmla="*/ 2424418 h 3810000"/>
                <a:gd name="connsiteX56" fmla="*/ 2919080 w 3810000"/>
                <a:gd name="connsiteY56" fmla="*/ 2424418 h 3810000"/>
                <a:gd name="connsiteX57" fmla="*/ 2919080 w 3810000"/>
                <a:gd name="connsiteY57" fmla="*/ 2165661 h 3810000"/>
                <a:gd name="connsiteX58" fmla="*/ 3561160 w 3810000"/>
                <a:gd name="connsiteY58" fmla="*/ 2165661 h 3810000"/>
                <a:gd name="connsiteX59" fmla="*/ 3575419 w 3810000"/>
                <a:gd name="connsiteY59" fmla="*/ 2065982 h 3810000"/>
                <a:gd name="connsiteX60" fmla="*/ 3583038 w 3810000"/>
                <a:gd name="connsiteY60" fmla="*/ 1905000 h 3810000"/>
                <a:gd name="connsiteX61" fmla="*/ 3575419 w 3810000"/>
                <a:gd name="connsiteY61" fmla="*/ 1744018 h 3810000"/>
                <a:gd name="connsiteX62" fmla="*/ 3557626 w 3810000"/>
                <a:gd name="connsiteY62" fmla="*/ 1619602 h 3810000"/>
                <a:gd name="connsiteX63" fmla="*/ 2919080 w 3810000"/>
                <a:gd name="connsiteY63" fmla="*/ 1619602 h 3810000"/>
                <a:gd name="connsiteX64" fmla="*/ 2919080 w 3810000"/>
                <a:gd name="connsiteY64" fmla="*/ 1360846 h 3810000"/>
                <a:gd name="connsiteX65" fmla="*/ 3490960 w 3810000"/>
                <a:gd name="connsiteY65" fmla="*/ 1360846 h 3810000"/>
                <a:gd name="connsiteX66" fmla="*/ 3466643 w 3810000"/>
                <a:gd name="connsiteY66" fmla="*/ 1289704 h 3810000"/>
                <a:gd name="connsiteX67" fmla="*/ 2076574 w 3810000"/>
                <a:gd name="connsiteY67" fmla="*/ 235620 h 3810000"/>
                <a:gd name="connsiteX68" fmla="*/ 2034378 w 3810000"/>
                <a:gd name="connsiteY68" fmla="*/ 233496 h 3810000"/>
                <a:gd name="connsiteX69" fmla="*/ 2034378 w 3810000"/>
                <a:gd name="connsiteY69" fmla="*/ 924201 h 3810000"/>
                <a:gd name="connsiteX70" fmla="*/ 2574588 w 3810000"/>
                <a:gd name="connsiteY70" fmla="*/ 924201 h 3810000"/>
                <a:gd name="connsiteX71" fmla="*/ 2449201 w 3810000"/>
                <a:gd name="connsiteY71" fmla="*/ 848297 h 3810000"/>
                <a:gd name="connsiteX72" fmla="*/ 2299907 w 3810000"/>
                <a:gd name="connsiteY72" fmla="*/ 783841 h 3810000"/>
                <a:gd name="connsiteX73" fmla="*/ 2231146 w 3810000"/>
                <a:gd name="connsiteY73" fmla="*/ 763857 h 3810000"/>
                <a:gd name="connsiteX74" fmla="*/ 2285895 w 3810000"/>
                <a:gd name="connsiteY74" fmla="*/ 484356 h 3810000"/>
                <a:gd name="connsiteX75" fmla="*/ 2444468 w 3810000"/>
                <a:gd name="connsiteY75" fmla="*/ 535800 h 3810000"/>
                <a:gd name="connsiteX76" fmla="*/ 3124981 w 3810000"/>
                <a:gd name="connsiteY76" fmla="*/ 1082412 h 3810000"/>
                <a:gd name="connsiteX77" fmla="*/ 3186065 w 3810000"/>
                <a:gd name="connsiteY77" fmla="*/ 1182958 h 3810000"/>
                <a:gd name="connsiteX78" fmla="*/ 2847308 w 3810000"/>
                <a:gd name="connsiteY78" fmla="*/ 1182958 h 3810000"/>
                <a:gd name="connsiteX79" fmla="*/ 2845385 w 3810000"/>
                <a:gd name="connsiteY79" fmla="*/ 1180386 h 3810000"/>
                <a:gd name="connsiteX80" fmla="*/ 2845385 w 3810000"/>
                <a:gd name="connsiteY80" fmla="*/ 1182958 h 3810000"/>
                <a:gd name="connsiteX81" fmla="*/ 980818 w 3810000"/>
                <a:gd name="connsiteY81" fmla="*/ 1182958 h 3810000"/>
                <a:gd name="connsiteX82" fmla="*/ 980818 w 3810000"/>
                <a:gd name="connsiteY82" fmla="*/ 1158716 h 3810000"/>
                <a:gd name="connsiteX83" fmla="*/ 962692 w 3810000"/>
                <a:gd name="connsiteY83" fmla="*/ 1182958 h 3810000"/>
                <a:gd name="connsiteX84" fmla="*/ 623935 w 3810000"/>
                <a:gd name="connsiteY84" fmla="*/ 1182958 h 3810000"/>
                <a:gd name="connsiteX85" fmla="*/ 685019 w 3810000"/>
                <a:gd name="connsiteY85" fmla="*/ 1082412 h 3810000"/>
                <a:gd name="connsiteX86" fmla="*/ 1365532 w 3810000"/>
                <a:gd name="connsiteY86" fmla="*/ 535800 h 3810000"/>
                <a:gd name="connsiteX87" fmla="*/ 1515027 w 3810000"/>
                <a:gd name="connsiteY87" fmla="*/ 487299 h 3810000"/>
                <a:gd name="connsiteX88" fmla="*/ 1562386 w 3810000"/>
                <a:gd name="connsiteY88" fmla="*/ 768648 h 3810000"/>
                <a:gd name="connsiteX89" fmla="*/ 1510093 w 3810000"/>
                <a:gd name="connsiteY89" fmla="*/ 783841 h 3810000"/>
                <a:gd name="connsiteX90" fmla="*/ 1360799 w 3810000"/>
                <a:gd name="connsiteY90" fmla="*/ 848297 h 3810000"/>
                <a:gd name="connsiteX91" fmla="*/ 1235412 w 3810000"/>
                <a:gd name="connsiteY91" fmla="*/ 924201 h 3810000"/>
                <a:gd name="connsiteX92" fmla="*/ 1775622 w 3810000"/>
                <a:gd name="connsiteY92" fmla="*/ 924201 h 3810000"/>
                <a:gd name="connsiteX93" fmla="*/ 1905000 w 3810000"/>
                <a:gd name="connsiteY93" fmla="*/ 0 h 3810000"/>
                <a:gd name="connsiteX94" fmla="*/ 3810000 w 3810000"/>
                <a:gd name="connsiteY94" fmla="*/ 1905000 h 3810000"/>
                <a:gd name="connsiteX95" fmla="*/ 1905000 w 3810000"/>
                <a:gd name="connsiteY95" fmla="*/ 3810000 h 3810000"/>
                <a:gd name="connsiteX96" fmla="*/ 0 w 3810000"/>
                <a:gd name="connsiteY96" fmla="*/ 1905000 h 3810000"/>
                <a:gd name="connsiteX97" fmla="*/ 1905000 w 3810000"/>
                <a:gd name="connsiteY97"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810000" h="3810000">
                  <a:moveTo>
                    <a:pt x="1100614" y="2192665"/>
                  </a:moveTo>
                  <a:lnTo>
                    <a:pt x="2690193" y="2192665"/>
                  </a:lnTo>
                  <a:lnTo>
                    <a:pt x="2690193" y="2451421"/>
                  </a:lnTo>
                  <a:lnTo>
                    <a:pt x="1100614" y="2451421"/>
                  </a:lnTo>
                  <a:close/>
                  <a:moveTo>
                    <a:pt x="469478" y="1763258"/>
                  </a:moveTo>
                  <a:lnTo>
                    <a:pt x="3345142" y="1763258"/>
                  </a:lnTo>
                  <a:lnTo>
                    <a:pt x="3345142" y="2022015"/>
                  </a:lnTo>
                  <a:lnTo>
                    <a:pt x="469478" y="2022015"/>
                  </a:lnTo>
                  <a:close/>
                  <a:moveTo>
                    <a:pt x="1100614" y="1347016"/>
                  </a:moveTo>
                  <a:lnTo>
                    <a:pt x="2690193" y="1347016"/>
                  </a:lnTo>
                  <a:lnTo>
                    <a:pt x="2690193" y="1605772"/>
                  </a:lnTo>
                  <a:lnTo>
                    <a:pt x="1100614" y="1605772"/>
                  </a:lnTo>
                  <a:close/>
                  <a:moveTo>
                    <a:pt x="1775622" y="233496"/>
                  </a:moveTo>
                  <a:lnTo>
                    <a:pt x="1733426" y="235620"/>
                  </a:lnTo>
                  <a:cubicBezTo>
                    <a:pt x="1098814" y="300076"/>
                    <a:pt x="568728" y="718156"/>
                    <a:pt x="343357" y="1289704"/>
                  </a:cubicBezTo>
                  <a:lnTo>
                    <a:pt x="319040" y="1360846"/>
                  </a:lnTo>
                  <a:lnTo>
                    <a:pt x="871738" y="1360846"/>
                  </a:lnTo>
                  <a:lnTo>
                    <a:pt x="871738" y="1619602"/>
                  </a:lnTo>
                  <a:lnTo>
                    <a:pt x="252374" y="1619602"/>
                  </a:lnTo>
                  <a:lnTo>
                    <a:pt x="234582" y="1744018"/>
                  </a:lnTo>
                  <a:cubicBezTo>
                    <a:pt x="229543" y="1796996"/>
                    <a:pt x="226962" y="1850698"/>
                    <a:pt x="226962" y="1905000"/>
                  </a:cubicBezTo>
                  <a:cubicBezTo>
                    <a:pt x="226962" y="1959302"/>
                    <a:pt x="229543" y="2013004"/>
                    <a:pt x="234582" y="2065982"/>
                  </a:cubicBezTo>
                  <a:lnTo>
                    <a:pt x="248841" y="2165661"/>
                  </a:lnTo>
                  <a:lnTo>
                    <a:pt x="871738" y="2165661"/>
                  </a:lnTo>
                  <a:lnTo>
                    <a:pt x="871738" y="2424418"/>
                  </a:lnTo>
                  <a:lnTo>
                    <a:pt x="310591" y="2424418"/>
                  </a:lnTo>
                  <a:lnTo>
                    <a:pt x="343357" y="2520296"/>
                  </a:lnTo>
                  <a:cubicBezTo>
                    <a:pt x="568728" y="3091844"/>
                    <a:pt x="1098814" y="3509924"/>
                    <a:pt x="1733426" y="3574380"/>
                  </a:cubicBezTo>
                  <a:lnTo>
                    <a:pt x="1775622" y="3576504"/>
                  </a:lnTo>
                  <a:lnTo>
                    <a:pt x="1775622" y="2874235"/>
                  </a:lnTo>
                  <a:lnTo>
                    <a:pt x="1217962" y="2874235"/>
                  </a:lnTo>
                  <a:lnTo>
                    <a:pt x="1222915" y="2878236"/>
                  </a:lnTo>
                  <a:cubicBezTo>
                    <a:pt x="1310669" y="2939853"/>
                    <a:pt x="1407128" y="2989898"/>
                    <a:pt x="1510093" y="3026169"/>
                  </a:cubicBezTo>
                  <a:lnTo>
                    <a:pt x="1556232" y="3039570"/>
                  </a:lnTo>
                  <a:lnTo>
                    <a:pt x="1501626" y="3318348"/>
                  </a:lnTo>
                  <a:lnTo>
                    <a:pt x="1365532" y="3274200"/>
                  </a:lnTo>
                  <a:cubicBezTo>
                    <a:pt x="1087136" y="3164424"/>
                    <a:pt x="850268" y="2972191"/>
                    <a:pt x="685019" y="2727589"/>
                  </a:cubicBezTo>
                  <a:lnTo>
                    <a:pt x="616915" y="2615479"/>
                  </a:lnTo>
                  <a:lnTo>
                    <a:pt x="954043" y="2615479"/>
                  </a:lnTo>
                  <a:lnTo>
                    <a:pt x="954043" y="2615479"/>
                  </a:lnTo>
                  <a:lnTo>
                    <a:pt x="2845385" y="2615479"/>
                  </a:lnTo>
                  <a:lnTo>
                    <a:pt x="2845385" y="2629624"/>
                  </a:lnTo>
                  <a:lnTo>
                    <a:pt x="2855966" y="2615479"/>
                  </a:lnTo>
                  <a:lnTo>
                    <a:pt x="3193094" y="2615479"/>
                  </a:lnTo>
                  <a:lnTo>
                    <a:pt x="3124981" y="2727589"/>
                  </a:lnTo>
                  <a:cubicBezTo>
                    <a:pt x="2959742" y="2972191"/>
                    <a:pt x="2722874" y="3164424"/>
                    <a:pt x="2444468" y="3274200"/>
                  </a:cubicBezTo>
                  <a:lnTo>
                    <a:pt x="2292563" y="3323482"/>
                  </a:lnTo>
                  <a:lnTo>
                    <a:pt x="2245195" y="3042057"/>
                  </a:lnTo>
                  <a:lnTo>
                    <a:pt x="2299907" y="3026169"/>
                  </a:lnTo>
                  <a:cubicBezTo>
                    <a:pt x="2402872" y="2989898"/>
                    <a:pt x="2499331" y="2939853"/>
                    <a:pt x="2587085" y="2878236"/>
                  </a:cubicBezTo>
                  <a:lnTo>
                    <a:pt x="2592038" y="2874235"/>
                  </a:lnTo>
                  <a:lnTo>
                    <a:pt x="2034378" y="2874235"/>
                  </a:lnTo>
                  <a:lnTo>
                    <a:pt x="2034378" y="3576504"/>
                  </a:lnTo>
                  <a:lnTo>
                    <a:pt x="2076574" y="3574380"/>
                  </a:lnTo>
                  <a:cubicBezTo>
                    <a:pt x="2711186" y="3509924"/>
                    <a:pt x="3241272" y="3091844"/>
                    <a:pt x="3466643" y="2520296"/>
                  </a:cubicBezTo>
                  <a:lnTo>
                    <a:pt x="3499409" y="2424418"/>
                  </a:lnTo>
                  <a:lnTo>
                    <a:pt x="2919080" y="2424418"/>
                  </a:lnTo>
                  <a:lnTo>
                    <a:pt x="2919080" y="2165661"/>
                  </a:lnTo>
                  <a:lnTo>
                    <a:pt x="3561160" y="2165661"/>
                  </a:lnTo>
                  <a:lnTo>
                    <a:pt x="3575419" y="2065982"/>
                  </a:lnTo>
                  <a:cubicBezTo>
                    <a:pt x="3580457" y="2013004"/>
                    <a:pt x="3583038" y="1959302"/>
                    <a:pt x="3583038" y="1905000"/>
                  </a:cubicBezTo>
                  <a:cubicBezTo>
                    <a:pt x="3583038" y="1850698"/>
                    <a:pt x="3580457" y="1796996"/>
                    <a:pt x="3575419" y="1744018"/>
                  </a:cubicBezTo>
                  <a:lnTo>
                    <a:pt x="3557626" y="1619602"/>
                  </a:lnTo>
                  <a:lnTo>
                    <a:pt x="2919080" y="1619602"/>
                  </a:lnTo>
                  <a:lnTo>
                    <a:pt x="2919080" y="1360846"/>
                  </a:lnTo>
                  <a:lnTo>
                    <a:pt x="3490960" y="1360846"/>
                  </a:lnTo>
                  <a:lnTo>
                    <a:pt x="3466643" y="1289704"/>
                  </a:lnTo>
                  <a:cubicBezTo>
                    <a:pt x="3241272" y="718156"/>
                    <a:pt x="2711186" y="300076"/>
                    <a:pt x="2076574" y="235620"/>
                  </a:cubicBezTo>
                  <a:lnTo>
                    <a:pt x="2034378" y="233496"/>
                  </a:lnTo>
                  <a:lnTo>
                    <a:pt x="2034378" y="924201"/>
                  </a:lnTo>
                  <a:lnTo>
                    <a:pt x="2574588" y="924201"/>
                  </a:lnTo>
                  <a:lnTo>
                    <a:pt x="2449201" y="848297"/>
                  </a:lnTo>
                  <a:cubicBezTo>
                    <a:pt x="2401243" y="823551"/>
                    <a:pt x="2351389" y="801967"/>
                    <a:pt x="2299907" y="783841"/>
                  </a:cubicBezTo>
                  <a:lnTo>
                    <a:pt x="2231146" y="763857"/>
                  </a:lnTo>
                  <a:lnTo>
                    <a:pt x="2285895" y="484356"/>
                  </a:lnTo>
                  <a:lnTo>
                    <a:pt x="2444468" y="535800"/>
                  </a:lnTo>
                  <a:cubicBezTo>
                    <a:pt x="2722874" y="645585"/>
                    <a:pt x="2959742" y="837819"/>
                    <a:pt x="3124981" y="1082412"/>
                  </a:cubicBezTo>
                  <a:lnTo>
                    <a:pt x="3186065" y="1182958"/>
                  </a:lnTo>
                  <a:lnTo>
                    <a:pt x="2847308" y="1182958"/>
                  </a:lnTo>
                  <a:lnTo>
                    <a:pt x="2845385" y="1180386"/>
                  </a:lnTo>
                  <a:lnTo>
                    <a:pt x="2845385" y="1182958"/>
                  </a:lnTo>
                  <a:lnTo>
                    <a:pt x="980818" y="1182958"/>
                  </a:lnTo>
                  <a:lnTo>
                    <a:pt x="980818" y="1158716"/>
                  </a:lnTo>
                  <a:lnTo>
                    <a:pt x="962692" y="1182958"/>
                  </a:lnTo>
                  <a:lnTo>
                    <a:pt x="623935" y="1182958"/>
                  </a:lnTo>
                  <a:lnTo>
                    <a:pt x="685019" y="1082412"/>
                  </a:lnTo>
                  <a:cubicBezTo>
                    <a:pt x="850268" y="837819"/>
                    <a:pt x="1087136" y="645585"/>
                    <a:pt x="1365532" y="535800"/>
                  </a:cubicBezTo>
                  <a:lnTo>
                    <a:pt x="1515027" y="487299"/>
                  </a:lnTo>
                  <a:lnTo>
                    <a:pt x="1562386" y="768648"/>
                  </a:lnTo>
                  <a:lnTo>
                    <a:pt x="1510093" y="783841"/>
                  </a:lnTo>
                  <a:cubicBezTo>
                    <a:pt x="1458611" y="801967"/>
                    <a:pt x="1408757" y="823551"/>
                    <a:pt x="1360799" y="848297"/>
                  </a:cubicBezTo>
                  <a:lnTo>
                    <a:pt x="1235412" y="924201"/>
                  </a:lnTo>
                  <a:lnTo>
                    <a:pt x="1775622" y="924201"/>
                  </a:lnTo>
                  <a:close/>
                  <a:moveTo>
                    <a:pt x="1905000" y="0"/>
                  </a:moveTo>
                  <a:cubicBezTo>
                    <a:pt x="2957103" y="0"/>
                    <a:pt x="3810000" y="852897"/>
                    <a:pt x="3810000" y="1905000"/>
                  </a:cubicBezTo>
                  <a:cubicBezTo>
                    <a:pt x="3810000" y="2957103"/>
                    <a:pt x="2957103" y="3810000"/>
                    <a:pt x="1905000" y="3810000"/>
                  </a:cubicBezTo>
                  <a:cubicBezTo>
                    <a:pt x="852897" y="3810000"/>
                    <a:pt x="0" y="2957103"/>
                    <a:pt x="0" y="1905000"/>
                  </a:cubicBezTo>
                  <a:cubicBezTo>
                    <a:pt x="0" y="852897"/>
                    <a:pt x="852897" y="0"/>
                    <a:pt x="1905000" y="0"/>
                  </a:cubicBezTo>
                  <a:close/>
                </a:path>
              </a:pathLst>
            </a:custGeom>
            <a:solidFill>
              <a:schemeClr val="bg1"/>
            </a:solidFill>
            <a:ln w="9525" cap="flat">
              <a:noFill/>
              <a:prstDash val="solid"/>
              <a:miter/>
            </a:ln>
          </p:spPr>
          <p:txBody>
            <a:bodyPr rtlCol="0" anchor="ctr"/>
            <a:lstStyle/>
            <a:p>
              <a:endParaRPr lang="zh-CN" altLang="en-US" sz="2700"/>
            </a:p>
          </p:txBody>
        </p:sp>
      </p:gr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custDataLst>
              <p:tags r:id="rId3"/>
            </p:custDataLst>
          </p:nvPr>
        </p:nvSpPr>
        <p:spPr/>
        <p:txBody>
          <a:bodyPr/>
          <a:lstStyle/>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custDataLst>
              <p:tags r:id="rId4"/>
            </p:custDataLst>
          </p:nvPr>
        </p:nvSpPr>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showMasterSp="0">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custDataLst>
              <p:tags r:id="rId3"/>
            </p:custDataLst>
          </p:nvPr>
        </p:nvSpPr>
        <p:spPr>
          <a:xfrm>
            <a:off x="914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custDataLst>
              <p:tags r:id="rId4"/>
            </p:custDataLst>
          </p:nvPr>
        </p:nvSpPr>
        <p:spPr>
          <a:xfrm>
            <a:off x="9296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Rectangle 4"/>
          <p:cNvSpPr>
            <a:spLocks noGrp="1" noChangeArrowheads="1"/>
          </p:cNvSpPr>
          <p:nvPr>
            <p:ph type="dt" sz="half" idx="10"/>
            <p:custDataLst>
              <p:tags r:id="rId5"/>
            </p:custDataLst>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custDataLst>
              <p:tags r:id="rId6"/>
            </p:custDataLst>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custDataLst>
              <p:tags r:id="rId7"/>
            </p:custDataLst>
          </p:nvPr>
        </p:nvSpPr>
        <p:spPr/>
        <p:txBody>
          <a:bodyPr/>
          <a:lstStyle>
            <a:lvl1pPr>
              <a:defRPr/>
            </a:lvl1pPr>
          </a:lstStyle>
          <a:p>
            <a:fld id="{6A36751E-58E1-4E49-9011-857EAD05313E}" type="slidenum">
              <a:rPr lang="en-US" altLang="zh-CN"/>
            </a:fld>
            <a:endParaRPr lang="en-US" altLang="zh-CN"/>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4400" y="411957"/>
            <a:ext cx="16459200" cy="1714500"/>
          </a:xfrm>
        </p:spPr>
        <p:txBody>
          <a:bodyPr/>
          <a:lstStyle/>
          <a:p>
            <a:r>
              <a:rPr kumimoji="0" lang="zh-CN" altLang="en-US" sz="4400" b="0" i="0" u="none" strike="noStrike" kern="1200" cap="none" spc="0" normalizeH="0" baseline="0" noProof="0">
                <a:uLnTx/>
                <a:uFillTx/>
              </a:rPr>
              <a:t>单击此处编辑母版标题样式</a:t>
            </a:r>
            <a:endParaRPr kumimoji="0" lang="zh-CN" altLang="en-US" sz="4400" b="0" i="0" u="none" strike="noStrike" kern="1200" cap="none" spc="0" normalizeH="0" baseline="0" noProof="0">
              <a:uLnTx/>
              <a:uFillTx/>
            </a:endParaRPr>
          </a:p>
        </p:txBody>
      </p:sp>
      <p:sp>
        <p:nvSpPr>
          <p:cNvPr id="3" name="内容占位符 2"/>
          <p:cNvSpPr>
            <a:spLocks noGrp="1"/>
          </p:cNvSpPr>
          <p:nvPr>
            <p:ph idx="1"/>
            <p:custDataLst>
              <p:tags r:id="rId3"/>
            </p:custDataLst>
          </p:nvPr>
        </p:nvSpPr>
        <p:spPr>
          <a:xfrm>
            <a:off x="914400" y="2400300"/>
            <a:ext cx="16459200" cy="6788945"/>
          </a:xfrm>
        </p:spPr>
        <p:txBody>
          <a:bodyPr/>
          <a:lstStyle/>
          <a:p>
            <a:pPr lvl="0"/>
            <a:r>
              <a:rPr kumimoji="0" lang="zh-CN" altLang="en-US" sz="3200" b="0" i="0" u="none" strike="noStrike" kern="1200" cap="none" spc="0" normalizeH="0" baseline="0" noProof="0">
                <a:uLnTx/>
                <a:uFillTx/>
              </a:rPr>
              <a:t>单击此处编辑母版文本样式</a:t>
            </a:r>
            <a:endParaRPr kumimoji="0" lang="zh-CN" altLang="en-US" sz="3200" b="0" i="0" u="none" strike="noStrike" kern="1200" cap="none" spc="0" normalizeH="0" baseline="0" noProof="0">
              <a:uLnTx/>
              <a:uFillTx/>
            </a:endParaRPr>
          </a:p>
          <a:p>
            <a:pPr lvl="1"/>
            <a:r>
              <a:rPr kumimoji="0" lang="zh-CN" altLang="en-US" sz="2800" b="0" i="0" u="none" strike="noStrike" kern="1200" cap="none" spc="0" normalizeH="0" baseline="0" noProof="0">
                <a:uLnTx/>
                <a:uFillTx/>
              </a:rPr>
              <a:t>第二级</a:t>
            </a:r>
            <a:endParaRPr kumimoji="0" lang="zh-CN" altLang="en-US" sz="2800" b="0" i="0" u="none" strike="noStrike" kern="1200" cap="none" spc="0" normalizeH="0" baseline="0" noProof="0">
              <a:uLnTx/>
              <a:uFillTx/>
            </a:endParaRPr>
          </a:p>
          <a:p>
            <a:pPr lvl="2"/>
            <a:r>
              <a:rPr kumimoji="0" lang="zh-CN" altLang="en-US" sz="2400" b="0" i="0" u="none" strike="noStrike" kern="1200" cap="none" spc="0" normalizeH="0" baseline="0" noProof="0">
                <a:uLnTx/>
                <a:uFillTx/>
              </a:rPr>
              <a:t>第三级</a:t>
            </a:r>
            <a:endParaRPr kumimoji="0" lang="zh-CN" altLang="en-US" sz="2400" b="0" i="0" u="none" strike="noStrike" kern="1200" cap="none" spc="0" normalizeH="0" baseline="0" noProof="0">
              <a:uLnTx/>
              <a:uFillTx/>
            </a:endParaRPr>
          </a:p>
          <a:p>
            <a:pPr lvl="3"/>
            <a:r>
              <a:rPr kumimoji="0" lang="zh-CN" altLang="en-US" sz="2000" b="0" i="0" u="none" strike="noStrike" kern="1200" cap="none" spc="0" normalizeH="0" baseline="0" noProof="0">
                <a:uLnTx/>
                <a:uFillTx/>
              </a:rPr>
              <a:t>第四级</a:t>
            </a:r>
            <a:endParaRPr kumimoji="0" lang="zh-CN" altLang="en-US" sz="2000" b="0" i="0" u="none" strike="noStrike" kern="1200" cap="none" spc="0" normalizeH="0" baseline="0" noProof="0">
              <a:uLnTx/>
              <a:uFillTx/>
            </a:endParaRPr>
          </a:p>
          <a:p>
            <a:pPr lvl="4"/>
            <a:r>
              <a:rPr kumimoji="0" lang="zh-CN" altLang="en-US" sz="2000" b="0" i="0" u="none" strike="noStrike" kern="1200" cap="none" spc="0" normalizeH="0" baseline="0" noProof="0">
                <a:uLnTx/>
                <a:uFillTx/>
              </a:rPr>
              <a:t>第五级</a:t>
            </a:r>
            <a:endParaRPr kumimoji="0" lang="zh-CN" altLang="en-US" sz="2000" b="0" i="0" u="none" strike="noStrike" kern="1200" cap="none" spc="0" normalizeH="0" baseline="0" noProof="0">
              <a:uLnTx/>
              <a:uFillTx/>
            </a:endParaRPr>
          </a:p>
        </p:txBody>
      </p:sp>
      <p:sp>
        <p:nvSpPr>
          <p:cNvPr id="4" name="日期占位符 3"/>
          <p:cNvSpPr>
            <a:spLocks noGrp="1"/>
          </p:cNvSpPr>
          <p:nvPr>
            <p:ph type="dt" sz="half" idx="10"/>
            <p:custDataLst>
              <p:tags r:id="rId4"/>
            </p:custDataLst>
          </p:nvPr>
        </p:nvSpPr>
        <p:spPr/>
        <p:txBody>
          <a:bodyPr/>
          <a:lstStyle/>
          <a:p>
            <a:pPr lvl="0" eaLnBrk="1" hangingPunct="1"/>
            <a:endParaRPr lang="en-US" altLang="zh-CN"/>
          </a:p>
        </p:txBody>
      </p:sp>
      <p:sp>
        <p:nvSpPr>
          <p:cNvPr id="5" name="页脚占位符 4"/>
          <p:cNvSpPr>
            <a:spLocks noGrp="1"/>
          </p:cNvSpPr>
          <p:nvPr>
            <p:ph type="ftr" sz="quarter" idx="11"/>
            <p:custDataLst>
              <p:tags r:id="rId5"/>
            </p:custDataLst>
          </p:nvPr>
        </p:nvSpPr>
        <p:spPr/>
        <p:txBody>
          <a:bodyPr/>
          <a:lstStyle/>
          <a:p>
            <a:pPr lvl="0" eaLnBrk="1" hangingPunct="1"/>
            <a:endParaRPr lang="en-US" altLang="zh-CN"/>
          </a:p>
        </p:txBody>
      </p:sp>
      <p:sp>
        <p:nvSpPr>
          <p:cNvPr id="6" name="灯片编号占位符 5"/>
          <p:cNvSpPr>
            <a:spLocks noGrp="1"/>
          </p:cNvSpPr>
          <p:nvPr>
            <p:ph type="sldNum" sz="quarter" idx="12"/>
            <p:custDataLst>
              <p:tags r:id="rId6"/>
            </p:custDataLst>
          </p:nvPr>
        </p:nvSpPr>
        <p:spPr/>
        <p:txBody>
          <a:bodyPr/>
          <a:lstStyle/>
          <a:p>
            <a:pPr lvl="0" eaLnBrk="1" hangingPunct="1"/>
            <a:fld id="{9A0DB2DC-4C9A-4742-B13C-FB6460FD3503}" type="slidenum">
              <a:rPr lang="en-US" altLang="zh-CN"/>
            </a:fld>
            <a:endParaRPr lang="en-US" altLang="zh-CN"/>
          </a:p>
        </p:txBody>
      </p:sp>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内容页">
    <p:spTree>
      <p:nvGrpSpPr>
        <p:cNvPr id="1" name=""/>
        <p:cNvGrpSpPr/>
        <p:nvPr/>
      </p:nvGrpSpPr>
      <p:grpSpPr>
        <a:xfrm>
          <a:off x="0" y="0"/>
          <a:ext cx="0" cy="0"/>
          <a:chOff x="0" y="0"/>
          <a:chExt cx="0" cy="0"/>
        </a:xfrm>
      </p:grpSpPr>
      <p:pic>
        <p:nvPicPr>
          <p:cNvPr id="4" name="图片"/>
          <p:cNvPicPr>
            <a:picLocks noChangeAspect="1"/>
          </p:cNvPicPr>
          <p:nvPr userDrawn="1"/>
        </p:nvPicPr>
        <p:blipFill rotWithShape="1">
          <a:blip r:embed="rId2"/>
          <a:srcRect/>
          <a:stretch>
            <a:fillRect/>
          </a:stretch>
        </p:blipFill>
        <p:spPr>
          <a:xfrm flipH="1">
            <a:off x="15550128" y="0"/>
            <a:ext cx="2737872" cy="2696705"/>
          </a:xfrm>
          <a:prstGeom prst="rect">
            <a:avLst/>
          </a:prstGeom>
        </p:spPr>
      </p:pic>
      <p:pic>
        <p:nvPicPr>
          <p:cNvPr id="5" name="图片"/>
          <p:cNvPicPr>
            <a:picLocks noChangeAspect="1"/>
          </p:cNvPicPr>
          <p:nvPr userDrawn="1"/>
        </p:nvPicPr>
        <p:blipFill rotWithShape="1">
          <a:blip r:embed="rId3"/>
          <a:srcRect/>
          <a:stretch>
            <a:fillRect/>
          </a:stretch>
        </p:blipFill>
        <p:spPr>
          <a:xfrm flipH="1" flipV="1">
            <a:off x="0" y="0"/>
            <a:ext cx="2628308" cy="2239157"/>
          </a:xfrm>
          <a:prstGeom prst="rect">
            <a:avLst/>
          </a:prstGeom>
        </p:spPr>
      </p:pic>
      <p:sp>
        <p:nvSpPr>
          <p:cNvPr id="17" name="文本占位符"/>
          <p:cNvSpPr>
            <a:spLocks noGrp="1"/>
          </p:cNvSpPr>
          <p:nvPr>
            <p:ph type="body" sz="quarter" idx="12" hasCustomPrompt="1"/>
          </p:nvPr>
        </p:nvSpPr>
        <p:spPr>
          <a:xfrm>
            <a:off x="2595590" y="1398765"/>
            <a:ext cx="13096820" cy="993254"/>
          </a:xfrm>
          <a:prstGeom prst="rect">
            <a:avLst/>
          </a:prstGeom>
        </p:spPr>
        <p:txBody>
          <a:bodyPr wrap="square" anchor="t">
            <a:spAutoFit/>
          </a:bodyPr>
          <a:lstStyle>
            <a:lvl1pPr marL="0" indent="0" algn="ctr">
              <a:lnSpc>
                <a:spcPct val="150000"/>
              </a:lnSpc>
              <a:buNone/>
              <a:defRPr sz="4200" spc="120" baseline="0">
                <a:solidFill>
                  <a:schemeClr val="accent3"/>
                </a:solidFill>
              </a:defRPr>
            </a:lvl1pPr>
          </a:lstStyle>
          <a:p>
            <a:pPr lvl="0"/>
            <a:r>
              <a:rPr lang="zh-CN" altLang="en-US" dirty="0"/>
              <a:t>单击此处添加您的文字内容，或复制文本粘贴至此</a:t>
            </a:r>
            <a:endParaRPr lang="zh-CN" altLang="en-US" dirty="0"/>
          </a:p>
        </p:txBody>
      </p:sp>
      <p:sp>
        <p:nvSpPr>
          <p:cNvPr id="18" name="标题占位符"/>
          <p:cNvSpPr>
            <a:spLocks noGrp="1"/>
          </p:cNvSpPr>
          <p:nvPr>
            <p:ph type="body" sz="quarter" idx="10" hasCustomPrompt="1"/>
          </p:nvPr>
        </p:nvSpPr>
        <p:spPr>
          <a:xfrm>
            <a:off x="2595591" y="278114"/>
            <a:ext cx="13096820" cy="1154162"/>
          </a:xfrm>
          <a:prstGeom prst="rect">
            <a:avLst/>
          </a:prstGeom>
        </p:spPr>
        <p:txBody>
          <a:bodyPr wrap="square">
            <a:spAutoFit/>
          </a:bodyPr>
          <a:lstStyle>
            <a:lvl1pPr marL="0" indent="0" algn="ctr">
              <a:lnSpc>
                <a:spcPct val="100000"/>
              </a:lnSpc>
              <a:spcBef>
                <a:spcPts val="0"/>
              </a:spcBef>
              <a:buFontTx/>
              <a:buNone/>
              <a:defRPr lang="zh-CN" altLang="en-US" sz="6600" b="0" spc="300" dirty="0" smtClean="0">
                <a:solidFill>
                  <a:schemeClr val="accent3"/>
                </a:solidFill>
                <a:latin typeface="+mj-ea"/>
                <a:ea typeface="+mj-ea"/>
              </a:defRPr>
            </a:lvl1pPr>
          </a:lstStyle>
          <a:p>
            <a:pPr marL="0" lvl="0"/>
            <a:r>
              <a:rPr lang="zh-CN" altLang="en-US" dirty="0"/>
              <a:t>点击添加标题</a:t>
            </a:r>
            <a:endParaRPr lang="zh-CN" alt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16" presetClass="entr" presetSubtype="37" fill="hold" grpId="0" nodeType="afterEffect">
                                  <p:stCondLst>
                                    <p:cond delay="0"/>
                                  </p:stCondLst>
                                  <p:childTnLst>
                                    <p:set>
                                      <p:cBhvr>
                                        <p:cTn id="13" dur="1" fill="hold">
                                          <p:stCondLst>
                                            <p:cond delay="0"/>
                                          </p:stCondLst>
                                        </p:cTn>
                                        <p:tgtEl>
                                          <p:spTgt spid="18">
                                            <p:txEl>
                                              <p:pRg st="0" end="0"/>
                                            </p:txEl>
                                          </p:spTgt>
                                        </p:tgtEl>
                                        <p:attrNameLst>
                                          <p:attrName>style.visibility</p:attrName>
                                        </p:attrNameLst>
                                      </p:cBhvr>
                                      <p:to>
                                        <p:strVal val="visible"/>
                                      </p:to>
                                    </p:set>
                                    <p:animEffect transition="in" filter="barn(outVertical)">
                                      <p:cBhvr>
                                        <p:cTn id="14" dur="500"/>
                                        <p:tgtEl>
                                          <p:spTgt spid="18">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fade">
                                      <p:cBhvr>
                                        <p:cTn id="18"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6" presetClass="entr" presetSubtype="37"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barn(outVertical)">
                      <p:cBhvr>
                        <p:cTn dur="500"/>
                        <p:tgtEl>
                          <p:spTgt spid="18"/>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2600" y="912600"/>
            <a:ext cx="16453800" cy="10584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912600" y="2235600"/>
            <a:ext cx="16453800" cy="71388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a:xfrm>
            <a:off x="918000" y="9471600"/>
            <a:ext cx="4050000" cy="4752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6174000" y="9471600"/>
            <a:ext cx="5940000" cy="4752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13316400" y="9471600"/>
            <a:ext cx="4050000" cy="4752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918000" y="9471600"/>
            <a:ext cx="4050000" cy="4752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6174000" y="9471600"/>
            <a:ext cx="5940000" cy="4752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13316400" y="9471600"/>
            <a:ext cx="4050000" cy="4752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chemeClr val="accent1">
            <a:lumMod val="75000"/>
          </a:schemeClr>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a:xfrm>
            <a:off x="1257300" y="9534525"/>
            <a:ext cx="4114800" cy="547688"/>
          </a:xfrm>
        </p:spPr>
        <p:txBody>
          <a:bodyPr/>
          <a:lstStyle/>
          <a:p>
            <a:fld id="{FD09F86F-8E5C-40B8-A949-D54FBB5F2B4B}"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a:xfrm>
            <a:off x="6057900" y="9534525"/>
            <a:ext cx="6172200" cy="547688"/>
          </a:xfrm>
        </p:spPr>
        <p:txBody>
          <a:bodyPr/>
          <a:lstStyle/>
          <a:p>
            <a:endParaRPr lang="zh-CN" altLang="en-US"/>
          </a:p>
        </p:txBody>
      </p:sp>
      <p:sp>
        <p:nvSpPr>
          <p:cNvPr id="6" name="灯片编号占位符 5"/>
          <p:cNvSpPr>
            <a:spLocks noGrp="1"/>
          </p:cNvSpPr>
          <p:nvPr>
            <p:ph type="sldNum" sz="quarter" idx="12"/>
            <p:custDataLst>
              <p:tags r:id="rId4"/>
            </p:custDataLst>
          </p:nvPr>
        </p:nvSpPr>
        <p:spPr>
          <a:xfrm>
            <a:off x="12915900" y="9534525"/>
            <a:ext cx="4114800" cy="547688"/>
          </a:xfrm>
        </p:spPr>
        <p:txBody>
          <a:bodyPr/>
          <a:lstStyle/>
          <a:p>
            <a:fld id="{ED112328-ABE9-426C-B94A-D5706604A918}" type="slidenum">
              <a:rPr lang="zh-CN" altLang="en-US" smtClean="0"/>
            </a:fld>
            <a:endParaRPr lang="zh-CN" altLang="en-US"/>
          </a:p>
        </p:txBody>
      </p:sp>
      <p:sp>
        <p:nvSpPr>
          <p:cNvPr id="2" name="PA-图片 12"/>
          <p:cNvSpPr/>
          <p:nvPr userDrawn="1">
            <p:custDataLst>
              <p:tags r:id="rId5"/>
            </p:custDataLst>
          </p:nvPr>
        </p:nvSpPr>
        <p:spPr>
          <a:xfrm>
            <a:off x="0" y="0"/>
            <a:ext cx="18288002" cy="5445533"/>
          </a:xfrm>
          <a:custGeom>
            <a:avLst/>
            <a:gdLst/>
            <a:ahLst/>
            <a:cxnLst/>
            <a:rect l="0" t="0" r="0" b="0"/>
            <a:pathLst>
              <a:path w="12192001" h="3630355">
                <a:moveTo>
                  <a:pt x="0" y="0"/>
                </a:moveTo>
                <a:lnTo>
                  <a:pt x="12192000" y="0"/>
                </a:lnTo>
                <a:lnTo>
                  <a:pt x="12192000" y="3630354"/>
                </a:lnTo>
                <a:lnTo>
                  <a:pt x="0" y="3630354"/>
                </a:lnTo>
                <a:close/>
              </a:path>
            </a:pathLst>
          </a:custGeom>
          <a:blipFill dpi="0" rotWithShape="1">
            <a:blip r:embed="rId6">
              <a:alphaModFix amt="33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3"/>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a:xfrm>
            <a:off x="1257300" y="9534525"/>
            <a:ext cx="4114800" cy="547688"/>
          </a:xfrm>
        </p:spPr>
        <p:txBody>
          <a:bodyPr/>
          <a:lstStyle/>
          <a:p>
            <a:fld id="{FD09F86F-8E5C-40B8-A949-D54FBB5F2B4B}"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a:xfrm>
            <a:off x="6057900" y="9534525"/>
            <a:ext cx="6172200" cy="547688"/>
          </a:xfrm>
        </p:spPr>
        <p:txBody>
          <a:bodyPr/>
          <a:lstStyle/>
          <a:p>
            <a:endParaRPr lang="zh-CN" altLang="en-US"/>
          </a:p>
        </p:txBody>
      </p:sp>
      <p:sp>
        <p:nvSpPr>
          <p:cNvPr id="6" name="灯片编号占位符 5"/>
          <p:cNvSpPr>
            <a:spLocks noGrp="1"/>
          </p:cNvSpPr>
          <p:nvPr>
            <p:ph type="sldNum" sz="quarter" idx="12"/>
            <p:custDataLst>
              <p:tags r:id="rId4"/>
            </p:custDataLst>
          </p:nvPr>
        </p:nvSpPr>
        <p:spPr>
          <a:xfrm>
            <a:off x="12915900" y="9534525"/>
            <a:ext cx="4114800" cy="547688"/>
          </a:xfrm>
        </p:spPr>
        <p:txBody>
          <a:bodyPr/>
          <a:lstStyle/>
          <a:p>
            <a:fld id="{ED112328-ABE9-426C-B94A-D5706604A918}" type="slidenum">
              <a:rPr lang="zh-CN" altLang="en-US" smtClean="0"/>
            </a:fld>
            <a:endParaRPr lang="zh-CN" altLang="en-US"/>
          </a:p>
        </p:txBody>
      </p:sp>
      <p:sp>
        <p:nvSpPr>
          <p:cNvPr id="2" name="PA-图片 12"/>
          <p:cNvSpPr/>
          <p:nvPr userDrawn="1">
            <p:custDataLst>
              <p:tags r:id="rId5"/>
            </p:custDataLst>
          </p:nvPr>
        </p:nvSpPr>
        <p:spPr>
          <a:xfrm>
            <a:off x="0" y="0"/>
            <a:ext cx="18288002" cy="5445533"/>
          </a:xfrm>
          <a:custGeom>
            <a:avLst/>
            <a:gdLst/>
            <a:ahLst/>
            <a:cxnLst/>
            <a:rect l="0" t="0" r="0" b="0"/>
            <a:pathLst>
              <a:path w="12192001" h="3630355">
                <a:moveTo>
                  <a:pt x="0" y="0"/>
                </a:moveTo>
                <a:lnTo>
                  <a:pt x="12192000" y="0"/>
                </a:lnTo>
                <a:lnTo>
                  <a:pt x="12192000" y="3630354"/>
                </a:lnTo>
                <a:lnTo>
                  <a:pt x="0" y="3630354"/>
                </a:lnTo>
                <a:close/>
              </a:path>
            </a:pathLst>
          </a:custGeom>
          <a:blipFill dpi="0" rotWithShape="1">
            <a:blip r:embed="rId6">
              <a:alphaModFix amt="33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7" name="缺角矩形 6"/>
          <p:cNvSpPr/>
          <p:nvPr userDrawn="1">
            <p:custDataLst>
              <p:tags r:id="rId7"/>
            </p:custDataLst>
          </p:nvPr>
        </p:nvSpPr>
        <p:spPr>
          <a:xfrm>
            <a:off x="319035" y="297683"/>
            <a:ext cx="17649930" cy="9691635"/>
          </a:xfrm>
          <a:prstGeom prst="plaque">
            <a:avLst>
              <a:gd name="adj" fmla="val 2554"/>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sp>
        <p:nvSpPr>
          <p:cNvPr id="8" name="任意多边形: 形状 7"/>
          <p:cNvSpPr/>
          <p:nvPr userDrawn="1">
            <p:custDataLst>
              <p:tags r:id="rId8"/>
            </p:custDataLst>
          </p:nvPr>
        </p:nvSpPr>
        <p:spPr>
          <a:xfrm rot="10800000">
            <a:off x="16511151" y="297683"/>
            <a:ext cx="842579" cy="3521111"/>
          </a:xfrm>
          <a:custGeom>
            <a:avLst/>
            <a:gdLst>
              <a:gd name="connsiteX0" fmla="*/ 561719 w 561719"/>
              <a:gd name="connsiteY0" fmla="*/ 2347407 h 2347407"/>
              <a:gd name="connsiteX1" fmla="*/ 0 w 561719"/>
              <a:gd name="connsiteY1" fmla="*/ 2347407 h 2347407"/>
              <a:gd name="connsiteX2" fmla="*/ 0 w 561719"/>
              <a:gd name="connsiteY2" fmla="*/ 1910382 h 2347407"/>
              <a:gd name="connsiteX3" fmla="*/ 0 w 561719"/>
              <a:gd name="connsiteY3" fmla="*/ 1551920 h 2347407"/>
              <a:gd name="connsiteX4" fmla="*/ 0 w 561719"/>
              <a:gd name="connsiteY4" fmla="*/ 1426089 h 2347407"/>
              <a:gd name="connsiteX5" fmla="*/ 0 w 561719"/>
              <a:gd name="connsiteY5" fmla="*/ 1114895 h 2347407"/>
              <a:gd name="connsiteX6" fmla="*/ 0 w 561719"/>
              <a:gd name="connsiteY6" fmla="*/ 989064 h 2347407"/>
              <a:gd name="connsiteX7" fmla="*/ 0 w 561719"/>
              <a:gd name="connsiteY7" fmla="*/ 630602 h 2347407"/>
              <a:gd name="connsiteX8" fmla="*/ 0 w 561719"/>
              <a:gd name="connsiteY8" fmla="*/ 193577 h 2347407"/>
              <a:gd name="connsiteX9" fmla="*/ 38006 w 561719"/>
              <a:gd name="connsiteY9" fmla="*/ 155571 h 2347407"/>
              <a:gd name="connsiteX10" fmla="*/ 69548 w 561719"/>
              <a:gd name="connsiteY10" fmla="*/ 155571 h 2347407"/>
              <a:gd name="connsiteX11" fmla="*/ 77642 w 561719"/>
              <a:gd name="connsiteY11" fmla="*/ 115480 h 2347407"/>
              <a:gd name="connsiteX12" fmla="*/ 172872 w 561719"/>
              <a:gd name="connsiteY12" fmla="*/ 52357 h 2347407"/>
              <a:gd name="connsiteX13" fmla="*/ 241880 w 561719"/>
              <a:gd name="connsiteY13" fmla="*/ 52357 h 2347407"/>
              <a:gd name="connsiteX14" fmla="*/ 253417 w 561719"/>
              <a:gd name="connsiteY14" fmla="*/ 46811 h 2347407"/>
              <a:gd name="connsiteX15" fmla="*/ 279382 w 561719"/>
              <a:gd name="connsiteY15" fmla="*/ 15278 h 2347407"/>
              <a:gd name="connsiteX16" fmla="*/ 282467 w 561719"/>
              <a:gd name="connsiteY16" fmla="*/ 0 h 2347407"/>
              <a:gd name="connsiteX17" fmla="*/ 287460 w 561719"/>
              <a:gd name="connsiteY17" fmla="*/ 3683 h 2347407"/>
              <a:gd name="connsiteX18" fmla="*/ 290311 w 561719"/>
              <a:gd name="connsiteY18" fmla="*/ 17802 h 2347407"/>
              <a:gd name="connsiteX19" fmla="*/ 316277 w 561719"/>
              <a:gd name="connsiteY19" fmla="*/ 49334 h 2347407"/>
              <a:gd name="connsiteX20" fmla="*/ 322563 w 561719"/>
              <a:gd name="connsiteY20" fmla="*/ 52357 h 2347407"/>
              <a:gd name="connsiteX21" fmla="*/ 388847 w 561719"/>
              <a:gd name="connsiteY21" fmla="*/ 52357 h 2347407"/>
              <a:gd name="connsiteX22" fmla="*/ 484077 w 561719"/>
              <a:gd name="connsiteY22" fmla="*/ 115480 h 2347407"/>
              <a:gd name="connsiteX23" fmla="*/ 492171 w 561719"/>
              <a:gd name="connsiteY23" fmla="*/ 155571 h 2347407"/>
              <a:gd name="connsiteX24" fmla="*/ 523713 w 561719"/>
              <a:gd name="connsiteY24" fmla="*/ 155571 h 2347407"/>
              <a:gd name="connsiteX25" fmla="*/ 561719 w 561719"/>
              <a:gd name="connsiteY25" fmla="*/ 193577 h 2347407"/>
              <a:gd name="connsiteX26" fmla="*/ 561719 w 561719"/>
              <a:gd name="connsiteY26" fmla="*/ 630602 h 2347407"/>
              <a:gd name="connsiteX27" fmla="*/ 561719 w 561719"/>
              <a:gd name="connsiteY27" fmla="*/ 989064 h 2347407"/>
              <a:gd name="connsiteX28" fmla="*/ 561719 w 561719"/>
              <a:gd name="connsiteY28" fmla="*/ 1114895 h 2347407"/>
              <a:gd name="connsiteX29" fmla="*/ 561719 w 561719"/>
              <a:gd name="connsiteY29" fmla="*/ 1426089 h 2347407"/>
              <a:gd name="connsiteX30" fmla="*/ 561719 w 561719"/>
              <a:gd name="connsiteY30" fmla="*/ 1551920 h 2347407"/>
              <a:gd name="connsiteX31" fmla="*/ 561719 w 561719"/>
              <a:gd name="connsiteY31" fmla="*/ 1910382 h 234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61719" h="2347407">
                <a:moveTo>
                  <a:pt x="561719" y="2347407"/>
                </a:moveTo>
                <a:lnTo>
                  <a:pt x="0" y="2347407"/>
                </a:lnTo>
                <a:lnTo>
                  <a:pt x="0" y="1910382"/>
                </a:lnTo>
                <a:lnTo>
                  <a:pt x="0" y="1551920"/>
                </a:lnTo>
                <a:lnTo>
                  <a:pt x="0" y="1426089"/>
                </a:lnTo>
                <a:lnTo>
                  <a:pt x="0" y="1114895"/>
                </a:lnTo>
                <a:lnTo>
                  <a:pt x="0" y="989064"/>
                </a:lnTo>
                <a:lnTo>
                  <a:pt x="0" y="630602"/>
                </a:lnTo>
                <a:lnTo>
                  <a:pt x="0" y="193577"/>
                </a:lnTo>
                <a:cubicBezTo>
                  <a:pt x="0" y="172587"/>
                  <a:pt x="17016" y="155571"/>
                  <a:pt x="38006" y="155571"/>
                </a:cubicBezTo>
                <a:lnTo>
                  <a:pt x="69548" y="155571"/>
                </a:lnTo>
                <a:lnTo>
                  <a:pt x="77642" y="115480"/>
                </a:lnTo>
                <a:cubicBezTo>
                  <a:pt x="93331" y="78385"/>
                  <a:pt x="130062" y="52357"/>
                  <a:pt x="172872" y="52357"/>
                </a:cubicBezTo>
                <a:lnTo>
                  <a:pt x="241880" y="52357"/>
                </a:lnTo>
                <a:lnTo>
                  <a:pt x="253417" y="46811"/>
                </a:lnTo>
                <a:cubicBezTo>
                  <a:pt x="264855" y="39084"/>
                  <a:pt x="273942" y="28140"/>
                  <a:pt x="279382" y="15278"/>
                </a:cubicBezTo>
                <a:lnTo>
                  <a:pt x="282467" y="0"/>
                </a:lnTo>
                <a:lnTo>
                  <a:pt x="287460" y="3683"/>
                </a:lnTo>
                <a:lnTo>
                  <a:pt x="290311" y="17802"/>
                </a:lnTo>
                <a:cubicBezTo>
                  <a:pt x="295751" y="30664"/>
                  <a:pt x="304838" y="41607"/>
                  <a:pt x="316277" y="49334"/>
                </a:cubicBezTo>
                <a:lnTo>
                  <a:pt x="322563" y="52357"/>
                </a:lnTo>
                <a:lnTo>
                  <a:pt x="388847" y="52357"/>
                </a:lnTo>
                <a:cubicBezTo>
                  <a:pt x="431657" y="52357"/>
                  <a:pt x="468388" y="78385"/>
                  <a:pt x="484077" y="115480"/>
                </a:cubicBezTo>
                <a:lnTo>
                  <a:pt x="492171" y="155571"/>
                </a:lnTo>
                <a:lnTo>
                  <a:pt x="523713" y="155571"/>
                </a:lnTo>
                <a:cubicBezTo>
                  <a:pt x="544703" y="155571"/>
                  <a:pt x="561719" y="172587"/>
                  <a:pt x="561719" y="193577"/>
                </a:cubicBezTo>
                <a:lnTo>
                  <a:pt x="561719" y="630602"/>
                </a:lnTo>
                <a:lnTo>
                  <a:pt x="561719" y="989064"/>
                </a:lnTo>
                <a:lnTo>
                  <a:pt x="561719" y="1114895"/>
                </a:lnTo>
                <a:lnTo>
                  <a:pt x="561719" y="1426089"/>
                </a:lnTo>
                <a:lnTo>
                  <a:pt x="561719" y="1551920"/>
                </a:lnTo>
                <a:lnTo>
                  <a:pt x="561719" y="19103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700">
              <a:solidFill>
                <a:schemeClr val="accent2"/>
              </a:solidFill>
            </a:endParaRPr>
          </a:p>
        </p:txBody>
      </p:sp>
      <p:grpSp>
        <p:nvGrpSpPr>
          <p:cNvPr id="9" name="图形 34"/>
          <p:cNvGrpSpPr/>
          <p:nvPr userDrawn="1">
            <p:custDataLst>
              <p:tags r:id="rId9"/>
            </p:custDataLst>
          </p:nvPr>
        </p:nvGrpSpPr>
        <p:grpSpPr>
          <a:xfrm>
            <a:off x="16680660" y="2996759"/>
            <a:ext cx="457550" cy="457550"/>
            <a:chOff x="3729037" y="1481137"/>
            <a:chExt cx="4448175" cy="4448175"/>
          </a:xfrm>
        </p:grpSpPr>
        <p:sp>
          <p:nvSpPr>
            <p:cNvPr id="10" name="任意多边形: 形状 9"/>
            <p:cNvSpPr/>
            <p:nvPr>
              <p:custDataLst>
                <p:tags r:id="rId10"/>
              </p:custDataLst>
            </p:nvPr>
          </p:nvSpPr>
          <p:spPr>
            <a:xfrm>
              <a:off x="3729037" y="1481137"/>
              <a:ext cx="4448175" cy="4448175"/>
            </a:xfrm>
            <a:custGeom>
              <a:avLst/>
              <a:gdLst>
                <a:gd name="connsiteX0" fmla="*/ 0 w 4448175"/>
                <a:gd name="connsiteY0" fmla="*/ 2224088 h 4448175"/>
                <a:gd name="connsiteX1" fmla="*/ 2224088 w 4448175"/>
                <a:gd name="connsiteY1" fmla="*/ 0 h 4448175"/>
                <a:gd name="connsiteX2" fmla="*/ 4448175 w 4448175"/>
                <a:gd name="connsiteY2" fmla="*/ 2224088 h 4448175"/>
                <a:gd name="connsiteX3" fmla="*/ 2224088 w 4448175"/>
                <a:gd name="connsiteY3" fmla="*/ 4448175 h 4448175"/>
                <a:gd name="connsiteX4" fmla="*/ 0 w 4448175"/>
                <a:gd name="connsiteY4" fmla="*/ 2224088 h 4448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8175" h="4448175">
                  <a:moveTo>
                    <a:pt x="0" y="2224088"/>
                  </a:moveTo>
                  <a:cubicBezTo>
                    <a:pt x="0" y="995763"/>
                    <a:pt x="995763" y="0"/>
                    <a:pt x="2224088" y="0"/>
                  </a:cubicBezTo>
                  <a:cubicBezTo>
                    <a:pt x="3452413" y="0"/>
                    <a:pt x="4448175" y="995763"/>
                    <a:pt x="4448175" y="2224088"/>
                  </a:cubicBezTo>
                  <a:cubicBezTo>
                    <a:pt x="4448175" y="3452413"/>
                    <a:pt x="3452413" y="4448175"/>
                    <a:pt x="2224088" y="4448175"/>
                  </a:cubicBezTo>
                  <a:cubicBezTo>
                    <a:pt x="995763" y="4448175"/>
                    <a:pt x="0" y="3452413"/>
                    <a:pt x="0" y="2224088"/>
                  </a:cubicBezTo>
                  <a:close/>
                </a:path>
              </a:pathLst>
            </a:custGeom>
            <a:noFill/>
            <a:ln w="19050" cap="flat">
              <a:solidFill>
                <a:schemeClr val="bg1"/>
              </a:solidFill>
              <a:prstDash val="solid"/>
              <a:miter/>
            </a:ln>
          </p:spPr>
          <p:txBody>
            <a:bodyPr rtlCol="0" anchor="ctr"/>
            <a:lstStyle/>
            <a:p>
              <a:endParaRPr lang="zh-CN" altLang="en-US" sz="2700"/>
            </a:p>
          </p:txBody>
        </p:sp>
        <p:sp>
          <p:nvSpPr>
            <p:cNvPr id="11" name="任意多边形: 形状 10"/>
            <p:cNvSpPr/>
            <p:nvPr>
              <p:custDataLst>
                <p:tags r:id="rId11"/>
              </p:custDataLst>
            </p:nvPr>
          </p:nvSpPr>
          <p:spPr>
            <a:xfrm>
              <a:off x="4048125" y="1790700"/>
              <a:ext cx="3810000" cy="3810000"/>
            </a:xfrm>
            <a:custGeom>
              <a:avLst/>
              <a:gdLst>
                <a:gd name="connsiteX0" fmla="*/ 1100614 w 3810000"/>
                <a:gd name="connsiteY0" fmla="*/ 2192665 h 3810000"/>
                <a:gd name="connsiteX1" fmla="*/ 2690193 w 3810000"/>
                <a:gd name="connsiteY1" fmla="*/ 2192665 h 3810000"/>
                <a:gd name="connsiteX2" fmla="*/ 2690193 w 3810000"/>
                <a:gd name="connsiteY2" fmla="*/ 2451421 h 3810000"/>
                <a:gd name="connsiteX3" fmla="*/ 1100614 w 3810000"/>
                <a:gd name="connsiteY3" fmla="*/ 2451421 h 3810000"/>
                <a:gd name="connsiteX4" fmla="*/ 469478 w 3810000"/>
                <a:gd name="connsiteY4" fmla="*/ 1763258 h 3810000"/>
                <a:gd name="connsiteX5" fmla="*/ 3345142 w 3810000"/>
                <a:gd name="connsiteY5" fmla="*/ 1763258 h 3810000"/>
                <a:gd name="connsiteX6" fmla="*/ 3345142 w 3810000"/>
                <a:gd name="connsiteY6" fmla="*/ 2022015 h 3810000"/>
                <a:gd name="connsiteX7" fmla="*/ 469478 w 3810000"/>
                <a:gd name="connsiteY7" fmla="*/ 2022015 h 3810000"/>
                <a:gd name="connsiteX8" fmla="*/ 1100614 w 3810000"/>
                <a:gd name="connsiteY8" fmla="*/ 1347016 h 3810000"/>
                <a:gd name="connsiteX9" fmla="*/ 2690193 w 3810000"/>
                <a:gd name="connsiteY9" fmla="*/ 1347016 h 3810000"/>
                <a:gd name="connsiteX10" fmla="*/ 2690193 w 3810000"/>
                <a:gd name="connsiteY10" fmla="*/ 1605772 h 3810000"/>
                <a:gd name="connsiteX11" fmla="*/ 1100614 w 3810000"/>
                <a:gd name="connsiteY11" fmla="*/ 1605772 h 3810000"/>
                <a:gd name="connsiteX12" fmla="*/ 1775622 w 3810000"/>
                <a:gd name="connsiteY12" fmla="*/ 233496 h 3810000"/>
                <a:gd name="connsiteX13" fmla="*/ 1733426 w 3810000"/>
                <a:gd name="connsiteY13" fmla="*/ 235620 h 3810000"/>
                <a:gd name="connsiteX14" fmla="*/ 343357 w 3810000"/>
                <a:gd name="connsiteY14" fmla="*/ 1289704 h 3810000"/>
                <a:gd name="connsiteX15" fmla="*/ 319040 w 3810000"/>
                <a:gd name="connsiteY15" fmla="*/ 1360846 h 3810000"/>
                <a:gd name="connsiteX16" fmla="*/ 871738 w 3810000"/>
                <a:gd name="connsiteY16" fmla="*/ 1360846 h 3810000"/>
                <a:gd name="connsiteX17" fmla="*/ 871738 w 3810000"/>
                <a:gd name="connsiteY17" fmla="*/ 1619602 h 3810000"/>
                <a:gd name="connsiteX18" fmla="*/ 252374 w 3810000"/>
                <a:gd name="connsiteY18" fmla="*/ 1619602 h 3810000"/>
                <a:gd name="connsiteX19" fmla="*/ 234582 w 3810000"/>
                <a:gd name="connsiteY19" fmla="*/ 1744018 h 3810000"/>
                <a:gd name="connsiteX20" fmla="*/ 226962 w 3810000"/>
                <a:gd name="connsiteY20" fmla="*/ 1905000 h 3810000"/>
                <a:gd name="connsiteX21" fmla="*/ 234582 w 3810000"/>
                <a:gd name="connsiteY21" fmla="*/ 2065982 h 3810000"/>
                <a:gd name="connsiteX22" fmla="*/ 248841 w 3810000"/>
                <a:gd name="connsiteY22" fmla="*/ 2165661 h 3810000"/>
                <a:gd name="connsiteX23" fmla="*/ 871738 w 3810000"/>
                <a:gd name="connsiteY23" fmla="*/ 2165661 h 3810000"/>
                <a:gd name="connsiteX24" fmla="*/ 871738 w 3810000"/>
                <a:gd name="connsiteY24" fmla="*/ 2424418 h 3810000"/>
                <a:gd name="connsiteX25" fmla="*/ 310591 w 3810000"/>
                <a:gd name="connsiteY25" fmla="*/ 2424418 h 3810000"/>
                <a:gd name="connsiteX26" fmla="*/ 343357 w 3810000"/>
                <a:gd name="connsiteY26" fmla="*/ 2520296 h 3810000"/>
                <a:gd name="connsiteX27" fmla="*/ 1733426 w 3810000"/>
                <a:gd name="connsiteY27" fmla="*/ 3574380 h 3810000"/>
                <a:gd name="connsiteX28" fmla="*/ 1775622 w 3810000"/>
                <a:gd name="connsiteY28" fmla="*/ 3576504 h 3810000"/>
                <a:gd name="connsiteX29" fmla="*/ 1775622 w 3810000"/>
                <a:gd name="connsiteY29" fmla="*/ 2874235 h 3810000"/>
                <a:gd name="connsiteX30" fmla="*/ 1217962 w 3810000"/>
                <a:gd name="connsiteY30" fmla="*/ 2874235 h 3810000"/>
                <a:gd name="connsiteX31" fmla="*/ 1222915 w 3810000"/>
                <a:gd name="connsiteY31" fmla="*/ 2878236 h 3810000"/>
                <a:gd name="connsiteX32" fmla="*/ 1510093 w 3810000"/>
                <a:gd name="connsiteY32" fmla="*/ 3026169 h 3810000"/>
                <a:gd name="connsiteX33" fmla="*/ 1556232 w 3810000"/>
                <a:gd name="connsiteY33" fmla="*/ 3039570 h 3810000"/>
                <a:gd name="connsiteX34" fmla="*/ 1501626 w 3810000"/>
                <a:gd name="connsiteY34" fmla="*/ 3318348 h 3810000"/>
                <a:gd name="connsiteX35" fmla="*/ 1365532 w 3810000"/>
                <a:gd name="connsiteY35" fmla="*/ 3274200 h 3810000"/>
                <a:gd name="connsiteX36" fmla="*/ 685019 w 3810000"/>
                <a:gd name="connsiteY36" fmla="*/ 2727589 h 3810000"/>
                <a:gd name="connsiteX37" fmla="*/ 616915 w 3810000"/>
                <a:gd name="connsiteY37" fmla="*/ 2615479 h 3810000"/>
                <a:gd name="connsiteX38" fmla="*/ 954043 w 3810000"/>
                <a:gd name="connsiteY38" fmla="*/ 2615479 h 3810000"/>
                <a:gd name="connsiteX39" fmla="*/ 954043 w 3810000"/>
                <a:gd name="connsiteY39" fmla="*/ 2615479 h 3810000"/>
                <a:gd name="connsiteX40" fmla="*/ 2845385 w 3810000"/>
                <a:gd name="connsiteY40" fmla="*/ 2615479 h 3810000"/>
                <a:gd name="connsiteX41" fmla="*/ 2845385 w 3810000"/>
                <a:gd name="connsiteY41" fmla="*/ 2629624 h 3810000"/>
                <a:gd name="connsiteX42" fmla="*/ 2855966 w 3810000"/>
                <a:gd name="connsiteY42" fmla="*/ 2615479 h 3810000"/>
                <a:gd name="connsiteX43" fmla="*/ 3193094 w 3810000"/>
                <a:gd name="connsiteY43" fmla="*/ 2615479 h 3810000"/>
                <a:gd name="connsiteX44" fmla="*/ 3124981 w 3810000"/>
                <a:gd name="connsiteY44" fmla="*/ 2727589 h 3810000"/>
                <a:gd name="connsiteX45" fmla="*/ 2444468 w 3810000"/>
                <a:gd name="connsiteY45" fmla="*/ 3274200 h 3810000"/>
                <a:gd name="connsiteX46" fmla="*/ 2292563 w 3810000"/>
                <a:gd name="connsiteY46" fmla="*/ 3323482 h 3810000"/>
                <a:gd name="connsiteX47" fmla="*/ 2245195 w 3810000"/>
                <a:gd name="connsiteY47" fmla="*/ 3042057 h 3810000"/>
                <a:gd name="connsiteX48" fmla="*/ 2299907 w 3810000"/>
                <a:gd name="connsiteY48" fmla="*/ 3026169 h 3810000"/>
                <a:gd name="connsiteX49" fmla="*/ 2587085 w 3810000"/>
                <a:gd name="connsiteY49" fmla="*/ 2878236 h 3810000"/>
                <a:gd name="connsiteX50" fmla="*/ 2592038 w 3810000"/>
                <a:gd name="connsiteY50" fmla="*/ 2874235 h 3810000"/>
                <a:gd name="connsiteX51" fmla="*/ 2034378 w 3810000"/>
                <a:gd name="connsiteY51" fmla="*/ 2874235 h 3810000"/>
                <a:gd name="connsiteX52" fmla="*/ 2034378 w 3810000"/>
                <a:gd name="connsiteY52" fmla="*/ 3576504 h 3810000"/>
                <a:gd name="connsiteX53" fmla="*/ 2076574 w 3810000"/>
                <a:gd name="connsiteY53" fmla="*/ 3574380 h 3810000"/>
                <a:gd name="connsiteX54" fmla="*/ 3466643 w 3810000"/>
                <a:gd name="connsiteY54" fmla="*/ 2520296 h 3810000"/>
                <a:gd name="connsiteX55" fmla="*/ 3499409 w 3810000"/>
                <a:gd name="connsiteY55" fmla="*/ 2424418 h 3810000"/>
                <a:gd name="connsiteX56" fmla="*/ 2919080 w 3810000"/>
                <a:gd name="connsiteY56" fmla="*/ 2424418 h 3810000"/>
                <a:gd name="connsiteX57" fmla="*/ 2919080 w 3810000"/>
                <a:gd name="connsiteY57" fmla="*/ 2165661 h 3810000"/>
                <a:gd name="connsiteX58" fmla="*/ 3561160 w 3810000"/>
                <a:gd name="connsiteY58" fmla="*/ 2165661 h 3810000"/>
                <a:gd name="connsiteX59" fmla="*/ 3575419 w 3810000"/>
                <a:gd name="connsiteY59" fmla="*/ 2065982 h 3810000"/>
                <a:gd name="connsiteX60" fmla="*/ 3583038 w 3810000"/>
                <a:gd name="connsiteY60" fmla="*/ 1905000 h 3810000"/>
                <a:gd name="connsiteX61" fmla="*/ 3575419 w 3810000"/>
                <a:gd name="connsiteY61" fmla="*/ 1744018 h 3810000"/>
                <a:gd name="connsiteX62" fmla="*/ 3557626 w 3810000"/>
                <a:gd name="connsiteY62" fmla="*/ 1619602 h 3810000"/>
                <a:gd name="connsiteX63" fmla="*/ 2919080 w 3810000"/>
                <a:gd name="connsiteY63" fmla="*/ 1619602 h 3810000"/>
                <a:gd name="connsiteX64" fmla="*/ 2919080 w 3810000"/>
                <a:gd name="connsiteY64" fmla="*/ 1360846 h 3810000"/>
                <a:gd name="connsiteX65" fmla="*/ 3490960 w 3810000"/>
                <a:gd name="connsiteY65" fmla="*/ 1360846 h 3810000"/>
                <a:gd name="connsiteX66" fmla="*/ 3466643 w 3810000"/>
                <a:gd name="connsiteY66" fmla="*/ 1289704 h 3810000"/>
                <a:gd name="connsiteX67" fmla="*/ 2076574 w 3810000"/>
                <a:gd name="connsiteY67" fmla="*/ 235620 h 3810000"/>
                <a:gd name="connsiteX68" fmla="*/ 2034378 w 3810000"/>
                <a:gd name="connsiteY68" fmla="*/ 233496 h 3810000"/>
                <a:gd name="connsiteX69" fmla="*/ 2034378 w 3810000"/>
                <a:gd name="connsiteY69" fmla="*/ 924201 h 3810000"/>
                <a:gd name="connsiteX70" fmla="*/ 2574588 w 3810000"/>
                <a:gd name="connsiteY70" fmla="*/ 924201 h 3810000"/>
                <a:gd name="connsiteX71" fmla="*/ 2449201 w 3810000"/>
                <a:gd name="connsiteY71" fmla="*/ 848297 h 3810000"/>
                <a:gd name="connsiteX72" fmla="*/ 2299907 w 3810000"/>
                <a:gd name="connsiteY72" fmla="*/ 783841 h 3810000"/>
                <a:gd name="connsiteX73" fmla="*/ 2231146 w 3810000"/>
                <a:gd name="connsiteY73" fmla="*/ 763857 h 3810000"/>
                <a:gd name="connsiteX74" fmla="*/ 2285895 w 3810000"/>
                <a:gd name="connsiteY74" fmla="*/ 484356 h 3810000"/>
                <a:gd name="connsiteX75" fmla="*/ 2444468 w 3810000"/>
                <a:gd name="connsiteY75" fmla="*/ 535800 h 3810000"/>
                <a:gd name="connsiteX76" fmla="*/ 3124981 w 3810000"/>
                <a:gd name="connsiteY76" fmla="*/ 1082412 h 3810000"/>
                <a:gd name="connsiteX77" fmla="*/ 3186065 w 3810000"/>
                <a:gd name="connsiteY77" fmla="*/ 1182958 h 3810000"/>
                <a:gd name="connsiteX78" fmla="*/ 2847308 w 3810000"/>
                <a:gd name="connsiteY78" fmla="*/ 1182958 h 3810000"/>
                <a:gd name="connsiteX79" fmla="*/ 2845385 w 3810000"/>
                <a:gd name="connsiteY79" fmla="*/ 1180386 h 3810000"/>
                <a:gd name="connsiteX80" fmla="*/ 2845385 w 3810000"/>
                <a:gd name="connsiteY80" fmla="*/ 1182958 h 3810000"/>
                <a:gd name="connsiteX81" fmla="*/ 980818 w 3810000"/>
                <a:gd name="connsiteY81" fmla="*/ 1182958 h 3810000"/>
                <a:gd name="connsiteX82" fmla="*/ 980818 w 3810000"/>
                <a:gd name="connsiteY82" fmla="*/ 1158716 h 3810000"/>
                <a:gd name="connsiteX83" fmla="*/ 962692 w 3810000"/>
                <a:gd name="connsiteY83" fmla="*/ 1182958 h 3810000"/>
                <a:gd name="connsiteX84" fmla="*/ 623935 w 3810000"/>
                <a:gd name="connsiteY84" fmla="*/ 1182958 h 3810000"/>
                <a:gd name="connsiteX85" fmla="*/ 685019 w 3810000"/>
                <a:gd name="connsiteY85" fmla="*/ 1082412 h 3810000"/>
                <a:gd name="connsiteX86" fmla="*/ 1365532 w 3810000"/>
                <a:gd name="connsiteY86" fmla="*/ 535800 h 3810000"/>
                <a:gd name="connsiteX87" fmla="*/ 1515027 w 3810000"/>
                <a:gd name="connsiteY87" fmla="*/ 487299 h 3810000"/>
                <a:gd name="connsiteX88" fmla="*/ 1562386 w 3810000"/>
                <a:gd name="connsiteY88" fmla="*/ 768648 h 3810000"/>
                <a:gd name="connsiteX89" fmla="*/ 1510093 w 3810000"/>
                <a:gd name="connsiteY89" fmla="*/ 783841 h 3810000"/>
                <a:gd name="connsiteX90" fmla="*/ 1360799 w 3810000"/>
                <a:gd name="connsiteY90" fmla="*/ 848297 h 3810000"/>
                <a:gd name="connsiteX91" fmla="*/ 1235412 w 3810000"/>
                <a:gd name="connsiteY91" fmla="*/ 924201 h 3810000"/>
                <a:gd name="connsiteX92" fmla="*/ 1775622 w 3810000"/>
                <a:gd name="connsiteY92" fmla="*/ 924201 h 3810000"/>
                <a:gd name="connsiteX93" fmla="*/ 1905000 w 3810000"/>
                <a:gd name="connsiteY93" fmla="*/ 0 h 3810000"/>
                <a:gd name="connsiteX94" fmla="*/ 3810000 w 3810000"/>
                <a:gd name="connsiteY94" fmla="*/ 1905000 h 3810000"/>
                <a:gd name="connsiteX95" fmla="*/ 1905000 w 3810000"/>
                <a:gd name="connsiteY95" fmla="*/ 3810000 h 3810000"/>
                <a:gd name="connsiteX96" fmla="*/ 0 w 3810000"/>
                <a:gd name="connsiteY96" fmla="*/ 1905000 h 3810000"/>
                <a:gd name="connsiteX97" fmla="*/ 1905000 w 3810000"/>
                <a:gd name="connsiteY97"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810000" h="3810000">
                  <a:moveTo>
                    <a:pt x="1100614" y="2192665"/>
                  </a:moveTo>
                  <a:lnTo>
                    <a:pt x="2690193" y="2192665"/>
                  </a:lnTo>
                  <a:lnTo>
                    <a:pt x="2690193" y="2451421"/>
                  </a:lnTo>
                  <a:lnTo>
                    <a:pt x="1100614" y="2451421"/>
                  </a:lnTo>
                  <a:close/>
                  <a:moveTo>
                    <a:pt x="469478" y="1763258"/>
                  </a:moveTo>
                  <a:lnTo>
                    <a:pt x="3345142" y="1763258"/>
                  </a:lnTo>
                  <a:lnTo>
                    <a:pt x="3345142" y="2022015"/>
                  </a:lnTo>
                  <a:lnTo>
                    <a:pt x="469478" y="2022015"/>
                  </a:lnTo>
                  <a:close/>
                  <a:moveTo>
                    <a:pt x="1100614" y="1347016"/>
                  </a:moveTo>
                  <a:lnTo>
                    <a:pt x="2690193" y="1347016"/>
                  </a:lnTo>
                  <a:lnTo>
                    <a:pt x="2690193" y="1605772"/>
                  </a:lnTo>
                  <a:lnTo>
                    <a:pt x="1100614" y="1605772"/>
                  </a:lnTo>
                  <a:close/>
                  <a:moveTo>
                    <a:pt x="1775622" y="233496"/>
                  </a:moveTo>
                  <a:lnTo>
                    <a:pt x="1733426" y="235620"/>
                  </a:lnTo>
                  <a:cubicBezTo>
                    <a:pt x="1098814" y="300076"/>
                    <a:pt x="568728" y="718156"/>
                    <a:pt x="343357" y="1289704"/>
                  </a:cubicBezTo>
                  <a:lnTo>
                    <a:pt x="319040" y="1360846"/>
                  </a:lnTo>
                  <a:lnTo>
                    <a:pt x="871738" y="1360846"/>
                  </a:lnTo>
                  <a:lnTo>
                    <a:pt x="871738" y="1619602"/>
                  </a:lnTo>
                  <a:lnTo>
                    <a:pt x="252374" y="1619602"/>
                  </a:lnTo>
                  <a:lnTo>
                    <a:pt x="234582" y="1744018"/>
                  </a:lnTo>
                  <a:cubicBezTo>
                    <a:pt x="229543" y="1796996"/>
                    <a:pt x="226962" y="1850698"/>
                    <a:pt x="226962" y="1905000"/>
                  </a:cubicBezTo>
                  <a:cubicBezTo>
                    <a:pt x="226962" y="1959302"/>
                    <a:pt x="229543" y="2013004"/>
                    <a:pt x="234582" y="2065982"/>
                  </a:cubicBezTo>
                  <a:lnTo>
                    <a:pt x="248841" y="2165661"/>
                  </a:lnTo>
                  <a:lnTo>
                    <a:pt x="871738" y="2165661"/>
                  </a:lnTo>
                  <a:lnTo>
                    <a:pt x="871738" y="2424418"/>
                  </a:lnTo>
                  <a:lnTo>
                    <a:pt x="310591" y="2424418"/>
                  </a:lnTo>
                  <a:lnTo>
                    <a:pt x="343357" y="2520296"/>
                  </a:lnTo>
                  <a:cubicBezTo>
                    <a:pt x="568728" y="3091844"/>
                    <a:pt x="1098814" y="3509924"/>
                    <a:pt x="1733426" y="3574380"/>
                  </a:cubicBezTo>
                  <a:lnTo>
                    <a:pt x="1775622" y="3576504"/>
                  </a:lnTo>
                  <a:lnTo>
                    <a:pt x="1775622" y="2874235"/>
                  </a:lnTo>
                  <a:lnTo>
                    <a:pt x="1217962" y="2874235"/>
                  </a:lnTo>
                  <a:lnTo>
                    <a:pt x="1222915" y="2878236"/>
                  </a:lnTo>
                  <a:cubicBezTo>
                    <a:pt x="1310669" y="2939853"/>
                    <a:pt x="1407128" y="2989898"/>
                    <a:pt x="1510093" y="3026169"/>
                  </a:cubicBezTo>
                  <a:lnTo>
                    <a:pt x="1556232" y="3039570"/>
                  </a:lnTo>
                  <a:lnTo>
                    <a:pt x="1501626" y="3318348"/>
                  </a:lnTo>
                  <a:lnTo>
                    <a:pt x="1365532" y="3274200"/>
                  </a:lnTo>
                  <a:cubicBezTo>
                    <a:pt x="1087136" y="3164424"/>
                    <a:pt x="850268" y="2972191"/>
                    <a:pt x="685019" y="2727589"/>
                  </a:cubicBezTo>
                  <a:lnTo>
                    <a:pt x="616915" y="2615479"/>
                  </a:lnTo>
                  <a:lnTo>
                    <a:pt x="954043" y="2615479"/>
                  </a:lnTo>
                  <a:lnTo>
                    <a:pt x="954043" y="2615479"/>
                  </a:lnTo>
                  <a:lnTo>
                    <a:pt x="2845385" y="2615479"/>
                  </a:lnTo>
                  <a:lnTo>
                    <a:pt x="2845385" y="2629624"/>
                  </a:lnTo>
                  <a:lnTo>
                    <a:pt x="2855966" y="2615479"/>
                  </a:lnTo>
                  <a:lnTo>
                    <a:pt x="3193094" y="2615479"/>
                  </a:lnTo>
                  <a:lnTo>
                    <a:pt x="3124981" y="2727589"/>
                  </a:lnTo>
                  <a:cubicBezTo>
                    <a:pt x="2959742" y="2972191"/>
                    <a:pt x="2722874" y="3164424"/>
                    <a:pt x="2444468" y="3274200"/>
                  </a:cubicBezTo>
                  <a:lnTo>
                    <a:pt x="2292563" y="3323482"/>
                  </a:lnTo>
                  <a:lnTo>
                    <a:pt x="2245195" y="3042057"/>
                  </a:lnTo>
                  <a:lnTo>
                    <a:pt x="2299907" y="3026169"/>
                  </a:lnTo>
                  <a:cubicBezTo>
                    <a:pt x="2402872" y="2989898"/>
                    <a:pt x="2499331" y="2939853"/>
                    <a:pt x="2587085" y="2878236"/>
                  </a:cubicBezTo>
                  <a:lnTo>
                    <a:pt x="2592038" y="2874235"/>
                  </a:lnTo>
                  <a:lnTo>
                    <a:pt x="2034378" y="2874235"/>
                  </a:lnTo>
                  <a:lnTo>
                    <a:pt x="2034378" y="3576504"/>
                  </a:lnTo>
                  <a:lnTo>
                    <a:pt x="2076574" y="3574380"/>
                  </a:lnTo>
                  <a:cubicBezTo>
                    <a:pt x="2711186" y="3509924"/>
                    <a:pt x="3241272" y="3091844"/>
                    <a:pt x="3466643" y="2520296"/>
                  </a:cubicBezTo>
                  <a:lnTo>
                    <a:pt x="3499409" y="2424418"/>
                  </a:lnTo>
                  <a:lnTo>
                    <a:pt x="2919080" y="2424418"/>
                  </a:lnTo>
                  <a:lnTo>
                    <a:pt x="2919080" y="2165661"/>
                  </a:lnTo>
                  <a:lnTo>
                    <a:pt x="3561160" y="2165661"/>
                  </a:lnTo>
                  <a:lnTo>
                    <a:pt x="3575419" y="2065982"/>
                  </a:lnTo>
                  <a:cubicBezTo>
                    <a:pt x="3580457" y="2013004"/>
                    <a:pt x="3583038" y="1959302"/>
                    <a:pt x="3583038" y="1905000"/>
                  </a:cubicBezTo>
                  <a:cubicBezTo>
                    <a:pt x="3583038" y="1850698"/>
                    <a:pt x="3580457" y="1796996"/>
                    <a:pt x="3575419" y="1744018"/>
                  </a:cubicBezTo>
                  <a:lnTo>
                    <a:pt x="3557626" y="1619602"/>
                  </a:lnTo>
                  <a:lnTo>
                    <a:pt x="2919080" y="1619602"/>
                  </a:lnTo>
                  <a:lnTo>
                    <a:pt x="2919080" y="1360846"/>
                  </a:lnTo>
                  <a:lnTo>
                    <a:pt x="3490960" y="1360846"/>
                  </a:lnTo>
                  <a:lnTo>
                    <a:pt x="3466643" y="1289704"/>
                  </a:lnTo>
                  <a:cubicBezTo>
                    <a:pt x="3241272" y="718156"/>
                    <a:pt x="2711186" y="300076"/>
                    <a:pt x="2076574" y="235620"/>
                  </a:cubicBezTo>
                  <a:lnTo>
                    <a:pt x="2034378" y="233496"/>
                  </a:lnTo>
                  <a:lnTo>
                    <a:pt x="2034378" y="924201"/>
                  </a:lnTo>
                  <a:lnTo>
                    <a:pt x="2574588" y="924201"/>
                  </a:lnTo>
                  <a:lnTo>
                    <a:pt x="2449201" y="848297"/>
                  </a:lnTo>
                  <a:cubicBezTo>
                    <a:pt x="2401243" y="823551"/>
                    <a:pt x="2351389" y="801967"/>
                    <a:pt x="2299907" y="783841"/>
                  </a:cubicBezTo>
                  <a:lnTo>
                    <a:pt x="2231146" y="763857"/>
                  </a:lnTo>
                  <a:lnTo>
                    <a:pt x="2285895" y="484356"/>
                  </a:lnTo>
                  <a:lnTo>
                    <a:pt x="2444468" y="535800"/>
                  </a:lnTo>
                  <a:cubicBezTo>
                    <a:pt x="2722874" y="645585"/>
                    <a:pt x="2959742" y="837819"/>
                    <a:pt x="3124981" y="1082412"/>
                  </a:cubicBezTo>
                  <a:lnTo>
                    <a:pt x="3186065" y="1182958"/>
                  </a:lnTo>
                  <a:lnTo>
                    <a:pt x="2847308" y="1182958"/>
                  </a:lnTo>
                  <a:lnTo>
                    <a:pt x="2845385" y="1180386"/>
                  </a:lnTo>
                  <a:lnTo>
                    <a:pt x="2845385" y="1182958"/>
                  </a:lnTo>
                  <a:lnTo>
                    <a:pt x="980818" y="1182958"/>
                  </a:lnTo>
                  <a:lnTo>
                    <a:pt x="980818" y="1158716"/>
                  </a:lnTo>
                  <a:lnTo>
                    <a:pt x="962692" y="1182958"/>
                  </a:lnTo>
                  <a:lnTo>
                    <a:pt x="623935" y="1182958"/>
                  </a:lnTo>
                  <a:lnTo>
                    <a:pt x="685019" y="1082412"/>
                  </a:lnTo>
                  <a:cubicBezTo>
                    <a:pt x="850268" y="837819"/>
                    <a:pt x="1087136" y="645585"/>
                    <a:pt x="1365532" y="535800"/>
                  </a:cubicBezTo>
                  <a:lnTo>
                    <a:pt x="1515027" y="487299"/>
                  </a:lnTo>
                  <a:lnTo>
                    <a:pt x="1562386" y="768648"/>
                  </a:lnTo>
                  <a:lnTo>
                    <a:pt x="1510093" y="783841"/>
                  </a:lnTo>
                  <a:cubicBezTo>
                    <a:pt x="1458611" y="801967"/>
                    <a:pt x="1408757" y="823551"/>
                    <a:pt x="1360799" y="848297"/>
                  </a:cubicBezTo>
                  <a:lnTo>
                    <a:pt x="1235412" y="924201"/>
                  </a:lnTo>
                  <a:lnTo>
                    <a:pt x="1775622" y="924201"/>
                  </a:lnTo>
                  <a:close/>
                  <a:moveTo>
                    <a:pt x="1905000" y="0"/>
                  </a:moveTo>
                  <a:cubicBezTo>
                    <a:pt x="2957103" y="0"/>
                    <a:pt x="3810000" y="852897"/>
                    <a:pt x="3810000" y="1905000"/>
                  </a:cubicBezTo>
                  <a:cubicBezTo>
                    <a:pt x="3810000" y="2957103"/>
                    <a:pt x="2957103" y="3810000"/>
                    <a:pt x="1905000" y="3810000"/>
                  </a:cubicBezTo>
                  <a:cubicBezTo>
                    <a:pt x="852897" y="3810000"/>
                    <a:pt x="0" y="2957103"/>
                    <a:pt x="0" y="1905000"/>
                  </a:cubicBezTo>
                  <a:cubicBezTo>
                    <a:pt x="0" y="852897"/>
                    <a:pt x="852897" y="0"/>
                    <a:pt x="1905000" y="0"/>
                  </a:cubicBezTo>
                  <a:close/>
                </a:path>
              </a:pathLst>
            </a:custGeom>
            <a:solidFill>
              <a:schemeClr val="bg1"/>
            </a:solidFill>
            <a:ln w="9525" cap="flat">
              <a:noFill/>
              <a:prstDash val="solid"/>
              <a:miter/>
            </a:ln>
          </p:spPr>
          <p:txBody>
            <a:bodyPr rtlCol="0" anchor="ctr"/>
            <a:lstStyle/>
            <a:p>
              <a:endParaRPr lang="zh-CN" altLang="en-US" sz="2700"/>
            </a:p>
          </p:txBody>
        </p:sp>
      </p:gr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srcRect t="20267"/>
          <a:stretch>
            <a:fillRect/>
          </a:stretch>
        </p:blipFill>
        <p:spPr>
          <a:xfrm>
            <a:off x="0" y="6075452"/>
            <a:ext cx="18280440" cy="4224702"/>
          </a:xfrm>
          <a:prstGeom prst="rect">
            <a:avLst/>
          </a:prstGeom>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798200" y="1371600"/>
            <a:ext cx="14698800" cy="3855600"/>
          </a:xfrm>
        </p:spPr>
        <p:txBody>
          <a:bodyPr lIns="90000" tIns="46800" rIns="90000" bIns="46800" anchor="b" anchorCtr="0">
            <a:normAutofit/>
          </a:bodyPr>
          <a:lstStyle>
            <a:lvl1pPr algn="ctr">
              <a:defRPr sz="9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798200" y="5340600"/>
            <a:ext cx="14698800" cy="2208600"/>
          </a:xfrm>
        </p:spPr>
        <p:txBody>
          <a:bodyPr lIns="90000" tIns="46800" rIns="90000" bIns="46800">
            <a:normAutofit/>
          </a:bodyPr>
          <a:lstStyle>
            <a:lvl1pPr marL="0" indent="0" algn="ctr">
              <a:lnSpc>
                <a:spcPct val="110000"/>
              </a:lnSpc>
              <a:buNone/>
              <a:defRPr sz="3600" spc="2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2600" y="912600"/>
            <a:ext cx="16453800" cy="10584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912600" y="2235600"/>
            <a:ext cx="16453800" cy="71388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2986200" y="5772600"/>
            <a:ext cx="11653200" cy="1150200"/>
          </a:xfrm>
        </p:spPr>
        <p:txBody>
          <a:bodyPr lIns="90000" tIns="46800" rIns="90000" bIns="46800" anchor="b" anchorCtr="0">
            <a:normAutofit/>
          </a:bodyPr>
          <a:lstStyle>
            <a:lvl1pPr>
              <a:defRPr sz="66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2986200" y="6922800"/>
            <a:ext cx="11653200" cy="1301400"/>
          </a:xfrm>
        </p:spPr>
        <p:txBody>
          <a:bodyPr lIns="90000" tIns="46800" rIns="90000" bIns="46800">
            <a:normAutofit/>
          </a:bodyPr>
          <a:lstStyle>
            <a:lvl1pPr marL="0" indent="0">
              <a:buNone/>
              <a:defRPr sz="2700">
                <a:solidFill>
                  <a:schemeClr val="tx1">
                    <a:lumMod val="65000"/>
                    <a:lumOff val="35000"/>
                  </a:schemeClr>
                </a:solidFill>
              </a:defRPr>
            </a:lvl1pPr>
            <a:lvl2pPr marL="685800" indent="0">
              <a:buNone/>
              <a:defRPr sz="2400">
                <a:solidFill>
                  <a:schemeClr val="tx1">
                    <a:tint val="75000"/>
                  </a:schemeClr>
                </a:solidFill>
              </a:defRPr>
            </a:lvl2pPr>
            <a:lvl3pPr marL="1371600" indent="0">
              <a:buNone/>
              <a:defRPr sz="24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2600" y="912600"/>
            <a:ext cx="16453800" cy="10584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912600" y="2251800"/>
            <a:ext cx="7765200" cy="71226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9617400" y="2251800"/>
            <a:ext cx="7765200" cy="71226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2600" y="912600"/>
            <a:ext cx="16453800" cy="10584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912600" y="2143800"/>
            <a:ext cx="8013600" cy="572400"/>
          </a:xfrm>
        </p:spPr>
        <p:txBody>
          <a:bodyPr lIns="101600" tIns="38100" rIns="76200" bIns="38100" anchor="t" anchorCtr="0">
            <a:normAutofit/>
          </a:bodyPr>
          <a:lstStyle>
            <a:lvl1pPr marL="0" indent="0">
              <a:lnSpc>
                <a:spcPct val="100000"/>
              </a:lnSpc>
              <a:buNone/>
              <a:defRPr sz="3000" b="1" spc="200">
                <a:solidFill>
                  <a:schemeClr val="tx1">
                    <a:lumMod val="75000"/>
                    <a:lumOff val="25000"/>
                  </a:schemeClr>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912600" y="2781000"/>
            <a:ext cx="8013600" cy="65934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9353625" y="2132594"/>
            <a:ext cx="8013600" cy="572400"/>
          </a:xfrm>
        </p:spPr>
        <p:txBody>
          <a:bodyPr vert="horz" lIns="101600" tIns="38100" rIns="76200" bIns="38100" rtlCol="0" anchor="t" anchorCtr="0">
            <a:normAutofit/>
          </a:bodyPr>
          <a:lstStyle>
            <a:lvl1pPr marL="0" indent="0">
              <a:lnSpc>
                <a:spcPct val="100000"/>
              </a:lnSpc>
              <a:buNone/>
              <a:defRPr sz="3000" b="1" spc="200">
                <a:solidFill>
                  <a:schemeClr val="tx1">
                    <a:lumMod val="75000"/>
                    <a:lumOff val="25000"/>
                  </a:schemeClr>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9353625" y="2781000"/>
            <a:ext cx="8013600" cy="65934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5" Type="http://schemas.openxmlformats.org/officeDocument/2006/relationships/theme" Target="../theme/theme1.xml"/><Relationship Id="rId94" Type="http://schemas.openxmlformats.org/officeDocument/2006/relationships/slideLayout" Target="../slideLayouts/slideLayout94.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 Type="http://schemas.openxmlformats.org/officeDocument/2006/relationships/slideLayout" Target="../slideLayouts/slideLayout9.xml"/><Relationship Id="rId89" Type="http://schemas.openxmlformats.org/officeDocument/2006/relationships/slideLayout" Target="../slideLayouts/slideLayout89.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80" Type="http://schemas.openxmlformats.org/officeDocument/2006/relationships/slideLayout" Target="../slideLayouts/slideLayout80.xml"/><Relationship Id="rId8" Type="http://schemas.openxmlformats.org/officeDocument/2006/relationships/slideLayout" Target="../slideLayouts/slideLayout8.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7" Type="http://schemas.openxmlformats.org/officeDocument/2006/relationships/slideLayout" Target="../slideLayouts/slideLayout7.xml"/><Relationship Id="rId69" Type="http://schemas.openxmlformats.org/officeDocument/2006/relationships/slideLayout" Target="../slideLayouts/slideLayout69.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03.xml"/><Relationship Id="rId8" Type="http://schemas.openxmlformats.org/officeDocument/2006/relationships/slideLayout" Target="../slideLayouts/slideLayout102.xml"/><Relationship Id="rId7" Type="http://schemas.openxmlformats.org/officeDocument/2006/relationships/slideLayout" Target="../slideLayouts/slideLayout101.xml"/><Relationship Id="rId6" Type="http://schemas.openxmlformats.org/officeDocument/2006/relationships/slideLayout" Target="../slideLayouts/slideLayout100.xml"/><Relationship Id="rId5" Type="http://schemas.openxmlformats.org/officeDocument/2006/relationships/slideLayout" Target="../slideLayouts/slideLayout99.xml"/><Relationship Id="rId4" Type="http://schemas.openxmlformats.org/officeDocument/2006/relationships/slideLayout" Target="../slideLayouts/slideLayout98.xml"/><Relationship Id="rId3" Type="http://schemas.openxmlformats.org/officeDocument/2006/relationships/slideLayout" Target="../slideLayouts/slideLayout97.xml"/><Relationship Id="rId2" Type="http://schemas.openxmlformats.org/officeDocument/2006/relationships/slideLayout" Target="../slideLayouts/slideLayout96.xml"/><Relationship Id="rId18" Type="http://schemas.openxmlformats.org/officeDocument/2006/relationships/theme" Target="../theme/theme2.xml"/><Relationship Id="rId17" Type="http://schemas.openxmlformats.org/officeDocument/2006/relationships/tags" Target="../tags/tag83.xml"/><Relationship Id="rId16" Type="http://schemas.openxmlformats.org/officeDocument/2006/relationships/tags" Target="../tags/tag82.xml"/><Relationship Id="rId15" Type="http://schemas.openxmlformats.org/officeDocument/2006/relationships/tags" Target="../tags/tag81.xml"/><Relationship Id="rId14" Type="http://schemas.openxmlformats.org/officeDocument/2006/relationships/tags" Target="../tags/tag80.xml"/><Relationship Id="rId13" Type="http://schemas.openxmlformats.org/officeDocument/2006/relationships/tags" Target="../tags/tag79.xml"/><Relationship Id="rId12" Type="http://schemas.openxmlformats.org/officeDocument/2006/relationships/tags" Target="../tags/tag78.xml"/><Relationship Id="rId11" Type="http://schemas.openxmlformats.org/officeDocument/2006/relationships/slideLayout" Target="../slideLayouts/slideLayout105.xml"/><Relationship Id="rId10" Type="http://schemas.openxmlformats.org/officeDocument/2006/relationships/slideLayout" Target="../slideLayouts/slideLayout104.xml"/><Relationship Id="rId1" Type="http://schemas.openxmlformats.org/officeDocument/2006/relationships/slideLayout" Target="../slideLayouts/slideLayout95.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114.xml"/><Relationship Id="rId8" Type="http://schemas.openxmlformats.org/officeDocument/2006/relationships/slideLayout" Target="../slideLayouts/slideLayout113.xml"/><Relationship Id="rId7" Type="http://schemas.openxmlformats.org/officeDocument/2006/relationships/slideLayout" Target="../slideLayouts/slideLayout112.xml"/><Relationship Id="rId6" Type="http://schemas.openxmlformats.org/officeDocument/2006/relationships/slideLayout" Target="../slideLayouts/slideLayout111.xml"/><Relationship Id="rId5" Type="http://schemas.openxmlformats.org/officeDocument/2006/relationships/slideLayout" Target="../slideLayouts/slideLayout110.xml"/><Relationship Id="rId4" Type="http://schemas.openxmlformats.org/officeDocument/2006/relationships/slideLayout" Target="../slideLayouts/slideLayout109.xml"/><Relationship Id="rId3" Type="http://schemas.openxmlformats.org/officeDocument/2006/relationships/slideLayout" Target="../slideLayouts/slideLayout108.xml"/><Relationship Id="rId2" Type="http://schemas.openxmlformats.org/officeDocument/2006/relationships/slideLayout" Target="../slideLayouts/slideLayout107.xml"/><Relationship Id="rId19" Type="http://schemas.openxmlformats.org/officeDocument/2006/relationships/theme" Target="../theme/theme3.xml"/><Relationship Id="rId18" Type="http://schemas.openxmlformats.org/officeDocument/2006/relationships/tags" Target="../tags/tag187.xml"/><Relationship Id="rId17" Type="http://schemas.openxmlformats.org/officeDocument/2006/relationships/tags" Target="../tags/tag186.xml"/><Relationship Id="rId16" Type="http://schemas.openxmlformats.org/officeDocument/2006/relationships/tags" Target="../tags/tag185.xml"/><Relationship Id="rId15" Type="http://schemas.openxmlformats.org/officeDocument/2006/relationships/tags" Target="../tags/tag184.xml"/><Relationship Id="rId14" Type="http://schemas.openxmlformats.org/officeDocument/2006/relationships/tags" Target="../tags/tag183.xml"/><Relationship Id="rId13" Type="http://schemas.openxmlformats.org/officeDocument/2006/relationships/slideLayout" Target="../slideLayouts/slideLayout118.xml"/><Relationship Id="rId12" Type="http://schemas.openxmlformats.org/officeDocument/2006/relationships/slideLayout" Target="../slideLayouts/slideLayout117.xml"/><Relationship Id="rId11" Type="http://schemas.openxmlformats.org/officeDocument/2006/relationships/slideLayout" Target="../slideLayouts/slideLayout116.xml"/><Relationship Id="rId10" Type="http://schemas.openxmlformats.org/officeDocument/2006/relationships/slideLayout" Target="../slideLayouts/slideLayout115.xml"/><Relationship Id="rId1"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912600" y="912600"/>
            <a:ext cx="16453800" cy="10584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912600" y="2235600"/>
            <a:ext cx="16453800" cy="71388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918000" y="9471600"/>
            <a:ext cx="4050000" cy="475200"/>
          </a:xfrm>
          <a:prstGeom prst="rect">
            <a:avLst/>
          </a:prstGeom>
        </p:spPr>
        <p:txBody>
          <a:bodyPr vert="horz" lIns="91440" tIns="45720" rIns="91440" bIns="45720" rtlCol="0" anchor="ctr">
            <a:normAutofit/>
          </a:bodyPr>
          <a:lstStyle>
            <a:lvl1pPr algn="l">
              <a:defRPr sz="15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6174000" y="9471600"/>
            <a:ext cx="5940000" cy="475200"/>
          </a:xfrm>
          <a:prstGeom prst="rect">
            <a:avLst/>
          </a:prstGeom>
        </p:spPr>
        <p:txBody>
          <a:bodyPr vert="horz" lIns="91440" tIns="45720" rIns="91440" bIns="45720" rtlCol="0" anchor="ctr">
            <a:normAutofit/>
          </a:bodyPr>
          <a:lstStyle>
            <a:lvl1pPr algn="ctr">
              <a:defRPr sz="15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13316400" y="9471600"/>
            <a:ext cx="4050000" cy="475200"/>
          </a:xfrm>
          <a:prstGeom prst="rect">
            <a:avLst/>
          </a:prstGeom>
        </p:spPr>
        <p:txBody>
          <a:bodyPr vert="horz" lIns="91440" tIns="45720" rIns="91440" bIns="45720" rtlCol="0" anchor="ctr">
            <a:normAutofit/>
          </a:bodyPr>
          <a:lstStyle>
            <a:lvl1pPr algn="r">
              <a:defRPr sz="15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371600" rtl="0" eaLnBrk="1" fontAlgn="auto" latinLnBrk="0" hangingPunct="1">
        <a:lnSpc>
          <a:spcPct val="100000"/>
        </a:lnSpc>
        <a:spcBef>
          <a:spcPct val="0"/>
        </a:spcBef>
        <a:buNone/>
        <a:defRPr sz="5400" b="0" u="none" strike="noStrike" kern="1200" cap="none" spc="300" normalizeH="0" baseline="0">
          <a:solidFill>
            <a:schemeClr val="tx1">
              <a:lumMod val="85000"/>
              <a:lumOff val="15000"/>
            </a:schemeClr>
          </a:solidFill>
          <a:uFillTx/>
          <a:latin typeface="+mj-lt"/>
          <a:ea typeface="+mj-ea"/>
          <a:cs typeface="+mj-cs"/>
        </a:defRPr>
      </a:lvl1pPr>
    </p:titleStyle>
    <p:bodyStyle>
      <a:lvl1pPr marL="342900" indent="-342900" algn="l" defTabSz="1371600" rtl="0" eaLnBrk="1" fontAlgn="auto" latinLnBrk="0" hangingPunct="1">
        <a:lnSpc>
          <a:spcPct val="130000"/>
        </a:lnSpc>
        <a:spcBef>
          <a:spcPts val="0"/>
        </a:spcBef>
        <a:spcAft>
          <a:spcPts val="1000"/>
        </a:spcAft>
        <a:buFont typeface="Arial" panose="020B0604020202020204" pitchFamily="34" charset="0"/>
        <a:buChar char="●"/>
        <a:defRPr sz="2700" u="none" strike="noStrike" kern="1200" cap="none" spc="150" normalizeH="0" baseline="0">
          <a:solidFill>
            <a:schemeClr val="tx1">
              <a:lumMod val="65000"/>
              <a:lumOff val="35000"/>
            </a:schemeClr>
          </a:solidFill>
          <a:uFillTx/>
          <a:latin typeface="+mn-lt"/>
          <a:ea typeface="+mn-ea"/>
          <a:cs typeface="+mn-cs"/>
        </a:defRPr>
      </a:lvl1pPr>
      <a:lvl2pPr marL="1028700" indent="-342900" algn="l" defTabSz="1371600" rtl="0" eaLnBrk="1" fontAlgn="auto" latinLnBrk="0" hangingPunct="1">
        <a:lnSpc>
          <a:spcPct val="120000"/>
        </a:lnSpc>
        <a:spcBef>
          <a:spcPts val="0"/>
        </a:spcBef>
        <a:spcAft>
          <a:spcPts val="600"/>
        </a:spcAft>
        <a:buFont typeface="Arial" panose="020B0604020202020204" pitchFamily="34" charset="0"/>
        <a:buChar char="●"/>
        <a:tabLst>
          <a:tab pos="2414905" algn="l"/>
          <a:tab pos="2414905" algn="l"/>
          <a:tab pos="2414905" algn="l"/>
          <a:tab pos="2414905" algn="l"/>
        </a:tabLst>
        <a:defRPr sz="2400" u="none" strike="noStrike" kern="1200" cap="none" spc="150" normalizeH="0" baseline="0">
          <a:solidFill>
            <a:schemeClr val="tx1">
              <a:lumMod val="65000"/>
              <a:lumOff val="35000"/>
            </a:schemeClr>
          </a:solidFill>
          <a:uFillTx/>
          <a:latin typeface="+mn-lt"/>
          <a:ea typeface="+mn-ea"/>
          <a:cs typeface="+mn-cs"/>
        </a:defRPr>
      </a:lvl2pPr>
      <a:lvl3pPr marL="1714500" indent="-342900" algn="l" defTabSz="1371600" rtl="0" eaLnBrk="1" fontAlgn="auto" latinLnBrk="0" hangingPunct="1">
        <a:lnSpc>
          <a:spcPct val="120000"/>
        </a:lnSpc>
        <a:spcBef>
          <a:spcPts val="0"/>
        </a:spcBef>
        <a:spcAft>
          <a:spcPts val="600"/>
        </a:spcAft>
        <a:buFont typeface="Arial" panose="020B0604020202020204" pitchFamily="34" charset="0"/>
        <a:buChar char="●"/>
        <a:defRPr sz="2400" u="none" strike="noStrike" kern="1200" cap="none" spc="150" normalizeH="0" baseline="0">
          <a:solidFill>
            <a:schemeClr val="tx1">
              <a:lumMod val="65000"/>
              <a:lumOff val="35000"/>
            </a:schemeClr>
          </a:solidFill>
          <a:uFillTx/>
          <a:latin typeface="+mn-lt"/>
          <a:ea typeface="+mn-ea"/>
          <a:cs typeface="+mn-cs"/>
        </a:defRPr>
      </a:lvl3pPr>
      <a:lvl4pPr marL="2400300" indent="-342900" algn="l" defTabSz="1371600" rtl="0" eaLnBrk="1" fontAlgn="auto" latinLnBrk="0" hangingPunct="1">
        <a:lnSpc>
          <a:spcPct val="120000"/>
        </a:lnSpc>
        <a:spcBef>
          <a:spcPts val="0"/>
        </a:spcBef>
        <a:spcAft>
          <a:spcPts val="300"/>
        </a:spcAft>
        <a:buFont typeface="Wingdings" panose="05000000000000000000" charset="0"/>
        <a:buChar char=""/>
        <a:defRPr sz="2100" u="none" strike="noStrike" kern="1200" cap="none" spc="150" normalizeH="0" baseline="0">
          <a:solidFill>
            <a:schemeClr val="tx1">
              <a:lumMod val="65000"/>
              <a:lumOff val="35000"/>
            </a:schemeClr>
          </a:solidFill>
          <a:uFillTx/>
          <a:latin typeface="+mn-lt"/>
          <a:ea typeface="+mn-ea"/>
          <a:cs typeface="+mn-cs"/>
        </a:defRPr>
      </a:lvl4pPr>
      <a:lvl5pPr marL="3086100" indent="-342900" algn="l" defTabSz="1371600" rtl="0" eaLnBrk="1" fontAlgn="auto" latinLnBrk="0" hangingPunct="1">
        <a:lnSpc>
          <a:spcPct val="120000"/>
        </a:lnSpc>
        <a:spcBef>
          <a:spcPts val="0"/>
        </a:spcBef>
        <a:spcAft>
          <a:spcPts val="300"/>
        </a:spcAft>
        <a:buFont typeface="Arial" panose="020B0604020202020204" pitchFamily="34" charset="0"/>
        <a:buChar char="•"/>
        <a:defRPr sz="2100" u="none" strike="noStrike" kern="1200" cap="none" spc="150" normalizeH="0" baseline="0">
          <a:solidFill>
            <a:schemeClr val="tx1">
              <a:lumMod val="65000"/>
              <a:lumOff val="35000"/>
            </a:schemeClr>
          </a:solidFill>
          <a:uFillTx/>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1257300" y="547688"/>
            <a:ext cx="15773400" cy="1988345"/>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5"/>
            </p:custDataLst>
          </p:nvPr>
        </p:nvSpPr>
        <p:spPr>
          <a:xfrm>
            <a:off x="1257300" y="2738438"/>
            <a:ext cx="15773400" cy="6527007"/>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custDataLst>
              <p:tags r:id="rId16"/>
            </p:custDataLst>
          </p:nvPr>
        </p:nvSpPr>
        <p:spPr>
          <a:xfrm>
            <a:off x="1257300" y="9534525"/>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FD09F86F-8E5C-40B8-A949-D54FBB5F2B4B}"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6057900" y="9534525"/>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8"/>
            </p:custDataLst>
          </p:nvPr>
        </p:nvSpPr>
        <p:spPr>
          <a:xfrm>
            <a:off x="12915900" y="9534525"/>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ED112328-ABE9-426C-B94A-D5706604A91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Lst>
  <p:transition/>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95.xml"/><Relationship Id="rId3" Type="http://schemas.openxmlformats.org/officeDocument/2006/relationships/tags" Target="../tags/tag189.xml"/><Relationship Id="rId2" Type="http://schemas.openxmlformats.org/officeDocument/2006/relationships/image" Target="../media/image7.jpeg"/><Relationship Id="rId1" Type="http://schemas.openxmlformats.org/officeDocument/2006/relationships/tags" Target="../tags/tag188.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115.xml"/><Relationship Id="rId4" Type="http://schemas.openxmlformats.org/officeDocument/2006/relationships/tags" Target="../tags/tag280.xml"/><Relationship Id="rId3" Type="http://schemas.openxmlformats.org/officeDocument/2006/relationships/image" Target="../media/image18.jpeg"/><Relationship Id="rId2" Type="http://schemas.openxmlformats.org/officeDocument/2006/relationships/tags" Target="../tags/tag279.xml"/><Relationship Id="rId1" Type="http://schemas.openxmlformats.org/officeDocument/2006/relationships/tags" Target="../tags/tag278.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15.xml"/><Relationship Id="rId1" Type="http://schemas.openxmlformats.org/officeDocument/2006/relationships/tags" Target="../tags/tag281.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106.xml"/><Relationship Id="rId5" Type="http://schemas.openxmlformats.org/officeDocument/2006/relationships/tags" Target="../tags/tag286.xml"/><Relationship Id="rId4" Type="http://schemas.openxmlformats.org/officeDocument/2006/relationships/tags" Target="../tags/tag285.xml"/><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90.xml"/><Relationship Id="rId6" Type="http://schemas.openxmlformats.org/officeDocument/2006/relationships/tags" Target="../tags/tag292.xml"/><Relationship Id="rId5" Type="http://schemas.openxmlformats.org/officeDocument/2006/relationships/tags" Target="../tags/tag291.xml"/><Relationship Id="rId4" Type="http://schemas.openxmlformats.org/officeDocument/2006/relationships/tags" Target="../tags/tag290.xml"/><Relationship Id="rId3" Type="http://schemas.openxmlformats.org/officeDocument/2006/relationships/tags" Target="../tags/tag289.xml"/><Relationship Id="rId2" Type="http://schemas.openxmlformats.org/officeDocument/2006/relationships/tags" Target="../tags/tag288.xml"/><Relationship Id="rId1" Type="http://schemas.openxmlformats.org/officeDocument/2006/relationships/tags" Target="../tags/tag28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90.xml"/><Relationship Id="rId1" Type="http://schemas.openxmlformats.org/officeDocument/2006/relationships/tags" Target="../tags/tag293.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90.xml"/><Relationship Id="rId1" Type="http://schemas.openxmlformats.org/officeDocument/2006/relationships/tags" Target="../tags/tag294.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29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0.xml"/><Relationship Id="rId2" Type="http://schemas.openxmlformats.org/officeDocument/2006/relationships/tags" Target="../tags/tag191.xml"/><Relationship Id="rId1" Type="http://schemas.openxmlformats.org/officeDocument/2006/relationships/tags" Target="../tags/tag190.xml"/></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tags" Target="../tags/tag303.xml"/><Relationship Id="rId7" Type="http://schemas.openxmlformats.org/officeDocument/2006/relationships/tags" Target="../tags/tag302.xml"/><Relationship Id="rId6" Type="http://schemas.openxmlformats.org/officeDocument/2006/relationships/tags" Target="../tags/tag301.xml"/><Relationship Id="rId5" Type="http://schemas.openxmlformats.org/officeDocument/2006/relationships/tags" Target="../tags/tag300.xml"/><Relationship Id="rId4" Type="http://schemas.openxmlformats.org/officeDocument/2006/relationships/tags" Target="../tags/tag299.xml"/><Relationship Id="rId3" Type="http://schemas.openxmlformats.org/officeDocument/2006/relationships/tags" Target="../tags/tag298.xml"/><Relationship Id="rId2" Type="http://schemas.openxmlformats.org/officeDocument/2006/relationships/tags" Target="../tags/tag297.xml"/><Relationship Id="rId1" Type="http://schemas.openxmlformats.org/officeDocument/2006/relationships/tags" Target="../tags/tag296.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91.xml"/><Relationship Id="rId3" Type="http://schemas.openxmlformats.org/officeDocument/2006/relationships/tags" Target="../tags/tag306.xml"/><Relationship Id="rId2" Type="http://schemas.openxmlformats.org/officeDocument/2006/relationships/tags" Target="../tags/tag305.xml"/><Relationship Id="rId1" Type="http://schemas.openxmlformats.org/officeDocument/2006/relationships/tags" Target="../tags/tag30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91.xml"/><Relationship Id="rId7" Type="http://schemas.openxmlformats.org/officeDocument/2006/relationships/tags" Target="../tags/tag313.xml"/><Relationship Id="rId6" Type="http://schemas.openxmlformats.org/officeDocument/2006/relationships/tags" Target="../tags/tag312.xml"/><Relationship Id="rId5" Type="http://schemas.openxmlformats.org/officeDocument/2006/relationships/tags" Target="../tags/tag311.xml"/><Relationship Id="rId4" Type="http://schemas.openxmlformats.org/officeDocument/2006/relationships/tags" Target="../tags/tag310.xml"/><Relationship Id="rId3" Type="http://schemas.openxmlformats.org/officeDocument/2006/relationships/tags" Target="../tags/tag309.xml"/><Relationship Id="rId2" Type="http://schemas.openxmlformats.org/officeDocument/2006/relationships/tags" Target="../tags/tag308.xml"/><Relationship Id="rId1" Type="http://schemas.openxmlformats.org/officeDocument/2006/relationships/tags" Target="../tags/tag307.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317.xml"/></Relationships>
</file>

<file path=ppt/slides/_rels/slide25.xml.rels><?xml version="1.0" encoding="UTF-8" standalone="yes"?>
<Relationships xmlns="http://schemas.openxmlformats.org/package/2006/relationships"><Relationship Id="rId9" Type="http://schemas.openxmlformats.org/officeDocument/2006/relationships/tags" Target="../tags/tag326.xml"/><Relationship Id="rId8" Type="http://schemas.openxmlformats.org/officeDocument/2006/relationships/tags" Target="../tags/tag325.xml"/><Relationship Id="rId7" Type="http://schemas.openxmlformats.org/officeDocument/2006/relationships/tags" Target="../tags/tag324.xml"/><Relationship Id="rId6" Type="http://schemas.openxmlformats.org/officeDocument/2006/relationships/tags" Target="../tags/tag323.xml"/><Relationship Id="rId5" Type="http://schemas.openxmlformats.org/officeDocument/2006/relationships/tags" Target="../tags/tag322.xml"/><Relationship Id="rId4" Type="http://schemas.openxmlformats.org/officeDocument/2006/relationships/tags" Target="../tags/tag321.xml"/><Relationship Id="rId31" Type="http://schemas.openxmlformats.org/officeDocument/2006/relationships/slideLayout" Target="../slideLayouts/slideLayout24.xml"/><Relationship Id="rId30" Type="http://schemas.openxmlformats.org/officeDocument/2006/relationships/tags" Target="../tags/tag347.xml"/><Relationship Id="rId3" Type="http://schemas.openxmlformats.org/officeDocument/2006/relationships/tags" Target="../tags/tag320.xml"/><Relationship Id="rId29" Type="http://schemas.openxmlformats.org/officeDocument/2006/relationships/tags" Target="../tags/tag346.xml"/><Relationship Id="rId28" Type="http://schemas.openxmlformats.org/officeDocument/2006/relationships/tags" Target="../tags/tag345.xml"/><Relationship Id="rId27" Type="http://schemas.openxmlformats.org/officeDocument/2006/relationships/tags" Target="../tags/tag344.xml"/><Relationship Id="rId26" Type="http://schemas.openxmlformats.org/officeDocument/2006/relationships/tags" Target="../tags/tag343.xml"/><Relationship Id="rId25" Type="http://schemas.openxmlformats.org/officeDocument/2006/relationships/tags" Target="../tags/tag342.xml"/><Relationship Id="rId24" Type="http://schemas.openxmlformats.org/officeDocument/2006/relationships/tags" Target="../tags/tag341.xml"/><Relationship Id="rId23" Type="http://schemas.openxmlformats.org/officeDocument/2006/relationships/tags" Target="../tags/tag340.xml"/><Relationship Id="rId22" Type="http://schemas.openxmlformats.org/officeDocument/2006/relationships/tags" Target="../tags/tag339.xml"/><Relationship Id="rId21" Type="http://schemas.openxmlformats.org/officeDocument/2006/relationships/tags" Target="../tags/tag338.xml"/><Relationship Id="rId20" Type="http://schemas.openxmlformats.org/officeDocument/2006/relationships/tags" Target="../tags/tag337.xml"/><Relationship Id="rId2" Type="http://schemas.openxmlformats.org/officeDocument/2006/relationships/tags" Target="../tags/tag319.xml"/><Relationship Id="rId19" Type="http://schemas.openxmlformats.org/officeDocument/2006/relationships/tags" Target="../tags/tag336.xml"/><Relationship Id="rId18" Type="http://schemas.openxmlformats.org/officeDocument/2006/relationships/tags" Target="../tags/tag335.xml"/><Relationship Id="rId17" Type="http://schemas.openxmlformats.org/officeDocument/2006/relationships/tags" Target="../tags/tag334.xml"/><Relationship Id="rId16" Type="http://schemas.openxmlformats.org/officeDocument/2006/relationships/tags" Target="../tags/tag333.xml"/><Relationship Id="rId15" Type="http://schemas.openxmlformats.org/officeDocument/2006/relationships/tags" Target="../tags/tag332.xml"/><Relationship Id="rId14" Type="http://schemas.openxmlformats.org/officeDocument/2006/relationships/tags" Target="../tags/tag331.xml"/><Relationship Id="rId13" Type="http://schemas.openxmlformats.org/officeDocument/2006/relationships/tags" Target="../tags/tag330.xml"/><Relationship Id="rId12" Type="http://schemas.openxmlformats.org/officeDocument/2006/relationships/tags" Target="../tags/tag329.xml"/><Relationship Id="rId11" Type="http://schemas.openxmlformats.org/officeDocument/2006/relationships/tags" Target="../tags/tag328.xml"/><Relationship Id="rId10" Type="http://schemas.openxmlformats.org/officeDocument/2006/relationships/tags" Target="../tags/tag327.xml"/><Relationship Id="rId1" Type="http://schemas.openxmlformats.org/officeDocument/2006/relationships/tags" Target="../tags/tag3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117.xml"/><Relationship Id="rId8" Type="http://schemas.openxmlformats.org/officeDocument/2006/relationships/tags" Target="../tags/tag198.xml"/><Relationship Id="rId7" Type="http://schemas.openxmlformats.org/officeDocument/2006/relationships/tags" Target="../tags/tag197.xml"/><Relationship Id="rId6" Type="http://schemas.openxmlformats.org/officeDocument/2006/relationships/tags" Target="../tags/tag196.xml"/><Relationship Id="rId5" Type="http://schemas.openxmlformats.org/officeDocument/2006/relationships/tags" Target="../tags/tag195.xml"/><Relationship Id="rId4" Type="http://schemas.openxmlformats.org/officeDocument/2006/relationships/tags" Target="../tags/tag194.xml"/><Relationship Id="rId3" Type="http://schemas.openxmlformats.org/officeDocument/2006/relationships/tags" Target="../tags/tag193.xml"/><Relationship Id="rId2" Type="http://schemas.openxmlformats.org/officeDocument/2006/relationships/image" Target="../media/image8.jpeg"/><Relationship Id="rId1" Type="http://schemas.openxmlformats.org/officeDocument/2006/relationships/tags" Target="../tags/tag19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4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90.xml"/><Relationship Id="rId5" Type="http://schemas.openxmlformats.org/officeDocument/2006/relationships/tags" Target="../tags/tag353.xml"/><Relationship Id="rId4" Type="http://schemas.openxmlformats.org/officeDocument/2006/relationships/tags" Target="../tags/tag352.xml"/><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tags" Target="../tags/tag349.xml"/></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90.xml"/><Relationship Id="rId5" Type="http://schemas.openxmlformats.org/officeDocument/2006/relationships/tags" Target="../tags/tag357.xml"/><Relationship Id="rId4" Type="http://schemas.openxmlformats.org/officeDocument/2006/relationships/hyperlink" Target="https://www.bilibili.com/video/BV1LrmmB2EJU/?buvid=Y94BE89A42673DFE485ABE67F8B50A942072&amp;from_spmid=search.search-result.0.0&amp;is_story_h5=false&amp;mid=5K65ZvFv%2FTIwCX6Y9X8GyA%3D%3D&amp;plat_id=116&amp;share_from=ugc&amp;share_medium=iphone&amp;share_plat=ios&amp;share_session_id=" TargetMode="External"/><Relationship Id="rId3" Type="http://schemas.openxmlformats.org/officeDocument/2006/relationships/tags" Target="../tags/tag356.xml"/><Relationship Id="rId2" Type="http://schemas.openxmlformats.org/officeDocument/2006/relationships/tags" Target="../tags/tag355.xml"/><Relationship Id="rId1" Type="http://schemas.openxmlformats.org/officeDocument/2006/relationships/tags" Target="../tags/tag35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90.xml"/><Relationship Id="rId3" Type="http://schemas.openxmlformats.org/officeDocument/2006/relationships/tags" Target="../tags/tag359.xml"/><Relationship Id="rId2" Type="http://schemas.openxmlformats.org/officeDocument/2006/relationships/tags" Target="../tags/tag358.xml"/><Relationship Id="rId1" Type="http://schemas.openxmlformats.org/officeDocument/2006/relationships/image" Target="../media/image20.png"/></Relationships>
</file>

<file path=ppt/slides/_rels/slide4.xml.rels><?xml version="1.0" encoding="UTF-8" standalone="yes"?>
<Relationships xmlns="http://schemas.openxmlformats.org/package/2006/relationships"><Relationship Id="rId9" Type="http://schemas.openxmlformats.org/officeDocument/2006/relationships/tags" Target="../tags/tag206.xml"/><Relationship Id="rId8" Type="http://schemas.openxmlformats.org/officeDocument/2006/relationships/tags" Target="../tags/tag205.xml"/><Relationship Id="rId7" Type="http://schemas.openxmlformats.org/officeDocument/2006/relationships/tags" Target="../tags/tag204.xml"/><Relationship Id="rId6" Type="http://schemas.openxmlformats.org/officeDocument/2006/relationships/tags" Target="../tags/tag203.xml"/><Relationship Id="rId5" Type="http://schemas.openxmlformats.org/officeDocument/2006/relationships/tags" Target="../tags/tag202.xml"/><Relationship Id="rId4" Type="http://schemas.openxmlformats.org/officeDocument/2006/relationships/tags" Target="../tags/tag201.xml"/><Relationship Id="rId3" Type="http://schemas.openxmlformats.org/officeDocument/2006/relationships/image" Target="../media/image9.jpeg"/><Relationship Id="rId2" Type="http://schemas.openxmlformats.org/officeDocument/2006/relationships/tags" Target="../tags/tag200.xml"/><Relationship Id="rId15" Type="http://schemas.openxmlformats.org/officeDocument/2006/relationships/slideLayout" Target="../slideLayouts/slideLayout115.xml"/><Relationship Id="rId14" Type="http://schemas.openxmlformats.org/officeDocument/2006/relationships/tags" Target="../tags/tag211.xml"/><Relationship Id="rId13" Type="http://schemas.openxmlformats.org/officeDocument/2006/relationships/tags" Target="../tags/tag210.xml"/><Relationship Id="rId12" Type="http://schemas.openxmlformats.org/officeDocument/2006/relationships/tags" Target="../tags/tag209.xml"/><Relationship Id="rId11" Type="http://schemas.openxmlformats.org/officeDocument/2006/relationships/tags" Target="../tags/tag208.xml"/><Relationship Id="rId10" Type="http://schemas.openxmlformats.org/officeDocument/2006/relationships/tags" Target="../tags/tag207.xml"/><Relationship Id="rId1" Type="http://schemas.openxmlformats.org/officeDocument/2006/relationships/tags" Target="../tags/tag199.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90.xml"/><Relationship Id="rId2" Type="http://schemas.openxmlformats.org/officeDocument/2006/relationships/tags" Target="../tags/tag361.xml"/><Relationship Id="rId1" Type="http://schemas.openxmlformats.org/officeDocument/2006/relationships/tags" Target="../tags/tag36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91.xml"/><Relationship Id="rId2" Type="http://schemas.openxmlformats.org/officeDocument/2006/relationships/image" Target="../media/image21.jpeg"/><Relationship Id="rId1" Type="http://schemas.openxmlformats.org/officeDocument/2006/relationships/tags" Target="../tags/tag362.xml"/></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90.xml"/><Relationship Id="rId3" Type="http://schemas.openxmlformats.org/officeDocument/2006/relationships/tags" Target="../tags/tag365.xml"/><Relationship Id="rId2" Type="http://schemas.openxmlformats.org/officeDocument/2006/relationships/tags" Target="../tags/tag364.xml"/><Relationship Id="rId1" Type="http://schemas.openxmlformats.org/officeDocument/2006/relationships/tags" Target="../tags/tag36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37.xml"/><Relationship Id="rId1" Type="http://schemas.openxmlformats.org/officeDocument/2006/relationships/image" Target="../media/image2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3.png"/><Relationship Id="rId1" Type="http://schemas.openxmlformats.org/officeDocument/2006/relationships/image" Target="../media/image19.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17.xml"/><Relationship Id="rId1" Type="http://schemas.openxmlformats.org/officeDocument/2006/relationships/image" Target="../media/image10.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1.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image" Target="../media/image23.png"/><Relationship Id="rId1" Type="http://schemas.openxmlformats.org/officeDocument/2006/relationships/image" Target="../media/image19.png"/></Relationships>
</file>

<file path=ppt/slides/_rels/slide52.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1.xml"/><Relationship Id="rId5" Type="http://schemas.openxmlformats.org/officeDocument/2006/relationships/tags" Target="../tags/tag367.xml"/><Relationship Id="rId4" Type="http://schemas.openxmlformats.org/officeDocument/2006/relationships/tags" Target="../tags/tag366.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19.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image" Target="../media/image23.png"/><Relationship Id="rId1" Type="http://schemas.openxmlformats.org/officeDocument/2006/relationships/image" Target="../media/image19.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1.xml"/><Relationship Id="rId1" Type="http://schemas.openxmlformats.org/officeDocument/2006/relationships/image" Target="../media/image19.png"/></Relationships>
</file>

<file path=ppt/slides/_rels/slide6.xml.rels><?xml version="1.0" encoding="UTF-8" standalone="yes"?>
<Relationships xmlns="http://schemas.openxmlformats.org/package/2006/relationships"><Relationship Id="rId9" Type="http://schemas.openxmlformats.org/officeDocument/2006/relationships/tags" Target="../tags/tag219.xml"/><Relationship Id="rId8" Type="http://schemas.openxmlformats.org/officeDocument/2006/relationships/tags" Target="../tags/tag218.xml"/><Relationship Id="rId7" Type="http://schemas.openxmlformats.org/officeDocument/2006/relationships/tags" Target="../tags/tag217.xml"/><Relationship Id="rId6" Type="http://schemas.openxmlformats.org/officeDocument/2006/relationships/tags" Target="../tags/tag216.xml"/><Relationship Id="rId5" Type="http://schemas.openxmlformats.org/officeDocument/2006/relationships/tags" Target="../tags/tag215.xml"/><Relationship Id="rId4" Type="http://schemas.openxmlformats.org/officeDocument/2006/relationships/tags" Target="../tags/tag214.xml"/><Relationship Id="rId3" Type="http://schemas.openxmlformats.org/officeDocument/2006/relationships/image" Target="../media/image11.jpeg"/><Relationship Id="rId2" Type="http://schemas.openxmlformats.org/officeDocument/2006/relationships/tags" Target="../tags/tag213.xml"/><Relationship Id="rId10" Type="http://schemas.openxmlformats.org/officeDocument/2006/relationships/slideLayout" Target="../slideLayouts/slideLayout115.xml"/><Relationship Id="rId1" Type="http://schemas.openxmlformats.org/officeDocument/2006/relationships/tags" Target="../tags/tag212.xml"/></Relationships>
</file>

<file path=ppt/slides/_rels/slide7.xml.rels><?xml version="1.0" encoding="UTF-8" standalone="yes"?>
<Relationships xmlns="http://schemas.openxmlformats.org/package/2006/relationships"><Relationship Id="rId9" Type="http://schemas.openxmlformats.org/officeDocument/2006/relationships/tags" Target="../tags/tag227.xml"/><Relationship Id="rId8" Type="http://schemas.openxmlformats.org/officeDocument/2006/relationships/tags" Target="../tags/tag226.xml"/><Relationship Id="rId7" Type="http://schemas.openxmlformats.org/officeDocument/2006/relationships/tags" Target="../tags/tag225.xml"/><Relationship Id="rId6" Type="http://schemas.openxmlformats.org/officeDocument/2006/relationships/image" Target="../media/image12.jpeg"/><Relationship Id="rId5" Type="http://schemas.openxmlformats.org/officeDocument/2006/relationships/tags" Target="../tags/tag224.xml"/><Relationship Id="rId4" Type="http://schemas.openxmlformats.org/officeDocument/2006/relationships/tags" Target="../tags/tag223.xml"/><Relationship Id="rId3" Type="http://schemas.openxmlformats.org/officeDocument/2006/relationships/tags" Target="../tags/tag222.xml"/><Relationship Id="rId22" Type="http://schemas.openxmlformats.org/officeDocument/2006/relationships/slideLayout" Target="../slideLayouts/slideLayout118.xml"/><Relationship Id="rId21" Type="http://schemas.openxmlformats.org/officeDocument/2006/relationships/tags" Target="../tags/tag237.xml"/><Relationship Id="rId20" Type="http://schemas.openxmlformats.org/officeDocument/2006/relationships/tags" Target="../tags/tag236.xml"/><Relationship Id="rId2" Type="http://schemas.openxmlformats.org/officeDocument/2006/relationships/tags" Target="../tags/tag221.xml"/><Relationship Id="rId19" Type="http://schemas.openxmlformats.org/officeDocument/2006/relationships/tags" Target="../tags/tag235.xml"/><Relationship Id="rId18" Type="http://schemas.openxmlformats.org/officeDocument/2006/relationships/tags" Target="../tags/tag234.xml"/><Relationship Id="rId17" Type="http://schemas.openxmlformats.org/officeDocument/2006/relationships/image" Target="../media/image14.jpeg"/><Relationship Id="rId16" Type="http://schemas.openxmlformats.org/officeDocument/2006/relationships/tags" Target="../tags/tag233.xml"/><Relationship Id="rId15" Type="http://schemas.openxmlformats.org/officeDocument/2006/relationships/tags" Target="../tags/tag232.xml"/><Relationship Id="rId14" Type="http://schemas.openxmlformats.org/officeDocument/2006/relationships/tags" Target="../tags/tag231.xml"/><Relationship Id="rId13" Type="http://schemas.openxmlformats.org/officeDocument/2006/relationships/tags" Target="../tags/tag230.xml"/><Relationship Id="rId12" Type="http://schemas.openxmlformats.org/officeDocument/2006/relationships/tags" Target="../tags/tag229.xml"/><Relationship Id="rId11" Type="http://schemas.openxmlformats.org/officeDocument/2006/relationships/image" Target="../media/image13.png"/><Relationship Id="rId10" Type="http://schemas.openxmlformats.org/officeDocument/2006/relationships/tags" Target="../tags/tag228.xml"/><Relationship Id="rId1" Type="http://schemas.openxmlformats.org/officeDocument/2006/relationships/tags" Target="../tags/tag220.xml"/></Relationships>
</file>

<file path=ppt/slides/_rels/slide8.xml.rels><?xml version="1.0" encoding="UTF-8" standalone="yes"?>
<Relationships xmlns="http://schemas.openxmlformats.org/package/2006/relationships"><Relationship Id="rId9" Type="http://schemas.openxmlformats.org/officeDocument/2006/relationships/tags" Target="../tags/tag245.xml"/><Relationship Id="rId8" Type="http://schemas.openxmlformats.org/officeDocument/2006/relationships/tags" Target="../tags/tag244.xml"/><Relationship Id="rId7" Type="http://schemas.openxmlformats.org/officeDocument/2006/relationships/tags" Target="../tags/tag243.xml"/><Relationship Id="rId6" Type="http://schemas.openxmlformats.org/officeDocument/2006/relationships/image" Target="../media/image15.jpeg"/><Relationship Id="rId5" Type="http://schemas.openxmlformats.org/officeDocument/2006/relationships/tags" Target="../tags/tag242.xml"/><Relationship Id="rId4" Type="http://schemas.openxmlformats.org/officeDocument/2006/relationships/tags" Target="../tags/tag241.xml"/><Relationship Id="rId3" Type="http://schemas.openxmlformats.org/officeDocument/2006/relationships/tags" Target="../tags/tag240.xml"/><Relationship Id="rId24" Type="http://schemas.openxmlformats.org/officeDocument/2006/relationships/slideLayout" Target="../slideLayouts/slideLayout115.xml"/><Relationship Id="rId23" Type="http://schemas.openxmlformats.org/officeDocument/2006/relationships/tags" Target="../tags/tag257.xml"/><Relationship Id="rId22" Type="http://schemas.openxmlformats.org/officeDocument/2006/relationships/tags" Target="../tags/tag256.xml"/><Relationship Id="rId21" Type="http://schemas.openxmlformats.org/officeDocument/2006/relationships/tags" Target="../tags/tag255.xml"/><Relationship Id="rId20" Type="http://schemas.microsoft.com/office/2007/relationships/hdphoto" Target="../media/image17.wdp"/><Relationship Id="rId2" Type="http://schemas.openxmlformats.org/officeDocument/2006/relationships/tags" Target="../tags/tag239.xml"/><Relationship Id="rId19" Type="http://schemas.openxmlformats.org/officeDocument/2006/relationships/image" Target="../media/image16.jpeg"/><Relationship Id="rId18" Type="http://schemas.openxmlformats.org/officeDocument/2006/relationships/tags" Target="../tags/tag254.xml"/><Relationship Id="rId17" Type="http://schemas.openxmlformats.org/officeDocument/2006/relationships/tags" Target="../tags/tag253.xml"/><Relationship Id="rId16" Type="http://schemas.openxmlformats.org/officeDocument/2006/relationships/tags" Target="../tags/tag252.xml"/><Relationship Id="rId15" Type="http://schemas.openxmlformats.org/officeDocument/2006/relationships/tags" Target="../tags/tag251.xml"/><Relationship Id="rId14" Type="http://schemas.openxmlformats.org/officeDocument/2006/relationships/tags" Target="../tags/tag250.xml"/><Relationship Id="rId13" Type="http://schemas.openxmlformats.org/officeDocument/2006/relationships/tags" Target="../tags/tag249.xml"/><Relationship Id="rId12" Type="http://schemas.openxmlformats.org/officeDocument/2006/relationships/tags" Target="../tags/tag248.xml"/><Relationship Id="rId11" Type="http://schemas.openxmlformats.org/officeDocument/2006/relationships/tags" Target="../tags/tag247.xml"/><Relationship Id="rId10" Type="http://schemas.openxmlformats.org/officeDocument/2006/relationships/tags" Target="../tags/tag246.xml"/><Relationship Id="rId1" Type="http://schemas.openxmlformats.org/officeDocument/2006/relationships/tags" Target="../tags/tag238.xml"/></Relationships>
</file>

<file path=ppt/slides/_rels/slide9.xml.rels><?xml version="1.0" encoding="UTF-8" standalone="yes"?>
<Relationships xmlns="http://schemas.openxmlformats.org/package/2006/relationships"><Relationship Id="rId9" Type="http://schemas.openxmlformats.org/officeDocument/2006/relationships/tags" Target="../tags/tag265.xml"/><Relationship Id="rId8" Type="http://schemas.openxmlformats.org/officeDocument/2006/relationships/tags" Target="../tags/tag264.xml"/><Relationship Id="rId7" Type="http://schemas.openxmlformats.org/officeDocument/2006/relationships/tags" Target="../tags/tag263.xml"/><Relationship Id="rId6" Type="http://schemas.openxmlformats.org/officeDocument/2006/relationships/tags" Target="../tags/tag262.xml"/><Relationship Id="rId5" Type="http://schemas.openxmlformats.org/officeDocument/2006/relationships/image" Target="../media/image15.jpeg"/><Relationship Id="rId4" Type="http://schemas.openxmlformats.org/officeDocument/2006/relationships/tags" Target="../tags/tag261.xml"/><Relationship Id="rId3" Type="http://schemas.openxmlformats.org/officeDocument/2006/relationships/tags" Target="../tags/tag260.xml"/><Relationship Id="rId22" Type="http://schemas.openxmlformats.org/officeDocument/2006/relationships/slideLayout" Target="../slideLayouts/slideLayout115.xml"/><Relationship Id="rId21" Type="http://schemas.openxmlformats.org/officeDocument/2006/relationships/tags" Target="../tags/tag277.xml"/><Relationship Id="rId20" Type="http://schemas.openxmlformats.org/officeDocument/2006/relationships/tags" Target="../tags/tag276.xml"/><Relationship Id="rId2" Type="http://schemas.openxmlformats.org/officeDocument/2006/relationships/tags" Target="../tags/tag259.xml"/><Relationship Id="rId19" Type="http://schemas.openxmlformats.org/officeDocument/2006/relationships/tags" Target="../tags/tag275.xml"/><Relationship Id="rId18" Type="http://schemas.openxmlformats.org/officeDocument/2006/relationships/tags" Target="../tags/tag274.xml"/><Relationship Id="rId17" Type="http://schemas.openxmlformats.org/officeDocument/2006/relationships/tags" Target="../tags/tag273.xml"/><Relationship Id="rId16" Type="http://schemas.openxmlformats.org/officeDocument/2006/relationships/tags" Target="../tags/tag272.xml"/><Relationship Id="rId15" Type="http://schemas.openxmlformats.org/officeDocument/2006/relationships/tags" Target="../tags/tag271.xml"/><Relationship Id="rId14" Type="http://schemas.openxmlformats.org/officeDocument/2006/relationships/tags" Target="../tags/tag270.xml"/><Relationship Id="rId13" Type="http://schemas.openxmlformats.org/officeDocument/2006/relationships/tags" Target="../tags/tag269.xml"/><Relationship Id="rId12" Type="http://schemas.openxmlformats.org/officeDocument/2006/relationships/tags" Target="../tags/tag268.xml"/><Relationship Id="rId11" Type="http://schemas.openxmlformats.org/officeDocument/2006/relationships/tags" Target="../tags/tag267.xml"/><Relationship Id="rId10" Type="http://schemas.openxmlformats.org/officeDocument/2006/relationships/tags" Target="../tags/tag266.xml"/><Relationship Id="rId1" Type="http://schemas.openxmlformats.org/officeDocument/2006/relationships/tags" Target="../tags/tag2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b7d0dc75abc867db6016818a8a2bfa39"/>
          <p:cNvPicPr>
            <a:picLocks noChangeAspect="1"/>
          </p:cNvPicPr>
          <p:nvPr>
            <p:custDataLst>
              <p:tags r:id="rId1"/>
            </p:custDataLst>
          </p:nvPr>
        </p:nvPicPr>
        <p:blipFill>
          <a:blip r:embed="rId2">
            <a:clrChange>
              <a:clrFrom>
                <a:srgbClr val="F6F5F0">
                  <a:alpha val="100000"/>
                </a:srgbClr>
              </a:clrFrom>
              <a:clrTo>
                <a:srgbClr val="F6F5F0">
                  <a:alpha val="100000"/>
                  <a:alpha val="0"/>
                </a:srgbClr>
              </a:clrTo>
            </a:clrChange>
          </a:blip>
          <a:srcRect b="3812"/>
          <a:stretch>
            <a:fillRect/>
          </a:stretch>
        </p:blipFill>
        <p:spPr>
          <a:xfrm>
            <a:off x="-13335" y="1947863"/>
            <a:ext cx="17671733" cy="8388668"/>
          </a:xfrm>
          <a:custGeom>
            <a:avLst/>
            <a:gdLst/>
            <a:ahLst/>
            <a:cxnLst>
              <a:cxn ang="3">
                <a:pos x="hc" y="t"/>
              </a:cxn>
              <a:cxn ang="cd2">
                <a:pos x="l" y="vc"/>
              </a:cxn>
              <a:cxn ang="cd4">
                <a:pos x="hc" y="b"/>
              </a:cxn>
              <a:cxn ang="0">
                <a:pos x="r" y="vc"/>
              </a:cxn>
            </a:cxnLst>
            <a:rect l="l" t="t" r="r" b="b"/>
            <a:pathLst>
              <a:path w="18553" h="8807">
                <a:moveTo>
                  <a:pt x="0" y="0"/>
                </a:moveTo>
                <a:lnTo>
                  <a:pt x="9454" y="0"/>
                </a:lnTo>
                <a:lnTo>
                  <a:pt x="9686" y="1675"/>
                </a:lnTo>
                <a:lnTo>
                  <a:pt x="10109" y="2409"/>
                </a:lnTo>
                <a:lnTo>
                  <a:pt x="12550" y="2471"/>
                </a:lnTo>
                <a:lnTo>
                  <a:pt x="13371" y="2447"/>
                </a:lnTo>
                <a:lnTo>
                  <a:pt x="13546" y="2297"/>
                </a:lnTo>
                <a:lnTo>
                  <a:pt x="13670" y="2447"/>
                </a:lnTo>
                <a:lnTo>
                  <a:pt x="15563" y="2596"/>
                </a:lnTo>
                <a:lnTo>
                  <a:pt x="18553" y="2621"/>
                </a:lnTo>
                <a:lnTo>
                  <a:pt x="18553" y="8807"/>
                </a:lnTo>
                <a:lnTo>
                  <a:pt x="0" y="8807"/>
                </a:lnTo>
                <a:lnTo>
                  <a:pt x="0" y="0"/>
                </a:lnTo>
                <a:close/>
              </a:path>
            </a:pathLst>
          </a:custGeom>
        </p:spPr>
      </p:pic>
      <p:sp>
        <p:nvSpPr>
          <p:cNvPr id="8" name="文本框 7"/>
          <p:cNvSpPr txBox="1"/>
          <p:nvPr/>
        </p:nvSpPr>
        <p:spPr>
          <a:xfrm>
            <a:off x="8207058" y="1621790"/>
            <a:ext cx="6619875" cy="2122805"/>
          </a:xfrm>
          <a:prstGeom prst="rect">
            <a:avLst/>
          </a:prstGeom>
          <a:noFill/>
        </p:spPr>
        <p:txBody>
          <a:bodyPr wrap="square" rtlCol="0" anchor="t">
            <a:spAutoFit/>
          </a:bodyPr>
          <a:p>
            <a:r>
              <a:rPr lang="zh-CN" altLang="en-US" sz="13200">
                <a:latin typeface="汉仪迪升英雄体简" panose="00020600040101010101" charset="-122"/>
                <a:ea typeface="汉仪迪升英雄体简" panose="00020600040101010101" charset="-122"/>
                <a:cs typeface="+mj-cs"/>
                <a:sym typeface="+mn-ea"/>
              </a:rPr>
              <a:t>苏武传</a:t>
            </a:r>
            <a:endParaRPr lang="zh-CN" altLang="en-US" sz="13200">
              <a:latin typeface="汉仪迪升英雄体简" panose="00020600040101010101" charset="-122"/>
              <a:ea typeface="汉仪迪升英雄体简" panose="00020600040101010101" charset="-122"/>
              <a:cs typeface="+mj-cs"/>
              <a:sym typeface="+mn-ea"/>
            </a:endParaRPr>
          </a:p>
        </p:txBody>
      </p:sp>
      <p:sp>
        <p:nvSpPr>
          <p:cNvPr id="9" name="文本框 8"/>
          <p:cNvSpPr txBox="1"/>
          <p:nvPr/>
        </p:nvSpPr>
        <p:spPr>
          <a:xfrm>
            <a:off x="12781598" y="3744278"/>
            <a:ext cx="1827848" cy="922020"/>
          </a:xfrm>
          <a:prstGeom prst="rect">
            <a:avLst/>
          </a:prstGeom>
          <a:noFill/>
        </p:spPr>
        <p:txBody>
          <a:bodyPr wrap="square" rtlCol="0" anchor="t">
            <a:spAutoFit/>
          </a:bodyPr>
          <a:p>
            <a:r>
              <a:rPr lang="zh-CN" altLang="en-US" sz="5400">
                <a:latin typeface="汉仪青云简" panose="00020600040101010101" charset="-122"/>
                <a:ea typeface="汉仪青云简" panose="00020600040101010101" charset="-122"/>
              </a:rPr>
              <a:t>班固</a:t>
            </a:r>
            <a:endParaRPr lang="zh-CN" altLang="en-US" sz="5400">
              <a:latin typeface="汉仪青云简" panose="00020600040101010101" charset="-122"/>
              <a:ea typeface="汉仪青云简" panose="00020600040101010101" charset="-122"/>
            </a:endParaRPr>
          </a:p>
        </p:txBody>
      </p:sp>
      <p:sp>
        <p:nvSpPr>
          <p:cNvPr id="3" name="文本框 2"/>
          <p:cNvSpPr txBox="1"/>
          <p:nvPr>
            <p:custDataLst>
              <p:tags r:id="rId3"/>
            </p:custDataLst>
          </p:nvPr>
        </p:nvSpPr>
        <p:spPr>
          <a:xfrm>
            <a:off x="595630" y="316390"/>
            <a:ext cx="7620000" cy="829945"/>
          </a:xfrm>
          <a:prstGeom prst="rect">
            <a:avLst/>
          </a:prstGeom>
        </p:spPr>
        <p:txBody>
          <a:bodyPr>
            <a:spAutoFit/>
          </a:bodyPr>
          <a:lstStyle/>
          <a:p>
            <a:pPr marL="0" algn="ctr" hangingPunct="0">
              <a:buClrTx/>
              <a:buSzTx/>
              <a:buFontTx/>
            </a:pPr>
            <a:r>
              <a:rPr lang="zh-CN" altLang="en-US" sz="4800" b="1" i="0" dirty="0">
                <a:solidFill>
                  <a:srgbClr val="C00000"/>
                </a:solidFill>
                <a:latin typeface="+mj-ea"/>
                <a:ea typeface="+mj-ea"/>
              </a:rPr>
              <a:t>旄尽风霜节，心悬日月光</a:t>
            </a:r>
            <a:endParaRPr lang="zh-CN" altLang="en-US" sz="4800" b="1" i="0" dirty="0">
              <a:solidFill>
                <a:srgbClr val="C00000"/>
              </a:solidFill>
              <a:latin typeface="+mj-ea"/>
              <a:ea typeface="+mj-ea"/>
            </a:endParaRPr>
          </a:p>
        </p:txBody>
      </p:sp>
    </p:spTree>
  </p:cSld>
  <p:clrMapOvr>
    <a:masterClrMapping/>
  </p:clrMapOvr>
  <p:transition/>
  <p:timing>
    <p:tnLst>
      <p:par>
        <p:cTn id="1" dur="indefinite" restart="never" nodeType="tmRoot"/>
      </p:par>
    </p:tnLst>
    <p:bldLst>
      <p:bldP spid="8" grpId="1"/>
      <p:bldP spid="9"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04240" y="157480"/>
            <a:ext cx="4697095" cy="1988185"/>
          </a:xfrm>
        </p:spPr>
        <p:txBody>
          <a:bodyPr/>
          <a:lstStyle/>
          <a:p>
            <a:r>
              <a:rPr lang="zh-CN" altLang="en-US" b="1">
                <a:latin typeface="微软雅黑" panose="020B0503020204020204" charset="-122"/>
                <a:ea typeface="微软雅黑" panose="020B0503020204020204" charset="-122"/>
              </a:rPr>
              <a:t>故事背景</a:t>
            </a:r>
            <a:endParaRPr lang="zh-CN" altLang="en-US" b="1">
              <a:latin typeface="微软雅黑" panose="020B0503020204020204" charset="-122"/>
              <a:ea typeface="微软雅黑" panose="020B0503020204020204" charset="-122"/>
            </a:endParaRPr>
          </a:p>
        </p:txBody>
      </p:sp>
      <p:sp>
        <p:nvSpPr>
          <p:cNvPr id="11266" name="文本占位符 11266"/>
          <p:cNvSpPr>
            <a:spLocks noGrp="1"/>
          </p:cNvSpPr>
          <p:nvPr>
            <p:custDataLst>
              <p:tags r:id="rId1"/>
            </p:custDataLst>
          </p:nvPr>
        </p:nvSpPr>
        <p:spPr>
          <a:xfrm>
            <a:off x="9611678" y="2440305"/>
            <a:ext cx="8232458" cy="3777615"/>
          </a:xfrm>
          <a:prstGeom prst="rect">
            <a:avLst/>
          </a:prstGeom>
        </p:spPr>
        <p:txBody>
          <a:bodyPr vert="horz" wrap="square" lIns="137149" tIns="68574" rIns="137149" bIns="68574" rtlCol="0" anchor="t"/>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457200" algn="l" defTabSz="914400" rtl="0">
              <a:lnSpc>
                <a:spcPct val="130000"/>
              </a:lnSpc>
              <a:spcBef>
                <a:spcPts val="0"/>
              </a:spcBef>
              <a:spcAft>
                <a:spcPts val="0"/>
              </a:spcAft>
              <a:buClrTx/>
              <a:buSzTx/>
              <a:buFontTx/>
              <a:buNone/>
              <a:defRPr/>
            </a:pPr>
            <a:r>
              <a:rPr lang="zh-CN" altLang="en-US" sz="54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匈奴：</a:t>
            </a:r>
            <a:r>
              <a:rPr lang="zh-CN" altLang="en-US" sz="36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我国历史上北方的一个古老游牧民族，兴起于战国时期，强盛于秦末汉初，不断扩大疆域和控制区域。</a:t>
            </a:r>
            <a:endParaRPr lang="zh-CN" altLang="en-US" sz="36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p:txBody>
      </p:sp>
      <p:pic>
        <p:nvPicPr>
          <p:cNvPr id="106" name="图片 105"/>
          <p:cNvPicPr>
            <a:picLocks noChangeAspect="1"/>
          </p:cNvPicPr>
          <p:nvPr>
            <p:custDataLst>
              <p:tags r:id="rId2"/>
            </p:custDataLst>
          </p:nvPr>
        </p:nvPicPr>
        <p:blipFill>
          <a:blip r:embed="rId3"/>
          <a:stretch>
            <a:fillRect/>
          </a:stretch>
        </p:blipFill>
        <p:spPr>
          <a:xfrm>
            <a:off x="489585" y="2337435"/>
            <a:ext cx="8818245" cy="6797993"/>
          </a:xfrm>
          <a:prstGeom prst="rect">
            <a:avLst/>
          </a:prstGeom>
          <a:noFill/>
          <a:ln w="9525">
            <a:noFill/>
          </a:ln>
        </p:spPr>
      </p:pic>
      <p:sp>
        <p:nvSpPr>
          <p:cNvPr id="3" name="文本占位符 11266"/>
          <p:cNvSpPr>
            <a:spLocks noGrp="1"/>
          </p:cNvSpPr>
          <p:nvPr>
            <p:custDataLst>
              <p:tags r:id="rId4"/>
            </p:custDataLst>
          </p:nvPr>
        </p:nvSpPr>
        <p:spPr>
          <a:xfrm>
            <a:off x="9612630" y="6481763"/>
            <a:ext cx="8231505" cy="2423160"/>
          </a:xfrm>
          <a:prstGeom prst="rect">
            <a:avLst/>
          </a:prstGeom>
        </p:spPr>
        <p:txBody>
          <a:bodyPr vert="horz" wrap="square" lIns="137149" tIns="68574" rIns="137149" bIns="68574" rtlCol="0" anchor="t"/>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457200" algn="l" defTabSz="914400" rtl="0">
              <a:lnSpc>
                <a:spcPct val="130000"/>
              </a:lnSpc>
              <a:spcBef>
                <a:spcPts val="0"/>
              </a:spcBef>
              <a:spcAft>
                <a:spcPts val="0"/>
              </a:spcAft>
              <a:buClrTx/>
              <a:buSzTx/>
              <a:buFontTx/>
              <a:buNone/>
              <a:defRPr/>
            </a:pPr>
            <a:r>
              <a:rPr lang="zh-CN" altLang="en-US" sz="54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单于：</a:t>
            </a:r>
            <a:r>
              <a:rPr lang="zh-CN" altLang="en-US" sz="36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汉时匈奴人对其君主的称呼。泛指外族首领。</a:t>
            </a:r>
            <a:endParaRPr lang="zh-CN" altLang="en-US" sz="36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24255" y="270510"/>
            <a:ext cx="4943475" cy="1058228"/>
          </a:xfrm>
        </p:spPr>
        <p:txBody>
          <a:bodyPr>
            <a:normAutofit fontScale="90000"/>
          </a:bodyPr>
          <a:lstStyle/>
          <a:p>
            <a:r>
              <a:rPr lang="zh-CN" altLang="en-US" b="1">
                <a:latin typeface="微软雅黑" panose="020B0503020204020204" charset="-122"/>
                <a:ea typeface="微软雅黑" panose="020B0503020204020204" charset="-122"/>
              </a:rPr>
              <a:t>故事背景</a:t>
            </a:r>
            <a:endParaRPr lang="zh-CN" altLang="en-US" b="1">
              <a:latin typeface="微软雅黑" panose="020B0503020204020204" charset="-122"/>
              <a:ea typeface="微软雅黑" panose="020B0503020204020204" charset="-122"/>
            </a:endParaRPr>
          </a:p>
        </p:txBody>
      </p:sp>
      <p:sp>
        <p:nvSpPr>
          <p:cNvPr id="11266" name="文本占位符 11266"/>
          <p:cNvSpPr>
            <a:spLocks noGrp="1"/>
          </p:cNvSpPr>
          <p:nvPr>
            <p:custDataLst>
              <p:tags r:id="rId1"/>
            </p:custDataLst>
          </p:nvPr>
        </p:nvSpPr>
        <p:spPr>
          <a:xfrm>
            <a:off x="234315" y="1328738"/>
            <a:ext cx="17216438" cy="8389620"/>
          </a:xfrm>
          <a:prstGeom prst="rect">
            <a:avLst/>
          </a:prstGeom>
        </p:spPr>
        <p:txBody>
          <a:bodyPr vert="horz" wrap="square" lIns="137149" tIns="68574" rIns="137149" bIns="68574" rtlCol="0" anchor="t"/>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1028700" algn="l" defTabSz="914400" rtl="0">
              <a:lnSpc>
                <a:spcPct val="100000"/>
              </a:lnSpc>
              <a:spcBef>
                <a:spcPct val="0"/>
              </a:spcBef>
              <a:spcAft>
                <a:spcPct val="0"/>
              </a:spcAft>
              <a:buClrTx/>
              <a:buSzTx/>
              <a:buFontTx/>
              <a:buNone/>
              <a:defRPr/>
              <a:extLst>
                <a:ext uri="{35155182-B16C-46BC-9424-99874614C6A1}">
                  <wpsdc:indentchars xmlns:wpsdc="http://www.wps.cn/officeDocument/2017/drawingmlCustomData" val="200" checksum="1073983189"/>
                </a:ext>
              </a:extLst>
            </a:pP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汉初前201年，</a:t>
            </a:r>
            <a:r>
              <a:rPr lang="zh-CN" altLang="en-US" sz="39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韩王刘信</a:t>
            </a: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投降匈奴。</a:t>
            </a:r>
            <a:endPar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a:p>
            <a:pPr marL="0" marR="0" lvl="0" indent="1028700" algn="l" defTabSz="914400" rtl="0">
              <a:lnSpc>
                <a:spcPct val="100000"/>
              </a:lnSpc>
              <a:spcBef>
                <a:spcPct val="0"/>
              </a:spcBef>
              <a:spcAft>
                <a:spcPct val="0"/>
              </a:spcAft>
              <a:buClrTx/>
              <a:buSzTx/>
              <a:buFontTx/>
              <a:buNone/>
              <a:defRPr/>
              <a:extLst>
                <a:ext uri="{35155182-B16C-46BC-9424-99874614C6A1}">
                  <wpsdc:indentchars xmlns:wpsdc="http://www.wps.cn/officeDocument/2017/drawingmlCustomData" val="200" checksum="1073983189"/>
                </a:ext>
              </a:extLst>
            </a:pP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次年，</a:t>
            </a:r>
            <a:r>
              <a:rPr lang="zh-CN" altLang="en-US" sz="39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刘邦</a:t>
            </a:r>
            <a:r>
              <a:rPr lang="zh-CN" altLang="en-US"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亲率大军征讨，之后</a:t>
            </a:r>
            <a:r>
              <a:rPr lang="zh-CN" altLang="en-US" sz="39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开始</a:t>
            </a:r>
            <a:r>
              <a:rPr lang="zh-CN" altLang="en-US"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与匈奴</a:t>
            </a:r>
            <a:r>
              <a:rPr lang="zh-CN" altLang="en-US" sz="39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和亲</a:t>
            </a:r>
            <a:r>
              <a:rPr lang="zh-CN" altLang="en-US"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a:t>
            </a:r>
            <a:endParaRPr lang="zh-CN" altLang="en-US" sz="3900" b="1" noProof="0">
              <a:ln>
                <a:noFill/>
              </a:ln>
              <a:solidFill>
                <a:srgbClr val="7030A0"/>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a:p>
            <a:pPr marL="0" marR="0" lvl="0" indent="1028700" algn="l" defTabSz="914400" rtl="0">
              <a:lnSpc>
                <a:spcPct val="100000"/>
              </a:lnSpc>
              <a:spcBef>
                <a:spcPct val="0"/>
              </a:spcBef>
              <a:spcAft>
                <a:spcPct val="0"/>
              </a:spcAft>
              <a:buClrTx/>
              <a:buSzTx/>
              <a:buFontTx/>
              <a:buNone/>
              <a:defRPr/>
              <a:extLst>
                <a:ext uri="{35155182-B16C-46BC-9424-99874614C6A1}">
                  <wpsdc:indentchars xmlns:wpsdc="http://www.wps.cn/officeDocument/2017/drawingmlCustomData" val="200" checksum="1073983189"/>
                </a:ext>
              </a:extLst>
            </a:pP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其后的</a:t>
            </a:r>
            <a:r>
              <a:rPr lang="zh-CN" altLang="en-US" sz="39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文、景诸帝</a:t>
            </a: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也是沿用</a:t>
            </a:r>
            <a:r>
              <a:rPr lang="zh-CN" altLang="en-US" sz="39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和亲政策</a:t>
            </a: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以休养生息。</a:t>
            </a:r>
            <a:endPar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a:p>
            <a:pPr marL="0" marR="0" lvl="0" indent="1028700" algn="l" defTabSz="914400" rtl="0">
              <a:lnSpc>
                <a:spcPct val="100000"/>
              </a:lnSpc>
              <a:spcBef>
                <a:spcPct val="0"/>
              </a:spcBef>
              <a:spcAft>
                <a:spcPct val="0"/>
              </a:spcAft>
              <a:buClrTx/>
              <a:buSzTx/>
              <a:buFontTx/>
              <a:buNone/>
              <a:defRPr/>
              <a:extLst>
                <a:ext uri="{35155182-B16C-46BC-9424-99874614C6A1}">
                  <wpsdc:indentchars xmlns:wpsdc="http://www.wps.cn/officeDocument/2017/drawingmlCustomData" val="200" checksum="1073983189"/>
                </a:ext>
              </a:extLst>
            </a:pPr>
            <a:r>
              <a:rPr lang="zh-CN" altLang="en-US" sz="39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到汉武帝时，汉朝从战略防御转为战略进攻。</a:t>
            </a:r>
            <a:endPar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a:p>
            <a:pPr marL="0" marR="0" lvl="0" indent="1028700" algn="l" defTabSz="914400" rtl="0">
              <a:lnSpc>
                <a:spcPct val="100000"/>
              </a:lnSpc>
              <a:spcBef>
                <a:spcPct val="0"/>
              </a:spcBef>
              <a:spcAft>
                <a:spcPct val="0"/>
              </a:spcAft>
              <a:buClrTx/>
              <a:buSzTx/>
              <a:buFontTx/>
              <a:buNone/>
              <a:defRPr/>
              <a:extLst>
                <a:ext uri="{35155182-B16C-46BC-9424-99874614C6A1}">
                  <wpsdc:indentchars xmlns:wpsdc="http://www.wps.cn/officeDocument/2017/drawingmlCustomData" val="200" checksum="1073983189"/>
                </a:ext>
              </a:extLst>
            </a:pP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前127年，派</a:t>
            </a:r>
            <a:r>
              <a:rPr lang="zh-CN" altLang="en-US" sz="39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卫青</a:t>
            </a: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占领河套地区。</a:t>
            </a:r>
            <a:endPar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a:p>
            <a:pPr marL="0" marR="0" lvl="0" indent="1028700" algn="l" defTabSz="914400" rtl="0">
              <a:lnSpc>
                <a:spcPct val="100000"/>
              </a:lnSpc>
              <a:spcBef>
                <a:spcPct val="0"/>
              </a:spcBef>
              <a:spcAft>
                <a:spcPct val="0"/>
              </a:spcAft>
              <a:buClrTx/>
              <a:buSzTx/>
              <a:buFontTx/>
              <a:buNone/>
              <a:defRPr/>
              <a:extLst>
                <a:ext uri="{35155182-B16C-46BC-9424-99874614C6A1}">
                  <wpsdc:indentchars xmlns:wpsdc="http://www.wps.cn/officeDocument/2017/drawingmlCustomData" val="200" checksum="1073983189"/>
                </a:ext>
              </a:extLst>
            </a:pP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前121年，派</a:t>
            </a:r>
            <a:r>
              <a:rPr lang="zh-CN" altLang="en-US" sz="39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霍去病</a:t>
            </a: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夺取富庶的河西走廊。</a:t>
            </a:r>
            <a:endPar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a:p>
            <a:pPr marL="0" marR="0" lvl="0" indent="1028700" algn="l" defTabSz="914400" rtl="0">
              <a:lnSpc>
                <a:spcPct val="100000"/>
              </a:lnSpc>
              <a:spcBef>
                <a:spcPct val="0"/>
              </a:spcBef>
              <a:spcAft>
                <a:spcPct val="0"/>
              </a:spcAft>
              <a:buClrTx/>
              <a:buSzTx/>
              <a:buFontTx/>
              <a:buNone/>
              <a:defRPr/>
              <a:extLst>
                <a:ext uri="{35155182-B16C-46BC-9424-99874614C6A1}">
                  <wpsdc:indentchars xmlns:wpsdc="http://www.wps.cn/officeDocument/2017/drawingmlCustomData" val="200" checksum="1073983189"/>
                </a:ext>
              </a:extLst>
            </a:pP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前119年，</a:t>
            </a:r>
            <a:r>
              <a:rPr lang="zh-CN" altLang="en-US" sz="3900" b="1" noProof="0">
                <a:ln>
                  <a:noFill/>
                </a:ln>
                <a:solidFill>
                  <a:srgbClr val="C00000"/>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卫、霍</a:t>
            </a:r>
            <a:r>
              <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分东西两路进攻漠北。</a:t>
            </a:r>
            <a:endParaRPr lang="zh-CN" altLang="en-US" sz="3900" b="1" noProof="0">
              <a:ln>
                <a:noFill/>
              </a:ln>
              <a:solidFill>
                <a:schemeClr val="tx1">
                  <a:lumMod val="95000"/>
                  <a:lumOff val="5000"/>
                </a:schemeClr>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a:p>
            <a:pPr marL="0" marR="0" lvl="0" indent="1028700" algn="l" defTabSz="914400" rtl="0">
              <a:lnSpc>
                <a:spcPct val="100000"/>
              </a:lnSpc>
              <a:spcBef>
                <a:spcPct val="0"/>
              </a:spcBef>
              <a:spcAft>
                <a:spcPct val="0"/>
              </a:spcAft>
              <a:buClrTx/>
              <a:buSzTx/>
              <a:buFontTx/>
              <a:buNone/>
              <a:defRPr/>
              <a:extLst>
                <a:ext uri="{35155182-B16C-46BC-9424-99874614C6A1}">
                  <wpsdc:indentchars xmlns:wpsdc="http://www.wps.cn/officeDocument/2017/drawingmlCustomData" val="200" checksum="1073983189"/>
                </a:ext>
              </a:extLst>
            </a:pPr>
            <a:r>
              <a:rPr lang="zh-CN" altLang="en-US"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匈奴的威势大大削弱之后，表示愿意与汉讲和。</a:t>
            </a:r>
            <a:r>
              <a:rPr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汉国力逐渐增强，多次与匈奴作战，取得了几次胜利后，转而重视结盟，指望解除匈奴对汉王朝的威胁。</a:t>
            </a:r>
            <a:r>
              <a:rPr lang="zh-CN" altLang="en-US" sz="3900" b="1" noProof="0">
                <a:ln>
                  <a:noFill/>
                </a:ln>
                <a:solidFill>
                  <a:schemeClr val="tx1"/>
                </a:solidFill>
                <a:effectLst/>
                <a:highlight>
                  <a:srgbClr val="FFFF00"/>
                </a:highlight>
                <a:uLnTx/>
                <a:latin typeface="黑体" panose="02010609060101010101" charset="-122"/>
                <a:ea typeface="黑体" panose="02010609060101010101" charset="-122"/>
                <a:cs typeface="黑体" panose="02010609060101010101" charset="-122"/>
                <a:sym typeface="宋体" panose="02010600030101010101" pitchFamily="2" charset="-122"/>
              </a:rPr>
              <a:t>但双方矛盾还是根深蒂固。</a:t>
            </a:r>
            <a:endParaRPr lang="zh-CN" altLang="en-US"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a:p>
            <a:pPr marL="0" marR="0" lvl="0" indent="1028700" algn="l" defTabSz="914400" rtl="0">
              <a:lnSpc>
                <a:spcPct val="100000"/>
              </a:lnSpc>
              <a:spcBef>
                <a:spcPct val="0"/>
              </a:spcBef>
              <a:spcAft>
                <a:spcPct val="0"/>
              </a:spcAft>
              <a:buClrTx/>
              <a:buSzTx/>
              <a:buFontTx/>
              <a:buNone/>
              <a:defRPr/>
              <a:extLst>
                <a:ext uri="{35155182-B16C-46BC-9424-99874614C6A1}">
                  <wpsdc:indentchars xmlns:wpsdc="http://www.wps.cn/officeDocument/2017/drawingmlCustomData" val="200" checksum="1073983189"/>
                </a:ext>
              </a:extLst>
            </a:pPr>
            <a:r>
              <a:rPr lang="zh-CN" altLang="en-US"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天汉元年（前</a:t>
            </a:r>
            <a:r>
              <a:rPr lang="en-US" altLang="zh-CN"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100</a:t>
            </a:r>
            <a:r>
              <a:rPr lang="zh-CN" altLang="en-US"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年），匈奴主动释放善意，遣归汉朝使者，</a:t>
            </a:r>
            <a:r>
              <a:rPr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汉朝也想趁机和解，于是派苏武出使与匈奴修好。</a:t>
            </a:r>
            <a:endParaRPr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a:p>
            <a:pPr marL="0" marR="0" lvl="0" indent="1028700" algn="l" defTabSz="914400" rtl="0">
              <a:lnSpc>
                <a:spcPct val="100000"/>
              </a:lnSpc>
              <a:spcBef>
                <a:spcPct val="0"/>
              </a:spcBef>
              <a:spcAft>
                <a:spcPct val="0"/>
              </a:spcAft>
              <a:buClrTx/>
              <a:buSzTx/>
              <a:buFontTx/>
              <a:buNone/>
              <a:defRPr/>
              <a:extLst>
                <a:ext uri="{35155182-B16C-46BC-9424-99874614C6A1}">
                  <wpsdc:indentchars xmlns:wpsdc="http://www.wps.cn/officeDocument/2017/drawingmlCustomData" val="200" checksum="1073983189"/>
                </a:ext>
              </a:extLst>
            </a:pPr>
            <a:r>
              <a:rPr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rPr>
              <a:t>课文主要记叙苏武奉命出使匈奴的故事，他被匈奴羁留，但坚贞不屈，历尽千辛万苦，经十九年之久，终得归汉。</a:t>
            </a:r>
            <a:endParaRPr sz="3900" b="1" noProof="0">
              <a:ln>
                <a:noFill/>
              </a:ln>
              <a:solidFill>
                <a:schemeClr val="tx1"/>
              </a:solidFill>
              <a:effectLst/>
              <a:uLnTx/>
              <a:latin typeface="黑体" panose="02010609060101010101" charset="-122"/>
              <a:ea typeface="黑体" panose="02010609060101010101" charset="-122"/>
              <a:cs typeface="黑体" panose="02010609060101010101"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Effect transition="in" filter="barn(inVertical)">
                                      <p:cBhvr>
                                        <p:cTn id="7" dur="500"/>
                                        <p:tgtEl>
                                          <p:spTgt spid="112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266">
                                            <p:txEl>
                                              <p:pRg st="1" end="1"/>
                                            </p:txEl>
                                          </p:spTgt>
                                        </p:tgtEl>
                                        <p:attrNameLst>
                                          <p:attrName>style.visibility</p:attrName>
                                        </p:attrNameLst>
                                      </p:cBhvr>
                                      <p:to>
                                        <p:strVal val="visible"/>
                                      </p:to>
                                    </p:set>
                                    <p:animEffect transition="in" filter="barn(inVertical)">
                                      <p:cBhvr>
                                        <p:cTn id="12" dur="500"/>
                                        <p:tgtEl>
                                          <p:spTgt spid="112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266">
                                            <p:txEl>
                                              <p:pRg st="2" end="2"/>
                                            </p:txEl>
                                          </p:spTgt>
                                        </p:tgtEl>
                                        <p:attrNameLst>
                                          <p:attrName>style.visibility</p:attrName>
                                        </p:attrNameLst>
                                      </p:cBhvr>
                                      <p:to>
                                        <p:strVal val="visible"/>
                                      </p:to>
                                    </p:set>
                                    <p:animEffect transition="in" filter="barn(inVertical)">
                                      <p:cBhvr>
                                        <p:cTn id="17" dur="500"/>
                                        <p:tgtEl>
                                          <p:spTgt spid="1126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266">
                                            <p:txEl>
                                              <p:pRg st="3" end="3"/>
                                            </p:txEl>
                                          </p:spTgt>
                                        </p:tgtEl>
                                        <p:attrNameLst>
                                          <p:attrName>style.visibility</p:attrName>
                                        </p:attrNameLst>
                                      </p:cBhvr>
                                      <p:to>
                                        <p:strVal val="visible"/>
                                      </p:to>
                                    </p:set>
                                    <p:animEffect transition="in" filter="barn(inVertical)">
                                      <p:cBhvr>
                                        <p:cTn id="22" dur="500"/>
                                        <p:tgtEl>
                                          <p:spTgt spid="1126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266">
                                            <p:txEl>
                                              <p:pRg st="4" end="4"/>
                                            </p:txEl>
                                          </p:spTgt>
                                        </p:tgtEl>
                                        <p:attrNameLst>
                                          <p:attrName>style.visibility</p:attrName>
                                        </p:attrNameLst>
                                      </p:cBhvr>
                                      <p:to>
                                        <p:strVal val="visible"/>
                                      </p:to>
                                    </p:set>
                                    <p:animEffect transition="in" filter="barn(inVertical)">
                                      <p:cBhvr>
                                        <p:cTn id="27" dur="500"/>
                                        <p:tgtEl>
                                          <p:spTgt spid="1126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266">
                                            <p:txEl>
                                              <p:pRg st="5" end="5"/>
                                            </p:txEl>
                                          </p:spTgt>
                                        </p:tgtEl>
                                        <p:attrNameLst>
                                          <p:attrName>style.visibility</p:attrName>
                                        </p:attrNameLst>
                                      </p:cBhvr>
                                      <p:to>
                                        <p:strVal val="visible"/>
                                      </p:to>
                                    </p:set>
                                    <p:animEffect transition="in" filter="barn(inVertical)">
                                      <p:cBhvr>
                                        <p:cTn id="32" dur="500"/>
                                        <p:tgtEl>
                                          <p:spTgt spid="1126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266">
                                            <p:txEl>
                                              <p:pRg st="6" end="6"/>
                                            </p:txEl>
                                          </p:spTgt>
                                        </p:tgtEl>
                                        <p:attrNameLst>
                                          <p:attrName>style.visibility</p:attrName>
                                        </p:attrNameLst>
                                      </p:cBhvr>
                                      <p:to>
                                        <p:strVal val="visible"/>
                                      </p:to>
                                    </p:set>
                                    <p:animEffect transition="in" filter="barn(inVertical)">
                                      <p:cBhvr>
                                        <p:cTn id="37" dur="500"/>
                                        <p:tgtEl>
                                          <p:spTgt spid="1126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1266">
                                            <p:txEl>
                                              <p:pRg st="7" end="7"/>
                                            </p:txEl>
                                          </p:spTgt>
                                        </p:tgtEl>
                                        <p:attrNameLst>
                                          <p:attrName>style.visibility</p:attrName>
                                        </p:attrNameLst>
                                      </p:cBhvr>
                                      <p:to>
                                        <p:strVal val="visible"/>
                                      </p:to>
                                    </p:set>
                                    <p:animEffect transition="in" filter="barn(inVertical)">
                                      <p:cBhvr>
                                        <p:cTn id="42" dur="500"/>
                                        <p:tgtEl>
                                          <p:spTgt spid="1126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1266">
                                            <p:txEl>
                                              <p:pRg st="8" end="8"/>
                                            </p:txEl>
                                          </p:spTgt>
                                        </p:tgtEl>
                                        <p:attrNameLst>
                                          <p:attrName>style.visibility</p:attrName>
                                        </p:attrNameLst>
                                      </p:cBhvr>
                                      <p:to>
                                        <p:strVal val="visible"/>
                                      </p:to>
                                    </p:set>
                                    <p:animEffect transition="in" filter="barn(inVertical)">
                                      <p:cBhvr>
                                        <p:cTn id="47" dur="500"/>
                                        <p:tgtEl>
                                          <p:spTgt spid="1126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1266">
                                            <p:txEl>
                                              <p:pRg st="9" end="9"/>
                                            </p:txEl>
                                          </p:spTgt>
                                        </p:tgtEl>
                                        <p:attrNameLst>
                                          <p:attrName>style.visibility</p:attrName>
                                        </p:attrNameLst>
                                      </p:cBhvr>
                                      <p:to>
                                        <p:strVal val="visible"/>
                                      </p:to>
                                    </p:set>
                                    <p:animEffect transition="in" filter="barn(inVertical)">
                                      <p:cBhvr>
                                        <p:cTn id="52" dur="500"/>
                                        <p:tgtEl>
                                          <p:spTgt spid="1126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6" name="组合 65"/>
          <p:cNvGrpSpPr/>
          <p:nvPr/>
        </p:nvGrpSpPr>
        <p:grpSpPr>
          <a:xfrm>
            <a:off x="1134428" y="2298383"/>
            <a:ext cx="16144875" cy="7043214"/>
            <a:chOff x="714375" y="2574373"/>
            <a:chExt cx="10763250" cy="3778236"/>
          </a:xfrm>
        </p:grpSpPr>
        <p:sp>
          <p:nvSpPr>
            <p:cNvPr id="37" name="任意多边形: 形状 36"/>
            <p:cNvSpPr/>
            <p:nvPr/>
          </p:nvSpPr>
          <p:spPr>
            <a:xfrm>
              <a:off x="714375" y="2574373"/>
              <a:ext cx="10763250" cy="3526616"/>
            </a:xfrm>
            <a:custGeom>
              <a:avLst/>
              <a:gdLst>
                <a:gd name="connsiteX0" fmla="*/ 343049 w 11411638"/>
                <a:gd name="connsiteY0" fmla="*/ 0 h 6217098"/>
                <a:gd name="connsiteX1" fmla="*/ 11068589 w 11411638"/>
                <a:gd name="connsiteY1" fmla="*/ 0 h 6217098"/>
                <a:gd name="connsiteX2" fmla="*/ 11063688 w 11411638"/>
                <a:gd name="connsiteY2" fmla="*/ 48614 h 6217098"/>
                <a:gd name="connsiteX3" fmla="*/ 11358374 w 11411638"/>
                <a:gd name="connsiteY3" fmla="*/ 410182 h 6217098"/>
                <a:gd name="connsiteX4" fmla="*/ 11411638 w 11411638"/>
                <a:gd name="connsiteY4" fmla="*/ 415551 h 6217098"/>
                <a:gd name="connsiteX5" fmla="*/ 11411638 w 11411638"/>
                <a:gd name="connsiteY5" fmla="*/ 5801546 h 6217098"/>
                <a:gd name="connsiteX6" fmla="*/ 11358374 w 11411638"/>
                <a:gd name="connsiteY6" fmla="*/ 5806915 h 6217098"/>
                <a:gd name="connsiteX7" fmla="*/ 11063688 w 11411638"/>
                <a:gd name="connsiteY7" fmla="*/ 6168483 h 6217098"/>
                <a:gd name="connsiteX8" fmla="*/ 11068589 w 11411638"/>
                <a:gd name="connsiteY8" fmla="*/ 6217098 h 6217098"/>
                <a:gd name="connsiteX9" fmla="*/ 343049 w 11411638"/>
                <a:gd name="connsiteY9" fmla="*/ 6217098 h 6217098"/>
                <a:gd name="connsiteX10" fmla="*/ 347950 w 11411638"/>
                <a:gd name="connsiteY10" fmla="*/ 6168484 h 6217098"/>
                <a:gd name="connsiteX11" fmla="*/ 53264 w 11411638"/>
                <a:gd name="connsiteY11" fmla="*/ 5806916 h 6217098"/>
                <a:gd name="connsiteX12" fmla="*/ 0 w 11411638"/>
                <a:gd name="connsiteY12" fmla="*/ 5801547 h 6217098"/>
                <a:gd name="connsiteX13" fmla="*/ 0 w 11411638"/>
                <a:gd name="connsiteY13" fmla="*/ 415552 h 6217098"/>
                <a:gd name="connsiteX14" fmla="*/ 53264 w 11411638"/>
                <a:gd name="connsiteY14" fmla="*/ 410183 h 6217098"/>
                <a:gd name="connsiteX15" fmla="*/ 347950 w 11411638"/>
                <a:gd name="connsiteY15" fmla="*/ 48615 h 621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11638" h="6217098">
                  <a:moveTo>
                    <a:pt x="343049" y="0"/>
                  </a:moveTo>
                  <a:lnTo>
                    <a:pt x="11068589" y="0"/>
                  </a:lnTo>
                  <a:lnTo>
                    <a:pt x="11063688" y="48614"/>
                  </a:lnTo>
                  <a:cubicBezTo>
                    <a:pt x="11063688" y="226965"/>
                    <a:pt x="11190197" y="375768"/>
                    <a:pt x="11358374" y="410182"/>
                  </a:cubicBezTo>
                  <a:lnTo>
                    <a:pt x="11411638" y="415551"/>
                  </a:lnTo>
                  <a:lnTo>
                    <a:pt x="11411638" y="5801546"/>
                  </a:lnTo>
                  <a:lnTo>
                    <a:pt x="11358374" y="5806915"/>
                  </a:lnTo>
                  <a:cubicBezTo>
                    <a:pt x="11190197" y="5841329"/>
                    <a:pt x="11063688" y="5990132"/>
                    <a:pt x="11063688" y="6168483"/>
                  </a:cubicBezTo>
                  <a:lnTo>
                    <a:pt x="11068589" y="6217098"/>
                  </a:lnTo>
                  <a:lnTo>
                    <a:pt x="343049" y="6217098"/>
                  </a:lnTo>
                  <a:lnTo>
                    <a:pt x="347950" y="6168484"/>
                  </a:lnTo>
                  <a:cubicBezTo>
                    <a:pt x="347950" y="5990133"/>
                    <a:pt x="221441" y="5841330"/>
                    <a:pt x="53264" y="5806916"/>
                  </a:cubicBezTo>
                  <a:lnTo>
                    <a:pt x="0" y="5801547"/>
                  </a:lnTo>
                  <a:lnTo>
                    <a:pt x="0" y="415552"/>
                  </a:lnTo>
                  <a:lnTo>
                    <a:pt x="53264" y="410183"/>
                  </a:lnTo>
                  <a:cubicBezTo>
                    <a:pt x="221441" y="375769"/>
                    <a:pt x="347950" y="226966"/>
                    <a:pt x="347950" y="48615"/>
                  </a:cubicBezTo>
                  <a:close/>
                </a:path>
              </a:pathLst>
            </a:custGeom>
            <a:solidFill>
              <a:srgbClr val="FBFBFB">
                <a:alpha val="89804"/>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700" b="1" dirty="0">
                <a:latin typeface="黑体" panose="02010609060101010101" charset="-122"/>
                <a:ea typeface="黑体" panose="02010609060101010101" charset="-122"/>
              </a:endParaRPr>
            </a:p>
          </p:txBody>
        </p:sp>
        <p:sp>
          <p:nvSpPr>
            <p:cNvPr id="40" name="矩形 39"/>
            <p:cNvSpPr/>
            <p:nvPr/>
          </p:nvSpPr>
          <p:spPr>
            <a:xfrm>
              <a:off x="815276" y="2673251"/>
              <a:ext cx="10561450" cy="3679358"/>
            </a:xfrm>
            <a:prstGeom prst="rect">
              <a:avLst/>
            </a:prstGeom>
            <a:noFill/>
            <a:ln w="2222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b="1" dirty="0">
                <a:latin typeface="黑体" panose="02010609060101010101" charset="-122"/>
                <a:ea typeface="黑体" panose="02010609060101010101" charset="-122"/>
              </a:endParaRPr>
            </a:p>
          </p:txBody>
        </p:sp>
      </p:grpSp>
      <p:graphicFrame>
        <p:nvGraphicFramePr>
          <p:cNvPr id="5" name="表格 4"/>
          <p:cNvGraphicFramePr>
            <a:graphicFrameLocks noGrp="1"/>
          </p:cNvGraphicFramePr>
          <p:nvPr>
            <p:custDataLst>
              <p:tags r:id="rId1"/>
            </p:custDataLst>
          </p:nvPr>
        </p:nvGraphicFramePr>
        <p:xfrm>
          <a:off x="1947863" y="3469958"/>
          <a:ext cx="14518005" cy="5222875"/>
        </p:xfrm>
        <a:graphic>
          <a:graphicData uri="http://schemas.openxmlformats.org/drawingml/2006/table">
            <a:tbl>
              <a:tblPr firstRow="1" bandRow="1"/>
              <a:tblGrid>
                <a:gridCol w="3234055"/>
                <a:gridCol w="11283950"/>
              </a:tblGrid>
              <a:tr h="110807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zh-CN" altLang="en-US" sz="3600" b="1" dirty="0">
                          <a:latin typeface="黑体" panose="02010609060101010101" charset="-122"/>
                          <a:ea typeface="黑体" panose="02010609060101010101" charset="-122"/>
                        </a:rPr>
                        <a:t>时间（段落）</a:t>
                      </a:r>
                      <a:endParaRPr lang="zh-CN" altLang="en-US" sz="3600" b="1" dirty="0">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zh-CN" altLang="en-US" sz="3600" b="1" dirty="0">
                          <a:solidFill>
                            <a:srgbClr val="FF0000"/>
                          </a:solidFill>
                          <a:latin typeface="黑体" panose="02010609060101010101" charset="-122"/>
                          <a:ea typeface="黑体" panose="02010609060101010101" charset="-122"/>
                        </a:rPr>
                        <a:t>主要事件</a:t>
                      </a:r>
                      <a:endParaRPr lang="zh-CN" altLang="en-US" sz="3600" b="1" dirty="0">
                        <a:solidFill>
                          <a:srgbClr val="FF0000"/>
                        </a:solidFill>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r>
              <a:tr h="6858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altLang="zh-CN" sz="3600" b="1" dirty="0">
                          <a:latin typeface="黑体" panose="02010609060101010101" charset="-122"/>
                          <a:ea typeface="黑体" panose="02010609060101010101" charset="-122"/>
                        </a:rPr>
                        <a:t>1</a:t>
                      </a:r>
                      <a:endParaRPr lang="en-US" altLang="zh-CN" sz="3600" b="1" dirty="0">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zh-CN" altLang="en-US" sz="3600" b="1">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r>
              <a:tr h="6858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altLang="zh-CN" sz="3600" b="1">
                          <a:latin typeface="黑体" panose="02010609060101010101" charset="-122"/>
                          <a:ea typeface="黑体" panose="02010609060101010101" charset="-122"/>
                        </a:rPr>
                        <a:t>2——4</a:t>
                      </a:r>
                      <a:endParaRPr lang="en-US" altLang="zh-CN" sz="3600" b="1">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zh-CN" altLang="en-US" sz="3600" b="1" dirty="0">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r>
              <a:tr h="6858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altLang="zh-CN" sz="3600" b="1">
                          <a:latin typeface="黑体" panose="02010609060101010101" charset="-122"/>
                          <a:ea typeface="黑体" panose="02010609060101010101" charset="-122"/>
                        </a:rPr>
                        <a:t>5</a:t>
                      </a:r>
                      <a:endParaRPr lang="en-US" altLang="zh-CN" sz="3600" b="1">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zh-CN" altLang="en-US" sz="3600" b="1" dirty="0">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r>
              <a:tr h="6858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altLang="zh-CN" sz="3600" b="1">
                          <a:latin typeface="黑体" panose="02010609060101010101" charset="-122"/>
                          <a:ea typeface="黑体" panose="02010609060101010101" charset="-122"/>
                        </a:rPr>
                        <a:t>6</a:t>
                      </a:r>
                      <a:endParaRPr lang="en-US" altLang="zh-CN" sz="3600" b="1">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zh-CN" altLang="en-US" sz="3600" b="1" dirty="0">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r>
              <a:tr h="685800">
                <a:tc>
                  <a:txBody>
                    <a:bodyPr/>
                    <a:p>
                      <a:pPr algn="ctr">
                        <a:buNone/>
                      </a:pPr>
                      <a:r>
                        <a:rPr lang="en-US" altLang="zh-CN" sz="3600" b="1">
                          <a:latin typeface="黑体" panose="02010609060101010101" charset="-122"/>
                          <a:ea typeface="黑体" panose="02010609060101010101" charset="-122"/>
                        </a:rPr>
                        <a:t>7——8</a:t>
                      </a:r>
                      <a:endParaRPr lang="en-US" altLang="zh-CN" sz="3600" b="1">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c>
                  <a:txBody>
                    <a:bodyPr/>
                    <a:p>
                      <a:pPr algn="ctr">
                        <a:buNone/>
                      </a:pPr>
                      <a:endParaRPr lang="zh-CN" altLang="en-US" sz="3600" b="1" dirty="0">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r>
              <a:tr h="685800">
                <a:tc>
                  <a:txBody>
                    <a:bodyPr/>
                    <a:p>
                      <a:pPr algn="ctr">
                        <a:buNone/>
                      </a:pPr>
                      <a:r>
                        <a:rPr lang="en-US" altLang="zh-CN" sz="3600" b="1">
                          <a:latin typeface="黑体" panose="02010609060101010101" charset="-122"/>
                          <a:ea typeface="黑体" panose="02010609060101010101" charset="-122"/>
                        </a:rPr>
                        <a:t>9——10</a:t>
                      </a:r>
                      <a:endParaRPr lang="en-US" altLang="zh-CN" sz="3600" b="1">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c>
                  <a:txBody>
                    <a:bodyPr/>
                    <a:p>
                      <a:pPr algn="ctr">
                        <a:buNone/>
                      </a:pPr>
                      <a:endParaRPr lang="zh-CN" altLang="en-US" sz="3600" b="1" dirty="0">
                        <a:latin typeface="黑体" panose="02010609060101010101" charset="-122"/>
                        <a:ea typeface="黑体" panose="02010609060101010101" charset="-122"/>
                      </a:endParaRPr>
                    </a:p>
                  </a:txBody>
                  <a:tcPr marL="137160" marR="137160" marT="68580" marB="6858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lumMod val="95000"/>
                      </a:schemeClr>
                    </a:solidFill>
                  </a:tcPr>
                </a:tc>
              </a:tr>
            </a:tbl>
          </a:graphicData>
        </a:graphic>
      </p:graphicFrame>
      <p:sp>
        <p:nvSpPr>
          <p:cNvPr id="6" name="标题 1"/>
          <p:cNvSpPr>
            <a:spLocks noGrp="1"/>
          </p:cNvSpPr>
          <p:nvPr/>
        </p:nvSpPr>
        <p:spPr>
          <a:xfrm>
            <a:off x="3754755" y="2570798"/>
            <a:ext cx="9610725" cy="898208"/>
          </a:xfrm>
          <a:prstGeom prst="rect">
            <a:avLst/>
          </a:prstGeom>
        </p:spPr>
        <p:txBody>
          <a:bodyPr vert="horz" lIns="137160" tIns="68580" rIns="137160" bIns="6858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等线 Light" panose="02010600030101010101" charset="-122"/>
                <a:ea typeface="Arial" panose="020B0604020202020204" pitchFamily="34" charset="0"/>
                <a:cs typeface="Arial" panose="020B0604020202020204" pitchFamily="34" charset="0"/>
              </a:defRPr>
            </a:lvl1pPr>
          </a:lstStyle>
          <a:p>
            <a:pPr algn="ctr"/>
            <a:r>
              <a:rPr lang="en-US" altLang="zh-CN" sz="4800" b="1" dirty="0">
                <a:solidFill>
                  <a:prstClr val="black"/>
                </a:solidFill>
                <a:latin typeface="黑体" panose="02010609060101010101" charset="-122"/>
                <a:ea typeface="黑体" panose="02010609060101010101" charset="-122"/>
                <a:cs typeface="黑体" panose="02010609060101010101" charset="-122"/>
              </a:rPr>
              <a:t> </a:t>
            </a:r>
            <a:r>
              <a:rPr lang="zh-CN" altLang="en-US" sz="4800" b="1" dirty="0">
                <a:solidFill>
                  <a:prstClr val="black"/>
                </a:solidFill>
                <a:latin typeface="黑体" panose="02010609060101010101" charset="-122"/>
                <a:ea typeface="黑体" panose="02010609060101010101" charset="-122"/>
                <a:cs typeface="黑体" panose="02010609060101010101" charset="-122"/>
              </a:rPr>
              <a:t>苏武人生经历表</a:t>
            </a:r>
            <a:endParaRPr lang="zh-CN" altLang="en-US" sz="4800" b="1" dirty="0">
              <a:solidFill>
                <a:prstClr val="black"/>
              </a:solidFill>
              <a:latin typeface="黑体" panose="02010609060101010101" charset="-122"/>
              <a:ea typeface="黑体" panose="02010609060101010101" charset="-122"/>
              <a:cs typeface="黑体" panose="02010609060101010101" charset="-122"/>
            </a:endParaRPr>
          </a:p>
        </p:txBody>
      </p:sp>
      <p:sp>
        <p:nvSpPr>
          <p:cNvPr id="3" name="文本框 2"/>
          <p:cNvSpPr txBox="1"/>
          <p:nvPr/>
        </p:nvSpPr>
        <p:spPr>
          <a:xfrm>
            <a:off x="1285875" y="354965"/>
            <a:ext cx="16610965" cy="1309370"/>
          </a:xfrm>
          <a:prstGeom prst="rect">
            <a:avLst/>
          </a:prstGeom>
          <a:noFill/>
        </p:spPr>
        <p:txBody>
          <a:bodyPr wrap="square" rtlCol="0">
            <a:spAutoFit/>
          </a:bodyPr>
          <a:p>
            <a:pPr indent="0" fontAlgn="auto">
              <a:lnSpc>
                <a:spcPct val="110000"/>
              </a:lnSpc>
            </a:pPr>
            <a:r>
              <a:rPr lang="zh-CN" altLang="en-US" sz="3600" b="1" dirty="0">
                <a:latin typeface="黑体" panose="02010609060101010101" charset="-122"/>
                <a:ea typeface="黑体" panose="02010609060101010101" charset="-122"/>
              </a:rPr>
              <a:t>通读</a:t>
            </a:r>
            <a:r>
              <a:rPr lang="en-US" altLang="zh-CN" sz="3600" b="1" dirty="0">
                <a:latin typeface="黑体" panose="02010609060101010101" charset="-122"/>
                <a:ea typeface="黑体" panose="02010609060101010101" charset="-122"/>
              </a:rPr>
              <a:t>《</a:t>
            </a:r>
            <a:r>
              <a:rPr lang="zh-CN" altLang="en-US" sz="3600" b="1" dirty="0">
                <a:latin typeface="黑体" panose="02010609060101010101" charset="-122"/>
                <a:ea typeface="黑体" panose="02010609060101010101" charset="-122"/>
              </a:rPr>
              <a:t>苏武传</a:t>
            </a:r>
            <a:r>
              <a:rPr lang="en-US" altLang="zh-CN" sz="3600" b="1" dirty="0">
                <a:latin typeface="黑体" panose="02010609060101010101" charset="-122"/>
                <a:ea typeface="黑体" panose="02010609060101010101" charset="-122"/>
              </a:rPr>
              <a:t>》</a:t>
            </a:r>
            <a:r>
              <a:rPr lang="zh-CN" altLang="en-US" sz="3600" b="1" dirty="0">
                <a:latin typeface="黑体" panose="02010609060101010101" charset="-122"/>
                <a:ea typeface="黑体" panose="02010609060101010101" charset="-122"/>
              </a:rPr>
              <a:t>，结合课文内容，找出文章中涉及的史实，并按照时间顺序进行整理，梳理出</a:t>
            </a:r>
            <a:r>
              <a:rPr lang="zh-CN" altLang="en-US" sz="3600" b="1" dirty="0">
                <a:solidFill>
                  <a:srgbClr val="FF0000"/>
                </a:solidFill>
                <a:latin typeface="黑体" panose="02010609060101010101" charset="-122"/>
                <a:ea typeface="黑体" panose="02010609060101010101" charset="-122"/>
              </a:rPr>
              <a:t>人物的主要人生经历</a:t>
            </a:r>
            <a:r>
              <a:rPr lang="zh-CN" altLang="en-US" sz="3600" b="1" dirty="0">
                <a:solidFill>
                  <a:srgbClr val="FF0000"/>
                </a:solidFill>
                <a:latin typeface="黑体" panose="02010609060101010101" charset="-122"/>
                <a:ea typeface="黑体" panose="02010609060101010101" charset="-122"/>
                <a:sym typeface="+mn-ea"/>
              </a:rPr>
              <a:t>（行文脉络）</a:t>
            </a:r>
            <a:r>
              <a:rPr lang="zh-CN" altLang="en-US" sz="3600" b="1" dirty="0">
                <a:latin typeface="黑体" panose="02010609060101010101" charset="-122"/>
                <a:ea typeface="黑体" panose="02010609060101010101" charset="-122"/>
              </a:rPr>
              <a:t>。</a:t>
            </a:r>
            <a:endParaRPr lang="zh-CN" altLang="en-US" sz="3600" b="1" dirty="0">
              <a:latin typeface="黑体" panose="02010609060101010101" charset="-122"/>
              <a:ea typeface="黑体" panose="02010609060101010101" charset="-122"/>
            </a:endParaRPr>
          </a:p>
        </p:txBody>
      </p:sp>
      <p:sp>
        <p:nvSpPr>
          <p:cNvPr id="2" name="文本框 1"/>
          <p:cNvSpPr txBox="1"/>
          <p:nvPr>
            <p:custDataLst>
              <p:tags r:id="rId2"/>
            </p:custDataLst>
          </p:nvPr>
        </p:nvSpPr>
        <p:spPr>
          <a:xfrm>
            <a:off x="8312932" y="4646930"/>
            <a:ext cx="4509228" cy="645160"/>
          </a:xfrm>
          <a:prstGeom prst="rect">
            <a:avLst/>
          </a:prstGeom>
          <a:noFill/>
        </p:spPr>
        <p:txBody>
          <a:bodyPr wrap="square" rtlCol="0" anchor="t">
            <a:spAutoFit/>
          </a:bodyPr>
          <a:p>
            <a:pPr algn="ctr"/>
            <a:r>
              <a:rPr lang="zh-CN" altLang="en-US" sz="3600" b="1">
                <a:latin typeface="黑体" panose="02010609060101010101" charset="-122"/>
                <a:ea typeface="黑体" panose="02010609060101010101" charset="-122"/>
                <a:sym typeface="+mn-ea"/>
              </a:rPr>
              <a:t>奉命出使</a:t>
            </a:r>
            <a:endParaRPr lang="zh-CN" altLang="en-US" sz="3600" b="1">
              <a:latin typeface="黑体" panose="02010609060101010101" charset="-122"/>
              <a:ea typeface="黑体" panose="02010609060101010101" charset="-122"/>
              <a:sym typeface="+mn-ea"/>
            </a:endParaRPr>
          </a:p>
        </p:txBody>
      </p:sp>
      <p:sp>
        <p:nvSpPr>
          <p:cNvPr id="4" name="文本框 3"/>
          <p:cNvSpPr txBox="1"/>
          <p:nvPr>
            <p:custDataLst>
              <p:tags r:id="rId3"/>
            </p:custDataLst>
          </p:nvPr>
        </p:nvSpPr>
        <p:spPr>
          <a:xfrm>
            <a:off x="7381547" y="5293743"/>
            <a:ext cx="6838008" cy="645160"/>
          </a:xfrm>
          <a:prstGeom prst="rect">
            <a:avLst/>
          </a:prstGeom>
          <a:noFill/>
        </p:spPr>
        <p:txBody>
          <a:bodyPr wrap="square" rtlCol="0" anchor="t">
            <a:spAutoFit/>
          </a:bodyPr>
          <a:p>
            <a:pPr algn="ctr"/>
            <a:r>
              <a:rPr lang="zh-CN" altLang="en-US" sz="3600" b="1" dirty="0">
                <a:latin typeface="黑体" panose="02010609060101010101" charset="-122"/>
                <a:ea typeface="黑体" panose="02010609060101010101" charset="-122"/>
                <a:sym typeface="+mn-ea"/>
              </a:rPr>
              <a:t>因变被扣，自杀殉汉</a:t>
            </a:r>
            <a:endParaRPr lang="zh-CN" altLang="en-US" sz="3600" b="1" dirty="0">
              <a:latin typeface="黑体" panose="02010609060101010101" charset="-122"/>
              <a:ea typeface="黑体" panose="02010609060101010101" charset="-122"/>
              <a:sym typeface="+mn-ea"/>
            </a:endParaRPr>
          </a:p>
        </p:txBody>
      </p:sp>
      <p:sp>
        <p:nvSpPr>
          <p:cNvPr id="7" name="文本框 6"/>
          <p:cNvSpPr txBox="1"/>
          <p:nvPr>
            <p:custDataLst>
              <p:tags r:id="rId4"/>
            </p:custDataLst>
          </p:nvPr>
        </p:nvSpPr>
        <p:spPr>
          <a:xfrm>
            <a:off x="7633014" y="5940556"/>
            <a:ext cx="5552659" cy="645160"/>
          </a:xfrm>
          <a:prstGeom prst="rect">
            <a:avLst/>
          </a:prstGeom>
          <a:noFill/>
        </p:spPr>
        <p:txBody>
          <a:bodyPr wrap="square" rtlCol="0" anchor="t">
            <a:spAutoFit/>
          </a:bodyPr>
          <a:p>
            <a:pPr algn="ctr"/>
            <a:r>
              <a:rPr lang="zh-CN" altLang="en-US" sz="3600" b="1" dirty="0">
                <a:latin typeface="黑体" panose="02010609060101010101" charset="-122"/>
                <a:ea typeface="黑体" panose="02010609060101010101" charset="-122"/>
                <a:sym typeface="+mn-ea"/>
              </a:rPr>
              <a:t>卫律劝降</a:t>
            </a:r>
            <a:endParaRPr lang="zh-CN" altLang="en-US" sz="3600" b="1" dirty="0">
              <a:latin typeface="黑体" panose="02010609060101010101" charset="-122"/>
              <a:ea typeface="黑体" panose="02010609060101010101" charset="-122"/>
              <a:sym typeface="+mn-ea"/>
            </a:endParaRPr>
          </a:p>
        </p:txBody>
      </p:sp>
      <p:sp>
        <p:nvSpPr>
          <p:cNvPr id="8" name="文本框 7"/>
          <p:cNvSpPr txBox="1"/>
          <p:nvPr>
            <p:custDataLst>
              <p:tags r:id="rId5"/>
            </p:custDataLst>
          </p:nvPr>
        </p:nvSpPr>
        <p:spPr>
          <a:xfrm>
            <a:off x="7381547" y="6587368"/>
            <a:ext cx="6037768" cy="645160"/>
          </a:xfrm>
          <a:prstGeom prst="rect">
            <a:avLst/>
          </a:prstGeom>
          <a:noFill/>
        </p:spPr>
        <p:txBody>
          <a:bodyPr wrap="square" rtlCol="0" anchor="t">
            <a:spAutoFit/>
          </a:bodyPr>
          <a:p>
            <a:pPr algn="ctr"/>
            <a:r>
              <a:rPr lang="zh-CN" altLang="en-US" sz="3600" b="1" dirty="0">
                <a:latin typeface="黑体" panose="02010609060101010101" charset="-122"/>
                <a:ea typeface="黑体" panose="02010609060101010101" charset="-122"/>
                <a:sym typeface="+mn-ea"/>
              </a:rPr>
              <a:t>幽置大窖，苦守北海</a:t>
            </a:r>
            <a:endParaRPr lang="zh-CN" altLang="en-US" sz="3600" b="1" dirty="0">
              <a:latin typeface="黑体" panose="02010609060101010101" charset="-122"/>
              <a:ea typeface="黑体" panose="02010609060101010101" charset="-122"/>
              <a:sym typeface="+mn-ea"/>
            </a:endParaRPr>
          </a:p>
        </p:txBody>
      </p:sp>
      <p:sp>
        <p:nvSpPr>
          <p:cNvPr id="10" name="文本框 9"/>
          <p:cNvSpPr txBox="1"/>
          <p:nvPr/>
        </p:nvSpPr>
        <p:spPr>
          <a:xfrm>
            <a:off x="7991475" y="7227570"/>
            <a:ext cx="4813935" cy="645160"/>
          </a:xfrm>
          <a:prstGeom prst="rect">
            <a:avLst/>
          </a:prstGeom>
          <a:noFill/>
        </p:spPr>
        <p:txBody>
          <a:bodyPr wrap="square" rtlCol="0" anchor="t">
            <a:spAutoFit/>
          </a:bodyPr>
          <a:p>
            <a:pPr algn="ctr">
              <a:buNone/>
            </a:pPr>
            <a:r>
              <a:rPr lang="zh-CN" altLang="en-US" sz="3600" b="1" dirty="0">
                <a:latin typeface="黑体" panose="02010609060101010101" charset="-122"/>
                <a:ea typeface="黑体" panose="02010609060101010101" charset="-122"/>
                <a:sym typeface="+mn-ea"/>
              </a:rPr>
              <a:t>李陵劝降</a:t>
            </a:r>
            <a:endParaRPr lang="zh-CN" altLang="en-US" sz="3600" b="1" dirty="0">
              <a:latin typeface="黑体" panose="02010609060101010101" charset="-122"/>
              <a:ea typeface="黑体" panose="02010609060101010101" charset="-122"/>
              <a:sym typeface="+mn-ea"/>
            </a:endParaRPr>
          </a:p>
        </p:txBody>
      </p:sp>
      <p:sp>
        <p:nvSpPr>
          <p:cNvPr id="11" name="文本框 10"/>
          <p:cNvSpPr txBox="1"/>
          <p:nvPr/>
        </p:nvSpPr>
        <p:spPr>
          <a:xfrm>
            <a:off x="9552305" y="8047990"/>
            <a:ext cx="3067685" cy="645160"/>
          </a:xfrm>
          <a:prstGeom prst="rect">
            <a:avLst/>
          </a:prstGeom>
          <a:noFill/>
        </p:spPr>
        <p:txBody>
          <a:bodyPr wrap="square" rtlCol="0" anchor="t">
            <a:spAutoFit/>
          </a:bodyPr>
          <a:p>
            <a:r>
              <a:rPr lang="zh-CN" altLang="en-US" sz="3600" b="1" dirty="0">
                <a:latin typeface="黑体" panose="02010609060101010101" charset="-122"/>
                <a:ea typeface="黑体" panose="02010609060101010101" charset="-122"/>
                <a:sym typeface="+mn-ea"/>
              </a:rPr>
              <a:t>获释归汉</a:t>
            </a:r>
            <a:endParaRPr lang="zh-CN" altLang="en-US" sz="3600" b="1" dirty="0">
              <a:latin typeface="黑体" panose="02010609060101010101" charset="-122"/>
              <a:ea typeface="黑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P spid="7" grpId="0"/>
      <p:bldP spid="7" grpId="1"/>
      <p:bldP spid="8" grpId="0"/>
      <p:bldP spid="8" grpId="1"/>
      <p:bldP spid="10" grpId="0"/>
      <p:bldP spid="10" grpId="1"/>
      <p:bldP spid="11" grpId="0"/>
      <p:bldP spid="11"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文本1"/>
          <p:cNvSpPr txBox="1"/>
          <p:nvPr/>
        </p:nvSpPr>
        <p:spPr>
          <a:xfrm>
            <a:off x="475615" y="1327785"/>
            <a:ext cx="16442055" cy="6994525"/>
          </a:xfrm>
          <a:prstGeom prst="rect">
            <a:avLst/>
          </a:prstGeom>
          <a:noFill/>
        </p:spPr>
        <p:txBody>
          <a:bodyPr anchor="t"/>
          <a:lstStyle/>
          <a:p>
            <a:pPr indent="1066800" algn="l" fontAlgn="auto">
              <a:lnSpc>
                <a:spcPts val="12600"/>
              </a:lnSpc>
              <a:buFont typeface="Arial" panose="020B0604020202020204"/>
              <a:buChar char=" "/>
              <a:extLst>
                <a:ext uri="{35155182-B16C-46BC-9424-99874614C6A1}">
                  <wpsdc:indentchars xmlns:wpsdc="http://www.wps.cn/officeDocument/2017/drawingmlCustomData" val="200" checksum="1815653725"/>
                </a:ext>
              </a:extLst>
            </a:pP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武，字子卿。少</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以</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父</a:t>
            </a:r>
            <a:r>
              <a:rPr lang="zh-CN" altLang="en-US" sz="4200" b="1" i="0" u="sng" dirty="0">
                <a:solidFill>
                  <a:srgbClr val="C00000">
                    <a:alpha val="100000"/>
                  </a:srgbClr>
                </a:solidFill>
                <a:latin typeface="方正FW筑紫A老明朝 简 E" panose="02000900000000000000" charset="-122"/>
                <a:ea typeface="方正FW筑紫A老明朝 简 E" panose="02000900000000000000" charset="-122"/>
              </a:rPr>
              <a:t>任</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，兄弟</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并</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为郎。</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稍</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迁至栘[yí]中厩</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监</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。时汉连伐胡，</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数通使</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相窥观。匈奴留汉使郭吉、路充国等前后</a:t>
            </a:r>
            <a:r>
              <a:rPr lang="zh-CN" altLang="en-US" sz="4200" b="1" i="0" dirty="0">
                <a:solidFill>
                  <a:srgbClr val="000000">
                    <a:alpha val="100000"/>
                  </a:srgbClr>
                </a:solidFill>
                <a:latin typeface="方正FW筑紫A老明朝 简 E" panose="02000900000000000000" charset="-122"/>
                <a:ea typeface="方正FW筑紫A老明朝 简 E" panose="02000900000000000000" charset="-122"/>
              </a:rPr>
              <a:t>十余</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辈</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，匈奴使来，汉亦留之以</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相当</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。天汉元年，且鞮[jū dī]侯单[chán]于初立，恐汉袭之，乃曰：“</a:t>
            </a:r>
            <a:r>
              <a:rPr lang="zh-CN" altLang="en-US" sz="4200" b="0" i="0" u="sng" dirty="0">
                <a:solidFill>
                  <a:srgbClr val="000000">
                    <a:alpha val="100000"/>
                  </a:srgbClr>
                </a:solidFill>
                <a:latin typeface="方正FW筑紫A老明朝 简 E" panose="02000900000000000000" charset="-122"/>
                <a:ea typeface="方正FW筑紫A老明朝 简 E" panose="02000900000000000000" charset="-122"/>
              </a:rPr>
              <a:t>汉天子我</a:t>
            </a:r>
            <a:r>
              <a:rPr lang="zh-CN" altLang="en-US" sz="4200" b="1" i="0" u="sng" dirty="0">
                <a:solidFill>
                  <a:srgbClr val="C00000">
                    <a:alpha val="100000"/>
                  </a:srgbClr>
                </a:solidFill>
                <a:latin typeface="方正FW筑紫A老明朝 简 E" panose="02000900000000000000" charset="-122"/>
                <a:ea typeface="方正FW筑紫A老明朝 简 E" panose="02000900000000000000" charset="-122"/>
              </a:rPr>
              <a:t>丈人行</a:t>
            </a:r>
            <a:r>
              <a:rPr lang="zh-CN" altLang="en-US" sz="4200" b="0" i="0" u="sng" dirty="0">
                <a:solidFill>
                  <a:srgbClr val="000000">
                    <a:alpha val="100000"/>
                  </a:srgbClr>
                </a:solidFill>
                <a:latin typeface="方正FW筑紫A老明朝 简 E" panose="02000900000000000000" charset="-122"/>
                <a:ea typeface="方正FW筑紫A老明朝 简 E" panose="02000900000000000000" charset="-122"/>
              </a:rPr>
              <a:t>也</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。”尽</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归</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汉使路充国等。</a:t>
            </a:r>
            <a:endParaRPr lang="zh-CN" altLang="en-US" sz="42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4" name="组合1"/>
          <p:cNvGrpSpPr/>
          <p:nvPr/>
        </p:nvGrpSpPr>
        <p:grpSpPr>
          <a:xfrm>
            <a:off x="3329305" y="1266002"/>
            <a:ext cx="2065857" cy="820111"/>
            <a:chOff x="0" y="-396463"/>
            <a:chExt cx="1800401" cy="833534"/>
          </a:xfrm>
        </p:grpSpPr>
        <p:sp>
          <p:nvSpPr>
            <p:cNvPr id="5" name="形状2"/>
            <p:cNvSpPr txBox="1"/>
            <p:nvPr/>
          </p:nvSpPr>
          <p:spPr>
            <a:xfrm>
              <a:off x="0" y="-396463"/>
              <a:ext cx="1800225" cy="757238"/>
            </a:xfrm>
            <a:prstGeom prst="wedgeRoundRectCallout">
              <a:avLst>
                <a:gd name="adj1" fmla="val 42253"/>
                <a:gd name="adj2" fmla="val 69943"/>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6" name="文本3"/>
            <p:cNvSpPr txBox="1"/>
            <p:nvPr/>
          </p:nvSpPr>
          <p:spPr>
            <a:xfrm>
              <a:off x="74107" y="-396271"/>
              <a:ext cx="17262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凭借</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7" name="组合2"/>
          <p:cNvGrpSpPr/>
          <p:nvPr/>
        </p:nvGrpSpPr>
        <p:grpSpPr>
          <a:xfrm>
            <a:off x="8763476" y="1175616"/>
            <a:ext cx="971772" cy="844820"/>
            <a:chOff x="0" y="0"/>
            <a:chExt cx="971772" cy="844820"/>
          </a:xfrm>
        </p:grpSpPr>
        <p:sp>
          <p:nvSpPr>
            <p:cNvPr id="8" name="形状3"/>
            <p:cNvSpPr txBox="1"/>
            <p:nvPr/>
          </p:nvSpPr>
          <p:spPr>
            <a:xfrm>
              <a:off x="0" y="87582"/>
              <a:ext cx="97177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9" name="文本4"/>
            <p:cNvSpPr txBox="1"/>
            <p:nvPr/>
          </p:nvSpPr>
          <p:spPr>
            <a:xfrm>
              <a:off x="33155" y="0"/>
              <a:ext cx="89784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都</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0" name="组合3"/>
          <p:cNvGrpSpPr/>
          <p:nvPr/>
        </p:nvGrpSpPr>
        <p:grpSpPr>
          <a:xfrm>
            <a:off x="10293752" y="1172441"/>
            <a:ext cx="1800225" cy="844820"/>
            <a:chOff x="0" y="0"/>
            <a:chExt cx="1800225" cy="844820"/>
          </a:xfrm>
        </p:grpSpPr>
        <p:sp>
          <p:nvSpPr>
            <p:cNvPr id="11" name="形状4"/>
            <p:cNvSpPr txBox="1"/>
            <p:nvPr/>
          </p:nvSpPr>
          <p:spPr>
            <a:xfrm>
              <a:off x="0" y="87582"/>
              <a:ext cx="18002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2" name="文本5"/>
            <p:cNvSpPr txBox="1"/>
            <p:nvPr/>
          </p:nvSpPr>
          <p:spPr>
            <a:xfrm>
              <a:off x="33155" y="0"/>
              <a:ext cx="1726294"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渐渐</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13" name="组合4"/>
          <p:cNvGrpSpPr/>
          <p:nvPr/>
        </p:nvGrpSpPr>
        <p:grpSpPr>
          <a:xfrm>
            <a:off x="13129080" y="1087986"/>
            <a:ext cx="3259987" cy="844820"/>
            <a:chOff x="0" y="0"/>
            <a:chExt cx="3259987" cy="844820"/>
          </a:xfrm>
        </p:grpSpPr>
        <p:sp>
          <p:nvSpPr>
            <p:cNvPr id="14" name="形状5"/>
            <p:cNvSpPr txBox="1"/>
            <p:nvPr/>
          </p:nvSpPr>
          <p:spPr>
            <a:xfrm>
              <a:off x="0" y="87582"/>
              <a:ext cx="3112803" cy="757238"/>
            </a:xfrm>
            <a:prstGeom prst="wedgeRoundRectCallout">
              <a:avLst>
                <a:gd name="adj1" fmla="val 9776"/>
                <a:gd name="adj2" fmla="val 73581"/>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15" name="文本6"/>
            <p:cNvSpPr txBox="1"/>
            <p:nvPr/>
          </p:nvSpPr>
          <p:spPr>
            <a:xfrm>
              <a:off x="221115" y="0"/>
              <a:ext cx="3038872"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管事的官员</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6" name="组合5"/>
          <p:cNvGrpSpPr/>
          <p:nvPr/>
        </p:nvGrpSpPr>
        <p:grpSpPr>
          <a:xfrm>
            <a:off x="1390552" y="2778649"/>
            <a:ext cx="2640830" cy="844820"/>
            <a:chOff x="-840605" y="0"/>
            <a:chExt cx="2640830" cy="844820"/>
          </a:xfrm>
        </p:grpSpPr>
        <p:sp>
          <p:nvSpPr>
            <p:cNvPr id="17" name="形状6"/>
            <p:cNvSpPr txBox="1"/>
            <p:nvPr/>
          </p:nvSpPr>
          <p:spPr>
            <a:xfrm>
              <a:off x="0" y="87582"/>
              <a:ext cx="18002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8" name="文本7"/>
            <p:cNvSpPr txBox="1"/>
            <p:nvPr/>
          </p:nvSpPr>
          <p:spPr>
            <a:xfrm>
              <a:off x="-840605" y="0"/>
              <a:ext cx="2640330" cy="833120"/>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多次</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9" name="组合6"/>
          <p:cNvGrpSpPr/>
          <p:nvPr/>
        </p:nvGrpSpPr>
        <p:grpSpPr>
          <a:xfrm>
            <a:off x="4226415" y="2786854"/>
            <a:ext cx="2573280" cy="837835"/>
            <a:chOff x="-638175" y="8207"/>
            <a:chExt cx="2573280" cy="837835"/>
          </a:xfrm>
        </p:grpSpPr>
        <p:sp>
          <p:nvSpPr>
            <p:cNvPr id="20" name="形状7"/>
            <p:cNvSpPr txBox="1"/>
            <p:nvPr/>
          </p:nvSpPr>
          <p:spPr>
            <a:xfrm>
              <a:off x="-638175" y="8207"/>
              <a:ext cx="2573280"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1" name="文本8"/>
            <p:cNvSpPr txBox="1"/>
            <p:nvPr/>
          </p:nvSpPr>
          <p:spPr>
            <a:xfrm>
              <a:off x="-638040" y="12700"/>
              <a:ext cx="2499349"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互派使者</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2" name="组合7"/>
          <p:cNvGrpSpPr/>
          <p:nvPr/>
        </p:nvGrpSpPr>
        <p:grpSpPr>
          <a:xfrm>
            <a:off x="14339245" y="2865486"/>
            <a:ext cx="2216316" cy="833390"/>
            <a:chOff x="13587095" y="-1506220"/>
            <a:chExt cx="2216316" cy="833390"/>
          </a:xfrm>
        </p:grpSpPr>
        <p:sp>
          <p:nvSpPr>
            <p:cNvPr id="23" name="形状8"/>
            <p:cNvSpPr txBox="1"/>
            <p:nvPr/>
          </p:nvSpPr>
          <p:spPr>
            <a:xfrm>
              <a:off x="13587095" y="-1430068"/>
              <a:ext cx="2050082" cy="757238"/>
            </a:xfrm>
            <a:prstGeom prst="wedgeRoundRectCallout">
              <a:avLst>
                <a:gd name="adj1" fmla="val 19460"/>
                <a:gd name="adj2" fmla="val 58888"/>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24" name="文本9"/>
            <p:cNvSpPr txBox="1"/>
            <p:nvPr/>
          </p:nvSpPr>
          <p:spPr>
            <a:xfrm>
              <a:off x="13827260" y="-1506220"/>
              <a:ext cx="19761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十几批</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5" name="组合8"/>
          <p:cNvGrpSpPr/>
          <p:nvPr/>
        </p:nvGrpSpPr>
        <p:grpSpPr>
          <a:xfrm>
            <a:off x="5913425" y="4441555"/>
            <a:ext cx="1816395" cy="844820"/>
            <a:chOff x="0" y="0"/>
            <a:chExt cx="1816395" cy="844820"/>
          </a:xfrm>
        </p:grpSpPr>
        <p:sp>
          <p:nvSpPr>
            <p:cNvPr id="26" name="形状9"/>
            <p:cNvSpPr txBox="1"/>
            <p:nvPr/>
          </p:nvSpPr>
          <p:spPr>
            <a:xfrm>
              <a:off x="0" y="87582"/>
              <a:ext cx="181639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7" name="文本10"/>
            <p:cNvSpPr txBox="1"/>
            <p:nvPr/>
          </p:nvSpPr>
          <p:spPr>
            <a:xfrm>
              <a:off x="33155" y="0"/>
              <a:ext cx="174246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相抵</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8" name="组合9"/>
          <p:cNvGrpSpPr/>
          <p:nvPr/>
        </p:nvGrpSpPr>
        <p:grpSpPr>
          <a:xfrm>
            <a:off x="6799799" y="6017069"/>
            <a:ext cx="3795032" cy="844821"/>
            <a:chOff x="0" y="0"/>
            <a:chExt cx="3795032" cy="844821"/>
          </a:xfrm>
        </p:grpSpPr>
        <p:sp>
          <p:nvSpPr>
            <p:cNvPr id="29" name="形状10"/>
            <p:cNvSpPr txBox="1"/>
            <p:nvPr/>
          </p:nvSpPr>
          <p:spPr>
            <a:xfrm>
              <a:off x="0" y="87583"/>
              <a:ext cx="379503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0" name="文本11"/>
            <p:cNvSpPr txBox="1"/>
            <p:nvPr/>
          </p:nvSpPr>
          <p:spPr>
            <a:xfrm>
              <a:off x="33155" y="0"/>
              <a:ext cx="372110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对长辈的尊称</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1" name="组合10"/>
          <p:cNvGrpSpPr/>
          <p:nvPr/>
        </p:nvGrpSpPr>
        <p:grpSpPr>
          <a:xfrm>
            <a:off x="11629784" y="5977906"/>
            <a:ext cx="3391853" cy="844820"/>
            <a:chOff x="0" y="0"/>
            <a:chExt cx="3391853" cy="844820"/>
          </a:xfrm>
        </p:grpSpPr>
        <p:sp>
          <p:nvSpPr>
            <p:cNvPr id="32" name="形状11"/>
            <p:cNvSpPr txBox="1"/>
            <p:nvPr/>
          </p:nvSpPr>
          <p:spPr>
            <a:xfrm>
              <a:off x="0" y="87582"/>
              <a:ext cx="3391853"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3" name="文本12"/>
            <p:cNvSpPr txBox="1"/>
            <p:nvPr/>
          </p:nvSpPr>
          <p:spPr>
            <a:xfrm>
              <a:off x="33155" y="0"/>
              <a:ext cx="3317922"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使……归</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34" name="组合11"/>
          <p:cNvGrpSpPr/>
          <p:nvPr/>
        </p:nvGrpSpPr>
        <p:grpSpPr>
          <a:xfrm>
            <a:off x="9556201" y="7488993"/>
            <a:ext cx="1038908" cy="833390"/>
            <a:chOff x="-2964180" y="1476327"/>
            <a:chExt cx="1038908" cy="833390"/>
          </a:xfrm>
        </p:grpSpPr>
        <p:sp>
          <p:nvSpPr>
            <p:cNvPr id="35" name="形状12"/>
            <p:cNvSpPr txBox="1"/>
            <p:nvPr/>
          </p:nvSpPr>
          <p:spPr>
            <a:xfrm>
              <a:off x="-2964180" y="1476327"/>
              <a:ext cx="1038908" cy="757238"/>
            </a:xfrm>
            <a:prstGeom prst="wedgeRoundRectCallout">
              <a:avLst>
                <a:gd name="adj1" fmla="val -22197"/>
                <a:gd name="adj2" fmla="val -59533"/>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36" name="文本13"/>
            <p:cNvSpPr txBox="1"/>
            <p:nvPr/>
          </p:nvSpPr>
          <p:spPr>
            <a:xfrm>
              <a:off x="-2931025" y="1476375"/>
              <a:ext cx="96497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辈</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
        <p:nvSpPr>
          <p:cNvPr id="37" name="文本2"/>
          <p:cNvSpPr txBox="1"/>
          <p:nvPr/>
        </p:nvSpPr>
        <p:spPr>
          <a:xfrm>
            <a:off x="-118745" y="-182880"/>
            <a:ext cx="17960340" cy="1270635"/>
          </a:xfrm>
          <a:prstGeom prst="rect">
            <a:avLst/>
          </a:prstGeom>
          <a:noFill/>
        </p:spPr>
        <p:txBody>
          <a:bodyPr anchor="b"/>
          <a:lstStyle/>
          <a:p>
            <a:pPr marL="0" algn="ctr">
              <a:lnSpc>
                <a:spcPts val="4700"/>
              </a:lnSpc>
            </a:pPr>
            <a:r>
              <a:rPr lang="zh-CN" altLang="en-US" sz="4400" b="1" i="0" dirty="0">
                <a:solidFill>
                  <a:srgbClr val="000000">
                    <a:alpha val="100000"/>
                  </a:srgbClr>
                </a:solidFill>
                <a:latin typeface="汉仪雪君体简" panose="02010600000101010101" charset="-122"/>
                <a:ea typeface="汉仪雪君体简" panose="02010600000101010101" charset="-122"/>
              </a:rPr>
              <a:t>第一段：奉命出使</a:t>
            </a:r>
            <a:endParaRPr lang="zh-CN" altLang="en-US" sz="4400" b="1" i="0" dirty="0">
              <a:solidFill>
                <a:srgbClr val="000000">
                  <a:alpha val="100000"/>
                </a:srgbClr>
              </a:solidFill>
              <a:latin typeface="汉仪雪君体简" panose="02010600000101010101" charset="-122"/>
              <a:ea typeface="汉仪雪君体简" panose="02010600000101010101" charset="-122"/>
            </a:endParaRPr>
          </a:p>
        </p:txBody>
      </p:sp>
      <p:grpSp>
        <p:nvGrpSpPr>
          <p:cNvPr id="38" name="组合4"/>
          <p:cNvGrpSpPr/>
          <p:nvPr/>
        </p:nvGrpSpPr>
        <p:grpSpPr>
          <a:xfrm>
            <a:off x="5650685" y="1242926"/>
            <a:ext cx="3112803" cy="833342"/>
            <a:chOff x="0" y="83820"/>
            <a:chExt cx="3112803" cy="833342"/>
          </a:xfrm>
        </p:grpSpPr>
        <p:sp>
          <p:nvSpPr>
            <p:cNvPr id="39" name="形状5"/>
            <p:cNvSpPr txBox="1"/>
            <p:nvPr/>
          </p:nvSpPr>
          <p:spPr>
            <a:xfrm>
              <a:off x="0" y="87582"/>
              <a:ext cx="3112803" cy="757238"/>
            </a:xfrm>
            <a:prstGeom prst="wedgeRoundRectCallout">
              <a:avLst>
                <a:gd name="adj1" fmla="val 9776"/>
                <a:gd name="adj2" fmla="val 73581"/>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40" name="文本6"/>
            <p:cNvSpPr txBox="1"/>
            <p:nvPr/>
          </p:nvSpPr>
          <p:spPr>
            <a:xfrm>
              <a:off x="73795" y="83820"/>
              <a:ext cx="3038872"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FFFF"/>
                  </a:highlight>
                  <a:latin typeface="方正FW筑紫A老明朝 简 E" panose="02000900000000000000" charset="-122"/>
                  <a:ea typeface="方正FW筑紫A老明朝 简 E" panose="02000900000000000000" charset="-122"/>
                </a:rPr>
                <a:t>被</a:t>
              </a: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任用</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
        <p:nvSpPr>
          <p:cNvPr id="47107" name="文本框 1"/>
          <p:cNvSpPr/>
          <p:nvPr/>
        </p:nvSpPr>
        <p:spPr>
          <a:xfrm>
            <a:off x="346710" y="8128635"/>
            <a:ext cx="17595215" cy="2158365"/>
          </a:xfrm>
          <a:prstGeom prst="rect">
            <a:avLst/>
          </a:prstGeom>
          <a:solidFill>
            <a:schemeClr val="accent4"/>
          </a:solid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736600" algn="just" defTabSz="914400" rtl="0" eaLnBrk="1" fontAlgn="base" latinLnBrk="0" hangingPunct="1">
              <a:lnSpc>
                <a:spcPct val="12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译文：苏武，</a:t>
            </a:r>
            <a:r>
              <a:rPr kumimoji="0" lang="zh-CN"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字子卿。年轻时凭借父亲职位的关系而被任用</a:t>
            </a:r>
            <a:r>
              <a:rPr kumimoji="0" lang="zh-CN" altLang="en-US"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a:t>
            </a:r>
            <a:r>
              <a:rPr kumimoji="0" lang="zh-CN"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兄弟三人都做了皇帝的侍从官。渐渐升到移中厩监。当时汉朝接连讨伐匈奴</a:t>
            </a:r>
            <a:r>
              <a:rPr kumimoji="0" lang="zh-CN" altLang="en-US"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a:t>
            </a:r>
            <a:r>
              <a:rPr kumimoji="0" lang="zh-CN"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屡次互派使者窥探观察对方的情况。匈奴扣留了汉使郭吉、路充国等</a:t>
            </a:r>
            <a:r>
              <a:rPr kumimoji="0" lang="zh-CN" altLang="en-US"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a:t>
            </a:r>
            <a:r>
              <a:rPr kumimoji="0" lang="zh-CN"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先后十几批人。匈奴使者来汉朝</a:t>
            </a:r>
            <a:r>
              <a:rPr kumimoji="0" lang="zh-CN" altLang="en-US"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a:t>
            </a:r>
            <a:r>
              <a:rPr kumimoji="0" lang="zh-CN"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汉朝也同样扣留他们以相抵。天汉元年</a:t>
            </a:r>
            <a:r>
              <a:rPr kumimoji="0" lang="zh-CN" altLang="en-US"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a:t>
            </a:r>
            <a:r>
              <a:rPr kumimoji="0" lang="zh-CN"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且鞮侯单于刚刚被立为单于</a:t>
            </a:r>
            <a:r>
              <a:rPr kumimoji="0" lang="zh-CN" altLang="en-US"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a:t>
            </a:r>
            <a:r>
              <a:rPr kumimoji="0" lang="zh-CN"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害怕汉朝攻击</a:t>
            </a:r>
            <a:r>
              <a:rPr kumimoji="0" lang="zh-CN" altLang="en-US"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a:t>
            </a:r>
            <a:r>
              <a:rPr kumimoji="0" lang="zh-CN"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就说：</a:t>
            </a:r>
            <a:r>
              <a:rPr kumimoji="0" lang="en-US"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a:t>
            </a:r>
            <a:r>
              <a:rPr kumimoji="0" lang="zh-CN"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汉天子是我的长辈。</a:t>
            </a:r>
            <a:r>
              <a:rPr kumimoji="0" lang="en-US"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a:t>
            </a:r>
            <a:r>
              <a:rPr kumimoji="0" lang="zh-CN" altLang="zh-CN" sz="28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把路充国等人都放回汉朝。</a:t>
            </a:r>
            <a:endParaRPr kumimoji="0" lang="zh-CN" altLang="en-US" sz="36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黑体" panose="02010609060101010101" charset="-122"/>
              <a:sym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p:cTn id="14" dur="1000" fill="hold"/>
                                        <p:tgtEl>
                                          <p:spTgt spid="38"/>
                                        </p:tgtEl>
                                        <p:attrNameLst>
                                          <p:attrName>ppt_w</p:attrName>
                                        </p:attrNameLst>
                                      </p:cBhvr>
                                      <p:tavLst>
                                        <p:tav tm="0">
                                          <p:val>
                                            <p:fltVal val="0"/>
                                          </p:val>
                                        </p:tav>
                                        <p:tav tm="100000">
                                          <p:val>
                                            <p:strVal val="#ppt_w"/>
                                          </p:val>
                                        </p:tav>
                                      </p:tavLst>
                                    </p:anim>
                                    <p:anim calcmode="lin" valueType="num">
                                      <p:cBhvr>
                                        <p:cTn id="15" dur="1000" fill="hold"/>
                                        <p:tgtEl>
                                          <p:spTgt spid="38"/>
                                        </p:tgtEl>
                                        <p:attrNameLst>
                                          <p:attrName>ppt_h</p:attrName>
                                        </p:attrNameLst>
                                      </p:cBhvr>
                                      <p:tavLst>
                                        <p:tav tm="0">
                                          <p:val>
                                            <p:fltVal val="0"/>
                                          </p:val>
                                        </p:tav>
                                        <p:tav tm="100000">
                                          <p:val>
                                            <p:strVal val="#ppt_h"/>
                                          </p:val>
                                        </p:tav>
                                      </p:tavLst>
                                    </p:anim>
                                    <p:anim calcmode="lin" valueType="num">
                                      <p:cBhvr>
                                        <p:cTn id="16" dur="1000" fill="hold"/>
                                        <p:tgtEl>
                                          <p:spTgt spid="38"/>
                                        </p:tgtEl>
                                        <p:attrNameLst>
                                          <p:attrName>style.rotation</p:attrName>
                                        </p:attrNameLst>
                                      </p:cBhvr>
                                      <p:tavLst>
                                        <p:tav tm="0">
                                          <p:val>
                                            <p:fltVal val="90"/>
                                          </p:val>
                                        </p:tav>
                                        <p:tav tm="100000">
                                          <p:val>
                                            <p:fltVal val="0"/>
                                          </p:val>
                                        </p:tav>
                                      </p:tavLst>
                                    </p:anim>
                                    <p:animEffect transition="in" filter="fade">
                                      <p:cBhvr>
                                        <p:cTn id="17" dur="10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500" fill="hold"/>
                                        <p:tgtEl>
                                          <p:spTgt spid="10"/>
                                        </p:tgtEl>
                                        <p:attrNameLst>
                                          <p:attrName>ppt_x</p:attrName>
                                        </p:attrNameLst>
                                      </p:cBhvr>
                                      <p:tavLst>
                                        <p:tav tm="0">
                                          <p:val>
                                            <p:strVal val="#ppt_x"/>
                                          </p:val>
                                        </p:tav>
                                        <p:tav tm="100000">
                                          <p:val>
                                            <p:strVal val="#ppt_x"/>
                                          </p:val>
                                        </p:tav>
                                      </p:tavLst>
                                    </p:anim>
                                    <p:anim calcmode="lin" valueType="num">
                                      <p:cBhvr>
                                        <p:cTn id="31"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500" fill="hold"/>
                                        <p:tgtEl>
                                          <p:spTgt spid="13"/>
                                        </p:tgtEl>
                                        <p:attrNameLst>
                                          <p:attrName>ppt_x</p:attrName>
                                        </p:attrNameLst>
                                      </p:cBhvr>
                                      <p:tavLst>
                                        <p:tav tm="0">
                                          <p:val>
                                            <p:strVal val="#ppt_x"/>
                                          </p:val>
                                        </p:tav>
                                        <p:tav tm="100000">
                                          <p:val>
                                            <p:strVal val="#ppt_x"/>
                                          </p:val>
                                        </p:tav>
                                      </p:tavLst>
                                    </p:anim>
                                    <p:anim calcmode="lin" valueType="num">
                                      <p:cBhvr>
                                        <p:cTn id="38"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500" fill="hold"/>
                                        <p:tgtEl>
                                          <p:spTgt spid="16"/>
                                        </p:tgtEl>
                                        <p:attrNameLst>
                                          <p:attrName>ppt_x</p:attrName>
                                        </p:attrNameLst>
                                      </p:cBhvr>
                                      <p:tavLst>
                                        <p:tav tm="0">
                                          <p:val>
                                            <p:strVal val="#ppt_x"/>
                                          </p:val>
                                        </p:tav>
                                        <p:tav tm="100000">
                                          <p:val>
                                            <p:strVal val="#ppt_x"/>
                                          </p:val>
                                        </p:tav>
                                      </p:tavLst>
                                    </p:anim>
                                    <p:anim calcmode="lin" valueType="num">
                                      <p:cBhvr>
                                        <p:cTn id="45"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1000"/>
                                        <p:tgtEl>
                                          <p:spTgt spid="19"/>
                                        </p:tgtEl>
                                      </p:cBhvr>
                                    </p:animEffect>
                                    <p:anim calcmode="lin" valueType="num">
                                      <p:cBhvr>
                                        <p:cTn id="51" dur="500" fill="hold"/>
                                        <p:tgtEl>
                                          <p:spTgt spid="19"/>
                                        </p:tgtEl>
                                        <p:attrNameLst>
                                          <p:attrName>ppt_x</p:attrName>
                                        </p:attrNameLst>
                                      </p:cBhvr>
                                      <p:tavLst>
                                        <p:tav tm="0">
                                          <p:val>
                                            <p:strVal val="#ppt_x"/>
                                          </p:val>
                                        </p:tav>
                                        <p:tav tm="100000">
                                          <p:val>
                                            <p:strVal val="#ppt_x"/>
                                          </p:val>
                                        </p:tav>
                                      </p:tavLst>
                                    </p:anim>
                                    <p:anim calcmode="lin" valueType="num">
                                      <p:cBhvr>
                                        <p:cTn id="52"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1000"/>
                                        <p:tgtEl>
                                          <p:spTgt spid="22"/>
                                        </p:tgtEl>
                                      </p:cBhvr>
                                    </p:animEffect>
                                    <p:anim calcmode="lin" valueType="num">
                                      <p:cBhvr>
                                        <p:cTn id="58" dur="500" fill="hold"/>
                                        <p:tgtEl>
                                          <p:spTgt spid="22"/>
                                        </p:tgtEl>
                                        <p:attrNameLst>
                                          <p:attrName>ppt_x</p:attrName>
                                        </p:attrNameLst>
                                      </p:cBhvr>
                                      <p:tavLst>
                                        <p:tav tm="0">
                                          <p:val>
                                            <p:strVal val="#ppt_x"/>
                                          </p:val>
                                        </p:tav>
                                        <p:tav tm="100000">
                                          <p:val>
                                            <p:strVal val="#ppt_x"/>
                                          </p:val>
                                        </p:tav>
                                      </p:tavLst>
                                    </p:anim>
                                    <p:anim calcmode="lin" valueType="num">
                                      <p:cBhvr>
                                        <p:cTn id="59"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1000"/>
                                        <p:tgtEl>
                                          <p:spTgt spid="25"/>
                                        </p:tgtEl>
                                      </p:cBhvr>
                                    </p:animEffect>
                                    <p:anim calcmode="lin" valueType="num">
                                      <p:cBhvr>
                                        <p:cTn id="65" dur="500" fill="hold"/>
                                        <p:tgtEl>
                                          <p:spTgt spid="25"/>
                                        </p:tgtEl>
                                        <p:attrNameLst>
                                          <p:attrName>ppt_x</p:attrName>
                                        </p:attrNameLst>
                                      </p:cBhvr>
                                      <p:tavLst>
                                        <p:tav tm="0">
                                          <p:val>
                                            <p:strVal val="#ppt_x"/>
                                          </p:val>
                                        </p:tav>
                                        <p:tav tm="100000">
                                          <p:val>
                                            <p:strVal val="#ppt_x"/>
                                          </p:val>
                                        </p:tav>
                                      </p:tavLst>
                                    </p:anim>
                                    <p:anim calcmode="lin" valueType="num">
                                      <p:cBhvr>
                                        <p:cTn id="66"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fade">
                                      <p:cBhvr>
                                        <p:cTn id="71" dur="1000"/>
                                        <p:tgtEl>
                                          <p:spTgt spid="28"/>
                                        </p:tgtEl>
                                      </p:cBhvr>
                                    </p:animEffect>
                                    <p:anim calcmode="lin" valueType="num">
                                      <p:cBhvr>
                                        <p:cTn id="72" dur="500" fill="hold"/>
                                        <p:tgtEl>
                                          <p:spTgt spid="28"/>
                                        </p:tgtEl>
                                        <p:attrNameLst>
                                          <p:attrName>ppt_x</p:attrName>
                                        </p:attrNameLst>
                                      </p:cBhvr>
                                      <p:tavLst>
                                        <p:tav tm="0">
                                          <p:val>
                                            <p:strVal val="#ppt_x"/>
                                          </p:val>
                                        </p:tav>
                                        <p:tav tm="100000">
                                          <p:val>
                                            <p:strVal val="#ppt_x"/>
                                          </p:val>
                                        </p:tav>
                                      </p:tavLst>
                                    </p:anim>
                                    <p:anim calcmode="lin" valueType="num">
                                      <p:cBhvr>
                                        <p:cTn id="73"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1000"/>
                                        <p:tgtEl>
                                          <p:spTgt spid="34"/>
                                        </p:tgtEl>
                                      </p:cBhvr>
                                    </p:animEffect>
                                    <p:anim calcmode="lin" valueType="num">
                                      <p:cBhvr>
                                        <p:cTn id="79" dur="500" fill="hold"/>
                                        <p:tgtEl>
                                          <p:spTgt spid="34"/>
                                        </p:tgtEl>
                                        <p:attrNameLst>
                                          <p:attrName>ppt_x</p:attrName>
                                        </p:attrNameLst>
                                      </p:cBhvr>
                                      <p:tavLst>
                                        <p:tav tm="0">
                                          <p:val>
                                            <p:strVal val="#ppt_x"/>
                                          </p:val>
                                        </p:tav>
                                        <p:tav tm="100000">
                                          <p:val>
                                            <p:strVal val="#ppt_x"/>
                                          </p:val>
                                        </p:tav>
                                      </p:tavLst>
                                    </p:anim>
                                    <p:anim calcmode="lin" valueType="num">
                                      <p:cBhvr>
                                        <p:cTn id="80"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animEffect transition="in" filter="fade">
                                      <p:cBhvr>
                                        <p:cTn id="85" dur="1000"/>
                                        <p:tgtEl>
                                          <p:spTgt spid="31"/>
                                        </p:tgtEl>
                                      </p:cBhvr>
                                    </p:animEffect>
                                    <p:anim calcmode="lin" valueType="num">
                                      <p:cBhvr>
                                        <p:cTn id="86" dur="500" fill="hold"/>
                                        <p:tgtEl>
                                          <p:spTgt spid="31"/>
                                        </p:tgtEl>
                                        <p:attrNameLst>
                                          <p:attrName>ppt_x</p:attrName>
                                        </p:attrNameLst>
                                      </p:cBhvr>
                                      <p:tavLst>
                                        <p:tav tm="0">
                                          <p:val>
                                            <p:strVal val="#ppt_x"/>
                                          </p:val>
                                        </p:tav>
                                        <p:tav tm="100000">
                                          <p:val>
                                            <p:strVal val="#ppt_x"/>
                                          </p:val>
                                        </p:tav>
                                      </p:tavLst>
                                    </p:anim>
                                    <p:anim calcmode="lin" valueType="num">
                                      <p:cBhvr>
                                        <p:cTn id="87"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47107"/>
                                        </p:tgtEl>
                                        <p:attrNameLst>
                                          <p:attrName>style.visibility</p:attrName>
                                        </p:attrNameLst>
                                      </p:cBhvr>
                                      <p:to>
                                        <p:strVal val="visible"/>
                                      </p:to>
                                    </p:set>
                                    <p:animEffect transition="in" filter="blinds(horizontal)">
                                      <p:cBhvr>
                                        <p:cTn id="92" dur="500"/>
                                        <p:tgtEl>
                                          <p:spTgt spid="47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7" grpId="0" bldLvl="0" animBg="1"/>
      <p:bldP spid="10" grpId="0" bldLvl="0" animBg="1"/>
      <p:bldP spid="13" grpId="0" bldLvl="0" animBg="1"/>
      <p:bldP spid="16" grpId="0" bldLvl="0" animBg="1"/>
      <p:bldP spid="19" grpId="0" bldLvl="0" animBg="1"/>
      <p:bldP spid="22" grpId="0" bldLvl="0" animBg="1"/>
      <p:bldP spid="25" grpId="0" bldLvl="0" animBg="1"/>
      <p:bldP spid="28" grpId="0" bldLvl="0" animBg="1"/>
      <p:bldP spid="34" grpId="0" bldLvl="0" animBg="1"/>
      <p:bldP spid="31" grpId="0" bldLvl="0" animBg="1"/>
      <p:bldP spid="47107"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文本1"/>
          <p:cNvSpPr txBox="1"/>
          <p:nvPr/>
        </p:nvSpPr>
        <p:spPr>
          <a:xfrm>
            <a:off x="623570" y="-85725"/>
            <a:ext cx="17931130" cy="1268095"/>
          </a:xfrm>
          <a:prstGeom prst="rect">
            <a:avLst/>
          </a:prstGeom>
          <a:noFill/>
        </p:spPr>
        <p:txBody>
          <a:bodyPr anchor="b"/>
          <a:lstStyle/>
          <a:p>
            <a:pPr marL="0" algn="ctr">
              <a:lnSpc>
                <a:spcPts val="4700"/>
              </a:lnSpc>
            </a:pPr>
            <a:r>
              <a:rPr lang="zh-CN" altLang="en-US" sz="4400" b="1" i="0" dirty="0">
                <a:solidFill>
                  <a:srgbClr val="000000">
                    <a:alpha val="100000"/>
                  </a:srgbClr>
                </a:solidFill>
                <a:latin typeface="汉仪雪君体简" panose="02010600000101010101" charset="-122"/>
                <a:ea typeface="汉仪雪君体简" panose="02010600000101010101" charset="-122"/>
              </a:rPr>
              <a:t>第一段：奉命出使</a:t>
            </a:r>
            <a:endParaRPr lang="zh-CN" altLang="en-US" sz="4400" b="1"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1171703" y="1182593"/>
            <a:ext cx="15594075" cy="6144578"/>
          </a:xfrm>
          <a:prstGeom prst="rect">
            <a:avLst/>
          </a:prstGeom>
          <a:noFill/>
        </p:spPr>
        <p:txBody>
          <a:bodyPr anchor="t"/>
          <a:lstStyle/>
          <a:p>
            <a:pPr marL="0" algn="l">
              <a:lnSpc>
                <a:spcPts val="15100"/>
              </a:lnSpc>
            </a:pP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武帝</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嘉</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其</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义</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，乃遣武以中郎将使持</a:t>
            </a:r>
            <a:r>
              <a:rPr lang="zh-CN" altLang="en-US" sz="6000" b="0" i="0" dirty="0">
                <a:solidFill>
                  <a:schemeClr val="accent1">
                    <a:alpha val="100000"/>
                  </a:schemeClr>
                </a:solidFill>
                <a:latin typeface="方正FW筑紫A老明朝 简 E" panose="02000900000000000000" charset="-122"/>
                <a:ea typeface="方正FW筑紫A老明朝 简 E" panose="02000900000000000000" charset="-122"/>
              </a:rPr>
              <a:t>节</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送</a:t>
            </a:r>
            <a:r>
              <a:rPr lang="zh-CN" altLang="en-US" sz="4200" b="1" i="0" u="sng" dirty="0">
                <a:solidFill>
                  <a:srgbClr val="ED7D31">
                    <a:alpha val="100000"/>
                  </a:srgbClr>
                </a:solidFill>
                <a:latin typeface="方正FW筑紫A老明朝 简 E" panose="02000900000000000000" charset="-122"/>
                <a:ea typeface="方正FW筑紫A老明朝 简 E" panose="02000900000000000000" charset="-122"/>
              </a:rPr>
              <a:t>匈奴使留在汉者</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因厚赂</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单于，</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答</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其善意。武与副中郎将张胜及</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假吏</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常惠等募</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士斥候</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百余人俱。</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既</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至匈奴，</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置币遗[wèi]</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单于；单于</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益</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骄，非汉所望也。</a:t>
            </a:r>
            <a:endParaRPr lang="zh-CN" altLang="en-US" sz="42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nvGrpSpPr>
        <p:grpSpPr>
          <a:xfrm>
            <a:off x="1039676" y="1199549"/>
            <a:ext cx="1800225" cy="833342"/>
            <a:chOff x="0" y="12065"/>
            <a:chExt cx="1800225" cy="833342"/>
          </a:xfrm>
        </p:grpSpPr>
        <p:sp>
          <p:nvSpPr>
            <p:cNvPr id="6" name="形状2"/>
            <p:cNvSpPr txBox="1"/>
            <p:nvPr/>
          </p:nvSpPr>
          <p:spPr>
            <a:xfrm>
              <a:off x="0" y="87582"/>
              <a:ext cx="1800225" cy="757238"/>
            </a:xfrm>
            <a:prstGeom prst="wedgeRoundRectCallout">
              <a:avLst>
                <a:gd name="adj1" fmla="val 40642"/>
                <a:gd name="adj2" fmla="val 75452"/>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7" name="文本3"/>
            <p:cNvSpPr txBox="1"/>
            <p:nvPr/>
          </p:nvSpPr>
          <p:spPr>
            <a:xfrm>
              <a:off x="73795" y="12065"/>
              <a:ext cx="17262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赞许</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8" name="组合2"/>
          <p:cNvGrpSpPr/>
          <p:nvPr/>
        </p:nvGrpSpPr>
        <p:grpSpPr>
          <a:xfrm>
            <a:off x="3039924" y="1186214"/>
            <a:ext cx="3715770" cy="846090"/>
            <a:chOff x="0" y="-1270"/>
            <a:chExt cx="3715770" cy="846090"/>
          </a:xfrm>
        </p:grpSpPr>
        <p:sp>
          <p:nvSpPr>
            <p:cNvPr id="9" name="形状3"/>
            <p:cNvSpPr txBox="1"/>
            <p:nvPr/>
          </p:nvSpPr>
          <p:spPr>
            <a:xfrm>
              <a:off x="0" y="87582"/>
              <a:ext cx="3715271" cy="757238"/>
            </a:xfrm>
            <a:prstGeom prst="wedgeRoundRectCallout">
              <a:avLst>
                <a:gd name="adj1" fmla="val -34024"/>
                <a:gd name="adj2" fmla="val 77297"/>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10" name="文本4"/>
            <p:cNvSpPr txBox="1"/>
            <p:nvPr/>
          </p:nvSpPr>
          <p:spPr>
            <a:xfrm>
              <a:off x="74430" y="-1270"/>
              <a:ext cx="3641340"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做事合乎情理</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11" name="组合3"/>
          <p:cNvGrpSpPr/>
          <p:nvPr/>
        </p:nvGrpSpPr>
        <p:grpSpPr>
          <a:xfrm>
            <a:off x="10191750" y="1187484"/>
            <a:ext cx="2677976" cy="844820"/>
            <a:chOff x="0" y="0"/>
            <a:chExt cx="2677976" cy="844820"/>
          </a:xfrm>
        </p:grpSpPr>
        <p:sp>
          <p:nvSpPr>
            <p:cNvPr id="12" name="形状4"/>
            <p:cNvSpPr txBox="1"/>
            <p:nvPr/>
          </p:nvSpPr>
          <p:spPr>
            <a:xfrm>
              <a:off x="0" y="87582"/>
              <a:ext cx="2677976"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5"/>
            <p:cNvSpPr txBox="1"/>
            <p:nvPr/>
          </p:nvSpPr>
          <p:spPr>
            <a:xfrm>
              <a:off x="33155" y="0"/>
              <a:ext cx="2604045"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FFFF"/>
                  </a:highlight>
                  <a:latin typeface="方正FW筑紫A老明朝 简 E" panose="02000900000000000000" charset="-122"/>
                  <a:ea typeface="方正FW筑紫A老明朝 简 E" panose="02000900000000000000" charset="-122"/>
                </a:rPr>
                <a:t>定语后置</a:t>
              </a:r>
              <a:endParaRPr lang="zh-CN" altLang="en-US" sz="4200" b="0" i="0" dirty="0">
                <a:solidFill>
                  <a:srgbClr val="FFFFFF">
                    <a:alpha val="100000"/>
                  </a:srgbClr>
                </a:solidFill>
                <a:highlight>
                  <a:srgbClr val="00FFFF"/>
                </a:highlight>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14051718" y="1199549"/>
            <a:ext cx="1462222" cy="838470"/>
            <a:chOff x="0" y="6350"/>
            <a:chExt cx="1462222" cy="838470"/>
          </a:xfrm>
        </p:grpSpPr>
        <p:sp>
          <p:nvSpPr>
            <p:cNvPr id="15" name="形状5"/>
            <p:cNvSpPr txBox="1"/>
            <p:nvPr/>
          </p:nvSpPr>
          <p:spPr>
            <a:xfrm>
              <a:off x="0" y="87582"/>
              <a:ext cx="1461723" cy="757238"/>
            </a:xfrm>
            <a:prstGeom prst="wedgeRoundRectCallout">
              <a:avLst>
                <a:gd name="adj1" fmla="val 4098"/>
                <a:gd name="adj2" fmla="val 77297"/>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16" name="文本6"/>
            <p:cNvSpPr txBox="1"/>
            <p:nvPr/>
          </p:nvSpPr>
          <p:spPr>
            <a:xfrm>
              <a:off x="74430" y="6350"/>
              <a:ext cx="1387792"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趁机</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17" name="组合5"/>
          <p:cNvGrpSpPr/>
          <p:nvPr/>
        </p:nvGrpSpPr>
        <p:grpSpPr>
          <a:xfrm>
            <a:off x="15514247" y="1025527"/>
            <a:ext cx="2880995" cy="1185546"/>
            <a:chOff x="-93" y="443013"/>
            <a:chExt cx="3679179" cy="477819"/>
          </a:xfrm>
        </p:grpSpPr>
        <p:sp>
          <p:nvSpPr>
            <p:cNvPr id="18" name="形状6"/>
            <p:cNvSpPr txBox="1"/>
            <p:nvPr/>
          </p:nvSpPr>
          <p:spPr>
            <a:xfrm>
              <a:off x="-93" y="513191"/>
              <a:ext cx="3679179" cy="331683"/>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9" name="文本7"/>
            <p:cNvSpPr txBox="1"/>
            <p:nvPr/>
          </p:nvSpPr>
          <p:spPr>
            <a:xfrm>
              <a:off x="-93" y="443013"/>
              <a:ext cx="3605385" cy="477819"/>
            </a:xfrm>
            <a:prstGeom prst="rect">
              <a:avLst/>
            </a:prstGeom>
            <a:noFill/>
          </p:spPr>
          <p:txBody>
            <a:bodyPr anchor="ctr"/>
            <a:lstStyle/>
            <a:p>
              <a:pPr marL="0" algn="ctr">
                <a:lnSpc>
                  <a:spcPts val="5000"/>
                </a:lnSpc>
              </a:pPr>
              <a:r>
                <a:rPr lang="zh-CN" altLang="en-US" sz="3200" b="0" i="0" dirty="0">
                  <a:solidFill>
                    <a:srgbClr val="FFFFFF">
                      <a:alpha val="100000"/>
                    </a:srgbClr>
                  </a:solidFill>
                  <a:latin typeface="方正FW筑紫A老明朝 简 E" panose="02000900000000000000" charset="-122"/>
                  <a:ea typeface="方正FW筑紫A老明朝 简 E" panose="02000900000000000000" charset="-122"/>
                </a:rPr>
                <a:t>赠送丰厚礼物</a:t>
              </a:r>
              <a:endParaRPr lang="zh-CN" altLang="en-US" sz="3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0" name="组合6"/>
          <p:cNvGrpSpPr/>
          <p:nvPr/>
        </p:nvGrpSpPr>
        <p:grpSpPr>
          <a:xfrm>
            <a:off x="2506258" y="3257830"/>
            <a:ext cx="1800225" cy="844820"/>
            <a:chOff x="0" y="0"/>
            <a:chExt cx="1800225" cy="844820"/>
          </a:xfrm>
        </p:grpSpPr>
        <p:sp>
          <p:nvSpPr>
            <p:cNvPr id="21" name="形状7"/>
            <p:cNvSpPr txBox="1"/>
            <p:nvPr/>
          </p:nvSpPr>
          <p:spPr>
            <a:xfrm>
              <a:off x="0" y="87582"/>
              <a:ext cx="18002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2" name="文本8"/>
            <p:cNvSpPr txBox="1"/>
            <p:nvPr/>
          </p:nvSpPr>
          <p:spPr>
            <a:xfrm>
              <a:off x="33155" y="0"/>
              <a:ext cx="17262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回报</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3" name="组合7"/>
          <p:cNvGrpSpPr/>
          <p:nvPr/>
        </p:nvGrpSpPr>
        <p:grpSpPr>
          <a:xfrm>
            <a:off x="7212129" y="3118082"/>
            <a:ext cx="5381310" cy="839105"/>
            <a:chOff x="0" y="87582"/>
            <a:chExt cx="5381310" cy="839105"/>
          </a:xfrm>
        </p:grpSpPr>
        <p:sp>
          <p:nvSpPr>
            <p:cNvPr id="24" name="形状8"/>
            <p:cNvSpPr txBox="1"/>
            <p:nvPr/>
          </p:nvSpPr>
          <p:spPr>
            <a:xfrm>
              <a:off x="0" y="87582"/>
              <a:ext cx="5381310" cy="757238"/>
            </a:xfrm>
            <a:prstGeom prst="wedgeRoundRectCallout">
              <a:avLst>
                <a:gd name="adj1" fmla="val 18220"/>
                <a:gd name="adj2" fmla="val 99487"/>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25" name="文本9"/>
            <p:cNvSpPr txBox="1"/>
            <p:nvPr/>
          </p:nvSpPr>
          <p:spPr>
            <a:xfrm>
              <a:off x="73795" y="93345"/>
              <a:ext cx="5307379"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临时委任的使臣属官</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6" name="组合8"/>
          <p:cNvGrpSpPr/>
          <p:nvPr/>
        </p:nvGrpSpPr>
        <p:grpSpPr>
          <a:xfrm>
            <a:off x="13033419" y="3200591"/>
            <a:ext cx="1683729" cy="833390"/>
            <a:chOff x="0" y="87582"/>
            <a:chExt cx="1683729" cy="833390"/>
          </a:xfrm>
        </p:grpSpPr>
        <p:sp>
          <p:nvSpPr>
            <p:cNvPr id="27" name="形状9"/>
            <p:cNvSpPr txBox="1"/>
            <p:nvPr/>
          </p:nvSpPr>
          <p:spPr>
            <a:xfrm>
              <a:off x="0" y="87582"/>
              <a:ext cx="1683729" cy="757238"/>
            </a:xfrm>
            <a:prstGeom prst="wedgeRoundRectCallout">
              <a:avLst>
                <a:gd name="adj1" fmla="val -2558"/>
                <a:gd name="adj2" fmla="val 88423"/>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28" name="文本10"/>
            <p:cNvSpPr txBox="1"/>
            <p:nvPr/>
          </p:nvSpPr>
          <p:spPr>
            <a:xfrm>
              <a:off x="33155" y="87630"/>
              <a:ext cx="1609798"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士卒</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9" name="组合9"/>
          <p:cNvGrpSpPr/>
          <p:nvPr/>
        </p:nvGrpSpPr>
        <p:grpSpPr>
          <a:xfrm>
            <a:off x="14926778" y="3269854"/>
            <a:ext cx="2074182" cy="833342"/>
            <a:chOff x="0" y="12700"/>
            <a:chExt cx="2074182" cy="833342"/>
          </a:xfrm>
        </p:grpSpPr>
        <p:sp>
          <p:nvSpPr>
            <p:cNvPr id="30" name="形状10"/>
            <p:cNvSpPr txBox="1"/>
            <p:nvPr/>
          </p:nvSpPr>
          <p:spPr>
            <a:xfrm>
              <a:off x="0" y="87582"/>
              <a:ext cx="2074182" cy="757238"/>
            </a:xfrm>
            <a:prstGeom prst="wedgeRoundRectCallout">
              <a:avLst>
                <a:gd name="adj1" fmla="val -67411"/>
                <a:gd name="adj2" fmla="val 68045"/>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31" name="文本11"/>
            <p:cNvSpPr txBox="1"/>
            <p:nvPr/>
          </p:nvSpPr>
          <p:spPr>
            <a:xfrm>
              <a:off x="135" y="12700"/>
              <a:ext cx="20002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侦察兵</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2" name="组合10"/>
          <p:cNvGrpSpPr/>
          <p:nvPr/>
        </p:nvGrpSpPr>
        <p:grpSpPr>
          <a:xfrm>
            <a:off x="1422566" y="5139399"/>
            <a:ext cx="2463663" cy="833342"/>
            <a:chOff x="0" y="56515"/>
            <a:chExt cx="2463663" cy="833342"/>
          </a:xfrm>
        </p:grpSpPr>
        <p:sp>
          <p:nvSpPr>
            <p:cNvPr id="33" name="形状11"/>
            <p:cNvSpPr txBox="1"/>
            <p:nvPr/>
          </p:nvSpPr>
          <p:spPr>
            <a:xfrm>
              <a:off x="0" y="87582"/>
              <a:ext cx="2463663" cy="757238"/>
            </a:xfrm>
            <a:prstGeom prst="wedgeRoundRectCallout">
              <a:avLst>
                <a:gd name="adj1" fmla="val 16698"/>
                <a:gd name="adj2" fmla="val 71721"/>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34" name="文本12"/>
            <p:cNvSpPr txBox="1"/>
            <p:nvPr/>
          </p:nvSpPr>
          <p:spPr>
            <a:xfrm>
              <a:off x="33155" y="56515"/>
              <a:ext cx="2389732"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在…之后</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5" name="组合11"/>
          <p:cNvGrpSpPr/>
          <p:nvPr/>
        </p:nvGrpSpPr>
        <p:grpSpPr>
          <a:xfrm>
            <a:off x="4273599" y="5094314"/>
            <a:ext cx="2589804" cy="833342"/>
            <a:chOff x="0" y="22860"/>
            <a:chExt cx="2589804" cy="833342"/>
          </a:xfrm>
        </p:grpSpPr>
        <p:sp>
          <p:nvSpPr>
            <p:cNvPr id="36" name="形状12"/>
            <p:cNvSpPr txBox="1"/>
            <p:nvPr/>
          </p:nvSpPr>
          <p:spPr>
            <a:xfrm>
              <a:off x="0" y="87582"/>
              <a:ext cx="2589305" cy="757238"/>
            </a:xfrm>
            <a:prstGeom prst="wedgeRoundRectCallout">
              <a:avLst>
                <a:gd name="adj1" fmla="val 19204"/>
                <a:gd name="adj2" fmla="val 71721"/>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37" name="文本13"/>
            <p:cNvSpPr txBox="1"/>
            <p:nvPr/>
          </p:nvSpPr>
          <p:spPr>
            <a:xfrm>
              <a:off x="74430" y="22860"/>
              <a:ext cx="251537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备办财物</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8" name="组合12"/>
          <p:cNvGrpSpPr/>
          <p:nvPr/>
        </p:nvGrpSpPr>
        <p:grpSpPr>
          <a:xfrm>
            <a:off x="7036508" y="5060024"/>
            <a:ext cx="1060770" cy="844820"/>
            <a:chOff x="0" y="0"/>
            <a:chExt cx="1060770" cy="844820"/>
          </a:xfrm>
        </p:grpSpPr>
        <p:sp>
          <p:nvSpPr>
            <p:cNvPr id="39" name="形状13"/>
            <p:cNvSpPr txBox="1"/>
            <p:nvPr/>
          </p:nvSpPr>
          <p:spPr>
            <a:xfrm>
              <a:off x="0" y="87582"/>
              <a:ext cx="1060770"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0" name="文本14"/>
            <p:cNvSpPr txBox="1"/>
            <p:nvPr/>
          </p:nvSpPr>
          <p:spPr>
            <a:xfrm>
              <a:off x="33155" y="0"/>
              <a:ext cx="986839"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送</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1" name="组合13"/>
          <p:cNvGrpSpPr/>
          <p:nvPr/>
        </p:nvGrpSpPr>
        <p:grpSpPr>
          <a:xfrm>
            <a:off x="10833735" y="5071452"/>
            <a:ext cx="1800225" cy="844820"/>
            <a:chOff x="0" y="0"/>
            <a:chExt cx="1800225" cy="844820"/>
          </a:xfrm>
        </p:grpSpPr>
        <p:sp>
          <p:nvSpPr>
            <p:cNvPr id="42" name="形状14"/>
            <p:cNvSpPr txBox="1"/>
            <p:nvPr/>
          </p:nvSpPr>
          <p:spPr>
            <a:xfrm>
              <a:off x="0" y="87582"/>
              <a:ext cx="18002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3" name="文本15"/>
            <p:cNvSpPr txBox="1"/>
            <p:nvPr/>
          </p:nvSpPr>
          <p:spPr>
            <a:xfrm>
              <a:off x="33155" y="0"/>
              <a:ext cx="17262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渐渐</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
        <p:nvSpPr>
          <p:cNvPr id="47107" name="文本框 1"/>
          <p:cNvSpPr/>
          <p:nvPr/>
        </p:nvSpPr>
        <p:spPr>
          <a:xfrm>
            <a:off x="623570" y="7078345"/>
            <a:ext cx="16931005" cy="2453640"/>
          </a:xfrm>
          <a:prstGeom prst="rect">
            <a:avLst/>
          </a:prstGeom>
          <a:solidFill>
            <a:schemeClr val="accent4"/>
          </a:solid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736600" algn="just" defTabSz="914400" rtl="0" eaLnBrk="1" fontAlgn="base" latinLnBrk="0" hangingPunct="1">
              <a:lnSpc>
                <a:spcPct val="12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mn-cs"/>
                <a:sym typeface="微软雅黑" panose="020B0503020204020204" charset="-122"/>
              </a:rPr>
              <a:t>译文：汉武帝赞许他这种合乎情理的做法，就派苏武以中郎将的身份持节出使匈奴，护送留在汉朝的匈奴使者，并赠送单于丰厚的礼物，回报他的好意。苏武与副中郎将张胜以及临时委任的使臣属官常惠等招募士卒和侦察兵一百多人一同前往。到了匈奴后，置办了一些财物送给单于；单于渐渐倨傲起来，并不是汉朝所期望的。</a:t>
            </a:r>
            <a:endParaRPr kumimoji="0" lang="zh-CN" altLang="en-US" sz="3200" b="1" i="0" u="none" strike="noStrike" kern="1200" cap="none" spc="0" normalizeH="0" baseline="0" noProof="0" dirty="0">
              <a:ln>
                <a:noFill/>
              </a:ln>
              <a:solidFill>
                <a:srgbClr val="5E3B26"/>
              </a:solidFill>
              <a:effectLst/>
              <a:uLnTx/>
              <a:uFillTx/>
              <a:latin typeface="黑体" panose="02010609060101010101" charset="-122"/>
              <a:ea typeface="黑体" panose="02010609060101010101" charset="-122"/>
              <a:cs typeface="+mn-cs"/>
              <a:sym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500" fill="hold"/>
                                        <p:tgtEl>
                                          <p:spTgt spid="23"/>
                                        </p:tgtEl>
                                        <p:attrNameLst>
                                          <p:attrName>ppt_x</p:attrName>
                                        </p:attrNameLst>
                                      </p:cBhvr>
                                      <p:tavLst>
                                        <p:tav tm="0">
                                          <p:val>
                                            <p:strVal val="#ppt_x"/>
                                          </p:val>
                                        </p:tav>
                                        <p:tav tm="100000">
                                          <p:val>
                                            <p:strVal val="#ppt_x"/>
                                          </p:val>
                                        </p:tav>
                                      </p:tavLst>
                                    </p:anim>
                                    <p:anim calcmode="lin" valueType="num">
                                      <p:cBhvr>
                                        <p:cTn id="51"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500" fill="hold"/>
                                        <p:tgtEl>
                                          <p:spTgt spid="26"/>
                                        </p:tgtEl>
                                        <p:attrNameLst>
                                          <p:attrName>ppt_x</p:attrName>
                                        </p:attrNameLst>
                                      </p:cBhvr>
                                      <p:tavLst>
                                        <p:tav tm="0">
                                          <p:val>
                                            <p:strVal val="#ppt_x"/>
                                          </p:val>
                                        </p:tav>
                                        <p:tav tm="100000">
                                          <p:val>
                                            <p:strVal val="#ppt_x"/>
                                          </p:val>
                                        </p:tav>
                                      </p:tavLst>
                                    </p:anim>
                                    <p:anim calcmode="lin" valueType="num">
                                      <p:cBhvr>
                                        <p:cTn id="5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500" fill="hold"/>
                                        <p:tgtEl>
                                          <p:spTgt spid="29"/>
                                        </p:tgtEl>
                                        <p:attrNameLst>
                                          <p:attrName>ppt_x</p:attrName>
                                        </p:attrNameLst>
                                      </p:cBhvr>
                                      <p:tavLst>
                                        <p:tav tm="0">
                                          <p:val>
                                            <p:strVal val="#ppt_x"/>
                                          </p:val>
                                        </p:tav>
                                        <p:tav tm="100000">
                                          <p:val>
                                            <p:strVal val="#ppt_x"/>
                                          </p:val>
                                        </p:tav>
                                      </p:tavLst>
                                    </p:anim>
                                    <p:anim calcmode="lin" valueType="num">
                                      <p:cBhvr>
                                        <p:cTn id="65"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500" fill="hold"/>
                                        <p:tgtEl>
                                          <p:spTgt spid="32"/>
                                        </p:tgtEl>
                                        <p:attrNameLst>
                                          <p:attrName>ppt_x</p:attrName>
                                        </p:attrNameLst>
                                      </p:cBhvr>
                                      <p:tavLst>
                                        <p:tav tm="0">
                                          <p:val>
                                            <p:strVal val="#ppt_x"/>
                                          </p:val>
                                        </p:tav>
                                        <p:tav tm="100000">
                                          <p:val>
                                            <p:strVal val="#ppt_x"/>
                                          </p:val>
                                        </p:tav>
                                      </p:tavLst>
                                    </p:anim>
                                    <p:anim calcmode="lin" valueType="num">
                                      <p:cBhvr>
                                        <p:cTn id="72"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fade">
                                      <p:cBhvr>
                                        <p:cTn id="77" dur="1000"/>
                                        <p:tgtEl>
                                          <p:spTgt spid="35"/>
                                        </p:tgtEl>
                                      </p:cBhvr>
                                    </p:animEffect>
                                    <p:anim calcmode="lin" valueType="num">
                                      <p:cBhvr>
                                        <p:cTn id="78" dur="500" fill="hold"/>
                                        <p:tgtEl>
                                          <p:spTgt spid="35"/>
                                        </p:tgtEl>
                                        <p:attrNameLst>
                                          <p:attrName>ppt_x</p:attrName>
                                        </p:attrNameLst>
                                      </p:cBhvr>
                                      <p:tavLst>
                                        <p:tav tm="0">
                                          <p:val>
                                            <p:strVal val="#ppt_x"/>
                                          </p:val>
                                        </p:tav>
                                        <p:tav tm="100000">
                                          <p:val>
                                            <p:strVal val="#ppt_x"/>
                                          </p:val>
                                        </p:tav>
                                      </p:tavLst>
                                    </p:anim>
                                    <p:anim calcmode="lin" valueType="num">
                                      <p:cBhvr>
                                        <p:cTn id="79"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8"/>
                                        </p:tgtEl>
                                        <p:attrNameLst>
                                          <p:attrName>style.visibility</p:attrName>
                                        </p:attrNameLst>
                                      </p:cBhvr>
                                      <p:to>
                                        <p:strVal val="visible"/>
                                      </p:to>
                                    </p:set>
                                    <p:animEffect transition="in" filter="fade">
                                      <p:cBhvr>
                                        <p:cTn id="84" dur="1000"/>
                                        <p:tgtEl>
                                          <p:spTgt spid="38"/>
                                        </p:tgtEl>
                                      </p:cBhvr>
                                    </p:animEffect>
                                    <p:anim calcmode="lin" valueType="num">
                                      <p:cBhvr>
                                        <p:cTn id="85" dur="500" fill="hold"/>
                                        <p:tgtEl>
                                          <p:spTgt spid="38"/>
                                        </p:tgtEl>
                                        <p:attrNameLst>
                                          <p:attrName>ppt_x</p:attrName>
                                        </p:attrNameLst>
                                      </p:cBhvr>
                                      <p:tavLst>
                                        <p:tav tm="0">
                                          <p:val>
                                            <p:strVal val="#ppt_x"/>
                                          </p:val>
                                        </p:tav>
                                        <p:tav tm="100000">
                                          <p:val>
                                            <p:strVal val="#ppt_x"/>
                                          </p:val>
                                        </p:tav>
                                      </p:tavLst>
                                    </p:anim>
                                    <p:anim calcmode="lin" valueType="num">
                                      <p:cBhvr>
                                        <p:cTn id="86"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1"/>
                                        </p:tgtEl>
                                        <p:attrNameLst>
                                          <p:attrName>style.visibility</p:attrName>
                                        </p:attrNameLst>
                                      </p:cBhvr>
                                      <p:to>
                                        <p:strVal val="visible"/>
                                      </p:to>
                                    </p:set>
                                    <p:animEffect transition="in" filter="fade">
                                      <p:cBhvr>
                                        <p:cTn id="91" dur="1000"/>
                                        <p:tgtEl>
                                          <p:spTgt spid="41"/>
                                        </p:tgtEl>
                                      </p:cBhvr>
                                    </p:animEffect>
                                    <p:anim calcmode="lin" valueType="num">
                                      <p:cBhvr>
                                        <p:cTn id="92" dur="500" fill="hold"/>
                                        <p:tgtEl>
                                          <p:spTgt spid="41"/>
                                        </p:tgtEl>
                                        <p:attrNameLst>
                                          <p:attrName>ppt_x</p:attrName>
                                        </p:attrNameLst>
                                      </p:cBhvr>
                                      <p:tavLst>
                                        <p:tav tm="0">
                                          <p:val>
                                            <p:strVal val="#ppt_x"/>
                                          </p:val>
                                        </p:tav>
                                        <p:tav tm="100000">
                                          <p:val>
                                            <p:strVal val="#ppt_x"/>
                                          </p:val>
                                        </p:tav>
                                      </p:tavLst>
                                    </p:anim>
                                    <p:anim calcmode="lin" valueType="num">
                                      <p:cBhvr>
                                        <p:cTn id="93"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47107"/>
                                        </p:tgtEl>
                                        <p:attrNameLst>
                                          <p:attrName>style.visibility</p:attrName>
                                        </p:attrNameLst>
                                      </p:cBhvr>
                                      <p:to>
                                        <p:strVal val="visible"/>
                                      </p:to>
                                    </p:set>
                                    <p:animEffect transition="in" filter="fade">
                                      <p:cBhvr>
                                        <p:cTn id="98" dur="500"/>
                                        <p:tgtEl>
                                          <p:spTgt spid="47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11" grpId="0" bldLvl="0" animBg="1"/>
      <p:bldP spid="14" grpId="0" bldLvl="0" animBg="1"/>
      <p:bldP spid="17" grpId="0" bldLvl="0" animBg="1"/>
      <p:bldP spid="20" grpId="0" bldLvl="0" animBg="1"/>
      <p:bldP spid="23" grpId="0" bldLvl="0" animBg="1"/>
      <p:bldP spid="26" grpId="0" bldLvl="0" animBg="1"/>
      <p:bldP spid="29" grpId="0" bldLvl="0" animBg="1"/>
      <p:bldP spid="32" grpId="0" bldLvl="0" animBg="1"/>
      <p:bldP spid="35" grpId="0" bldLvl="0" animBg="1"/>
      <p:bldP spid="38" grpId="0" bldLvl="0" animBg="1"/>
      <p:bldP spid="41" grpId="0" bldLvl="0" animBg="1"/>
      <p:bldP spid="4710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946785" y="475298"/>
            <a:ext cx="4812983" cy="1004570"/>
          </a:xfrm>
          <a:prstGeom prst="rect">
            <a:avLst/>
          </a:prstGeom>
          <a:noFill/>
        </p:spPr>
        <p:txBody>
          <a:bodyPr wrap="square" rtlCol="0">
            <a:spAutoFit/>
          </a:bodyPr>
          <a:lstStyle/>
          <a:p>
            <a:pPr algn="l" defTabSz="1371600">
              <a:lnSpc>
                <a:spcPct val="90000"/>
              </a:lnSpc>
              <a:buClrTx/>
              <a:buSzTx/>
              <a:buFontTx/>
            </a:pPr>
            <a:r>
              <a:rPr lang="zh-CN" altLang="en-US" sz="6600" b="1">
                <a:latin typeface="微软雅黑" panose="020B0503020204020204" charset="-122"/>
                <a:ea typeface="微软雅黑" panose="020B0503020204020204" charset="-122"/>
                <a:cs typeface="+mj-cs"/>
              </a:rPr>
              <a:t>知识补充</a:t>
            </a:r>
            <a:endParaRPr lang="zh-CN" altLang="en-US" sz="6600" b="1">
              <a:latin typeface="微软雅黑" panose="020B0503020204020204" charset="-122"/>
              <a:ea typeface="微软雅黑" panose="020B0503020204020204" charset="-122"/>
              <a:cs typeface="+mj-cs"/>
            </a:endParaRPr>
          </a:p>
        </p:txBody>
      </p:sp>
      <p:sp>
        <p:nvSpPr>
          <p:cNvPr id="2" name="文本框 1"/>
          <p:cNvSpPr txBox="1"/>
          <p:nvPr>
            <p:custDataLst>
              <p:tags r:id="rId2"/>
            </p:custDataLst>
          </p:nvPr>
        </p:nvSpPr>
        <p:spPr>
          <a:xfrm>
            <a:off x="11013440" y="1480185"/>
            <a:ext cx="6880225" cy="2416810"/>
          </a:xfrm>
          <a:prstGeom prst="rect">
            <a:avLst/>
          </a:prstGeom>
          <a:noFill/>
        </p:spPr>
        <p:txBody>
          <a:bodyPr wrap="square" rtlCol="0" anchor="t">
            <a:spAutoFit/>
          </a:bodyPr>
          <a:lstStyle/>
          <a:p>
            <a:pPr marL="0" lvl="0" indent="0" algn="l">
              <a:lnSpc>
                <a:spcPct val="120000"/>
              </a:lnSpc>
              <a:spcBef>
                <a:spcPct val="0"/>
              </a:spcBef>
              <a:spcAft>
                <a:spcPts val="800"/>
              </a:spcAft>
              <a:buSzTx/>
            </a:pPr>
            <a:r>
              <a:rPr lang="zh-CN" altLang="en-US" sz="4200" b="1" spc="140">
                <a:effectLst>
                  <a:outerShdw blurRad="38100" dist="19050" dir="2700000" algn="tl" rotWithShape="0">
                    <a:schemeClr val="dk1">
                      <a:alpha val="40000"/>
                    </a:schemeClr>
                  </a:outerShdw>
                </a:effectLst>
                <a:highlight>
                  <a:srgbClr val="FFFF00"/>
                </a:highlight>
                <a:latin typeface="微软雅黑" panose="020B0503020204020204" charset="-122"/>
                <a:ea typeface="微软雅黑" panose="020B0503020204020204" charset="-122"/>
                <a:cs typeface="微软雅黑" panose="020B0503020204020204" charset="-122"/>
                <a:sym typeface="+mn-ea"/>
              </a:rPr>
              <a:t>使臣所持信物，以竹为杆，柄长八尺，栓上旄牛尾，共三层，故又称“旄节”。</a:t>
            </a:r>
            <a:endParaRPr lang="zh-CN" altLang="en-US" sz="4200" b="1" spc="140">
              <a:effectLst>
                <a:outerShdw blurRad="38100" dist="19050" dir="2700000" algn="tl" rotWithShape="0">
                  <a:schemeClr val="dk1">
                    <a:alpha val="40000"/>
                  </a:schemeClr>
                </a:outerShdw>
              </a:effectLst>
              <a:highlight>
                <a:srgbClr val="FFFF00"/>
              </a:highlight>
              <a:latin typeface="微软雅黑" panose="020B0503020204020204" charset="-122"/>
              <a:ea typeface="微软雅黑" panose="020B0503020204020204" charset="-122"/>
              <a:cs typeface="微软雅黑" panose="020B0503020204020204" charset="-122"/>
              <a:sym typeface="+mn-ea"/>
            </a:endParaRPr>
          </a:p>
        </p:txBody>
      </p:sp>
      <p:sp>
        <p:nvSpPr>
          <p:cNvPr id="11" name="Title 6"/>
          <p:cNvSpPr txBox="1"/>
          <p:nvPr>
            <p:custDataLst>
              <p:tags r:id="rId3"/>
            </p:custDataLst>
          </p:nvPr>
        </p:nvSpPr>
        <p:spPr>
          <a:xfrm>
            <a:off x="13261340" y="4332605"/>
            <a:ext cx="2384108" cy="1621155"/>
          </a:xfrm>
          <a:prstGeom prst="rect">
            <a:avLst/>
          </a:prstGeom>
          <a:noFill/>
          <a:ln w="3175">
            <a:noFill/>
            <a:prstDash val="dash"/>
          </a:ln>
        </p:spPr>
        <p:txBody>
          <a:bodyPr wrap="square" lIns="95250" tIns="38100" rIns="95250" bIns="38100" anchor="b"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00000"/>
              </a:lnSpc>
              <a:spcBef>
                <a:spcPct val="0"/>
              </a:spcBef>
              <a:spcAft>
                <a:spcPct val="0"/>
              </a:spcAft>
              <a:buSzTx/>
              <a:buFontTx/>
              <a:buNone/>
            </a:pPr>
            <a:r>
              <a:rPr kumimoji="0" lang="zh-CN" altLang="en-US" sz="9000" b="1" i="0" spc="220" noProof="0">
                <a:ln w="3175">
                  <a:noFill/>
                  <a:prstDash val="dash"/>
                </a:ln>
                <a:solidFill>
                  <a:srgbClr val="FF0000"/>
                </a:solidFill>
                <a:effectLst/>
                <a:latin typeface="微软雅黑" panose="020B0503020204020204" charset="-122"/>
                <a:ea typeface="微软雅黑" panose="020B0503020204020204" charset="-122"/>
                <a:cs typeface="微软雅黑" panose="020B0503020204020204" charset="-122"/>
              </a:rPr>
              <a:t>节：</a:t>
            </a:r>
            <a:endParaRPr kumimoji="0" lang="zh-CN" altLang="en-US" sz="9000" b="1" i="0" spc="220" noProof="0">
              <a:ln w="3175">
                <a:noFill/>
                <a:prstDash val="dash"/>
              </a:ln>
              <a:solidFill>
                <a:srgbClr val="FF0000"/>
              </a:solidFill>
              <a:effectLst/>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custDataLst>
              <p:tags r:id="rId4"/>
            </p:custDataLst>
          </p:nvPr>
        </p:nvSpPr>
        <p:spPr>
          <a:xfrm>
            <a:off x="217805" y="1677670"/>
            <a:ext cx="9803130" cy="7200900"/>
          </a:xfrm>
          <a:prstGeom prst="rect">
            <a:avLst/>
          </a:prstGeom>
          <a:ln w="12700">
            <a:solidFill>
              <a:schemeClr val="tx1"/>
            </a:solidFill>
          </a:ln>
        </p:spPr>
        <p:txBody>
          <a:bodyPr wrap="square">
            <a:spAutoFit/>
          </a:bodyPr>
          <a:lstStyle/>
          <a:p>
            <a:r>
              <a:rPr lang="zh-CN" altLang="en-US" sz="4200">
                <a:solidFill>
                  <a:schemeClr val="tx1"/>
                </a:solidFill>
                <a:latin typeface="黑体" panose="02010609060101010101" charset="-122"/>
                <a:ea typeface="黑体" panose="02010609060101010101" charset="-122"/>
              </a:rPr>
              <a:t>张骞，汉中人也，建元中为郎。时匈奴降者言匈奴破月氏王，以其头为饮器，月氏遁而怨匈奴，无与共击之。汉方欲事灭胡，闻此言，欲通使，道必更匈奴中，乃募能使者。骞以郎应募，使月氏，与堂邑氏奴甘父俱出陇西。径匈奴，匈奴得之，传诣单于。单于留骞十余岁，予妻，有子，</a:t>
            </a:r>
            <a:r>
              <a:rPr lang="zh-CN" altLang="en-US" sz="4200">
                <a:solidFill>
                  <a:schemeClr val="tx1"/>
                </a:solidFill>
                <a:highlight>
                  <a:srgbClr val="FFFF00"/>
                </a:highlight>
                <a:latin typeface="黑体" panose="02010609060101010101" charset="-122"/>
                <a:ea typeface="黑体" panose="02010609060101010101" charset="-122"/>
              </a:rPr>
              <a:t>然骞持</a:t>
            </a:r>
            <a:r>
              <a:rPr lang="zh-CN" altLang="en-US" sz="4200">
                <a:solidFill>
                  <a:srgbClr val="FF0000"/>
                </a:solidFill>
                <a:highlight>
                  <a:srgbClr val="FFFF00"/>
                </a:highlight>
                <a:latin typeface="黑体" panose="02010609060101010101" charset="-122"/>
                <a:ea typeface="黑体" panose="02010609060101010101" charset="-122"/>
              </a:rPr>
              <a:t>汉节</a:t>
            </a:r>
            <a:r>
              <a:rPr lang="zh-CN" altLang="en-US" sz="4200">
                <a:solidFill>
                  <a:schemeClr val="tx1"/>
                </a:solidFill>
                <a:highlight>
                  <a:srgbClr val="FFFF00"/>
                </a:highlight>
                <a:latin typeface="黑体" panose="02010609060101010101" charset="-122"/>
                <a:ea typeface="黑体" panose="02010609060101010101" charset="-122"/>
              </a:rPr>
              <a:t>不失</a:t>
            </a:r>
            <a:r>
              <a:rPr lang="zh-CN" altLang="en-US" sz="4200">
                <a:solidFill>
                  <a:schemeClr val="tx1"/>
                </a:solidFill>
                <a:latin typeface="黑体" panose="02010609060101010101" charset="-122"/>
                <a:ea typeface="黑体" panose="02010609060101010101" charset="-122"/>
              </a:rPr>
              <a:t>。</a:t>
            </a:r>
            <a:r>
              <a:rPr lang="zh-CN" altLang="en-US" sz="4200" u="sng">
                <a:solidFill>
                  <a:schemeClr val="tx1"/>
                </a:solidFill>
                <a:latin typeface="黑体" panose="02010609060101010101" charset="-122"/>
                <a:ea typeface="黑体" panose="02010609060101010101" charset="-122"/>
              </a:rPr>
              <a:t>骞为人强力，宽大信人，蛮夷</a:t>
            </a:r>
            <a:r>
              <a:rPr lang="zh-CN" altLang="en-US" sz="4200">
                <a:solidFill>
                  <a:schemeClr val="tx1"/>
                </a:solidFill>
                <a:latin typeface="黑体" panose="02010609060101010101" charset="-122"/>
                <a:ea typeface="黑体" panose="02010609060101010101" charset="-122"/>
              </a:rPr>
              <a:t>爱</a:t>
            </a:r>
            <a:r>
              <a:rPr lang="zh-CN" altLang="en-US" sz="4200" u="sng">
                <a:solidFill>
                  <a:schemeClr val="tx1"/>
                </a:solidFill>
                <a:latin typeface="黑体" panose="02010609060101010101" charset="-122"/>
                <a:ea typeface="黑体" panose="02010609060101010101" charset="-122"/>
              </a:rPr>
              <a:t>之</a:t>
            </a:r>
            <a:r>
              <a:rPr lang="zh-CN" altLang="en-US" sz="4200">
                <a:solidFill>
                  <a:schemeClr val="tx1"/>
                </a:solidFill>
                <a:latin typeface="黑体" panose="02010609060101010101" charset="-122"/>
                <a:ea typeface="黑体" panose="02010609060101010101" charset="-122"/>
              </a:rPr>
              <a:t>。单于死，国内乱，骞与胡妻及甘父俱亡归汉。</a:t>
            </a:r>
            <a:r>
              <a:rPr lang="zh-CN" altLang="en-US" sz="4200" u="sng">
                <a:solidFill>
                  <a:schemeClr val="tx1"/>
                </a:solidFill>
                <a:latin typeface="黑体" panose="02010609060101010101" charset="-122"/>
                <a:ea typeface="黑体" panose="02010609060101010101" charset="-122"/>
              </a:rPr>
              <a:t>骞行时百余人，去十三岁，唯二人得还</a:t>
            </a:r>
            <a:r>
              <a:rPr lang="zh-CN" altLang="en-US" sz="4200">
                <a:solidFill>
                  <a:schemeClr val="tx1"/>
                </a:solidFill>
                <a:latin typeface="黑体" panose="02010609060101010101" charset="-122"/>
                <a:ea typeface="黑体" panose="02010609060101010101" charset="-122"/>
              </a:rPr>
              <a:t>。</a:t>
            </a:r>
            <a:endParaRPr lang="zh-CN" altLang="en-US" sz="4200">
              <a:solidFill>
                <a:schemeClr val="tx1"/>
              </a:solidFill>
              <a:latin typeface="黑体" panose="02010609060101010101" charset="-122"/>
              <a:ea typeface="黑体" panose="02010609060101010101" charset="-122"/>
            </a:endParaRPr>
          </a:p>
        </p:txBody>
      </p:sp>
      <p:sp>
        <p:nvSpPr>
          <p:cNvPr id="4" name="文本框 3"/>
          <p:cNvSpPr txBox="1"/>
          <p:nvPr>
            <p:custDataLst>
              <p:tags r:id="rId5"/>
            </p:custDataLst>
          </p:nvPr>
        </p:nvSpPr>
        <p:spPr>
          <a:xfrm>
            <a:off x="11013440" y="6216650"/>
            <a:ext cx="6497955" cy="3438525"/>
          </a:xfrm>
          <a:prstGeom prst="rect">
            <a:avLst/>
          </a:prstGeom>
        </p:spPr>
        <p:txBody>
          <a:bodyPr wrap="square">
            <a:noAutofit/>
          </a:bodyPr>
          <a:lstStyle/>
          <a:p>
            <a:r>
              <a:rPr lang="zh-CN" altLang="en-US" sz="5400" b="1">
                <a:highlight>
                  <a:srgbClr val="FFFF00"/>
                </a:highlight>
                <a:latin typeface="黑体" panose="02010609060101010101" charset="-122"/>
                <a:ea typeface="黑体" panose="02010609060101010101" charset="-122"/>
              </a:rPr>
              <a:t>汉节是古代中国使臣出使时的重要凭证和象征，代表着皇帝和国家的权威和利益。</a:t>
            </a:r>
            <a:endParaRPr lang="zh-CN" altLang="en-US" sz="5400" b="1">
              <a:highlight>
                <a:srgbClr val="FFFF00"/>
              </a:highlight>
              <a:latin typeface="黑体" panose="02010609060101010101" charset="-122"/>
              <a:ea typeface="黑体" panose="02010609060101010101" charset="-122"/>
            </a:endParaRP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diamond(in)">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p:bldP spid="2" grpId="0"/>
      <p:bldP spid="2"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59715" y="173355"/>
            <a:ext cx="8716645" cy="9940290"/>
          </a:xfrm>
          <a:prstGeom prst="rect">
            <a:avLst/>
          </a:prstGeom>
          <a:noFill/>
          <a:ln w="19050">
            <a:solidFill>
              <a:schemeClr val="tx1"/>
            </a:solidFill>
          </a:ln>
        </p:spPr>
        <p:txBody>
          <a:bodyPr wrap="square" rtlCol="0" anchor="t">
            <a:spAutoFit/>
          </a:bodyPr>
          <a:p>
            <a:r>
              <a:rPr lang="zh-CN" altLang="en-US" sz="4000" b="1" dirty="0">
                <a:solidFill>
                  <a:srgbClr val="FF0000">
                    <a:alpha val="100000"/>
                  </a:srgbClr>
                </a:solidFill>
                <a:latin typeface="黑体" panose="02010609060101010101" charset="-122"/>
                <a:ea typeface="黑体" panose="02010609060101010101" charset="-122"/>
                <a:cs typeface="黑体" panose="02010609060101010101" charset="-122"/>
                <a:sym typeface="+mn-ea"/>
              </a:rPr>
              <a:t>武，字子卿。少以父</a:t>
            </a:r>
            <a:r>
              <a:rPr lang="zh-CN" altLang="en-US" sz="4000" b="1" u="sng" dirty="0">
                <a:solidFill>
                  <a:srgbClr val="FF0000">
                    <a:alpha val="100000"/>
                  </a:srgbClr>
                </a:solidFill>
                <a:latin typeface="黑体" panose="02010609060101010101" charset="-122"/>
                <a:ea typeface="黑体" panose="02010609060101010101" charset="-122"/>
                <a:cs typeface="黑体" panose="02010609060101010101" charset="-122"/>
                <a:sym typeface="+mn-ea"/>
              </a:rPr>
              <a:t>任</a:t>
            </a:r>
            <a:r>
              <a:rPr lang="zh-CN" altLang="en-US" sz="4000" b="1" dirty="0">
                <a:solidFill>
                  <a:srgbClr val="FF0000">
                    <a:alpha val="100000"/>
                  </a:srgbClr>
                </a:solidFill>
                <a:latin typeface="黑体" panose="02010609060101010101" charset="-122"/>
                <a:ea typeface="黑体" panose="02010609060101010101" charset="-122"/>
                <a:cs typeface="黑体" panose="02010609060101010101" charset="-122"/>
                <a:sym typeface="+mn-ea"/>
              </a:rPr>
              <a:t>，兄弟并为郎。稍迁至栘[yí]中厩监。</a:t>
            </a:r>
            <a:endParaRPr lang="zh-CN" altLang="en-US" sz="4000" b="1" dirty="0">
              <a:solidFill>
                <a:srgbClr val="FF0000">
                  <a:alpha val="100000"/>
                </a:srgbClr>
              </a:solidFill>
              <a:latin typeface="黑体" panose="02010609060101010101" charset="-122"/>
              <a:ea typeface="黑体" panose="02010609060101010101" charset="-122"/>
              <a:cs typeface="黑体" panose="02010609060101010101" charset="-122"/>
              <a:sym typeface="+mn-ea"/>
            </a:endParaRPr>
          </a:p>
          <a:p>
            <a:endParaRPr lang="zh-CN" altLang="en-US" sz="4000" b="1"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a:p>
            <a:r>
              <a:rPr lang="zh-CN" altLang="en-US" sz="4000" b="1" dirty="0">
                <a:solidFill>
                  <a:srgbClr val="FF0000">
                    <a:alpha val="100000"/>
                  </a:srgbClr>
                </a:solidFill>
                <a:latin typeface="黑体" panose="02010609060101010101" charset="-122"/>
                <a:ea typeface="黑体" panose="02010609060101010101" charset="-122"/>
                <a:cs typeface="黑体" panose="02010609060101010101" charset="-122"/>
                <a:sym typeface="+mn-ea"/>
              </a:rPr>
              <a:t>时</a:t>
            </a:r>
            <a:r>
              <a:rPr lang="zh-CN" altLang="en-US" sz="40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汉连伐胡，数通使相窥观。匈奴留汉使郭吉、路充国等前后十余辈，匈奴使来，汉亦留之以相当。天汉元年，且鞮[jū dī]侯单[chán]于初立，恐汉袭之，乃曰：“</a:t>
            </a:r>
            <a:r>
              <a:rPr lang="zh-CN" altLang="en-US" sz="4000" b="1"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汉天子我丈人行也</a:t>
            </a:r>
            <a:r>
              <a:rPr lang="zh-CN" altLang="en-US" sz="40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。”尽归汉使路充国等。</a:t>
            </a:r>
            <a:endParaRPr lang="zh-CN" altLang="en-US" sz="4000" b="1"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a:p>
            <a:endParaRPr lang="zh-CN" altLang="en-US" sz="4000" b="1"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a:p>
            <a:r>
              <a:rPr lang="zh-CN" altLang="en-US" sz="40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武帝嘉其义，乃遣武以中郎将使持节</a:t>
            </a:r>
            <a:r>
              <a:rPr lang="zh-CN" altLang="en-US" sz="4000" b="1" dirty="0">
                <a:solidFill>
                  <a:srgbClr val="FF0000">
                    <a:alpha val="100000"/>
                  </a:srgbClr>
                </a:solidFill>
                <a:latin typeface="黑体" panose="02010609060101010101" charset="-122"/>
                <a:ea typeface="黑体" panose="02010609060101010101" charset="-122"/>
                <a:cs typeface="黑体" panose="02010609060101010101" charset="-122"/>
                <a:sym typeface="+mn-ea"/>
              </a:rPr>
              <a:t>送</a:t>
            </a:r>
            <a:r>
              <a:rPr lang="zh-CN" altLang="en-US" sz="4000" b="1" u="sng" dirty="0">
                <a:solidFill>
                  <a:srgbClr val="FF0000">
                    <a:alpha val="100000"/>
                  </a:srgbClr>
                </a:solidFill>
                <a:latin typeface="黑体" panose="02010609060101010101" charset="-122"/>
                <a:ea typeface="黑体" panose="02010609060101010101" charset="-122"/>
                <a:cs typeface="黑体" panose="02010609060101010101" charset="-122"/>
                <a:sym typeface="+mn-ea"/>
              </a:rPr>
              <a:t>匈奴使留在汉者</a:t>
            </a:r>
            <a:r>
              <a:rPr lang="zh-CN" altLang="en-US" sz="4000" b="1" dirty="0">
                <a:solidFill>
                  <a:srgbClr val="FF0000">
                    <a:alpha val="100000"/>
                  </a:srgbClr>
                </a:solidFill>
                <a:latin typeface="黑体" panose="02010609060101010101" charset="-122"/>
                <a:ea typeface="黑体" panose="02010609060101010101" charset="-122"/>
                <a:cs typeface="黑体" panose="02010609060101010101" charset="-122"/>
                <a:sym typeface="+mn-ea"/>
              </a:rPr>
              <a:t>，</a:t>
            </a:r>
            <a:r>
              <a:rPr lang="zh-CN" altLang="en-US" sz="40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因厚赂单于，</a:t>
            </a:r>
            <a:r>
              <a:rPr lang="zh-CN" altLang="en-US" sz="4000" b="1" dirty="0">
                <a:solidFill>
                  <a:srgbClr val="FF0000">
                    <a:alpha val="100000"/>
                  </a:srgbClr>
                </a:solidFill>
                <a:latin typeface="黑体" panose="02010609060101010101" charset="-122"/>
                <a:ea typeface="黑体" panose="02010609060101010101" charset="-122"/>
                <a:cs typeface="黑体" panose="02010609060101010101" charset="-122"/>
                <a:sym typeface="+mn-ea"/>
              </a:rPr>
              <a:t>答其善意。</a:t>
            </a:r>
            <a:r>
              <a:rPr lang="zh-CN" altLang="en-US" sz="40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武与副中郎将张胜及假吏常惠等募士斥候百余人俱。既至匈奴，置币遗[wèi]单于；单于益骄，非汉所望也。</a:t>
            </a:r>
            <a:endParaRPr lang="zh-CN" altLang="en-US" sz="4000" b="1"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p:txBody>
      </p:sp>
      <p:sp>
        <p:nvSpPr>
          <p:cNvPr id="5" name="文本3"/>
          <p:cNvSpPr txBox="1"/>
          <p:nvPr/>
        </p:nvSpPr>
        <p:spPr>
          <a:xfrm>
            <a:off x="10156190" y="2284095"/>
            <a:ext cx="6978650" cy="5532120"/>
          </a:xfrm>
          <a:prstGeom prst="rect">
            <a:avLst/>
          </a:prstGeom>
          <a:noFill/>
          <a:ln w="19050">
            <a:solidFill>
              <a:schemeClr val="tx1"/>
            </a:solidFill>
          </a:ln>
        </p:spPr>
        <p:txBody>
          <a:bodyPr anchor="t"/>
          <a:lstStyle/>
          <a:p>
            <a:pPr marL="0" algn="l">
              <a:buClrTx/>
              <a:buSzTx/>
              <a:buFontTx/>
            </a:pPr>
            <a:r>
              <a:rPr lang="zh-CN" altLang="en-US" sz="7200" dirty="0">
                <a:solidFill>
                  <a:srgbClr val="000000">
                    <a:alpha val="100000"/>
                  </a:srgbClr>
                </a:solidFill>
                <a:latin typeface="华文新魏" panose="02010800040101010101" charset="-122"/>
                <a:ea typeface="华文新魏" panose="02010800040101010101" charset="-122"/>
              </a:rPr>
              <a:t>采用传记的手法，简介苏武家世、身份及其出使匈奴的背景、原因和目的。</a:t>
            </a:r>
            <a:endParaRPr lang="zh-CN" altLang="en-US" sz="7200" dirty="0">
              <a:solidFill>
                <a:srgbClr val="000000">
                  <a:alpha val="100000"/>
                </a:srgbClr>
              </a:solidFill>
              <a:latin typeface="华文新魏" panose="02010800040101010101" charset="-122"/>
              <a:ea typeface="华文新魏" panose="02010800040101010101" charset="-122"/>
            </a:endParaRPr>
          </a:p>
          <a:p>
            <a:pPr marL="0" algn="l"/>
            <a:endParaRPr lang="zh-CN" altLang="en-US" sz="7200" dirty="0">
              <a:solidFill>
                <a:srgbClr val="000000">
                  <a:alpha val="100000"/>
                </a:srgbClr>
              </a:solidFill>
              <a:latin typeface="华文新魏" panose="02010800040101010101" charset="-122"/>
              <a:ea typeface="华文新魏" panose="02010800040101010101" charset="-122"/>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815975" y="389255"/>
            <a:ext cx="6871335" cy="9509125"/>
          </a:xfrm>
          <a:prstGeom prst="rect">
            <a:avLst/>
          </a:prstGeom>
          <a:noFill/>
          <a:ln w="19050">
            <a:solidFill>
              <a:schemeClr val="tx1"/>
            </a:solidFill>
          </a:ln>
        </p:spPr>
        <p:txBody>
          <a:bodyPr wrap="square" rtlCol="0" anchor="t">
            <a:spAutoFit/>
          </a:bodyPr>
          <a:p>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武，字子卿。少以父</a:t>
            </a:r>
            <a:r>
              <a:rPr lang="zh-CN" altLang="en-US" sz="3600" b="1"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任</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，兄弟并为郎。稍迁至栘[yí]中厩监。</a:t>
            </a:r>
            <a:endPar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a:p>
            <a:endPar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a:p>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时汉连伐胡，数通使相窥观。</a:t>
            </a:r>
            <a:r>
              <a:rPr lang="zh-CN" altLang="en-US" sz="3600" b="1" dirty="0">
                <a:solidFill>
                  <a:srgbClr val="00B0F0">
                    <a:alpha val="100000"/>
                  </a:srgbClr>
                </a:solidFill>
                <a:latin typeface="黑体" panose="02010609060101010101" charset="-122"/>
                <a:ea typeface="黑体" panose="02010609060101010101" charset="-122"/>
                <a:cs typeface="黑体" panose="02010609060101010101" charset="-122"/>
                <a:sym typeface="+mn-ea"/>
              </a:rPr>
              <a:t>匈奴</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留汉使郭吉、路充国等前后十余辈，匈奴使来，汉亦留之以相当。天汉元年，且鞮[jū dī]侯单[chán]于</a:t>
            </a:r>
            <a:r>
              <a:rPr lang="zh-CN" altLang="en-US" sz="3600" b="1" dirty="0">
                <a:solidFill>
                  <a:srgbClr val="FF0000">
                    <a:alpha val="100000"/>
                  </a:srgbClr>
                </a:solidFill>
                <a:latin typeface="黑体" panose="02010609060101010101" charset="-122"/>
                <a:ea typeface="黑体" panose="02010609060101010101" charset="-122"/>
                <a:cs typeface="黑体" panose="02010609060101010101" charset="-122"/>
                <a:sym typeface="+mn-ea"/>
              </a:rPr>
              <a:t>初立</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a:t>
            </a:r>
            <a:r>
              <a:rPr lang="zh-CN" altLang="en-US" sz="3600" b="1" dirty="0">
                <a:solidFill>
                  <a:srgbClr val="FF0000">
                    <a:alpha val="100000"/>
                  </a:srgbClr>
                </a:solidFill>
                <a:latin typeface="黑体" panose="02010609060101010101" charset="-122"/>
                <a:ea typeface="黑体" panose="02010609060101010101" charset="-122"/>
                <a:cs typeface="黑体" panose="02010609060101010101" charset="-122"/>
                <a:sym typeface="+mn-ea"/>
              </a:rPr>
              <a:t>恐</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汉袭之，乃曰：“</a:t>
            </a:r>
            <a:r>
              <a:rPr lang="zh-CN" altLang="en-US" sz="3600" b="1"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汉天子我丈人行也</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。”尽</a:t>
            </a:r>
            <a:r>
              <a:rPr lang="zh-CN" altLang="en-US" sz="3600" b="1" dirty="0">
                <a:solidFill>
                  <a:srgbClr val="00B0F0">
                    <a:alpha val="100000"/>
                  </a:srgbClr>
                </a:solidFill>
                <a:highlight>
                  <a:srgbClr val="FFFF00"/>
                </a:highlight>
                <a:latin typeface="黑体" panose="02010609060101010101" charset="-122"/>
                <a:ea typeface="黑体" panose="02010609060101010101" charset="-122"/>
                <a:cs typeface="黑体" panose="02010609060101010101" charset="-122"/>
                <a:sym typeface="+mn-ea"/>
              </a:rPr>
              <a:t>归</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汉使路充国等。</a:t>
            </a:r>
            <a:endPar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a:p>
            <a:endPar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a:p>
            <a:r>
              <a:rPr lang="zh-CN" altLang="en-US" sz="3600" b="1" dirty="0">
                <a:solidFill>
                  <a:srgbClr val="00B0F0">
                    <a:alpha val="100000"/>
                  </a:srgbClr>
                </a:solidFill>
                <a:latin typeface="黑体" panose="02010609060101010101" charset="-122"/>
                <a:ea typeface="黑体" panose="02010609060101010101" charset="-122"/>
                <a:cs typeface="黑体" panose="02010609060101010101" charset="-122"/>
                <a:sym typeface="+mn-ea"/>
              </a:rPr>
              <a:t>武帝</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嘉其义，乃遣武以中郎将使持节</a:t>
            </a:r>
            <a:r>
              <a:rPr lang="zh-CN" altLang="en-US" sz="3600" b="1" dirty="0">
                <a:solidFill>
                  <a:schemeClr val="tx1">
                    <a:alpha val="100000"/>
                  </a:schemeClr>
                </a:solidFill>
                <a:highlight>
                  <a:srgbClr val="FFFF00"/>
                </a:highlight>
                <a:latin typeface="黑体" panose="02010609060101010101" charset="-122"/>
                <a:ea typeface="黑体" panose="02010609060101010101" charset="-122"/>
                <a:cs typeface="黑体" panose="02010609060101010101" charset="-122"/>
                <a:sym typeface="+mn-ea"/>
              </a:rPr>
              <a:t>送</a:t>
            </a:r>
            <a:r>
              <a:rPr lang="zh-CN" altLang="en-US" sz="3600" b="1"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匈奴使留在汉者</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，因厚赂单于，答其善意。武与副中郎将张胜及假吏常惠等募士斥候百余人俱。既至匈奴，置币遗[wèi]单于；单于</a:t>
            </a:r>
            <a:r>
              <a:rPr lang="zh-CN" altLang="en-US" sz="3600" b="1" dirty="0">
                <a:solidFill>
                  <a:srgbClr val="FF0000">
                    <a:alpha val="100000"/>
                  </a:srgbClr>
                </a:solidFill>
                <a:latin typeface="黑体" panose="02010609060101010101" charset="-122"/>
                <a:ea typeface="黑体" panose="02010609060101010101" charset="-122"/>
                <a:cs typeface="黑体" panose="02010609060101010101" charset="-122"/>
                <a:sym typeface="+mn-ea"/>
              </a:rPr>
              <a:t>益骄</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，非汉所望也。</a:t>
            </a:r>
            <a:endPar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p:txBody>
      </p:sp>
      <p:sp>
        <p:nvSpPr>
          <p:cNvPr id="5" name="文本框 4"/>
          <p:cNvSpPr txBox="1"/>
          <p:nvPr/>
        </p:nvSpPr>
        <p:spPr>
          <a:xfrm>
            <a:off x="8081645" y="1358900"/>
            <a:ext cx="4575175" cy="3046095"/>
          </a:xfrm>
          <a:prstGeom prst="rect">
            <a:avLst/>
          </a:prstGeom>
          <a:noFill/>
          <a:ln w="19050">
            <a:solidFill>
              <a:schemeClr val="tx1"/>
            </a:solidFill>
          </a:ln>
        </p:spPr>
        <p:txBody>
          <a:bodyPr wrap="square" rtlCol="0" anchor="t">
            <a:spAutoFit/>
          </a:bodyPr>
          <a:p>
            <a:r>
              <a:rPr lang="zh-CN" altLang="en-US" sz="4800" dirty="0">
                <a:solidFill>
                  <a:srgbClr val="00B0F0">
                    <a:alpha val="100000"/>
                  </a:srgbClr>
                </a:solidFill>
                <a:latin typeface="华文新魏" panose="02010800040101010101" charset="-122"/>
                <a:ea typeface="华文新魏" panose="02010800040101010101" charset="-122"/>
                <a:sym typeface="+mn-ea"/>
              </a:rPr>
              <a:t>匈奴</a:t>
            </a:r>
            <a:r>
              <a:rPr lang="zh-CN" altLang="en-US" sz="4800" dirty="0">
                <a:solidFill>
                  <a:srgbClr val="000000">
                    <a:alpha val="100000"/>
                  </a:srgbClr>
                </a:solidFill>
                <a:latin typeface="华文新魏" panose="02010800040101010101" charset="-122"/>
                <a:ea typeface="华文新魏" panose="02010800040101010101" charset="-122"/>
                <a:sym typeface="+mn-ea"/>
              </a:rPr>
              <a:t>：初立，恐，</a:t>
            </a:r>
            <a:r>
              <a:rPr lang="en-US" altLang="zh-CN" sz="4800" dirty="0">
                <a:solidFill>
                  <a:srgbClr val="000000">
                    <a:alpha val="100000"/>
                  </a:srgbClr>
                </a:solidFill>
                <a:latin typeface="华文新魏" panose="02010800040101010101" charset="-122"/>
                <a:ea typeface="华文新魏" panose="02010800040101010101" charset="-122"/>
                <a:sym typeface="+mn-ea"/>
              </a:rPr>
              <a:t>“</a:t>
            </a:r>
            <a:r>
              <a:rPr lang="zh-CN" altLang="en-US" sz="4800" dirty="0">
                <a:solidFill>
                  <a:srgbClr val="000000">
                    <a:alpha val="100000"/>
                  </a:srgbClr>
                </a:solidFill>
                <a:latin typeface="华文新魏" panose="02010800040101010101" charset="-122"/>
                <a:ea typeface="华文新魏" panose="02010800040101010101" charset="-122"/>
                <a:sym typeface="+mn-ea"/>
              </a:rPr>
              <a:t>汉天子我丈人行也。</a:t>
            </a:r>
            <a:r>
              <a:rPr lang="en-US" altLang="zh-CN" sz="4800" dirty="0">
                <a:solidFill>
                  <a:srgbClr val="000000">
                    <a:alpha val="100000"/>
                  </a:srgbClr>
                </a:solidFill>
                <a:latin typeface="华文新魏" panose="02010800040101010101" charset="-122"/>
                <a:ea typeface="华文新魏" panose="02010800040101010101" charset="-122"/>
                <a:sym typeface="+mn-ea"/>
              </a:rPr>
              <a:t>”</a:t>
            </a:r>
            <a:r>
              <a:rPr lang="zh-CN" altLang="en-US" sz="4800" dirty="0">
                <a:solidFill>
                  <a:srgbClr val="000000">
                    <a:alpha val="100000"/>
                  </a:srgbClr>
                </a:solidFill>
                <a:latin typeface="华文新魏" panose="02010800040101010101" charset="-122"/>
                <a:ea typeface="华文新魏" panose="02010800040101010101" charset="-122"/>
                <a:sym typeface="+mn-ea"/>
              </a:rPr>
              <a:t>尽</a:t>
            </a:r>
            <a:r>
              <a:rPr lang="zh-CN" altLang="en-US" sz="4800" dirty="0">
                <a:solidFill>
                  <a:srgbClr val="00B0F0">
                    <a:alpha val="100000"/>
                  </a:srgbClr>
                </a:solidFill>
                <a:latin typeface="华文新魏" panose="02010800040101010101" charset="-122"/>
                <a:ea typeface="华文新魏" panose="02010800040101010101" charset="-122"/>
                <a:sym typeface="+mn-ea"/>
              </a:rPr>
              <a:t>归</a:t>
            </a:r>
            <a:r>
              <a:rPr lang="zh-CN" altLang="en-US" sz="4800" dirty="0">
                <a:solidFill>
                  <a:srgbClr val="000000">
                    <a:alpha val="100000"/>
                  </a:srgbClr>
                </a:solidFill>
                <a:latin typeface="华文新魏" panose="02010800040101010101" charset="-122"/>
                <a:ea typeface="华文新魏" panose="02010800040101010101" charset="-122"/>
                <a:sym typeface="+mn-ea"/>
              </a:rPr>
              <a:t>汉使，单于益骄。</a:t>
            </a:r>
            <a:endParaRPr lang="zh-CN" altLang="en-US" sz="4800" dirty="0">
              <a:solidFill>
                <a:srgbClr val="000000">
                  <a:alpha val="100000"/>
                </a:srgbClr>
              </a:solidFill>
              <a:latin typeface="华文新魏" panose="02010800040101010101" charset="-122"/>
              <a:ea typeface="华文新魏" panose="02010800040101010101" charset="-122"/>
              <a:sym typeface="+mn-ea"/>
            </a:endParaRPr>
          </a:p>
        </p:txBody>
      </p:sp>
      <p:sp>
        <p:nvSpPr>
          <p:cNvPr id="6" name="文本框 5"/>
          <p:cNvSpPr txBox="1"/>
          <p:nvPr/>
        </p:nvSpPr>
        <p:spPr>
          <a:xfrm>
            <a:off x="9499600" y="8774430"/>
            <a:ext cx="7322820" cy="829945"/>
          </a:xfrm>
          <a:prstGeom prst="rect">
            <a:avLst/>
          </a:prstGeom>
          <a:noFill/>
        </p:spPr>
        <p:txBody>
          <a:bodyPr wrap="square" rtlCol="0" anchor="t">
            <a:spAutoFit/>
          </a:bodyPr>
          <a:p>
            <a:pPr marL="0" algn="l"/>
            <a:r>
              <a:rPr lang="zh-CN" altLang="en-US" sz="4800" dirty="0">
                <a:solidFill>
                  <a:srgbClr val="C72727">
                    <a:alpha val="100000"/>
                  </a:srgbClr>
                </a:solidFill>
                <a:latin typeface="云峰飞云体" panose="02000500000000000000" charset="-122"/>
                <a:ea typeface="云峰飞云体" panose="02000500000000000000" charset="-122"/>
                <a:cs typeface="汉仪颜楷简" panose="00020600040101010101" charset="-122"/>
                <a:sym typeface="+mn-ea"/>
              </a:rPr>
              <a:t>苏武艰苦境遇的</a:t>
            </a:r>
            <a:r>
              <a:rPr lang="zh-CN" altLang="en-US" sz="4800" dirty="0">
                <a:solidFill>
                  <a:srgbClr val="C72727">
                    <a:alpha val="100000"/>
                  </a:srgbClr>
                </a:solidFill>
                <a:highlight>
                  <a:srgbClr val="FFFF00"/>
                </a:highlight>
                <a:latin typeface="云峰飞云体" panose="02000500000000000000" charset="-122"/>
                <a:ea typeface="云峰飞云体" panose="02000500000000000000" charset="-122"/>
                <a:cs typeface="汉仪颜楷简" panose="00020600040101010101" charset="-122"/>
                <a:sym typeface="+mn-ea"/>
              </a:rPr>
              <a:t>根本</a:t>
            </a:r>
            <a:r>
              <a:rPr lang="zh-CN" altLang="en-US" sz="4800" dirty="0">
                <a:solidFill>
                  <a:srgbClr val="C72727">
                    <a:alpha val="100000"/>
                  </a:srgbClr>
                </a:solidFill>
                <a:latin typeface="云峰飞云体" panose="02000500000000000000" charset="-122"/>
                <a:ea typeface="云峰飞云体" panose="02000500000000000000" charset="-122"/>
                <a:cs typeface="汉仪颜楷简" panose="00020600040101010101" charset="-122"/>
                <a:sym typeface="+mn-ea"/>
              </a:rPr>
              <a:t>原因</a:t>
            </a:r>
            <a:endParaRPr lang="zh-CN" altLang="en-US" sz="4800" dirty="0">
              <a:solidFill>
                <a:srgbClr val="C72727">
                  <a:alpha val="100000"/>
                </a:srgbClr>
              </a:solidFill>
              <a:latin typeface="云峰飞云体" panose="02000500000000000000" charset="-122"/>
              <a:ea typeface="云峰飞云体" panose="02000500000000000000" charset="-122"/>
              <a:cs typeface="汉仪颜楷简" panose="00020600040101010101" charset="-122"/>
              <a:sym typeface="+mn-ea"/>
            </a:endParaRPr>
          </a:p>
        </p:txBody>
      </p:sp>
      <p:sp>
        <p:nvSpPr>
          <p:cNvPr id="2" name="文本框 1"/>
          <p:cNvSpPr txBox="1"/>
          <p:nvPr/>
        </p:nvSpPr>
        <p:spPr>
          <a:xfrm>
            <a:off x="13799185" y="1358900"/>
            <a:ext cx="4220845" cy="3046095"/>
          </a:xfrm>
          <a:prstGeom prst="rect">
            <a:avLst/>
          </a:prstGeom>
          <a:noFill/>
          <a:ln w="19050">
            <a:solidFill>
              <a:schemeClr val="tx1"/>
            </a:solidFill>
          </a:ln>
        </p:spPr>
        <p:txBody>
          <a:bodyPr wrap="square" rtlCol="0" anchor="t">
            <a:spAutoFit/>
          </a:bodyPr>
          <a:p>
            <a:r>
              <a:rPr lang="zh-CN" altLang="en-US" sz="4800" dirty="0">
                <a:solidFill>
                  <a:srgbClr val="00B0F0">
                    <a:alpha val="100000"/>
                  </a:srgbClr>
                </a:solidFill>
                <a:latin typeface="华文新魏" panose="02010800040101010101" charset="-122"/>
                <a:ea typeface="华文新魏" panose="02010800040101010101" charset="-122"/>
                <a:sym typeface="+mn-ea"/>
              </a:rPr>
              <a:t>汉</a:t>
            </a:r>
            <a:r>
              <a:rPr lang="zh-CN" altLang="en-US" sz="4800" dirty="0">
                <a:solidFill>
                  <a:srgbClr val="000000">
                    <a:alpha val="100000"/>
                  </a:srgbClr>
                </a:solidFill>
                <a:latin typeface="华文新魏" panose="02010800040101010101" charset="-122"/>
                <a:ea typeface="华文新魏" panose="02010800040101010101" charset="-122"/>
                <a:sym typeface="+mn-ea"/>
              </a:rPr>
              <a:t>：</a:t>
            </a:r>
            <a:r>
              <a:rPr lang="en-US" altLang="zh-CN" sz="4800" dirty="0">
                <a:solidFill>
                  <a:srgbClr val="000000">
                    <a:alpha val="100000"/>
                  </a:srgbClr>
                </a:solidFill>
                <a:latin typeface="华文新魏" panose="02010800040101010101" charset="-122"/>
                <a:ea typeface="华文新魏" panose="02010800040101010101" charset="-122"/>
                <a:sym typeface="+mn-ea"/>
              </a:rPr>
              <a:t>“</a:t>
            </a:r>
            <a:r>
              <a:rPr lang="zh-CN" altLang="en-US" sz="4800" dirty="0">
                <a:solidFill>
                  <a:srgbClr val="00B0F0">
                    <a:alpha val="100000"/>
                  </a:srgbClr>
                </a:solidFill>
                <a:latin typeface="华文新魏" panose="02010800040101010101" charset="-122"/>
                <a:ea typeface="华文新魏" panose="02010800040101010101" charset="-122"/>
                <a:sym typeface="+mn-ea"/>
              </a:rPr>
              <a:t>送</a:t>
            </a:r>
            <a:r>
              <a:rPr lang="zh-CN" altLang="en-US" sz="4800" dirty="0">
                <a:solidFill>
                  <a:srgbClr val="000000">
                    <a:alpha val="100000"/>
                  </a:srgbClr>
                </a:solidFill>
                <a:latin typeface="华文新魏" panose="02010800040101010101" charset="-122"/>
                <a:ea typeface="华文新魏" panose="02010800040101010101" charset="-122"/>
                <a:sym typeface="+mn-ea"/>
              </a:rPr>
              <a:t>匈奴使留在汉者</a:t>
            </a:r>
            <a:r>
              <a:rPr lang="en-US" altLang="zh-CN" sz="4800" dirty="0">
                <a:solidFill>
                  <a:srgbClr val="000000">
                    <a:alpha val="100000"/>
                  </a:srgbClr>
                </a:solidFill>
                <a:latin typeface="华文新魏" panose="02010800040101010101" charset="-122"/>
                <a:ea typeface="华文新魏" panose="02010800040101010101" charset="-122"/>
                <a:sym typeface="+mn-ea"/>
              </a:rPr>
              <a:t>”</a:t>
            </a:r>
            <a:endParaRPr lang="en-US" altLang="zh-CN" sz="4800" dirty="0">
              <a:solidFill>
                <a:srgbClr val="000000">
                  <a:alpha val="100000"/>
                </a:srgbClr>
              </a:solidFill>
              <a:latin typeface="华文新魏" panose="02010800040101010101" charset="-122"/>
              <a:ea typeface="华文新魏" panose="02010800040101010101" charset="-122"/>
              <a:sym typeface="+mn-ea"/>
            </a:endParaRPr>
          </a:p>
          <a:p>
            <a:r>
              <a:rPr lang="en-US" altLang="zh-CN" sz="4800" dirty="0">
                <a:solidFill>
                  <a:srgbClr val="000000">
                    <a:alpha val="100000"/>
                  </a:srgbClr>
                </a:solidFill>
                <a:latin typeface="华文新魏" panose="02010800040101010101" charset="-122"/>
                <a:ea typeface="华文新魏" panose="02010800040101010101" charset="-122"/>
                <a:sym typeface="+mn-ea"/>
              </a:rPr>
              <a:t>“</a:t>
            </a:r>
            <a:r>
              <a:rPr lang="zh-CN" altLang="en-US" sz="4800" dirty="0">
                <a:solidFill>
                  <a:srgbClr val="000000">
                    <a:alpha val="100000"/>
                  </a:srgbClr>
                </a:solidFill>
                <a:latin typeface="华文新魏" panose="02010800040101010101" charset="-122"/>
                <a:ea typeface="华文新魏" panose="02010800040101010101" charset="-122"/>
                <a:sym typeface="+mn-ea"/>
              </a:rPr>
              <a:t>厚赂单于，答其善意</a:t>
            </a:r>
            <a:r>
              <a:rPr lang="en-US" altLang="zh-CN" sz="4800" dirty="0">
                <a:solidFill>
                  <a:srgbClr val="000000">
                    <a:alpha val="100000"/>
                  </a:srgbClr>
                </a:solidFill>
                <a:latin typeface="华文新魏" panose="02010800040101010101" charset="-122"/>
                <a:ea typeface="华文新魏" panose="02010800040101010101" charset="-122"/>
                <a:sym typeface="+mn-ea"/>
              </a:rPr>
              <a:t>”</a:t>
            </a:r>
            <a:endParaRPr lang="en-US" altLang="zh-CN" sz="4800" dirty="0">
              <a:solidFill>
                <a:srgbClr val="000000">
                  <a:alpha val="100000"/>
                </a:srgbClr>
              </a:solidFill>
              <a:latin typeface="华文新魏" panose="02010800040101010101" charset="-122"/>
              <a:ea typeface="华文新魏" panose="02010800040101010101" charset="-122"/>
              <a:sym typeface="+mn-ea"/>
            </a:endParaRPr>
          </a:p>
        </p:txBody>
      </p:sp>
      <p:sp>
        <p:nvSpPr>
          <p:cNvPr id="7" name="文本框 6"/>
          <p:cNvSpPr txBox="1"/>
          <p:nvPr/>
        </p:nvSpPr>
        <p:spPr>
          <a:xfrm>
            <a:off x="8368030" y="5713730"/>
            <a:ext cx="4001770" cy="2306955"/>
          </a:xfrm>
          <a:prstGeom prst="rect">
            <a:avLst/>
          </a:prstGeom>
          <a:noFill/>
          <a:ln w="19050">
            <a:solidFill>
              <a:schemeClr val="tx1"/>
            </a:solidFill>
          </a:ln>
        </p:spPr>
        <p:txBody>
          <a:bodyPr wrap="square" rtlCol="0" anchor="t">
            <a:spAutoFit/>
          </a:bodyPr>
          <a:p>
            <a:r>
              <a:rPr lang="zh-CN" altLang="en-US" sz="4800" dirty="0">
                <a:solidFill>
                  <a:srgbClr val="000000">
                    <a:alpha val="100000"/>
                  </a:srgbClr>
                </a:solidFill>
                <a:latin typeface="华文新魏" panose="02010800040101010101" charset="-122"/>
                <a:ea typeface="华文新魏" panose="02010800040101010101" charset="-122"/>
                <a:sym typeface="+mn-ea"/>
              </a:rPr>
              <a:t>匈奴：缓兵之计，并非真心和好。</a:t>
            </a:r>
            <a:endParaRPr lang="zh-CN" altLang="en-US" sz="4800" dirty="0">
              <a:solidFill>
                <a:srgbClr val="000000">
                  <a:alpha val="100000"/>
                </a:srgbClr>
              </a:solidFill>
              <a:latin typeface="华文新魏" panose="02010800040101010101" charset="-122"/>
              <a:ea typeface="华文新魏" panose="02010800040101010101" charset="-122"/>
              <a:sym typeface="+mn-ea"/>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p:bldP spid="6" grpId="0"/>
      <p:bldP spid="6" grpId="1"/>
      <p:bldP spid="2" grpId="0" bldLvl="0" animBg="1"/>
      <p:bldP spid="2" grpId="1"/>
      <p:bldP spid="7" grpId="0" bldLvl="0" animBg="1"/>
      <p:bldP spid="7"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271145" y="294640"/>
            <a:ext cx="17768570" cy="9719310"/>
          </a:xfrm>
          <a:prstGeom prst="rect">
            <a:avLst/>
          </a:prstGeom>
          <a:solidFill>
            <a:srgbClr val="FFFFFF">
              <a:alpha val="100000"/>
            </a:srgbClr>
          </a:solidFill>
          <a:ln w="12700">
            <a:solidFill>
              <a:srgbClr val="2E75B6">
                <a:alpha val="100000"/>
              </a:srgbClr>
            </a:solidFill>
            <a:prstDash val="solid"/>
          </a:ln>
        </p:spPr>
        <p:txBody>
          <a:bodyPr anchor="ctr"/>
          <a:lstStyle/>
          <a:p>
            <a:pPr marL="0" algn="ctr"/>
          </a:p>
        </p:txBody>
      </p:sp>
      <p:sp>
        <p:nvSpPr>
          <p:cNvPr id="3" name="文本1"/>
          <p:cNvSpPr txBox="1"/>
          <p:nvPr/>
        </p:nvSpPr>
        <p:spPr>
          <a:xfrm>
            <a:off x="267970" y="346075"/>
            <a:ext cx="17933035" cy="1137285"/>
          </a:xfrm>
          <a:prstGeom prst="rect">
            <a:avLst/>
          </a:prstGeom>
          <a:noFill/>
        </p:spPr>
        <p:txBody>
          <a:bodyPr anchor="t"/>
          <a:lstStyle/>
          <a:p>
            <a:pPr marL="0" algn="ctr">
              <a:lnSpc>
                <a:spcPts val="5300"/>
              </a:lnSpc>
            </a:pPr>
            <a:r>
              <a:rPr lang="zh-CN" altLang="en-US" sz="4400" b="0" i="0" dirty="0">
                <a:solidFill>
                  <a:srgbClr val="000000">
                    <a:alpha val="100000"/>
                  </a:srgbClr>
                </a:solidFill>
                <a:latin typeface="汉仪雪君体简" panose="02010600000101010101" charset="-122"/>
                <a:ea typeface="汉仪雪君体简" panose="02010600000101010101" charset="-122"/>
              </a:rPr>
              <a:t>第二段：因变被扣</a:t>
            </a:r>
            <a:endParaRPr lang="zh-CN" altLang="en-US" sz="4400" b="0"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1039178" y="1456116"/>
            <a:ext cx="16392525" cy="7783830"/>
          </a:xfrm>
          <a:prstGeom prst="rect">
            <a:avLst/>
          </a:prstGeom>
          <a:noFill/>
        </p:spPr>
        <p:txBody>
          <a:bodyPr anchor="t"/>
          <a:lstStyle/>
          <a:p>
            <a:pPr marL="0" algn="l">
              <a:lnSpc>
                <a:spcPts val="11700"/>
              </a:lnSpc>
              <a:buFont typeface="Arial" panose="020B0604020202020204"/>
              <a:buChar char=" "/>
            </a:pP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方</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欲</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发</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使送武等，</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会</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缑[gōu]王与长水虞常等</a:t>
            </a:r>
            <a:r>
              <a:rPr lang="zh-CN" altLang="en-US" sz="3900" b="1" i="0" u="sng" dirty="0">
                <a:solidFill>
                  <a:schemeClr val="accent2">
                    <a:alpha val="100000"/>
                  </a:schemeClr>
                </a:solidFill>
                <a:latin typeface="方正FW筑紫A老明朝 简 E" panose="02000900000000000000" charset="-122"/>
                <a:ea typeface="方正FW筑紫A老明朝 简 E" panose="02000900000000000000" charset="-122"/>
              </a:rPr>
              <a:t>谋反匈奴中</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。缑王者，昆[hún]邪[yé]王</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姊</a:t>
            </a:r>
            <a:r>
              <a:rPr lang="zh-CN" altLang="en-US" sz="3900" b="1" i="0" dirty="0">
                <a:solidFill>
                  <a:srgbClr val="000000">
                    <a:alpha val="100000"/>
                  </a:srgbClr>
                </a:solidFill>
                <a:latin typeface="方正FW筑紫A老明朝 简 E" panose="02000900000000000000" charset="-122"/>
                <a:ea typeface="方正FW筑紫A老明朝 简 E" panose="02000900000000000000" charset="-122"/>
              </a:rPr>
              <a:t>[zǐ]</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子也，与昆邪王俱降汉，后随浞[zhuó]野侯</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没</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胡中，及卫律所</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将</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降者，</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阴</a:t>
            </a:r>
            <a:r>
              <a:rPr lang="zh-CN" altLang="en-US" sz="3900" b="0" i="0" dirty="0">
                <a:solidFill>
                  <a:srgbClr val="FF0000">
                    <a:alpha val="100000"/>
                  </a:srgbClr>
                </a:solidFill>
                <a:latin typeface="方正FW筑紫A老明朝 简 E" panose="02000900000000000000" charset="-122"/>
                <a:ea typeface="方正FW筑紫A老明朝 简 E" panose="02000900000000000000" charset="-122"/>
              </a:rPr>
              <a:t>相与</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谋劫单于母阏氏[yān zhī]归汉。</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会</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武等至匈奴。虞常在汉时，</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素</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与副张胜</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相知</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私候</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胜曰：“闻汉天子甚</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怨</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卫律，常能为汉</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伏</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弩射杀之，吾母与弟在汉，</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幸蒙</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其赏赐。”张胜许之，</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以</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货物与常。</a:t>
            </a:r>
            <a:endParaRPr lang="zh-CN" altLang="en-US" sz="39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nvGrpSpPr>
        <p:grpSpPr>
          <a:xfrm>
            <a:off x="2159845" y="1324051"/>
            <a:ext cx="1524108" cy="793284"/>
            <a:chOff x="0" y="0"/>
            <a:chExt cx="1524108" cy="793284"/>
          </a:xfrm>
        </p:grpSpPr>
        <p:sp>
          <p:nvSpPr>
            <p:cNvPr id="6" name="形状2"/>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7" name="文本4"/>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派遣</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8" name="组合2"/>
          <p:cNvGrpSpPr/>
          <p:nvPr/>
        </p:nvGrpSpPr>
        <p:grpSpPr>
          <a:xfrm>
            <a:off x="1009326" y="1337387"/>
            <a:ext cx="1090937" cy="793284"/>
            <a:chOff x="0" y="0"/>
            <a:chExt cx="1090937" cy="793284"/>
          </a:xfrm>
        </p:grpSpPr>
        <p:sp>
          <p:nvSpPr>
            <p:cNvPr id="9" name="形状3"/>
            <p:cNvSpPr txBox="1"/>
            <p:nvPr/>
          </p:nvSpPr>
          <p:spPr>
            <a:xfrm>
              <a:off x="0" y="93196"/>
              <a:ext cx="1090937"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0" name="文本5"/>
            <p:cNvSpPr txBox="1"/>
            <p:nvPr/>
          </p:nvSpPr>
          <p:spPr>
            <a:xfrm>
              <a:off x="30365" y="0"/>
              <a:ext cx="1022586"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正</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1" name="组合3"/>
          <p:cNvGrpSpPr/>
          <p:nvPr/>
        </p:nvGrpSpPr>
        <p:grpSpPr>
          <a:xfrm>
            <a:off x="4914792" y="1287221"/>
            <a:ext cx="1524108" cy="793284"/>
            <a:chOff x="0" y="0"/>
            <a:chExt cx="1524108" cy="793284"/>
          </a:xfrm>
        </p:grpSpPr>
        <p:sp>
          <p:nvSpPr>
            <p:cNvPr id="12" name="形状4"/>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6"/>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恰逢</a:t>
              </a:r>
              <a:endPar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10258864" y="1293571"/>
            <a:ext cx="4743450" cy="793284"/>
            <a:chOff x="0" y="0"/>
            <a:chExt cx="4743450" cy="793284"/>
          </a:xfrm>
        </p:grpSpPr>
        <p:sp>
          <p:nvSpPr>
            <p:cNvPr id="15" name="形状5"/>
            <p:cNvSpPr txBox="1"/>
            <p:nvPr/>
          </p:nvSpPr>
          <p:spPr>
            <a:xfrm>
              <a:off x="0" y="93196"/>
              <a:ext cx="4743450"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6" name="文本7"/>
            <p:cNvSpPr txBox="1"/>
            <p:nvPr/>
          </p:nvSpPr>
          <p:spPr>
            <a:xfrm>
              <a:off x="30365" y="0"/>
              <a:ext cx="4675099" cy="787420"/>
            </a:xfrm>
            <a:prstGeom prst="rect">
              <a:avLst/>
            </a:prstGeom>
            <a:noFill/>
          </p:spPr>
          <p:txBody>
            <a:bodyPr anchor="ctr"/>
            <a:lstStyle/>
            <a:p>
              <a:pPr marL="0" algn="ctr">
                <a:lnSpc>
                  <a:spcPts val="4700"/>
                </a:lnSpc>
              </a:pPr>
              <a:r>
                <a:rPr lang="zh-CN" altLang="en-US" sz="3900" b="0" i="0" dirty="0">
                  <a:solidFill>
                    <a:srgbClr val="FF0000">
                      <a:alpha val="100000"/>
                    </a:srgbClr>
                  </a:solidFill>
                  <a:highlight>
                    <a:srgbClr val="00FFFF"/>
                  </a:highlight>
                  <a:latin typeface="方正FW筑紫A老明朝 简 E" panose="02000900000000000000" charset="-122"/>
                  <a:ea typeface="方正FW筑紫A老明朝 简 E" panose="02000900000000000000" charset="-122"/>
                </a:rPr>
                <a:t>省略句+状语后置句</a:t>
              </a:r>
              <a:endParaRPr lang="zh-CN" altLang="en-US" sz="3900" b="0" i="0" dirty="0">
                <a:solidFill>
                  <a:srgbClr val="FF0000">
                    <a:alpha val="100000"/>
                  </a:srgbClr>
                </a:solidFill>
                <a:highlight>
                  <a:srgbClr val="00FFFF"/>
                </a:highlight>
                <a:latin typeface="方正FW筑紫A老明朝 简 E" panose="02000900000000000000" charset="-122"/>
                <a:ea typeface="方正FW筑紫A老明朝 简 E" panose="02000900000000000000" charset="-122"/>
              </a:endParaRPr>
            </a:p>
          </p:txBody>
        </p:sp>
      </p:grpSp>
      <p:grpSp>
        <p:nvGrpSpPr>
          <p:cNvPr id="20" name="组合6"/>
          <p:cNvGrpSpPr/>
          <p:nvPr/>
        </p:nvGrpSpPr>
        <p:grpSpPr>
          <a:xfrm>
            <a:off x="13202460" y="2843098"/>
            <a:ext cx="4020462" cy="793284"/>
            <a:chOff x="0" y="0"/>
            <a:chExt cx="4020462" cy="793284"/>
          </a:xfrm>
        </p:grpSpPr>
        <p:sp>
          <p:nvSpPr>
            <p:cNvPr id="21" name="形状7"/>
            <p:cNvSpPr txBox="1"/>
            <p:nvPr/>
          </p:nvSpPr>
          <p:spPr>
            <a:xfrm>
              <a:off x="0" y="93196"/>
              <a:ext cx="4020462"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2" name="文本9"/>
            <p:cNvSpPr txBox="1"/>
            <p:nvPr/>
          </p:nvSpPr>
          <p:spPr>
            <a:xfrm>
              <a:off x="30365" y="0"/>
              <a:ext cx="3952111"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陷入而不能脱身</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3" name="组合7"/>
          <p:cNvGrpSpPr/>
          <p:nvPr/>
        </p:nvGrpSpPr>
        <p:grpSpPr>
          <a:xfrm>
            <a:off x="4877348" y="4386724"/>
            <a:ext cx="3569335" cy="793750"/>
            <a:chOff x="0" y="93345"/>
            <a:chExt cx="3569335" cy="793750"/>
          </a:xfrm>
        </p:grpSpPr>
        <p:sp>
          <p:nvSpPr>
            <p:cNvPr id="24" name="形状8"/>
            <p:cNvSpPr txBox="1"/>
            <p:nvPr/>
          </p:nvSpPr>
          <p:spPr>
            <a:xfrm>
              <a:off x="0" y="93345"/>
              <a:ext cx="3569335" cy="700405"/>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5" name="文本10"/>
            <p:cNvSpPr txBox="1"/>
            <p:nvPr/>
          </p:nvSpPr>
          <p:spPr>
            <a:xfrm>
              <a:off x="37465" y="99695"/>
              <a:ext cx="3531235" cy="787400"/>
            </a:xfrm>
            <a:prstGeom prst="rect">
              <a:avLst/>
            </a:prstGeom>
            <a:noFill/>
          </p:spPr>
          <p:txBody>
            <a:bodyPr anchor="ctr"/>
            <a:lstStyle/>
            <a:p>
              <a:pPr marL="0" algn="ctr">
                <a:lnSpc>
                  <a:spcPts val="4700"/>
                </a:lnSpc>
              </a:pPr>
              <a:r>
                <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私下，暗地里</a:t>
              </a:r>
              <a:endPar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26" name="组合8"/>
          <p:cNvGrpSpPr/>
          <p:nvPr/>
        </p:nvGrpSpPr>
        <p:grpSpPr>
          <a:xfrm>
            <a:off x="2926650" y="4299094"/>
            <a:ext cx="1524108" cy="793284"/>
            <a:chOff x="0" y="0"/>
            <a:chExt cx="1524108" cy="793284"/>
          </a:xfrm>
        </p:grpSpPr>
        <p:sp>
          <p:nvSpPr>
            <p:cNvPr id="27" name="形状9"/>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8" name="文本11"/>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率领</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9" name="组合9"/>
          <p:cNvGrpSpPr/>
          <p:nvPr/>
        </p:nvGrpSpPr>
        <p:grpSpPr>
          <a:xfrm>
            <a:off x="13478423" y="4293379"/>
            <a:ext cx="1524108" cy="793284"/>
            <a:chOff x="0" y="0"/>
            <a:chExt cx="1524108" cy="793284"/>
          </a:xfrm>
        </p:grpSpPr>
        <p:sp>
          <p:nvSpPr>
            <p:cNvPr id="30" name="形状10"/>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1" name="文本12"/>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恰逢</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2" name="组合10"/>
          <p:cNvGrpSpPr/>
          <p:nvPr/>
        </p:nvGrpSpPr>
        <p:grpSpPr>
          <a:xfrm>
            <a:off x="3353240" y="5765935"/>
            <a:ext cx="1524108" cy="793284"/>
            <a:chOff x="0" y="0"/>
            <a:chExt cx="1524108" cy="793284"/>
          </a:xfrm>
        </p:grpSpPr>
        <p:sp>
          <p:nvSpPr>
            <p:cNvPr id="33" name="形状11"/>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4" name="文本13"/>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平时</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5" name="组合11"/>
          <p:cNvGrpSpPr/>
          <p:nvPr/>
        </p:nvGrpSpPr>
        <p:grpSpPr>
          <a:xfrm>
            <a:off x="5668794" y="5765935"/>
            <a:ext cx="2085977" cy="793284"/>
            <a:chOff x="0" y="0"/>
            <a:chExt cx="2085977" cy="793284"/>
          </a:xfrm>
        </p:grpSpPr>
        <p:sp>
          <p:nvSpPr>
            <p:cNvPr id="36" name="形状12"/>
            <p:cNvSpPr txBox="1"/>
            <p:nvPr/>
          </p:nvSpPr>
          <p:spPr>
            <a:xfrm>
              <a:off x="0" y="93196"/>
              <a:ext cx="2085977"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7" name="文本14"/>
            <p:cNvSpPr txBox="1"/>
            <p:nvPr/>
          </p:nvSpPr>
          <p:spPr>
            <a:xfrm>
              <a:off x="30365" y="0"/>
              <a:ext cx="2017626"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有交情</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8" name="组合12"/>
          <p:cNvGrpSpPr/>
          <p:nvPr/>
        </p:nvGrpSpPr>
        <p:grpSpPr>
          <a:xfrm>
            <a:off x="7918626" y="5765935"/>
            <a:ext cx="2404694" cy="793284"/>
            <a:chOff x="0" y="0"/>
            <a:chExt cx="2404694" cy="793284"/>
          </a:xfrm>
        </p:grpSpPr>
        <p:sp>
          <p:nvSpPr>
            <p:cNvPr id="39" name="形状13"/>
            <p:cNvSpPr txBox="1"/>
            <p:nvPr/>
          </p:nvSpPr>
          <p:spPr>
            <a:xfrm>
              <a:off x="0" y="93196"/>
              <a:ext cx="2404694"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0" name="文本15"/>
            <p:cNvSpPr txBox="1"/>
            <p:nvPr/>
          </p:nvSpPr>
          <p:spPr>
            <a:xfrm>
              <a:off x="30365" y="0"/>
              <a:ext cx="2336343"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私下拜访</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1" name="组合13"/>
          <p:cNvGrpSpPr/>
          <p:nvPr/>
        </p:nvGrpSpPr>
        <p:grpSpPr>
          <a:xfrm>
            <a:off x="13110798" y="5783715"/>
            <a:ext cx="1524108" cy="793284"/>
            <a:chOff x="0" y="0"/>
            <a:chExt cx="1524108" cy="793284"/>
          </a:xfrm>
        </p:grpSpPr>
        <p:sp>
          <p:nvSpPr>
            <p:cNvPr id="42" name="形状14"/>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3" name="文本16"/>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痛恨</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4" name="组合14"/>
          <p:cNvGrpSpPr/>
          <p:nvPr/>
        </p:nvGrpSpPr>
        <p:grpSpPr>
          <a:xfrm>
            <a:off x="1471289" y="7268440"/>
            <a:ext cx="1524108" cy="793284"/>
            <a:chOff x="0" y="0"/>
            <a:chExt cx="1524108" cy="793284"/>
          </a:xfrm>
        </p:grpSpPr>
        <p:sp>
          <p:nvSpPr>
            <p:cNvPr id="45" name="形状15"/>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6" name="文本17"/>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暗中</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7" name="组合15"/>
          <p:cNvGrpSpPr/>
          <p:nvPr/>
        </p:nvGrpSpPr>
        <p:grpSpPr>
          <a:xfrm>
            <a:off x="7784499" y="7268084"/>
            <a:ext cx="2538521" cy="793284"/>
            <a:chOff x="0" y="0"/>
            <a:chExt cx="2538521" cy="793284"/>
          </a:xfrm>
        </p:grpSpPr>
        <p:sp>
          <p:nvSpPr>
            <p:cNvPr id="48" name="形状16"/>
            <p:cNvSpPr txBox="1"/>
            <p:nvPr/>
          </p:nvSpPr>
          <p:spPr>
            <a:xfrm>
              <a:off x="0" y="93196"/>
              <a:ext cx="2538521"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9" name="文本18"/>
            <p:cNvSpPr txBox="1"/>
            <p:nvPr/>
          </p:nvSpPr>
          <p:spPr>
            <a:xfrm>
              <a:off x="30365" y="0"/>
              <a:ext cx="2470170"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希望得到</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0" name="组合16"/>
          <p:cNvGrpSpPr/>
          <p:nvPr/>
        </p:nvGrpSpPr>
        <p:grpSpPr>
          <a:xfrm>
            <a:off x="13708781" y="7273799"/>
            <a:ext cx="1071566" cy="793284"/>
            <a:chOff x="0" y="0"/>
            <a:chExt cx="1071566" cy="793284"/>
          </a:xfrm>
        </p:grpSpPr>
        <p:sp>
          <p:nvSpPr>
            <p:cNvPr id="51" name="形状17"/>
            <p:cNvSpPr txBox="1"/>
            <p:nvPr/>
          </p:nvSpPr>
          <p:spPr>
            <a:xfrm>
              <a:off x="0" y="93196"/>
              <a:ext cx="1071566"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52" name="文本19"/>
            <p:cNvSpPr txBox="1"/>
            <p:nvPr/>
          </p:nvSpPr>
          <p:spPr>
            <a:xfrm>
              <a:off x="30365" y="0"/>
              <a:ext cx="1003215"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把</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
        <p:nvSpPr>
          <p:cNvPr id="54" name="AutoShape 13"/>
          <p:cNvSpPr>
            <a:spLocks noChangeArrowheads="1"/>
          </p:cNvSpPr>
          <p:nvPr>
            <p:custDataLst>
              <p:tags r:id="rId1"/>
            </p:custDataLst>
          </p:nvPr>
        </p:nvSpPr>
        <p:spPr bwMode="auto">
          <a:xfrm>
            <a:off x="9075420" y="4576445"/>
            <a:ext cx="2258695" cy="609600"/>
          </a:xfrm>
          <a:prstGeom prst="wedgeRoundRectCallout">
            <a:avLst>
              <a:gd name="adj1" fmla="val -168077"/>
              <a:gd name="adj2" fmla="val 58854"/>
              <a:gd name="adj3" fmla="val 16667"/>
            </a:avLst>
          </a:prstGeom>
          <a:solidFill>
            <a:schemeClr val="bg1"/>
          </a:solidFill>
          <a:ln w="9525">
            <a:solidFill>
              <a:schemeClr val="tx1"/>
            </a:solidFill>
            <a:miter lim="800000"/>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lang="zh-CN" altLang="en-US" sz="2800" b="1" strike="noStrike" noProof="1">
                <a:solidFill>
                  <a:srgbClr val="0000FF"/>
                </a:solidFill>
                <a:latin typeface="微软雅黑" panose="020B0503020204020204" charset="-122"/>
                <a:ea typeface="微软雅黑" panose="020B0503020204020204" charset="-122"/>
                <a:cs typeface="+mn-cs"/>
                <a:sym typeface="+mn-ea"/>
              </a:rPr>
              <a:t>互 相，一起</a:t>
            </a:r>
            <a:endParaRPr kumimoji="0" lang="zh-CN" altLang="en-US" sz="2800" b="1" i="0" u="none" strike="noStrike" kern="1200" cap="none" spc="0" normalizeH="0" baseline="0" noProof="1">
              <a:ln>
                <a:noFill/>
              </a:ln>
              <a:solidFill>
                <a:srgbClr val="0000FF"/>
              </a:solidFill>
              <a:effectLst/>
              <a:uLnTx/>
              <a:uFillTx/>
              <a:latin typeface="微软雅黑" panose="020B0503020204020204" charset="-122"/>
              <a:ea typeface="微软雅黑" panose="020B0503020204020204" charset="-122"/>
              <a:cs typeface="+mn-cs"/>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500" fill="hold"/>
                                        <p:tgtEl>
                                          <p:spTgt spid="20"/>
                                        </p:tgtEl>
                                        <p:attrNameLst>
                                          <p:attrName>ppt_x</p:attrName>
                                        </p:attrNameLst>
                                      </p:cBhvr>
                                      <p:tavLst>
                                        <p:tav tm="0">
                                          <p:val>
                                            <p:strVal val="#ppt_x"/>
                                          </p:val>
                                        </p:tav>
                                        <p:tav tm="100000">
                                          <p:val>
                                            <p:strVal val="#ppt_x"/>
                                          </p:val>
                                        </p:tav>
                                      </p:tavLst>
                                    </p:anim>
                                    <p:anim calcmode="lin" valueType="num">
                                      <p:cBhvr>
                                        <p:cTn id="37"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1000"/>
                                        <p:tgtEl>
                                          <p:spTgt spid="26"/>
                                        </p:tgtEl>
                                      </p:cBhvr>
                                    </p:animEffect>
                                    <p:anim calcmode="lin" valueType="num">
                                      <p:cBhvr>
                                        <p:cTn id="43" dur="500" fill="hold"/>
                                        <p:tgtEl>
                                          <p:spTgt spid="26"/>
                                        </p:tgtEl>
                                        <p:attrNameLst>
                                          <p:attrName>ppt_x</p:attrName>
                                        </p:attrNameLst>
                                      </p:cBhvr>
                                      <p:tavLst>
                                        <p:tav tm="0">
                                          <p:val>
                                            <p:strVal val="#ppt_x"/>
                                          </p:val>
                                        </p:tav>
                                        <p:tav tm="100000">
                                          <p:val>
                                            <p:strVal val="#ppt_x"/>
                                          </p:val>
                                        </p:tav>
                                      </p:tavLst>
                                    </p:anim>
                                    <p:anim calcmode="lin" valueType="num">
                                      <p:cBhvr>
                                        <p:cTn id="44"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500" fill="hold"/>
                                        <p:tgtEl>
                                          <p:spTgt spid="23"/>
                                        </p:tgtEl>
                                        <p:attrNameLst>
                                          <p:attrName>ppt_x</p:attrName>
                                        </p:attrNameLst>
                                      </p:cBhvr>
                                      <p:tavLst>
                                        <p:tav tm="0">
                                          <p:val>
                                            <p:strVal val="#ppt_x"/>
                                          </p:val>
                                        </p:tav>
                                        <p:tav tm="100000">
                                          <p:val>
                                            <p:strVal val="#ppt_x"/>
                                          </p:val>
                                        </p:tav>
                                      </p:tavLst>
                                    </p:anim>
                                    <p:anim calcmode="lin" valueType="num">
                                      <p:cBhvr>
                                        <p:cTn id="51"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54"/>
                                        </p:tgtEl>
                                        <p:attrNameLst>
                                          <p:attrName>style.visibility</p:attrName>
                                        </p:attrNameLst>
                                      </p:cBhvr>
                                      <p:to>
                                        <p:strVal val="visible"/>
                                      </p:to>
                                    </p:set>
                                    <p:animEffect transition="in" filter="fade">
                                      <p:cBhvr>
                                        <p:cTn id="56" dur="500"/>
                                        <p:tgtEl>
                                          <p:spTgt spid="54"/>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1000"/>
                                        <p:tgtEl>
                                          <p:spTgt spid="29"/>
                                        </p:tgtEl>
                                      </p:cBhvr>
                                    </p:animEffect>
                                    <p:anim calcmode="lin" valueType="num">
                                      <p:cBhvr>
                                        <p:cTn id="62" dur="500" fill="hold"/>
                                        <p:tgtEl>
                                          <p:spTgt spid="29"/>
                                        </p:tgtEl>
                                        <p:attrNameLst>
                                          <p:attrName>ppt_x</p:attrName>
                                        </p:attrNameLst>
                                      </p:cBhvr>
                                      <p:tavLst>
                                        <p:tav tm="0">
                                          <p:val>
                                            <p:strVal val="#ppt_x"/>
                                          </p:val>
                                        </p:tav>
                                        <p:tav tm="100000">
                                          <p:val>
                                            <p:strVal val="#ppt_x"/>
                                          </p:val>
                                        </p:tav>
                                      </p:tavLst>
                                    </p:anim>
                                    <p:anim calcmode="lin" valueType="num">
                                      <p:cBhvr>
                                        <p:cTn id="63"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fade">
                                      <p:cBhvr>
                                        <p:cTn id="68" dur="1000"/>
                                        <p:tgtEl>
                                          <p:spTgt spid="32"/>
                                        </p:tgtEl>
                                      </p:cBhvr>
                                    </p:animEffect>
                                    <p:anim calcmode="lin" valueType="num">
                                      <p:cBhvr>
                                        <p:cTn id="69" dur="500" fill="hold"/>
                                        <p:tgtEl>
                                          <p:spTgt spid="32"/>
                                        </p:tgtEl>
                                        <p:attrNameLst>
                                          <p:attrName>ppt_x</p:attrName>
                                        </p:attrNameLst>
                                      </p:cBhvr>
                                      <p:tavLst>
                                        <p:tav tm="0">
                                          <p:val>
                                            <p:strVal val="#ppt_x"/>
                                          </p:val>
                                        </p:tav>
                                        <p:tav tm="100000">
                                          <p:val>
                                            <p:strVal val="#ppt_x"/>
                                          </p:val>
                                        </p:tav>
                                      </p:tavLst>
                                    </p:anim>
                                    <p:anim calcmode="lin" valueType="num">
                                      <p:cBhvr>
                                        <p:cTn id="70"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35"/>
                                        </p:tgtEl>
                                        <p:attrNameLst>
                                          <p:attrName>style.visibility</p:attrName>
                                        </p:attrNameLst>
                                      </p:cBhvr>
                                      <p:to>
                                        <p:strVal val="visible"/>
                                      </p:to>
                                    </p:set>
                                    <p:animEffect transition="in" filter="fade">
                                      <p:cBhvr>
                                        <p:cTn id="75" dur="1000"/>
                                        <p:tgtEl>
                                          <p:spTgt spid="35"/>
                                        </p:tgtEl>
                                      </p:cBhvr>
                                    </p:animEffect>
                                    <p:anim calcmode="lin" valueType="num">
                                      <p:cBhvr>
                                        <p:cTn id="76" dur="500" fill="hold"/>
                                        <p:tgtEl>
                                          <p:spTgt spid="35"/>
                                        </p:tgtEl>
                                        <p:attrNameLst>
                                          <p:attrName>ppt_x</p:attrName>
                                        </p:attrNameLst>
                                      </p:cBhvr>
                                      <p:tavLst>
                                        <p:tav tm="0">
                                          <p:val>
                                            <p:strVal val="#ppt_x"/>
                                          </p:val>
                                        </p:tav>
                                        <p:tav tm="100000">
                                          <p:val>
                                            <p:strVal val="#ppt_x"/>
                                          </p:val>
                                        </p:tav>
                                      </p:tavLst>
                                    </p:anim>
                                    <p:anim calcmode="lin" valueType="num">
                                      <p:cBhvr>
                                        <p:cTn id="77"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38"/>
                                        </p:tgtEl>
                                        <p:attrNameLst>
                                          <p:attrName>style.visibility</p:attrName>
                                        </p:attrNameLst>
                                      </p:cBhvr>
                                      <p:to>
                                        <p:strVal val="visible"/>
                                      </p:to>
                                    </p:set>
                                    <p:animEffect transition="in" filter="fade">
                                      <p:cBhvr>
                                        <p:cTn id="82" dur="1000"/>
                                        <p:tgtEl>
                                          <p:spTgt spid="38"/>
                                        </p:tgtEl>
                                      </p:cBhvr>
                                    </p:animEffect>
                                    <p:anim calcmode="lin" valueType="num">
                                      <p:cBhvr>
                                        <p:cTn id="83" dur="500" fill="hold"/>
                                        <p:tgtEl>
                                          <p:spTgt spid="38"/>
                                        </p:tgtEl>
                                        <p:attrNameLst>
                                          <p:attrName>ppt_x</p:attrName>
                                        </p:attrNameLst>
                                      </p:cBhvr>
                                      <p:tavLst>
                                        <p:tav tm="0">
                                          <p:val>
                                            <p:strVal val="#ppt_x"/>
                                          </p:val>
                                        </p:tav>
                                        <p:tav tm="100000">
                                          <p:val>
                                            <p:strVal val="#ppt_x"/>
                                          </p:val>
                                        </p:tav>
                                      </p:tavLst>
                                    </p:anim>
                                    <p:anim calcmode="lin" valueType="num">
                                      <p:cBhvr>
                                        <p:cTn id="84"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41"/>
                                        </p:tgtEl>
                                        <p:attrNameLst>
                                          <p:attrName>style.visibility</p:attrName>
                                        </p:attrNameLst>
                                      </p:cBhvr>
                                      <p:to>
                                        <p:strVal val="visible"/>
                                      </p:to>
                                    </p:set>
                                    <p:animEffect transition="in" filter="fade">
                                      <p:cBhvr>
                                        <p:cTn id="89" dur="1000"/>
                                        <p:tgtEl>
                                          <p:spTgt spid="41"/>
                                        </p:tgtEl>
                                      </p:cBhvr>
                                    </p:animEffect>
                                    <p:anim calcmode="lin" valueType="num">
                                      <p:cBhvr>
                                        <p:cTn id="90" dur="500" fill="hold"/>
                                        <p:tgtEl>
                                          <p:spTgt spid="41"/>
                                        </p:tgtEl>
                                        <p:attrNameLst>
                                          <p:attrName>ppt_x</p:attrName>
                                        </p:attrNameLst>
                                      </p:cBhvr>
                                      <p:tavLst>
                                        <p:tav tm="0">
                                          <p:val>
                                            <p:strVal val="#ppt_x"/>
                                          </p:val>
                                        </p:tav>
                                        <p:tav tm="100000">
                                          <p:val>
                                            <p:strVal val="#ppt_x"/>
                                          </p:val>
                                        </p:tav>
                                      </p:tavLst>
                                    </p:anim>
                                    <p:anim calcmode="lin" valueType="num">
                                      <p:cBhvr>
                                        <p:cTn id="91"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44"/>
                                        </p:tgtEl>
                                        <p:attrNameLst>
                                          <p:attrName>style.visibility</p:attrName>
                                        </p:attrNameLst>
                                      </p:cBhvr>
                                      <p:to>
                                        <p:strVal val="visible"/>
                                      </p:to>
                                    </p:set>
                                    <p:animEffect transition="in" filter="fade">
                                      <p:cBhvr>
                                        <p:cTn id="96" dur="1000"/>
                                        <p:tgtEl>
                                          <p:spTgt spid="44"/>
                                        </p:tgtEl>
                                      </p:cBhvr>
                                    </p:animEffect>
                                    <p:anim calcmode="lin" valueType="num">
                                      <p:cBhvr>
                                        <p:cTn id="97" dur="500" fill="hold"/>
                                        <p:tgtEl>
                                          <p:spTgt spid="44"/>
                                        </p:tgtEl>
                                        <p:attrNameLst>
                                          <p:attrName>ppt_x</p:attrName>
                                        </p:attrNameLst>
                                      </p:cBhvr>
                                      <p:tavLst>
                                        <p:tav tm="0">
                                          <p:val>
                                            <p:strVal val="#ppt_x"/>
                                          </p:val>
                                        </p:tav>
                                        <p:tav tm="100000">
                                          <p:val>
                                            <p:strVal val="#ppt_x"/>
                                          </p:val>
                                        </p:tav>
                                      </p:tavLst>
                                    </p:anim>
                                    <p:anim calcmode="lin" valueType="num">
                                      <p:cBhvr>
                                        <p:cTn id="98" dur="5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47"/>
                                        </p:tgtEl>
                                        <p:attrNameLst>
                                          <p:attrName>style.visibility</p:attrName>
                                        </p:attrNameLst>
                                      </p:cBhvr>
                                      <p:to>
                                        <p:strVal val="visible"/>
                                      </p:to>
                                    </p:set>
                                    <p:animEffect transition="in" filter="fade">
                                      <p:cBhvr>
                                        <p:cTn id="103" dur="1000"/>
                                        <p:tgtEl>
                                          <p:spTgt spid="47"/>
                                        </p:tgtEl>
                                      </p:cBhvr>
                                    </p:animEffect>
                                    <p:anim calcmode="lin" valueType="num">
                                      <p:cBhvr>
                                        <p:cTn id="104" dur="500" fill="hold"/>
                                        <p:tgtEl>
                                          <p:spTgt spid="47"/>
                                        </p:tgtEl>
                                        <p:attrNameLst>
                                          <p:attrName>ppt_x</p:attrName>
                                        </p:attrNameLst>
                                      </p:cBhvr>
                                      <p:tavLst>
                                        <p:tav tm="0">
                                          <p:val>
                                            <p:strVal val="#ppt_x"/>
                                          </p:val>
                                        </p:tav>
                                        <p:tav tm="100000">
                                          <p:val>
                                            <p:strVal val="#ppt_x"/>
                                          </p:val>
                                        </p:tav>
                                      </p:tavLst>
                                    </p:anim>
                                    <p:anim calcmode="lin" valueType="num">
                                      <p:cBhvr>
                                        <p:cTn id="105"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50"/>
                                        </p:tgtEl>
                                        <p:attrNameLst>
                                          <p:attrName>style.visibility</p:attrName>
                                        </p:attrNameLst>
                                      </p:cBhvr>
                                      <p:to>
                                        <p:strVal val="visible"/>
                                      </p:to>
                                    </p:set>
                                    <p:animEffect transition="in" filter="fade">
                                      <p:cBhvr>
                                        <p:cTn id="110" dur="1000"/>
                                        <p:tgtEl>
                                          <p:spTgt spid="50"/>
                                        </p:tgtEl>
                                      </p:cBhvr>
                                    </p:animEffect>
                                    <p:anim calcmode="lin" valueType="num">
                                      <p:cBhvr>
                                        <p:cTn id="111" dur="500" fill="hold"/>
                                        <p:tgtEl>
                                          <p:spTgt spid="50"/>
                                        </p:tgtEl>
                                        <p:attrNameLst>
                                          <p:attrName>ppt_x</p:attrName>
                                        </p:attrNameLst>
                                      </p:cBhvr>
                                      <p:tavLst>
                                        <p:tav tm="0">
                                          <p:val>
                                            <p:strVal val="#ppt_x"/>
                                          </p:val>
                                        </p:tav>
                                        <p:tav tm="100000">
                                          <p:val>
                                            <p:strVal val="#ppt_x"/>
                                          </p:val>
                                        </p:tav>
                                      </p:tavLst>
                                    </p:anim>
                                    <p:anim calcmode="lin" valueType="num">
                                      <p:cBhvr>
                                        <p:cTn id="112" dur="5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5" grpId="0" bldLvl="0" animBg="1"/>
      <p:bldP spid="11" grpId="0" bldLvl="0" animBg="1"/>
      <p:bldP spid="14" grpId="0" bldLvl="0" animBg="1"/>
      <p:bldP spid="20" grpId="0" bldLvl="0" animBg="1"/>
      <p:bldP spid="26" grpId="0" bldLvl="0" animBg="1"/>
      <p:bldP spid="23" grpId="0" bldLvl="0" animBg="1"/>
      <p:bldP spid="29" grpId="0" animBg="1"/>
      <p:bldP spid="32" grpId="0" animBg="1"/>
      <p:bldP spid="35" grpId="0" animBg="1"/>
      <p:bldP spid="38" grpId="0" animBg="1"/>
      <p:bldP spid="41" grpId="0" bldLvl="0" animBg="1"/>
      <p:bldP spid="44" grpId="0" animBg="1"/>
      <p:bldP spid="47" grpId="0" bldLvl="0" animBg="1"/>
      <p:bldP spid="50" grpId="0" bldLvl="0" animBg="1"/>
      <p:bldP spid="5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271145" y="294640"/>
            <a:ext cx="17768570" cy="9719310"/>
          </a:xfrm>
          <a:prstGeom prst="rect">
            <a:avLst/>
          </a:prstGeom>
          <a:solidFill>
            <a:srgbClr val="FFFFFF">
              <a:alpha val="100000"/>
            </a:srgbClr>
          </a:solidFill>
          <a:ln w="12700">
            <a:solidFill>
              <a:srgbClr val="2E75B6">
                <a:alpha val="100000"/>
              </a:srgbClr>
            </a:solidFill>
            <a:prstDash val="solid"/>
          </a:ln>
        </p:spPr>
        <p:txBody>
          <a:bodyPr anchor="ctr"/>
          <a:lstStyle/>
          <a:p>
            <a:pPr marL="0" algn="ctr"/>
          </a:p>
        </p:txBody>
      </p:sp>
      <p:sp>
        <p:nvSpPr>
          <p:cNvPr id="3" name="文本1"/>
          <p:cNvSpPr txBox="1"/>
          <p:nvPr/>
        </p:nvSpPr>
        <p:spPr>
          <a:xfrm>
            <a:off x="302895" y="367665"/>
            <a:ext cx="17931765" cy="1097915"/>
          </a:xfrm>
          <a:prstGeom prst="rect">
            <a:avLst/>
          </a:prstGeom>
          <a:noFill/>
        </p:spPr>
        <p:txBody>
          <a:bodyPr anchor="t"/>
          <a:lstStyle/>
          <a:p>
            <a:pPr marL="0" algn="ctr">
              <a:lnSpc>
                <a:spcPts val="5300"/>
              </a:lnSpc>
            </a:pPr>
            <a:r>
              <a:rPr lang="zh-CN" altLang="en-US" sz="4400" b="0" i="0" dirty="0">
                <a:solidFill>
                  <a:srgbClr val="000000">
                    <a:alpha val="100000"/>
                  </a:srgbClr>
                </a:solidFill>
                <a:latin typeface="汉仪雪君体简" panose="02010600000101010101" charset="-122"/>
                <a:ea typeface="汉仪雪君体简" panose="02010600000101010101" charset="-122"/>
              </a:rPr>
              <a:t>第三段：自杀殉汉</a:t>
            </a:r>
            <a:endParaRPr lang="zh-CN" altLang="en-US" sz="4400" b="0"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760193" y="1456116"/>
            <a:ext cx="16950495" cy="7783830"/>
          </a:xfrm>
          <a:prstGeom prst="rect">
            <a:avLst/>
          </a:prstGeom>
          <a:noFill/>
        </p:spPr>
        <p:txBody>
          <a:bodyPr anchor="t"/>
          <a:lstStyle/>
          <a:p>
            <a:pPr marL="0" algn="l">
              <a:lnSpc>
                <a:spcPts val="11700"/>
              </a:lnSpc>
              <a:buFont typeface="Arial" panose="020B0604020202020204"/>
              <a:buChar char=" "/>
            </a:pP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后月余，单于出猎，</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独</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阏氏子弟在。虞常等七十余人欲</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发</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，其一人</a:t>
            </a:r>
            <a:r>
              <a:rPr lang="zh-CN" altLang="en-US" sz="3900" b="0" i="0" dirty="0">
                <a:solidFill>
                  <a:schemeClr val="bg1">
                    <a:alpha val="100000"/>
                  </a:schemeClr>
                </a:solidFill>
                <a:highlight>
                  <a:srgbClr val="0000FF"/>
                </a:highlight>
                <a:latin typeface="方正FW筑紫A老明朝 简 E" panose="02000900000000000000" charset="-122"/>
                <a:ea typeface="方正FW筑紫A老明朝 简 E" panose="02000900000000000000" charset="-122"/>
              </a:rPr>
              <a:t>夜</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亡</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，告之。单于子弟发兵与战，缑王等皆死，虞常</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生得</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。单于使卫律</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治</a:t>
            </a:r>
            <a:r>
              <a:rPr lang="zh-CN" altLang="en-US" sz="3900" i="0" dirty="0">
                <a:solidFill>
                  <a:srgbClr val="000000">
                    <a:alpha val="100000"/>
                  </a:srgbClr>
                </a:solidFill>
                <a:latin typeface="方正FW筑紫A老明朝 简 E" panose="02000900000000000000" charset="-122"/>
                <a:ea typeface="方正FW筑紫A老明朝 简 E" panose="02000900000000000000" charset="-122"/>
              </a:rPr>
              <a:t>其事</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。张胜闻之，恐前语</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发</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以</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状</a:t>
            </a:r>
            <a:r>
              <a:rPr lang="zh-CN" altLang="en-US" sz="3900" b="0" i="0" dirty="0">
                <a:solidFill>
                  <a:srgbClr val="C00000">
                    <a:alpha val="100000"/>
                  </a:srgbClr>
                </a:solidFill>
                <a:latin typeface="方正FW筑紫A老明朝 简 E" panose="02000900000000000000" charset="-122"/>
                <a:ea typeface="方正FW筑紫A老明朝 简 E" panose="02000900000000000000" charset="-122"/>
              </a:rPr>
              <a:t>语</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武。武曰：“事如此，此必</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及</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我，</a:t>
            </a:r>
            <a:r>
              <a:rPr lang="zh-CN" altLang="en-US" sz="3900" b="1" i="0" u="sng" dirty="0">
                <a:solidFill>
                  <a:srgbClr val="C00000">
                    <a:alpha val="100000"/>
                  </a:srgbClr>
                </a:solidFill>
                <a:latin typeface="方正FW筑紫A老明朝 简 E" panose="02000900000000000000" charset="-122"/>
                <a:ea typeface="方正FW筑紫A老明朝 简 E" panose="02000900000000000000" charset="-122"/>
              </a:rPr>
              <a:t>见犯</a:t>
            </a:r>
            <a:r>
              <a:rPr lang="zh-CN" altLang="en-US" sz="3900" b="1" i="0" dirty="0">
                <a:solidFill>
                  <a:srgbClr val="FF0000">
                    <a:alpha val="100000"/>
                  </a:srgbClr>
                </a:solidFill>
                <a:latin typeface="方正FW筑紫A老明朝 简 E" panose="02000900000000000000" charset="-122"/>
                <a:ea typeface="方正FW筑紫A老明朝 简 E" panose="02000900000000000000" charset="-122"/>
              </a:rPr>
              <a:t>乃</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死，</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重</a:t>
            </a:r>
            <a:r>
              <a:rPr lang="zh-CN" altLang="en-US" sz="3900" b="1" i="0" dirty="0">
                <a:solidFill>
                  <a:srgbClr val="000000">
                    <a:alpha val="100000"/>
                  </a:srgbClr>
                </a:solidFill>
                <a:latin typeface="方正FW筑紫A老明朝 简 E" panose="02000900000000000000" charset="-122"/>
                <a:ea typeface="方正FW筑紫A老明朝 简 E" panose="02000900000000000000" charset="-122"/>
              </a:rPr>
              <a:t>[zhòng]</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负</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国！”欲自杀，胜、惠共止之。虞常果</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引</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张胜。单于怒，召诸</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贵人</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议，欲杀汉使者。左伊秩訾</a:t>
            </a:r>
            <a:r>
              <a:rPr lang="zh-CN" altLang="en-US" sz="3900" b="1" i="0" dirty="0">
                <a:solidFill>
                  <a:srgbClr val="000000">
                    <a:alpha val="100000"/>
                  </a:srgbClr>
                </a:solidFill>
                <a:latin typeface="方正FW筑紫A老明朝 简 E" panose="02000900000000000000" charset="-122"/>
                <a:ea typeface="方正FW筑紫A老明朝 简 E" panose="02000900000000000000" charset="-122"/>
              </a:rPr>
              <a:t>[zī]</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曰：“</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即</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谋单于，</a:t>
            </a:r>
            <a:r>
              <a:rPr lang="zh-CN" altLang="en-US" sz="3900" b="1" i="0" dirty="0">
                <a:solidFill>
                  <a:srgbClr val="C00000">
                    <a:alpha val="100000"/>
                  </a:srgbClr>
                </a:solidFill>
                <a:highlight>
                  <a:srgbClr val="00FFFF"/>
                </a:highlight>
                <a:latin typeface="方正FW筑紫A老明朝 简 E" panose="02000900000000000000" charset="-122"/>
                <a:ea typeface="方正FW筑紫A老明朝 简 E" panose="02000900000000000000" charset="-122"/>
              </a:rPr>
              <a:t>何以</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复加？</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宜</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皆降之。”</a:t>
            </a:r>
            <a:endParaRPr lang="zh-CN" altLang="en-US" sz="39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nvGrpSpPr>
        <p:grpSpPr>
          <a:xfrm>
            <a:off x="5160537" y="1327861"/>
            <a:ext cx="1524108" cy="793284"/>
            <a:chOff x="0" y="0"/>
            <a:chExt cx="1524108" cy="793284"/>
          </a:xfrm>
        </p:grpSpPr>
        <p:sp>
          <p:nvSpPr>
            <p:cNvPr id="6" name="形状2"/>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7" name="文本4"/>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只有</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8" name="组合2"/>
          <p:cNvGrpSpPr/>
          <p:nvPr/>
        </p:nvGrpSpPr>
        <p:grpSpPr>
          <a:xfrm>
            <a:off x="3366081" y="4299094"/>
            <a:ext cx="1524108" cy="793284"/>
            <a:chOff x="0" y="0"/>
            <a:chExt cx="1524108" cy="793284"/>
          </a:xfrm>
        </p:grpSpPr>
        <p:sp>
          <p:nvSpPr>
            <p:cNvPr id="9" name="形状3"/>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0" name="文本5"/>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highlight>
                    <a:srgbClr val="000080"/>
                  </a:highlight>
                  <a:latin typeface="方正FW筑紫A老明朝 简 E" panose="02000900000000000000" charset="-122"/>
                  <a:ea typeface="方正FW筑紫A老明朝 简 E" panose="02000900000000000000" charset="-122"/>
                </a:rPr>
                <a:t>泄露</a:t>
              </a:r>
              <a:endParaRPr lang="zh-CN" altLang="en-US" sz="3900" b="0" i="0" dirty="0">
                <a:solidFill>
                  <a:srgbClr val="FFFFFF">
                    <a:alpha val="100000"/>
                  </a:srgbClr>
                </a:solidFill>
                <a:highlight>
                  <a:srgbClr val="000080"/>
                </a:highlight>
                <a:latin typeface="方正FW筑紫A老明朝 简 E" panose="02000900000000000000" charset="-122"/>
                <a:ea typeface="方正FW筑紫A老明朝 简 E" panose="02000900000000000000" charset="-122"/>
              </a:endParaRPr>
            </a:p>
          </p:txBody>
        </p:sp>
      </p:grpSp>
      <p:grpSp>
        <p:nvGrpSpPr>
          <p:cNvPr id="11" name="组合3"/>
          <p:cNvGrpSpPr/>
          <p:nvPr/>
        </p:nvGrpSpPr>
        <p:grpSpPr>
          <a:xfrm>
            <a:off x="12656395" y="1334211"/>
            <a:ext cx="1524108" cy="793284"/>
            <a:chOff x="0" y="0"/>
            <a:chExt cx="1524108" cy="793284"/>
          </a:xfrm>
        </p:grpSpPr>
        <p:sp>
          <p:nvSpPr>
            <p:cNvPr id="12" name="形状4"/>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6"/>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动手</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15655500" y="1331036"/>
            <a:ext cx="1524108" cy="793284"/>
            <a:chOff x="0" y="0"/>
            <a:chExt cx="1524108" cy="793284"/>
          </a:xfrm>
        </p:grpSpPr>
        <p:sp>
          <p:nvSpPr>
            <p:cNvPr id="15" name="形状5"/>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6" name="文本7"/>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逃跑</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7" name="组合5"/>
          <p:cNvGrpSpPr/>
          <p:nvPr/>
        </p:nvGrpSpPr>
        <p:grpSpPr>
          <a:xfrm>
            <a:off x="9940364" y="2762695"/>
            <a:ext cx="1982226" cy="793284"/>
            <a:chOff x="0" y="0"/>
            <a:chExt cx="1982226" cy="793284"/>
          </a:xfrm>
        </p:grpSpPr>
        <p:sp>
          <p:nvSpPr>
            <p:cNvPr id="18" name="形状6"/>
            <p:cNvSpPr txBox="1"/>
            <p:nvPr/>
          </p:nvSpPr>
          <p:spPr>
            <a:xfrm>
              <a:off x="0" y="93196"/>
              <a:ext cx="1982226"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9" name="文本8"/>
            <p:cNvSpPr txBox="1"/>
            <p:nvPr/>
          </p:nvSpPr>
          <p:spPr>
            <a:xfrm>
              <a:off x="30365" y="0"/>
              <a:ext cx="1913875" cy="787420"/>
            </a:xfrm>
            <a:prstGeom prst="rect">
              <a:avLst/>
            </a:prstGeom>
            <a:noFill/>
          </p:spPr>
          <p:txBody>
            <a:bodyPr anchor="ctr"/>
            <a:lstStyle/>
            <a:p>
              <a:pPr marL="0" algn="ctr">
                <a:lnSpc>
                  <a:spcPts val="4700"/>
                </a:lnSpc>
              </a:pPr>
              <a:r>
                <a:rPr lang="zh-CN" altLang="en-US" sz="3900" b="0" i="0" dirty="0">
                  <a:solidFill>
                    <a:srgbClr val="FFFFFF">
                      <a:alpha val="100000"/>
                    </a:srgbClr>
                  </a:solidFill>
                  <a:highlight>
                    <a:srgbClr val="00FFFF"/>
                  </a:highlight>
                  <a:latin typeface="方正FW筑紫A老明朝 简 E" panose="02000900000000000000" charset="-122"/>
                  <a:ea typeface="方正FW筑紫A老明朝 简 E" panose="02000900000000000000" charset="-122"/>
                </a:rPr>
                <a:t>被活捉</a:t>
              </a:r>
              <a:endParaRPr lang="zh-CN" altLang="en-US" sz="3900" b="0" i="0" dirty="0">
                <a:solidFill>
                  <a:srgbClr val="FFFFFF">
                    <a:alpha val="100000"/>
                  </a:srgbClr>
                </a:solidFill>
                <a:highlight>
                  <a:srgbClr val="00FFFF"/>
                </a:highlight>
                <a:latin typeface="方正FW筑紫A老明朝 简 E" panose="02000900000000000000" charset="-122"/>
                <a:ea typeface="方正FW筑紫A老明朝 简 E" panose="02000900000000000000" charset="-122"/>
              </a:endParaRPr>
            </a:p>
          </p:txBody>
        </p:sp>
      </p:grpSp>
      <p:grpSp>
        <p:nvGrpSpPr>
          <p:cNvPr id="20" name="组合6"/>
          <p:cNvGrpSpPr/>
          <p:nvPr/>
        </p:nvGrpSpPr>
        <p:grpSpPr>
          <a:xfrm>
            <a:off x="13551535" y="2733485"/>
            <a:ext cx="1844040" cy="793750"/>
            <a:chOff x="381000" y="0"/>
            <a:chExt cx="1844040" cy="793750"/>
          </a:xfrm>
        </p:grpSpPr>
        <p:sp>
          <p:nvSpPr>
            <p:cNvPr id="21" name="形状7"/>
            <p:cNvSpPr txBox="1"/>
            <p:nvPr/>
          </p:nvSpPr>
          <p:spPr>
            <a:xfrm>
              <a:off x="616585" y="93345"/>
              <a:ext cx="1325245" cy="700405"/>
            </a:xfrm>
            <a:prstGeom prst="wedgeRoundRectCallout">
              <a:avLst>
                <a:gd name="adj1" fmla="val 11062"/>
                <a:gd name="adj2" fmla="val 72511"/>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22" name="文本9"/>
            <p:cNvSpPr txBox="1"/>
            <p:nvPr/>
          </p:nvSpPr>
          <p:spPr>
            <a:xfrm>
              <a:off x="381000" y="0"/>
              <a:ext cx="1844040" cy="78740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审理</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3" name="组合7"/>
          <p:cNvGrpSpPr/>
          <p:nvPr/>
        </p:nvGrpSpPr>
        <p:grpSpPr>
          <a:xfrm>
            <a:off x="4994683" y="4304809"/>
            <a:ext cx="1002711" cy="793284"/>
            <a:chOff x="0" y="0"/>
            <a:chExt cx="1002711" cy="793284"/>
          </a:xfrm>
        </p:grpSpPr>
        <p:sp>
          <p:nvSpPr>
            <p:cNvPr id="24" name="形状8"/>
            <p:cNvSpPr txBox="1"/>
            <p:nvPr/>
          </p:nvSpPr>
          <p:spPr>
            <a:xfrm>
              <a:off x="0" y="93196"/>
              <a:ext cx="1002711"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5" name="文本10"/>
            <p:cNvSpPr txBox="1"/>
            <p:nvPr/>
          </p:nvSpPr>
          <p:spPr>
            <a:xfrm>
              <a:off x="30365" y="0"/>
              <a:ext cx="934360"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把</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6" name="组合8"/>
          <p:cNvGrpSpPr/>
          <p:nvPr/>
        </p:nvGrpSpPr>
        <p:grpSpPr>
          <a:xfrm>
            <a:off x="11812026" y="4293379"/>
            <a:ext cx="1524108" cy="793284"/>
            <a:chOff x="0" y="0"/>
            <a:chExt cx="1524108" cy="793284"/>
          </a:xfrm>
        </p:grpSpPr>
        <p:sp>
          <p:nvSpPr>
            <p:cNvPr id="27" name="形状9"/>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8" name="文本11"/>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牵连</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9" name="组合9"/>
          <p:cNvGrpSpPr/>
          <p:nvPr/>
        </p:nvGrpSpPr>
        <p:grpSpPr>
          <a:xfrm>
            <a:off x="13381995" y="4293379"/>
            <a:ext cx="1948473" cy="793284"/>
            <a:chOff x="0" y="0"/>
            <a:chExt cx="1948473" cy="793284"/>
          </a:xfrm>
        </p:grpSpPr>
        <p:sp>
          <p:nvSpPr>
            <p:cNvPr id="30" name="形状10"/>
            <p:cNvSpPr txBox="1"/>
            <p:nvPr/>
          </p:nvSpPr>
          <p:spPr>
            <a:xfrm>
              <a:off x="0" y="93196"/>
              <a:ext cx="1948473"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1" name="文本12"/>
            <p:cNvSpPr txBox="1"/>
            <p:nvPr/>
          </p:nvSpPr>
          <p:spPr>
            <a:xfrm>
              <a:off x="30365" y="0"/>
              <a:ext cx="1880122" cy="787420"/>
            </a:xfrm>
            <a:prstGeom prst="rect">
              <a:avLst/>
            </a:prstGeom>
            <a:noFill/>
          </p:spPr>
          <p:txBody>
            <a:bodyPr anchor="ctr"/>
            <a:lstStyle/>
            <a:p>
              <a:pPr marL="0" algn="ctr">
                <a:lnSpc>
                  <a:spcPts val="4700"/>
                </a:lnSpc>
              </a:pPr>
              <a:r>
                <a:rPr lang="zh-CN" altLang="en-US" sz="3900" b="0" i="0" dirty="0">
                  <a:solidFill>
                    <a:srgbClr val="FFFFFF">
                      <a:alpha val="100000"/>
                    </a:srgbClr>
                  </a:solidFill>
                  <a:highlight>
                    <a:srgbClr val="00FFFF"/>
                  </a:highlight>
                  <a:latin typeface="方正FW筑紫A老明朝 简 E" panose="02000900000000000000" charset="-122"/>
                  <a:ea typeface="方正FW筑紫A老明朝 简 E" panose="02000900000000000000" charset="-122"/>
                </a:rPr>
                <a:t>被侮辱</a:t>
              </a:r>
              <a:endParaRPr lang="zh-CN" altLang="en-US" sz="3900" b="0" i="0" dirty="0">
                <a:solidFill>
                  <a:srgbClr val="FFFFFF">
                    <a:alpha val="100000"/>
                  </a:srgbClr>
                </a:solidFill>
                <a:highlight>
                  <a:srgbClr val="00FFFF"/>
                </a:highlight>
                <a:latin typeface="方正FW筑紫A老明朝 简 E" panose="02000900000000000000" charset="-122"/>
                <a:ea typeface="方正FW筑紫A老明朝 简 E" panose="02000900000000000000" charset="-122"/>
              </a:endParaRPr>
            </a:p>
          </p:txBody>
        </p:sp>
      </p:grpSp>
      <p:grpSp>
        <p:nvGrpSpPr>
          <p:cNvPr id="32" name="组合10"/>
          <p:cNvGrpSpPr/>
          <p:nvPr/>
        </p:nvGrpSpPr>
        <p:grpSpPr>
          <a:xfrm>
            <a:off x="15395171" y="4293379"/>
            <a:ext cx="749786" cy="793284"/>
            <a:chOff x="0" y="0"/>
            <a:chExt cx="749786" cy="793284"/>
          </a:xfrm>
        </p:grpSpPr>
        <p:sp>
          <p:nvSpPr>
            <p:cNvPr id="33" name="形状11"/>
            <p:cNvSpPr txBox="1"/>
            <p:nvPr/>
          </p:nvSpPr>
          <p:spPr>
            <a:xfrm>
              <a:off x="0" y="93196"/>
              <a:ext cx="749786"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4" name="文本13"/>
            <p:cNvSpPr txBox="1"/>
            <p:nvPr/>
          </p:nvSpPr>
          <p:spPr>
            <a:xfrm>
              <a:off x="30365" y="0"/>
              <a:ext cx="685800"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才</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5" name="组合11"/>
          <p:cNvGrpSpPr/>
          <p:nvPr/>
        </p:nvGrpSpPr>
        <p:grpSpPr>
          <a:xfrm>
            <a:off x="16293423" y="4295919"/>
            <a:ext cx="1361258" cy="793284"/>
            <a:chOff x="0" y="0"/>
            <a:chExt cx="1361258" cy="793284"/>
          </a:xfrm>
        </p:grpSpPr>
        <p:sp>
          <p:nvSpPr>
            <p:cNvPr id="36" name="形状12"/>
            <p:cNvSpPr txBox="1"/>
            <p:nvPr/>
          </p:nvSpPr>
          <p:spPr>
            <a:xfrm>
              <a:off x="0" y="93196"/>
              <a:ext cx="136125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7" name="文本14"/>
            <p:cNvSpPr txBox="1"/>
            <p:nvPr/>
          </p:nvSpPr>
          <p:spPr>
            <a:xfrm>
              <a:off x="30365" y="0"/>
              <a:ext cx="129290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更加</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8" name="组合12"/>
          <p:cNvGrpSpPr/>
          <p:nvPr/>
        </p:nvGrpSpPr>
        <p:grpSpPr>
          <a:xfrm>
            <a:off x="1785938" y="5759809"/>
            <a:ext cx="1890767" cy="793284"/>
            <a:chOff x="0" y="0"/>
            <a:chExt cx="1890767" cy="793284"/>
          </a:xfrm>
        </p:grpSpPr>
        <p:sp>
          <p:nvSpPr>
            <p:cNvPr id="39" name="形状13"/>
            <p:cNvSpPr txBox="1"/>
            <p:nvPr/>
          </p:nvSpPr>
          <p:spPr>
            <a:xfrm>
              <a:off x="0" y="93196"/>
              <a:ext cx="1890767"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0" name="文本15"/>
            <p:cNvSpPr txBox="1"/>
            <p:nvPr/>
          </p:nvSpPr>
          <p:spPr>
            <a:xfrm>
              <a:off x="30365" y="0"/>
              <a:ext cx="1822416"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对不起</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1" name="组合13"/>
          <p:cNvGrpSpPr/>
          <p:nvPr/>
        </p:nvGrpSpPr>
        <p:grpSpPr>
          <a:xfrm>
            <a:off x="11198693" y="5759809"/>
            <a:ext cx="1336260" cy="793284"/>
            <a:chOff x="0" y="0"/>
            <a:chExt cx="1336260" cy="793284"/>
          </a:xfrm>
        </p:grpSpPr>
        <p:sp>
          <p:nvSpPr>
            <p:cNvPr id="42" name="形状14"/>
            <p:cNvSpPr txBox="1"/>
            <p:nvPr/>
          </p:nvSpPr>
          <p:spPr>
            <a:xfrm>
              <a:off x="0" y="93196"/>
              <a:ext cx="1336260"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3" name="文本16"/>
            <p:cNvSpPr txBox="1"/>
            <p:nvPr/>
          </p:nvSpPr>
          <p:spPr>
            <a:xfrm>
              <a:off x="30365" y="0"/>
              <a:ext cx="1267909"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牵扯</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4" name="组合14"/>
          <p:cNvGrpSpPr/>
          <p:nvPr/>
        </p:nvGrpSpPr>
        <p:grpSpPr>
          <a:xfrm>
            <a:off x="15570464" y="5759809"/>
            <a:ext cx="2333678" cy="793284"/>
            <a:chOff x="0" y="0"/>
            <a:chExt cx="2333678" cy="793284"/>
          </a:xfrm>
        </p:grpSpPr>
        <p:sp>
          <p:nvSpPr>
            <p:cNvPr id="45" name="形状15"/>
            <p:cNvSpPr txBox="1"/>
            <p:nvPr/>
          </p:nvSpPr>
          <p:spPr>
            <a:xfrm>
              <a:off x="0" y="93196"/>
              <a:ext cx="233367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6" name="文本17"/>
            <p:cNvSpPr txBox="1"/>
            <p:nvPr/>
          </p:nvSpPr>
          <p:spPr>
            <a:xfrm>
              <a:off x="30365" y="0"/>
              <a:ext cx="226532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贵族大臣</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7" name="组合15"/>
          <p:cNvGrpSpPr/>
          <p:nvPr/>
        </p:nvGrpSpPr>
        <p:grpSpPr>
          <a:xfrm>
            <a:off x="9121992" y="7258355"/>
            <a:ext cx="1336260" cy="793284"/>
            <a:chOff x="0" y="0"/>
            <a:chExt cx="1336260" cy="793284"/>
          </a:xfrm>
        </p:grpSpPr>
        <p:sp>
          <p:nvSpPr>
            <p:cNvPr id="48" name="形状16"/>
            <p:cNvSpPr txBox="1"/>
            <p:nvPr/>
          </p:nvSpPr>
          <p:spPr>
            <a:xfrm>
              <a:off x="0" y="93196"/>
              <a:ext cx="1336260"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9" name="文本18"/>
            <p:cNvSpPr txBox="1"/>
            <p:nvPr/>
          </p:nvSpPr>
          <p:spPr>
            <a:xfrm>
              <a:off x="30365" y="0"/>
              <a:ext cx="1267909" cy="787420"/>
            </a:xfrm>
            <a:prstGeom prst="rect">
              <a:avLst/>
            </a:prstGeom>
            <a:noFill/>
          </p:spPr>
          <p:txBody>
            <a:bodyPr anchor="ctr"/>
            <a:lstStyle/>
            <a:p>
              <a:pPr marL="0" algn="ctr">
                <a:lnSpc>
                  <a:spcPts val="4700"/>
                </a:lnSpc>
              </a:pPr>
              <a:r>
                <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假使</a:t>
              </a:r>
              <a:endPar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50" name="组合16"/>
          <p:cNvGrpSpPr/>
          <p:nvPr/>
        </p:nvGrpSpPr>
        <p:grpSpPr>
          <a:xfrm>
            <a:off x="10420113" y="7258355"/>
            <a:ext cx="4411028" cy="793284"/>
            <a:chOff x="-224790" y="0"/>
            <a:chExt cx="4411028" cy="793284"/>
          </a:xfrm>
        </p:grpSpPr>
        <p:sp>
          <p:nvSpPr>
            <p:cNvPr id="51" name="形状17"/>
            <p:cNvSpPr txBox="1"/>
            <p:nvPr/>
          </p:nvSpPr>
          <p:spPr>
            <a:xfrm>
              <a:off x="0" y="93196"/>
              <a:ext cx="418623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52" name="文本19"/>
            <p:cNvSpPr txBox="1"/>
            <p:nvPr/>
          </p:nvSpPr>
          <p:spPr>
            <a:xfrm>
              <a:off x="-224790" y="0"/>
              <a:ext cx="4373245" cy="787400"/>
            </a:xfrm>
            <a:prstGeom prst="rect">
              <a:avLst/>
            </a:prstGeom>
            <a:noFill/>
          </p:spPr>
          <p:txBody>
            <a:bodyPr anchor="ctr"/>
            <a:lstStyle/>
            <a:p>
              <a:pPr marL="0" algn="ctr">
                <a:lnSpc>
                  <a:spcPts val="47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用什么， 宾语前置</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3" name="组合17"/>
          <p:cNvGrpSpPr/>
          <p:nvPr/>
        </p:nvGrpSpPr>
        <p:grpSpPr>
          <a:xfrm>
            <a:off x="13776393" y="8855866"/>
            <a:ext cx="1336260" cy="898694"/>
            <a:chOff x="-1150620" y="1597511"/>
            <a:chExt cx="1336260" cy="898694"/>
          </a:xfrm>
        </p:grpSpPr>
        <p:sp>
          <p:nvSpPr>
            <p:cNvPr id="54" name="形状18"/>
            <p:cNvSpPr txBox="1"/>
            <p:nvPr/>
          </p:nvSpPr>
          <p:spPr>
            <a:xfrm>
              <a:off x="-1150620" y="1597511"/>
              <a:ext cx="1336260" cy="700088"/>
            </a:xfrm>
            <a:prstGeom prst="wedgeRoundRectCallout">
              <a:avLst>
                <a:gd name="adj1" fmla="val -10325"/>
                <a:gd name="adj2" fmla="val -61632"/>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55" name="文本20"/>
            <p:cNvSpPr txBox="1"/>
            <p:nvPr/>
          </p:nvSpPr>
          <p:spPr>
            <a:xfrm>
              <a:off x="-1139940" y="1708785"/>
              <a:ext cx="1267909"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应该</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500" fill="hold"/>
                                        <p:tgtEl>
                                          <p:spTgt spid="11"/>
                                        </p:tgtEl>
                                        <p:attrNameLst>
                                          <p:attrName>ppt_x</p:attrName>
                                        </p:attrNameLst>
                                      </p:cBhvr>
                                      <p:tavLst>
                                        <p:tav tm="0">
                                          <p:val>
                                            <p:strVal val="#ppt_x"/>
                                          </p:val>
                                        </p:tav>
                                        <p:tav tm="100000">
                                          <p:val>
                                            <p:strVal val="#ppt_x"/>
                                          </p:val>
                                        </p:tav>
                                      </p:tavLst>
                                    </p:anim>
                                    <p:anim calcmode="lin" valueType="num">
                                      <p:cBhvr>
                                        <p:cTn id="16"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500" fill="hold"/>
                                        <p:tgtEl>
                                          <p:spTgt spid="17"/>
                                        </p:tgtEl>
                                        <p:attrNameLst>
                                          <p:attrName>ppt_x</p:attrName>
                                        </p:attrNameLst>
                                      </p:cBhvr>
                                      <p:tavLst>
                                        <p:tav tm="0">
                                          <p:val>
                                            <p:strVal val="#ppt_x"/>
                                          </p:val>
                                        </p:tav>
                                        <p:tav tm="100000">
                                          <p:val>
                                            <p:strVal val="#ppt_x"/>
                                          </p:val>
                                        </p:tav>
                                      </p:tavLst>
                                    </p:anim>
                                    <p:anim calcmode="lin" valueType="num">
                                      <p:cBhvr>
                                        <p:cTn id="30"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500" fill="hold"/>
                                        <p:tgtEl>
                                          <p:spTgt spid="20"/>
                                        </p:tgtEl>
                                        <p:attrNameLst>
                                          <p:attrName>ppt_x</p:attrName>
                                        </p:attrNameLst>
                                      </p:cBhvr>
                                      <p:tavLst>
                                        <p:tav tm="0">
                                          <p:val>
                                            <p:strVal val="#ppt_x"/>
                                          </p:val>
                                        </p:tav>
                                        <p:tav tm="100000">
                                          <p:val>
                                            <p:strVal val="#ppt_x"/>
                                          </p:val>
                                        </p:tav>
                                      </p:tavLst>
                                    </p:anim>
                                    <p:anim calcmode="lin" valueType="num">
                                      <p:cBhvr>
                                        <p:cTn id="37"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500" fill="hold"/>
                                        <p:tgtEl>
                                          <p:spTgt spid="8"/>
                                        </p:tgtEl>
                                        <p:attrNameLst>
                                          <p:attrName>ppt_x</p:attrName>
                                        </p:attrNameLst>
                                      </p:cBhvr>
                                      <p:tavLst>
                                        <p:tav tm="0">
                                          <p:val>
                                            <p:strVal val="#ppt_x"/>
                                          </p:val>
                                        </p:tav>
                                        <p:tav tm="100000">
                                          <p:val>
                                            <p:strVal val="#ppt_x"/>
                                          </p:val>
                                        </p:tav>
                                      </p:tavLst>
                                    </p:anim>
                                    <p:anim calcmode="lin" valueType="num">
                                      <p:cBhvr>
                                        <p:cTn id="4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500" fill="hold"/>
                                        <p:tgtEl>
                                          <p:spTgt spid="23"/>
                                        </p:tgtEl>
                                        <p:attrNameLst>
                                          <p:attrName>ppt_x</p:attrName>
                                        </p:attrNameLst>
                                      </p:cBhvr>
                                      <p:tavLst>
                                        <p:tav tm="0">
                                          <p:val>
                                            <p:strVal val="#ppt_x"/>
                                          </p:val>
                                        </p:tav>
                                        <p:tav tm="100000">
                                          <p:val>
                                            <p:strVal val="#ppt_x"/>
                                          </p:val>
                                        </p:tav>
                                      </p:tavLst>
                                    </p:anim>
                                    <p:anim calcmode="lin" valueType="num">
                                      <p:cBhvr>
                                        <p:cTn id="51"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500" fill="hold"/>
                                        <p:tgtEl>
                                          <p:spTgt spid="26"/>
                                        </p:tgtEl>
                                        <p:attrNameLst>
                                          <p:attrName>ppt_x</p:attrName>
                                        </p:attrNameLst>
                                      </p:cBhvr>
                                      <p:tavLst>
                                        <p:tav tm="0">
                                          <p:val>
                                            <p:strVal val="#ppt_x"/>
                                          </p:val>
                                        </p:tav>
                                        <p:tav tm="100000">
                                          <p:val>
                                            <p:strVal val="#ppt_x"/>
                                          </p:val>
                                        </p:tav>
                                      </p:tavLst>
                                    </p:anim>
                                    <p:anim calcmode="lin" valueType="num">
                                      <p:cBhvr>
                                        <p:cTn id="5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500" fill="hold"/>
                                        <p:tgtEl>
                                          <p:spTgt spid="29"/>
                                        </p:tgtEl>
                                        <p:attrNameLst>
                                          <p:attrName>ppt_x</p:attrName>
                                        </p:attrNameLst>
                                      </p:cBhvr>
                                      <p:tavLst>
                                        <p:tav tm="0">
                                          <p:val>
                                            <p:strVal val="#ppt_x"/>
                                          </p:val>
                                        </p:tav>
                                        <p:tav tm="100000">
                                          <p:val>
                                            <p:strVal val="#ppt_x"/>
                                          </p:val>
                                        </p:tav>
                                      </p:tavLst>
                                    </p:anim>
                                    <p:anim calcmode="lin" valueType="num">
                                      <p:cBhvr>
                                        <p:cTn id="65"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500" fill="hold"/>
                                        <p:tgtEl>
                                          <p:spTgt spid="32"/>
                                        </p:tgtEl>
                                        <p:attrNameLst>
                                          <p:attrName>ppt_x</p:attrName>
                                        </p:attrNameLst>
                                      </p:cBhvr>
                                      <p:tavLst>
                                        <p:tav tm="0">
                                          <p:val>
                                            <p:strVal val="#ppt_x"/>
                                          </p:val>
                                        </p:tav>
                                        <p:tav tm="100000">
                                          <p:val>
                                            <p:strVal val="#ppt_x"/>
                                          </p:val>
                                        </p:tav>
                                      </p:tavLst>
                                    </p:anim>
                                    <p:anim calcmode="lin" valueType="num">
                                      <p:cBhvr>
                                        <p:cTn id="72"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fade">
                                      <p:cBhvr>
                                        <p:cTn id="77" dur="1000"/>
                                        <p:tgtEl>
                                          <p:spTgt spid="35"/>
                                        </p:tgtEl>
                                      </p:cBhvr>
                                    </p:animEffect>
                                    <p:anim calcmode="lin" valueType="num">
                                      <p:cBhvr>
                                        <p:cTn id="78" dur="500" fill="hold"/>
                                        <p:tgtEl>
                                          <p:spTgt spid="35"/>
                                        </p:tgtEl>
                                        <p:attrNameLst>
                                          <p:attrName>ppt_x</p:attrName>
                                        </p:attrNameLst>
                                      </p:cBhvr>
                                      <p:tavLst>
                                        <p:tav tm="0">
                                          <p:val>
                                            <p:strVal val="#ppt_x"/>
                                          </p:val>
                                        </p:tav>
                                        <p:tav tm="100000">
                                          <p:val>
                                            <p:strVal val="#ppt_x"/>
                                          </p:val>
                                        </p:tav>
                                      </p:tavLst>
                                    </p:anim>
                                    <p:anim calcmode="lin" valueType="num">
                                      <p:cBhvr>
                                        <p:cTn id="79"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8"/>
                                        </p:tgtEl>
                                        <p:attrNameLst>
                                          <p:attrName>style.visibility</p:attrName>
                                        </p:attrNameLst>
                                      </p:cBhvr>
                                      <p:to>
                                        <p:strVal val="visible"/>
                                      </p:to>
                                    </p:set>
                                    <p:animEffect transition="in" filter="fade">
                                      <p:cBhvr>
                                        <p:cTn id="84" dur="1000"/>
                                        <p:tgtEl>
                                          <p:spTgt spid="38"/>
                                        </p:tgtEl>
                                      </p:cBhvr>
                                    </p:animEffect>
                                    <p:anim calcmode="lin" valueType="num">
                                      <p:cBhvr>
                                        <p:cTn id="85" dur="500" fill="hold"/>
                                        <p:tgtEl>
                                          <p:spTgt spid="38"/>
                                        </p:tgtEl>
                                        <p:attrNameLst>
                                          <p:attrName>ppt_x</p:attrName>
                                        </p:attrNameLst>
                                      </p:cBhvr>
                                      <p:tavLst>
                                        <p:tav tm="0">
                                          <p:val>
                                            <p:strVal val="#ppt_x"/>
                                          </p:val>
                                        </p:tav>
                                        <p:tav tm="100000">
                                          <p:val>
                                            <p:strVal val="#ppt_x"/>
                                          </p:val>
                                        </p:tav>
                                      </p:tavLst>
                                    </p:anim>
                                    <p:anim calcmode="lin" valueType="num">
                                      <p:cBhvr>
                                        <p:cTn id="86"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1"/>
                                        </p:tgtEl>
                                        <p:attrNameLst>
                                          <p:attrName>style.visibility</p:attrName>
                                        </p:attrNameLst>
                                      </p:cBhvr>
                                      <p:to>
                                        <p:strVal val="visible"/>
                                      </p:to>
                                    </p:set>
                                    <p:animEffect transition="in" filter="fade">
                                      <p:cBhvr>
                                        <p:cTn id="91" dur="1000"/>
                                        <p:tgtEl>
                                          <p:spTgt spid="41"/>
                                        </p:tgtEl>
                                      </p:cBhvr>
                                    </p:animEffect>
                                    <p:anim calcmode="lin" valueType="num">
                                      <p:cBhvr>
                                        <p:cTn id="92" dur="500" fill="hold"/>
                                        <p:tgtEl>
                                          <p:spTgt spid="41"/>
                                        </p:tgtEl>
                                        <p:attrNameLst>
                                          <p:attrName>ppt_x</p:attrName>
                                        </p:attrNameLst>
                                      </p:cBhvr>
                                      <p:tavLst>
                                        <p:tav tm="0">
                                          <p:val>
                                            <p:strVal val="#ppt_x"/>
                                          </p:val>
                                        </p:tav>
                                        <p:tav tm="100000">
                                          <p:val>
                                            <p:strVal val="#ppt_x"/>
                                          </p:val>
                                        </p:tav>
                                      </p:tavLst>
                                    </p:anim>
                                    <p:anim calcmode="lin" valueType="num">
                                      <p:cBhvr>
                                        <p:cTn id="93"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4"/>
                                        </p:tgtEl>
                                        <p:attrNameLst>
                                          <p:attrName>style.visibility</p:attrName>
                                        </p:attrNameLst>
                                      </p:cBhvr>
                                      <p:to>
                                        <p:strVal val="visible"/>
                                      </p:to>
                                    </p:set>
                                    <p:animEffect transition="in" filter="fade">
                                      <p:cBhvr>
                                        <p:cTn id="98" dur="1000"/>
                                        <p:tgtEl>
                                          <p:spTgt spid="44"/>
                                        </p:tgtEl>
                                      </p:cBhvr>
                                    </p:animEffect>
                                    <p:anim calcmode="lin" valueType="num">
                                      <p:cBhvr>
                                        <p:cTn id="99" dur="500" fill="hold"/>
                                        <p:tgtEl>
                                          <p:spTgt spid="44"/>
                                        </p:tgtEl>
                                        <p:attrNameLst>
                                          <p:attrName>ppt_x</p:attrName>
                                        </p:attrNameLst>
                                      </p:cBhvr>
                                      <p:tavLst>
                                        <p:tav tm="0">
                                          <p:val>
                                            <p:strVal val="#ppt_x"/>
                                          </p:val>
                                        </p:tav>
                                        <p:tav tm="100000">
                                          <p:val>
                                            <p:strVal val="#ppt_x"/>
                                          </p:val>
                                        </p:tav>
                                      </p:tavLst>
                                    </p:anim>
                                    <p:anim calcmode="lin" valueType="num">
                                      <p:cBhvr>
                                        <p:cTn id="100" dur="5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7"/>
                                        </p:tgtEl>
                                        <p:attrNameLst>
                                          <p:attrName>style.visibility</p:attrName>
                                        </p:attrNameLst>
                                      </p:cBhvr>
                                      <p:to>
                                        <p:strVal val="visible"/>
                                      </p:to>
                                    </p:set>
                                    <p:animEffect transition="in" filter="fade">
                                      <p:cBhvr>
                                        <p:cTn id="105" dur="1000"/>
                                        <p:tgtEl>
                                          <p:spTgt spid="47"/>
                                        </p:tgtEl>
                                      </p:cBhvr>
                                    </p:animEffect>
                                    <p:anim calcmode="lin" valueType="num">
                                      <p:cBhvr>
                                        <p:cTn id="106" dur="500" fill="hold"/>
                                        <p:tgtEl>
                                          <p:spTgt spid="47"/>
                                        </p:tgtEl>
                                        <p:attrNameLst>
                                          <p:attrName>ppt_x</p:attrName>
                                        </p:attrNameLst>
                                      </p:cBhvr>
                                      <p:tavLst>
                                        <p:tav tm="0">
                                          <p:val>
                                            <p:strVal val="#ppt_x"/>
                                          </p:val>
                                        </p:tav>
                                        <p:tav tm="100000">
                                          <p:val>
                                            <p:strVal val="#ppt_x"/>
                                          </p:val>
                                        </p:tav>
                                      </p:tavLst>
                                    </p:anim>
                                    <p:anim calcmode="lin" valueType="num">
                                      <p:cBhvr>
                                        <p:cTn id="107"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50"/>
                                        </p:tgtEl>
                                        <p:attrNameLst>
                                          <p:attrName>style.visibility</p:attrName>
                                        </p:attrNameLst>
                                      </p:cBhvr>
                                      <p:to>
                                        <p:strVal val="visible"/>
                                      </p:to>
                                    </p:set>
                                    <p:animEffect transition="in" filter="fade">
                                      <p:cBhvr>
                                        <p:cTn id="112" dur="1000"/>
                                        <p:tgtEl>
                                          <p:spTgt spid="50"/>
                                        </p:tgtEl>
                                      </p:cBhvr>
                                    </p:animEffect>
                                    <p:anim calcmode="lin" valueType="num">
                                      <p:cBhvr>
                                        <p:cTn id="113" dur="500" fill="hold"/>
                                        <p:tgtEl>
                                          <p:spTgt spid="50"/>
                                        </p:tgtEl>
                                        <p:attrNameLst>
                                          <p:attrName>ppt_x</p:attrName>
                                        </p:attrNameLst>
                                      </p:cBhvr>
                                      <p:tavLst>
                                        <p:tav tm="0">
                                          <p:val>
                                            <p:strVal val="#ppt_x"/>
                                          </p:val>
                                        </p:tav>
                                        <p:tav tm="100000">
                                          <p:val>
                                            <p:strVal val="#ppt_x"/>
                                          </p:val>
                                        </p:tav>
                                      </p:tavLst>
                                    </p:anim>
                                    <p:anim calcmode="lin" valueType="num">
                                      <p:cBhvr>
                                        <p:cTn id="114" dur="5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53"/>
                                        </p:tgtEl>
                                        <p:attrNameLst>
                                          <p:attrName>style.visibility</p:attrName>
                                        </p:attrNameLst>
                                      </p:cBhvr>
                                      <p:to>
                                        <p:strVal val="visible"/>
                                      </p:to>
                                    </p:set>
                                    <p:animEffect transition="in" filter="fade">
                                      <p:cBhvr>
                                        <p:cTn id="119" dur="1000"/>
                                        <p:tgtEl>
                                          <p:spTgt spid="53"/>
                                        </p:tgtEl>
                                      </p:cBhvr>
                                    </p:animEffect>
                                    <p:anim calcmode="lin" valueType="num">
                                      <p:cBhvr>
                                        <p:cTn id="120" dur="500" fill="hold"/>
                                        <p:tgtEl>
                                          <p:spTgt spid="53"/>
                                        </p:tgtEl>
                                        <p:attrNameLst>
                                          <p:attrName>ppt_x</p:attrName>
                                        </p:attrNameLst>
                                      </p:cBhvr>
                                      <p:tavLst>
                                        <p:tav tm="0">
                                          <p:val>
                                            <p:strVal val="#ppt_x"/>
                                          </p:val>
                                        </p:tav>
                                        <p:tav tm="100000">
                                          <p:val>
                                            <p:strVal val="#ppt_x"/>
                                          </p:val>
                                        </p:tav>
                                      </p:tavLst>
                                    </p:anim>
                                    <p:anim calcmode="lin" valueType="num">
                                      <p:cBhvr>
                                        <p:cTn id="121" dur="5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11" grpId="0" bldLvl="0" animBg="1"/>
      <p:bldP spid="14" grpId="0" bldLvl="0" animBg="1"/>
      <p:bldP spid="17" grpId="0" animBg="1"/>
      <p:bldP spid="20" grpId="0" bldLvl="0" animBg="1"/>
      <p:bldP spid="8" grpId="0" bldLvl="0" animBg="1"/>
      <p:bldP spid="23" grpId="0" bldLvl="0" animBg="1"/>
      <p:bldP spid="26" grpId="0" animBg="1"/>
      <p:bldP spid="29" grpId="0" animBg="1"/>
      <p:bldP spid="32" grpId="0" animBg="1"/>
      <p:bldP spid="35" grpId="0" bldLvl="0" animBg="1"/>
      <p:bldP spid="38" grpId="0" animBg="1"/>
      <p:bldP spid="41" grpId="0" animBg="1"/>
      <p:bldP spid="44" grpId="0" animBg="1"/>
      <p:bldP spid="47" grpId="0" animBg="1"/>
      <p:bldP spid="50" grpId="0" bldLvl="0" animBg="1"/>
      <p:bldP spid="5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grpSp>
        <p:nvGrpSpPr>
          <p:cNvPr id="66" name="组合 65"/>
          <p:cNvGrpSpPr/>
          <p:nvPr/>
        </p:nvGrpSpPr>
        <p:grpSpPr>
          <a:xfrm>
            <a:off x="560070" y="1777365"/>
            <a:ext cx="16884968" cy="6628448"/>
            <a:chOff x="714375" y="2574373"/>
            <a:chExt cx="10763250" cy="3877642"/>
          </a:xfrm>
        </p:grpSpPr>
        <p:sp>
          <p:nvSpPr>
            <p:cNvPr id="37" name="任意多边形: 形状 36"/>
            <p:cNvSpPr/>
            <p:nvPr/>
          </p:nvSpPr>
          <p:spPr>
            <a:xfrm>
              <a:off x="714375" y="2574373"/>
              <a:ext cx="10763250" cy="3877642"/>
            </a:xfrm>
            <a:custGeom>
              <a:avLst/>
              <a:gdLst>
                <a:gd name="connsiteX0" fmla="*/ 343049 w 11411638"/>
                <a:gd name="connsiteY0" fmla="*/ 0 h 6217098"/>
                <a:gd name="connsiteX1" fmla="*/ 11068589 w 11411638"/>
                <a:gd name="connsiteY1" fmla="*/ 0 h 6217098"/>
                <a:gd name="connsiteX2" fmla="*/ 11063688 w 11411638"/>
                <a:gd name="connsiteY2" fmla="*/ 48614 h 6217098"/>
                <a:gd name="connsiteX3" fmla="*/ 11358374 w 11411638"/>
                <a:gd name="connsiteY3" fmla="*/ 410182 h 6217098"/>
                <a:gd name="connsiteX4" fmla="*/ 11411638 w 11411638"/>
                <a:gd name="connsiteY4" fmla="*/ 415551 h 6217098"/>
                <a:gd name="connsiteX5" fmla="*/ 11411638 w 11411638"/>
                <a:gd name="connsiteY5" fmla="*/ 5801546 h 6217098"/>
                <a:gd name="connsiteX6" fmla="*/ 11358374 w 11411638"/>
                <a:gd name="connsiteY6" fmla="*/ 5806915 h 6217098"/>
                <a:gd name="connsiteX7" fmla="*/ 11063688 w 11411638"/>
                <a:gd name="connsiteY7" fmla="*/ 6168483 h 6217098"/>
                <a:gd name="connsiteX8" fmla="*/ 11068589 w 11411638"/>
                <a:gd name="connsiteY8" fmla="*/ 6217098 h 6217098"/>
                <a:gd name="connsiteX9" fmla="*/ 343049 w 11411638"/>
                <a:gd name="connsiteY9" fmla="*/ 6217098 h 6217098"/>
                <a:gd name="connsiteX10" fmla="*/ 347950 w 11411638"/>
                <a:gd name="connsiteY10" fmla="*/ 6168484 h 6217098"/>
                <a:gd name="connsiteX11" fmla="*/ 53264 w 11411638"/>
                <a:gd name="connsiteY11" fmla="*/ 5806916 h 6217098"/>
                <a:gd name="connsiteX12" fmla="*/ 0 w 11411638"/>
                <a:gd name="connsiteY12" fmla="*/ 5801547 h 6217098"/>
                <a:gd name="connsiteX13" fmla="*/ 0 w 11411638"/>
                <a:gd name="connsiteY13" fmla="*/ 415552 h 6217098"/>
                <a:gd name="connsiteX14" fmla="*/ 53264 w 11411638"/>
                <a:gd name="connsiteY14" fmla="*/ 410183 h 6217098"/>
                <a:gd name="connsiteX15" fmla="*/ 347950 w 11411638"/>
                <a:gd name="connsiteY15" fmla="*/ 48615 h 621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11638" h="6217098">
                  <a:moveTo>
                    <a:pt x="343049" y="0"/>
                  </a:moveTo>
                  <a:lnTo>
                    <a:pt x="11068589" y="0"/>
                  </a:lnTo>
                  <a:lnTo>
                    <a:pt x="11063688" y="48614"/>
                  </a:lnTo>
                  <a:cubicBezTo>
                    <a:pt x="11063688" y="226965"/>
                    <a:pt x="11190197" y="375768"/>
                    <a:pt x="11358374" y="410182"/>
                  </a:cubicBezTo>
                  <a:lnTo>
                    <a:pt x="11411638" y="415551"/>
                  </a:lnTo>
                  <a:lnTo>
                    <a:pt x="11411638" y="5801546"/>
                  </a:lnTo>
                  <a:lnTo>
                    <a:pt x="11358374" y="5806915"/>
                  </a:lnTo>
                  <a:cubicBezTo>
                    <a:pt x="11190197" y="5841329"/>
                    <a:pt x="11063688" y="5990132"/>
                    <a:pt x="11063688" y="6168483"/>
                  </a:cubicBezTo>
                  <a:lnTo>
                    <a:pt x="11068589" y="6217098"/>
                  </a:lnTo>
                  <a:lnTo>
                    <a:pt x="343049" y="6217098"/>
                  </a:lnTo>
                  <a:lnTo>
                    <a:pt x="347950" y="6168484"/>
                  </a:lnTo>
                  <a:cubicBezTo>
                    <a:pt x="347950" y="5990133"/>
                    <a:pt x="221441" y="5841330"/>
                    <a:pt x="53264" y="5806916"/>
                  </a:cubicBezTo>
                  <a:lnTo>
                    <a:pt x="0" y="5801547"/>
                  </a:lnTo>
                  <a:lnTo>
                    <a:pt x="0" y="415552"/>
                  </a:lnTo>
                  <a:lnTo>
                    <a:pt x="53264" y="410183"/>
                  </a:lnTo>
                  <a:cubicBezTo>
                    <a:pt x="221441" y="375769"/>
                    <a:pt x="347950" y="226966"/>
                    <a:pt x="347950" y="48615"/>
                  </a:cubicBezTo>
                  <a:close/>
                </a:path>
              </a:pathLst>
            </a:custGeom>
            <a:solidFill>
              <a:srgbClr val="FBFBFB">
                <a:alpha val="89804"/>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2700"/>
            </a:p>
          </p:txBody>
        </p:sp>
        <p:sp>
          <p:nvSpPr>
            <p:cNvPr id="40" name="矩形 39"/>
            <p:cNvSpPr/>
            <p:nvPr/>
          </p:nvSpPr>
          <p:spPr>
            <a:xfrm>
              <a:off x="815276" y="2673251"/>
              <a:ext cx="10561450" cy="3679358"/>
            </a:xfrm>
            <a:prstGeom prst="rect">
              <a:avLst/>
            </a:prstGeom>
            <a:noFill/>
            <a:ln w="2222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charset="-122"/>
                <a:ea typeface="微软雅黑" panose="020B0503020204020204" charset="-122"/>
              </a:endParaRPr>
            </a:p>
          </p:txBody>
        </p:sp>
      </p:grpSp>
      <p:sp>
        <p:nvSpPr>
          <p:cNvPr id="42" name="TextBox 22"/>
          <p:cNvSpPr txBox="1"/>
          <p:nvPr>
            <p:custDataLst>
              <p:tags r:id="rId1"/>
            </p:custDataLst>
          </p:nvPr>
        </p:nvSpPr>
        <p:spPr>
          <a:xfrm>
            <a:off x="1145858" y="2162175"/>
            <a:ext cx="16086773" cy="1531620"/>
          </a:xfrm>
          <a:prstGeom prst="rect">
            <a:avLst/>
          </a:prstGeom>
          <a:noFill/>
        </p:spPr>
        <p:txBody>
          <a:bodyPr wrap="square" rtlCol="0">
            <a:spAutoFit/>
          </a:bodyPr>
          <a:p>
            <a:pPr indent="0" fontAlgn="auto">
              <a:lnSpc>
                <a:spcPct val="120000"/>
              </a:lnSpc>
            </a:pPr>
            <a:r>
              <a:rPr lang="en-US" altLang="zh-CN" sz="3900" dirty="0">
                <a:latin typeface="楷体" panose="02010609060101010101" charset="-122"/>
                <a:ea typeface="楷体" panose="02010609060101010101" charset="-122"/>
                <a:cs typeface="楷体" panose="02010609060101010101" charset="-122"/>
                <a:sym typeface="Arial" panose="020B0604020202020204"/>
              </a:rPr>
              <a:t>    生，我所欲也</a:t>
            </a:r>
            <a:r>
              <a:rPr lang="zh-CN" altLang="en-US" sz="3900" dirty="0">
                <a:latin typeface="楷体" panose="02010609060101010101" charset="-122"/>
                <a:ea typeface="楷体" panose="02010609060101010101" charset="-122"/>
                <a:cs typeface="楷体" panose="02010609060101010101" charset="-122"/>
                <a:sym typeface="Arial" panose="020B0604020202020204"/>
              </a:rPr>
              <a:t>；</a:t>
            </a:r>
            <a:r>
              <a:rPr lang="en-US" altLang="zh-CN" sz="3900" dirty="0">
                <a:latin typeface="楷体" panose="02010609060101010101" charset="-122"/>
                <a:ea typeface="楷体" panose="02010609060101010101" charset="-122"/>
                <a:cs typeface="楷体" panose="02010609060101010101" charset="-122"/>
                <a:sym typeface="Arial" panose="020B0604020202020204"/>
              </a:rPr>
              <a:t>义，亦我所欲也。二者不可得兼</a:t>
            </a:r>
            <a:r>
              <a:rPr lang="zh-CN" altLang="en-US" sz="3900" dirty="0">
                <a:latin typeface="楷体" panose="02010609060101010101" charset="-122"/>
                <a:ea typeface="楷体" panose="02010609060101010101" charset="-122"/>
                <a:cs typeface="楷体" panose="02010609060101010101" charset="-122"/>
                <a:sym typeface="Arial" panose="020B0604020202020204"/>
              </a:rPr>
              <a:t>，</a:t>
            </a:r>
            <a:r>
              <a:rPr lang="en-US" altLang="zh-CN" sz="3900" dirty="0">
                <a:latin typeface="楷体" panose="02010609060101010101" charset="-122"/>
                <a:ea typeface="楷体" panose="02010609060101010101" charset="-122"/>
                <a:cs typeface="楷体" panose="02010609060101010101" charset="-122"/>
                <a:sym typeface="Arial" panose="020B0604020202020204"/>
              </a:rPr>
              <a:t>舍生而取义者也。   ——孟子</a:t>
            </a:r>
            <a:endParaRPr lang="en-US" altLang="zh-CN" sz="3900" dirty="0">
              <a:latin typeface="楷体" panose="02010609060101010101" charset="-122"/>
              <a:ea typeface="楷体" panose="02010609060101010101" charset="-122"/>
              <a:cs typeface="楷体" panose="02010609060101010101" charset="-122"/>
              <a:sym typeface="Arial" panose="020B0604020202020204"/>
            </a:endParaRPr>
          </a:p>
        </p:txBody>
      </p:sp>
      <p:sp>
        <p:nvSpPr>
          <p:cNvPr id="46" name="TextBox 22"/>
          <p:cNvSpPr txBox="1"/>
          <p:nvPr>
            <p:custDataLst>
              <p:tags r:id="rId2"/>
            </p:custDataLst>
          </p:nvPr>
        </p:nvSpPr>
        <p:spPr>
          <a:xfrm>
            <a:off x="1238250" y="5855018"/>
            <a:ext cx="15863888" cy="811530"/>
          </a:xfrm>
          <a:prstGeom prst="rect">
            <a:avLst/>
          </a:prstGeom>
          <a:noFill/>
        </p:spPr>
        <p:txBody>
          <a:bodyPr wrap="square" rtlCol="0">
            <a:spAutoFit/>
          </a:bodyPr>
          <a:p>
            <a:pPr indent="0" fontAlgn="auto">
              <a:lnSpc>
                <a:spcPct val="120000"/>
              </a:lnSpc>
            </a:pPr>
            <a:r>
              <a:rPr lang="en-US" altLang="zh-CN" sz="3900" dirty="0">
                <a:latin typeface="楷体" panose="02010609060101010101" charset="-122"/>
                <a:ea typeface="楷体" panose="02010609060101010101" charset="-122"/>
                <a:cs typeface="楷体" panose="02010609060101010101" charset="-122"/>
                <a:sym typeface="Arial" panose="020B0604020202020204"/>
              </a:rPr>
              <a:t>    有的人活着，他已经死了</a:t>
            </a:r>
            <a:r>
              <a:rPr lang="zh-CN" altLang="en-US" sz="3900" dirty="0">
                <a:latin typeface="楷体" panose="02010609060101010101" charset="-122"/>
                <a:ea typeface="楷体" panose="02010609060101010101" charset="-122"/>
                <a:cs typeface="楷体" panose="02010609060101010101" charset="-122"/>
                <a:sym typeface="Arial" panose="020B0604020202020204"/>
              </a:rPr>
              <a:t>；</a:t>
            </a:r>
            <a:r>
              <a:rPr lang="en-US" altLang="zh-CN" sz="3900" dirty="0">
                <a:latin typeface="楷体" panose="02010609060101010101" charset="-122"/>
                <a:ea typeface="楷体" panose="02010609060101010101" charset="-122"/>
                <a:cs typeface="楷体" panose="02010609060101010101" charset="-122"/>
                <a:sym typeface="Arial" panose="020B0604020202020204"/>
              </a:rPr>
              <a:t>有的人死了，他还活着</a:t>
            </a:r>
            <a:r>
              <a:rPr lang="zh-CN" altLang="en-US" sz="3900" dirty="0">
                <a:latin typeface="楷体" panose="02010609060101010101" charset="-122"/>
                <a:ea typeface="楷体" panose="02010609060101010101" charset="-122"/>
                <a:cs typeface="楷体" panose="02010609060101010101" charset="-122"/>
                <a:sym typeface="Arial" panose="020B0604020202020204"/>
              </a:rPr>
              <a:t>。 </a:t>
            </a:r>
            <a:r>
              <a:rPr lang="en-US" altLang="zh-CN" sz="3900" dirty="0">
                <a:latin typeface="楷体" panose="02010609060101010101" charset="-122"/>
                <a:ea typeface="楷体" panose="02010609060101010101" charset="-122"/>
                <a:cs typeface="楷体" panose="02010609060101010101" charset="-122"/>
                <a:sym typeface="Arial" panose="020B0604020202020204"/>
              </a:rPr>
              <a:t> ——臧克家</a:t>
            </a:r>
            <a:endParaRPr lang="en-US" altLang="zh-CN" sz="3900" dirty="0">
              <a:latin typeface="楷体" panose="02010609060101010101" charset="-122"/>
              <a:ea typeface="楷体" panose="02010609060101010101" charset="-122"/>
              <a:cs typeface="楷体" panose="02010609060101010101" charset="-122"/>
              <a:sym typeface="Arial" panose="020B0604020202020204"/>
            </a:endParaRPr>
          </a:p>
        </p:txBody>
      </p:sp>
      <p:sp>
        <p:nvSpPr>
          <p:cNvPr id="48" name="文本框 47"/>
          <p:cNvSpPr txBox="1"/>
          <p:nvPr/>
        </p:nvSpPr>
        <p:spPr>
          <a:xfrm>
            <a:off x="1145858" y="4408595"/>
            <a:ext cx="14973300" cy="811530"/>
          </a:xfrm>
          <a:prstGeom prst="rect">
            <a:avLst/>
          </a:prstGeom>
          <a:noFill/>
        </p:spPr>
        <p:txBody>
          <a:bodyPr vert="horz" wrap="square" rtlCol="0">
            <a:spAutoFit/>
          </a:bodyPr>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3900" b="0" i="0" u="none" strike="noStrike" kern="1200" cap="none" spc="0" normalizeH="0" baseline="0" noProof="0" dirty="0">
                <a:ln>
                  <a:noFill/>
                </a:ln>
                <a:solidFill>
                  <a:prstClr val="black"/>
                </a:solidFill>
                <a:effectLst/>
                <a:uLnTx/>
                <a:uFillTx/>
                <a:latin typeface="楷体" panose="02010609060101010101" charset="-122"/>
                <a:ea typeface="楷体" panose="02010609060101010101" charset="-122"/>
                <a:cs typeface="楷体" panose="02010609060101010101" charset="-122"/>
                <a:sym typeface="Arial" panose="020B0604020202020204"/>
              </a:rPr>
              <a:t>    人固有一死，或重于泰山，或轻于鸿毛。  ——司马迁</a:t>
            </a:r>
            <a:endParaRPr kumimoji="0" lang="en-US" altLang="zh-CN" sz="3900" b="0" i="0" u="none" strike="noStrike" kern="1200" cap="none" spc="0" normalizeH="0" baseline="0" noProof="0" dirty="0">
              <a:ln>
                <a:noFill/>
              </a:ln>
              <a:solidFill>
                <a:prstClr val="black"/>
              </a:solidFill>
              <a:effectLst/>
              <a:uLnTx/>
              <a:uFillTx/>
              <a:latin typeface="楷体" panose="02010609060101010101" charset="-122"/>
              <a:ea typeface="楷体" panose="02010609060101010101" charset="-122"/>
              <a:cs typeface="楷体" panose="02010609060101010101" charset="-122"/>
              <a:sym typeface="Arial" panose="020B06040202020202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48"/>
                                        </p:tgtEl>
                                        <p:attrNameLst>
                                          <p:attrName>style.visibility</p:attrName>
                                        </p:attrNameLst>
                                      </p:cBhvr>
                                      <p:to>
                                        <p:strVal val="visible"/>
                                      </p:to>
                                    </p:set>
                                    <p:anim calcmode="lin" valueType="num">
                                      <p:cBhvr additive="base">
                                        <p:cTn id="13" dur="500"/>
                                        <p:tgtEl>
                                          <p:spTgt spid="48"/>
                                        </p:tgtEl>
                                        <p:attrNameLst>
                                          <p:attrName>ppt_y</p:attrName>
                                        </p:attrNameLst>
                                      </p:cBhvr>
                                      <p:tavLst>
                                        <p:tav tm="0">
                                          <p:val>
                                            <p:strVal val="#ppt_y+#ppt_h*1.125000"/>
                                          </p:val>
                                        </p:tav>
                                        <p:tav tm="100000">
                                          <p:val>
                                            <p:strVal val="#ppt_y"/>
                                          </p:val>
                                        </p:tav>
                                      </p:tavLst>
                                    </p:anim>
                                    <p:animEffect transition="in" filter="wipe(up)">
                                      <p:cBhvr>
                                        <p:cTn id="14" dur="500"/>
                                        <p:tgtEl>
                                          <p:spTgt spid="48"/>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additive="base">
                                        <p:cTn id="19" dur="500"/>
                                        <p:tgtEl>
                                          <p:spTgt spid="46"/>
                                        </p:tgtEl>
                                        <p:attrNameLst>
                                          <p:attrName>ppt_y</p:attrName>
                                        </p:attrNameLst>
                                      </p:cBhvr>
                                      <p:tavLst>
                                        <p:tav tm="0">
                                          <p:val>
                                            <p:strVal val="#ppt_y+#ppt_h*1.125000"/>
                                          </p:val>
                                        </p:tav>
                                        <p:tav tm="100000">
                                          <p:val>
                                            <p:strVal val="#ppt_y"/>
                                          </p:val>
                                        </p:tav>
                                      </p:tavLst>
                                    </p:anim>
                                    <p:animEffect transition="in" filter="wipe(up)">
                                      <p:cBhvr>
                                        <p:cTn id="2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8" grpId="0"/>
      <p:bldP spid="4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2885" y="186055"/>
            <a:ext cx="17802225" cy="5612130"/>
          </a:xfrm>
          <a:prstGeom prst="rect">
            <a:avLst/>
          </a:prstGeom>
          <a:noFill/>
          <a:ln w="19050">
            <a:solidFill>
              <a:schemeClr val="tx1"/>
            </a:solidFill>
          </a:ln>
        </p:spPr>
        <p:txBody>
          <a:bodyPr wrap="square" rtlCol="0" anchor="t">
            <a:noAutofit/>
          </a:bodyPr>
          <a:p>
            <a:pPr indent="0" algn="l" fontAlgn="auto">
              <a:lnSpc>
                <a:spcPct val="100000"/>
              </a:lnSpc>
              <a:buFont typeface="Arial" panose="020B0604020202020204"/>
              <a:buChar char=" "/>
            </a:pPr>
            <a:r>
              <a:rPr lang="en-US" altLang="zh-CN" sz="3600" b="1" dirty="0">
                <a:solidFill>
                  <a:srgbClr val="C00000">
                    <a:alpha val="100000"/>
                  </a:srgbClr>
                </a:solidFill>
                <a:latin typeface="方正FW筑紫A老明朝 简 E" panose="02000900000000000000" charset="-122"/>
                <a:ea typeface="方正FW筑紫A老明朝 简 E" panose="02000900000000000000" charset="-122"/>
                <a:sym typeface="+mn-ea"/>
              </a:rPr>
              <a:t>      </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方</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欲</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发</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使送武等，</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会</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缑[gōu]王与长水虞常等</a:t>
            </a:r>
            <a:r>
              <a:rPr lang="zh-CN" altLang="en-US" sz="3600" b="1" u="sng" dirty="0">
                <a:solidFill>
                  <a:schemeClr val="tx1">
                    <a:alpha val="100000"/>
                  </a:schemeClr>
                </a:solidFill>
                <a:latin typeface="方正FW筑紫A老明朝 简 E" panose="02000900000000000000" charset="-122"/>
                <a:ea typeface="方正FW筑紫A老明朝 简 E" panose="02000900000000000000" charset="-122"/>
                <a:sym typeface="+mn-ea"/>
              </a:rPr>
              <a:t>谋反匈奴中</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缑王者，昆[hún]邪[yé]王</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姊[zǐ]</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子也，与昆邪王俱降汉，后随浞[zhuó]野侯</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没</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胡中，及卫律所</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将</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降者，</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阴</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相与谋劫单于母阏氏[yān zhī]归汉。</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会</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武等至匈奴。虞常在汉时，</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素</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与副张胜</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相知</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私候</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胜曰：“闻汉天子甚</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怨</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卫律，常能为汉</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伏</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弩射杀之，吾母与弟在汉，</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幸蒙</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其赏赐。”张胜许之，</a:t>
            </a:r>
            <a:r>
              <a:rPr lang="zh-CN" altLang="en-US" sz="3600" b="1" dirty="0">
                <a:solidFill>
                  <a:srgbClr val="FF0000">
                    <a:alpha val="100000"/>
                  </a:srgbClr>
                </a:solidFill>
                <a:latin typeface="方正FW筑紫A老明朝 简 E" panose="02000900000000000000" charset="-122"/>
                <a:ea typeface="方正FW筑紫A老明朝 简 E" panose="02000900000000000000" charset="-122"/>
                <a:sym typeface="+mn-ea"/>
              </a:rPr>
              <a:t>以</a:t>
            </a:r>
            <a:r>
              <a:rPr lang="zh-CN" altLang="en-US" sz="3600" dirty="0">
                <a:solidFill>
                  <a:srgbClr val="FF0000">
                    <a:alpha val="100000"/>
                  </a:srgbClr>
                </a:solidFill>
                <a:latin typeface="方正FW筑紫A老明朝 简 E" panose="02000900000000000000" charset="-122"/>
                <a:ea typeface="方正FW筑紫A老明朝 简 E" panose="02000900000000000000" charset="-122"/>
                <a:sym typeface="+mn-ea"/>
              </a:rPr>
              <a:t>货物与常。</a:t>
            </a:r>
            <a:endPar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endParaRPr>
          </a:p>
          <a:p>
            <a:pPr indent="0" algn="l" fontAlgn="auto">
              <a:lnSpc>
                <a:spcPct val="100000"/>
              </a:lnSpc>
              <a:buFont typeface="Arial" panose="020B0604020202020204"/>
              <a:buChar char=" "/>
            </a:pP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 </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     </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后月余，单于出猎，独阏氏子弟在。虞常等七十余人欲发，其一人夜亡，告之。单于子弟发兵与战，缑王等皆死，虞常生得。单于使卫律治其事。张胜闻之，恐前语发，以状语武。武曰：</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事如此，此必及我，见犯乃死，重</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[zh</a:t>
            </a:r>
            <a:r>
              <a:rPr lang="en-US"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ò</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ng]</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负国！</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欲自杀，胜、惠共止之。虞常果引张胜。单于怒，召诸贵人议，欲杀汉使者。左伊秩訾</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[z</a:t>
            </a:r>
            <a:r>
              <a:rPr lang="en-US"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ī</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曰：</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即谋单于，何以复加？宜皆降之。</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endPar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endParaRPr>
          </a:p>
        </p:txBody>
      </p:sp>
      <p:sp>
        <p:nvSpPr>
          <p:cNvPr id="6" name="文本框 5"/>
          <p:cNvSpPr txBox="1"/>
          <p:nvPr/>
        </p:nvSpPr>
        <p:spPr>
          <a:xfrm>
            <a:off x="5045075" y="9457055"/>
            <a:ext cx="7322820" cy="829945"/>
          </a:xfrm>
          <a:prstGeom prst="rect">
            <a:avLst/>
          </a:prstGeom>
          <a:noFill/>
        </p:spPr>
        <p:txBody>
          <a:bodyPr wrap="square" rtlCol="0" anchor="t">
            <a:spAutoFit/>
          </a:bodyPr>
          <a:p>
            <a:pPr marL="0" algn="l"/>
            <a:r>
              <a:rPr lang="zh-CN" altLang="en-US" sz="4800" dirty="0">
                <a:solidFill>
                  <a:srgbClr val="C72727">
                    <a:alpha val="100000"/>
                  </a:srgbClr>
                </a:solidFill>
                <a:latin typeface="云峰飞云体" panose="02000500000000000000" charset="-122"/>
                <a:ea typeface="云峰飞云体" panose="02000500000000000000" charset="-122"/>
                <a:cs typeface="汉仪颜楷简" panose="00020600040101010101" charset="-122"/>
                <a:sym typeface="+mn-ea"/>
              </a:rPr>
              <a:t>苏武艰苦境遇的</a:t>
            </a:r>
            <a:r>
              <a:rPr lang="zh-CN" altLang="en-US" sz="4800" dirty="0">
                <a:solidFill>
                  <a:srgbClr val="C72727">
                    <a:alpha val="100000"/>
                  </a:srgbClr>
                </a:solidFill>
                <a:highlight>
                  <a:srgbClr val="FFFF00"/>
                </a:highlight>
                <a:latin typeface="云峰飞云体" panose="02000500000000000000" charset="-122"/>
                <a:ea typeface="云峰飞云体" panose="02000500000000000000" charset="-122"/>
                <a:cs typeface="汉仪颜楷简" panose="00020600040101010101" charset="-122"/>
                <a:sym typeface="+mn-ea"/>
              </a:rPr>
              <a:t>直接</a:t>
            </a:r>
            <a:r>
              <a:rPr lang="zh-CN" altLang="en-US" sz="4800" dirty="0">
                <a:solidFill>
                  <a:srgbClr val="C72727">
                    <a:alpha val="100000"/>
                  </a:srgbClr>
                </a:solidFill>
                <a:latin typeface="云峰飞云体" panose="02000500000000000000" charset="-122"/>
                <a:ea typeface="云峰飞云体" panose="02000500000000000000" charset="-122"/>
                <a:cs typeface="汉仪颜楷简" panose="00020600040101010101" charset="-122"/>
                <a:sym typeface="+mn-ea"/>
              </a:rPr>
              <a:t>原因</a:t>
            </a:r>
            <a:endParaRPr lang="zh-CN" altLang="en-US" sz="4800" dirty="0">
              <a:solidFill>
                <a:srgbClr val="C72727">
                  <a:alpha val="100000"/>
                </a:srgbClr>
              </a:solidFill>
              <a:latin typeface="云峰飞云体" panose="02000500000000000000" charset="-122"/>
              <a:ea typeface="云峰飞云体" panose="02000500000000000000" charset="-122"/>
              <a:cs typeface="汉仪颜楷简" panose="00020600040101010101" charset="-122"/>
              <a:sym typeface="+mn-ea"/>
            </a:endParaRPr>
          </a:p>
        </p:txBody>
      </p:sp>
      <p:sp>
        <p:nvSpPr>
          <p:cNvPr id="16" name="矩形: 圆角 15"/>
          <p:cNvSpPr/>
          <p:nvPr>
            <p:custDataLst>
              <p:tags r:id="rId1"/>
            </p:custDataLst>
          </p:nvPr>
        </p:nvSpPr>
        <p:spPr>
          <a:xfrm>
            <a:off x="307340" y="6334760"/>
            <a:ext cx="3140393" cy="1303020"/>
          </a:xfrm>
          <a:prstGeom prst="roundRect">
            <a:avLst>
              <a:gd name="adj" fmla="val 6122"/>
            </a:avLst>
          </a:prstGeom>
          <a:solidFill>
            <a:srgbClr val="C00000"/>
          </a:solidFill>
          <a:ln w="3175">
            <a:solidFill>
              <a:srgbClr val="FF0000"/>
            </a:solidFill>
          </a:ln>
          <a:effectLst>
            <a:outerShdw blurRad="127000" dist="38100" dir="5400000" algn="t" rotWithShape="0">
              <a:prstClr val="black">
                <a:alpha val="40000"/>
              </a:prstClr>
            </a:outerShdw>
          </a:effectLst>
        </p:spPr>
        <p:txBody>
          <a:bodyPr wrap="square" lIns="270000" tIns="68580" rIns="216000" bIns="68580" anchor="ctr">
            <a:noAutofit/>
          </a:bodyPr>
          <a:lstStyle/>
          <a:p>
            <a:pPr fontAlgn="auto">
              <a:lnSpc>
                <a:spcPct val="100000"/>
              </a:lnSpc>
            </a:pPr>
            <a:r>
              <a:rPr lang="zh-CN" altLang="en-US" sz="4200">
                <a:solidFill>
                  <a:schemeClr val="bg1"/>
                </a:solidFill>
                <a:latin typeface="黑体" panose="02010609060101010101" charset="-122"/>
                <a:ea typeface="黑体" panose="02010609060101010101" charset="-122"/>
              </a:rPr>
              <a:t>勾结卫律的部属</a:t>
            </a:r>
            <a:endParaRPr lang="zh-CN" altLang="en-US" sz="4200">
              <a:solidFill>
                <a:schemeClr val="bg1"/>
              </a:solidFill>
              <a:latin typeface="黑体" panose="02010609060101010101" charset="-122"/>
              <a:ea typeface="黑体" panose="02010609060101010101" charset="-122"/>
            </a:endParaRPr>
          </a:p>
        </p:txBody>
      </p:sp>
      <p:sp>
        <p:nvSpPr>
          <p:cNvPr id="27" name="矩形: 圆角 26"/>
          <p:cNvSpPr/>
          <p:nvPr>
            <p:custDataLst>
              <p:tags r:id="rId2"/>
            </p:custDataLst>
          </p:nvPr>
        </p:nvSpPr>
        <p:spPr>
          <a:xfrm>
            <a:off x="4104958" y="6334760"/>
            <a:ext cx="4277678" cy="1321118"/>
          </a:xfrm>
          <a:prstGeom prst="roundRect">
            <a:avLst>
              <a:gd name="adj" fmla="val 6122"/>
            </a:avLst>
          </a:prstGeom>
          <a:solidFill>
            <a:srgbClr val="C00000"/>
          </a:solidFill>
          <a:ln w="3175">
            <a:solidFill>
              <a:srgbClr val="FF0000"/>
            </a:solidFill>
          </a:ln>
          <a:effectLst>
            <a:outerShdw blurRad="127000" dist="38100" dir="5400000" algn="t" rotWithShape="0">
              <a:prstClr val="black">
                <a:alpha val="40000"/>
              </a:prstClr>
            </a:outerShdw>
          </a:effectLst>
        </p:spPr>
        <p:txBody>
          <a:bodyPr wrap="square" lIns="270000" tIns="68580" rIns="216000" bIns="68580" anchor="ctr">
            <a:noAutofit/>
          </a:bodyPr>
          <a:lstStyle/>
          <a:p>
            <a:pPr fontAlgn="auto">
              <a:lnSpc>
                <a:spcPct val="100000"/>
              </a:lnSpc>
            </a:pPr>
            <a:r>
              <a:rPr lang="zh-CN" altLang="en-US" sz="4200">
                <a:solidFill>
                  <a:schemeClr val="bg1"/>
                </a:solidFill>
                <a:latin typeface="黑体" panose="02010609060101010101" charset="-122"/>
                <a:ea typeface="黑体" panose="02010609060101010101" charset="-122"/>
              </a:rPr>
              <a:t>私候张胜，得到张胜的支持</a:t>
            </a:r>
            <a:endParaRPr lang="zh-CN" altLang="en-US" sz="4200">
              <a:solidFill>
                <a:schemeClr val="bg1"/>
              </a:solidFill>
              <a:latin typeface="黑体" panose="02010609060101010101" charset="-122"/>
              <a:ea typeface="黑体" panose="02010609060101010101" charset="-122"/>
            </a:endParaRPr>
          </a:p>
        </p:txBody>
      </p:sp>
      <p:sp>
        <p:nvSpPr>
          <p:cNvPr id="28" name="矩形: 圆角 27"/>
          <p:cNvSpPr/>
          <p:nvPr>
            <p:custDataLst>
              <p:tags r:id="rId3"/>
            </p:custDataLst>
          </p:nvPr>
        </p:nvSpPr>
        <p:spPr>
          <a:xfrm>
            <a:off x="9198928" y="6334760"/>
            <a:ext cx="3733800" cy="1321118"/>
          </a:xfrm>
          <a:prstGeom prst="roundRect">
            <a:avLst>
              <a:gd name="adj" fmla="val 6122"/>
            </a:avLst>
          </a:prstGeom>
          <a:solidFill>
            <a:srgbClr val="C00000"/>
          </a:solidFill>
          <a:ln w="3175">
            <a:solidFill>
              <a:srgbClr val="FF0000"/>
            </a:solidFill>
          </a:ln>
          <a:effectLst>
            <a:outerShdw blurRad="127000" dist="38100" dir="5400000" algn="t" rotWithShape="0">
              <a:prstClr val="black">
                <a:alpha val="40000"/>
              </a:prstClr>
            </a:outerShdw>
          </a:effectLst>
        </p:spPr>
        <p:txBody>
          <a:bodyPr wrap="square" lIns="270000" tIns="68580" rIns="216000" bIns="68580" anchor="ctr">
            <a:noAutofit/>
          </a:bodyPr>
          <a:lstStyle/>
          <a:p>
            <a:pPr fontAlgn="auto">
              <a:lnSpc>
                <a:spcPct val="100000"/>
              </a:lnSpc>
            </a:pPr>
            <a:r>
              <a:rPr lang="zh-CN" altLang="en-US" sz="4200">
                <a:solidFill>
                  <a:schemeClr val="bg1"/>
                </a:solidFill>
                <a:latin typeface="黑体" panose="02010609060101010101" charset="-122"/>
                <a:ea typeface="黑体" panose="02010609060101010101" charset="-122"/>
              </a:rPr>
              <a:t>趁单于出猎准备起事</a:t>
            </a:r>
            <a:endParaRPr lang="zh-CN" altLang="en-US" sz="4200">
              <a:solidFill>
                <a:schemeClr val="bg1"/>
              </a:solidFill>
              <a:latin typeface="黑体" panose="02010609060101010101" charset="-122"/>
              <a:ea typeface="黑体" panose="02010609060101010101" charset="-122"/>
            </a:endParaRPr>
          </a:p>
        </p:txBody>
      </p:sp>
      <p:sp>
        <p:nvSpPr>
          <p:cNvPr id="29" name="矩形: 圆角 28"/>
          <p:cNvSpPr/>
          <p:nvPr>
            <p:custDataLst>
              <p:tags r:id="rId4"/>
            </p:custDataLst>
          </p:nvPr>
        </p:nvSpPr>
        <p:spPr>
          <a:xfrm>
            <a:off x="13535660" y="6334760"/>
            <a:ext cx="3937635" cy="1321118"/>
          </a:xfrm>
          <a:prstGeom prst="roundRect">
            <a:avLst>
              <a:gd name="adj" fmla="val 6122"/>
            </a:avLst>
          </a:prstGeom>
          <a:solidFill>
            <a:srgbClr val="C00000"/>
          </a:solidFill>
          <a:ln w="3175">
            <a:solidFill>
              <a:srgbClr val="FF0000"/>
            </a:solidFill>
          </a:ln>
          <a:effectLst>
            <a:outerShdw blurRad="127000" dist="38100" dir="5400000" algn="t" rotWithShape="0">
              <a:prstClr val="black">
                <a:alpha val="40000"/>
              </a:prstClr>
            </a:outerShdw>
          </a:effectLst>
        </p:spPr>
        <p:txBody>
          <a:bodyPr wrap="square" lIns="270000" tIns="68580" rIns="216000" bIns="68580" anchor="ctr">
            <a:noAutofit/>
          </a:bodyPr>
          <a:lstStyle/>
          <a:p>
            <a:pPr fontAlgn="auto">
              <a:lnSpc>
                <a:spcPct val="100000"/>
              </a:lnSpc>
            </a:pPr>
            <a:r>
              <a:rPr lang="zh-CN" altLang="en-US" sz="4200">
                <a:solidFill>
                  <a:schemeClr val="bg1"/>
                </a:solidFill>
                <a:latin typeface="黑体" panose="02010609060101010101" charset="-122"/>
                <a:ea typeface="黑体" panose="02010609060101010101" charset="-122"/>
              </a:rPr>
              <a:t>被人告发，起事失败</a:t>
            </a:r>
            <a:endParaRPr lang="zh-CN" altLang="en-US" sz="4200">
              <a:solidFill>
                <a:schemeClr val="bg1"/>
              </a:solidFill>
              <a:latin typeface="黑体" panose="02010609060101010101" charset="-122"/>
              <a:ea typeface="黑体" panose="02010609060101010101" charset="-122"/>
            </a:endParaRPr>
          </a:p>
        </p:txBody>
      </p:sp>
      <p:sp>
        <p:nvSpPr>
          <p:cNvPr id="5" name="箭头: 右 4"/>
          <p:cNvSpPr/>
          <p:nvPr>
            <p:custDataLst>
              <p:tags r:id="rId5"/>
            </p:custDataLst>
          </p:nvPr>
        </p:nvSpPr>
        <p:spPr>
          <a:xfrm>
            <a:off x="12810808" y="6624320"/>
            <a:ext cx="793433" cy="74199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黑体" panose="02010609060101010101" charset="-122"/>
              <a:ea typeface="黑体" panose="02010609060101010101" charset="-122"/>
            </a:endParaRPr>
          </a:p>
        </p:txBody>
      </p:sp>
      <p:sp>
        <p:nvSpPr>
          <p:cNvPr id="9" name="箭头: 右 4"/>
          <p:cNvSpPr/>
          <p:nvPr>
            <p:custDataLst>
              <p:tags r:id="rId6"/>
            </p:custDataLst>
          </p:nvPr>
        </p:nvSpPr>
        <p:spPr>
          <a:xfrm>
            <a:off x="3387725" y="6614795"/>
            <a:ext cx="717233" cy="74199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黑体" panose="02010609060101010101" charset="-122"/>
              <a:ea typeface="黑体" panose="02010609060101010101" charset="-122"/>
            </a:endParaRPr>
          </a:p>
        </p:txBody>
      </p:sp>
      <p:sp>
        <p:nvSpPr>
          <p:cNvPr id="10" name="箭头: 右 4"/>
          <p:cNvSpPr/>
          <p:nvPr>
            <p:custDataLst>
              <p:tags r:id="rId7"/>
            </p:custDataLst>
          </p:nvPr>
        </p:nvSpPr>
        <p:spPr>
          <a:xfrm>
            <a:off x="8314055" y="6624320"/>
            <a:ext cx="784860" cy="74199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黑体" panose="02010609060101010101" charset="-122"/>
              <a:ea typeface="黑体" panose="02010609060101010101" charset="-122"/>
            </a:endParaRPr>
          </a:p>
        </p:txBody>
      </p:sp>
      <p:sp>
        <p:nvSpPr>
          <p:cNvPr id="11267" name="Text Box 3"/>
          <p:cNvSpPr txBox="1"/>
          <p:nvPr>
            <p:custDataLst>
              <p:tags r:id="rId8"/>
            </p:custDataLst>
          </p:nvPr>
        </p:nvSpPr>
        <p:spPr>
          <a:xfrm>
            <a:off x="2709228" y="8192770"/>
            <a:ext cx="13214985" cy="1014730"/>
          </a:xfrm>
          <a:prstGeom prst="rect">
            <a:avLst/>
          </a:prstGeom>
          <a:noFill/>
          <a:ln w="19050">
            <a:solidFill>
              <a:schemeClr val="accent1"/>
            </a:solidFill>
          </a:ln>
        </p:spPr>
        <p:txBody>
          <a:bodyPr wrap="square" anchor="t">
            <a:spAutoFit/>
          </a:bodyPr>
          <a:lstStyle/>
          <a:p>
            <a:r>
              <a:rPr lang="zh-CN" altLang="en-US" sz="6000">
                <a:solidFill>
                  <a:srgbClr val="C00000"/>
                </a:solidFill>
                <a:effectLst/>
                <a:latin typeface="华文楷体" panose="02010600040101010101" charset="-122"/>
                <a:ea typeface="华文楷体" panose="02010600040101010101" charset="-122"/>
              </a:rPr>
              <a:t>插叙</a:t>
            </a:r>
            <a:r>
              <a:rPr lang="zh-CN" altLang="en-US" sz="6000">
                <a:solidFill>
                  <a:srgbClr val="C00000"/>
                </a:solidFill>
                <a:latin typeface="华文楷体" panose="02010600040101010101" charset="-122"/>
                <a:ea typeface="华文楷体" panose="02010600040101010101" charset="-122"/>
              </a:rPr>
              <a:t>：</a:t>
            </a:r>
            <a:r>
              <a:rPr lang="zh-CN" altLang="en-US" sz="6000">
                <a:solidFill>
                  <a:schemeClr val="accent5"/>
                </a:solidFill>
                <a:effectLst>
                  <a:outerShdw blurRad="38100" dist="25400" dir="5400000" algn="ctr" rotWithShape="0">
                    <a:srgbClr val="6E747A">
                      <a:alpha val="43000"/>
                    </a:srgbClr>
                  </a:outerShdw>
                </a:effectLst>
                <a:latin typeface="华文楷体" panose="02010600040101010101" charset="-122"/>
                <a:ea typeface="华文楷体" panose="02010600040101010101" charset="-122"/>
              </a:rPr>
              <a:t>张胜</a:t>
            </a:r>
            <a:r>
              <a:rPr lang="zh-CN" altLang="en-US" sz="6000">
                <a:solidFill>
                  <a:srgbClr val="C00000"/>
                </a:solidFill>
                <a:latin typeface="华文楷体" panose="02010600040101010101" charset="-122"/>
                <a:ea typeface="华文楷体" panose="02010600040101010101" charset="-122"/>
              </a:rPr>
              <a:t>糊涂参与谋反，祸及汉</a:t>
            </a:r>
            <a:r>
              <a:rPr lang="zh-CN" altLang="en-US" sz="6000">
                <a:solidFill>
                  <a:srgbClr val="C00000"/>
                </a:solidFill>
                <a:latin typeface="华文楷体" panose="02010600040101010101" charset="-122"/>
                <a:ea typeface="华文楷体" panose="02010600040101010101" charset="-122"/>
              </a:rPr>
              <a:t>使。</a:t>
            </a:r>
            <a:endParaRPr lang="zh-CN" altLang="en-US" sz="6000">
              <a:solidFill>
                <a:srgbClr val="C00000"/>
              </a:solidFill>
              <a:latin typeface="华文楷体" panose="02010600040101010101" charset="-122"/>
              <a:ea typeface="华文楷体" panose="0201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1267"/>
                                        </p:tgtEl>
                                        <p:attrNameLst>
                                          <p:attrName>style.visibility</p:attrName>
                                        </p:attrNameLst>
                                      </p:cBhvr>
                                      <p:to>
                                        <p:strVal val="visible"/>
                                      </p:to>
                                    </p:set>
                                    <p:animEffect transition="in" filter="dissolve">
                                      <p:cBhvr>
                                        <p:cTn id="37" dur="500"/>
                                        <p:tgtEl>
                                          <p:spTgt spid="11267"/>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ppt_x"/>
                                          </p:val>
                                        </p:tav>
                                        <p:tav tm="100000">
                                          <p:val>
                                            <p:strVal val="#ppt_x"/>
                                          </p:val>
                                        </p:tav>
                                      </p:tavLst>
                                    </p:anim>
                                    <p:anim calcmode="lin" valueType="num">
                                      <p:cBhvr additive="base">
                                        <p:cTn id="4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ldLvl="0" animBg="1"/>
      <p:bldP spid="6" grpId="0"/>
      <p:bldP spid="6" grpId="1"/>
      <p:bldP spid="16" grpId="0" animBg="1"/>
      <p:bldP spid="9" grpId="0" animBg="1"/>
      <p:bldP spid="27" grpId="0" animBg="1"/>
      <p:bldP spid="10" grpId="0" animBg="1"/>
      <p:bldP spid="28" grpId="0" animBg="1"/>
      <p:bldP spid="5" grpId="0" animBg="1"/>
      <p:bldP spid="29" grpId="0" animBg="1"/>
      <p:bldP spid="16" grpId="1" animBg="1"/>
      <p:bldP spid="9" grpId="1" animBg="1"/>
      <p:bldP spid="27" grpId="1" animBg="1"/>
      <p:bldP spid="10" grpId="1" animBg="1"/>
      <p:bldP spid="28" grpId="1" animBg="1"/>
      <p:bldP spid="5" grpId="1" animBg="1"/>
      <p:bldP spid="29"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10243185" y="2366010"/>
            <a:ext cx="7274560" cy="1198880"/>
          </a:xfrm>
          <a:prstGeom prst="rect">
            <a:avLst/>
          </a:prstGeom>
          <a:noFill/>
        </p:spPr>
        <p:txBody>
          <a:bodyPr wrap="square" rtlCol="0" anchor="t">
            <a:spAutoFit/>
          </a:bodyPr>
          <a:lstStyle/>
          <a:p>
            <a:pPr marL="342900" marR="0" lvl="0" indent="-342900" algn="l" defTabSz="914400" rtl="0" eaLnBrk="1" fontAlgn="auto" latinLnBrk="0" hangingPunct="1">
              <a:lnSpc>
                <a:spcPct val="150000"/>
              </a:lnSpc>
              <a:spcBef>
                <a:spcPct val="0"/>
              </a:spcBef>
              <a:spcAft>
                <a:spcPct val="0"/>
              </a:spcAft>
              <a:buClrTx/>
              <a:buSzTx/>
              <a:buFont typeface="Wingdings" panose="05000000000000000000" pitchFamily="2" charset="2"/>
              <a:buChar char="Ø"/>
              <a:defRPr/>
            </a:pPr>
            <a:r>
              <a:rPr lang="zh-CN" altLang="en-US" sz="4800" noProof="0">
                <a:ln>
                  <a:noFill/>
                </a:ln>
                <a:solidFill>
                  <a:srgbClr val="C00000"/>
                </a:solidFill>
                <a:effectLst/>
                <a:uLnTx/>
                <a:uFillTx/>
                <a:latin typeface="黑体" panose="02010609060101010101" charset="-122"/>
                <a:ea typeface="黑体" panose="02010609060101010101" charset="-122"/>
                <a:cs typeface="黑体" panose="02010609060101010101" charset="-122"/>
                <a:sym typeface="+mn-ea"/>
              </a:rPr>
              <a:t>手下人勾结匈奴叛乱。  </a:t>
            </a:r>
            <a:endParaRPr lang="zh-CN" altLang="en-US" sz="4800" noProof="0">
              <a:ln>
                <a:noFill/>
              </a:ln>
              <a:solidFill>
                <a:srgbClr val="C00000"/>
              </a:solidFill>
              <a:effectLst/>
              <a:uLnTx/>
              <a:uFillTx/>
              <a:latin typeface="黑体" panose="02010609060101010101" charset="-122"/>
              <a:ea typeface="黑体" panose="02010609060101010101" charset="-122"/>
              <a:cs typeface="黑体" panose="02010609060101010101" charset="-122"/>
              <a:sym typeface="+mn-ea"/>
            </a:endParaRPr>
          </a:p>
        </p:txBody>
      </p:sp>
      <p:sp>
        <p:nvSpPr>
          <p:cNvPr id="12" name="矩形 11"/>
          <p:cNvSpPr/>
          <p:nvPr>
            <p:custDataLst>
              <p:tags r:id="rId2"/>
            </p:custDataLst>
          </p:nvPr>
        </p:nvSpPr>
        <p:spPr>
          <a:xfrm>
            <a:off x="10043160" y="3989705"/>
            <a:ext cx="7675245" cy="2306955"/>
          </a:xfrm>
          <a:prstGeom prst="rect">
            <a:avLst/>
          </a:prstGeom>
        </p:spPr>
        <p:txBody>
          <a:bodyPr wrap="square">
            <a:spAutoFit/>
          </a:bodyPr>
          <a:lstStyle/>
          <a:p>
            <a:pPr marL="342900" marR="0" lvl="0" indent="-342900" algn="l" defTabSz="914400" rtl="0" eaLnBrk="1" fontAlgn="auto" latinLnBrk="0" hangingPunct="1">
              <a:lnSpc>
                <a:spcPct val="150000"/>
              </a:lnSpc>
              <a:spcBef>
                <a:spcPct val="0"/>
              </a:spcBef>
              <a:spcAft>
                <a:spcPct val="0"/>
              </a:spcAft>
              <a:buClrTx/>
              <a:buSzTx/>
              <a:buFont typeface="Wingdings" panose="05000000000000000000" pitchFamily="2" charset="2"/>
              <a:buChar char="Ø"/>
              <a:defRPr/>
            </a:pPr>
            <a:r>
              <a:rPr kumimoji="0" lang="zh-CN" altLang="en-US" sz="4800" i="0" u="none" strike="noStrike" kern="1200" cap="none" spc="0" normalizeH="0" baseline="0" noProof="0">
                <a:ln>
                  <a:noFill/>
                </a:ln>
                <a:solidFill>
                  <a:srgbClr val="C00000"/>
                </a:solidFill>
                <a:effectLst/>
                <a:uLnTx/>
                <a:uFillTx/>
                <a:latin typeface="黑体" panose="02010609060101010101" charset="-122"/>
                <a:ea typeface="黑体" panose="02010609060101010101" charset="-122"/>
              </a:rPr>
              <a:t>作为汉使，任务未完成，有愧于国家。</a:t>
            </a:r>
            <a:endParaRPr kumimoji="0" lang="zh-CN" altLang="en-US" sz="4800" i="0" u="none" strike="noStrike" kern="1200" cap="none" spc="0" normalizeH="0" baseline="0" noProof="0">
              <a:ln>
                <a:noFill/>
              </a:ln>
              <a:solidFill>
                <a:srgbClr val="C00000"/>
              </a:solidFill>
              <a:effectLst/>
              <a:uLnTx/>
              <a:uFillTx/>
              <a:latin typeface="黑体" panose="02010609060101010101" charset="-122"/>
              <a:ea typeface="黑体" panose="02010609060101010101" charset="-122"/>
            </a:endParaRPr>
          </a:p>
        </p:txBody>
      </p:sp>
      <p:sp>
        <p:nvSpPr>
          <p:cNvPr id="11" name="文本框 10"/>
          <p:cNvSpPr txBox="1"/>
          <p:nvPr>
            <p:custDataLst>
              <p:tags r:id="rId3"/>
            </p:custDataLst>
          </p:nvPr>
        </p:nvSpPr>
        <p:spPr>
          <a:xfrm>
            <a:off x="10347960" y="6296660"/>
            <a:ext cx="7940040" cy="2306955"/>
          </a:xfrm>
          <a:prstGeom prst="rect">
            <a:avLst/>
          </a:prstGeom>
          <a:noFill/>
        </p:spPr>
        <p:txBody>
          <a:bodyPr wrap="square" rtlCol="0" anchor="t">
            <a:spAutoFit/>
          </a:bodyPr>
          <a:lstStyle/>
          <a:p>
            <a:pPr marL="342900" marR="0" lvl="0" indent="-342900" algn="l" defTabSz="914400" rtl="0" eaLnBrk="1" fontAlgn="auto" latinLnBrk="0" hangingPunct="1">
              <a:lnSpc>
                <a:spcPct val="150000"/>
              </a:lnSpc>
              <a:spcBef>
                <a:spcPct val="0"/>
              </a:spcBef>
              <a:spcAft>
                <a:spcPct val="0"/>
              </a:spcAft>
              <a:buClrTx/>
              <a:buSzTx/>
              <a:buFont typeface="Wingdings" panose="05000000000000000000" pitchFamily="2" charset="2"/>
              <a:buChar char="Ø"/>
              <a:defRPr/>
            </a:pPr>
            <a:r>
              <a:rPr lang="zh-CN" altLang="en-US" sz="4800" noProof="0">
                <a:ln>
                  <a:noFill/>
                </a:ln>
                <a:solidFill>
                  <a:srgbClr val="C00000"/>
                </a:solidFill>
                <a:effectLst/>
                <a:uLnTx/>
                <a:uFillTx/>
                <a:latin typeface="黑体" panose="02010609060101010101" charset="-122"/>
                <a:ea typeface="黑体" panose="02010609060101010101" charset="-122"/>
                <a:sym typeface="+mn-ea"/>
              </a:rPr>
              <a:t>处理不好会引发两国的矛盾。</a:t>
            </a:r>
            <a:endParaRPr lang="zh-CN" altLang="en-US" sz="4800" noProof="0">
              <a:ln>
                <a:noFill/>
              </a:ln>
              <a:solidFill>
                <a:srgbClr val="C00000"/>
              </a:solidFill>
              <a:effectLst/>
              <a:uLnTx/>
              <a:uFillTx/>
              <a:latin typeface="黑体" panose="02010609060101010101" charset="-122"/>
              <a:ea typeface="黑体" panose="02010609060101010101" charset="-122"/>
              <a:sym typeface="+mn-ea"/>
            </a:endParaRPr>
          </a:p>
        </p:txBody>
      </p:sp>
      <p:sp>
        <p:nvSpPr>
          <p:cNvPr id="2" name="文本框 1"/>
          <p:cNvSpPr txBox="1"/>
          <p:nvPr/>
        </p:nvSpPr>
        <p:spPr>
          <a:xfrm>
            <a:off x="222885" y="186055"/>
            <a:ext cx="9392285" cy="10101580"/>
          </a:xfrm>
          <a:prstGeom prst="rect">
            <a:avLst/>
          </a:prstGeom>
          <a:noFill/>
          <a:ln w="19050">
            <a:solidFill>
              <a:schemeClr val="tx1"/>
            </a:solidFill>
          </a:ln>
        </p:spPr>
        <p:txBody>
          <a:bodyPr wrap="square" rtlCol="0" anchor="t">
            <a:noAutofit/>
          </a:bodyPr>
          <a:p>
            <a:pPr indent="0" algn="l" fontAlgn="auto">
              <a:lnSpc>
                <a:spcPct val="100000"/>
              </a:lnSpc>
              <a:buFont typeface="Arial" panose="020B0604020202020204"/>
              <a:buChar char=" "/>
            </a:pPr>
            <a:r>
              <a:rPr lang="en-US" altLang="zh-CN" sz="3600" b="1" dirty="0">
                <a:solidFill>
                  <a:srgbClr val="C00000">
                    <a:alpha val="100000"/>
                  </a:srgbClr>
                </a:solidFill>
                <a:latin typeface="方正FW筑紫A老明朝 简 E" panose="02000900000000000000" charset="-122"/>
                <a:ea typeface="方正FW筑紫A老明朝 简 E" panose="02000900000000000000" charset="-122"/>
                <a:sym typeface="+mn-ea"/>
              </a:rPr>
              <a:t>      </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方</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欲</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发</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使送武等，</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会</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缑[gōu]王与长水虞常等</a:t>
            </a:r>
            <a:r>
              <a:rPr lang="zh-CN" altLang="en-US" sz="3600" b="1" u="sng" dirty="0">
                <a:solidFill>
                  <a:schemeClr val="tx1">
                    <a:alpha val="100000"/>
                  </a:schemeClr>
                </a:solidFill>
                <a:latin typeface="方正FW筑紫A老明朝 简 E" panose="02000900000000000000" charset="-122"/>
                <a:ea typeface="方正FW筑紫A老明朝 简 E" panose="02000900000000000000" charset="-122"/>
                <a:sym typeface="+mn-ea"/>
              </a:rPr>
              <a:t>谋反匈奴中</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。缑王者，昆[hún]邪[yé]王</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姊[zǐ]</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子也，与昆邪王俱降汉，后随浞[zhuó]野侯</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没</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胡中，及卫律所</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将</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降者，</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阴</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相与谋劫单于母阏氏[yān zhī]归汉。</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会</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武等至匈奴。虞常在汉时，</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素</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与副张胜</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相知</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私候</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胜曰：“闻汉天子甚</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怨</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卫律，常能为汉</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伏</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弩射杀之，吾母与弟在汉，</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幸蒙</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其赏赐。”张胜许之，</a:t>
            </a:r>
            <a:r>
              <a:rPr lang="zh-CN" altLang="en-US" sz="3600" b="1" dirty="0">
                <a:solidFill>
                  <a:schemeClr val="tx1">
                    <a:alpha val="100000"/>
                  </a:schemeClr>
                </a:solidFill>
                <a:latin typeface="方正FW筑紫A老明朝 简 E" panose="02000900000000000000" charset="-122"/>
                <a:ea typeface="方正FW筑紫A老明朝 简 E" panose="02000900000000000000" charset="-122"/>
                <a:sym typeface="+mn-ea"/>
              </a:rPr>
              <a:t>以</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货物与常。</a:t>
            </a:r>
            <a:endPar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endParaRPr>
          </a:p>
          <a:p>
            <a:pPr indent="0" algn="l" fontAlgn="auto">
              <a:lnSpc>
                <a:spcPct val="100000"/>
              </a:lnSpc>
              <a:buFont typeface="Arial" panose="020B0604020202020204"/>
              <a:buChar char=" "/>
            </a:pP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 </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     </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后月余，单于出猎，独阏氏子弟在。虞常等七十余人欲发，其一人夜亡，告之。单于子弟发兵与战，缑王等皆死，虞常生得。单于使卫律治其事。张胜闻之，恐前语发，以状语武。武曰：</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事如此，此必及我，见犯乃死，重</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[zh</a:t>
            </a:r>
            <a:r>
              <a:rPr lang="en-US"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ò</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ng]</a:t>
            </a:r>
            <a:r>
              <a:rPr lang="zh-CN" altLang="en-US" sz="3600" dirty="0">
                <a:solidFill>
                  <a:srgbClr val="FF0000">
                    <a:alpha val="100000"/>
                  </a:srgbClr>
                </a:solidFill>
                <a:highlight>
                  <a:srgbClr val="FFFF00"/>
                </a:highlight>
                <a:latin typeface="方正FW筑紫A老明朝 简 E" panose="02000900000000000000" charset="-122"/>
                <a:ea typeface="方正FW筑紫A老明朝 简 E" panose="02000900000000000000" charset="-122"/>
                <a:sym typeface="+mn-ea"/>
              </a:rPr>
              <a:t>负国</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欲自杀，胜、惠共止之。虞常果引张胜。单于怒，召诸贵人议，欲杀汉使者。左伊秩訾</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[z</a:t>
            </a:r>
            <a:r>
              <a:rPr lang="en-US"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ī</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曰：</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r>
              <a:rPr lang="zh-CN" altLang="en-US" sz="3600" dirty="0">
                <a:solidFill>
                  <a:schemeClr val="tx1">
                    <a:alpha val="100000"/>
                  </a:schemeClr>
                </a:solidFill>
                <a:latin typeface="方正FW筑紫A老明朝 简 E" panose="02000900000000000000" charset="-122"/>
                <a:ea typeface="方正FW筑紫A老明朝 简 E" panose="02000900000000000000" charset="-122"/>
                <a:sym typeface="+mn-ea"/>
              </a:rPr>
              <a:t>即谋单于，何以复加？宜皆降之。</a:t>
            </a:r>
            <a:r>
              <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rPr>
              <a:t>”</a:t>
            </a:r>
            <a:endParaRPr lang="en-US" altLang="zh-CN" sz="3600" dirty="0">
              <a:solidFill>
                <a:schemeClr val="tx1">
                  <a:alpha val="100000"/>
                </a:schemeClr>
              </a:solidFill>
              <a:latin typeface="方正FW筑紫A老明朝 简 E" panose="02000900000000000000" charset="-122"/>
              <a:ea typeface="方正FW筑紫A老明朝 简 E" panose="02000900000000000000" charset="-122"/>
              <a:sym typeface="+mn-ea"/>
            </a:endParaRPr>
          </a:p>
        </p:txBody>
      </p:sp>
      <p:sp>
        <p:nvSpPr>
          <p:cNvPr id="3" name="文本框 2"/>
          <p:cNvSpPr txBox="1"/>
          <p:nvPr/>
        </p:nvSpPr>
        <p:spPr>
          <a:xfrm>
            <a:off x="10043160" y="325120"/>
            <a:ext cx="1777365" cy="922020"/>
          </a:xfrm>
          <a:prstGeom prst="rect">
            <a:avLst/>
          </a:prstGeom>
          <a:noFill/>
        </p:spPr>
        <p:txBody>
          <a:bodyPr wrap="square" rtlCol="0" anchor="t">
            <a:spAutoFit/>
          </a:bodyPr>
          <a:p>
            <a:r>
              <a:rPr lang="zh-CN" altLang="en-US" sz="5400" dirty="0">
                <a:solidFill>
                  <a:srgbClr val="FF0000">
                    <a:alpha val="100000"/>
                  </a:srgbClr>
                </a:solidFill>
                <a:highlight>
                  <a:srgbClr val="FFFF00"/>
                </a:highlight>
                <a:latin typeface="方正FW筑紫A老明朝 简 E" panose="02000900000000000000" charset="-122"/>
                <a:ea typeface="方正FW筑紫A老明朝 简 E" panose="02000900000000000000" charset="-122"/>
                <a:sym typeface="+mn-ea"/>
              </a:rPr>
              <a:t>负国</a:t>
            </a:r>
            <a:endParaRPr lang="zh-CN" altLang="en-US" sz="5400" dirty="0">
              <a:solidFill>
                <a:srgbClr val="FF0000">
                  <a:alpha val="100000"/>
                </a:srgbClr>
              </a:solidFill>
              <a:highlight>
                <a:srgbClr val="FFFF00"/>
              </a:highlight>
              <a:latin typeface="方正FW筑紫A老明朝 简 E" panose="02000900000000000000" charset="-122"/>
              <a:ea typeface="方正FW筑紫A老明朝 简 E" panose="02000900000000000000"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1000125" y="393065"/>
            <a:ext cx="17287240" cy="7464425"/>
          </a:xfrm>
          <a:prstGeom prst="rect">
            <a:avLst/>
          </a:prstGeom>
          <a:solidFill>
            <a:srgbClr val="FFFFFF">
              <a:alpha val="100000"/>
            </a:srgbClr>
          </a:solidFill>
          <a:ln w="12700">
            <a:noFill/>
            <a:prstDash val="solid"/>
          </a:ln>
        </p:spPr>
        <p:txBody>
          <a:bodyPr anchor="ctr"/>
          <a:lstStyle/>
          <a:p>
            <a:pPr marL="0" algn="ctr"/>
          </a:p>
        </p:txBody>
      </p:sp>
      <p:sp>
        <p:nvSpPr>
          <p:cNvPr id="3" name="文本1"/>
          <p:cNvSpPr txBox="1"/>
          <p:nvPr/>
        </p:nvSpPr>
        <p:spPr>
          <a:xfrm>
            <a:off x="1021715" y="1453515"/>
            <a:ext cx="15895955" cy="6207760"/>
          </a:xfrm>
          <a:prstGeom prst="rect">
            <a:avLst/>
          </a:prstGeom>
          <a:noFill/>
        </p:spPr>
        <p:txBody>
          <a:bodyPr anchor="t"/>
          <a:lstStyle/>
          <a:p>
            <a:pPr marL="0" algn="l">
              <a:lnSpc>
                <a:spcPts val="12600"/>
              </a:lnSpc>
              <a:buFont typeface="Arial" panose="020B0604020202020204"/>
              <a:buChar char=" "/>
            </a:pP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单于使卫律召武</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受辞</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。武谓惠等：“</a:t>
            </a:r>
            <a:r>
              <a:rPr lang="zh-CN" altLang="en-US" sz="4200" b="1" i="0" dirty="0">
                <a:solidFill>
                  <a:srgbClr val="C00000">
                    <a:alpha val="100000"/>
                  </a:srgbClr>
                </a:solidFill>
                <a:highlight>
                  <a:srgbClr val="0000FF"/>
                </a:highlight>
                <a:latin typeface="方正FW筑紫A老明朝 简 E" panose="02000900000000000000" charset="-122"/>
                <a:ea typeface="方正FW筑紫A老明朝 简 E" panose="02000900000000000000" charset="-122"/>
              </a:rPr>
              <a:t>屈</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节</a:t>
            </a:r>
            <a:r>
              <a:rPr lang="zh-CN" altLang="en-US" sz="4200" b="1" i="0" dirty="0">
                <a:solidFill>
                  <a:srgbClr val="C00000">
                    <a:alpha val="100000"/>
                  </a:srgbClr>
                </a:solidFill>
                <a:highlight>
                  <a:srgbClr val="0000FF"/>
                </a:highlight>
                <a:latin typeface="方正FW筑紫A老明朝 简 E" panose="02000900000000000000" charset="-122"/>
                <a:ea typeface="方正FW筑紫A老明朝 简 E" panose="02000900000000000000" charset="-122"/>
              </a:rPr>
              <a:t>辱</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命</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虽</a:t>
            </a:r>
            <a:r>
              <a:rPr lang="zh-CN" altLang="en-US" sz="4200" b="1" i="0" dirty="0">
                <a:solidFill>
                  <a:schemeClr val="tx1">
                    <a:alpha val="100000"/>
                  </a:schemeClr>
                </a:solidFill>
                <a:latin typeface="方正FW筑紫A老明朝 简 E" panose="02000900000000000000" charset="-122"/>
                <a:ea typeface="方正FW筑紫A老明朝 简 E" panose="02000900000000000000" charset="-122"/>
              </a:rPr>
              <a:t>生，</a:t>
            </a:r>
            <a:r>
              <a:rPr lang="zh-CN" altLang="en-US" sz="4200" b="0" i="0" u="sng" dirty="0">
                <a:solidFill>
                  <a:srgbClr val="000000">
                    <a:alpha val="100000"/>
                  </a:srgbClr>
                </a:solidFill>
                <a:latin typeface="方正FW筑紫A老明朝 简 E" panose="02000900000000000000" charset="-122"/>
                <a:ea typeface="方正FW筑紫A老明朝 简 E" panose="02000900000000000000" charset="-122"/>
              </a:rPr>
              <a:t>何面目</a:t>
            </a:r>
            <a:r>
              <a:rPr lang="zh-CN" altLang="en-US" sz="4200" b="0" i="0" u="sng" dirty="0">
                <a:solidFill>
                  <a:srgbClr val="00B0F0">
                    <a:alpha val="100000"/>
                  </a:srgbClr>
                </a:solidFill>
                <a:latin typeface="方正FW筑紫A老明朝 简 E" panose="02000900000000000000" charset="-122"/>
                <a:ea typeface="方正FW筑紫A老明朝 简 E" panose="02000900000000000000" charset="-122"/>
              </a:rPr>
              <a:t>以</a:t>
            </a:r>
            <a:r>
              <a:rPr lang="zh-CN" altLang="en-US" sz="4200" b="0" i="0" u="sng" dirty="0">
                <a:solidFill>
                  <a:srgbClr val="000000">
                    <a:alpha val="100000"/>
                  </a:srgbClr>
                </a:solidFill>
                <a:latin typeface="方正FW筑紫A老明朝 简 E" panose="02000900000000000000" charset="-122"/>
                <a:ea typeface="方正FW筑紫A老明朝 简 E" panose="02000900000000000000" charset="-122"/>
              </a:rPr>
              <a:t>归汉</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引</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佩刀自刺。卫律惊，自</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抱持</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武，驰召医。凿地为</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坎</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，置</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煴[yūn]火</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0" i="0" dirty="0">
                <a:solidFill>
                  <a:schemeClr val="tx1">
                    <a:alpha val="100000"/>
                  </a:schemeClr>
                </a:solidFill>
                <a:latin typeface="方正FW筑紫A老明朝 简 E" panose="02000900000000000000" charset="-122"/>
                <a:ea typeface="方正FW筑紫A老明朝 简 E" panose="02000900000000000000" charset="-122"/>
              </a:rPr>
              <a:t>覆</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武其上，</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蹈[tāo]</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其背以出血。武气绝，半日</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复息</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。惠等哭，</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舆</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归营。单于</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壮</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其节，朝夕遣人</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候问</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武，而</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收系</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张胜。</a:t>
            </a:r>
            <a:endParaRPr lang="zh-CN" altLang="en-US" sz="42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4" name="组合1"/>
          <p:cNvGrpSpPr/>
          <p:nvPr/>
        </p:nvGrpSpPr>
        <p:grpSpPr>
          <a:xfrm>
            <a:off x="4608005" y="1254991"/>
            <a:ext cx="2591202" cy="844820"/>
            <a:chOff x="0" y="0"/>
            <a:chExt cx="2591202" cy="844820"/>
          </a:xfrm>
        </p:grpSpPr>
        <p:sp>
          <p:nvSpPr>
            <p:cNvPr id="5" name="形状2"/>
            <p:cNvSpPr txBox="1"/>
            <p:nvPr/>
          </p:nvSpPr>
          <p:spPr>
            <a:xfrm>
              <a:off x="0" y="87582"/>
              <a:ext cx="259120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6" name="文本3"/>
            <p:cNvSpPr txBox="1"/>
            <p:nvPr/>
          </p:nvSpPr>
          <p:spPr>
            <a:xfrm>
              <a:off x="33155" y="0"/>
              <a:ext cx="251727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听取供词</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7" name="组合2"/>
          <p:cNvGrpSpPr/>
          <p:nvPr/>
        </p:nvGrpSpPr>
        <p:grpSpPr>
          <a:xfrm>
            <a:off x="7328446" y="1254991"/>
            <a:ext cx="6222444" cy="844820"/>
            <a:chOff x="0" y="0"/>
            <a:chExt cx="6222444" cy="844820"/>
          </a:xfrm>
        </p:grpSpPr>
        <p:sp>
          <p:nvSpPr>
            <p:cNvPr id="8" name="形状3"/>
            <p:cNvSpPr txBox="1"/>
            <p:nvPr/>
          </p:nvSpPr>
          <p:spPr>
            <a:xfrm>
              <a:off x="0" y="87582"/>
              <a:ext cx="6222444"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9" name="文本4"/>
            <p:cNvSpPr txBox="1"/>
            <p:nvPr/>
          </p:nvSpPr>
          <p:spPr>
            <a:xfrm>
              <a:off x="33155" y="0"/>
              <a:ext cx="6148513" cy="833342"/>
            </a:xfrm>
            <a:prstGeom prst="rect">
              <a:avLst/>
            </a:prstGeom>
            <a:noFill/>
          </p:spPr>
          <p:txBody>
            <a:bodyPr anchor="ctr"/>
            <a:lstStyle/>
            <a:p>
              <a:pPr marL="0" algn="ctr">
                <a:lnSpc>
                  <a:spcPts val="5000"/>
                </a:lnSpc>
              </a:pPr>
              <a:r>
                <a:rPr lang="zh-CN" altLang="en-US" sz="3200" b="0" i="0" dirty="0">
                  <a:solidFill>
                    <a:srgbClr val="FFFFFF">
                      <a:alpha val="100000"/>
                    </a:srgbClr>
                  </a:solidFill>
                  <a:latin typeface="方正FW筑紫A老明朝 简 E" panose="02000900000000000000" charset="-122"/>
                  <a:ea typeface="方正FW筑紫A老明朝 简 E" panose="02000900000000000000" charset="-122"/>
                </a:rPr>
                <a:t>使动。污损了节操，辜负了使命</a:t>
              </a:r>
              <a:endParaRPr lang="zh-CN" altLang="en-US" sz="3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0" name="组合3"/>
          <p:cNvGrpSpPr/>
          <p:nvPr/>
        </p:nvGrpSpPr>
        <p:grpSpPr>
          <a:xfrm>
            <a:off x="13401154" y="1342573"/>
            <a:ext cx="2517271" cy="840375"/>
            <a:chOff x="-340860" y="87582"/>
            <a:chExt cx="2517271" cy="840375"/>
          </a:xfrm>
        </p:grpSpPr>
        <p:sp>
          <p:nvSpPr>
            <p:cNvPr id="11" name="形状4"/>
            <p:cNvSpPr txBox="1"/>
            <p:nvPr/>
          </p:nvSpPr>
          <p:spPr>
            <a:xfrm>
              <a:off x="135" y="87582"/>
              <a:ext cx="1567815" cy="757555"/>
            </a:xfrm>
            <a:prstGeom prst="wedgeRoundRectCallout">
              <a:avLst>
                <a:gd name="adj1" fmla="val -119590"/>
                <a:gd name="adj2" fmla="val 79062"/>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12" name="文本5"/>
            <p:cNvSpPr txBox="1"/>
            <p:nvPr/>
          </p:nvSpPr>
          <p:spPr>
            <a:xfrm>
              <a:off x="-340860" y="94615"/>
              <a:ext cx="251727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即使</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3" name="组合4"/>
          <p:cNvGrpSpPr/>
          <p:nvPr/>
        </p:nvGrpSpPr>
        <p:grpSpPr>
          <a:xfrm>
            <a:off x="2886250" y="2885278"/>
            <a:ext cx="1671215" cy="844820"/>
            <a:chOff x="0" y="0"/>
            <a:chExt cx="1671215" cy="844820"/>
          </a:xfrm>
        </p:grpSpPr>
        <p:sp>
          <p:nvSpPr>
            <p:cNvPr id="14" name="形状5"/>
            <p:cNvSpPr txBox="1"/>
            <p:nvPr/>
          </p:nvSpPr>
          <p:spPr>
            <a:xfrm>
              <a:off x="0" y="87582"/>
              <a:ext cx="167121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5" name="文本6"/>
            <p:cNvSpPr txBox="1"/>
            <p:nvPr/>
          </p:nvSpPr>
          <p:spPr>
            <a:xfrm>
              <a:off x="33155" y="0"/>
              <a:ext cx="159728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拔出</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6" name="组合5"/>
          <p:cNvGrpSpPr/>
          <p:nvPr/>
        </p:nvGrpSpPr>
        <p:grpSpPr>
          <a:xfrm>
            <a:off x="8066825" y="2898620"/>
            <a:ext cx="2587320" cy="844820"/>
            <a:chOff x="0" y="0"/>
            <a:chExt cx="2587320" cy="844820"/>
          </a:xfrm>
        </p:grpSpPr>
        <p:sp>
          <p:nvSpPr>
            <p:cNvPr id="17" name="形状6"/>
            <p:cNvSpPr txBox="1"/>
            <p:nvPr/>
          </p:nvSpPr>
          <p:spPr>
            <a:xfrm>
              <a:off x="0" y="87582"/>
              <a:ext cx="2587320"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8" name="文本7"/>
            <p:cNvSpPr txBox="1"/>
            <p:nvPr/>
          </p:nvSpPr>
          <p:spPr>
            <a:xfrm>
              <a:off x="33155" y="0"/>
              <a:ext cx="2513389"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抱住扶好</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9" name="组合6"/>
          <p:cNvGrpSpPr/>
          <p:nvPr/>
        </p:nvGrpSpPr>
        <p:grpSpPr>
          <a:xfrm>
            <a:off x="14164166" y="2950907"/>
            <a:ext cx="1064880" cy="844820"/>
            <a:chOff x="0" y="0"/>
            <a:chExt cx="1064880" cy="844820"/>
          </a:xfrm>
        </p:grpSpPr>
        <p:sp>
          <p:nvSpPr>
            <p:cNvPr id="20" name="形状7"/>
            <p:cNvSpPr txBox="1"/>
            <p:nvPr/>
          </p:nvSpPr>
          <p:spPr>
            <a:xfrm>
              <a:off x="0" y="87582"/>
              <a:ext cx="1064880"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1" name="文本8"/>
            <p:cNvSpPr txBox="1"/>
            <p:nvPr/>
          </p:nvSpPr>
          <p:spPr>
            <a:xfrm>
              <a:off x="33155" y="0"/>
              <a:ext cx="990949"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坑</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2" name="组合7"/>
          <p:cNvGrpSpPr/>
          <p:nvPr/>
        </p:nvGrpSpPr>
        <p:grpSpPr>
          <a:xfrm>
            <a:off x="14512291" y="2951542"/>
            <a:ext cx="5076544" cy="833342"/>
            <a:chOff x="-797425" y="12065"/>
            <a:chExt cx="5076544" cy="833342"/>
          </a:xfrm>
        </p:grpSpPr>
        <p:sp>
          <p:nvSpPr>
            <p:cNvPr id="23" name="形状8"/>
            <p:cNvSpPr txBox="1"/>
            <p:nvPr/>
          </p:nvSpPr>
          <p:spPr>
            <a:xfrm>
              <a:off x="0" y="87582"/>
              <a:ext cx="4279119"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4" name="文本9"/>
            <p:cNvSpPr txBox="1"/>
            <p:nvPr/>
          </p:nvSpPr>
          <p:spPr>
            <a:xfrm>
              <a:off x="-797425" y="12065"/>
              <a:ext cx="4205188" cy="833342"/>
            </a:xfrm>
            <a:prstGeom prst="rect">
              <a:avLst/>
            </a:prstGeom>
            <a:noFill/>
          </p:spPr>
          <p:txBody>
            <a:bodyPr anchor="ctr"/>
            <a:lstStyle/>
            <a:p>
              <a:pPr marL="0" algn="ctr">
                <a:lnSpc>
                  <a:spcPts val="5000"/>
                </a:lnSpc>
              </a:pPr>
              <a:r>
                <a:rPr lang="zh-CN" altLang="en-US" sz="2400" b="0" i="0" dirty="0">
                  <a:solidFill>
                    <a:srgbClr val="FFFFFF">
                      <a:alpha val="100000"/>
                    </a:srgbClr>
                  </a:solidFill>
                  <a:latin typeface="方正FW筑紫A老明朝 简 E" panose="02000900000000000000" charset="-122"/>
                  <a:ea typeface="方正FW筑紫A老明朝 简 E" panose="02000900000000000000" charset="-122"/>
                </a:rPr>
                <a:t>没有火焰的微火</a:t>
              </a:r>
              <a:endParaRPr lang="zh-CN" altLang="en-US" sz="24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5" name="组合8"/>
          <p:cNvGrpSpPr/>
          <p:nvPr/>
        </p:nvGrpSpPr>
        <p:grpSpPr>
          <a:xfrm>
            <a:off x="6825535" y="4396802"/>
            <a:ext cx="2587320" cy="844820"/>
            <a:chOff x="0" y="0"/>
            <a:chExt cx="2587320" cy="844820"/>
          </a:xfrm>
        </p:grpSpPr>
        <p:sp>
          <p:nvSpPr>
            <p:cNvPr id="26" name="形状9"/>
            <p:cNvSpPr txBox="1"/>
            <p:nvPr/>
          </p:nvSpPr>
          <p:spPr>
            <a:xfrm>
              <a:off x="0" y="87582"/>
              <a:ext cx="2587320"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7" name="文本10"/>
            <p:cNvSpPr txBox="1"/>
            <p:nvPr/>
          </p:nvSpPr>
          <p:spPr>
            <a:xfrm>
              <a:off x="33155" y="0"/>
              <a:ext cx="2513389"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叩击拍打</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8" name="组合9"/>
          <p:cNvGrpSpPr/>
          <p:nvPr/>
        </p:nvGrpSpPr>
        <p:grpSpPr>
          <a:xfrm>
            <a:off x="13367782" y="4464552"/>
            <a:ext cx="2650118" cy="844820"/>
            <a:chOff x="0" y="0"/>
            <a:chExt cx="2650118" cy="844820"/>
          </a:xfrm>
        </p:grpSpPr>
        <p:sp>
          <p:nvSpPr>
            <p:cNvPr id="29" name="形状10"/>
            <p:cNvSpPr txBox="1"/>
            <p:nvPr/>
          </p:nvSpPr>
          <p:spPr>
            <a:xfrm>
              <a:off x="0" y="87582"/>
              <a:ext cx="2650118"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0" name="文本11"/>
            <p:cNvSpPr txBox="1"/>
            <p:nvPr/>
          </p:nvSpPr>
          <p:spPr>
            <a:xfrm>
              <a:off x="33155" y="0"/>
              <a:ext cx="257618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又能呼吸</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1" name="组合10"/>
          <p:cNvGrpSpPr/>
          <p:nvPr/>
        </p:nvGrpSpPr>
        <p:grpSpPr>
          <a:xfrm>
            <a:off x="966692" y="6044158"/>
            <a:ext cx="4329354" cy="844820"/>
            <a:chOff x="0" y="0"/>
            <a:chExt cx="4329354" cy="844820"/>
          </a:xfrm>
        </p:grpSpPr>
        <p:sp>
          <p:nvSpPr>
            <p:cNvPr id="32" name="形状11"/>
            <p:cNvSpPr txBox="1"/>
            <p:nvPr/>
          </p:nvSpPr>
          <p:spPr>
            <a:xfrm>
              <a:off x="0" y="87582"/>
              <a:ext cx="4329354"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3" name="文本12"/>
            <p:cNvSpPr txBox="1"/>
            <p:nvPr/>
          </p:nvSpPr>
          <p:spPr>
            <a:xfrm>
              <a:off x="33155" y="0"/>
              <a:ext cx="4255423"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名作动</a:t>
              </a: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 用车载送</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4" name="组合11"/>
          <p:cNvGrpSpPr/>
          <p:nvPr/>
        </p:nvGrpSpPr>
        <p:grpSpPr>
          <a:xfrm>
            <a:off x="5571761" y="6052365"/>
            <a:ext cx="4279119" cy="844820"/>
            <a:chOff x="0" y="0"/>
            <a:chExt cx="4279119" cy="844820"/>
          </a:xfrm>
        </p:grpSpPr>
        <p:sp>
          <p:nvSpPr>
            <p:cNvPr id="35" name="形状12"/>
            <p:cNvSpPr txBox="1"/>
            <p:nvPr/>
          </p:nvSpPr>
          <p:spPr>
            <a:xfrm>
              <a:off x="0" y="87582"/>
              <a:ext cx="4279119"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6" name="文本13"/>
            <p:cNvSpPr txBox="1"/>
            <p:nvPr/>
          </p:nvSpPr>
          <p:spPr>
            <a:xfrm>
              <a:off x="33155" y="0"/>
              <a:ext cx="4205188"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意动</a:t>
              </a: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 认为…豪壮</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7" name="组合12"/>
          <p:cNvGrpSpPr/>
          <p:nvPr/>
        </p:nvGrpSpPr>
        <p:grpSpPr>
          <a:xfrm>
            <a:off x="11086879" y="6009185"/>
            <a:ext cx="1626518" cy="844820"/>
            <a:chOff x="0" y="0"/>
            <a:chExt cx="1626518" cy="844820"/>
          </a:xfrm>
        </p:grpSpPr>
        <p:sp>
          <p:nvSpPr>
            <p:cNvPr id="38" name="形状13"/>
            <p:cNvSpPr txBox="1"/>
            <p:nvPr/>
          </p:nvSpPr>
          <p:spPr>
            <a:xfrm>
              <a:off x="0" y="87582"/>
              <a:ext cx="1626518"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9" name="文本14"/>
            <p:cNvSpPr txBox="1"/>
            <p:nvPr/>
          </p:nvSpPr>
          <p:spPr>
            <a:xfrm>
              <a:off x="33155" y="0"/>
              <a:ext cx="155258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问候</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0" name="组合13"/>
          <p:cNvGrpSpPr/>
          <p:nvPr/>
        </p:nvGrpSpPr>
        <p:grpSpPr>
          <a:xfrm>
            <a:off x="12863033" y="5978823"/>
            <a:ext cx="2650118" cy="844820"/>
            <a:chOff x="0" y="0"/>
            <a:chExt cx="2650118" cy="844820"/>
          </a:xfrm>
        </p:grpSpPr>
        <p:sp>
          <p:nvSpPr>
            <p:cNvPr id="41" name="形状14"/>
            <p:cNvSpPr txBox="1"/>
            <p:nvPr/>
          </p:nvSpPr>
          <p:spPr>
            <a:xfrm>
              <a:off x="0" y="87582"/>
              <a:ext cx="2650118"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2" name="文本15"/>
            <p:cNvSpPr txBox="1"/>
            <p:nvPr/>
          </p:nvSpPr>
          <p:spPr>
            <a:xfrm>
              <a:off x="33155" y="0"/>
              <a:ext cx="257618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逮捕监禁</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
        <p:nvSpPr>
          <p:cNvPr id="43" name="文本2"/>
          <p:cNvSpPr txBox="1"/>
          <p:nvPr/>
        </p:nvSpPr>
        <p:spPr>
          <a:xfrm>
            <a:off x="-753745" y="-207010"/>
            <a:ext cx="18478500" cy="1270635"/>
          </a:xfrm>
          <a:prstGeom prst="rect">
            <a:avLst/>
          </a:prstGeom>
          <a:noFill/>
        </p:spPr>
        <p:txBody>
          <a:bodyPr anchor="b"/>
          <a:lstStyle/>
          <a:p>
            <a:pPr marL="0" algn="ctr">
              <a:lnSpc>
                <a:spcPts val="4700"/>
              </a:lnSpc>
            </a:pPr>
            <a:r>
              <a:rPr lang="zh-CN" altLang="en-US" sz="4400" b="0" i="0" dirty="0">
                <a:solidFill>
                  <a:srgbClr val="000000">
                    <a:alpha val="100000"/>
                  </a:srgbClr>
                </a:solidFill>
                <a:latin typeface="汉仪雪君体简" panose="02010600000101010101" charset="-122"/>
                <a:ea typeface="汉仪雪君体简" panose="02010600000101010101" charset="-122"/>
              </a:rPr>
              <a:t>第四段：卫律劝降</a:t>
            </a:r>
            <a:endParaRPr lang="zh-CN" altLang="en-US" sz="4400" b="0" i="0" dirty="0">
              <a:solidFill>
                <a:srgbClr val="000000">
                  <a:alpha val="100000"/>
                </a:srgbClr>
              </a:solidFill>
              <a:latin typeface="汉仪雪君体简" panose="02010600000101010101" charset="-122"/>
              <a:ea typeface="汉仪雪君体简" panose="02010600000101010101" charset="-122"/>
            </a:endParaRPr>
          </a:p>
        </p:txBody>
      </p:sp>
      <p:grpSp>
        <p:nvGrpSpPr>
          <p:cNvPr id="44" name="组合6"/>
          <p:cNvGrpSpPr/>
          <p:nvPr/>
        </p:nvGrpSpPr>
        <p:grpSpPr>
          <a:xfrm>
            <a:off x="15650066" y="1331657"/>
            <a:ext cx="1731010" cy="833120"/>
            <a:chOff x="0" y="87630"/>
            <a:chExt cx="1731010" cy="833120"/>
          </a:xfrm>
        </p:grpSpPr>
        <p:sp>
          <p:nvSpPr>
            <p:cNvPr id="45" name="形状7"/>
            <p:cNvSpPr txBox="1"/>
            <p:nvPr/>
          </p:nvSpPr>
          <p:spPr>
            <a:xfrm>
              <a:off x="0" y="87630"/>
              <a:ext cx="1731010" cy="757555"/>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6" name="文本8"/>
            <p:cNvSpPr txBox="1"/>
            <p:nvPr/>
          </p:nvSpPr>
          <p:spPr>
            <a:xfrm>
              <a:off x="0" y="87630"/>
              <a:ext cx="1579245" cy="833120"/>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FFFF"/>
                  </a:highlight>
                  <a:latin typeface="方正FW筑紫A老明朝 简 E" panose="02000900000000000000" charset="-122"/>
                  <a:ea typeface="方正FW筑紫A老明朝 简 E" panose="02000900000000000000" charset="-122"/>
                </a:rPr>
                <a:t>宾前</a:t>
              </a:r>
              <a:endParaRPr lang="zh-CN" altLang="en-US" sz="4200" b="0" i="0" dirty="0">
                <a:solidFill>
                  <a:srgbClr val="FFFFFF">
                    <a:alpha val="100000"/>
                  </a:srgbClr>
                </a:solidFill>
                <a:highlight>
                  <a:srgbClr val="00FFFF"/>
                </a:highlight>
                <a:latin typeface="方正FW筑紫A老明朝 简 E" panose="02000900000000000000" charset="-122"/>
                <a:ea typeface="方正FW筑紫A老明朝 简 E" panose="02000900000000000000"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500" fill="hold"/>
                                        <p:tgtEl>
                                          <p:spTgt spid="7"/>
                                        </p:tgtEl>
                                        <p:attrNameLst>
                                          <p:attrName>ppt_x</p:attrName>
                                        </p:attrNameLst>
                                      </p:cBhvr>
                                      <p:tavLst>
                                        <p:tav tm="0">
                                          <p:val>
                                            <p:strVal val="#ppt_x"/>
                                          </p:val>
                                        </p:tav>
                                        <p:tav tm="100000">
                                          <p:val>
                                            <p:strVal val="#ppt_x"/>
                                          </p:val>
                                        </p:tav>
                                      </p:tavLst>
                                    </p:anim>
                                    <p:anim calcmode="lin" valueType="num">
                                      <p:cBhvr>
                                        <p:cTn id="16"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500" fill="hold"/>
                                        <p:tgtEl>
                                          <p:spTgt spid="10"/>
                                        </p:tgtEl>
                                        <p:attrNameLst>
                                          <p:attrName>ppt_x</p:attrName>
                                        </p:attrNameLst>
                                      </p:cBhvr>
                                      <p:tavLst>
                                        <p:tav tm="0">
                                          <p:val>
                                            <p:strVal val="#ppt_x"/>
                                          </p:val>
                                        </p:tav>
                                        <p:tav tm="100000">
                                          <p:val>
                                            <p:strVal val="#ppt_x"/>
                                          </p:val>
                                        </p:tav>
                                      </p:tavLst>
                                    </p:anim>
                                    <p:anim calcmode="lin" valueType="num">
                                      <p:cBhvr>
                                        <p:cTn id="23"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1000"/>
                                        <p:tgtEl>
                                          <p:spTgt spid="44"/>
                                        </p:tgtEl>
                                      </p:cBhvr>
                                    </p:animEffect>
                                    <p:anim calcmode="lin" valueType="num">
                                      <p:cBhvr>
                                        <p:cTn id="29" dur="500" fill="hold"/>
                                        <p:tgtEl>
                                          <p:spTgt spid="44"/>
                                        </p:tgtEl>
                                        <p:attrNameLst>
                                          <p:attrName>ppt_x</p:attrName>
                                        </p:attrNameLst>
                                      </p:cBhvr>
                                      <p:tavLst>
                                        <p:tav tm="0">
                                          <p:val>
                                            <p:strVal val="#ppt_x"/>
                                          </p:val>
                                        </p:tav>
                                        <p:tav tm="100000">
                                          <p:val>
                                            <p:strVal val="#ppt_x"/>
                                          </p:val>
                                        </p:tav>
                                      </p:tavLst>
                                    </p:anim>
                                    <p:anim calcmode="lin" valueType="num">
                                      <p:cBhvr>
                                        <p:cTn id="30" dur="5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500" fill="hold"/>
                                        <p:tgtEl>
                                          <p:spTgt spid="13"/>
                                        </p:tgtEl>
                                        <p:attrNameLst>
                                          <p:attrName>ppt_x</p:attrName>
                                        </p:attrNameLst>
                                      </p:cBhvr>
                                      <p:tavLst>
                                        <p:tav tm="0">
                                          <p:val>
                                            <p:strVal val="#ppt_x"/>
                                          </p:val>
                                        </p:tav>
                                        <p:tav tm="100000">
                                          <p:val>
                                            <p:strVal val="#ppt_x"/>
                                          </p:val>
                                        </p:tav>
                                      </p:tavLst>
                                    </p:anim>
                                    <p:anim calcmode="lin" valueType="num">
                                      <p:cBhvr>
                                        <p:cTn id="37"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500" fill="hold"/>
                                        <p:tgtEl>
                                          <p:spTgt spid="16"/>
                                        </p:tgtEl>
                                        <p:attrNameLst>
                                          <p:attrName>ppt_x</p:attrName>
                                        </p:attrNameLst>
                                      </p:cBhvr>
                                      <p:tavLst>
                                        <p:tav tm="0">
                                          <p:val>
                                            <p:strVal val="#ppt_x"/>
                                          </p:val>
                                        </p:tav>
                                        <p:tav tm="100000">
                                          <p:val>
                                            <p:strVal val="#ppt_x"/>
                                          </p:val>
                                        </p:tav>
                                      </p:tavLst>
                                    </p:anim>
                                    <p:anim calcmode="lin" valueType="num">
                                      <p:cBhvr>
                                        <p:cTn id="4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500" fill="hold"/>
                                        <p:tgtEl>
                                          <p:spTgt spid="19"/>
                                        </p:tgtEl>
                                        <p:attrNameLst>
                                          <p:attrName>ppt_x</p:attrName>
                                        </p:attrNameLst>
                                      </p:cBhvr>
                                      <p:tavLst>
                                        <p:tav tm="0">
                                          <p:val>
                                            <p:strVal val="#ppt_x"/>
                                          </p:val>
                                        </p:tav>
                                        <p:tav tm="100000">
                                          <p:val>
                                            <p:strVal val="#ppt_x"/>
                                          </p:val>
                                        </p:tav>
                                      </p:tavLst>
                                    </p:anim>
                                    <p:anim calcmode="lin" valueType="num">
                                      <p:cBhvr>
                                        <p:cTn id="51"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1000"/>
                                        <p:tgtEl>
                                          <p:spTgt spid="22"/>
                                        </p:tgtEl>
                                      </p:cBhvr>
                                    </p:animEffect>
                                    <p:anim calcmode="lin" valueType="num">
                                      <p:cBhvr>
                                        <p:cTn id="57" dur="500" fill="hold"/>
                                        <p:tgtEl>
                                          <p:spTgt spid="22"/>
                                        </p:tgtEl>
                                        <p:attrNameLst>
                                          <p:attrName>ppt_x</p:attrName>
                                        </p:attrNameLst>
                                      </p:cBhvr>
                                      <p:tavLst>
                                        <p:tav tm="0">
                                          <p:val>
                                            <p:strVal val="#ppt_x"/>
                                          </p:val>
                                        </p:tav>
                                        <p:tav tm="100000">
                                          <p:val>
                                            <p:strVal val="#ppt_x"/>
                                          </p:val>
                                        </p:tav>
                                      </p:tavLst>
                                    </p:anim>
                                    <p:anim calcmode="lin" valueType="num">
                                      <p:cBhvr>
                                        <p:cTn id="58"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1000"/>
                                        <p:tgtEl>
                                          <p:spTgt spid="25"/>
                                        </p:tgtEl>
                                      </p:cBhvr>
                                    </p:animEffect>
                                    <p:anim calcmode="lin" valueType="num">
                                      <p:cBhvr>
                                        <p:cTn id="64" dur="500" fill="hold"/>
                                        <p:tgtEl>
                                          <p:spTgt spid="25"/>
                                        </p:tgtEl>
                                        <p:attrNameLst>
                                          <p:attrName>ppt_x</p:attrName>
                                        </p:attrNameLst>
                                      </p:cBhvr>
                                      <p:tavLst>
                                        <p:tav tm="0">
                                          <p:val>
                                            <p:strVal val="#ppt_x"/>
                                          </p:val>
                                        </p:tav>
                                        <p:tav tm="100000">
                                          <p:val>
                                            <p:strVal val="#ppt_x"/>
                                          </p:val>
                                        </p:tav>
                                      </p:tavLst>
                                    </p:anim>
                                    <p:anim calcmode="lin" valueType="num">
                                      <p:cBhvr>
                                        <p:cTn id="65"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1000"/>
                                        <p:tgtEl>
                                          <p:spTgt spid="28"/>
                                        </p:tgtEl>
                                      </p:cBhvr>
                                    </p:animEffect>
                                    <p:anim calcmode="lin" valueType="num">
                                      <p:cBhvr>
                                        <p:cTn id="71" dur="500" fill="hold"/>
                                        <p:tgtEl>
                                          <p:spTgt spid="28"/>
                                        </p:tgtEl>
                                        <p:attrNameLst>
                                          <p:attrName>ppt_x</p:attrName>
                                        </p:attrNameLst>
                                      </p:cBhvr>
                                      <p:tavLst>
                                        <p:tav tm="0">
                                          <p:val>
                                            <p:strVal val="#ppt_x"/>
                                          </p:val>
                                        </p:tav>
                                        <p:tav tm="100000">
                                          <p:val>
                                            <p:strVal val="#ppt_x"/>
                                          </p:val>
                                        </p:tav>
                                      </p:tavLst>
                                    </p:anim>
                                    <p:anim calcmode="lin" valueType="num">
                                      <p:cBhvr>
                                        <p:cTn id="72"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fade">
                                      <p:cBhvr>
                                        <p:cTn id="77" dur="1000"/>
                                        <p:tgtEl>
                                          <p:spTgt spid="31"/>
                                        </p:tgtEl>
                                      </p:cBhvr>
                                    </p:animEffect>
                                    <p:anim calcmode="lin" valueType="num">
                                      <p:cBhvr>
                                        <p:cTn id="78" dur="500" fill="hold"/>
                                        <p:tgtEl>
                                          <p:spTgt spid="31"/>
                                        </p:tgtEl>
                                        <p:attrNameLst>
                                          <p:attrName>ppt_x</p:attrName>
                                        </p:attrNameLst>
                                      </p:cBhvr>
                                      <p:tavLst>
                                        <p:tav tm="0">
                                          <p:val>
                                            <p:strVal val="#ppt_x"/>
                                          </p:val>
                                        </p:tav>
                                        <p:tav tm="100000">
                                          <p:val>
                                            <p:strVal val="#ppt_x"/>
                                          </p:val>
                                        </p:tav>
                                      </p:tavLst>
                                    </p:anim>
                                    <p:anim calcmode="lin" valueType="num">
                                      <p:cBhvr>
                                        <p:cTn id="7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4"/>
                                        </p:tgtEl>
                                        <p:attrNameLst>
                                          <p:attrName>style.visibility</p:attrName>
                                        </p:attrNameLst>
                                      </p:cBhvr>
                                      <p:to>
                                        <p:strVal val="visible"/>
                                      </p:to>
                                    </p:set>
                                    <p:animEffect transition="in" filter="fade">
                                      <p:cBhvr>
                                        <p:cTn id="84" dur="1000"/>
                                        <p:tgtEl>
                                          <p:spTgt spid="34"/>
                                        </p:tgtEl>
                                      </p:cBhvr>
                                    </p:animEffect>
                                    <p:anim calcmode="lin" valueType="num">
                                      <p:cBhvr>
                                        <p:cTn id="85" dur="500" fill="hold"/>
                                        <p:tgtEl>
                                          <p:spTgt spid="34"/>
                                        </p:tgtEl>
                                        <p:attrNameLst>
                                          <p:attrName>ppt_x</p:attrName>
                                        </p:attrNameLst>
                                      </p:cBhvr>
                                      <p:tavLst>
                                        <p:tav tm="0">
                                          <p:val>
                                            <p:strVal val="#ppt_x"/>
                                          </p:val>
                                        </p:tav>
                                        <p:tav tm="100000">
                                          <p:val>
                                            <p:strVal val="#ppt_x"/>
                                          </p:val>
                                        </p:tav>
                                      </p:tavLst>
                                    </p:anim>
                                    <p:anim calcmode="lin" valueType="num">
                                      <p:cBhvr>
                                        <p:cTn id="86"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fade">
                                      <p:cBhvr>
                                        <p:cTn id="91" dur="1000"/>
                                        <p:tgtEl>
                                          <p:spTgt spid="37"/>
                                        </p:tgtEl>
                                      </p:cBhvr>
                                    </p:animEffect>
                                    <p:anim calcmode="lin" valueType="num">
                                      <p:cBhvr>
                                        <p:cTn id="92" dur="500" fill="hold"/>
                                        <p:tgtEl>
                                          <p:spTgt spid="37"/>
                                        </p:tgtEl>
                                        <p:attrNameLst>
                                          <p:attrName>ppt_x</p:attrName>
                                        </p:attrNameLst>
                                      </p:cBhvr>
                                      <p:tavLst>
                                        <p:tav tm="0">
                                          <p:val>
                                            <p:strVal val="#ppt_x"/>
                                          </p:val>
                                        </p:tav>
                                        <p:tav tm="100000">
                                          <p:val>
                                            <p:strVal val="#ppt_x"/>
                                          </p:val>
                                        </p:tav>
                                      </p:tavLst>
                                    </p:anim>
                                    <p:anim calcmode="lin" valueType="num">
                                      <p:cBhvr>
                                        <p:cTn id="93" dur="5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0"/>
                                        </p:tgtEl>
                                        <p:attrNameLst>
                                          <p:attrName>style.visibility</p:attrName>
                                        </p:attrNameLst>
                                      </p:cBhvr>
                                      <p:to>
                                        <p:strVal val="visible"/>
                                      </p:to>
                                    </p:set>
                                    <p:animEffect transition="in" filter="fade">
                                      <p:cBhvr>
                                        <p:cTn id="98" dur="1000"/>
                                        <p:tgtEl>
                                          <p:spTgt spid="40"/>
                                        </p:tgtEl>
                                      </p:cBhvr>
                                    </p:animEffect>
                                    <p:anim calcmode="lin" valueType="num">
                                      <p:cBhvr>
                                        <p:cTn id="99" dur="500" fill="hold"/>
                                        <p:tgtEl>
                                          <p:spTgt spid="40"/>
                                        </p:tgtEl>
                                        <p:attrNameLst>
                                          <p:attrName>ppt_x</p:attrName>
                                        </p:attrNameLst>
                                      </p:cBhvr>
                                      <p:tavLst>
                                        <p:tav tm="0">
                                          <p:val>
                                            <p:strVal val="#ppt_x"/>
                                          </p:val>
                                        </p:tav>
                                        <p:tav tm="100000">
                                          <p:val>
                                            <p:strVal val="#ppt_x"/>
                                          </p:val>
                                        </p:tav>
                                      </p:tavLst>
                                    </p:anim>
                                    <p:anim calcmode="lin" valueType="num">
                                      <p:cBhvr>
                                        <p:cTn id="100" dur="5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7" grpId="0" bldLvl="0" animBg="1"/>
      <p:bldP spid="10" grpId="0" bldLvl="0" animBg="1"/>
      <p:bldP spid="13" grpId="0" bldLvl="0" animBg="1"/>
      <p:bldP spid="16" grpId="0" bldLvl="0" animBg="1"/>
      <p:bldP spid="19" grpId="0" bldLvl="0" animBg="1"/>
      <p:bldP spid="22" grpId="0" bldLvl="0" animBg="1"/>
      <p:bldP spid="25" grpId="0" bldLvl="0" animBg="1"/>
      <p:bldP spid="28" grpId="0" bldLvl="0" animBg="1"/>
      <p:bldP spid="31" grpId="0" bldLvl="0" animBg="1"/>
      <p:bldP spid="34" grpId="0" bldLvl="0" animBg="1"/>
      <p:bldP spid="37" grpId="0" bldLvl="0" animBg="1"/>
      <p:bldP spid="40" grpId="0" bldLvl="0" animBg="1"/>
      <p:bldP spid="44"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custDataLst>
              <p:tags r:id="rId1"/>
            </p:custDataLst>
          </p:nvPr>
        </p:nvSpPr>
        <p:spPr>
          <a:xfrm>
            <a:off x="2726690" y="163830"/>
            <a:ext cx="8473440" cy="801370"/>
          </a:xfrm>
          <a:prstGeom prst="rect">
            <a:avLst/>
          </a:prstGeom>
          <a:noFill/>
          <a:ln>
            <a:noFill/>
            <a:miter lim="800000"/>
          </a:ln>
        </p:spPr>
        <p:txBody>
          <a:bodyPr wrap="square" rtlCol="0" anchor="ctr" anchorCtr="0">
            <a:spAutoFit/>
          </a:bodyPr>
          <a:lstStyle>
            <a:defPPr>
              <a:defRPr lang="zh-CN" altLang="en-US"/>
            </a:defPPr>
            <a:lvl1pPr marL="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lvl="0" algn="l">
              <a:lnSpc>
                <a:spcPct val="110000"/>
              </a:lnSpc>
            </a:pPr>
            <a:r>
              <a:rPr lang="en-US" altLang="zh-CN" sz="4200" b="1">
                <a:latin typeface="微软雅黑" panose="020B0503020204020204" charset="-122"/>
                <a:ea typeface="微软雅黑" panose="020B0503020204020204" charset="-122"/>
                <a:cs typeface="微软雅黑" panose="020B0503020204020204" charset="-122"/>
                <a:sym typeface="+mn-ea"/>
              </a:rPr>
              <a:t>读3、4两段，苏武</a:t>
            </a:r>
            <a:r>
              <a:rPr lang="en-US" altLang="zh-CN" sz="4200" b="1">
                <a:latin typeface="微软雅黑" panose="020B0503020204020204" charset="-122"/>
                <a:ea typeface="微软雅黑" panose="020B0503020204020204" charset="-122"/>
                <a:cs typeface="微软雅黑" panose="020B0503020204020204" charset="-122"/>
                <a:sym typeface="+mn-ea"/>
              </a:rPr>
              <a:t>两次自杀.</a:t>
            </a:r>
            <a:endParaRPr lang="en-US" altLang="zh-CN" sz="4200" b="1">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4" name="表格 7"/>
          <p:cNvGraphicFramePr>
            <a:graphicFrameLocks noGrp="1"/>
          </p:cNvGraphicFramePr>
          <p:nvPr>
            <p:custDataLst>
              <p:tags r:id="rId2"/>
            </p:custDataLst>
          </p:nvPr>
        </p:nvGraphicFramePr>
        <p:xfrm>
          <a:off x="2726690" y="1485265"/>
          <a:ext cx="11548110" cy="5945505"/>
        </p:xfrm>
        <a:graphic>
          <a:graphicData uri="http://schemas.openxmlformats.org/drawingml/2006/table">
            <a:tbl>
              <a:tblPr firstRow="1" bandRow="1">
                <a:tableStyleId>{5C22544A-7EE6-4342-B048-85BDC9FD1C3A}</a:tableStyleId>
              </a:tblPr>
              <a:tblGrid>
                <a:gridCol w="4601845"/>
                <a:gridCol w="6946265"/>
              </a:tblGrid>
              <a:tr h="2006600">
                <a:tc>
                  <a:txBody>
                    <a:bodyPr/>
                    <a:lstStyle/>
                    <a:p>
                      <a:pPr algn="ctr"/>
                      <a:r>
                        <a:rPr lang="zh-CN" altLang="en-US" sz="4200">
                          <a:latin typeface="黑体" panose="02010609060101010101" charset="-122"/>
                          <a:ea typeface="黑体" panose="02010609060101010101" charset="-122"/>
                        </a:rPr>
                        <a:t>自杀情节</a:t>
                      </a:r>
                      <a:endParaRPr lang="zh-CN" altLang="en-US" sz="4200">
                        <a:latin typeface="黑体" panose="02010609060101010101" charset="-122"/>
                        <a:ea typeface="黑体" panose="02010609060101010101" charset="-122"/>
                      </a:endParaRPr>
                    </a:p>
                  </a:txBody>
                  <a:tcPr marL="137160" marR="137160" marT="68580" marB="68580" anchor="ctr">
                    <a:solidFill>
                      <a:srgbClr val="C00000"/>
                    </a:solidFill>
                  </a:tcPr>
                </a:tc>
                <a:tc>
                  <a:txBody>
                    <a:bodyPr/>
                    <a:lstStyle/>
                    <a:p>
                      <a:pPr algn="ctr"/>
                      <a:r>
                        <a:rPr lang="zh-CN" altLang="en-US" sz="4200">
                          <a:latin typeface="黑体" panose="02010609060101010101" charset="-122"/>
                          <a:ea typeface="黑体" panose="02010609060101010101" charset="-122"/>
                        </a:rPr>
                        <a:t>自杀原因</a:t>
                      </a:r>
                      <a:endParaRPr lang="zh-CN" altLang="en-US" sz="4200">
                        <a:latin typeface="黑体" panose="02010609060101010101" charset="-122"/>
                        <a:ea typeface="黑体" panose="02010609060101010101" charset="-122"/>
                      </a:endParaRPr>
                    </a:p>
                  </a:txBody>
                  <a:tcPr marL="137160" marR="137160" marT="68580" marB="68580" anchor="ctr">
                    <a:solidFill>
                      <a:srgbClr val="C00000"/>
                    </a:solidFill>
                  </a:tcPr>
                </a:tc>
              </a:tr>
              <a:tr h="1969135">
                <a:tc>
                  <a:txBody>
                    <a:bodyPr/>
                    <a:lstStyle/>
                    <a:p>
                      <a:pPr algn="l"/>
                      <a:endParaRPr lang="zh-CN" altLang="en-US" sz="3600">
                        <a:latin typeface="黑体" panose="02010609060101010101" charset="-122"/>
                        <a:ea typeface="黑体" panose="02010609060101010101" charset="-122"/>
                      </a:endParaRPr>
                    </a:p>
                  </a:txBody>
                  <a:tcPr marL="137160" marR="137160" marT="68580" marB="68580" anchor="ctr">
                    <a:solidFill>
                      <a:schemeClr val="bg1">
                        <a:lumMod val="95000"/>
                      </a:schemeClr>
                    </a:solidFill>
                  </a:tcPr>
                </a:tc>
                <a:tc>
                  <a:txBody>
                    <a:bodyPr/>
                    <a:lstStyle/>
                    <a:p>
                      <a:pPr algn="l"/>
                      <a:endParaRPr lang="zh-CN" altLang="en-US" sz="3600">
                        <a:latin typeface="黑体" panose="02010609060101010101" charset="-122"/>
                        <a:ea typeface="黑体" panose="02010609060101010101" charset="-122"/>
                      </a:endParaRPr>
                    </a:p>
                  </a:txBody>
                  <a:tcPr marL="137160" marR="137160" marT="68580" marB="68580" anchor="ctr">
                    <a:solidFill>
                      <a:schemeClr val="bg1">
                        <a:lumMod val="95000"/>
                      </a:schemeClr>
                    </a:solidFill>
                  </a:tcPr>
                </a:tc>
              </a:tr>
              <a:tr h="1969770">
                <a:tc>
                  <a:txBody>
                    <a:bodyPr/>
                    <a:lstStyle/>
                    <a:p>
                      <a:pPr algn="l"/>
                      <a:endParaRPr lang="zh-CN" altLang="en-US" sz="3600">
                        <a:latin typeface="黑体" panose="02010609060101010101" charset="-122"/>
                        <a:ea typeface="黑体" panose="02010609060101010101" charset="-122"/>
                      </a:endParaRPr>
                    </a:p>
                  </a:txBody>
                  <a:tcPr marL="137160" marR="137160" marT="68580" marB="68580" anchor="ctr">
                    <a:solidFill>
                      <a:srgbClr val="37526F">
                        <a:alpha val="30196"/>
                      </a:srgbClr>
                    </a:solidFill>
                  </a:tcPr>
                </a:tc>
                <a:tc>
                  <a:txBody>
                    <a:bodyPr/>
                    <a:lstStyle/>
                    <a:p>
                      <a:pPr algn="l"/>
                      <a:endParaRPr lang="zh-CN" altLang="en-US" sz="3600">
                        <a:latin typeface="黑体" panose="02010609060101010101" charset="-122"/>
                        <a:ea typeface="黑体" panose="02010609060101010101" charset="-122"/>
                      </a:endParaRPr>
                    </a:p>
                  </a:txBody>
                  <a:tcPr marL="137160" marR="137160" marT="68580" marB="68580" anchor="ctr">
                    <a:solidFill>
                      <a:srgbClr val="37526F">
                        <a:alpha val="30196"/>
                      </a:srgbClr>
                    </a:solidFill>
                  </a:tcPr>
                </a:tc>
              </a:tr>
            </a:tbl>
          </a:graphicData>
        </a:graphic>
      </p:graphicFrame>
      <p:sp>
        <p:nvSpPr>
          <p:cNvPr id="20" name="文本框 3"/>
          <p:cNvSpPr txBox="1"/>
          <p:nvPr>
            <p:custDataLst>
              <p:tags r:id="rId3"/>
            </p:custDataLst>
          </p:nvPr>
        </p:nvSpPr>
        <p:spPr>
          <a:xfrm>
            <a:off x="3966845" y="3925888"/>
            <a:ext cx="2184083" cy="737235"/>
          </a:xfrm>
          <a:prstGeom prst="rect">
            <a:avLst/>
          </a:prstGeom>
          <a:noFill/>
          <a:ln w="9525">
            <a:noFill/>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200" b="1" i="0" u="none" strike="noStrike" kern="1200" cap="none" spc="0" normalizeH="0" baseline="0" noProof="0">
                <a:ln>
                  <a:noFill/>
                </a:ln>
                <a:solidFill>
                  <a:schemeClr val="tx1"/>
                </a:solidFill>
                <a:effectLst/>
                <a:highlight>
                  <a:srgbClr val="FFFF00"/>
                </a:highlight>
                <a:uLnTx/>
                <a:uFillTx/>
                <a:latin typeface="华文楷体" panose="02010600040101010101" charset="-122"/>
                <a:ea typeface="华文楷体" panose="02010600040101010101" charset="-122"/>
                <a:cs typeface="+mn-cs"/>
              </a:rPr>
              <a:t>欲</a:t>
            </a:r>
            <a:r>
              <a:rPr kumimoji="0" lang="zh-CN" altLang="en-US" sz="4200" b="1" i="0" u="none" strike="noStrike" kern="1200" cap="none" spc="0" normalizeH="0" baseline="0" noProof="0">
                <a:ln>
                  <a:noFill/>
                </a:ln>
                <a:solidFill>
                  <a:schemeClr val="tx1"/>
                </a:solidFill>
                <a:effectLst/>
                <a:uLnTx/>
                <a:uFillTx/>
                <a:latin typeface="华文楷体" panose="02010600040101010101" charset="-122"/>
                <a:ea typeface="华文楷体" panose="02010600040101010101" charset="-122"/>
                <a:cs typeface="+mn-cs"/>
              </a:rPr>
              <a:t>自杀</a:t>
            </a:r>
            <a:endParaRPr kumimoji="0" lang="zh-CN" altLang="en-US" sz="4200" b="1" i="0" u="none" strike="noStrike" kern="1200" cap="none" spc="0" normalizeH="0" baseline="0" noProof="0">
              <a:ln>
                <a:noFill/>
              </a:ln>
              <a:solidFill>
                <a:schemeClr val="tx1"/>
              </a:solidFill>
              <a:effectLst/>
              <a:uLnTx/>
              <a:uFillTx/>
              <a:latin typeface="华文楷体" panose="02010600040101010101" charset="-122"/>
              <a:ea typeface="华文楷体" panose="02010600040101010101" charset="-122"/>
              <a:cs typeface="+mn-cs"/>
            </a:endParaRPr>
          </a:p>
        </p:txBody>
      </p:sp>
      <p:sp>
        <p:nvSpPr>
          <p:cNvPr id="25" name="矩形 24"/>
          <p:cNvSpPr/>
          <p:nvPr>
            <p:custDataLst>
              <p:tags r:id="rId4"/>
            </p:custDataLst>
          </p:nvPr>
        </p:nvSpPr>
        <p:spPr>
          <a:xfrm>
            <a:off x="3600133" y="6077268"/>
            <a:ext cx="3189923" cy="737235"/>
          </a:xfrm>
          <a:prstGeom prst="rect">
            <a:avLst/>
          </a:prstGeom>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200" b="1" i="0" u="none" strike="noStrike" kern="1200" cap="none" spc="0" normalizeH="0" baseline="0" noProof="0">
                <a:ln>
                  <a:noFill/>
                </a:ln>
                <a:solidFill>
                  <a:schemeClr val="tx1"/>
                </a:solidFill>
                <a:effectLst/>
                <a:highlight>
                  <a:srgbClr val="FFFF00"/>
                </a:highlight>
                <a:uLnTx/>
                <a:uFillTx/>
                <a:latin typeface="华文楷体" panose="02010600040101010101" charset="-122"/>
                <a:ea typeface="华文楷体" panose="02010600040101010101" charset="-122"/>
                <a:cs typeface="+mn-cs"/>
              </a:rPr>
              <a:t>引佩刀自刺</a:t>
            </a:r>
            <a:endParaRPr kumimoji="0" lang="zh-CN" altLang="en-US" sz="4200" b="1" i="0" u="none" strike="noStrike" kern="1200" cap="none" spc="0" normalizeH="0" baseline="0" noProof="0">
              <a:ln>
                <a:noFill/>
              </a:ln>
              <a:solidFill>
                <a:schemeClr val="tx1"/>
              </a:solidFill>
              <a:effectLst/>
              <a:highlight>
                <a:srgbClr val="FFFF00"/>
              </a:highlight>
              <a:uLnTx/>
              <a:uFillTx/>
              <a:latin typeface="华文楷体" panose="02010600040101010101" charset="-122"/>
              <a:ea typeface="华文楷体" panose="02010600040101010101" charset="-122"/>
              <a:cs typeface="+mn-cs"/>
            </a:endParaRPr>
          </a:p>
        </p:txBody>
      </p:sp>
      <p:sp>
        <p:nvSpPr>
          <p:cNvPr id="26" name="矩形 25"/>
          <p:cNvSpPr/>
          <p:nvPr>
            <p:custDataLst>
              <p:tags r:id="rId5"/>
            </p:custDataLst>
          </p:nvPr>
        </p:nvSpPr>
        <p:spPr>
          <a:xfrm>
            <a:off x="9249093" y="5659438"/>
            <a:ext cx="4738688" cy="1771015"/>
          </a:xfrm>
          <a:prstGeom prst="rect">
            <a:avLst/>
          </a:prstGeom>
        </p:spPr>
        <p:txBody>
          <a:bodyPr wrap="square">
            <a:spAutoFit/>
          </a:bodyPr>
          <a:lstStyle/>
          <a:p>
            <a:pPr marL="0" marR="0" lvl="0" indent="0" algn="l" defTabSz="914400" rtl="0" eaLnBrk="1" fontAlgn="base" latinLnBrk="0" hangingPunct="1">
              <a:lnSpc>
                <a:spcPct val="130000"/>
              </a:lnSpc>
              <a:spcBef>
                <a:spcPct val="0"/>
              </a:spcBef>
              <a:spcAft>
                <a:spcPct val="0"/>
              </a:spcAft>
              <a:buClrTx/>
              <a:buSzTx/>
              <a:buFontTx/>
              <a:buNone/>
              <a:defRPr/>
            </a:pPr>
            <a:r>
              <a:rPr kumimoji="0" lang="zh-CN" altLang="en-US" sz="4200" b="1" i="0" u="none" strike="noStrike" kern="1200" cap="none" spc="0" normalizeH="0" baseline="0" noProof="1">
                <a:ln>
                  <a:noFill/>
                </a:ln>
                <a:solidFill>
                  <a:schemeClr val="tx1"/>
                </a:solidFill>
                <a:effectLst/>
                <a:highlight>
                  <a:srgbClr val="FFFF00"/>
                </a:highlight>
                <a:uLnTx/>
                <a:uFillTx/>
                <a:latin typeface="华文楷体" panose="02010600040101010101" charset="-122"/>
                <a:ea typeface="华文楷体" panose="02010600040101010101" charset="-122"/>
                <a:cs typeface="+mn-cs"/>
              </a:rPr>
              <a:t>屈节辱命</a:t>
            </a:r>
            <a:r>
              <a:rPr kumimoji="0" lang="zh-CN" altLang="en-US" sz="4200" b="1" i="0" u="none" strike="noStrike" kern="1200" cap="none" spc="0" normalizeH="0" baseline="0" noProof="1">
                <a:ln>
                  <a:noFill/>
                </a:ln>
                <a:solidFill>
                  <a:schemeClr val="tx1"/>
                </a:solidFill>
                <a:effectLst/>
                <a:uLnTx/>
                <a:uFillTx/>
                <a:latin typeface="华文楷体" panose="02010600040101010101" charset="-122"/>
                <a:ea typeface="华文楷体" panose="02010600040101010101" charset="-122"/>
                <a:cs typeface="+mn-cs"/>
              </a:rPr>
              <a:t>，虽生，何面目以归汉！</a:t>
            </a:r>
            <a:endParaRPr kumimoji="0" lang="zh-CN" altLang="en-US" sz="4200" b="1" i="0" u="none" strike="noStrike" kern="1200" cap="none" spc="0" normalizeH="0" baseline="0" noProof="1">
              <a:ln>
                <a:noFill/>
              </a:ln>
              <a:solidFill>
                <a:schemeClr val="tx1"/>
              </a:solidFill>
              <a:effectLst/>
              <a:uLnTx/>
              <a:uFillTx/>
              <a:latin typeface="华文楷体" panose="02010600040101010101" charset="-122"/>
              <a:ea typeface="华文楷体" panose="02010600040101010101" charset="-122"/>
              <a:cs typeface="+mn-cs"/>
            </a:endParaRPr>
          </a:p>
        </p:txBody>
      </p:sp>
      <p:sp>
        <p:nvSpPr>
          <p:cNvPr id="27" name="矩形 26"/>
          <p:cNvSpPr/>
          <p:nvPr>
            <p:custDataLst>
              <p:tags r:id="rId6"/>
            </p:custDataLst>
          </p:nvPr>
        </p:nvSpPr>
        <p:spPr>
          <a:xfrm>
            <a:off x="8431530" y="3650615"/>
            <a:ext cx="5023485" cy="1771015"/>
          </a:xfrm>
          <a:prstGeom prst="rect">
            <a:avLst/>
          </a:prstGeom>
        </p:spPr>
        <p:txBody>
          <a:bodyPr wrap="square">
            <a:spAutoFit/>
          </a:bodyPr>
          <a:lstStyle/>
          <a:p>
            <a:pPr marL="0" marR="0" lvl="0" indent="0" algn="l" defTabSz="914400" rtl="0" eaLnBrk="1" fontAlgn="base" latinLnBrk="0" hangingPunct="1">
              <a:lnSpc>
                <a:spcPct val="130000"/>
              </a:lnSpc>
              <a:spcBef>
                <a:spcPct val="0"/>
              </a:spcBef>
              <a:spcAft>
                <a:spcPct val="0"/>
              </a:spcAft>
              <a:buClrTx/>
              <a:buSzTx/>
              <a:buFontTx/>
              <a:buNone/>
              <a:defRPr/>
            </a:pPr>
            <a:r>
              <a:rPr kumimoji="0" lang="zh-CN" altLang="en-US" sz="4200" b="1" i="0" u="none" strike="noStrike" kern="1200" cap="none" spc="0" normalizeH="0" baseline="0" noProof="1">
                <a:ln>
                  <a:noFill/>
                </a:ln>
                <a:solidFill>
                  <a:schemeClr val="tx1"/>
                </a:solidFill>
                <a:effectLst/>
                <a:uLnTx/>
                <a:uFillTx/>
                <a:latin typeface="华文楷体" panose="02010600040101010101" charset="-122"/>
                <a:ea typeface="华文楷体" panose="02010600040101010101" charset="-122"/>
                <a:cs typeface="+mn-cs"/>
              </a:rPr>
              <a:t>事如此，此必及我，见犯乃死，</a:t>
            </a:r>
            <a:r>
              <a:rPr kumimoji="0" lang="zh-CN" altLang="en-US" sz="4200" b="1" i="0" u="none" strike="noStrike" kern="1200" cap="none" spc="0" normalizeH="0" baseline="0" noProof="1">
                <a:ln>
                  <a:noFill/>
                </a:ln>
                <a:solidFill>
                  <a:schemeClr val="tx1"/>
                </a:solidFill>
                <a:effectLst/>
                <a:highlight>
                  <a:srgbClr val="FFFF00"/>
                </a:highlight>
                <a:uLnTx/>
                <a:uFillTx/>
                <a:latin typeface="华文楷体" panose="02010600040101010101" charset="-122"/>
                <a:ea typeface="华文楷体" panose="02010600040101010101" charset="-122"/>
                <a:cs typeface="+mn-cs"/>
              </a:rPr>
              <a:t>重负国</a:t>
            </a:r>
            <a:r>
              <a:rPr kumimoji="0" lang="zh-CN" altLang="en-US" sz="4200" b="1" i="0" u="none" strike="noStrike" kern="1200" cap="none" spc="0" normalizeH="0" baseline="0" noProof="1">
                <a:ln>
                  <a:noFill/>
                </a:ln>
                <a:solidFill>
                  <a:schemeClr val="tx1"/>
                </a:solidFill>
                <a:effectLst/>
                <a:uLnTx/>
                <a:uFillTx/>
                <a:latin typeface="华文楷体" panose="02010600040101010101" charset="-122"/>
                <a:ea typeface="华文楷体" panose="02010600040101010101" charset="-122"/>
                <a:cs typeface="+mn-cs"/>
              </a:rPr>
              <a:t>。</a:t>
            </a:r>
            <a:endParaRPr kumimoji="0" lang="zh-CN" altLang="en-US" sz="4200" b="1" i="0" u="none" strike="noStrike" kern="1200" cap="none" spc="0" normalizeH="0" baseline="0" noProof="1">
              <a:ln>
                <a:noFill/>
              </a:ln>
              <a:solidFill>
                <a:schemeClr val="tx1"/>
              </a:solidFill>
              <a:effectLst/>
              <a:uLnTx/>
              <a:uFillTx/>
              <a:latin typeface="华文楷体" panose="02010600040101010101" charset="-122"/>
              <a:ea typeface="华文楷体" panose="02010600040101010101" charset="-122"/>
              <a:cs typeface="+mn-cs"/>
            </a:endParaRPr>
          </a:p>
        </p:txBody>
      </p:sp>
      <p:sp>
        <p:nvSpPr>
          <p:cNvPr id="5" name="文本框 4"/>
          <p:cNvSpPr txBox="1"/>
          <p:nvPr>
            <p:custDataLst>
              <p:tags r:id="rId7"/>
            </p:custDataLst>
          </p:nvPr>
        </p:nvSpPr>
        <p:spPr>
          <a:xfrm>
            <a:off x="3331528" y="8467090"/>
            <a:ext cx="9266873" cy="817245"/>
          </a:xfrm>
          <a:prstGeom prst="rect">
            <a:avLst/>
          </a:prstGeom>
          <a:noFill/>
        </p:spPr>
        <p:txBody>
          <a:bodyPr wrap="none" rtlCol="0" anchor="t">
            <a:noAutofit/>
          </a:bodyPr>
          <a:lstStyle/>
          <a:p>
            <a:pPr algn="l"/>
            <a:r>
              <a:rPr lang="zh-CN" altLang="en-US" sz="4800" b="1">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宋体" panose="02010600030101010101" pitchFamily="2" charset="-122"/>
              </a:rPr>
              <a:t>重使命轻</a:t>
            </a:r>
            <a:r>
              <a:rPr lang="zh-CN" altLang="en-US" sz="4800" b="1">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宋体" panose="02010600030101010101" pitchFamily="2" charset="-122"/>
              </a:rPr>
              <a:t>生死，对国家</a:t>
            </a:r>
            <a:r>
              <a:rPr lang="zh-CN" altLang="en-US" sz="4800" b="1">
                <a:solidFill>
                  <a:srgbClr val="C0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宋体" panose="02010600030101010101" pitchFamily="2" charset="-122"/>
              </a:rPr>
              <a:t>忠贞不渝，视死如归</a:t>
            </a:r>
            <a:endParaRPr lang="zh-CN" altLang="en-US" sz="4800" b="1">
              <a:solidFill>
                <a:srgbClr val="C0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5" grpId="0"/>
      <p:bldP spid="26" grpId="0"/>
      <p:bldP spid="27"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271145" y="294640"/>
            <a:ext cx="17768570" cy="9719310"/>
          </a:xfrm>
          <a:prstGeom prst="rect">
            <a:avLst/>
          </a:prstGeom>
          <a:solidFill>
            <a:srgbClr val="FFFFFF">
              <a:alpha val="100000"/>
            </a:srgbClr>
          </a:solidFill>
          <a:ln w="12700">
            <a:solidFill>
              <a:srgbClr val="2E75B6">
                <a:alpha val="100000"/>
              </a:srgbClr>
            </a:solidFill>
            <a:prstDash val="solid"/>
          </a:ln>
        </p:spPr>
        <p:txBody>
          <a:bodyPr anchor="ctr"/>
          <a:lstStyle/>
          <a:p>
            <a:pPr marL="0" algn="ctr"/>
          </a:p>
        </p:txBody>
      </p:sp>
      <p:sp>
        <p:nvSpPr>
          <p:cNvPr id="3" name="文本1"/>
          <p:cNvSpPr txBox="1"/>
          <p:nvPr/>
        </p:nvSpPr>
        <p:spPr>
          <a:xfrm>
            <a:off x="230505" y="215265"/>
            <a:ext cx="18364835" cy="1268095"/>
          </a:xfrm>
          <a:prstGeom prst="rect">
            <a:avLst/>
          </a:prstGeom>
          <a:noFill/>
        </p:spPr>
        <p:txBody>
          <a:bodyPr anchor="t"/>
          <a:lstStyle/>
          <a:p>
            <a:pPr marL="0" algn="ctr">
              <a:lnSpc>
                <a:spcPts val="7200"/>
              </a:lnSpc>
            </a:pPr>
            <a:r>
              <a:rPr lang="zh-CN" altLang="en-US" sz="6000" b="0" i="0" dirty="0">
                <a:solidFill>
                  <a:srgbClr val="000000">
                    <a:alpha val="100000"/>
                  </a:srgbClr>
                </a:solidFill>
                <a:latin typeface="汉仪雪君体简" panose="02010600000101010101" charset="-122"/>
                <a:ea typeface="汉仪雪君体简" panose="02010600000101010101" charset="-122"/>
              </a:rPr>
              <a:t>第五段：卫律劝降</a:t>
            </a:r>
            <a:endParaRPr lang="zh-CN" altLang="en-US" sz="6000" b="0"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1245870" y="1341755"/>
            <a:ext cx="16186150" cy="8592185"/>
          </a:xfrm>
          <a:prstGeom prst="rect">
            <a:avLst/>
          </a:prstGeom>
          <a:noFill/>
        </p:spPr>
        <p:txBody>
          <a:bodyPr anchor="t"/>
          <a:lstStyle/>
          <a:p>
            <a:pPr marL="0" algn="l">
              <a:lnSpc>
                <a:spcPts val="10800"/>
              </a:lnSpc>
              <a:buFont typeface="Arial" panose="020B0604020202020204"/>
              <a:buChar char=" "/>
            </a:pP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武</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益愈</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。单于</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使</a:t>
            </a:r>
            <a:r>
              <a:rPr lang="zh-CN" altLang="en-US" sz="3600" b="1" i="0" dirty="0">
                <a:solidFill>
                  <a:srgbClr val="FF0000">
                    <a:alpha val="100000"/>
                  </a:srgbClr>
                </a:solidFill>
                <a:latin typeface="方正FW筑紫A老明朝 简 E" panose="02000900000000000000" charset="-122"/>
                <a:ea typeface="方正FW筑紫A老明朝 简 E" panose="02000900000000000000" charset="-122"/>
              </a:rPr>
              <a:t>使</a:t>
            </a:r>
            <a:r>
              <a:rPr lang="zh-CN" altLang="en-US" sz="3600" b="1" i="0" dirty="0">
                <a:solidFill>
                  <a:srgbClr val="0070C0">
                    <a:alpha val="100000"/>
                  </a:srgbClr>
                </a:solidFill>
                <a:latin typeface="方正FW筑紫A老明朝 简 E" panose="02000900000000000000" charset="-122"/>
                <a:ea typeface="方正FW筑紫A老明朝 简 E" panose="02000900000000000000" charset="-122"/>
              </a:rPr>
              <a:t>晓</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武，</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会论</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虞常，欲</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因</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此时</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降</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武。剑斩虞常</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已</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，律曰：“汉使张胜谋杀单于近臣，</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当</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死；单于募降者赦罪。”举剑欲击之，胜请降。律谓武曰：“副有罪，当</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相坐</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。”武曰：“</a:t>
            </a:r>
            <a:r>
              <a:rPr lang="zh-CN" altLang="en-US" sz="3600" i="0" dirty="0">
                <a:solidFill>
                  <a:srgbClr val="000000">
                    <a:alpha val="100000"/>
                  </a:srgbClr>
                </a:solidFill>
                <a:latin typeface="方正FW筑紫A老明朝 简 E" panose="02000900000000000000" charset="-122"/>
                <a:ea typeface="方正FW筑紫A老明朝 简 E" panose="02000900000000000000" charset="-122"/>
              </a:rPr>
              <a:t>本无谋</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，又非亲属，</a:t>
            </a:r>
            <a:r>
              <a:rPr lang="zh-CN" altLang="en-US" sz="3600" i="0" dirty="0">
                <a:solidFill>
                  <a:srgbClr val="000000">
                    <a:alpha val="100000"/>
                  </a:srgbClr>
                </a:solidFill>
                <a:latin typeface="方正FW筑紫A老明朝 简 E" panose="02000900000000000000" charset="-122"/>
                <a:ea typeface="方正FW筑紫A老明朝 简 E" panose="02000900000000000000" charset="-122"/>
              </a:rPr>
              <a:t>何谓相坐</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？”复举剑</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拟</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之，武不动。律曰：“苏君，律前</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负</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汉归匈奴，</a:t>
            </a:r>
            <a:r>
              <a:rPr lang="zh-CN" altLang="en-US" sz="3600" i="0" dirty="0">
                <a:solidFill>
                  <a:srgbClr val="000000">
                    <a:alpha val="100000"/>
                  </a:srgbClr>
                </a:solidFill>
                <a:latin typeface="方正FW筑紫A老明朝 简 E" panose="02000900000000000000" charset="-122"/>
                <a:ea typeface="方正FW筑紫A老明朝 简 E" panose="02000900000000000000" charset="-122"/>
              </a:rPr>
              <a:t>幸</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蒙大恩，赐号称王，拥</a:t>
            </a:r>
            <a:r>
              <a:rPr lang="zh-CN" altLang="en-US" sz="3600" b="0" i="0" u="sng" dirty="0">
                <a:solidFill>
                  <a:srgbClr val="000000">
                    <a:alpha val="100000"/>
                  </a:srgbClr>
                </a:solidFill>
                <a:latin typeface="方正FW筑紫A老明朝 简 E" panose="02000900000000000000" charset="-122"/>
                <a:ea typeface="方正FW筑紫A老明朝 简 E" panose="02000900000000000000" charset="-122"/>
              </a:rPr>
              <a:t>众数万</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，马畜</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弥</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山，富贵如此。苏君今日降，明日</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复然</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空</a:t>
            </a:r>
            <a:r>
              <a:rPr lang="zh-CN" altLang="en-US" sz="3600" b="1" i="0" dirty="0">
                <a:solidFill>
                  <a:srgbClr val="FF0000">
                    <a:alpha val="100000"/>
                  </a:srgbClr>
                </a:solidFill>
                <a:latin typeface="方正FW筑紫A老明朝 简 E" panose="02000900000000000000" charset="-122"/>
                <a:ea typeface="方正FW筑紫A老明朝 简 E" panose="02000900000000000000" charset="-122"/>
              </a:rPr>
              <a:t>以</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身</a:t>
            </a:r>
            <a:r>
              <a:rPr lang="zh-CN" altLang="en-US" sz="3600" b="1" i="0" dirty="0">
                <a:solidFill>
                  <a:srgbClr val="C00000">
                    <a:alpha val="100000"/>
                  </a:srgbClr>
                </a:solidFill>
                <a:latin typeface="方正FW筑紫A老明朝 简 E" panose="02000900000000000000" charset="-122"/>
                <a:ea typeface="方正FW筑紫A老明朝 简 E" panose="02000900000000000000" charset="-122"/>
              </a:rPr>
              <a:t>膏</a:t>
            </a:r>
            <a:r>
              <a:rPr lang="zh-CN" altLang="en-US" sz="3600" b="0" i="0" dirty="0">
                <a:solidFill>
                  <a:srgbClr val="000000">
                    <a:alpha val="100000"/>
                  </a:srgbClr>
                </a:solidFill>
                <a:latin typeface="方正FW筑紫A老明朝 简 E" panose="02000900000000000000" charset="-122"/>
                <a:ea typeface="方正FW筑紫A老明朝 简 E" panose="02000900000000000000" charset="-122"/>
              </a:rPr>
              <a:t>草野，谁复知之？”武不应。</a:t>
            </a:r>
            <a:endParaRPr lang="zh-CN" altLang="en-US" sz="36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nvGrpSpPr>
        <p:grpSpPr>
          <a:xfrm>
            <a:off x="1191895" y="1257375"/>
            <a:ext cx="2376170" cy="749860"/>
            <a:chOff x="0" y="0"/>
            <a:chExt cx="2376170" cy="749860"/>
          </a:xfrm>
        </p:grpSpPr>
        <p:sp>
          <p:nvSpPr>
            <p:cNvPr id="6" name="形状2"/>
            <p:cNvSpPr txBox="1"/>
            <p:nvPr/>
          </p:nvSpPr>
          <p:spPr>
            <a:xfrm>
              <a:off x="0" y="90730"/>
              <a:ext cx="2376170"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7" name="文本3"/>
            <p:cNvSpPr txBox="1"/>
            <p:nvPr/>
          </p:nvSpPr>
          <p:spPr>
            <a:xfrm>
              <a:off x="28366" y="0"/>
              <a:ext cx="2311818"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渐渐痊愈</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8" name="组合2"/>
          <p:cNvGrpSpPr/>
          <p:nvPr/>
        </p:nvGrpSpPr>
        <p:grpSpPr>
          <a:xfrm>
            <a:off x="3668395" y="1257375"/>
            <a:ext cx="2376170" cy="749860"/>
            <a:chOff x="0" y="0"/>
            <a:chExt cx="2376170" cy="749860"/>
          </a:xfrm>
        </p:grpSpPr>
        <p:sp>
          <p:nvSpPr>
            <p:cNvPr id="9" name="形状3"/>
            <p:cNvSpPr txBox="1"/>
            <p:nvPr/>
          </p:nvSpPr>
          <p:spPr>
            <a:xfrm>
              <a:off x="0" y="90730"/>
              <a:ext cx="2376170"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0" name="文本4"/>
            <p:cNvSpPr txBox="1"/>
            <p:nvPr/>
          </p:nvSpPr>
          <p:spPr>
            <a:xfrm>
              <a:off x="28366" y="0"/>
              <a:ext cx="2311818"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派遣使者</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1" name="组合3"/>
          <p:cNvGrpSpPr/>
          <p:nvPr/>
        </p:nvGrpSpPr>
        <p:grpSpPr>
          <a:xfrm>
            <a:off x="4853305" y="478230"/>
            <a:ext cx="1425575" cy="749860"/>
            <a:chOff x="0" y="0"/>
            <a:chExt cx="1425575" cy="749860"/>
          </a:xfrm>
        </p:grpSpPr>
        <p:sp>
          <p:nvSpPr>
            <p:cNvPr id="12" name="形状4"/>
            <p:cNvSpPr txBox="1"/>
            <p:nvPr/>
          </p:nvSpPr>
          <p:spPr>
            <a:xfrm>
              <a:off x="0" y="90730"/>
              <a:ext cx="1425575"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5"/>
            <p:cNvSpPr txBox="1"/>
            <p:nvPr/>
          </p:nvSpPr>
          <p:spPr>
            <a:xfrm>
              <a:off x="28366" y="0"/>
              <a:ext cx="1361223"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通知</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6250305" y="1265630"/>
            <a:ext cx="2172970" cy="749860"/>
            <a:chOff x="0" y="0"/>
            <a:chExt cx="2172970" cy="749860"/>
          </a:xfrm>
        </p:grpSpPr>
        <p:sp>
          <p:nvSpPr>
            <p:cNvPr id="15" name="形状5"/>
            <p:cNvSpPr txBox="1"/>
            <p:nvPr/>
          </p:nvSpPr>
          <p:spPr>
            <a:xfrm>
              <a:off x="0" y="90730"/>
              <a:ext cx="2172970"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6" name="文本6"/>
            <p:cNvSpPr txBox="1"/>
            <p:nvPr/>
          </p:nvSpPr>
          <p:spPr>
            <a:xfrm>
              <a:off x="28366" y="0"/>
              <a:ext cx="2108618"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会同判罪</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7" name="组合5"/>
          <p:cNvGrpSpPr/>
          <p:nvPr/>
        </p:nvGrpSpPr>
        <p:grpSpPr>
          <a:xfrm>
            <a:off x="9088120" y="1257375"/>
            <a:ext cx="1010285" cy="749860"/>
            <a:chOff x="0" y="0"/>
            <a:chExt cx="1010285" cy="749860"/>
          </a:xfrm>
        </p:grpSpPr>
        <p:sp>
          <p:nvSpPr>
            <p:cNvPr id="18" name="形状6"/>
            <p:cNvSpPr txBox="1"/>
            <p:nvPr/>
          </p:nvSpPr>
          <p:spPr>
            <a:xfrm>
              <a:off x="0" y="90730"/>
              <a:ext cx="1010285"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9" name="文本7"/>
            <p:cNvSpPr txBox="1"/>
            <p:nvPr/>
          </p:nvSpPr>
          <p:spPr>
            <a:xfrm>
              <a:off x="28366" y="0"/>
              <a:ext cx="945933"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趁</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0" name="组合6"/>
          <p:cNvGrpSpPr/>
          <p:nvPr/>
        </p:nvGrpSpPr>
        <p:grpSpPr>
          <a:xfrm>
            <a:off x="10250805" y="1228165"/>
            <a:ext cx="2360930" cy="749860"/>
            <a:chOff x="0" y="0"/>
            <a:chExt cx="2360930" cy="749860"/>
          </a:xfrm>
        </p:grpSpPr>
        <p:sp>
          <p:nvSpPr>
            <p:cNvPr id="21" name="形状7"/>
            <p:cNvSpPr txBox="1"/>
            <p:nvPr/>
          </p:nvSpPr>
          <p:spPr>
            <a:xfrm>
              <a:off x="0" y="90730"/>
              <a:ext cx="2360930"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2" name="文本8"/>
            <p:cNvSpPr txBox="1"/>
            <p:nvPr/>
          </p:nvSpPr>
          <p:spPr>
            <a:xfrm>
              <a:off x="28366" y="0"/>
              <a:ext cx="2296578"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使…投降</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3" name="组合7"/>
          <p:cNvGrpSpPr/>
          <p:nvPr/>
        </p:nvGrpSpPr>
        <p:grpSpPr>
          <a:xfrm>
            <a:off x="13629640" y="1236420"/>
            <a:ext cx="1061085" cy="749860"/>
            <a:chOff x="0" y="0"/>
            <a:chExt cx="1061085" cy="749860"/>
          </a:xfrm>
        </p:grpSpPr>
        <p:sp>
          <p:nvSpPr>
            <p:cNvPr id="24" name="形状8"/>
            <p:cNvSpPr txBox="1"/>
            <p:nvPr/>
          </p:nvSpPr>
          <p:spPr>
            <a:xfrm>
              <a:off x="0" y="90730"/>
              <a:ext cx="1061085"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5" name="文本9"/>
            <p:cNvSpPr txBox="1"/>
            <p:nvPr/>
          </p:nvSpPr>
          <p:spPr>
            <a:xfrm>
              <a:off x="28366" y="0"/>
              <a:ext cx="996733"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后</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6" name="组合8"/>
          <p:cNvGrpSpPr/>
          <p:nvPr/>
        </p:nvGrpSpPr>
        <p:grpSpPr>
          <a:xfrm>
            <a:off x="5628005" y="2572460"/>
            <a:ext cx="1425575" cy="749860"/>
            <a:chOff x="0" y="0"/>
            <a:chExt cx="1425575" cy="749860"/>
          </a:xfrm>
        </p:grpSpPr>
        <p:sp>
          <p:nvSpPr>
            <p:cNvPr id="27" name="形状9"/>
            <p:cNvSpPr txBox="1"/>
            <p:nvPr/>
          </p:nvSpPr>
          <p:spPr>
            <a:xfrm>
              <a:off x="0" y="90730"/>
              <a:ext cx="1425575"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8" name="文本10"/>
            <p:cNvSpPr txBox="1"/>
            <p:nvPr/>
          </p:nvSpPr>
          <p:spPr>
            <a:xfrm>
              <a:off x="28366" y="0"/>
              <a:ext cx="1361223" cy="741530"/>
            </a:xfrm>
            <a:prstGeom prst="rect">
              <a:avLst/>
            </a:prstGeom>
            <a:noFill/>
          </p:spPr>
          <p:txBody>
            <a:bodyPr anchor="ctr"/>
            <a:lstStyle/>
            <a:p>
              <a:pPr marL="0" algn="ctr">
                <a:lnSpc>
                  <a:spcPts val="4300"/>
                </a:lnSpc>
              </a:pPr>
              <a:r>
                <a:rPr lang="zh-CN" altLang="en-US" sz="36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判处</a:t>
              </a:r>
              <a:endParaRPr lang="zh-CN" altLang="en-US" sz="36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29" name="组合9"/>
          <p:cNvGrpSpPr/>
          <p:nvPr/>
        </p:nvGrpSpPr>
        <p:grpSpPr>
          <a:xfrm>
            <a:off x="4881880" y="3961840"/>
            <a:ext cx="1798320" cy="749860"/>
            <a:chOff x="0" y="0"/>
            <a:chExt cx="1798320" cy="749860"/>
          </a:xfrm>
        </p:grpSpPr>
        <p:sp>
          <p:nvSpPr>
            <p:cNvPr id="30" name="形状10"/>
            <p:cNvSpPr txBox="1"/>
            <p:nvPr/>
          </p:nvSpPr>
          <p:spPr>
            <a:xfrm>
              <a:off x="0" y="90730"/>
              <a:ext cx="1798320"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1" name="文本11"/>
            <p:cNvSpPr txBox="1"/>
            <p:nvPr/>
          </p:nvSpPr>
          <p:spPr>
            <a:xfrm>
              <a:off x="28366" y="0"/>
              <a:ext cx="1733968"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相连坐</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8" name="组合12"/>
          <p:cNvGrpSpPr/>
          <p:nvPr/>
        </p:nvGrpSpPr>
        <p:grpSpPr>
          <a:xfrm>
            <a:off x="992505" y="5316295"/>
            <a:ext cx="1425575" cy="749860"/>
            <a:chOff x="0" y="0"/>
            <a:chExt cx="1425575" cy="749860"/>
          </a:xfrm>
        </p:grpSpPr>
        <p:sp>
          <p:nvSpPr>
            <p:cNvPr id="39" name="形状13"/>
            <p:cNvSpPr txBox="1"/>
            <p:nvPr/>
          </p:nvSpPr>
          <p:spPr>
            <a:xfrm>
              <a:off x="0" y="90730"/>
              <a:ext cx="1425575"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0" name="文本14"/>
            <p:cNvSpPr txBox="1"/>
            <p:nvPr/>
          </p:nvSpPr>
          <p:spPr>
            <a:xfrm>
              <a:off x="28366" y="0"/>
              <a:ext cx="1361223"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比画</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1" name="组合13"/>
          <p:cNvGrpSpPr/>
          <p:nvPr/>
        </p:nvGrpSpPr>
        <p:grpSpPr>
          <a:xfrm>
            <a:off x="8329930" y="5316295"/>
            <a:ext cx="1425575" cy="749860"/>
            <a:chOff x="0" y="0"/>
            <a:chExt cx="1425575" cy="749860"/>
          </a:xfrm>
        </p:grpSpPr>
        <p:sp>
          <p:nvSpPr>
            <p:cNvPr id="42" name="形状14"/>
            <p:cNvSpPr txBox="1"/>
            <p:nvPr/>
          </p:nvSpPr>
          <p:spPr>
            <a:xfrm>
              <a:off x="0" y="90730"/>
              <a:ext cx="1425575"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3" name="文本15"/>
            <p:cNvSpPr txBox="1"/>
            <p:nvPr/>
          </p:nvSpPr>
          <p:spPr>
            <a:xfrm>
              <a:off x="28366" y="0"/>
              <a:ext cx="1361223"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背叛</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7" name="组合15"/>
          <p:cNvGrpSpPr/>
          <p:nvPr/>
        </p:nvGrpSpPr>
        <p:grpSpPr>
          <a:xfrm>
            <a:off x="3503295" y="6600265"/>
            <a:ext cx="1188085" cy="749860"/>
            <a:chOff x="0" y="0"/>
            <a:chExt cx="1188085" cy="749860"/>
          </a:xfrm>
        </p:grpSpPr>
        <p:sp>
          <p:nvSpPr>
            <p:cNvPr id="48" name="形状16"/>
            <p:cNvSpPr txBox="1"/>
            <p:nvPr/>
          </p:nvSpPr>
          <p:spPr>
            <a:xfrm>
              <a:off x="0" y="90730"/>
              <a:ext cx="1188085"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9" name="文本17"/>
            <p:cNvSpPr txBox="1"/>
            <p:nvPr/>
          </p:nvSpPr>
          <p:spPr>
            <a:xfrm>
              <a:off x="28366" y="0"/>
              <a:ext cx="1123733"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满</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0" name="组合16"/>
          <p:cNvGrpSpPr/>
          <p:nvPr/>
        </p:nvGrpSpPr>
        <p:grpSpPr>
          <a:xfrm>
            <a:off x="9116695" y="6699250"/>
            <a:ext cx="2376170" cy="741755"/>
            <a:chOff x="-895985" y="90730"/>
            <a:chExt cx="2376170" cy="741755"/>
          </a:xfrm>
        </p:grpSpPr>
        <p:sp>
          <p:nvSpPr>
            <p:cNvPr id="51" name="形状17"/>
            <p:cNvSpPr txBox="1"/>
            <p:nvPr/>
          </p:nvSpPr>
          <p:spPr>
            <a:xfrm>
              <a:off x="-895985" y="90730"/>
              <a:ext cx="2376170" cy="659130"/>
            </a:xfrm>
            <a:prstGeom prst="wedgeRoundRectCallout">
              <a:avLst>
                <a:gd name="adj1" fmla="val 12185"/>
                <a:gd name="adj2" fmla="val 73121"/>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52" name="文本18"/>
            <p:cNvSpPr txBox="1"/>
            <p:nvPr/>
          </p:nvSpPr>
          <p:spPr>
            <a:xfrm>
              <a:off x="-895985" y="90805"/>
              <a:ext cx="2214245" cy="74168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也会这样</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3" name="组合17"/>
          <p:cNvGrpSpPr/>
          <p:nvPr/>
        </p:nvGrpSpPr>
        <p:grpSpPr>
          <a:xfrm>
            <a:off x="11638280" y="6592010"/>
            <a:ext cx="1698625" cy="749860"/>
            <a:chOff x="0" y="0"/>
            <a:chExt cx="1698625" cy="749860"/>
          </a:xfrm>
        </p:grpSpPr>
        <p:sp>
          <p:nvSpPr>
            <p:cNvPr id="54" name="形状18"/>
            <p:cNvSpPr txBox="1"/>
            <p:nvPr/>
          </p:nvSpPr>
          <p:spPr>
            <a:xfrm>
              <a:off x="0" y="90730"/>
              <a:ext cx="1698625" cy="659130"/>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55" name="文本19"/>
            <p:cNvSpPr txBox="1"/>
            <p:nvPr/>
          </p:nvSpPr>
          <p:spPr>
            <a:xfrm>
              <a:off x="28366" y="0"/>
              <a:ext cx="1634273"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白白地</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6" name="组合18"/>
          <p:cNvGrpSpPr/>
          <p:nvPr/>
        </p:nvGrpSpPr>
        <p:grpSpPr>
          <a:xfrm>
            <a:off x="13883005" y="6616775"/>
            <a:ext cx="1462405" cy="741530"/>
            <a:chOff x="0" y="16510"/>
            <a:chExt cx="1462405" cy="741530"/>
          </a:xfrm>
        </p:grpSpPr>
        <p:sp>
          <p:nvSpPr>
            <p:cNvPr id="57" name="形状19"/>
            <p:cNvSpPr txBox="1"/>
            <p:nvPr/>
          </p:nvSpPr>
          <p:spPr>
            <a:xfrm>
              <a:off x="0" y="90730"/>
              <a:ext cx="1462405" cy="659130"/>
            </a:xfrm>
            <a:prstGeom prst="wedgeRoundRectCallout">
              <a:avLst>
                <a:gd name="adj1" fmla="val -74663"/>
                <a:gd name="adj2" fmla="val 71676"/>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58" name="文本20"/>
            <p:cNvSpPr txBox="1"/>
            <p:nvPr/>
          </p:nvSpPr>
          <p:spPr>
            <a:xfrm>
              <a:off x="63926" y="16510"/>
              <a:ext cx="1398053"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滋润</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9" name="组合19"/>
          <p:cNvGrpSpPr/>
          <p:nvPr/>
        </p:nvGrpSpPr>
        <p:grpSpPr>
          <a:xfrm>
            <a:off x="11986051" y="8176895"/>
            <a:ext cx="1002874" cy="741605"/>
            <a:chOff x="-209" y="90730"/>
            <a:chExt cx="1002874" cy="741605"/>
          </a:xfrm>
        </p:grpSpPr>
        <p:sp>
          <p:nvSpPr>
            <p:cNvPr id="60" name="形状20"/>
            <p:cNvSpPr txBox="1"/>
            <p:nvPr/>
          </p:nvSpPr>
          <p:spPr>
            <a:xfrm>
              <a:off x="0" y="90730"/>
              <a:ext cx="1002665" cy="659130"/>
            </a:xfrm>
            <a:prstGeom prst="wedgeRoundRectCallout">
              <a:avLst>
                <a:gd name="adj1" fmla="val 7124"/>
                <a:gd name="adj2" fmla="val -81984"/>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61" name="文本21"/>
            <p:cNvSpPr txBox="1"/>
            <p:nvPr/>
          </p:nvSpPr>
          <p:spPr>
            <a:xfrm>
              <a:off x="-209" y="90805"/>
              <a:ext cx="938313" cy="741530"/>
            </a:xfrm>
            <a:prstGeom prst="rect">
              <a:avLst/>
            </a:prstGeom>
            <a:noFill/>
          </p:spPr>
          <p:txBody>
            <a:bodyPr anchor="ctr"/>
            <a:lstStyle/>
            <a:p>
              <a:pPr marL="0" algn="ctr">
                <a:lnSpc>
                  <a:spcPts val="43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用</a:t>
              </a:r>
              <a:endParaRPr lang="zh-CN" altLang="en-US" sz="36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
        <p:nvSpPr>
          <p:cNvPr id="62" name="AutoShape 14"/>
          <p:cNvSpPr>
            <a:spLocks noChangeArrowheads="1"/>
          </p:cNvSpPr>
          <p:nvPr>
            <p:custDataLst>
              <p:tags r:id="rId1"/>
            </p:custDataLst>
          </p:nvPr>
        </p:nvSpPr>
        <p:spPr bwMode="auto">
          <a:xfrm>
            <a:off x="15189200" y="5514975"/>
            <a:ext cx="2366645" cy="443230"/>
          </a:xfrm>
          <a:prstGeom prst="rect">
            <a:avLst/>
          </a:prstGeom>
          <a:noFill/>
          <a:ln w="9525">
            <a:noFill/>
            <a:miter lim="800000"/>
          </a:ln>
          <a:effectLst/>
          <a:extLst>
            <a:ext uri="{909E8E84-426E-40DD-AFC4-6F175D3DCCD1}">
              <a14:hiddenFill xmlns:a14="http://schemas.microsoft.com/office/drawing/2010/main">
                <a:solidFill>
                  <a:schemeClr val="bg1"/>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4000" b="1" i="0" u="none" strike="noStrike" kern="1200" cap="none" spc="0" normalizeH="0" baseline="0" noProof="0">
                <a:ln>
                  <a:noFill/>
                </a:ln>
                <a:solidFill>
                  <a:schemeClr val="bg1"/>
                </a:solidFill>
                <a:effectLst/>
                <a:highlight>
                  <a:srgbClr val="00FFFF"/>
                </a:highlight>
                <a:uLnTx/>
                <a:uFillTx/>
                <a:latin typeface="楷体" panose="02010609060101010101" charset="-122"/>
                <a:ea typeface="楷体" panose="02010609060101010101" charset="-122"/>
                <a:cs typeface="+mn-cs"/>
              </a:rPr>
              <a:t>定语后置</a:t>
            </a:r>
            <a:endParaRPr kumimoji="0" lang="zh-CN" altLang="en-US" sz="4000" b="1" i="0" u="none" strike="noStrike" kern="1200" cap="none" spc="0" normalizeH="0" baseline="0" noProof="0">
              <a:ln>
                <a:noFill/>
              </a:ln>
              <a:solidFill>
                <a:schemeClr val="bg1"/>
              </a:solidFill>
              <a:effectLst/>
              <a:highlight>
                <a:srgbClr val="00FFFF"/>
              </a:highlight>
              <a:uLnTx/>
              <a:uFillTx/>
              <a:latin typeface="楷体" panose="02010609060101010101" charset="-122"/>
              <a:ea typeface="楷体" panose="02010609060101010101"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500" fill="hold"/>
                                        <p:tgtEl>
                                          <p:spTgt spid="23"/>
                                        </p:tgtEl>
                                        <p:attrNameLst>
                                          <p:attrName>ppt_x</p:attrName>
                                        </p:attrNameLst>
                                      </p:cBhvr>
                                      <p:tavLst>
                                        <p:tav tm="0">
                                          <p:val>
                                            <p:strVal val="#ppt_x"/>
                                          </p:val>
                                        </p:tav>
                                        <p:tav tm="100000">
                                          <p:val>
                                            <p:strVal val="#ppt_x"/>
                                          </p:val>
                                        </p:tav>
                                      </p:tavLst>
                                    </p:anim>
                                    <p:anim calcmode="lin" valueType="num">
                                      <p:cBhvr>
                                        <p:cTn id="51"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500" fill="hold"/>
                                        <p:tgtEl>
                                          <p:spTgt spid="26"/>
                                        </p:tgtEl>
                                        <p:attrNameLst>
                                          <p:attrName>ppt_x</p:attrName>
                                        </p:attrNameLst>
                                      </p:cBhvr>
                                      <p:tavLst>
                                        <p:tav tm="0">
                                          <p:val>
                                            <p:strVal val="#ppt_x"/>
                                          </p:val>
                                        </p:tav>
                                        <p:tav tm="100000">
                                          <p:val>
                                            <p:strVal val="#ppt_x"/>
                                          </p:val>
                                        </p:tav>
                                      </p:tavLst>
                                    </p:anim>
                                    <p:anim calcmode="lin" valueType="num">
                                      <p:cBhvr>
                                        <p:cTn id="5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500" fill="hold"/>
                                        <p:tgtEl>
                                          <p:spTgt spid="29"/>
                                        </p:tgtEl>
                                        <p:attrNameLst>
                                          <p:attrName>ppt_x</p:attrName>
                                        </p:attrNameLst>
                                      </p:cBhvr>
                                      <p:tavLst>
                                        <p:tav tm="0">
                                          <p:val>
                                            <p:strVal val="#ppt_x"/>
                                          </p:val>
                                        </p:tav>
                                        <p:tav tm="100000">
                                          <p:val>
                                            <p:strVal val="#ppt_x"/>
                                          </p:val>
                                        </p:tav>
                                      </p:tavLst>
                                    </p:anim>
                                    <p:anim calcmode="lin" valueType="num">
                                      <p:cBhvr>
                                        <p:cTn id="65"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8"/>
                                        </p:tgtEl>
                                        <p:attrNameLst>
                                          <p:attrName>style.visibility</p:attrName>
                                        </p:attrNameLst>
                                      </p:cBhvr>
                                      <p:to>
                                        <p:strVal val="visible"/>
                                      </p:to>
                                    </p:set>
                                    <p:animEffect transition="in" filter="fade">
                                      <p:cBhvr>
                                        <p:cTn id="70" dur="1000"/>
                                        <p:tgtEl>
                                          <p:spTgt spid="38"/>
                                        </p:tgtEl>
                                      </p:cBhvr>
                                    </p:animEffect>
                                    <p:anim calcmode="lin" valueType="num">
                                      <p:cBhvr>
                                        <p:cTn id="71" dur="500" fill="hold"/>
                                        <p:tgtEl>
                                          <p:spTgt spid="38"/>
                                        </p:tgtEl>
                                        <p:attrNameLst>
                                          <p:attrName>ppt_x</p:attrName>
                                        </p:attrNameLst>
                                      </p:cBhvr>
                                      <p:tavLst>
                                        <p:tav tm="0">
                                          <p:val>
                                            <p:strVal val="#ppt_x"/>
                                          </p:val>
                                        </p:tav>
                                        <p:tav tm="100000">
                                          <p:val>
                                            <p:strVal val="#ppt_x"/>
                                          </p:val>
                                        </p:tav>
                                      </p:tavLst>
                                    </p:anim>
                                    <p:anim calcmode="lin" valueType="num">
                                      <p:cBhvr>
                                        <p:cTn id="72"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fade">
                                      <p:cBhvr>
                                        <p:cTn id="77" dur="1000"/>
                                        <p:tgtEl>
                                          <p:spTgt spid="41"/>
                                        </p:tgtEl>
                                      </p:cBhvr>
                                    </p:animEffect>
                                    <p:anim calcmode="lin" valueType="num">
                                      <p:cBhvr>
                                        <p:cTn id="78" dur="500" fill="hold"/>
                                        <p:tgtEl>
                                          <p:spTgt spid="41"/>
                                        </p:tgtEl>
                                        <p:attrNameLst>
                                          <p:attrName>ppt_x</p:attrName>
                                        </p:attrNameLst>
                                      </p:cBhvr>
                                      <p:tavLst>
                                        <p:tav tm="0">
                                          <p:val>
                                            <p:strVal val="#ppt_x"/>
                                          </p:val>
                                        </p:tav>
                                        <p:tav tm="100000">
                                          <p:val>
                                            <p:strVal val="#ppt_x"/>
                                          </p:val>
                                        </p:tav>
                                      </p:tavLst>
                                    </p:anim>
                                    <p:anim calcmode="lin" valueType="num">
                                      <p:cBhvr>
                                        <p:cTn id="79"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6" presetClass="entr" presetSubtype="16" fill="hold" grpId="0" nodeType="clickEffect">
                                  <p:stCondLst>
                                    <p:cond delay="0"/>
                                  </p:stCondLst>
                                  <p:childTnLst>
                                    <p:set>
                                      <p:cBhvr>
                                        <p:cTn id="83" dur="1" fill="hold">
                                          <p:stCondLst>
                                            <p:cond delay="0"/>
                                          </p:stCondLst>
                                        </p:cTn>
                                        <p:tgtEl>
                                          <p:spTgt spid="62"/>
                                        </p:tgtEl>
                                        <p:attrNameLst>
                                          <p:attrName>style.visibility</p:attrName>
                                        </p:attrNameLst>
                                      </p:cBhvr>
                                      <p:to>
                                        <p:strVal val="visible"/>
                                      </p:to>
                                    </p:set>
                                    <p:animEffect transition="in" filter="circle(in)">
                                      <p:cBhvr>
                                        <p:cTn id="84" dur="2000"/>
                                        <p:tgtEl>
                                          <p:spTgt spid="62"/>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47"/>
                                        </p:tgtEl>
                                        <p:attrNameLst>
                                          <p:attrName>style.visibility</p:attrName>
                                        </p:attrNameLst>
                                      </p:cBhvr>
                                      <p:to>
                                        <p:strVal val="visible"/>
                                      </p:to>
                                    </p:set>
                                    <p:animEffect transition="in" filter="fade">
                                      <p:cBhvr>
                                        <p:cTn id="89" dur="1000"/>
                                        <p:tgtEl>
                                          <p:spTgt spid="47"/>
                                        </p:tgtEl>
                                      </p:cBhvr>
                                    </p:animEffect>
                                    <p:anim calcmode="lin" valueType="num">
                                      <p:cBhvr>
                                        <p:cTn id="90" dur="500" fill="hold"/>
                                        <p:tgtEl>
                                          <p:spTgt spid="47"/>
                                        </p:tgtEl>
                                        <p:attrNameLst>
                                          <p:attrName>ppt_x</p:attrName>
                                        </p:attrNameLst>
                                      </p:cBhvr>
                                      <p:tavLst>
                                        <p:tav tm="0">
                                          <p:val>
                                            <p:strVal val="#ppt_x"/>
                                          </p:val>
                                        </p:tav>
                                        <p:tav tm="100000">
                                          <p:val>
                                            <p:strVal val="#ppt_x"/>
                                          </p:val>
                                        </p:tav>
                                      </p:tavLst>
                                    </p:anim>
                                    <p:anim calcmode="lin" valueType="num">
                                      <p:cBhvr>
                                        <p:cTn id="91"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50"/>
                                        </p:tgtEl>
                                        <p:attrNameLst>
                                          <p:attrName>style.visibility</p:attrName>
                                        </p:attrNameLst>
                                      </p:cBhvr>
                                      <p:to>
                                        <p:strVal val="visible"/>
                                      </p:to>
                                    </p:set>
                                    <p:animEffect transition="in" filter="fade">
                                      <p:cBhvr>
                                        <p:cTn id="96" dur="1000"/>
                                        <p:tgtEl>
                                          <p:spTgt spid="50"/>
                                        </p:tgtEl>
                                      </p:cBhvr>
                                    </p:animEffect>
                                    <p:anim calcmode="lin" valueType="num">
                                      <p:cBhvr>
                                        <p:cTn id="97" dur="500" fill="hold"/>
                                        <p:tgtEl>
                                          <p:spTgt spid="50"/>
                                        </p:tgtEl>
                                        <p:attrNameLst>
                                          <p:attrName>ppt_x</p:attrName>
                                        </p:attrNameLst>
                                      </p:cBhvr>
                                      <p:tavLst>
                                        <p:tav tm="0">
                                          <p:val>
                                            <p:strVal val="#ppt_x"/>
                                          </p:val>
                                        </p:tav>
                                        <p:tav tm="100000">
                                          <p:val>
                                            <p:strVal val="#ppt_x"/>
                                          </p:val>
                                        </p:tav>
                                      </p:tavLst>
                                    </p:anim>
                                    <p:anim calcmode="lin" valueType="num">
                                      <p:cBhvr>
                                        <p:cTn id="98" dur="5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53"/>
                                        </p:tgtEl>
                                        <p:attrNameLst>
                                          <p:attrName>style.visibility</p:attrName>
                                        </p:attrNameLst>
                                      </p:cBhvr>
                                      <p:to>
                                        <p:strVal val="visible"/>
                                      </p:to>
                                    </p:set>
                                    <p:animEffect transition="in" filter="fade">
                                      <p:cBhvr>
                                        <p:cTn id="103" dur="1000"/>
                                        <p:tgtEl>
                                          <p:spTgt spid="53"/>
                                        </p:tgtEl>
                                      </p:cBhvr>
                                    </p:animEffect>
                                    <p:anim calcmode="lin" valueType="num">
                                      <p:cBhvr>
                                        <p:cTn id="104" dur="500" fill="hold"/>
                                        <p:tgtEl>
                                          <p:spTgt spid="53"/>
                                        </p:tgtEl>
                                        <p:attrNameLst>
                                          <p:attrName>ppt_x</p:attrName>
                                        </p:attrNameLst>
                                      </p:cBhvr>
                                      <p:tavLst>
                                        <p:tav tm="0">
                                          <p:val>
                                            <p:strVal val="#ppt_x"/>
                                          </p:val>
                                        </p:tav>
                                        <p:tav tm="100000">
                                          <p:val>
                                            <p:strVal val="#ppt_x"/>
                                          </p:val>
                                        </p:tav>
                                      </p:tavLst>
                                    </p:anim>
                                    <p:anim calcmode="lin" valueType="num">
                                      <p:cBhvr>
                                        <p:cTn id="105" dur="5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59"/>
                                        </p:tgtEl>
                                        <p:attrNameLst>
                                          <p:attrName>style.visibility</p:attrName>
                                        </p:attrNameLst>
                                      </p:cBhvr>
                                      <p:to>
                                        <p:strVal val="visible"/>
                                      </p:to>
                                    </p:set>
                                    <p:animEffect transition="in" filter="fade">
                                      <p:cBhvr>
                                        <p:cTn id="110" dur="1000"/>
                                        <p:tgtEl>
                                          <p:spTgt spid="59"/>
                                        </p:tgtEl>
                                      </p:cBhvr>
                                    </p:animEffect>
                                    <p:anim calcmode="lin" valueType="num">
                                      <p:cBhvr>
                                        <p:cTn id="111" dur="500" fill="hold"/>
                                        <p:tgtEl>
                                          <p:spTgt spid="59"/>
                                        </p:tgtEl>
                                        <p:attrNameLst>
                                          <p:attrName>ppt_x</p:attrName>
                                        </p:attrNameLst>
                                      </p:cBhvr>
                                      <p:tavLst>
                                        <p:tav tm="0">
                                          <p:val>
                                            <p:strVal val="#ppt_x"/>
                                          </p:val>
                                        </p:tav>
                                        <p:tav tm="100000">
                                          <p:val>
                                            <p:strVal val="#ppt_x"/>
                                          </p:val>
                                        </p:tav>
                                      </p:tavLst>
                                    </p:anim>
                                    <p:anim calcmode="lin" valueType="num">
                                      <p:cBhvr>
                                        <p:cTn id="112" dur="5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grpId="0" nodeType="clickEffect">
                                  <p:stCondLst>
                                    <p:cond delay="0"/>
                                  </p:stCondLst>
                                  <p:childTnLst>
                                    <p:set>
                                      <p:cBhvr>
                                        <p:cTn id="116" dur="1" fill="hold">
                                          <p:stCondLst>
                                            <p:cond delay="0"/>
                                          </p:stCondLst>
                                        </p:cTn>
                                        <p:tgtEl>
                                          <p:spTgt spid="56"/>
                                        </p:tgtEl>
                                        <p:attrNameLst>
                                          <p:attrName>style.visibility</p:attrName>
                                        </p:attrNameLst>
                                      </p:cBhvr>
                                      <p:to>
                                        <p:strVal val="visible"/>
                                      </p:to>
                                    </p:set>
                                    <p:animEffect transition="in" filter="fade">
                                      <p:cBhvr>
                                        <p:cTn id="117" dur="1000"/>
                                        <p:tgtEl>
                                          <p:spTgt spid="56"/>
                                        </p:tgtEl>
                                      </p:cBhvr>
                                    </p:animEffect>
                                    <p:anim calcmode="lin" valueType="num">
                                      <p:cBhvr>
                                        <p:cTn id="118" dur="500" fill="hold"/>
                                        <p:tgtEl>
                                          <p:spTgt spid="56"/>
                                        </p:tgtEl>
                                        <p:attrNameLst>
                                          <p:attrName>ppt_x</p:attrName>
                                        </p:attrNameLst>
                                      </p:cBhvr>
                                      <p:tavLst>
                                        <p:tav tm="0">
                                          <p:val>
                                            <p:strVal val="#ppt_x"/>
                                          </p:val>
                                        </p:tav>
                                        <p:tav tm="100000">
                                          <p:val>
                                            <p:strVal val="#ppt_x"/>
                                          </p:val>
                                        </p:tav>
                                      </p:tavLst>
                                    </p:anim>
                                    <p:anim calcmode="lin" valueType="num">
                                      <p:cBhvr>
                                        <p:cTn id="119" dur="5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bldLvl="0" animBg="1"/>
      <p:bldP spid="14" grpId="0" bldLvl="0" animBg="1"/>
      <p:bldP spid="17" grpId="0" bldLvl="0" animBg="1"/>
      <p:bldP spid="20" grpId="0" bldLvl="0" animBg="1"/>
      <p:bldP spid="23" grpId="0" bldLvl="0" animBg="1"/>
      <p:bldP spid="26" grpId="0" bldLvl="0" animBg="1"/>
      <p:bldP spid="29" grpId="0" bldLvl="0" animBg="1"/>
      <p:bldP spid="38" grpId="0" bldLvl="0" animBg="1"/>
      <p:bldP spid="41" grpId="0" bldLvl="0" animBg="1"/>
      <p:bldP spid="47" grpId="0" bldLvl="0" animBg="1"/>
      <p:bldP spid="50" grpId="0" bldLvl="0" animBg="1"/>
      <p:bldP spid="53" grpId="0" bldLvl="0" animBg="1"/>
      <p:bldP spid="59" grpId="0" bldLvl="0" animBg="1"/>
      <p:bldP spid="56" grpId="0" bldLvl="0" animBg="1"/>
      <p:bldP spid="62"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271145" y="294640"/>
            <a:ext cx="17768570" cy="9719310"/>
          </a:xfrm>
          <a:prstGeom prst="rect">
            <a:avLst/>
          </a:prstGeom>
          <a:solidFill>
            <a:srgbClr val="FFFFFF">
              <a:alpha val="100000"/>
            </a:srgbClr>
          </a:solidFill>
          <a:ln w="12700">
            <a:solidFill>
              <a:srgbClr val="2E75B6">
                <a:alpha val="100000"/>
              </a:srgbClr>
            </a:solidFill>
            <a:prstDash val="solid"/>
          </a:ln>
        </p:spPr>
        <p:txBody>
          <a:bodyPr anchor="ctr"/>
          <a:lstStyle/>
          <a:p>
            <a:pPr marL="0" algn="ctr"/>
          </a:p>
        </p:txBody>
      </p:sp>
      <p:sp>
        <p:nvSpPr>
          <p:cNvPr id="3" name="文本1"/>
          <p:cNvSpPr txBox="1"/>
          <p:nvPr/>
        </p:nvSpPr>
        <p:spPr>
          <a:xfrm>
            <a:off x="254635" y="215265"/>
            <a:ext cx="17958435" cy="1268095"/>
          </a:xfrm>
          <a:prstGeom prst="rect">
            <a:avLst/>
          </a:prstGeom>
          <a:noFill/>
        </p:spPr>
        <p:txBody>
          <a:bodyPr anchor="t"/>
          <a:lstStyle/>
          <a:p>
            <a:pPr marL="0" algn="ctr">
              <a:lnSpc>
                <a:spcPts val="7200"/>
              </a:lnSpc>
            </a:pPr>
            <a:r>
              <a:rPr lang="zh-CN" altLang="en-US" sz="6000" b="0" i="0" dirty="0">
                <a:solidFill>
                  <a:srgbClr val="000000">
                    <a:alpha val="100000"/>
                  </a:srgbClr>
                </a:solidFill>
                <a:latin typeface="汉仪雪君体简" panose="02010600000101010101" charset="-122"/>
                <a:ea typeface="汉仪雪君体简" panose="02010600000101010101" charset="-122"/>
              </a:rPr>
              <a:t>第五段：卫律劝降</a:t>
            </a:r>
            <a:endParaRPr lang="zh-CN" altLang="en-US" sz="6000" b="0"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1553528" y="1327529"/>
            <a:ext cx="15363825" cy="8361045"/>
          </a:xfrm>
          <a:prstGeom prst="rect">
            <a:avLst/>
          </a:prstGeom>
          <a:noFill/>
        </p:spPr>
        <p:txBody>
          <a:bodyPr anchor="t"/>
          <a:lstStyle/>
          <a:p>
            <a:pPr marL="0" algn="l">
              <a:lnSpc>
                <a:spcPts val="12600"/>
              </a:lnSpc>
            </a:pP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律曰：“君</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因</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我降，与君</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为</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兄弟；今不听吾计，后虽复欲见我，</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尚</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可得乎？”武骂律曰：“汝为人臣子，不顾恩义，</a:t>
            </a:r>
            <a:r>
              <a:rPr lang="zh-CN" altLang="en-US" sz="4200" b="1" i="0" dirty="0">
                <a:solidFill>
                  <a:srgbClr val="C00000">
                    <a:alpha val="100000"/>
                  </a:srgbClr>
                </a:solidFill>
                <a:highlight>
                  <a:srgbClr val="0000FF"/>
                </a:highlight>
                <a:latin typeface="方正FW筑紫A老明朝 简 E" panose="02000900000000000000" charset="-122"/>
                <a:ea typeface="方正FW筑紫A老明朝 简 E" panose="02000900000000000000" charset="-122"/>
              </a:rPr>
              <a:t>畔</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主背亲</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u="sng" dirty="0">
                <a:solidFill>
                  <a:srgbClr val="C00000">
                    <a:alpha val="100000"/>
                  </a:srgbClr>
                </a:solidFill>
                <a:latin typeface="方正FW筑紫A老明朝 简 E" panose="02000900000000000000" charset="-122"/>
                <a:ea typeface="方正FW筑紫A老明朝 简 E" panose="02000900000000000000" charset="-122"/>
              </a:rPr>
              <a:t>为</a:t>
            </a:r>
            <a:r>
              <a:rPr lang="zh-CN" altLang="en-US" sz="4200" b="0" i="0" u="sng" dirty="0">
                <a:solidFill>
                  <a:srgbClr val="ED7D31">
                    <a:alpha val="100000"/>
                  </a:srgbClr>
                </a:solidFill>
                <a:latin typeface="方正FW筑紫A老明朝 简 E" panose="02000900000000000000" charset="-122"/>
                <a:ea typeface="方正FW筑紫A老明朝 简 E" panose="02000900000000000000" charset="-122"/>
              </a:rPr>
              <a:t>降虏于蛮夷</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u="sng" dirty="0">
                <a:solidFill>
                  <a:srgbClr val="C00000">
                    <a:alpha val="100000"/>
                  </a:srgbClr>
                </a:solidFill>
                <a:latin typeface="方正FW筑紫A老明朝 简 E" panose="02000900000000000000" charset="-122"/>
                <a:ea typeface="方正FW筑紫A老明朝 简 E" panose="02000900000000000000" charset="-122"/>
              </a:rPr>
              <a:t>何以汝为见</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且单于信汝，</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使决</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人死生，不平心持正，反欲</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斗</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两主，观祸败。</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若</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知我不降明，欲令两国相攻，匈奴之祸，从我始矣！”</a:t>
            </a:r>
            <a:endParaRPr lang="zh-CN" altLang="en-US" sz="42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custDataLst>
              <p:tags r:id="rId1"/>
            </p:custDataLst>
          </p:nvPr>
        </p:nvGrpSpPr>
        <p:grpSpPr>
          <a:xfrm>
            <a:off x="7522740" y="1199429"/>
            <a:ext cx="1130921" cy="844820"/>
            <a:chOff x="0" y="0"/>
            <a:chExt cx="1130921" cy="844820"/>
          </a:xfrm>
        </p:grpSpPr>
        <p:sp>
          <p:nvSpPr>
            <p:cNvPr id="6" name="形状2"/>
            <p:cNvSpPr txBox="1"/>
            <p:nvPr>
              <p:custDataLst>
                <p:tags r:id="rId2"/>
              </p:custDataLst>
            </p:nvPr>
          </p:nvSpPr>
          <p:spPr>
            <a:xfrm>
              <a:off x="0" y="87582"/>
              <a:ext cx="1130921"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7" name="文本3"/>
            <p:cNvSpPr txBox="1"/>
            <p:nvPr>
              <p:custDataLst>
                <p:tags r:id="rId3"/>
              </p:custDataLst>
            </p:nvPr>
          </p:nvSpPr>
          <p:spPr>
            <a:xfrm>
              <a:off x="33155" y="0"/>
              <a:ext cx="1056990"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做</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8" name="组合2"/>
          <p:cNvGrpSpPr/>
          <p:nvPr>
            <p:custDataLst>
              <p:tags r:id="rId4"/>
            </p:custDataLst>
          </p:nvPr>
        </p:nvGrpSpPr>
        <p:grpSpPr>
          <a:xfrm>
            <a:off x="4042636" y="1187999"/>
            <a:ext cx="1800225" cy="844820"/>
            <a:chOff x="0" y="0"/>
            <a:chExt cx="1800225" cy="844820"/>
          </a:xfrm>
        </p:grpSpPr>
        <p:sp>
          <p:nvSpPr>
            <p:cNvPr id="9" name="形状3"/>
            <p:cNvSpPr txBox="1"/>
            <p:nvPr>
              <p:custDataLst>
                <p:tags r:id="rId5"/>
              </p:custDataLst>
            </p:nvPr>
          </p:nvSpPr>
          <p:spPr>
            <a:xfrm>
              <a:off x="0" y="87582"/>
              <a:ext cx="18002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0" name="文本4"/>
            <p:cNvSpPr txBox="1"/>
            <p:nvPr>
              <p:custDataLst>
                <p:tags r:id="rId6"/>
              </p:custDataLst>
            </p:nvPr>
          </p:nvSpPr>
          <p:spPr>
            <a:xfrm>
              <a:off x="33155" y="0"/>
              <a:ext cx="17262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通过</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1" name="组合3"/>
          <p:cNvGrpSpPr/>
          <p:nvPr>
            <p:custDataLst>
              <p:tags r:id="rId7"/>
            </p:custDataLst>
          </p:nvPr>
        </p:nvGrpSpPr>
        <p:grpSpPr>
          <a:xfrm>
            <a:off x="1364127" y="2771807"/>
            <a:ext cx="1478763" cy="844820"/>
            <a:chOff x="0" y="0"/>
            <a:chExt cx="1478763" cy="844820"/>
          </a:xfrm>
        </p:grpSpPr>
        <p:sp>
          <p:nvSpPr>
            <p:cNvPr id="12" name="形状4"/>
            <p:cNvSpPr txBox="1"/>
            <p:nvPr>
              <p:custDataLst>
                <p:tags r:id="rId8"/>
              </p:custDataLst>
            </p:nvPr>
          </p:nvSpPr>
          <p:spPr>
            <a:xfrm>
              <a:off x="0" y="87582"/>
              <a:ext cx="1478763"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5"/>
            <p:cNvSpPr txBox="1"/>
            <p:nvPr>
              <p:custDataLst>
                <p:tags r:id="rId9"/>
              </p:custDataLst>
            </p:nvPr>
          </p:nvSpPr>
          <p:spPr>
            <a:xfrm>
              <a:off x="33155" y="0"/>
              <a:ext cx="1404832"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怎么</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11558859" y="2800382"/>
            <a:ext cx="5379495" cy="844820"/>
            <a:chOff x="0" y="0"/>
            <a:chExt cx="5379495" cy="844820"/>
          </a:xfrm>
        </p:grpSpPr>
        <p:sp>
          <p:nvSpPr>
            <p:cNvPr id="15" name="形状5"/>
            <p:cNvSpPr txBox="1"/>
            <p:nvPr/>
          </p:nvSpPr>
          <p:spPr>
            <a:xfrm>
              <a:off x="0" y="87582"/>
              <a:ext cx="537949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6" name="文本6"/>
            <p:cNvSpPr txBox="1"/>
            <p:nvPr/>
          </p:nvSpPr>
          <p:spPr>
            <a:xfrm>
              <a:off x="33155" y="0"/>
              <a:ext cx="5305564"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背叛</a:t>
              </a: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主上，背弃双亲</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7" name="组合5"/>
          <p:cNvGrpSpPr/>
          <p:nvPr>
            <p:custDataLst>
              <p:tags r:id="rId10"/>
            </p:custDataLst>
          </p:nvPr>
        </p:nvGrpSpPr>
        <p:grpSpPr>
          <a:xfrm>
            <a:off x="1364009" y="4343204"/>
            <a:ext cx="867581" cy="844820"/>
            <a:chOff x="0" y="0"/>
            <a:chExt cx="867581" cy="844820"/>
          </a:xfrm>
        </p:grpSpPr>
        <p:sp>
          <p:nvSpPr>
            <p:cNvPr id="18" name="形状6"/>
            <p:cNvSpPr txBox="1"/>
            <p:nvPr>
              <p:custDataLst>
                <p:tags r:id="rId11"/>
              </p:custDataLst>
            </p:nvPr>
          </p:nvSpPr>
          <p:spPr>
            <a:xfrm>
              <a:off x="0" y="87582"/>
              <a:ext cx="867581"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9" name="文本7"/>
            <p:cNvSpPr txBox="1"/>
            <p:nvPr>
              <p:custDataLst>
                <p:tags r:id="rId12"/>
              </p:custDataLst>
            </p:nvPr>
          </p:nvSpPr>
          <p:spPr>
            <a:xfrm>
              <a:off x="33155" y="0"/>
              <a:ext cx="793650"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做</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0" name="组合6"/>
          <p:cNvGrpSpPr/>
          <p:nvPr>
            <p:custDataLst>
              <p:tags r:id="rId13"/>
            </p:custDataLst>
          </p:nvPr>
        </p:nvGrpSpPr>
        <p:grpSpPr>
          <a:xfrm>
            <a:off x="2424918" y="4343204"/>
            <a:ext cx="2568681" cy="844820"/>
            <a:chOff x="0" y="0"/>
            <a:chExt cx="2568681" cy="844820"/>
          </a:xfrm>
        </p:grpSpPr>
        <p:sp>
          <p:nvSpPr>
            <p:cNvPr id="21" name="形状7"/>
            <p:cNvSpPr txBox="1"/>
            <p:nvPr>
              <p:custDataLst>
                <p:tags r:id="rId14"/>
              </p:custDataLst>
            </p:nvPr>
          </p:nvSpPr>
          <p:spPr>
            <a:xfrm>
              <a:off x="0" y="87582"/>
              <a:ext cx="2568681"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2" name="文本8"/>
            <p:cNvSpPr txBox="1"/>
            <p:nvPr>
              <p:custDataLst>
                <p:tags r:id="rId15"/>
              </p:custDataLst>
            </p:nvPr>
          </p:nvSpPr>
          <p:spPr>
            <a:xfrm>
              <a:off x="33155" y="0"/>
              <a:ext cx="2494750" cy="833342"/>
            </a:xfrm>
            <a:prstGeom prst="rect">
              <a:avLst/>
            </a:prstGeom>
            <a:noFill/>
          </p:spPr>
          <p:txBody>
            <a:bodyPr anchor="ctr"/>
            <a:lstStyle/>
            <a:p>
              <a:pPr marL="0" algn="ctr">
                <a:lnSpc>
                  <a:spcPts val="5000"/>
                </a:lnSpc>
              </a:pPr>
              <a:r>
                <a:rPr lang="zh-CN" altLang="en-US" sz="4200" b="0" i="0" dirty="0">
                  <a:solidFill>
                    <a:srgbClr val="FF0000">
                      <a:alpha val="100000"/>
                    </a:srgbClr>
                  </a:solidFill>
                  <a:highlight>
                    <a:srgbClr val="00FFFF"/>
                  </a:highlight>
                  <a:latin typeface="方正FW筑紫A老明朝 简 E" panose="02000900000000000000" charset="-122"/>
                  <a:ea typeface="方正FW筑紫A老明朝 简 E" panose="02000900000000000000" charset="-122"/>
                </a:rPr>
                <a:t>状语后置</a:t>
              </a:r>
              <a:endParaRPr lang="zh-CN" altLang="en-US" sz="4200" b="0" i="0" dirty="0">
                <a:solidFill>
                  <a:srgbClr val="FF0000">
                    <a:alpha val="100000"/>
                  </a:srgbClr>
                </a:solidFill>
                <a:highlight>
                  <a:srgbClr val="00FFFF"/>
                </a:highlight>
                <a:latin typeface="方正FW筑紫A老明朝 简 E" panose="02000900000000000000" charset="-122"/>
                <a:ea typeface="方正FW筑紫A老明朝 简 E" panose="02000900000000000000" charset="-122"/>
              </a:endParaRPr>
            </a:p>
          </p:txBody>
        </p:sp>
      </p:grpSp>
      <p:grpSp>
        <p:nvGrpSpPr>
          <p:cNvPr id="23" name="组合7"/>
          <p:cNvGrpSpPr/>
          <p:nvPr>
            <p:custDataLst>
              <p:tags r:id="rId16"/>
            </p:custDataLst>
          </p:nvPr>
        </p:nvGrpSpPr>
        <p:grpSpPr>
          <a:xfrm>
            <a:off x="5436096" y="4430786"/>
            <a:ext cx="5625465" cy="833168"/>
            <a:chOff x="0" y="87582"/>
            <a:chExt cx="5625465" cy="833168"/>
          </a:xfrm>
        </p:grpSpPr>
        <p:sp>
          <p:nvSpPr>
            <p:cNvPr id="24" name="形状8"/>
            <p:cNvSpPr txBox="1"/>
            <p:nvPr>
              <p:custDataLst>
                <p:tags r:id="rId17"/>
              </p:custDataLst>
            </p:nvPr>
          </p:nvSpPr>
          <p:spPr>
            <a:xfrm>
              <a:off x="0" y="87582"/>
              <a:ext cx="5625465" cy="757555"/>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5" name="文本9"/>
            <p:cNvSpPr txBox="1"/>
            <p:nvPr>
              <p:custDataLst>
                <p:tags r:id="rId18"/>
              </p:custDataLst>
            </p:nvPr>
          </p:nvSpPr>
          <p:spPr>
            <a:xfrm>
              <a:off x="33020" y="87630"/>
              <a:ext cx="5592445" cy="833120"/>
            </a:xfrm>
            <a:prstGeom prst="rect">
              <a:avLst/>
            </a:prstGeom>
            <a:noFill/>
          </p:spPr>
          <p:txBody>
            <a:bodyPr anchor="ctr"/>
            <a:lstStyle/>
            <a:p>
              <a:pPr marL="0" algn="ctr">
                <a:lnSpc>
                  <a:spcPts val="5000"/>
                </a:lnSpc>
              </a:pPr>
              <a:r>
                <a:rPr lang="zh-CN" altLang="en-US" sz="4200" b="0" i="0" dirty="0">
                  <a:solidFill>
                    <a:srgbClr val="FF0000">
                      <a:alpha val="100000"/>
                    </a:srgbClr>
                  </a:solidFill>
                  <a:highlight>
                    <a:srgbClr val="00FFFF"/>
                  </a:highlight>
                  <a:latin typeface="方正FW筑紫A老明朝 简 E" panose="02000900000000000000" charset="-122"/>
                  <a:ea typeface="方正FW筑紫A老明朝 简 E" panose="02000900000000000000" charset="-122"/>
                </a:rPr>
                <a:t>宾前</a:t>
              </a: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，何以见汝</a:t>
              </a: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为？</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6" name="组合8"/>
          <p:cNvGrpSpPr/>
          <p:nvPr>
            <p:custDataLst>
              <p:tags r:id="rId19"/>
            </p:custDataLst>
          </p:nvPr>
        </p:nvGrpSpPr>
        <p:grpSpPr>
          <a:xfrm>
            <a:off x="11578180" y="4343839"/>
            <a:ext cx="867581" cy="844820"/>
            <a:chOff x="0" y="0"/>
            <a:chExt cx="867581" cy="844820"/>
          </a:xfrm>
        </p:grpSpPr>
        <p:sp>
          <p:nvSpPr>
            <p:cNvPr id="27" name="形状9"/>
            <p:cNvSpPr txBox="1"/>
            <p:nvPr>
              <p:custDataLst>
                <p:tags r:id="rId20"/>
              </p:custDataLst>
            </p:nvPr>
          </p:nvSpPr>
          <p:spPr>
            <a:xfrm>
              <a:off x="0" y="87582"/>
              <a:ext cx="867581"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8" name="文本10"/>
            <p:cNvSpPr txBox="1"/>
            <p:nvPr>
              <p:custDataLst>
                <p:tags r:id="rId21"/>
              </p:custDataLst>
            </p:nvPr>
          </p:nvSpPr>
          <p:spPr>
            <a:xfrm>
              <a:off x="33155" y="0"/>
              <a:ext cx="793650"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让</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9" name="组合9"/>
          <p:cNvGrpSpPr/>
          <p:nvPr>
            <p:custDataLst>
              <p:tags r:id="rId22"/>
            </p:custDataLst>
          </p:nvPr>
        </p:nvGrpSpPr>
        <p:grpSpPr>
          <a:xfrm>
            <a:off x="12445761" y="4320344"/>
            <a:ext cx="1529510" cy="844820"/>
            <a:chOff x="0" y="0"/>
            <a:chExt cx="1529510" cy="844820"/>
          </a:xfrm>
        </p:grpSpPr>
        <p:sp>
          <p:nvSpPr>
            <p:cNvPr id="30" name="形状10"/>
            <p:cNvSpPr txBox="1"/>
            <p:nvPr>
              <p:custDataLst>
                <p:tags r:id="rId23"/>
              </p:custDataLst>
            </p:nvPr>
          </p:nvSpPr>
          <p:spPr>
            <a:xfrm>
              <a:off x="0" y="87582"/>
              <a:ext cx="1529510"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1" name="文本11"/>
            <p:cNvSpPr txBox="1"/>
            <p:nvPr>
              <p:custDataLst>
                <p:tags r:id="rId24"/>
              </p:custDataLst>
            </p:nvPr>
          </p:nvSpPr>
          <p:spPr>
            <a:xfrm>
              <a:off x="33155" y="0"/>
              <a:ext cx="1455579"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决定</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2" name="组合10"/>
          <p:cNvGrpSpPr/>
          <p:nvPr>
            <p:custDataLst>
              <p:tags r:id="rId25"/>
            </p:custDataLst>
          </p:nvPr>
        </p:nvGrpSpPr>
        <p:grpSpPr>
          <a:xfrm>
            <a:off x="4042628" y="6040473"/>
            <a:ext cx="2568681" cy="833390"/>
            <a:chOff x="-217805" y="87582"/>
            <a:chExt cx="2568681" cy="833390"/>
          </a:xfrm>
        </p:grpSpPr>
        <p:sp>
          <p:nvSpPr>
            <p:cNvPr id="33" name="形状11"/>
            <p:cNvSpPr txBox="1"/>
            <p:nvPr>
              <p:custDataLst>
                <p:tags r:id="rId26"/>
              </p:custDataLst>
            </p:nvPr>
          </p:nvSpPr>
          <p:spPr>
            <a:xfrm>
              <a:off x="-217805" y="87582"/>
              <a:ext cx="2568681"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4" name="文本12"/>
            <p:cNvSpPr txBox="1"/>
            <p:nvPr>
              <p:custDataLst>
                <p:tags r:id="rId27"/>
              </p:custDataLst>
            </p:nvPr>
          </p:nvSpPr>
          <p:spPr>
            <a:xfrm>
              <a:off x="-144010" y="87630"/>
              <a:ext cx="2494750"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使…相斗</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35" name="组合11"/>
          <p:cNvGrpSpPr/>
          <p:nvPr>
            <p:custDataLst>
              <p:tags r:id="rId28"/>
            </p:custDataLst>
          </p:nvPr>
        </p:nvGrpSpPr>
        <p:grpSpPr>
          <a:xfrm>
            <a:off x="8465285" y="5964321"/>
            <a:ext cx="1098606" cy="844820"/>
            <a:chOff x="0" y="0"/>
            <a:chExt cx="1098606" cy="844820"/>
          </a:xfrm>
        </p:grpSpPr>
        <p:sp>
          <p:nvSpPr>
            <p:cNvPr id="36" name="形状12"/>
            <p:cNvSpPr txBox="1"/>
            <p:nvPr>
              <p:custDataLst>
                <p:tags r:id="rId29"/>
              </p:custDataLst>
            </p:nvPr>
          </p:nvSpPr>
          <p:spPr>
            <a:xfrm>
              <a:off x="0" y="87582"/>
              <a:ext cx="1098606"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7" name="文本13"/>
            <p:cNvSpPr txBox="1"/>
            <p:nvPr>
              <p:custDataLst>
                <p:tags r:id="rId30"/>
              </p:custDataLst>
            </p:nvPr>
          </p:nvSpPr>
          <p:spPr>
            <a:xfrm>
              <a:off x="33155" y="0"/>
              <a:ext cx="1024675"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你</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500" fill="hold"/>
                                        <p:tgtEl>
                                          <p:spTgt spid="23"/>
                                        </p:tgtEl>
                                        <p:attrNameLst>
                                          <p:attrName>ppt_x</p:attrName>
                                        </p:attrNameLst>
                                      </p:cBhvr>
                                      <p:tavLst>
                                        <p:tav tm="0">
                                          <p:val>
                                            <p:strVal val="#ppt_x"/>
                                          </p:val>
                                        </p:tav>
                                        <p:tav tm="100000">
                                          <p:val>
                                            <p:strVal val="#ppt_x"/>
                                          </p:val>
                                        </p:tav>
                                      </p:tavLst>
                                    </p:anim>
                                    <p:anim calcmode="lin" valueType="num">
                                      <p:cBhvr>
                                        <p:cTn id="51"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500" fill="hold"/>
                                        <p:tgtEl>
                                          <p:spTgt spid="26"/>
                                        </p:tgtEl>
                                        <p:attrNameLst>
                                          <p:attrName>ppt_x</p:attrName>
                                        </p:attrNameLst>
                                      </p:cBhvr>
                                      <p:tavLst>
                                        <p:tav tm="0">
                                          <p:val>
                                            <p:strVal val="#ppt_x"/>
                                          </p:val>
                                        </p:tav>
                                        <p:tav tm="100000">
                                          <p:val>
                                            <p:strVal val="#ppt_x"/>
                                          </p:val>
                                        </p:tav>
                                      </p:tavLst>
                                    </p:anim>
                                    <p:anim calcmode="lin" valueType="num">
                                      <p:cBhvr>
                                        <p:cTn id="5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500" fill="hold"/>
                                        <p:tgtEl>
                                          <p:spTgt spid="29"/>
                                        </p:tgtEl>
                                        <p:attrNameLst>
                                          <p:attrName>ppt_x</p:attrName>
                                        </p:attrNameLst>
                                      </p:cBhvr>
                                      <p:tavLst>
                                        <p:tav tm="0">
                                          <p:val>
                                            <p:strVal val="#ppt_x"/>
                                          </p:val>
                                        </p:tav>
                                        <p:tav tm="100000">
                                          <p:val>
                                            <p:strVal val="#ppt_x"/>
                                          </p:val>
                                        </p:tav>
                                      </p:tavLst>
                                    </p:anim>
                                    <p:anim calcmode="lin" valueType="num">
                                      <p:cBhvr>
                                        <p:cTn id="65"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500" fill="hold"/>
                                        <p:tgtEl>
                                          <p:spTgt spid="32"/>
                                        </p:tgtEl>
                                        <p:attrNameLst>
                                          <p:attrName>ppt_x</p:attrName>
                                        </p:attrNameLst>
                                      </p:cBhvr>
                                      <p:tavLst>
                                        <p:tav tm="0">
                                          <p:val>
                                            <p:strVal val="#ppt_x"/>
                                          </p:val>
                                        </p:tav>
                                        <p:tav tm="100000">
                                          <p:val>
                                            <p:strVal val="#ppt_x"/>
                                          </p:val>
                                        </p:tav>
                                      </p:tavLst>
                                    </p:anim>
                                    <p:anim calcmode="lin" valueType="num">
                                      <p:cBhvr>
                                        <p:cTn id="72"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fade">
                                      <p:cBhvr>
                                        <p:cTn id="77" dur="1000"/>
                                        <p:tgtEl>
                                          <p:spTgt spid="35"/>
                                        </p:tgtEl>
                                      </p:cBhvr>
                                    </p:animEffect>
                                    <p:anim calcmode="lin" valueType="num">
                                      <p:cBhvr>
                                        <p:cTn id="78" dur="500" fill="hold"/>
                                        <p:tgtEl>
                                          <p:spTgt spid="35"/>
                                        </p:tgtEl>
                                        <p:attrNameLst>
                                          <p:attrName>ppt_x</p:attrName>
                                        </p:attrNameLst>
                                      </p:cBhvr>
                                      <p:tavLst>
                                        <p:tav tm="0">
                                          <p:val>
                                            <p:strVal val="#ppt_x"/>
                                          </p:val>
                                        </p:tav>
                                        <p:tav tm="100000">
                                          <p:val>
                                            <p:strVal val="#ppt_x"/>
                                          </p:val>
                                        </p:tav>
                                      </p:tavLst>
                                    </p:anim>
                                    <p:anim calcmode="lin" valueType="num">
                                      <p:cBhvr>
                                        <p:cTn id="79"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5" grpId="0" bldLvl="0" animBg="1"/>
      <p:bldP spid="11" grpId="0" bldLvl="0" animBg="1"/>
      <p:bldP spid="14" grpId="0" animBg="1"/>
      <p:bldP spid="17" grpId="0" animBg="1"/>
      <p:bldP spid="20" grpId="0" animBg="1"/>
      <p:bldP spid="23" grpId="0" bldLvl="0" animBg="1"/>
      <p:bldP spid="26" grpId="0" bldLvl="0" animBg="1"/>
      <p:bldP spid="29" grpId="0" bldLvl="0" animBg="1"/>
      <p:bldP spid="32" grpId="0" bldLvl="0" animBg="1"/>
      <p:bldP spid="35"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52095" y="5143500"/>
            <a:ext cx="17883505" cy="5144135"/>
          </a:xfrm>
          <a:prstGeom prst="rect">
            <a:avLst/>
          </a:prstGeom>
          <a:solidFill>
            <a:schemeClr val="accent4"/>
          </a:solidFill>
        </p:spPr>
        <p:txBody>
          <a:bodyPr wrap="square">
            <a:noAutofit/>
          </a:bodyPr>
          <a:lstStyle>
            <a:defPPr>
              <a:defRPr lang="en-US"/>
            </a:defPPr>
            <a:lvl1pPr indent="711200" algn="just" eaLnBrk="0" fontAlgn="base" hangingPunct="0">
              <a:lnSpc>
                <a:spcPct val="120000"/>
              </a:lnSpc>
              <a:spcBef>
                <a:spcPct val="0"/>
              </a:spcBef>
              <a:spcAft>
                <a:spcPct val="0"/>
              </a:spcAft>
              <a:buClrTx/>
              <a:buSzTx/>
              <a:buFont typeface="Arial" panose="020B0604020202020204" pitchFamily="34" charset="0"/>
              <a:buNone/>
              <a:defRPr kumimoji="0" sz="2800" b="0" i="0" u="none" baseline="0">
                <a:solidFill>
                  <a:srgbClr val="5E3B26"/>
                </a:solidFill>
                <a:latin typeface="微软雅黑" panose="020B0503020204020204" charset="-122"/>
                <a:ea typeface="微软雅黑" panose="020B0503020204020204" charset="-122"/>
              </a:defRPr>
            </a:lvl1pPr>
            <a:lvl2pPr marL="685800" indent="-228600" eaLnBrk="0" fontAlgn="base" hangingPunct="0">
              <a:lnSpc>
                <a:spcPct val="90000"/>
              </a:lnSpc>
              <a:spcBef>
                <a:spcPts val="500"/>
              </a:spcBef>
              <a:spcAft>
                <a:spcPct val="0"/>
              </a:spcAft>
              <a:buClrTx/>
              <a:buSzTx/>
              <a:buFont typeface="Arial" panose="020B0604020202020204" pitchFamily="34" charset="0"/>
              <a:buChar char="•"/>
              <a:defRPr kumimoji="0" sz="2400" b="0" i="0" u="none" baseline="0"/>
            </a:lvl2pPr>
            <a:lvl3pPr marL="1143000" indent="-228600" eaLnBrk="0" fontAlgn="base" hangingPunct="0">
              <a:lnSpc>
                <a:spcPct val="90000"/>
              </a:lnSpc>
              <a:spcBef>
                <a:spcPts val="500"/>
              </a:spcBef>
              <a:spcAft>
                <a:spcPct val="0"/>
              </a:spcAft>
              <a:buClrTx/>
              <a:buSzTx/>
              <a:buFont typeface="Arial" panose="020B0604020202020204" pitchFamily="34" charset="0"/>
              <a:buChar char="•"/>
              <a:defRPr kumimoji="0" sz="2000" b="0" i="0" u="none" baseline="0"/>
            </a:lvl3pPr>
            <a:lvl4pPr marL="1600200" indent="-228600" eaLnBrk="0" fontAlgn="base" hangingPunct="0">
              <a:lnSpc>
                <a:spcPct val="90000"/>
              </a:lnSpc>
              <a:spcBef>
                <a:spcPts val="500"/>
              </a:spcBef>
              <a:spcAft>
                <a:spcPct val="0"/>
              </a:spcAft>
              <a:buClrTx/>
              <a:buSzTx/>
              <a:buFont typeface="Arial" panose="020B0604020202020204" pitchFamily="34" charset="0"/>
              <a:buChar char="•"/>
              <a:defRPr kumimoji="0" b="0" i="0" u="none" baseline="0"/>
            </a:lvl4pPr>
            <a:lvl5pPr marL="2057400" indent="-228600" eaLnBrk="0" fontAlgn="base" hangingPunct="0">
              <a:lnSpc>
                <a:spcPct val="90000"/>
              </a:lnSpc>
              <a:spcBef>
                <a:spcPts val="500"/>
              </a:spcBef>
              <a:spcAft>
                <a:spcPct val="0"/>
              </a:spcAft>
              <a:buClrTx/>
              <a:buSzTx/>
              <a:buFont typeface="Arial" panose="020B0604020202020204" pitchFamily="34" charset="0"/>
              <a:buChar char="•"/>
              <a:defRPr kumimoji="0" b="0" i="0" u="none" baseline="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译文：苏武渐渐痊愈</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单于派使者通知苏武</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会同判定虞常的罪</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想趁这个时候让苏武投降。用剑斩杀虞常后</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卫律说：</a:t>
            </a:r>
            <a:r>
              <a:rPr lang="en-US" altLang="zh-CN"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汉朝使者张胜谋杀单于的亲近之臣</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判处死罪。单于招募投降的人免罪。”举起剑要杀张胜</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张胜请求投降。卫律对苏武说：</a:t>
            </a:r>
            <a:r>
              <a:rPr lang="en-US" altLang="zh-CN"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副使有罪</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判处有关的人相连坐治罪。”苏武说：</a:t>
            </a:r>
            <a:r>
              <a:rPr lang="en-US" altLang="zh-CN"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我本来没有参与谋划</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又不是他们的亲属</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说什么连坐治罪？</a:t>
            </a:r>
            <a:r>
              <a:rPr lang="en-US" altLang="zh-CN"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卫律又举剑比画着要杀苏武</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苏武不动。</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卫律</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说：</a:t>
            </a:r>
            <a:r>
              <a:rPr lang="en-US" altLang="zh-CN"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苏先生</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我先前背叛汉朝归附匈奴</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幸而受到单于的大恩</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赐我爵号称王。有</a:t>
            </a:r>
            <a:r>
              <a:rPr lang="zh-CN" altLang="zh-CN" dirty="0">
                <a:highlight>
                  <a:srgbClr val="00FFFF"/>
                </a:highlight>
                <a:latin typeface="黑体" panose="02010609060101010101" charset="-122"/>
                <a:ea typeface="黑体" panose="02010609060101010101" charset="-122"/>
                <a:cs typeface="黑体" panose="02010609060101010101" charset="-122"/>
                <a:sym typeface="微软雅黑" panose="020B0503020204020204" charset="-122"/>
              </a:rPr>
              <a:t>几万手下</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牛马满山</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富贵到这种地步！苏先生今天投降了</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明天也会这样。白白拿身体给荒野做肥料</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谁又能知道呢！</a:t>
            </a:r>
            <a:r>
              <a:rPr lang="en-US" altLang="zh-CN"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苏武不理他。卫律又说：</a:t>
            </a:r>
            <a:r>
              <a:rPr lang="en-US" altLang="zh-CN"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你通过我投降</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我就和你结为兄弟；假如不听我的话</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以后即使想再见我</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还能得到这个机会吗？</a:t>
            </a:r>
            <a:r>
              <a:rPr lang="en-US" altLang="zh-CN"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苏武</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骂卫律说：</a:t>
            </a:r>
            <a:r>
              <a:rPr lang="en-US" altLang="zh-CN"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你本是汉朝臣子</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不顾恩德道义</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背叛主上</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背弃双亲</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highlight>
                  <a:srgbClr val="00FFFF"/>
                </a:highlight>
                <a:latin typeface="黑体" panose="02010609060101010101" charset="-122"/>
                <a:ea typeface="黑体" panose="02010609060101010101" charset="-122"/>
                <a:cs typeface="黑体" panose="02010609060101010101" charset="-122"/>
                <a:sym typeface="微软雅黑" panose="020B0503020204020204" charset="-122"/>
              </a:rPr>
              <a:t>在异族那里做俘虏</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highlight>
                  <a:srgbClr val="00FFFF"/>
                </a:highlight>
                <a:latin typeface="黑体" panose="02010609060101010101" charset="-122"/>
                <a:ea typeface="黑体" panose="02010609060101010101" charset="-122"/>
                <a:cs typeface="黑体" panose="02010609060101010101" charset="-122"/>
                <a:sym typeface="微软雅黑" panose="020B0503020204020204" charset="-122"/>
              </a:rPr>
              <a:t>要见你干什么</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？况且单于信任你</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让你来判定人的生死</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你不平心处理</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持守公正</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反而想借此使汉天子和单于相斗</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从旁观看祸败。你明明知道我不会投降</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想要两国互相攻打</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匈奴的灾难</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就要从杀死我苏武开始了。</a:t>
            </a:r>
            <a:endParaRPr lang="zh-CN" altLang="zh-CN" dirty="0">
              <a:solidFill>
                <a:srgbClr val="5E3B26"/>
              </a:solidFill>
              <a:latin typeface="黑体" panose="02010609060101010101" charset="-122"/>
              <a:ea typeface="黑体" panose="02010609060101010101" charset="-122"/>
              <a:cs typeface="黑体" panose="02010609060101010101" charset="-122"/>
              <a:sym typeface="微软雅黑" panose="020B0503020204020204" charset="-122"/>
            </a:endParaRPr>
          </a:p>
          <a:p>
            <a:endParaRPr lang="zh-CN" altLang="en-US" dirty="0">
              <a:solidFill>
                <a:srgbClr val="5E3B26"/>
              </a:solidFill>
              <a:latin typeface="黑体" panose="02010609060101010101" charset="-122"/>
              <a:ea typeface="黑体" panose="02010609060101010101" charset="-122"/>
              <a:cs typeface="黑体" panose="02010609060101010101" charset="-122"/>
              <a:sym typeface="微软雅黑" panose="020B0503020204020204" charset="-122"/>
            </a:endParaRPr>
          </a:p>
          <a:p>
            <a:endParaRPr lang="zh-CN" altLang="en-US" dirty="0">
              <a:latin typeface="黑体" panose="02010609060101010101" charset="-122"/>
              <a:ea typeface="黑体" panose="02010609060101010101" charset="-122"/>
              <a:cs typeface="黑体" panose="02010609060101010101" charset="-122"/>
              <a:sym typeface="微软雅黑" panose="020B0503020204020204" charset="-122"/>
            </a:endParaRPr>
          </a:p>
        </p:txBody>
      </p:sp>
      <p:sp>
        <p:nvSpPr>
          <p:cNvPr id="2" name="文本框 1"/>
          <p:cNvSpPr txBox="1"/>
          <p:nvPr/>
        </p:nvSpPr>
        <p:spPr>
          <a:xfrm>
            <a:off x="281305" y="66040"/>
            <a:ext cx="17853660" cy="5077460"/>
          </a:xfrm>
          <a:prstGeom prst="rect">
            <a:avLst/>
          </a:prstGeom>
          <a:noFill/>
        </p:spPr>
        <p:txBody>
          <a:bodyPr wrap="square" rtlCol="0" anchor="t">
            <a:spAutoFit/>
          </a:bodyPr>
          <a:p>
            <a:pPr indent="0" algn="l" fontAlgn="auto">
              <a:lnSpc>
                <a:spcPct val="100000"/>
              </a:lnSpc>
              <a:buFont typeface="Arial" panose="020B0604020202020204"/>
              <a:buNone/>
            </a:pP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【第五段】</a:t>
            </a:r>
            <a:endPar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a:p>
            <a:pPr indent="914400" algn="l" fontAlgn="auto">
              <a:lnSpc>
                <a:spcPct val="100000"/>
              </a:lnSpc>
              <a:buFont typeface="Arial" panose="020B0604020202020204"/>
              <a:buNone/>
              <a:extLst>
                <a:ext uri="{35155182-B16C-46BC-9424-99874614C6A1}">
                  <wpsdc:indentchars xmlns:wpsdc="http://www.wps.cn/officeDocument/2017/drawingmlCustomData" val="200" checksum="797548545"/>
                </a:ext>
              </a:extLst>
            </a:pP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武</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益愈</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。单于</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使使晓</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武，</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会论</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虞常，欲</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因</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此时</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降</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武。</a:t>
            </a:r>
            <a:r>
              <a:rPr lang="zh-CN" altLang="en-US" sz="3600" dirty="0">
                <a:solidFill>
                  <a:srgbClr val="FF0000">
                    <a:alpha val="100000"/>
                  </a:srgbClr>
                </a:solidFill>
                <a:latin typeface="黑体" panose="02010609060101010101" charset="-122"/>
                <a:ea typeface="黑体" panose="02010609060101010101" charset="-122"/>
                <a:cs typeface="黑体" panose="02010609060101010101" charset="-122"/>
                <a:sym typeface="+mn-ea"/>
              </a:rPr>
              <a:t>剑斩虞常</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已</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，律曰：“汉使张胜谋杀单于近臣，</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当</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死；单于募降者赦罪。”举剑欲击之，</a:t>
            </a:r>
            <a:r>
              <a:rPr lang="zh-CN" altLang="en-US" sz="3600" dirty="0">
                <a:solidFill>
                  <a:srgbClr val="FF0000">
                    <a:alpha val="100000"/>
                  </a:srgbClr>
                </a:solidFill>
                <a:latin typeface="黑体" panose="02010609060101010101" charset="-122"/>
                <a:ea typeface="黑体" panose="02010609060101010101" charset="-122"/>
                <a:cs typeface="黑体" panose="02010609060101010101" charset="-122"/>
                <a:sym typeface="+mn-ea"/>
              </a:rPr>
              <a:t>胜请降</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。律谓武曰：“副有罪，当</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相坐</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。”武曰：“本无谋，又非亲属，何谓相坐？”复举剑</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拟</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之，</a:t>
            </a:r>
            <a:r>
              <a:rPr lang="zh-CN" altLang="en-US" sz="3600" dirty="0">
                <a:solidFill>
                  <a:srgbClr val="FF0000">
                    <a:alpha val="100000"/>
                  </a:srgbClr>
                </a:solidFill>
                <a:latin typeface="黑体" panose="02010609060101010101" charset="-122"/>
                <a:ea typeface="黑体" panose="02010609060101010101" charset="-122"/>
                <a:cs typeface="黑体" panose="02010609060101010101" charset="-122"/>
                <a:sym typeface="+mn-ea"/>
              </a:rPr>
              <a:t>武不动</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。律曰：“苏君，律前</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负</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汉归匈奴，幸蒙大恩，赐号称王，拥</a:t>
            </a:r>
            <a:r>
              <a:rPr lang="zh-CN" altLang="en-US" sz="3600"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众数万</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，马畜</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弥</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山，富贵如此。苏君今日降，明日</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复然</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空以</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身</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膏</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草野，谁复知之？”</a:t>
            </a:r>
            <a:r>
              <a:rPr lang="zh-CN" altLang="en-US" sz="3600" dirty="0">
                <a:solidFill>
                  <a:srgbClr val="FF0000">
                    <a:alpha val="100000"/>
                  </a:srgbClr>
                </a:solidFill>
                <a:latin typeface="黑体" panose="02010609060101010101" charset="-122"/>
                <a:ea typeface="黑体" panose="02010609060101010101" charset="-122"/>
                <a:cs typeface="黑体" panose="02010609060101010101" charset="-122"/>
                <a:sym typeface="+mn-ea"/>
              </a:rPr>
              <a:t>武不应</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。律曰：“君</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因</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我降，与君</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为</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兄弟；今不听吾计，后虽复欲见我，</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尚</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可得乎？”武</a:t>
            </a:r>
            <a:r>
              <a:rPr lang="zh-CN" altLang="en-US" sz="3600" dirty="0">
                <a:solidFill>
                  <a:srgbClr val="FF0000">
                    <a:alpha val="100000"/>
                  </a:srgbClr>
                </a:solidFill>
                <a:latin typeface="黑体" panose="02010609060101010101" charset="-122"/>
                <a:ea typeface="黑体" panose="02010609060101010101" charset="-122"/>
                <a:cs typeface="黑体" panose="02010609060101010101" charset="-122"/>
                <a:sym typeface="+mn-ea"/>
              </a:rPr>
              <a:t>骂</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律曰：“汝为人臣子，不顾恩义，</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畔主背亲</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a:t>
            </a:r>
            <a:r>
              <a:rPr lang="zh-CN" altLang="en-US" sz="3600" b="1"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为</a:t>
            </a:r>
            <a:r>
              <a:rPr lang="zh-CN" altLang="en-US" sz="3600"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降虏于蛮夷</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a:t>
            </a:r>
            <a:r>
              <a:rPr lang="zh-CN" altLang="en-US" sz="3600" b="1"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何以汝为见</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且单于信汝，</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使决</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人死生，不平心持正，反欲</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斗</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两主，观祸败。</a:t>
            </a:r>
            <a:r>
              <a:rPr lang="zh-CN" altLang="en-US" sz="36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若</a:t>
            </a:r>
            <a:r>
              <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rPr>
              <a:t>知我不降明，欲令两国相攻，匈奴之祸，从我始矣！”</a:t>
            </a:r>
            <a:endParaRPr lang="zh-CN" altLang="en-US" sz="3600"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3" name="形状1"/>
          <p:cNvSpPr txBox="1"/>
          <p:nvPr/>
        </p:nvSpPr>
        <p:spPr>
          <a:xfrm>
            <a:off x="0" y="1003935"/>
            <a:ext cx="18134965" cy="9283065"/>
          </a:xfrm>
          <a:prstGeom prst="rect">
            <a:avLst/>
          </a:prstGeom>
          <a:solidFill>
            <a:srgbClr val="FFFFFF">
              <a:alpha val="100000"/>
            </a:srgbClr>
          </a:solidFill>
          <a:ln w="9525">
            <a:solidFill>
              <a:srgbClr val="FFFFFF">
                <a:alpha val="0"/>
              </a:srgbClr>
            </a:solidFill>
          </a:ln>
        </p:spPr>
        <p:txBody>
          <a:bodyPr anchor="ctr"/>
          <a:lstStyle/>
          <a:p>
            <a:pPr marL="0" algn="ctr"/>
          </a:p>
        </p:txBody>
      </p:sp>
      <p:sp>
        <p:nvSpPr>
          <p:cNvPr id="4" name="文本2"/>
          <p:cNvSpPr txBox="1"/>
          <p:nvPr/>
        </p:nvSpPr>
        <p:spPr>
          <a:xfrm>
            <a:off x="2572404" y="5143430"/>
            <a:ext cx="7839075" cy="4821936"/>
          </a:xfrm>
          <a:prstGeom prst="rect">
            <a:avLst/>
          </a:prstGeom>
          <a:noFill/>
        </p:spPr>
        <p:txBody>
          <a:bodyPr anchor="t"/>
          <a:lstStyle/>
          <a:p>
            <a:pPr marL="0" algn="l"/>
            <a:r>
              <a:rPr lang="zh-CN" altLang="en-US" sz="4400" b="1" i="0" dirty="0">
                <a:solidFill>
                  <a:srgbClr val="0070C0">
                    <a:alpha val="100000"/>
                  </a:srgbClr>
                </a:solidFill>
                <a:latin typeface="微软雅黑" panose="020B0503020204020204" charset="-122"/>
                <a:ea typeface="微软雅黑" panose="020B0503020204020204" charset="-122"/>
              </a:rPr>
              <a:t>恐吓：</a:t>
            </a:r>
            <a:endParaRPr lang="zh-CN" altLang="en-US" sz="4400" b="1" i="0" dirty="0">
              <a:solidFill>
                <a:srgbClr val="0070C0">
                  <a:alpha val="100000"/>
                </a:srgbClr>
              </a:solidFill>
              <a:latin typeface="微软雅黑" panose="020B0503020204020204" charset="-122"/>
              <a:ea typeface="微软雅黑" panose="020B0503020204020204" charset="-122"/>
            </a:endParaRPr>
          </a:p>
          <a:p>
            <a:pPr marL="0" algn="l"/>
            <a:r>
              <a:rPr lang="zh-CN" altLang="en-US" sz="4400" b="0" i="0" dirty="0">
                <a:solidFill>
                  <a:srgbClr val="000000">
                    <a:alpha val="100000"/>
                  </a:srgbClr>
                </a:solidFill>
                <a:latin typeface="华文新魏" panose="02010800040101010101" charset="-122"/>
                <a:ea typeface="华文新魏" panose="02010800040101010101" charset="-122"/>
              </a:rPr>
              <a:t>杀虞常，降张胜，吓苏武。</a:t>
            </a:r>
            <a:endParaRPr lang="zh-CN" altLang="en-US" sz="4400" b="0" i="0" dirty="0">
              <a:solidFill>
                <a:srgbClr val="000000">
                  <a:alpha val="100000"/>
                </a:srgbClr>
              </a:solidFill>
              <a:latin typeface="华文新魏" panose="02010800040101010101" charset="-122"/>
              <a:ea typeface="华文新魏" panose="02010800040101010101" charset="-122"/>
            </a:endParaRPr>
          </a:p>
          <a:p>
            <a:pPr marL="0" algn="l">
              <a:buClrTx/>
              <a:buSzTx/>
              <a:buFontTx/>
            </a:pPr>
            <a:r>
              <a:rPr lang="zh-CN" altLang="en-US" sz="4400" b="1" i="0" dirty="0">
                <a:solidFill>
                  <a:srgbClr val="0070C0">
                    <a:alpha val="100000"/>
                  </a:srgbClr>
                </a:solidFill>
                <a:latin typeface="微软雅黑" panose="020B0503020204020204" charset="-122"/>
                <a:ea typeface="微软雅黑" panose="020B0503020204020204" charset="-122"/>
              </a:rPr>
              <a:t>威逼：</a:t>
            </a:r>
            <a:endParaRPr lang="zh-CN" altLang="en-US" sz="4400" b="1" i="0" dirty="0">
              <a:solidFill>
                <a:srgbClr val="0070C0">
                  <a:alpha val="100000"/>
                </a:srgbClr>
              </a:solidFill>
              <a:latin typeface="微软雅黑" panose="020B0503020204020204" charset="-122"/>
              <a:ea typeface="微软雅黑" panose="020B0503020204020204" charset="-122"/>
            </a:endParaRPr>
          </a:p>
          <a:p>
            <a:pPr marL="0" algn="l"/>
            <a:r>
              <a:rPr lang="zh-CN" altLang="en-US" sz="4400" b="0" i="0" dirty="0">
                <a:solidFill>
                  <a:srgbClr val="000000">
                    <a:alpha val="100000"/>
                  </a:srgbClr>
                </a:solidFill>
                <a:latin typeface="华文新魏" panose="02010800040101010101" charset="-122"/>
                <a:ea typeface="华文新魏" panose="02010800040101010101" charset="-122"/>
              </a:rPr>
              <a:t>副有罪，当相坐；复举剑拟之。</a:t>
            </a:r>
            <a:endParaRPr lang="zh-CN" altLang="en-US" sz="4400" b="0" i="0" dirty="0">
              <a:solidFill>
                <a:srgbClr val="000000">
                  <a:alpha val="100000"/>
                </a:srgbClr>
              </a:solidFill>
              <a:latin typeface="华文新魏" panose="02010800040101010101" charset="-122"/>
              <a:ea typeface="华文新魏" panose="02010800040101010101" charset="-122"/>
            </a:endParaRPr>
          </a:p>
          <a:p>
            <a:pPr marL="0" algn="l">
              <a:buClrTx/>
              <a:buSzTx/>
              <a:buFontTx/>
            </a:pPr>
            <a:r>
              <a:rPr lang="zh-CN" altLang="en-US" sz="4400" b="1" i="0" dirty="0">
                <a:solidFill>
                  <a:srgbClr val="0070C0">
                    <a:alpha val="100000"/>
                  </a:srgbClr>
                </a:solidFill>
                <a:latin typeface="微软雅黑" panose="020B0503020204020204" charset="-122"/>
                <a:ea typeface="微软雅黑" panose="020B0503020204020204" charset="-122"/>
              </a:rPr>
              <a:t>利诱：</a:t>
            </a:r>
            <a:endParaRPr lang="zh-CN" altLang="en-US" sz="4400" b="1" i="0" dirty="0">
              <a:solidFill>
                <a:srgbClr val="0070C0">
                  <a:alpha val="100000"/>
                </a:srgbClr>
              </a:solidFill>
              <a:latin typeface="微软雅黑" panose="020B0503020204020204" charset="-122"/>
              <a:ea typeface="微软雅黑" panose="020B0503020204020204" charset="-122"/>
            </a:endParaRPr>
          </a:p>
          <a:p>
            <a:pPr marL="0" algn="l"/>
            <a:r>
              <a:rPr lang="zh-CN" altLang="en-US" sz="4400" b="0" i="0" dirty="0">
                <a:solidFill>
                  <a:srgbClr val="000000">
                    <a:alpha val="100000"/>
                  </a:srgbClr>
                </a:solidFill>
                <a:latin typeface="华文新魏" panose="02010800040101010101" charset="-122"/>
                <a:ea typeface="华文新魏" panose="02010800040101010101" charset="-122"/>
              </a:rPr>
              <a:t>苏君今日降，明日复然。</a:t>
            </a:r>
            <a:endParaRPr lang="zh-CN" altLang="en-US" sz="4400" b="0" i="0" dirty="0">
              <a:solidFill>
                <a:srgbClr val="000000">
                  <a:alpha val="100000"/>
                </a:srgbClr>
              </a:solidFill>
              <a:latin typeface="华文新魏" panose="02010800040101010101" charset="-122"/>
              <a:ea typeface="华文新魏" panose="02010800040101010101" charset="-122"/>
            </a:endParaRPr>
          </a:p>
          <a:p>
            <a:pPr marL="0" algn="l"/>
          </a:p>
        </p:txBody>
      </p:sp>
      <p:sp>
        <p:nvSpPr>
          <p:cNvPr id="5" name="文本3"/>
          <p:cNvSpPr txBox="1"/>
          <p:nvPr/>
        </p:nvSpPr>
        <p:spPr>
          <a:xfrm>
            <a:off x="11756390" y="5451475"/>
            <a:ext cx="4591050" cy="4513580"/>
          </a:xfrm>
          <a:prstGeom prst="rect">
            <a:avLst/>
          </a:prstGeom>
          <a:noFill/>
        </p:spPr>
        <p:txBody>
          <a:bodyPr anchor="t"/>
          <a:lstStyle/>
          <a:p>
            <a:pPr marL="0" algn="l">
              <a:lnSpc>
                <a:spcPct val="200000"/>
              </a:lnSpc>
            </a:pPr>
            <a:r>
              <a:rPr lang="zh-CN" altLang="en-US" sz="4400" b="1" i="0" dirty="0">
                <a:solidFill>
                  <a:srgbClr val="000000">
                    <a:alpha val="100000"/>
                  </a:srgbClr>
                </a:solidFill>
                <a:highlight>
                  <a:srgbClr val="FF0000"/>
                </a:highlight>
                <a:latin typeface="仿宋" panose="02010609060101010101" charset="-122"/>
                <a:ea typeface="仿宋" panose="02010609060101010101" charset="-122"/>
                <a:cs typeface="仿宋" panose="02010609060101010101" charset="-122"/>
              </a:rPr>
              <a:t>“不动”</a:t>
            </a:r>
            <a:endParaRPr lang="zh-CN" altLang="en-US" sz="4400" b="0" i="0" dirty="0">
              <a:solidFill>
                <a:srgbClr val="000000">
                  <a:alpha val="100000"/>
                </a:srgbClr>
              </a:solidFill>
              <a:highlight>
                <a:srgbClr val="FF0000"/>
              </a:highlight>
              <a:latin typeface="华文新魏" panose="02010800040101010101" charset="-122"/>
              <a:ea typeface="华文新魏" panose="02010800040101010101" charset="-122"/>
            </a:endParaRPr>
          </a:p>
          <a:p>
            <a:pPr marL="0" algn="l">
              <a:lnSpc>
                <a:spcPct val="200000"/>
              </a:lnSpc>
            </a:pPr>
            <a:r>
              <a:rPr lang="zh-CN" altLang="en-US" sz="4400" b="1" i="0" dirty="0">
                <a:solidFill>
                  <a:srgbClr val="000000">
                    <a:alpha val="100000"/>
                  </a:srgbClr>
                </a:solidFill>
                <a:highlight>
                  <a:srgbClr val="FF0000"/>
                </a:highlight>
                <a:latin typeface="仿宋" panose="02010609060101010101" charset="-122"/>
                <a:ea typeface="仿宋" panose="02010609060101010101" charset="-122"/>
                <a:cs typeface="仿宋" panose="02010609060101010101" charset="-122"/>
              </a:rPr>
              <a:t>“不应”</a:t>
            </a:r>
            <a:endParaRPr lang="zh-CN" altLang="en-US" sz="4400" b="0" i="0" dirty="0">
              <a:solidFill>
                <a:srgbClr val="000000">
                  <a:alpha val="100000"/>
                </a:srgbClr>
              </a:solidFill>
              <a:highlight>
                <a:srgbClr val="FF0000"/>
              </a:highlight>
              <a:latin typeface="华文新魏" panose="02010800040101010101" charset="-122"/>
              <a:ea typeface="华文新魏" panose="02010800040101010101" charset="-122"/>
            </a:endParaRPr>
          </a:p>
          <a:p>
            <a:pPr marL="0" algn="l">
              <a:lnSpc>
                <a:spcPct val="200000"/>
              </a:lnSpc>
            </a:pPr>
            <a:r>
              <a:rPr lang="zh-CN" altLang="en-US" sz="4400" b="1" i="0" dirty="0">
                <a:solidFill>
                  <a:srgbClr val="000000">
                    <a:alpha val="100000"/>
                  </a:srgbClr>
                </a:solidFill>
                <a:highlight>
                  <a:srgbClr val="FF0000"/>
                </a:highlight>
                <a:latin typeface="仿宋" panose="02010609060101010101" charset="-122"/>
                <a:ea typeface="仿宋" panose="02010609060101010101" charset="-122"/>
                <a:cs typeface="仿宋" panose="02010609060101010101" charset="-122"/>
              </a:rPr>
              <a:t>“骂律”</a:t>
            </a:r>
            <a:endParaRPr lang="zh-CN" altLang="en-US" sz="4400" b="0" i="0" dirty="0">
              <a:solidFill>
                <a:srgbClr val="000000">
                  <a:alpha val="100000"/>
                </a:srgbClr>
              </a:solidFill>
              <a:highlight>
                <a:srgbClr val="FF0000"/>
              </a:highlight>
              <a:latin typeface="华文新魏" panose="02010800040101010101" charset="-122"/>
              <a:ea typeface="华文新魏" panose="02010800040101010101" charset="-122"/>
            </a:endParaRPr>
          </a:p>
          <a:p>
            <a:pPr marL="0" algn="l"/>
            <a:endParaRPr lang="zh-CN" altLang="en-US" sz="4400" b="0" i="0" dirty="0">
              <a:solidFill>
                <a:srgbClr val="000000">
                  <a:alpha val="100000"/>
                </a:srgbClr>
              </a:solidFill>
              <a:highlight>
                <a:srgbClr val="FF0000"/>
              </a:highlight>
              <a:latin typeface="华文新魏" panose="02010800040101010101" charset="-122"/>
              <a:ea typeface="华文新魏" panose="02010800040101010101" charset="-122"/>
            </a:endParaRPr>
          </a:p>
        </p:txBody>
      </p:sp>
      <p:sp>
        <p:nvSpPr>
          <p:cNvPr id="11" name="文本框 10"/>
          <p:cNvSpPr txBox="1"/>
          <p:nvPr/>
        </p:nvSpPr>
        <p:spPr>
          <a:xfrm>
            <a:off x="904240" y="6647180"/>
            <a:ext cx="911860" cy="1814830"/>
          </a:xfrm>
          <a:prstGeom prst="rect">
            <a:avLst/>
          </a:prstGeom>
          <a:noFill/>
        </p:spPr>
        <p:txBody>
          <a:bodyPr wrap="square" rtlCol="0" anchor="t">
            <a:spAutoFit/>
          </a:bodyPr>
          <a:p>
            <a:r>
              <a:rPr lang="zh-CN" altLang="en-US" sz="5600" b="1" dirty="0">
                <a:ln w="7144">
                  <a:solidFill>
                    <a:srgbClr val="FFFFFF">
                      <a:alpha val="0"/>
                    </a:srgbClr>
                  </a:solidFill>
                </a:ln>
                <a:solidFill>
                  <a:srgbClr val="FF0000">
                    <a:alpha val="100000"/>
                  </a:srgbClr>
                </a:solidFill>
                <a:effectLst/>
                <a:latin typeface="微软雅黑" panose="020B0503020204020204" charset="-122"/>
                <a:ea typeface="微软雅黑" panose="020B0503020204020204" charset="-122"/>
                <a:sym typeface="+mn-ea"/>
              </a:rPr>
              <a:t>卫律</a:t>
            </a:r>
            <a:endParaRPr lang="zh-CN" altLang="en-US" sz="5600" b="1" dirty="0">
              <a:ln w="7144">
                <a:solidFill>
                  <a:srgbClr val="FFFFFF">
                    <a:alpha val="0"/>
                  </a:srgbClr>
                </a:solidFill>
              </a:ln>
              <a:solidFill>
                <a:srgbClr val="FF0000">
                  <a:alpha val="100000"/>
                </a:srgbClr>
              </a:solidFill>
              <a:effectLst/>
              <a:latin typeface="微软雅黑" panose="020B0503020204020204" charset="-122"/>
              <a:ea typeface="微软雅黑" panose="020B0503020204020204" charset="-122"/>
              <a:sym typeface="+mn-ea"/>
            </a:endParaRPr>
          </a:p>
        </p:txBody>
      </p:sp>
      <p:sp>
        <p:nvSpPr>
          <p:cNvPr id="12" name="文本框 11"/>
          <p:cNvSpPr txBox="1"/>
          <p:nvPr/>
        </p:nvSpPr>
        <p:spPr>
          <a:xfrm>
            <a:off x="15584170" y="6647180"/>
            <a:ext cx="948055" cy="1814830"/>
          </a:xfrm>
          <a:prstGeom prst="rect">
            <a:avLst/>
          </a:prstGeom>
          <a:noFill/>
        </p:spPr>
        <p:txBody>
          <a:bodyPr wrap="square" rtlCol="0" anchor="t">
            <a:spAutoFit/>
          </a:bodyPr>
          <a:p>
            <a:r>
              <a:rPr lang="zh-CN" altLang="en-US" sz="5600" b="1" dirty="0">
                <a:ln w="7144">
                  <a:solidFill>
                    <a:srgbClr val="FFFFFF">
                      <a:alpha val="0"/>
                    </a:srgbClr>
                  </a:solidFill>
                </a:ln>
                <a:solidFill>
                  <a:srgbClr val="FF0000">
                    <a:alpha val="100000"/>
                  </a:srgbClr>
                </a:solidFill>
                <a:effectLst/>
                <a:latin typeface="微软雅黑" panose="020B0503020204020204" charset="-122"/>
                <a:ea typeface="微软雅黑" panose="020B0503020204020204" charset="-122"/>
                <a:sym typeface="+mn-ea"/>
              </a:rPr>
              <a:t>苏武</a:t>
            </a:r>
            <a:endParaRPr lang="zh-CN" altLang="en-US" sz="5600" b="1" dirty="0">
              <a:ln w="7144">
                <a:solidFill>
                  <a:srgbClr val="FFFFFF">
                    <a:alpha val="0"/>
                  </a:srgbClr>
                </a:solidFill>
              </a:ln>
              <a:solidFill>
                <a:srgbClr val="FF0000">
                  <a:alpha val="100000"/>
                </a:srgbClr>
              </a:solidFill>
              <a:effectLst/>
              <a:latin typeface="微软雅黑" panose="020B0503020204020204" charset="-122"/>
              <a:ea typeface="微软雅黑" panose="020B0503020204020204" charset="-122"/>
              <a:sym typeface="+mn-ea"/>
            </a:endParaRPr>
          </a:p>
        </p:txBody>
      </p:sp>
      <p:sp>
        <p:nvSpPr>
          <p:cNvPr id="6" name="文本框 5"/>
          <p:cNvSpPr txBox="1"/>
          <p:nvPr/>
        </p:nvSpPr>
        <p:spPr>
          <a:xfrm>
            <a:off x="140970" y="1040130"/>
            <a:ext cx="17853660" cy="3538220"/>
          </a:xfrm>
          <a:prstGeom prst="rect">
            <a:avLst/>
          </a:prstGeom>
          <a:noFill/>
        </p:spPr>
        <p:txBody>
          <a:bodyPr wrap="square" rtlCol="0" anchor="t">
            <a:spAutoFit/>
          </a:bodyPr>
          <a:p>
            <a:pPr indent="0" algn="l" fontAlgn="auto">
              <a:lnSpc>
                <a:spcPct val="100000"/>
              </a:lnSpc>
              <a:buFont typeface="Arial" panose="020B0604020202020204"/>
              <a:buNone/>
            </a:pP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武</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益愈</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。单于</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使使晓</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武，</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会论</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虞常，欲</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因</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此时</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降</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武。</a:t>
            </a:r>
            <a:r>
              <a:rPr lang="zh-CN" altLang="en-US" sz="3200" dirty="0">
                <a:solidFill>
                  <a:srgbClr val="FF0000">
                    <a:alpha val="100000"/>
                  </a:srgbClr>
                </a:solidFill>
                <a:latin typeface="黑体" panose="02010609060101010101" charset="-122"/>
                <a:ea typeface="黑体" panose="02010609060101010101" charset="-122"/>
                <a:cs typeface="黑体" panose="02010609060101010101" charset="-122"/>
                <a:sym typeface="+mn-ea"/>
              </a:rPr>
              <a:t>剑斩虞常</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已</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，律曰：“汉使张胜谋杀单于近臣，</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当</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死；单于募降者赦罪。”举剑欲击之，</a:t>
            </a:r>
            <a:r>
              <a:rPr lang="zh-CN" altLang="en-US" sz="3200" dirty="0">
                <a:solidFill>
                  <a:srgbClr val="FF0000">
                    <a:alpha val="100000"/>
                  </a:srgbClr>
                </a:solidFill>
                <a:latin typeface="黑体" panose="02010609060101010101" charset="-122"/>
                <a:ea typeface="黑体" panose="02010609060101010101" charset="-122"/>
                <a:cs typeface="黑体" panose="02010609060101010101" charset="-122"/>
                <a:sym typeface="+mn-ea"/>
              </a:rPr>
              <a:t>胜请降</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。律谓武曰：“副有罪，当</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相坐</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。”武曰：“本无谋，又非亲属，何谓相坐？”复举剑</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拟</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之，</a:t>
            </a:r>
            <a:r>
              <a:rPr lang="zh-CN" altLang="en-US" sz="3200" dirty="0">
                <a:solidFill>
                  <a:srgbClr val="FF0000">
                    <a:alpha val="100000"/>
                  </a:srgbClr>
                </a:solidFill>
                <a:latin typeface="黑体" panose="02010609060101010101" charset="-122"/>
                <a:ea typeface="黑体" panose="02010609060101010101" charset="-122"/>
                <a:cs typeface="黑体" panose="02010609060101010101" charset="-122"/>
                <a:sym typeface="+mn-ea"/>
              </a:rPr>
              <a:t>武不动</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。律曰：“苏君，律前</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负</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汉归匈奴，幸蒙大恩，赐号称王，拥</a:t>
            </a:r>
            <a:r>
              <a:rPr lang="zh-CN" altLang="en-US" sz="3200"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众数万</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，马畜</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弥</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山，富贵如此。苏君今日降，明日</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复然</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空以</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身</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膏</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草野，谁复知之？”</a:t>
            </a:r>
            <a:r>
              <a:rPr lang="zh-CN" altLang="en-US" sz="3200" dirty="0">
                <a:solidFill>
                  <a:srgbClr val="FF0000">
                    <a:alpha val="100000"/>
                  </a:srgbClr>
                </a:solidFill>
                <a:latin typeface="黑体" panose="02010609060101010101" charset="-122"/>
                <a:ea typeface="黑体" panose="02010609060101010101" charset="-122"/>
                <a:cs typeface="黑体" panose="02010609060101010101" charset="-122"/>
                <a:sym typeface="+mn-ea"/>
              </a:rPr>
              <a:t>武不应</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。律曰：“君</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因</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我降，与君</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为</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兄弟；今不听吾计，后虽复欲见我，</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尚</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可得乎？”武</a:t>
            </a:r>
            <a:r>
              <a:rPr lang="zh-CN" altLang="en-US" sz="3200" dirty="0">
                <a:solidFill>
                  <a:srgbClr val="FF0000">
                    <a:alpha val="100000"/>
                  </a:srgbClr>
                </a:solidFill>
                <a:latin typeface="黑体" panose="02010609060101010101" charset="-122"/>
                <a:ea typeface="黑体" panose="02010609060101010101" charset="-122"/>
                <a:cs typeface="黑体" panose="02010609060101010101" charset="-122"/>
                <a:sym typeface="+mn-ea"/>
              </a:rPr>
              <a:t>骂</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律曰：“汝为人臣子，不顾恩义，</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畔主背亲</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a:t>
            </a:r>
            <a:r>
              <a:rPr lang="zh-CN" altLang="en-US" sz="3200" b="1"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为</a:t>
            </a:r>
            <a:r>
              <a:rPr lang="zh-CN" altLang="en-US" sz="3200"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降虏于蛮夷</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a:t>
            </a:r>
            <a:r>
              <a:rPr lang="zh-CN" altLang="en-US" sz="3200" b="1" u="sng" dirty="0">
                <a:solidFill>
                  <a:schemeClr val="tx1">
                    <a:alpha val="100000"/>
                  </a:schemeClr>
                </a:solidFill>
                <a:latin typeface="黑体" panose="02010609060101010101" charset="-122"/>
                <a:ea typeface="黑体" panose="02010609060101010101" charset="-122"/>
                <a:cs typeface="黑体" panose="02010609060101010101" charset="-122"/>
                <a:sym typeface="+mn-ea"/>
              </a:rPr>
              <a:t>何以汝为见</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且单于信汝，</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使决</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人死生，不平心持正，反欲</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斗</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两主，观祸败。</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若</a:t>
            </a:r>
            <a:r>
              <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rPr>
              <a:t>知我不降明，欲令两国相攻，匈奴之祸，从我始矣！”</a:t>
            </a:r>
            <a:endParaRPr lang="zh-CN" altLang="en-US" sz="3200"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p:txBody>
      </p:sp>
      <p:sp>
        <p:nvSpPr>
          <p:cNvPr id="7" name="文本框 6"/>
          <p:cNvSpPr txBox="1"/>
          <p:nvPr/>
        </p:nvSpPr>
        <p:spPr>
          <a:xfrm>
            <a:off x="140970" y="0"/>
            <a:ext cx="2969260" cy="1040130"/>
          </a:xfrm>
          <a:prstGeom prst="rect">
            <a:avLst/>
          </a:prstGeom>
          <a:noFill/>
        </p:spPr>
        <p:txBody>
          <a:bodyPr wrap="square" rtlCol="0" anchor="t">
            <a:spAutoFit/>
          </a:bodyPr>
          <a:p>
            <a:pPr marL="0" algn="l">
              <a:lnSpc>
                <a:spcPts val="7400"/>
              </a:lnSpc>
            </a:pPr>
            <a:r>
              <a:rPr lang="zh-CN" altLang="en-US" sz="4000" b="1" dirty="0">
                <a:ln w="7144">
                  <a:solidFill>
                    <a:srgbClr val="FFFFFF">
                      <a:alpha val="0"/>
                    </a:srgbClr>
                  </a:solidFill>
                </a:ln>
                <a:solidFill>
                  <a:srgbClr val="FFFFFF">
                    <a:alpha val="100000"/>
                  </a:srgbClr>
                </a:solidFill>
                <a:effectLst/>
                <a:latin typeface="微软雅黑" panose="020B0503020204020204" charset="-122"/>
                <a:ea typeface="微软雅黑" panose="020B0503020204020204" charset="-122"/>
                <a:sym typeface="+mn-ea"/>
              </a:rPr>
              <a:t>卫律劝降</a:t>
            </a:r>
            <a:endParaRPr lang="zh-CN" altLang="en-US" sz="4000" b="1" dirty="0">
              <a:ln w="7144">
                <a:solidFill>
                  <a:srgbClr val="FFFFFF">
                    <a:alpha val="0"/>
                  </a:srgbClr>
                </a:solidFill>
              </a:ln>
              <a:solidFill>
                <a:srgbClr val="FFFFFF">
                  <a:alpha val="100000"/>
                </a:srgbClr>
              </a:solidFill>
              <a:effectLst/>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additive="base">
                                        <p:cTn id="2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calcmode="lin" valueType="num">
                                      <p:cBhvr additive="base">
                                        <p:cTn id="2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5">
                                            <p:txEl>
                                              <p:pRg st="1" end="1"/>
                                            </p:txEl>
                                          </p:spTgt>
                                        </p:tgtEl>
                                        <p:attrNameLst>
                                          <p:attrName>style.visibility</p:attrName>
                                        </p:attrNameLst>
                                      </p:cBhvr>
                                      <p:to>
                                        <p:strVal val="visible"/>
                                      </p:to>
                                    </p:set>
                                    <p:anim calcmode="lin" valueType="num">
                                      <p:cBhvr additive="base">
                                        <p:cTn id="4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5">
                                            <p:txEl>
                                              <p:pRg st="2" end="2"/>
                                            </p:txEl>
                                          </p:spTgt>
                                        </p:tgtEl>
                                        <p:attrNameLst>
                                          <p:attrName>style.visibility</p:attrName>
                                        </p:attrNameLst>
                                      </p:cBhvr>
                                      <p:to>
                                        <p:strVal val="visible"/>
                                      </p:to>
                                    </p:set>
                                    <p:anim calcmode="lin" valueType="num">
                                      <p:cBhvr additive="base">
                                        <p:cTn id="4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271145" y="294640"/>
            <a:ext cx="17768570" cy="9719310"/>
          </a:xfrm>
          <a:prstGeom prst="rect">
            <a:avLst/>
          </a:prstGeom>
          <a:solidFill>
            <a:srgbClr val="FFFFFF">
              <a:alpha val="100000"/>
            </a:srgbClr>
          </a:solidFill>
          <a:ln w="12700">
            <a:solidFill>
              <a:srgbClr val="2E75B6">
                <a:alpha val="100000"/>
              </a:srgbClr>
            </a:solidFill>
            <a:prstDash val="solid"/>
          </a:ln>
        </p:spPr>
        <p:txBody>
          <a:bodyPr anchor="ctr"/>
          <a:lstStyle/>
          <a:p>
            <a:pPr marL="0" algn="ctr"/>
          </a:p>
        </p:txBody>
      </p:sp>
      <p:sp>
        <p:nvSpPr>
          <p:cNvPr id="3" name="文本1"/>
          <p:cNvSpPr txBox="1"/>
          <p:nvPr/>
        </p:nvSpPr>
        <p:spPr>
          <a:xfrm>
            <a:off x="1553845" y="1327785"/>
            <a:ext cx="16149320" cy="8406765"/>
          </a:xfrm>
          <a:prstGeom prst="rect">
            <a:avLst/>
          </a:prstGeom>
          <a:noFill/>
        </p:spPr>
        <p:txBody>
          <a:bodyPr anchor="t"/>
          <a:lstStyle/>
          <a:p>
            <a:pPr marL="0" algn="l">
              <a:lnSpc>
                <a:spcPts val="12000"/>
              </a:lnSpc>
              <a:buFont typeface="Arial" panose="020B0604020202020204"/>
              <a:buChar char=" "/>
            </a:pP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律知武终不可胁，</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白</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单于。单于愈益欲降之，乃</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幽</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武置大窖[jiào]中，</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绝不</a:t>
            </a:r>
            <a:r>
              <a:rPr lang="zh-CN" altLang="en-US" sz="4000" b="1" i="0" dirty="0">
                <a:solidFill>
                  <a:schemeClr val="tx1">
                    <a:alpha val="100000"/>
                  </a:schemeClr>
                </a:solidFill>
                <a:latin typeface="方正FW筑紫A老明朝 简 E" panose="02000900000000000000" charset="-122"/>
                <a:ea typeface="方正FW筑紫A老明朝 简 E" panose="02000900000000000000" charset="-122"/>
              </a:rPr>
              <a:t>饮食</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。天</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雨</a:t>
            </a:r>
            <a:r>
              <a:rPr lang="zh-CN" altLang="en-US" sz="4000" b="1" i="0" dirty="0">
                <a:solidFill>
                  <a:srgbClr val="000000">
                    <a:alpha val="100000"/>
                  </a:srgbClr>
                </a:solidFill>
                <a:latin typeface="方正FW筑紫A老明朝 简 E" panose="02000900000000000000" charset="-122"/>
                <a:ea typeface="方正FW筑紫A老明朝 简 E" panose="02000900000000000000" charset="-122"/>
              </a:rPr>
              <a:t>[yù]</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雪，武卧</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啮</a:t>
            </a:r>
            <a:r>
              <a:rPr lang="zh-CN" altLang="en-US" sz="4000" b="1" i="0" dirty="0">
                <a:solidFill>
                  <a:srgbClr val="000000">
                    <a:alpha val="100000"/>
                  </a:srgbClr>
                </a:solidFill>
                <a:latin typeface="方正FW筑紫A老明朝 简 E" panose="02000900000000000000" charset="-122"/>
                <a:ea typeface="方正FW筑紫A老明朝 简 E" panose="02000900000000000000" charset="-122"/>
              </a:rPr>
              <a:t>[niè]</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雪，与旃</a:t>
            </a:r>
            <a:r>
              <a:rPr lang="zh-CN" altLang="en-US" sz="4000" b="1" i="0" dirty="0">
                <a:solidFill>
                  <a:srgbClr val="000000">
                    <a:alpha val="100000"/>
                  </a:srgbClr>
                </a:solidFill>
                <a:latin typeface="方正FW筑紫A老明朝 简 E" panose="02000900000000000000" charset="-122"/>
                <a:ea typeface="方正FW筑紫A老明朝 简 E" panose="02000900000000000000" charset="-122"/>
              </a:rPr>
              <a:t>[zhān]</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毛并咽之，数日不死。匈奴</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以为</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神。乃</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徙</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武北海上无人处，使牧</a:t>
            </a:r>
            <a:r>
              <a:rPr lang="zh-CN" altLang="en-US" sz="4000" i="0" dirty="0">
                <a:solidFill>
                  <a:srgbClr val="C00000">
                    <a:alpha val="100000"/>
                  </a:srgbClr>
                </a:solidFill>
                <a:latin typeface="方正FW筑紫A老明朝 简 E" panose="02000900000000000000" charset="-122"/>
                <a:ea typeface="方正FW筑紫A老明朝 简 E" panose="02000900000000000000" charset="-122"/>
              </a:rPr>
              <a:t>羝[dī]</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000" b="0" i="0" dirty="0">
                <a:solidFill>
                  <a:schemeClr val="tx1">
                    <a:alpha val="100000"/>
                  </a:schemeClr>
                </a:solidFill>
                <a:latin typeface="方正FW筑紫A老明朝 简 E" panose="02000900000000000000" charset="-122"/>
                <a:ea typeface="方正FW筑紫A老明朝 简 E" panose="02000900000000000000" charset="-122"/>
              </a:rPr>
              <a:t>羝</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乳</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乃得归。</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别</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其官属常惠等各置他所。武</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既</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至海上，</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廪[lǐn]食不至</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，掘野鼠</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去[jǔ]草实</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而食之。</a:t>
            </a:r>
            <a:r>
              <a:rPr lang="zh-CN" altLang="en-US" sz="4000" b="1" i="0" dirty="0">
                <a:solidFill>
                  <a:srgbClr val="C00000">
                    <a:alpha val="100000"/>
                  </a:srgbClr>
                </a:solidFill>
                <a:latin typeface="方正FW筑紫A老明朝 简 E" panose="02000900000000000000" charset="-122"/>
                <a:ea typeface="方正FW筑紫A老明朝 简 E" panose="02000900000000000000" charset="-122"/>
              </a:rPr>
              <a:t>杖</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汉节牧羊，卧起操持，节旄</a:t>
            </a:r>
            <a:r>
              <a:rPr lang="zh-CN" altLang="en-US" sz="4000" b="1" i="0" dirty="0">
                <a:solidFill>
                  <a:srgbClr val="000000">
                    <a:alpha val="100000"/>
                  </a:srgbClr>
                </a:solidFill>
                <a:latin typeface="方正FW筑紫A老明朝 简 E" panose="02000900000000000000" charset="-122"/>
                <a:ea typeface="方正FW筑紫A老明朝 简 E" panose="02000900000000000000" charset="-122"/>
              </a:rPr>
              <a:t>[máo]</a:t>
            </a:r>
            <a:r>
              <a:rPr lang="zh-CN" altLang="en-US" sz="4000" b="0" i="0" dirty="0">
                <a:solidFill>
                  <a:srgbClr val="000000">
                    <a:alpha val="100000"/>
                  </a:srgbClr>
                </a:solidFill>
                <a:latin typeface="方正FW筑紫A老明朝 简 E" panose="02000900000000000000" charset="-122"/>
                <a:ea typeface="方正FW筑紫A老明朝 简 E" panose="02000900000000000000" charset="-122"/>
              </a:rPr>
              <a:t>尽落。</a:t>
            </a:r>
            <a:endParaRPr lang="zh-CN" altLang="en-US" sz="40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4" name="组合1"/>
          <p:cNvGrpSpPr/>
          <p:nvPr/>
        </p:nvGrpSpPr>
        <p:grpSpPr>
          <a:xfrm>
            <a:off x="5921570" y="1196254"/>
            <a:ext cx="1562925" cy="844820"/>
            <a:chOff x="0" y="0"/>
            <a:chExt cx="1562925" cy="844820"/>
          </a:xfrm>
        </p:grpSpPr>
        <p:sp>
          <p:nvSpPr>
            <p:cNvPr id="5" name="形状2"/>
            <p:cNvSpPr txBox="1"/>
            <p:nvPr/>
          </p:nvSpPr>
          <p:spPr>
            <a:xfrm>
              <a:off x="0" y="87582"/>
              <a:ext cx="15629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6" name="文本5"/>
            <p:cNvSpPr txBox="1"/>
            <p:nvPr/>
          </p:nvSpPr>
          <p:spPr>
            <a:xfrm>
              <a:off x="33155" y="0"/>
              <a:ext cx="14889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告诉</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7" name="组合2"/>
          <p:cNvGrpSpPr/>
          <p:nvPr/>
        </p:nvGrpSpPr>
        <p:grpSpPr>
          <a:xfrm>
            <a:off x="1926590" y="2797655"/>
            <a:ext cx="2514176" cy="844820"/>
            <a:chOff x="0" y="0"/>
            <a:chExt cx="2514176" cy="844820"/>
          </a:xfrm>
        </p:grpSpPr>
        <p:sp>
          <p:nvSpPr>
            <p:cNvPr id="8" name="形状3"/>
            <p:cNvSpPr txBox="1"/>
            <p:nvPr/>
          </p:nvSpPr>
          <p:spPr>
            <a:xfrm>
              <a:off x="0" y="87582"/>
              <a:ext cx="2514176"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9" name="文本6"/>
            <p:cNvSpPr txBox="1"/>
            <p:nvPr/>
          </p:nvSpPr>
          <p:spPr>
            <a:xfrm>
              <a:off x="33155" y="0"/>
              <a:ext cx="2440245" cy="833342"/>
            </a:xfrm>
            <a:prstGeom prst="rect">
              <a:avLst/>
            </a:prstGeom>
            <a:noFill/>
          </p:spPr>
          <p:txBody>
            <a:bodyPr anchor="ctr"/>
            <a:lstStyle/>
            <a:p>
              <a:pPr marL="0" algn="ctr">
                <a:lnSpc>
                  <a:spcPts val="5000"/>
                </a:lnSpc>
              </a:pPr>
              <a:r>
                <a:rPr lang="zh-CN" altLang="en-US" sz="2800" b="0" i="0" dirty="0">
                  <a:solidFill>
                    <a:srgbClr val="FFFFFF">
                      <a:alpha val="100000"/>
                    </a:srgbClr>
                  </a:solidFill>
                  <a:latin typeface="方正FW筑紫A老明朝 简 E" panose="02000900000000000000" charset="-122"/>
                  <a:ea typeface="方正FW筑紫A老明朝 简 E" panose="02000900000000000000" charset="-122"/>
                </a:rPr>
                <a:t>断绝，不供应</a:t>
              </a:r>
              <a:endParaRPr lang="zh-CN" altLang="en-US" sz="28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0" name="组合3"/>
          <p:cNvGrpSpPr/>
          <p:nvPr/>
        </p:nvGrpSpPr>
        <p:grpSpPr>
          <a:xfrm>
            <a:off x="12411341" y="1179744"/>
            <a:ext cx="1562925" cy="844820"/>
            <a:chOff x="0" y="0"/>
            <a:chExt cx="1562925" cy="844820"/>
          </a:xfrm>
        </p:grpSpPr>
        <p:sp>
          <p:nvSpPr>
            <p:cNvPr id="11" name="形状4"/>
            <p:cNvSpPr txBox="1"/>
            <p:nvPr/>
          </p:nvSpPr>
          <p:spPr>
            <a:xfrm>
              <a:off x="0" y="87582"/>
              <a:ext cx="15629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2" name="文本7"/>
            <p:cNvSpPr txBox="1"/>
            <p:nvPr/>
          </p:nvSpPr>
          <p:spPr>
            <a:xfrm>
              <a:off x="33155" y="0"/>
              <a:ext cx="14889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囚禁</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3" name="组合4"/>
          <p:cNvGrpSpPr/>
          <p:nvPr/>
        </p:nvGrpSpPr>
        <p:grpSpPr>
          <a:xfrm>
            <a:off x="4561840" y="2798016"/>
            <a:ext cx="3093720" cy="844979"/>
            <a:chOff x="0" y="0"/>
            <a:chExt cx="3093720" cy="844979"/>
          </a:xfrm>
        </p:grpSpPr>
        <p:sp>
          <p:nvSpPr>
            <p:cNvPr id="14" name="形状5"/>
            <p:cNvSpPr txBox="1"/>
            <p:nvPr/>
          </p:nvSpPr>
          <p:spPr>
            <a:xfrm>
              <a:off x="0" y="87424"/>
              <a:ext cx="3093720" cy="757555"/>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5" name="文本8"/>
            <p:cNvSpPr txBox="1"/>
            <p:nvPr/>
          </p:nvSpPr>
          <p:spPr>
            <a:xfrm>
              <a:off x="33171" y="0"/>
              <a:ext cx="3019758"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下，名作动</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6" name="组合5"/>
          <p:cNvGrpSpPr/>
          <p:nvPr/>
        </p:nvGrpSpPr>
        <p:grpSpPr>
          <a:xfrm>
            <a:off x="8289818" y="2671290"/>
            <a:ext cx="1047350" cy="844820"/>
            <a:chOff x="0" y="0"/>
            <a:chExt cx="1047350" cy="844820"/>
          </a:xfrm>
        </p:grpSpPr>
        <p:sp>
          <p:nvSpPr>
            <p:cNvPr id="17" name="形状6"/>
            <p:cNvSpPr txBox="1"/>
            <p:nvPr/>
          </p:nvSpPr>
          <p:spPr>
            <a:xfrm>
              <a:off x="0" y="87582"/>
              <a:ext cx="1047350"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8" name="文本9"/>
            <p:cNvSpPr txBox="1"/>
            <p:nvPr/>
          </p:nvSpPr>
          <p:spPr>
            <a:xfrm>
              <a:off x="33155" y="0"/>
              <a:ext cx="973419"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嚼</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9" name="组合6"/>
          <p:cNvGrpSpPr/>
          <p:nvPr/>
        </p:nvGrpSpPr>
        <p:grpSpPr>
          <a:xfrm>
            <a:off x="3751580" y="4113101"/>
            <a:ext cx="3348990" cy="844979"/>
            <a:chOff x="0" y="0"/>
            <a:chExt cx="3348990" cy="844979"/>
          </a:xfrm>
        </p:grpSpPr>
        <p:sp>
          <p:nvSpPr>
            <p:cNvPr id="20" name="形状7"/>
            <p:cNvSpPr txBox="1"/>
            <p:nvPr/>
          </p:nvSpPr>
          <p:spPr>
            <a:xfrm>
              <a:off x="0" y="87424"/>
              <a:ext cx="3348990" cy="757555"/>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1" name="文本10"/>
            <p:cNvSpPr txBox="1"/>
            <p:nvPr/>
          </p:nvSpPr>
          <p:spPr>
            <a:xfrm>
              <a:off x="33171" y="0"/>
              <a:ext cx="3275028"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把…当作</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2" name="组合7"/>
          <p:cNvGrpSpPr/>
          <p:nvPr/>
        </p:nvGrpSpPr>
        <p:grpSpPr>
          <a:xfrm>
            <a:off x="6791523" y="4210418"/>
            <a:ext cx="1539192" cy="844820"/>
            <a:chOff x="0" y="0"/>
            <a:chExt cx="1539192" cy="844820"/>
          </a:xfrm>
        </p:grpSpPr>
        <p:sp>
          <p:nvSpPr>
            <p:cNvPr id="23" name="形状8"/>
            <p:cNvSpPr txBox="1"/>
            <p:nvPr/>
          </p:nvSpPr>
          <p:spPr>
            <a:xfrm>
              <a:off x="0" y="87582"/>
              <a:ext cx="153919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4" name="文本11"/>
            <p:cNvSpPr txBox="1"/>
            <p:nvPr/>
          </p:nvSpPr>
          <p:spPr>
            <a:xfrm>
              <a:off x="33155" y="0"/>
              <a:ext cx="1465261"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流放</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25" name="组合8"/>
          <p:cNvGrpSpPr/>
          <p:nvPr/>
        </p:nvGrpSpPr>
        <p:grpSpPr>
          <a:xfrm>
            <a:off x="12475108" y="4112615"/>
            <a:ext cx="1539192" cy="844820"/>
            <a:chOff x="0" y="0"/>
            <a:chExt cx="1539192" cy="844820"/>
          </a:xfrm>
        </p:grpSpPr>
        <p:sp>
          <p:nvSpPr>
            <p:cNvPr id="26" name="形状9"/>
            <p:cNvSpPr txBox="1"/>
            <p:nvPr/>
          </p:nvSpPr>
          <p:spPr>
            <a:xfrm>
              <a:off x="0" y="87582"/>
              <a:ext cx="153919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7" name="文本12"/>
            <p:cNvSpPr txBox="1"/>
            <p:nvPr/>
          </p:nvSpPr>
          <p:spPr>
            <a:xfrm>
              <a:off x="33155" y="0"/>
              <a:ext cx="146526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公羊</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8" name="组合9"/>
          <p:cNvGrpSpPr/>
          <p:nvPr/>
        </p:nvGrpSpPr>
        <p:grpSpPr>
          <a:xfrm>
            <a:off x="14014706" y="4188180"/>
            <a:ext cx="3332750" cy="844820"/>
            <a:chOff x="0" y="0"/>
            <a:chExt cx="3332750" cy="844820"/>
          </a:xfrm>
        </p:grpSpPr>
        <p:sp>
          <p:nvSpPr>
            <p:cNvPr id="29" name="形状10"/>
            <p:cNvSpPr txBox="1"/>
            <p:nvPr/>
          </p:nvSpPr>
          <p:spPr>
            <a:xfrm>
              <a:off x="0" y="87582"/>
              <a:ext cx="3332750"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0" name="文本13"/>
            <p:cNvSpPr txBox="1"/>
            <p:nvPr/>
          </p:nvSpPr>
          <p:spPr>
            <a:xfrm>
              <a:off x="33155" y="0"/>
              <a:ext cx="3258819"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名作动 生子</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1" name="组合10"/>
          <p:cNvGrpSpPr/>
          <p:nvPr/>
        </p:nvGrpSpPr>
        <p:grpSpPr>
          <a:xfrm>
            <a:off x="1282295" y="5752821"/>
            <a:ext cx="1539192" cy="844820"/>
            <a:chOff x="0" y="0"/>
            <a:chExt cx="1539192" cy="844820"/>
          </a:xfrm>
        </p:grpSpPr>
        <p:sp>
          <p:nvSpPr>
            <p:cNvPr id="32" name="形状11"/>
            <p:cNvSpPr txBox="1"/>
            <p:nvPr/>
          </p:nvSpPr>
          <p:spPr>
            <a:xfrm>
              <a:off x="0" y="87582"/>
              <a:ext cx="153919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3" name="文本14"/>
            <p:cNvSpPr txBox="1"/>
            <p:nvPr/>
          </p:nvSpPr>
          <p:spPr>
            <a:xfrm>
              <a:off x="33155" y="0"/>
              <a:ext cx="146526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分开</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4" name="组合11"/>
          <p:cNvGrpSpPr/>
          <p:nvPr/>
        </p:nvGrpSpPr>
        <p:grpSpPr>
          <a:xfrm>
            <a:off x="7936461" y="5820131"/>
            <a:ext cx="1539192" cy="844820"/>
            <a:chOff x="0" y="0"/>
            <a:chExt cx="1539192" cy="844820"/>
          </a:xfrm>
        </p:grpSpPr>
        <p:sp>
          <p:nvSpPr>
            <p:cNvPr id="35" name="形状12"/>
            <p:cNvSpPr txBox="1"/>
            <p:nvPr/>
          </p:nvSpPr>
          <p:spPr>
            <a:xfrm>
              <a:off x="0" y="87582"/>
              <a:ext cx="153919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6" name="文本15"/>
            <p:cNvSpPr txBox="1"/>
            <p:nvPr/>
          </p:nvSpPr>
          <p:spPr>
            <a:xfrm>
              <a:off x="33155" y="0"/>
              <a:ext cx="146526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之后</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7" name="组合12"/>
          <p:cNvGrpSpPr/>
          <p:nvPr/>
        </p:nvGrpSpPr>
        <p:grpSpPr>
          <a:xfrm>
            <a:off x="9675824" y="5820389"/>
            <a:ext cx="5262221" cy="844820"/>
            <a:chOff x="0" y="0"/>
            <a:chExt cx="5262221" cy="844820"/>
          </a:xfrm>
        </p:grpSpPr>
        <p:sp>
          <p:nvSpPr>
            <p:cNvPr id="38" name="形状13"/>
            <p:cNvSpPr txBox="1"/>
            <p:nvPr/>
          </p:nvSpPr>
          <p:spPr>
            <a:xfrm>
              <a:off x="0" y="87582"/>
              <a:ext cx="5262221"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9" name="文本16"/>
            <p:cNvSpPr txBox="1"/>
            <p:nvPr/>
          </p:nvSpPr>
          <p:spPr>
            <a:xfrm>
              <a:off x="33155" y="0"/>
              <a:ext cx="5188290"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官府发给的粮食不来</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0" name="组合13"/>
          <p:cNvGrpSpPr/>
          <p:nvPr/>
        </p:nvGrpSpPr>
        <p:grpSpPr>
          <a:xfrm>
            <a:off x="15039975" y="5820616"/>
            <a:ext cx="3234690" cy="844979"/>
            <a:chOff x="0" y="0"/>
            <a:chExt cx="3234690" cy="844979"/>
          </a:xfrm>
        </p:grpSpPr>
        <p:sp>
          <p:nvSpPr>
            <p:cNvPr id="41" name="形状14"/>
            <p:cNvSpPr txBox="1"/>
            <p:nvPr/>
          </p:nvSpPr>
          <p:spPr>
            <a:xfrm>
              <a:off x="0" y="87424"/>
              <a:ext cx="3234690" cy="757555"/>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2" name="文本17"/>
            <p:cNvSpPr txBox="1"/>
            <p:nvPr/>
          </p:nvSpPr>
          <p:spPr>
            <a:xfrm>
              <a:off x="33171" y="0"/>
              <a:ext cx="3160728"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通弆，收藏</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43" name="组合14"/>
          <p:cNvGrpSpPr/>
          <p:nvPr/>
        </p:nvGrpSpPr>
        <p:grpSpPr>
          <a:xfrm>
            <a:off x="1282334" y="7185004"/>
            <a:ext cx="2698322" cy="844820"/>
            <a:chOff x="0" y="0"/>
            <a:chExt cx="2698322" cy="844820"/>
          </a:xfrm>
        </p:grpSpPr>
        <p:sp>
          <p:nvSpPr>
            <p:cNvPr id="44" name="形状15"/>
            <p:cNvSpPr txBox="1"/>
            <p:nvPr/>
          </p:nvSpPr>
          <p:spPr>
            <a:xfrm>
              <a:off x="0" y="87582"/>
              <a:ext cx="269832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5" name="文本18"/>
            <p:cNvSpPr txBox="1"/>
            <p:nvPr/>
          </p:nvSpPr>
          <p:spPr>
            <a:xfrm>
              <a:off x="33155" y="0"/>
              <a:ext cx="262439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野生果实</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
        <p:nvSpPr>
          <p:cNvPr id="46" name="文本2"/>
          <p:cNvSpPr txBox="1"/>
          <p:nvPr/>
        </p:nvSpPr>
        <p:spPr>
          <a:xfrm>
            <a:off x="-95250" y="-1270"/>
            <a:ext cx="18478500" cy="1270635"/>
          </a:xfrm>
          <a:prstGeom prst="rect">
            <a:avLst/>
          </a:prstGeom>
          <a:noFill/>
        </p:spPr>
        <p:txBody>
          <a:bodyPr anchor="b"/>
          <a:lstStyle/>
          <a:p>
            <a:pPr marL="0" algn="ctr">
              <a:lnSpc>
                <a:spcPts val="4700"/>
              </a:lnSpc>
            </a:pPr>
            <a:r>
              <a:rPr lang="zh-CN" altLang="en-US" sz="4400" b="0" i="0" dirty="0">
                <a:solidFill>
                  <a:srgbClr val="000000">
                    <a:alpha val="100000"/>
                  </a:srgbClr>
                </a:solidFill>
                <a:latin typeface="汉仪雪君体简" panose="02010600000101010101" charset="-122"/>
                <a:ea typeface="汉仪雪君体简" panose="02010600000101010101" charset="-122"/>
              </a:rPr>
              <a:t>第六段：北海牧羊</a:t>
            </a:r>
            <a:endParaRPr lang="zh-CN" altLang="en-US" sz="4400" b="0" i="0" dirty="0">
              <a:solidFill>
                <a:srgbClr val="000000">
                  <a:alpha val="100000"/>
                </a:srgbClr>
              </a:solidFill>
              <a:latin typeface="汉仪雪君体简" panose="02010600000101010101" charset="-122"/>
              <a:ea typeface="汉仪雪君体简" panose="02010600000101010101" charset="-122"/>
            </a:endParaRPr>
          </a:p>
        </p:txBody>
      </p:sp>
      <p:grpSp>
        <p:nvGrpSpPr>
          <p:cNvPr id="47" name="组合15"/>
          <p:cNvGrpSpPr/>
          <p:nvPr/>
        </p:nvGrpSpPr>
        <p:grpSpPr>
          <a:xfrm>
            <a:off x="4561411" y="7184939"/>
            <a:ext cx="1017132" cy="844820"/>
            <a:chOff x="0" y="0"/>
            <a:chExt cx="1017132" cy="844820"/>
          </a:xfrm>
        </p:grpSpPr>
        <p:sp>
          <p:nvSpPr>
            <p:cNvPr id="48" name="形状16"/>
            <p:cNvSpPr txBox="1"/>
            <p:nvPr/>
          </p:nvSpPr>
          <p:spPr>
            <a:xfrm>
              <a:off x="0" y="87582"/>
              <a:ext cx="101713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9" name="文本19"/>
            <p:cNvSpPr txBox="1"/>
            <p:nvPr/>
          </p:nvSpPr>
          <p:spPr>
            <a:xfrm>
              <a:off x="33155" y="0"/>
              <a:ext cx="94320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拄</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500" fill="hold"/>
                                        <p:tgtEl>
                                          <p:spTgt spid="10"/>
                                        </p:tgtEl>
                                        <p:attrNameLst>
                                          <p:attrName>ppt_x</p:attrName>
                                        </p:attrNameLst>
                                      </p:cBhvr>
                                      <p:tavLst>
                                        <p:tav tm="0">
                                          <p:val>
                                            <p:strVal val="#ppt_x"/>
                                          </p:val>
                                        </p:tav>
                                        <p:tav tm="100000">
                                          <p:val>
                                            <p:strVal val="#ppt_x"/>
                                          </p:val>
                                        </p:tav>
                                      </p:tavLst>
                                    </p:anim>
                                    <p:anim calcmode="lin" valueType="num">
                                      <p:cBhvr>
                                        <p:cTn id="16"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500" fill="hold"/>
                                        <p:tgtEl>
                                          <p:spTgt spid="7"/>
                                        </p:tgtEl>
                                        <p:attrNameLst>
                                          <p:attrName>ppt_x</p:attrName>
                                        </p:attrNameLst>
                                      </p:cBhvr>
                                      <p:tavLst>
                                        <p:tav tm="0">
                                          <p:val>
                                            <p:strVal val="#ppt_x"/>
                                          </p:val>
                                        </p:tav>
                                        <p:tav tm="100000">
                                          <p:val>
                                            <p:strVal val="#ppt_x"/>
                                          </p:val>
                                        </p:tav>
                                      </p:tavLst>
                                    </p:anim>
                                    <p:anim calcmode="lin" valueType="num">
                                      <p:cBhvr>
                                        <p:cTn id="23"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500" fill="hold"/>
                                        <p:tgtEl>
                                          <p:spTgt spid="13"/>
                                        </p:tgtEl>
                                        <p:attrNameLst>
                                          <p:attrName>ppt_x</p:attrName>
                                        </p:attrNameLst>
                                      </p:cBhvr>
                                      <p:tavLst>
                                        <p:tav tm="0">
                                          <p:val>
                                            <p:strVal val="#ppt_x"/>
                                          </p:val>
                                        </p:tav>
                                        <p:tav tm="100000">
                                          <p:val>
                                            <p:strVal val="#ppt_x"/>
                                          </p:val>
                                        </p:tav>
                                      </p:tavLst>
                                    </p:anim>
                                    <p:anim calcmode="lin" valueType="num">
                                      <p:cBhvr>
                                        <p:cTn id="30"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500" fill="hold"/>
                                        <p:tgtEl>
                                          <p:spTgt spid="16"/>
                                        </p:tgtEl>
                                        <p:attrNameLst>
                                          <p:attrName>ppt_x</p:attrName>
                                        </p:attrNameLst>
                                      </p:cBhvr>
                                      <p:tavLst>
                                        <p:tav tm="0">
                                          <p:val>
                                            <p:strVal val="#ppt_x"/>
                                          </p:val>
                                        </p:tav>
                                        <p:tav tm="100000">
                                          <p:val>
                                            <p:strVal val="#ppt_x"/>
                                          </p:val>
                                        </p:tav>
                                      </p:tavLst>
                                    </p:anim>
                                    <p:anim calcmode="lin" valueType="num">
                                      <p:cBhvr>
                                        <p:cTn id="37"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500" fill="hold"/>
                                        <p:tgtEl>
                                          <p:spTgt spid="19"/>
                                        </p:tgtEl>
                                        <p:attrNameLst>
                                          <p:attrName>ppt_x</p:attrName>
                                        </p:attrNameLst>
                                      </p:cBhvr>
                                      <p:tavLst>
                                        <p:tav tm="0">
                                          <p:val>
                                            <p:strVal val="#ppt_x"/>
                                          </p:val>
                                        </p:tav>
                                        <p:tav tm="100000">
                                          <p:val>
                                            <p:strVal val="#ppt_x"/>
                                          </p:val>
                                        </p:tav>
                                      </p:tavLst>
                                    </p:anim>
                                    <p:anim calcmode="lin" valueType="num">
                                      <p:cBhvr>
                                        <p:cTn id="44"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1000"/>
                                        <p:tgtEl>
                                          <p:spTgt spid="22"/>
                                        </p:tgtEl>
                                      </p:cBhvr>
                                    </p:animEffect>
                                    <p:anim calcmode="lin" valueType="num">
                                      <p:cBhvr>
                                        <p:cTn id="50" dur="500" fill="hold"/>
                                        <p:tgtEl>
                                          <p:spTgt spid="22"/>
                                        </p:tgtEl>
                                        <p:attrNameLst>
                                          <p:attrName>ppt_x</p:attrName>
                                        </p:attrNameLst>
                                      </p:cBhvr>
                                      <p:tavLst>
                                        <p:tav tm="0">
                                          <p:val>
                                            <p:strVal val="#ppt_x"/>
                                          </p:val>
                                        </p:tav>
                                        <p:tav tm="100000">
                                          <p:val>
                                            <p:strVal val="#ppt_x"/>
                                          </p:val>
                                        </p:tav>
                                      </p:tavLst>
                                    </p:anim>
                                    <p:anim calcmode="lin" valueType="num">
                                      <p:cBhvr>
                                        <p:cTn id="51"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1000"/>
                                        <p:tgtEl>
                                          <p:spTgt spid="25"/>
                                        </p:tgtEl>
                                      </p:cBhvr>
                                    </p:animEffect>
                                    <p:anim calcmode="lin" valueType="num">
                                      <p:cBhvr>
                                        <p:cTn id="57" dur="500" fill="hold"/>
                                        <p:tgtEl>
                                          <p:spTgt spid="25"/>
                                        </p:tgtEl>
                                        <p:attrNameLst>
                                          <p:attrName>ppt_x</p:attrName>
                                        </p:attrNameLst>
                                      </p:cBhvr>
                                      <p:tavLst>
                                        <p:tav tm="0">
                                          <p:val>
                                            <p:strVal val="#ppt_x"/>
                                          </p:val>
                                        </p:tav>
                                        <p:tav tm="100000">
                                          <p:val>
                                            <p:strVal val="#ppt_x"/>
                                          </p:val>
                                        </p:tav>
                                      </p:tavLst>
                                    </p:anim>
                                    <p:anim calcmode="lin" valueType="num">
                                      <p:cBhvr>
                                        <p:cTn id="58"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1000"/>
                                        <p:tgtEl>
                                          <p:spTgt spid="28"/>
                                        </p:tgtEl>
                                      </p:cBhvr>
                                    </p:animEffect>
                                    <p:anim calcmode="lin" valueType="num">
                                      <p:cBhvr>
                                        <p:cTn id="64" dur="500" fill="hold"/>
                                        <p:tgtEl>
                                          <p:spTgt spid="28"/>
                                        </p:tgtEl>
                                        <p:attrNameLst>
                                          <p:attrName>ppt_x</p:attrName>
                                        </p:attrNameLst>
                                      </p:cBhvr>
                                      <p:tavLst>
                                        <p:tav tm="0">
                                          <p:val>
                                            <p:strVal val="#ppt_x"/>
                                          </p:val>
                                        </p:tav>
                                        <p:tav tm="100000">
                                          <p:val>
                                            <p:strVal val="#ppt_x"/>
                                          </p:val>
                                        </p:tav>
                                      </p:tavLst>
                                    </p:anim>
                                    <p:anim calcmode="lin" valueType="num">
                                      <p:cBhvr>
                                        <p:cTn id="65"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fade">
                                      <p:cBhvr>
                                        <p:cTn id="70" dur="1000"/>
                                        <p:tgtEl>
                                          <p:spTgt spid="31"/>
                                        </p:tgtEl>
                                      </p:cBhvr>
                                    </p:animEffect>
                                    <p:anim calcmode="lin" valueType="num">
                                      <p:cBhvr>
                                        <p:cTn id="71" dur="500" fill="hold"/>
                                        <p:tgtEl>
                                          <p:spTgt spid="31"/>
                                        </p:tgtEl>
                                        <p:attrNameLst>
                                          <p:attrName>ppt_x</p:attrName>
                                        </p:attrNameLst>
                                      </p:cBhvr>
                                      <p:tavLst>
                                        <p:tav tm="0">
                                          <p:val>
                                            <p:strVal val="#ppt_x"/>
                                          </p:val>
                                        </p:tav>
                                        <p:tav tm="100000">
                                          <p:val>
                                            <p:strVal val="#ppt_x"/>
                                          </p:val>
                                        </p:tav>
                                      </p:tavLst>
                                    </p:anim>
                                    <p:anim calcmode="lin" valueType="num">
                                      <p:cBhvr>
                                        <p:cTn id="72"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fade">
                                      <p:cBhvr>
                                        <p:cTn id="77" dur="1000"/>
                                        <p:tgtEl>
                                          <p:spTgt spid="34"/>
                                        </p:tgtEl>
                                      </p:cBhvr>
                                    </p:animEffect>
                                    <p:anim calcmode="lin" valueType="num">
                                      <p:cBhvr>
                                        <p:cTn id="78" dur="500" fill="hold"/>
                                        <p:tgtEl>
                                          <p:spTgt spid="34"/>
                                        </p:tgtEl>
                                        <p:attrNameLst>
                                          <p:attrName>ppt_x</p:attrName>
                                        </p:attrNameLst>
                                      </p:cBhvr>
                                      <p:tavLst>
                                        <p:tav tm="0">
                                          <p:val>
                                            <p:strVal val="#ppt_x"/>
                                          </p:val>
                                        </p:tav>
                                        <p:tav tm="100000">
                                          <p:val>
                                            <p:strVal val="#ppt_x"/>
                                          </p:val>
                                        </p:tav>
                                      </p:tavLst>
                                    </p:anim>
                                    <p:anim calcmode="lin" valueType="num">
                                      <p:cBhvr>
                                        <p:cTn id="79"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7"/>
                                        </p:tgtEl>
                                        <p:attrNameLst>
                                          <p:attrName>style.visibility</p:attrName>
                                        </p:attrNameLst>
                                      </p:cBhvr>
                                      <p:to>
                                        <p:strVal val="visible"/>
                                      </p:to>
                                    </p:set>
                                    <p:animEffect transition="in" filter="fade">
                                      <p:cBhvr>
                                        <p:cTn id="84" dur="1000"/>
                                        <p:tgtEl>
                                          <p:spTgt spid="37"/>
                                        </p:tgtEl>
                                      </p:cBhvr>
                                    </p:animEffect>
                                    <p:anim calcmode="lin" valueType="num">
                                      <p:cBhvr>
                                        <p:cTn id="85" dur="500" fill="hold"/>
                                        <p:tgtEl>
                                          <p:spTgt spid="37"/>
                                        </p:tgtEl>
                                        <p:attrNameLst>
                                          <p:attrName>ppt_x</p:attrName>
                                        </p:attrNameLst>
                                      </p:cBhvr>
                                      <p:tavLst>
                                        <p:tav tm="0">
                                          <p:val>
                                            <p:strVal val="#ppt_x"/>
                                          </p:val>
                                        </p:tav>
                                        <p:tav tm="100000">
                                          <p:val>
                                            <p:strVal val="#ppt_x"/>
                                          </p:val>
                                        </p:tav>
                                      </p:tavLst>
                                    </p:anim>
                                    <p:anim calcmode="lin" valueType="num">
                                      <p:cBhvr>
                                        <p:cTn id="86" dur="5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1000"/>
                                        <p:tgtEl>
                                          <p:spTgt spid="40"/>
                                        </p:tgtEl>
                                      </p:cBhvr>
                                    </p:animEffect>
                                    <p:anim calcmode="lin" valueType="num">
                                      <p:cBhvr>
                                        <p:cTn id="92" dur="500" fill="hold"/>
                                        <p:tgtEl>
                                          <p:spTgt spid="40"/>
                                        </p:tgtEl>
                                        <p:attrNameLst>
                                          <p:attrName>ppt_x</p:attrName>
                                        </p:attrNameLst>
                                      </p:cBhvr>
                                      <p:tavLst>
                                        <p:tav tm="0">
                                          <p:val>
                                            <p:strVal val="#ppt_x"/>
                                          </p:val>
                                        </p:tav>
                                        <p:tav tm="100000">
                                          <p:val>
                                            <p:strVal val="#ppt_x"/>
                                          </p:val>
                                        </p:tav>
                                      </p:tavLst>
                                    </p:anim>
                                    <p:anim calcmode="lin" valueType="num">
                                      <p:cBhvr>
                                        <p:cTn id="93" dur="5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3"/>
                                        </p:tgtEl>
                                        <p:attrNameLst>
                                          <p:attrName>style.visibility</p:attrName>
                                        </p:attrNameLst>
                                      </p:cBhvr>
                                      <p:to>
                                        <p:strVal val="visible"/>
                                      </p:to>
                                    </p:set>
                                    <p:animEffect transition="in" filter="fade">
                                      <p:cBhvr>
                                        <p:cTn id="98" dur="1000"/>
                                        <p:tgtEl>
                                          <p:spTgt spid="43"/>
                                        </p:tgtEl>
                                      </p:cBhvr>
                                    </p:animEffect>
                                    <p:anim calcmode="lin" valueType="num">
                                      <p:cBhvr>
                                        <p:cTn id="99" dur="500" fill="hold"/>
                                        <p:tgtEl>
                                          <p:spTgt spid="43"/>
                                        </p:tgtEl>
                                        <p:attrNameLst>
                                          <p:attrName>ppt_x</p:attrName>
                                        </p:attrNameLst>
                                      </p:cBhvr>
                                      <p:tavLst>
                                        <p:tav tm="0">
                                          <p:val>
                                            <p:strVal val="#ppt_x"/>
                                          </p:val>
                                        </p:tav>
                                        <p:tav tm="100000">
                                          <p:val>
                                            <p:strVal val="#ppt_x"/>
                                          </p:val>
                                        </p:tav>
                                      </p:tavLst>
                                    </p:anim>
                                    <p:anim calcmode="lin" valueType="num">
                                      <p:cBhvr>
                                        <p:cTn id="100" dur="5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7"/>
                                        </p:tgtEl>
                                        <p:attrNameLst>
                                          <p:attrName>style.visibility</p:attrName>
                                        </p:attrNameLst>
                                      </p:cBhvr>
                                      <p:to>
                                        <p:strVal val="visible"/>
                                      </p:to>
                                    </p:set>
                                    <p:animEffect transition="in" filter="fade">
                                      <p:cBhvr>
                                        <p:cTn id="105" dur="1000"/>
                                        <p:tgtEl>
                                          <p:spTgt spid="47"/>
                                        </p:tgtEl>
                                      </p:cBhvr>
                                    </p:animEffect>
                                    <p:anim calcmode="lin" valueType="num">
                                      <p:cBhvr>
                                        <p:cTn id="106" dur="500" fill="hold"/>
                                        <p:tgtEl>
                                          <p:spTgt spid="47"/>
                                        </p:tgtEl>
                                        <p:attrNameLst>
                                          <p:attrName>ppt_x</p:attrName>
                                        </p:attrNameLst>
                                      </p:cBhvr>
                                      <p:tavLst>
                                        <p:tav tm="0">
                                          <p:val>
                                            <p:strVal val="#ppt_x"/>
                                          </p:val>
                                        </p:tav>
                                        <p:tav tm="100000">
                                          <p:val>
                                            <p:strVal val="#ppt_x"/>
                                          </p:val>
                                        </p:tav>
                                      </p:tavLst>
                                    </p:anim>
                                    <p:anim calcmode="lin" valueType="num">
                                      <p:cBhvr>
                                        <p:cTn id="107" dur="5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10" grpId="0" bldLvl="0" animBg="1"/>
      <p:bldP spid="7" grpId="0" bldLvl="0" animBg="1"/>
      <p:bldP spid="13" grpId="0" bldLvl="0" animBg="1"/>
      <p:bldP spid="16" grpId="0" bldLvl="0" animBg="1"/>
      <p:bldP spid="19" grpId="0" bldLvl="0" animBg="1"/>
      <p:bldP spid="22" grpId="0" bldLvl="0" animBg="1"/>
      <p:bldP spid="25" grpId="0" bldLvl="0" animBg="1"/>
      <p:bldP spid="28" grpId="0" bldLvl="0" animBg="1"/>
      <p:bldP spid="31" grpId="0" bldLvl="0" animBg="1"/>
      <p:bldP spid="34" grpId="0" bldLvl="0" animBg="1"/>
      <p:bldP spid="37" grpId="0" bldLvl="0" animBg="1"/>
      <p:bldP spid="40" grpId="0" bldLvl="0" animBg="1"/>
      <p:bldP spid="43" grpId="0" bldLvl="0" animBg="1"/>
      <p:bldP spid="47"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271145" y="294640"/>
            <a:ext cx="17768570" cy="9719310"/>
          </a:xfrm>
          <a:prstGeom prst="rect">
            <a:avLst/>
          </a:prstGeom>
          <a:solidFill>
            <a:srgbClr val="FFFFFF">
              <a:alpha val="100000"/>
            </a:srgbClr>
          </a:solidFill>
          <a:ln w="12700">
            <a:solidFill>
              <a:srgbClr val="2E75B6">
                <a:alpha val="100000"/>
              </a:srgbClr>
            </a:solidFill>
            <a:prstDash val="solid"/>
          </a:ln>
        </p:spPr>
        <p:txBody>
          <a:bodyPr anchor="ctr"/>
          <a:lstStyle/>
          <a:p>
            <a:pPr marL="0" algn="ctr"/>
          </a:p>
        </p:txBody>
      </p:sp>
      <p:sp>
        <p:nvSpPr>
          <p:cNvPr id="3" name="文本1"/>
          <p:cNvSpPr txBox="1"/>
          <p:nvPr/>
        </p:nvSpPr>
        <p:spPr>
          <a:xfrm>
            <a:off x="-4445" y="215265"/>
            <a:ext cx="18479770" cy="1268095"/>
          </a:xfrm>
          <a:prstGeom prst="rect">
            <a:avLst/>
          </a:prstGeom>
          <a:noFill/>
        </p:spPr>
        <p:txBody>
          <a:bodyPr anchor="t"/>
          <a:lstStyle/>
          <a:p>
            <a:pPr marL="0" algn="ctr">
              <a:lnSpc>
                <a:spcPts val="7200"/>
              </a:lnSpc>
            </a:pPr>
            <a:r>
              <a:rPr lang="zh-CN" altLang="en-US" sz="6000" b="0" i="0" dirty="0">
                <a:solidFill>
                  <a:srgbClr val="000000">
                    <a:alpha val="100000"/>
                  </a:srgbClr>
                </a:solidFill>
                <a:latin typeface="汉仪雪君体简" panose="02010600000101010101" charset="-122"/>
                <a:ea typeface="汉仪雪君体简" panose="02010600000101010101" charset="-122"/>
              </a:rPr>
              <a:t>第六段：北海牧羊</a:t>
            </a:r>
            <a:endParaRPr lang="zh-CN" altLang="en-US" sz="6000" b="0"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1553528" y="1327529"/>
            <a:ext cx="15363825" cy="8406765"/>
          </a:xfrm>
          <a:prstGeom prst="rect">
            <a:avLst/>
          </a:prstGeom>
          <a:noFill/>
        </p:spPr>
        <p:txBody>
          <a:bodyPr anchor="t"/>
          <a:lstStyle/>
          <a:p>
            <a:pPr marL="0" algn="l">
              <a:lnSpc>
                <a:spcPts val="12600"/>
              </a:lnSpc>
            </a:pP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积</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五六年，单于弟於靬</a:t>
            </a:r>
            <a:r>
              <a:rPr lang="zh-CN" altLang="en-US" sz="4200" b="1" i="0" dirty="0">
                <a:solidFill>
                  <a:srgbClr val="000000">
                    <a:alpha val="100000"/>
                  </a:srgbClr>
                </a:solidFill>
                <a:latin typeface="方正FW筑紫A老明朝 简 E" panose="02000900000000000000" charset="-122"/>
                <a:ea typeface="方正FW筑紫A老明朝 简 E" panose="02000900000000000000" charset="-122"/>
              </a:rPr>
              <a:t>[wū jiān]</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王</a:t>
            </a:r>
            <a:r>
              <a:rPr lang="zh-CN" altLang="en-US" sz="4200" b="1" i="0" u="sng" dirty="0">
                <a:solidFill>
                  <a:srgbClr val="C00000">
                    <a:alpha val="100000"/>
                  </a:srgbClr>
                </a:solidFill>
                <a:latin typeface="方正FW筑紫A老明朝 简 E" panose="02000900000000000000" charset="-122"/>
                <a:ea typeface="方正FW筑紫A老明朝 简 E" panose="02000900000000000000" charset="-122"/>
              </a:rPr>
              <a:t>弋[yì]射</a:t>
            </a:r>
            <a:r>
              <a:rPr lang="zh-CN" altLang="en-US" sz="4200" b="0" i="0" u="sng" dirty="0">
                <a:solidFill>
                  <a:srgbClr val="000000">
                    <a:alpha val="100000"/>
                  </a:srgbClr>
                </a:solidFill>
                <a:latin typeface="方正FW筑紫A老明朝 简 E" panose="02000900000000000000" charset="-122"/>
                <a:ea typeface="方正FW筑紫A老明朝 简 E" panose="02000900000000000000" charset="-122"/>
              </a:rPr>
              <a:t>海上</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。武能</a:t>
            </a:r>
            <a:r>
              <a:rPr lang="zh-CN" altLang="en-US" sz="4200" b="1" i="0" dirty="0">
                <a:solidFill>
                  <a:srgbClr val="C00000">
                    <a:alpha val="100000"/>
                  </a:srgbClr>
                </a:solidFill>
                <a:highlight>
                  <a:srgbClr val="0000FF"/>
                </a:highlight>
                <a:latin typeface="方正FW筑紫A老明朝 简 E" panose="02000900000000000000" charset="-122"/>
                <a:ea typeface="方正FW筑紫A老明朝 简 E" panose="02000900000000000000" charset="-122"/>
              </a:rPr>
              <a:t>网</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纺缴[zhuó]</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檠[qíng]</a:t>
            </a:r>
            <a:r>
              <a:rPr lang="zh-CN" altLang="en-US" sz="4200" b="1" i="0" dirty="0">
                <a:solidFill>
                  <a:srgbClr val="000000">
                    <a:alpha val="100000"/>
                  </a:srgbClr>
                </a:solidFill>
                <a:latin typeface="方正FW筑紫A老明朝 简 E" panose="02000900000000000000" charset="-122"/>
                <a:ea typeface="方正FW筑紫A老明朝 简 E" panose="02000900000000000000" charset="-122"/>
              </a:rPr>
              <a:t>弓</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弩，於靬王爱之，</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给</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其衣食。三</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岁</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余，王病，赐武马畜、</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服匿</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、穹庐。王死后，人众徙去。其冬，</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丁令[líng]</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盗武牛羊，武复</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穷厄</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endParaRPr lang="zh-CN" altLang="en-US" sz="42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nvGrpSpPr>
        <p:grpSpPr>
          <a:xfrm>
            <a:off x="1329043" y="1174616"/>
            <a:ext cx="1462982" cy="833390"/>
            <a:chOff x="294640" y="-24813"/>
            <a:chExt cx="1462982" cy="833390"/>
          </a:xfrm>
        </p:grpSpPr>
        <p:sp>
          <p:nvSpPr>
            <p:cNvPr id="6" name="形状2"/>
            <p:cNvSpPr txBox="1"/>
            <p:nvPr/>
          </p:nvSpPr>
          <p:spPr>
            <a:xfrm>
              <a:off x="294640" y="-24813"/>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7" name="文本3"/>
            <p:cNvSpPr txBox="1"/>
            <p:nvPr/>
          </p:nvSpPr>
          <p:spPr>
            <a:xfrm>
              <a:off x="294775" y="-24765"/>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过了</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8" name="组合2"/>
          <p:cNvGrpSpPr/>
          <p:nvPr/>
        </p:nvGrpSpPr>
        <p:grpSpPr>
          <a:xfrm>
            <a:off x="9988609" y="1174620"/>
            <a:ext cx="1462982" cy="844820"/>
            <a:chOff x="0" y="0"/>
            <a:chExt cx="1462982" cy="844820"/>
          </a:xfrm>
        </p:grpSpPr>
        <p:sp>
          <p:nvSpPr>
            <p:cNvPr id="9" name="形状3"/>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0" name="文本4"/>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射猎</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1" name="组合3"/>
          <p:cNvGrpSpPr/>
          <p:nvPr/>
        </p:nvGrpSpPr>
        <p:grpSpPr>
          <a:xfrm>
            <a:off x="14490940" y="1267330"/>
            <a:ext cx="1462982" cy="844820"/>
            <a:chOff x="0" y="0"/>
            <a:chExt cx="1462982" cy="844820"/>
          </a:xfrm>
        </p:grpSpPr>
        <p:sp>
          <p:nvSpPr>
            <p:cNvPr id="12" name="形状4"/>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5"/>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结网</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12676505" y="2496147"/>
            <a:ext cx="5620388" cy="1476178"/>
            <a:chOff x="0" y="0"/>
            <a:chExt cx="5620388" cy="1476178"/>
          </a:xfrm>
        </p:grpSpPr>
        <p:sp>
          <p:nvSpPr>
            <p:cNvPr id="15" name="形状5"/>
            <p:cNvSpPr txBox="1"/>
            <p:nvPr/>
          </p:nvSpPr>
          <p:spPr>
            <a:xfrm>
              <a:off x="0" y="356911"/>
              <a:ext cx="5620388" cy="757552"/>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6" name="文本6"/>
            <p:cNvSpPr txBox="1"/>
            <p:nvPr/>
          </p:nvSpPr>
          <p:spPr>
            <a:xfrm>
              <a:off x="8306" y="0"/>
              <a:ext cx="5538210" cy="1476178"/>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纺制系在箭尾的丝绳</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7" name="组合5"/>
          <p:cNvGrpSpPr/>
          <p:nvPr/>
        </p:nvGrpSpPr>
        <p:grpSpPr>
          <a:xfrm>
            <a:off x="3509651" y="2814875"/>
            <a:ext cx="2797242" cy="844820"/>
            <a:chOff x="0" y="0"/>
            <a:chExt cx="2797242" cy="844820"/>
          </a:xfrm>
        </p:grpSpPr>
        <p:sp>
          <p:nvSpPr>
            <p:cNvPr id="18" name="形状6"/>
            <p:cNvSpPr txBox="1"/>
            <p:nvPr/>
          </p:nvSpPr>
          <p:spPr>
            <a:xfrm>
              <a:off x="0" y="87582"/>
              <a:ext cx="279724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9" name="文本7"/>
            <p:cNvSpPr txBox="1"/>
            <p:nvPr/>
          </p:nvSpPr>
          <p:spPr>
            <a:xfrm>
              <a:off x="33155" y="0"/>
              <a:ext cx="2723311"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用檠矫正</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20" name="组合6"/>
          <p:cNvGrpSpPr/>
          <p:nvPr/>
        </p:nvGrpSpPr>
        <p:grpSpPr>
          <a:xfrm>
            <a:off x="10482840" y="2803287"/>
            <a:ext cx="1462982" cy="844820"/>
            <a:chOff x="0" y="0"/>
            <a:chExt cx="1462982" cy="844820"/>
          </a:xfrm>
        </p:grpSpPr>
        <p:sp>
          <p:nvSpPr>
            <p:cNvPr id="21" name="形状7"/>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2" name="文本8"/>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供给</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3" name="组合7"/>
          <p:cNvGrpSpPr/>
          <p:nvPr/>
        </p:nvGrpSpPr>
        <p:grpSpPr>
          <a:xfrm>
            <a:off x="13725525" y="4485355"/>
            <a:ext cx="915374" cy="774748"/>
            <a:chOff x="0" y="87582"/>
            <a:chExt cx="915374" cy="774748"/>
          </a:xfrm>
        </p:grpSpPr>
        <p:sp>
          <p:nvSpPr>
            <p:cNvPr id="24" name="形状8"/>
            <p:cNvSpPr txBox="1"/>
            <p:nvPr/>
          </p:nvSpPr>
          <p:spPr>
            <a:xfrm>
              <a:off x="0" y="87582"/>
              <a:ext cx="915374" cy="757238"/>
            </a:xfrm>
            <a:prstGeom prst="wedgeRoundRectCallout">
              <a:avLst>
                <a:gd name="adj1" fmla="val 2999"/>
                <a:gd name="adj2" fmla="val -73777"/>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25" name="文本9"/>
            <p:cNvSpPr txBox="1"/>
            <p:nvPr/>
          </p:nvSpPr>
          <p:spPr>
            <a:xfrm>
              <a:off x="33020" y="116205"/>
              <a:ext cx="841375" cy="746125"/>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年</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6" name="组合8"/>
          <p:cNvGrpSpPr/>
          <p:nvPr/>
        </p:nvGrpSpPr>
        <p:grpSpPr>
          <a:xfrm>
            <a:off x="3706154" y="4453862"/>
            <a:ext cx="3650457" cy="844820"/>
            <a:chOff x="0" y="0"/>
            <a:chExt cx="3650457" cy="844820"/>
          </a:xfrm>
        </p:grpSpPr>
        <p:sp>
          <p:nvSpPr>
            <p:cNvPr id="27" name="形状9"/>
            <p:cNvSpPr txBox="1"/>
            <p:nvPr/>
          </p:nvSpPr>
          <p:spPr>
            <a:xfrm>
              <a:off x="0" y="87582"/>
              <a:ext cx="3650457"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8" name="文本10"/>
            <p:cNvSpPr txBox="1"/>
            <p:nvPr/>
          </p:nvSpPr>
          <p:spPr>
            <a:xfrm>
              <a:off x="33155" y="0"/>
              <a:ext cx="3576526"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盛酒酪的器皿</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9" name="组合9"/>
          <p:cNvGrpSpPr/>
          <p:nvPr/>
        </p:nvGrpSpPr>
        <p:grpSpPr>
          <a:xfrm>
            <a:off x="14165751" y="6092795"/>
            <a:ext cx="1462982" cy="844820"/>
            <a:chOff x="0" y="0"/>
            <a:chExt cx="1462982" cy="844820"/>
          </a:xfrm>
        </p:grpSpPr>
        <p:sp>
          <p:nvSpPr>
            <p:cNvPr id="30" name="形状10"/>
            <p:cNvSpPr txBox="1"/>
            <p:nvPr/>
          </p:nvSpPr>
          <p:spPr>
            <a:xfrm>
              <a:off x="0" y="87582"/>
              <a:ext cx="1462982" cy="757238"/>
            </a:xfrm>
            <a:prstGeom prst="wedgeRoundRectCallout">
              <a:avLst>
                <a:gd name="adj1" fmla="val -16850"/>
                <a:gd name="adj2" fmla="val -85293"/>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31" name="文本11"/>
            <p:cNvSpPr txBox="1"/>
            <p:nvPr/>
          </p:nvSpPr>
          <p:spPr>
            <a:xfrm>
              <a:off x="33020" y="0"/>
              <a:ext cx="1388745" cy="755650"/>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丁灵</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2" name="组合10"/>
          <p:cNvGrpSpPr/>
          <p:nvPr/>
        </p:nvGrpSpPr>
        <p:grpSpPr>
          <a:xfrm>
            <a:off x="5341620" y="6003925"/>
            <a:ext cx="5794374" cy="844550"/>
            <a:chOff x="0" y="0"/>
            <a:chExt cx="1477555" cy="844820"/>
          </a:xfrm>
        </p:grpSpPr>
        <p:sp>
          <p:nvSpPr>
            <p:cNvPr id="33" name="形状11"/>
            <p:cNvSpPr txBox="1"/>
            <p:nvPr/>
          </p:nvSpPr>
          <p:spPr>
            <a:xfrm>
              <a:off x="0" y="87582"/>
              <a:ext cx="1462982" cy="757238"/>
            </a:xfrm>
            <a:prstGeom prst="wedgeRoundRectCallout">
              <a:avLst>
                <a:gd name="adj1" fmla="val -41311"/>
                <a:gd name="adj2" fmla="val 72229"/>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34" name="文本12"/>
            <p:cNvSpPr txBox="1"/>
            <p:nvPr/>
          </p:nvSpPr>
          <p:spPr>
            <a:xfrm>
              <a:off x="0" y="0"/>
              <a:ext cx="1477555" cy="794639"/>
            </a:xfrm>
            <a:prstGeom prst="rect">
              <a:avLst/>
            </a:prstGeom>
            <a:noFill/>
          </p:spPr>
          <p:txBody>
            <a:bodyPr anchor="ctr"/>
            <a:lstStyle/>
            <a:p>
              <a:pPr marL="0" algn="ctr">
                <a:lnSpc>
                  <a:spcPts val="5000"/>
                </a:lnSpc>
              </a:pPr>
              <a:r>
                <a:rPr lang="zh-CN" altLang="en-US" sz="3600" b="0" i="0" dirty="0">
                  <a:solidFill>
                    <a:srgbClr val="FFFFFF">
                      <a:alpha val="100000"/>
                    </a:srgbClr>
                  </a:solidFill>
                  <a:latin typeface="方正FW筑紫A老明朝 简 E" panose="02000900000000000000" charset="-122"/>
                  <a:ea typeface="方正FW筑紫A老明朝 简 E" panose="02000900000000000000" charset="-122"/>
                </a:rPr>
                <a:t>困顿。</a:t>
              </a:r>
              <a:r>
                <a:rPr lang="zh-CN" altLang="en-US" sz="3200" dirty="0">
                  <a:solidFill>
                    <a:srgbClr val="FFFFFF">
                      <a:alpha val="100000"/>
                    </a:srgbClr>
                  </a:solidFill>
                  <a:latin typeface="方正FW筑紫A老明朝 简 E" panose="02000900000000000000" charset="-122"/>
                  <a:ea typeface="方正FW筑紫A老明朝 简 E" panose="02000900000000000000" charset="-122"/>
                  <a:sym typeface="+mn-ea"/>
                </a:rPr>
                <a:t>穷，失意。厄，困窘</a:t>
              </a:r>
              <a:endParaRPr lang="zh-CN" altLang="en-US" sz="3200" b="1" i="0" noProof="0" dirty="0">
                <a:ln>
                  <a:noFill/>
                </a:ln>
                <a:solidFill>
                  <a:srgbClr val="FFFFFF">
                    <a:alpha val="100000"/>
                  </a:srgbClr>
                </a:solidFill>
                <a:effectLst>
                  <a:outerShdw blurRad="38100" dist="38100" dir="2700000" algn="tl">
                    <a:srgbClr val="C0C0C0"/>
                  </a:outerShdw>
                </a:effectLst>
                <a:uLnTx/>
                <a:uFillTx/>
                <a:latin typeface="方正FW筑紫A老明朝 简 E" panose="02000900000000000000" charset="-122"/>
                <a:ea typeface="方正FW筑紫A老明朝 简 E" panose="02000900000000000000"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500" fill="hold"/>
                                        <p:tgtEl>
                                          <p:spTgt spid="23"/>
                                        </p:tgtEl>
                                        <p:attrNameLst>
                                          <p:attrName>ppt_x</p:attrName>
                                        </p:attrNameLst>
                                      </p:cBhvr>
                                      <p:tavLst>
                                        <p:tav tm="0">
                                          <p:val>
                                            <p:strVal val="#ppt_x"/>
                                          </p:val>
                                        </p:tav>
                                        <p:tav tm="100000">
                                          <p:val>
                                            <p:strVal val="#ppt_x"/>
                                          </p:val>
                                        </p:tav>
                                      </p:tavLst>
                                    </p:anim>
                                    <p:anim calcmode="lin" valueType="num">
                                      <p:cBhvr>
                                        <p:cTn id="51"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500" fill="hold"/>
                                        <p:tgtEl>
                                          <p:spTgt spid="26"/>
                                        </p:tgtEl>
                                        <p:attrNameLst>
                                          <p:attrName>ppt_x</p:attrName>
                                        </p:attrNameLst>
                                      </p:cBhvr>
                                      <p:tavLst>
                                        <p:tav tm="0">
                                          <p:val>
                                            <p:strVal val="#ppt_x"/>
                                          </p:val>
                                        </p:tav>
                                        <p:tav tm="100000">
                                          <p:val>
                                            <p:strVal val="#ppt_x"/>
                                          </p:val>
                                        </p:tav>
                                      </p:tavLst>
                                    </p:anim>
                                    <p:anim calcmode="lin" valueType="num">
                                      <p:cBhvr>
                                        <p:cTn id="5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500" fill="hold"/>
                                        <p:tgtEl>
                                          <p:spTgt spid="29"/>
                                        </p:tgtEl>
                                        <p:attrNameLst>
                                          <p:attrName>ppt_x</p:attrName>
                                        </p:attrNameLst>
                                      </p:cBhvr>
                                      <p:tavLst>
                                        <p:tav tm="0">
                                          <p:val>
                                            <p:strVal val="#ppt_x"/>
                                          </p:val>
                                        </p:tav>
                                        <p:tav tm="100000">
                                          <p:val>
                                            <p:strVal val="#ppt_x"/>
                                          </p:val>
                                        </p:tav>
                                      </p:tavLst>
                                    </p:anim>
                                    <p:anim calcmode="lin" valueType="num">
                                      <p:cBhvr>
                                        <p:cTn id="65"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500" fill="hold"/>
                                        <p:tgtEl>
                                          <p:spTgt spid="32"/>
                                        </p:tgtEl>
                                        <p:attrNameLst>
                                          <p:attrName>ppt_x</p:attrName>
                                        </p:attrNameLst>
                                      </p:cBhvr>
                                      <p:tavLst>
                                        <p:tav tm="0">
                                          <p:val>
                                            <p:strVal val="#ppt_x"/>
                                          </p:val>
                                        </p:tav>
                                        <p:tav tm="100000">
                                          <p:val>
                                            <p:strVal val="#ppt_x"/>
                                          </p:val>
                                        </p:tav>
                                      </p:tavLst>
                                    </p:anim>
                                    <p:anim calcmode="lin" valueType="num">
                                      <p:cBhvr>
                                        <p:cTn id="72" dur="5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animBg="1"/>
      <p:bldP spid="11" grpId="0" animBg="1"/>
      <p:bldP spid="14" grpId="0" bldLvl="0" animBg="1"/>
      <p:bldP spid="17" grpId="0" animBg="1"/>
      <p:bldP spid="20" grpId="0" bldLvl="0" animBg="1"/>
      <p:bldP spid="23" grpId="0" bldLvl="0" animBg="1"/>
      <p:bldP spid="26" grpId="0" bldLvl="0" animBg="1"/>
      <p:bldP spid="29" grpId="0" animBg="1"/>
      <p:bldP spid="32"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6" descr="C:\Users\Administrator\Desktop\timg (1).jpg"/>
          <p:cNvPicPr>
            <a:picLocks noChangeAspect="1" noChangeArrowheads="1"/>
          </p:cNvPicPr>
          <p:nvPr>
            <p:custDataLst>
              <p:tags r:id="rId1"/>
            </p:custDataLst>
          </p:nvPr>
        </p:nvPicPr>
        <p:blipFill>
          <a:blip r:embed="rId2"/>
          <a:stretch>
            <a:fillRect/>
          </a:stretch>
        </p:blipFill>
        <p:spPr bwMode="auto">
          <a:xfrm>
            <a:off x="243726" y="245660"/>
            <a:ext cx="14218188" cy="9703559"/>
          </a:xfrm>
          <a:prstGeom prst="rect">
            <a:avLst/>
          </a:prstGeom>
          <a:noFill/>
          <a:ln w="9525">
            <a:noFill/>
            <a:miter lim="800000"/>
            <a:headEnd/>
            <a:tailEnd/>
          </a:ln>
        </p:spPr>
      </p:pic>
      <p:sp>
        <p:nvSpPr>
          <p:cNvPr id="12" name="文本框 11"/>
          <p:cNvSpPr txBox="1"/>
          <p:nvPr>
            <p:custDataLst>
              <p:tags r:id="rId3"/>
            </p:custDataLst>
          </p:nvPr>
        </p:nvSpPr>
        <p:spPr>
          <a:xfrm>
            <a:off x="6885992" y="2781145"/>
            <a:ext cx="10482159" cy="922020"/>
          </a:xfrm>
          <a:prstGeom prst="rect">
            <a:avLst/>
          </a:prstGeom>
          <a:noFill/>
        </p:spPr>
        <p:txBody>
          <a:bodyPr wrap="square" rtlCol="0">
            <a:spAutoFit/>
          </a:bodyPr>
          <a:lstStyle/>
          <a:p>
            <a:pPr>
              <a:lnSpc>
                <a:spcPct val="150000"/>
              </a:lnSpc>
            </a:pPr>
            <a:r>
              <a:rPr lang="zh-CN" altLang="en-US" sz="3600">
                <a:latin typeface="微软雅黑" panose="020B0503020204020204" charset="-122"/>
                <a:ea typeface="微软雅黑" panose="020B0503020204020204" charset="-122"/>
              </a:rPr>
              <a:t>      </a:t>
            </a:r>
            <a:endParaRPr lang="zh-CN" altLang="en-US" sz="3600">
              <a:latin typeface="微软雅黑" panose="020B0503020204020204" charset="-122"/>
              <a:ea typeface="微软雅黑" panose="020B0503020204020204" charset="-122"/>
            </a:endParaRPr>
          </a:p>
        </p:txBody>
      </p:sp>
      <p:sp>
        <p:nvSpPr>
          <p:cNvPr id="10" name="矩形 9"/>
          <p:cNvSpPr/>
          <p:nvPr>
            <p:custDataLst>
              <p:tags r:id="rId4"/>
            </p:custDataLst>
          </p:nvPr>
        </p:nvSpPr>
        <p:spPr>
          <a:xfrm>
            <a:off x="0" y="245745"/>
            <a:ext cx="18287048" cy="9825990"/>
          </a:xfrm>
          <a:prstGeom prst="rect">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700"/>
          </a:p>
        </p:txBody>
      </p:sp>
      <p:sp>
        <p:nvSpPr>
          <p:cNvPr id="14" name="文本框 13"/>
          <p:cNvSpPr txBox="1"/>
          <p:nvPr>
            <p:custDataLst>
              <p:tags r:id="rId5"/>
            </p:custDataLst>
          </p:nvPr>
        </p:nvSpPr>
        <p:spPr>
          <a:xfrm>
            <a:off x="5904136" y="849531"/>
            <a:ext cx="3377820" cy="1014730"/>
          </a:xfrm>
          <a:prstGeom prst="rect">
            <a:avLst/>
          </a:prstGeom>
          <a:noFill/>
          <a:effectLst>
            <a:reflection blurRad="6350" stA="50000" endA="300" endPos="55000" dir="5400000" sy="-100000" algn="bl" rotWithShape="0"/>
          </a:effectLst>
        </p:spPr>
        <p:txBody>
          <a:bodyPr wrap="square" rtlCol="0">
            <a:spAutoFit/>
          </a:bodyPr>
          <a:lstStyle/>
          <a:p>
            <a:pPr algn="l" fontAlgn="auto">
              <a:lnSpc>
                <a:spcPct val="100000"/>
              </a:lnSpc>
              <a:buClrTx/>
              <a:buSzTx/>
              <a:buFontTx/>
            </a:pPr>
            <a:r>
              <a:rPr lang="zh-CN" altLang="en-US" sz="6000" b="1">
                <a:latin typeface="微软雅黑" panose="020B0503020204020204" charset="-122"/>
                <a:ea typeface="微软雅黑" panose="020B0503020204020204" charset="-122"/>
              </a:rPr>
              <a:t>素养目标</a:t>
            </a:r>
            <a:endParaRPr lang="zh-CN" altLang="en-US" sz="6000" b="1">
              <a:latin typeface="微软雅黑" panose="020B0503020204020204" charset="-122"/>
              <a:ea typeface="微软雅黑" panose="020B0503020204020204" charset="-122"/>
            </a:endParaRPr>
          </a:p>
        </p:txBody>
      </p:sp>
      <p:sp>
        <p:nvSpPr>
          <p:cNvPr id="6" name="矩形 5"/>
          <p:cNvSpPr/>
          <p:nvPr>
            <p:custDataLst>
              <p:tags r:id="rId6"/>
            </p:custDataLst>
          </p:nvPr>
        </p:nvSpPr>
        <p:spPr>
          <a:xfrm>
            <a:off x="5595581" y="2436126"/>
            <a:ext cx="10249469" cy="645160"/>
          </a:xfrm>
          <a:prstGeom prst="rect">
            <a:avLst/>
          </a:prstGeom>
        </p:spPr>
        <p:txBody>
          <a:bodyPr wrap="square">
            <a:spAutoFit/>
          </a:bodyPr>
          <a:lstStyle/>
          <a:p>
            <a:r>
              <a:rPr lang="en-US" altLang="zh-CN" sz="3600" b="1">
                <a:solidFill>
                  <a:srgbClr val="0070C0"/>
                </a:solidFill>
                <a:latin typeface="Times New Roman" panose="02020603050405020304" charset="0"/>
                <a:ea typeface="宋体" panose="02010600030101010101" pitchFamily="2" charset="-122"/>
                <a:cs typeface="宋体" panose="02010600030101010101" pitchFamily="2" charset="-122"/>
              </a:rPr>
              <a:t>     </a:t>
            </a:r>
            <a:endParaRPr lang="zh-CN" altLang="en-US" sz="4200"/>
          </a:p>
        </p:txBody>
      </p:sp>
      <p:sp>
        <p:nvSpPr>
          <p:cNvPr id="7" name="矩形 6"/>
          <p:cNvSpPr/>
          <p:nvPr>
            <p:custDataLst>
              <p:tags r:id="rId7"/>
            </p:custDataLst>
          </p:nvPr>
        </p:nvSpPr>
        <p:spPr>
          <a:xfrm>
            <a:off x="6864822" y="1698706"/>
            <a:ext cx="10597487" cy="1753235"/>
          </a:xfrm>
          <a:prstGeom prst="rect">
            <a:avLst/>
          </a:prstGeom>
        </p:spPr>
        <p:txBody>
          <a:bodyPr wrap="square">
            <a:spAutoFit/>
          </a:bodyPr>
          <a:lstStyle/>
          <a:p>
            <a:r>
              <a:rPr lang="en-US" altLang="zh-CN" sz="3600"/>
              <a:t>      </a:t>
            </a:r>
            <a:endParaRPr lang="en-US" altLang="zh-CN" sz="3600"/>
          </a:p>
          <a:p>
            <a:r>
              <a:rPr lang="en-US" altLang="zh-CN" sz="3600">
                <a:latin typeface="楷体" panose="02010609060101010101" charset="-122"/>
                <a:ea typeface="楷体" panose="02010609060101010101" charset="-122"/>
              </a:rPr>
              <a:t>     </a:t>
            </a:r>
            <a:endParaRPr lang="zh-CN" altLang="zh-CN" sz="4200">
              <a:latin typeface="楷体" panose="02010609060101010101" charset="-122"/>
              <a:ea typeface="楷体" panose="02010609060101010101" charset="-122"/>
            </a:endParaRPr>
          </a:p>
          <a:p>
            <a:pPr>
              <a:buNone/>
            </a:pPr>
            <a:r>
              <a:rPr lang="en-US" altLang="zh-CN" sz="3600">
                <a:latin typeface="楷体" panose="02010609060101010101" charset="-122"/>
                <a:ea typeface="楷体" panose="02010609060101010101" charset="-122"/>
              </a:rPr>
              <a:t>.</a:t>
            </a:r>
            <a:endParaRPr lang="zh-CN" altLang="zh-CN" sz="3600">
              <a:latin typeface="楷体" panose="02010609060101010101" charset="-122"/>
              <a:ea typeface="楷体" panose="02010609060101010101" charset="-122"/>
            </a:endParaRPr>
          </a:p>
        </p:txBody>
      </p:sp>
      <p:sp>
        <p:nvSpPr>
          <p:cNvPr id="20481" name="Rectangle 1"/>
          <p:cNvSpPr>
            <a:spLocks noChangeArrowheads="1"/>
          </p:cNvSpPr>
          <p:nvPr>
            <p:custDataLst>
              <p:tags r:id="rId8"/>
            </p:custDataLst>
          </p:nvPr>
        </p:nvSpPr>
        <p:spPr bwMode="auto">
          <a:xfrm>
            <a:off x="5433060" y="3499168"/>
            <a:ext cx="12853988" cy="6877685"/>
          </a:xfrm>
          <a:prstGeom prst="rect">
            <a:avLst/>
          </a:prstGeom>
          <a:noFill/>
          <a:ln w="9525">
            <a:noFill/>
            <a:miter lim="800000"/>
          </a:ln>
          <a:effectLst/>
        </p:spPr>
        <p:txBody>
          <a:bodyPr vert="horz" wrap="square" lIns="137160" tIns="68580" rIns="137160" bIns="68580" numCol="1" anchor="ctr" anchorCtr="0" compatLnSpc="1">
            <a:spAutoFit/>
          </a:bodyPr>
          <a:lstStyle/>
          <a:p>
            <a:r>
              <a:rPr lang="en-US" altLang="zh-CN" sz="5400"/>
              <a:t>1.</a:t>
            </a:r>
            <a:r>
              <a:rPr lang="zh-CN" altLang="zh-CN" sz="4800">
                <a:latin typeface="楷体" panose="02010609060101010101" charset="-122"/>
                <a:ea typeface="楷体" panose="02010609060101010101" charset="-122"/>
              </a:rPr>
              <a:t>了解班固以及《汉书》的相关知识</a:t>
            </a:r>
            <a:r>
              <a:rPr lang="en-US" altLang="zh-CN" sz="4800">
                <a:latin typeface="楷体" panose="02010609060101010101" charset="-122"/>
                <a:ea typeface="楷体" panose="02010609060101010101" charset="-122"/>
              </a:rPr>
              <a:t>,</a:t>
            </a:r>
            <a:r>
              <a:rPr lang="zh-CN" altLang="zh-CN" sz="4800">
                <a:latin typeface="楷体" panose="02010609060101010101" charset="-122"/>
                <a:ea typeface="楷体" panose="02010609060101010101" charset="-122"/>
              </a:rPr>
              <a:t>了解本文的历史背景</a:t>
            </a:r>
            <a:r>
              <a:rPr lang="zh-CN" altLang="en-US" sz="4800">
                <a:latin typeface="楷体" panose="02010609060101010101" charset="-122"/>
                <a:ea typeface="楷体" panose="02010609060101010101" charset="-122"/>
              </a:rPr>
              <a:t>。</a:t>
            </a:r>
            <a:endParaRPr lang="zh-CN" altLang="zh-CN" sz="4800">
              <a:latin typeface="楷体" panose="02010609060101010101" charset="-122"/>
              <a:ea typeface="楷体" panose="02010609060101010101" charset="-122"/>
            </a:endParaRPr>
          </a:p>
          <a:p>
            <a:r>
              <a:rPr lang="en-US" altLang="zh-CN" sz="4800">
                <a:latin typeface="楷体" panose="02010609060101010101" charset="-122"/>
                <a:ea typeface="楷体" panose="02010609060101010101" charset="-122"/>
              </a:rPr>
              <a:t>2.</a:t>
            </a:r>
            <a:r>
              <a:rPr lang="zh-CN" altLang="en-US" sz="4800">
                <a:latin typeface="楷体" panose="02010609060101010101" charset="-122"/>
                <a:ea typeface="楷体" panose="02010609060101010101" charset="-122"/>
              </a:rPr>
              <a:t>掌握</a:t>
            </a:r>
            <a:r>
              <a:rPr lang="zh-CN" altLang="en-US" sz="4800" b="1">
                <a:solidFill>
                  <a:srgbClr val="C00000"/>
                </a:solidFill>
                <a:latin typeface="楷体" panose="02010609060101010101" charset="-122"/>
                <a:ea typeface="楷体" panose="02010609060101010101" charset="-122"/>
              </a:rPr>
              <a:t>文言知识</a:t>
            </a:r>
            <a:r>
              <a:rPr lang="zh-CN" altLang="en-US" sz="4800">
                <a:latin typeface="楷体" panose="02010609060101010101" charset="-122"/>
                <a:ea typeface="楷体" panose="02010609060101010101" charset="-122"/>
              </a:rPr>
              <a:t>，疏通文意，理清文章的脉络。</a:t>
            </a:r>
            <a:endParaRPr lang="zh-CN" altLang="en-US" sz="4800">
              <a:latin typeface="楷体" panose="02010609060101010101" charset="-122"/>
              <a:ea typeface="楷体" panose="02010609060101010101" charset="-122"/>
            </a:endParaRPr>
          </a:p>
          <a:p>
            <a:r>
              <a:rPr lang="en-US" altLang="zh-CN" sz="4800">
                <a:latin typeface="楷体" panose="02010609060101010101" charset="-122"/>
                <a:ea typeface="楷体" panose="02010609060101010101" charset="-122"/>
              </a:rPr>
              <a:t>3.</a:t>
            </a:r>
            <a:r>
              <a:rPr lang="zh-CN" altLang="en-US" sz="4800">
                <a:latin typeface="楷体" panose="02010609060101010101" charset="-122"/>
                <a:ea typeface="楷体" panose="02010609060101010101" charset="-122"/>
              </a:rPr>
              <a:t>鉴赏体会</a:t>
            </a:r>
            <a:r>
              <a:rPr lang="zh-CN" altLang="en-US" sz="4800" b="1">
                <a:solidFill>
                  <a:srgbClr val="C00000"/>
                </a:solidFill>
                <a:latin typeface="楷体" panose="02010609060101010101" charset="-122"/>
                <a:ea typeface="楷体" panose="02010609060101010101" charset="-122"/>
              </a:rPr>
              <a:t>对比手法</a:t>
            </a:r>
            <a:r>
              <a:rPr lang="zh-CN" altLang="en-US" sz="4800">
                <a:latin typeface="楷体" panose="02010609060101010101" charset="-122"/>
                <a:ea typeface="楷体" panose="02010609060101010101" charset="-122"/>
              </a:rPr>
              <a:t>、</a:t>
            </a:r>
            <a:r>
              <a:rPr lang="zh-CN" altLang="en-US" sz="4800" b="1">
                <a:solidFill>
                  <a:srgbClr val="C00000"/>
                </a:solidFill>
                <a:latin typeface="楷体" panose="02010609060101010101" charset="-122"/>
                <a:ea typeface="楷体" panose="02010609060101010101" charset="-122"/>
              </a:rPr>
              <a:t>典型语言</a:t>
            </a:r>
            <a:r>
              <a:rPr lang="zh-CN" altLang="en-US" sz="4800">
                <a:latin typeface="楷体" panose="02010609060101010101" charset="-122"/>
                <a:ea typeface="楷体" panose="02010609060101010101" charset="-122"/>
              </a:rPr>
              <a:t>对塑造人物的作用。</a:t>
            </a:r>
            <a:endParaRPr lang="zh-CN" altLang="en-US" sz="4800">
              <a:latin typeface="楷体" panose="02010609060101010101" charset="-122"/>
              <a:ea typeface="楷体" panose="02010609060101010101" charset="-122"/>
            </a:endParaRPr>
          </a:p>
          <a:p>
            <a:r>
              <a:rPr lang="en-US" altLang="zh-CN" sz="4800">
                <a:latin typeface="楷体" panose="02010609060101010101" charset="-122"/>
                <a:ea typeface="楷体" panose="02010609060101010101" charset="-122"/>
              </a:rPr>
              <a:t>4.</a:t>
            </a:r>
            <a:r>
              <a:rPr lang="zh-CN" altLang="zh-CN" sz="4800">
                <a:latin typeface="楷体" panose="02010609060101010101" charset="-122"/>
                <a:ea typeface="楷体" panose="02010609060101010101" charset="-122"/>
              </a:rPr>
              <a:t>学习苏武忠贞不屈的</a:t>
            </a:r>
            <a:r>
              <a:rPr lang="zh-CN" altLang="en-US" sz="4800" b="1">
                <a:solidFill>
                  <a:srgbClr val="C00000"/>
                </a:solidFill>
                <a:latin typeface="楷体" panose="02010609060101010101" charset="-122"/>
                <a:ea typeface="楷体" panose="02010609060101010101" charset="-122"/>
              </a:rPr>
              <a:t>气节</a:t>
            </a:r>
            <a:r>
              <a:rPr lang="en-US" altLang="zh-CN" sz="4800">
                <a:latin typeface="楷体" panose="02010609060101010101" charset="-122"/>
                <a:ea typeface="楷体" panose="02010609060101010101" charset="-122"/>
              </a:rPr>
              <a:t>,</a:t>
            </a:r>
            <a:r>
              <a:rPr lang="zh-CN" altLang="en-US" sz="4800">
                <a:latin typeface="楷体" panose="02010609060101010101" charset="-122"/>
                <a:ea typeface="楷体" panose="02010609060101010101" charset="-122"/>
              </a:rPr>
              <a:t>培育爱国主义精神。</a:t>
            </a:r>
            <a:endParaRPr lang="zh-CN" altLang="en-US" sz="4800">
              <a:latin typeface="楷体" panose="02010609060101010101" charset="-122"/>
              <a:ea typeface="楷体" panose="02010609060101010101" charset="-122"/>
            </a:endParaRPr>
          </a:p>
          <a:p>
            <a:endParaRPr lang="zh-CN" altLang="en-US" sz="4800">
              <a:latin typeface="楷体" panose="02010609060101010101" charset="-122"/>
              <a:ea typeface="楷体" panose="02010609060101010101" charset="-122"/>
            </a:endParaRPr>
          </a:p>
          <a:p>
            <a:endParaRPr lang="zh-CN" altLang="zh-CN" sz="4800">
              <a:latin typeface="楷体" panose="02010609060101010101" charset="-122"/>
              <a:ea typeface="楷体" panose="02010609060101010101" charset="-122"/>
            </a:endParaRPr>
          </a:p>
          <a:p>
            <a:pPr marL="0" marR="0" lvl="0" indent="228600" algn="l" defTabSz="914400" rtl="0" eaLnBrk="1" fontAlgn="base" latinLnBrk="0" hangingPunct="1">
              <a:lnSpc>
                <a:spcPct val="100000"/>
              </a:lnSpc>
              <a:spcBef>
                <a:spcPct val="0"/>
              </a:spcBef>
              <a:spcAft>
                <a:spcPct val="0"/>
              </a:spcAft>
              <a:buClrTx/>
              <a:buSzTx/>
              <a:buFontTx/>
              <a:buNone/>
            </a:pPr>
            <a:endParaRPr kumimoji="0" lang="zh-CN" altLang="zh-CN" sz="4800" i="0" u="none" strike="noStrike" cap="none" normalizeH="0" baseline="0">
              <a:ln>
                <a:noFill/>
              </a:ln>
              <a:solidFill>
                <a:schemeClr val="tx1"/>
              </a:solidFill>
              <a:effectLst/>
              <a:latin typeface="楷体" panose="02010609060101010101" charset="-122"/>
              <a:ea typeface="楷体" panose="02010609060101010101" charset="-122"/>
              <a:cs typeface="宋体" panose="02010600030101010101" pitchFamily="2" charset="-122"/>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52095" y="0"/>
            <a:ext cx="17884140" cy="6130925"/>
          </a:xfrm>
          <a:prstGeom prst="rect">
            <a:avLst/>
          </a:prstGeom>
          <a:noFill/>
        </p:spPr>
        <p:txBody>
          <a:bodyPr wrap="square" rtlCol="0" anchor="t">
            <a:noAutofit/>
          </a:bodyPr>
          <a:p>
            <a:pPr indent="0" algn="l" fontAlgn="auto">
              <a:lnSpc>
                <a:spcPct val="150000"/>
              </a:lnSpc>
              <a:buFont typeface="Arial" panose="020B0604020202020204"/>
              <a:buChar char=" "/>
            </a:pPr>
            <a:r>
              <a:rPr lang="zh-CN" altLang="en-US" sz="4000" dirty="0">
                <a:solidFill>
                  <a:srgbClr val="000000">
                    <a:alpha val="100000"/>
                  </a:srgbClr>
                </a:solidFill>
                <a:latin typeface="方正FW筑紫A老明朝 简 E" panose="02000900000000000000" charset="-122"/>
                <a:ea typeface="方正FW筑紫A老明朝 简 E" panose="02000900000000000000" charset="-122"/>
                <a:sym typeface="+mn-ea"/>
              </a:rPr>
              <a:t>第六段：</a:t>
            </a:r>
            <a:endParaRPr lang="zh-CN" altLang="en-US" sz="4000" dirty="0">
              <a:solidFill>
                <a:srgbClr val="000000">
                  <a:alpha val="100000"/>
                </a:srgbClr>
              </a:solidFill>
              <a:latin typeface="方正FW筑紫A老明朝 简 E" panose="02000900000000000000" charset="-122"/>
              <a:ea typeface="方正FW筑紫A老明朝 简 E" panose="02000900000000000000" charset="-122"/>
              <a:sym typeface="+mn-ea"/>
            </a:endParaRPr>
          </a:p>
          <a:p>
            <a:pPr indent="914400" algn="l" fontAlgn="auto">
              <a:lnSpc>
                <a:spcPct val="150000"/>
              </a:lnSpc>
              <a:buFont typeface="Arial" panose="020B0604020202020204"/>
              <a:buChar char=" "/>
              <a:extLst>
                <a:ext uri="{35155182-B16C-46BC-9424-99874614C6A1}">
                  <wpsdc:indentchars xmlns:wpsdc="http://www.wps.cn/officeDocument/2017/drawingmlCustomData" val="200" checksum="797548545"/>
                </a:ext>
              </a:extLst>
            </a:pP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律知武终不可胁，</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白</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单于。单于愈益欲降之，乃</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幽</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武置大窖[jiào]中，</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绝不饮食</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。天</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雨</a:t>
            </a:r>
            <a:r>
              <a:rPr lang="zh-CN" altLang="en-US" sz="3600" b="1" dirty="0">
                <a:solidFill>
                  <a:srgbClr val="000000">
                    <a:alpha val="100000"/>
                  </a:srgbClr>
                </a:solidFill>
                <a:latin typeface="方正FW筑紫A老明朝 简 E" panose="02000900000000000000" charset="-122"/>
                <a:ea typeface="方正FW筑紫A老明朝 简 E" panose="02000900000000000000" charset="-122"/>
                <a:sym typeface="+mn-ea"/>
              </a:rPr>
              <a:t>[yù]</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雪，武卧</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啮</a:t>
            </a:r>
            <a:r>
              <a:rPr lang="zh-CN" altLang="en-US" sz="3600" b="1" dirty="0">
                <a:solidFill>
                  <a:srgbClr val="000000">
                    <a:alpha val="100000"/>
                  </a:srgbClr>
                </a:solidFill>
                <a:latin typeface="方正FW筑紫A老明朝 简 E" panose="02000900000000000000" charset="-122"/>
                <a:ea typeface="方正FW筑紫A老明朝 简 E" panose="02000900000000000000" charset="-122"/>
                <a:sym typeface="+mn-ea"/>
              </a:rPr>
              <a:t>[niè]</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雪，与旃</a:t>
            </a:r>
            <a:r>
              <a:rPr lang="zh-CN" altLang="en-US" sz="3600" b="1" dirty="0">
                <a:solidFill>
                  <a:srgbClr val="000000">
                    <a:alpha val="100000"/>
                  </a:srgbClr>
                </a:solidFill>
                <a:latin typeface="方正FW筑紫A老明朝 简 E" panose="02000900000000000000" charset="-122"/>
                <a:ea typeface="方正FW筑紫A老明朝 简 E" panose="02000900000000000000" charset="-122"/>
                <a:sym typeface="+mn-ea"/>
              </a:rPr>
              <a:t>[zhān]</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毛并咽之，数日不死。匈奴</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以为</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神。乃</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徙</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武北海上无人处，使牧</a:t>
            </a:r>
            <a:r>
              <a:rPr lang="zh-CN" altLang="en-US" sz="3600" dirty="0">
                <a:solidFill>
                  <a:srgbClr val="C00000">
                    <a:alpha val="100000"/>
                  </a:srgbClr>
                </a:solidFill>
                <a:latin typeface="方正FW筑紫A老明朝 简 E" panose="02000900000000000000" charset="-122"/>
                <a:ea typeface="方正FW筑紫A老明朝 简 E" panose="02000900000000000000" charset="-122"/>
                <a:sym typeface="+mn-ea"/>
              </a:rPr>
              <a:t>羝[dī]</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a:t>
            </a:r>
            <a:r>
              <a:rPr lang="zh-CN" altLang="en-US" sz="3600" dirty="0">
                <a:solidFill>
                  <a:srgbClr val="C00000">
                    <a:alpha val="100000"/>
                  </a:srgbClr>
                </a:solidFill>
                <a:latin typeface="方正FW筑紫A老明朝 简 E" panose="02000900000000000000" charset="-122"/>
                <a:ea typeface="方正FW筑紫A老明朝 简 E" panose="02000900000000000000" charset="-122"/>
                <a:sym typeface="+mn-ea"/>
              </a:rPr>
              <a:t>羝</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乳</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乃得归。</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别</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其官属常惠等各置他所。武</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既</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至海上，</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廪[lǐn]食不至</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，掘野鼠</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去[jǔ]草实</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而食之。</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杖</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汉节牧羊，卧起操持，节旄</a:t>
            </a:r>
            <a:r>
              <a:rPr lang="zh-CN" altLang="en-US" sz="3600" b="1" dirty="0">
                <a:solidFill>
                  <a:srgbClr val="000000">
                    <a:alpha val="100000"/>
                  </a:srgbClr>
                </a:solidFill>
                <a:latin typeface="方正FW筑紫A老明朝 简 E" panose="02000900000000000000" charset="-122"/>
                <a:ea typeface="方正FW筑紫A老明朝 简 E" panose="02000900000000000000" charset="-122"/>
                <a:sym typeface="+mn-ea"/>
              </a:rPr>
              <a:t>[máo]</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尽落。</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积</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五六年，单于弟於靬</a:t>
            </a:r>
            <a:r>
              <a:rPr lang="zh-CN" altLang="en-US" sz="3600" b="1" dirty="0">
                <a:solidFill>
                  <a:srgbClr val="000000">
                    <a:alpha val="100000"/>
                  </a:srgbClr>
                </a:solidFill>
                <a:latin typeface="方正FW筑紫A老明朝 简 E" panose="02000900000000000000" charset="-122"/>
                <a:ea typeface="方正FW筑紫A老明朝 简 E" panose="02000900000000000000" charset="-122"/>
                <a:sym typeface="+mn-ea"/>
              </a:rPr>
              <a:t>[wū jiān]</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王</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弋[yì]射</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海上。武能</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网纺缴[zhuó]</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檠[qíng]</a:t>
            </a:r>
            <a:r>
              <a:rPr lang="zh-CN" altLang="en-US" sz="3600" b="1" dirty="0">
                <a:solidFill>
                  <a:srgbClr val="000000">
                    <a:alpha val="100000"/>
                  </a:srgbClr>
                </a:solidFill>
                <a:latin typeface="方正FW筑紫A老明朝 简 E" panose="02000900000000000000" charset="-122"/>
                <a:ea typeface="方正FW筑紫A老明朝 简 E" panose="02000900000000000000" charset="-122"/>
                <a:sym typeface="+mn-ea"/>
              </a:rPr>
              <a:t>弓</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弩，於靬王爱之，</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给</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其衣食。三</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岁</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余，王病，赐武马畜、</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服匿</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、穹庐。王死后，人众徙去。其冬，</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丁令[líng]</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盗武牛羊，武复</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穷厄</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a:t>
            </a:r>
            <a:endParaRPr lang="zh-CN" altLang="en-US" sz="3600" b="0" i="0" dirty="0">
              <a:solidFill>
                <a:srgbClr val="000000">
                  <a:alpha val="100000"/>
                </a:srgbClr>
              </a:solidFill>
              <a:latin typeface="方正FW筑紫A老明朝 简 E" panose="02000900000000000000" charset="-122"/>
              <a:ea typeface="方正FW筑紫A老明朝 简 E" panose="02000900000000000000" charset="-122"/>
            </a:endParaRPr>
          </a:p>
          <a:p>
            <a:pPr indent="0" algn="l" fontAlgn="auto">
              <a:lnSpc>
                <a:spcPct val="150000"/>
              </a:lnSpc>
              <a:buFont typeface="Arial" panose="020B0604020202020204"/>
              <a:buChar char=" "/>
            </a:pPr>
            <a:endParaRPr lang="zh-CN" altLang="en-US" sz="3600" b="0" i="0" dirty="0">
              <a:solidFill>
                <a:srgbClr val="000000">
                  <a:alpha val="100000"/>
                </a:srgbClr>
              </a:solidFill>
              <a:latin typeface="方正FW筑紫A老明朝 简 E" panose="02000900000000000000" charset="-122"/>
              <a:ea typeface="方正FW筑紫A老明朝 简 E" panose="02000900000000000000" charset="-122"/>
              <a:sym typeface="+mn-ea"/>
            </a:endParaRPr>
          </a:p>
        </p:txBody>
      </p:sp>
      <p:sp>
        <p:nvSpPr>
          <p:cNvPr id="3" name="文本框 2"/>
          <p:cNvSpPr txBox="1"/>
          <p:nvPr/>
        </p:nvSpPr>
        <p:spPr>
          <a:xfrm>
            <a:off x="252730" y="6117590"/>
            <a:ext cx="17883505" cy="4169410"/>
          </a:xfrm>
          <a:prstGeom prst="rect">
            <a:avLst/>
          </a:prstGeom>
          <a:solidFill>
            <a:schemeClr val="accent4"/>
          </a:solidFill>
        </p:spPr>
        <p:txBody>
          <a:bodyPr wrap="square">
            <a:noAutofit/>
          </a:bodyPr>
          <a:lstStyle>
            <a:defPPr>
              <a:defRPr lang="en-US"/>
            </a:defPPr>
            <a:lvl1pPr indent="711200" algn="just" eaLnBrk="0" fontAlgn="base" hangingPunct="0">
              <a:lnSpc>
                <a:spcPct val="120000"/>
              </a:lnSpc>
              <a:spcBef>
                <a:spcPct val="0"/>
              </a:spcBef>
              <a:spcAft>
                <a:spcPct val="0"/>
              </a:spcAft>
              <a:buClrTx/>
              <a:buSzTx/>
              <a:buFont typeface="Arial" panose="020B0604020202020204" pitchFamily="34" charset="0"/>
              <a:buNone/>
              <a:defRPr kumimoji="0" sz="2800" b="0" i="0" u="none" baseline="0">
                <a:solidFill>
                  <a:srgbClr val="5E3B26"/>
                </a:solidFill>
                <a:latin typeface="微软雅黑" panose="020B0503020204020204" charset="-122"/>
                <a:ea typeface="微软雅黑" panose="020B0503020204020204" charset="-122"/>
              </a:defRPr>
            </a:lvl1pPr>
            <a:lvl2pPr marL="685800" indent="-228600" eaLnBrk="0" fontAlgn="base" hangingPunct="0">
              <a:lnSpc>
                <a:spcPct val="90000"/>
              </a:lnSpc>
              <a:spcBef>
                <a:spcPts val="500"/>
              </a:spcBef>
              <a:spcAft>
                <a:spcPct val="0"/>
              </a:spcAft>
              <a:buClrTx/>
              <a:buSzTx/>
              <a:buFont typeface="Arial" panose="020B0604020202020204" pitchFamily="34" charset="0"/>
              <a:buChar char="•"/>
              <a:defRPr kumimoji="0" sz="2400" b="0" i="0" u="none" baseline="0"/>
            </a:lvl2pPr>
            <a:lvl3pPr marL="1143000" indent="-228600" eaLnBrk="0" fontAlgn="base" hangingPunct="0">
              <a:lnSpc>
                <a:spcPct val="90000"/>
              </a:lnSpc>
              <a:spcBef>
                <a:spcPts val="500"/>
              </a:spcBef>
              <a:spcAft>
                <a:spcPct val="0"/>
              </a:spcAft>
              <a:buClrTx/>
              <a:buSzTx/>
              <a:buFont typeface="Arial" panose="020B0604020202020204" pitchFamily="34" charset="0"/>
              <a:buChar char="•"/>
              <a:defRPr kumimoji="0" sz="2000" b="0" i="0" u="none" baseline="0"/>
            </a:lvl3pPr>
            <a:lvl4pPr marL="1600200" indent="-228600" eaLnBrk="0" fontAlgn="base" hangingPunct="0">
              <a:lnSpc>
                <a:spcPct val="90000"/>
              </a:lnSpc>
              <a:spcBef>
                <a:spcPts val="500"/>
              </a:spcBef>
              <a:spcAft>
                <a:spcPct val="0"/>
              </a:spcAft>
              <a:buClrTx/>
              <a:buSzTx/>
              <a:buFont typeface="Arial" panose="020B0604020202020204" pitchFamily="34" charset="0"/>
              <a:buChar char="•"/>
              <a:defRPr kumimoji="0" b="0" i="0" u="none" baseline="0"/>
            </a:lvl4pPr>
            <a:lvl5pPr marL="2057400" indent="-228600" eaLnBrk="0" fontAlgn="base" hangingPunct="0">
              <a:lnSpc>
                <a:spcPct val="90000"/>
              </a:lnSpc>
              <a:spcBef>
                <a:spcPts val="500"/>
              </a:spcBef>
              <a:spcAft>
                <a:spcPct val="0"/>
              </a:spcAft>
              <a:buClrTx/>
              <a:buSzTx/>
              <a:buFont typeface="Arial" panose="020B0604020202020204" pitchFamily="34" charset="0"/>
              <a:buChar char="•"/>
              <a:defRPr kumimoji="0" b="0" i="0" u="none" baseline="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译文：</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卫律</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知道苏武终究不可威逼而致屈服</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报告了单于。单于更想让他投降了。于是把苏武囚禁在一个大地窖中</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断绝供应</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不给他喝的、吃的。天降大雪</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苏武躺着嚼雪</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同毡毛一起吞下去</a:t>
            </a:r>
            <a:r>
              <a:rPr lang="en-US" altLang="zh-CN"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几天都没有死。匈奴人视之为神。于是把他转移到北海边上荒无人烟的区域</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让他放公羊</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公羊生了小羊才放他回来。分开他的随从官吏常惠等人</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分别囚禁到其他地方。苏武到北海后</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匈奴断绝了他的粮食供应</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他就挖野鼠穴中藏的草实充饥。</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他</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拄着汉朝的旄节牧羊</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寝卧和起身都拿着</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旄节上的牦尾全部脱落了。过了五六年</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单于的弟弟於靬王到北海打猎。苏武能结网</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纺制系在箭尾的丝绳</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用檠矫正弓弩</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於靬王很喜欢他</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供给他衣食。这样过了三年多</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於靬王病重</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赐给苏武牛马、盛酒酪的器皿、帐篷。於靬王死后</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他的手下迁走了。这年冬天</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丁令人偷走了苏武的牛羊</a:t>
            </a:r>
            <a:r>
              <a:rPr lang="zh-CN" altLang="en-US"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dirty="0">
                <a:latin typeface="黑体" panose="02010609060101010101" charset="-122"/>
                <a:ea typeface="黑体" panose="02010609060101010101" charset="-122"/>
                <a:cs typeface="黑体" panose="02010609060101010101" charset="-122"/>
                <a:sym typeface="微软雅黑" panose="020B0503020204020204" charset="-122"/>
              </a:rPr>
              <a:t>苏武又陷人了困顿。</a:t>
            </a:r>
            <a:endParaRPr lang="zh-CN" altLang="en-US" dirty="0">
              <a:solidFill>
                <a:srgbClr val="5E3B26"/>
              </a:solidFill>
              <a:latin typeface="黑体" panose="02010609060101010101" charset="-122"/>
              <a:ea typeface="黑体" panose="02010609060101010101" charset="-122"/>
              <a:cs typeface="黑体" panose="02010609060101010101" charset="-122"/>
              <a:sym typeface="微软雅黑" panose="020B0503020204020204" charset="-122"/>
            </a:endParaRPr>
          </a:p>
          <a:p>
            <a:endParaRPr lang="zh-CN" altLang="en-US" dirty="0">
              <a:latin typeface="黑体" panose="02010609060101010101" charset="-122"/>
              <a:ea typeface="黑体" panose="02010609060101010101" charset="-122"/>
              <a:cs typeface="黑体" panose="02010609060101010101" charset="-122"/>
              <a:sym typeface="微软雅黑" panose="020B0503020204020204" charset="-122"/>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41605" y="0"/>
            <a:ext cx="17741265" cy="4547235"/>
          </a:xfrm>
          <a:prstGeom prst="rect">
            <a:avLst/>
          </a:prstGeom>
          <a:noFill/>
          <a:ln w="19050">
            <a:solidFill>
              <a:schemeClr val="tx1"/>
            </a:solidFill>
          </a:ln>
        </p:spPr>
        <p:txBody>
          <a:bodyPr wrap="square" rtlCol="0" anchor="t">
            <a:noAutofit/>
          </a:bodyPr>
          <a:p>
            <a:pPr indent="812800" algn="l" fontAlgn="auto">
              <a:lnSpc>
                <a:spcPct val="150000"/>
              </a:lnSpc>
              <a:buFont typeface="Arial" panose="020B0604020202020204"/>
              <a:buChar char=" "/>
              <a:extLst>
                <a:ext uri="{35155182-B16C-46BC-9424-99874614C6A1}">
                  <wpsdc:indentchars xmlns:wpsdc="http://www.wps.cn/officeDocument/2017/drawingmlCustomData" val="200" checksum="3877492575"/>
                </a:ext>
              </a:extLst>
            </a:pP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律知武终不可胁，</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白单于。单于愈益欲降之，乃</a:t>
            </a:r>
            <a:r>
              <a:rPr lang="zh-CN" altLang="en-US" sz="3200" b="1" dirty="0">
                <a:solidFill>
                  <a:srgbClr val="FF0000">
                    <a:alpha val="100000"/>
                  </a:srgbClr>
                </a:solidFill>
                <a:latin typeface="黑体" panose="02010609060101010101" charset="-122"/>
                <a:ea typeface="黑体" panose="02010609060101010101" charset="-122"/>
                <a:cs typeface="黑体" panose="02010609060101010101" charset="-122"/>
                <a:sym typeface="+mn-ea"/>
              </a:rPr>
              <a:t>幽</a:t>
            </a:r>
            <a:r>
              <a:rPr lang="zh-CN" altLang="en-US" sz="3200" b="1" dirty="0">
                <a:solidFill>
                  <a:srgbClr val="FF0000">
                    <a:alpha val="100000"/>
                  </a:srgbClr>
                </a:solidFill>
                <a:latin typeface="黑体" panose="02010609060101010101" charset="-122"/>
                <a:ea typeface="黑体" panose="02010609060101010101" charset="-122"/>
                <a:cs typeface="黑体" panose="02010609060101010101" charset="-122"/>
                <a:sym typeface="+mn-ea"/>
              </a:rPr>
              <a:t>武置大窖[jiào]中，绝不饮食</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。天</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雨[yù]雪，武卧</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啮[niè]雪，与旃</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[zhān]毛并咽之，数日不死。匈奴</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以为神。</a:t>
            </a:r>
            <a:r>
              <a:rPr lang="zh-CN" altLang="en-US" sz="3200" b="1" dirty="0">
                <a:solidFill>
                  <a:srgbClr val="FF0000">
                    <a:alpha val="100000"/>
                  </a:srgbClr>
                </a:solidFill>
                <a:latin typeface="黑体" panose="02010609060101010101" charset="-122"/>
                <a:ea typeface="黑体" panose="02010609060101010101" charset="-122"/>
                <a:cs typeface="黑体" panose="02010609060101010101" charset="-122"/>
                <a:sym typeface="+mn-ea"/>
              </a:rPr>
              <a:t>乃</a:t>
            </a:r>
            <a:r>
              <a:rPr lang="zh-CN" altLang="en-US" sz="3200" b="1" dirty="0">
                <a:solidFill>
                  <a:srgbClr val="FF0000">
                    <a:alpha val="100000"/>
                  </a:srgbClr>
                </a:solidFill>
                <a:latin typeface="黑体" panose="02010609060101010101" charset="-122"/>
                <a:ea typeface="黑体" panose="02010609060101010101" charset="-122"/>
                <a:cs typeface="黑体" panose="02010609060101010101" charset="-122"/>
                <a:sym typeface="+mn-ea"/>
              </a:rPr>
              <a:t>徙武北海上无人处，使牧羝[dī]。羝</a:t>
            </a:r>
            <a:r>
              <a:rPr lang="zh-CN" altLang="en-US" sz="3200" b="1" dirty="0">
                <a:solidFill>
                  <a:srgbClr val="FF0000">
                    <a:alpha val="100000"/>
                  </a:srgbClr>
                </a:solidFill>
                <a:latin typeface="黑体" panose="02010609060101010101" charset="-122"/>
                <a:ea typeface="黑体" panose="02010609060101010101" charset="-122"/>
                <a:cs typeface="黑体" panose="02010609060101010101" charset="-122"/>
                <a:sym typeface="+mn-ea"/>
              </a:rPr>
              <a:t>乳乃得归。</a:t>
            </a:r>
            <a:r>
              <a:rPr lang="zh-CN" altLang="en-US" sz="3200" b="1" dirty="0">
                <a:solidFill>
                  <a:srgbClr val="FF0000">
                    <a:alpha val="100000"/>
                  </a:srgbClr>
                </a:solidFill>
                <a:latin typeface="黑体" panose="02010609060101010101" charset="-122"/>
                <a:ea typeface="黑体" panose="02010609060101010101" charset="-122"/>
                <a:cs typeface="黑体" panose="02010609060101010101" charset="-122"/>
                <a:sym typeface="+mn-ea"/>
              </a:rPr>
              <a:t>别其官属常惠等各置他所</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。武</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既至海上，</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廪[lǐn]食不至，掘野鼠</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去[jǔ]草实而食之。</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杖汉节牧羊，卧起操持，节旄</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[máo]尽落。</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积五六年，单于弟於靬</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[wū jiān]王</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弋[yì]射海上。武能</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网纺缴[zhuó]，</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檠[qíng]弓弩，於靬王爱之，</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给其衣食。三</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岁余，王病，赐武马畜、</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服匿、穹庐。王死后，人众徙去。其冬，</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丁令[líng]盗武牛羊，武复</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穷厄。</a:t>
            </a:r>
            <a:endParaRPr lang="zh-CN" altLang="en-US" sz="3200" b="1" i="0" dirty="0">
              <a:solidFill>
                <a:schemeClr val="tx1">
                  <a:alpha val="100000"/>
                </a:schemeClr>
              </a:solidFill>
              <a:latin typeface="黑体" panose="02010609060101010101" charset="-122"/>
              <a:ea typeface="黑体" panose="02010609060101010101" charset="-122"/>
              <a:cs typeface="黑体" panose="02010609060101010101" charset="-122"/>
            </a:endParaRPr>
          </a:p>
          <a:p>
            <a:pPr indent="0" algn="l" fontAlgn="auto">
              <a:lnSpc>
                <a:spcPct val="150000"/>
              </a:lnSpc>
              <a:buFont typeface="Arial" panose="020B0604020202020204"/>
              <a:buChar char=" "/>
            </a:pPr>
            <a:endParaRPr lang="zh-CN" altLang="en-US" sz="3200" b="1" i="0"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p:txBody>
      </p:sp>
      <p:sp>
        <p:nvSpPr>
          <p:cNvPr id="7" name="矩形 6"/>
          <p:cNvSpPr/>
          <p:nvPr>
            <p:custDataLst>
              <p:tags r:id="rId1"/>
            </p:custDataLst>
          </p:nvPr>
        </p:nvSpPr>
        <p:spPr>
          <a:xfrm>
            <a:off x="1738313" y="4960620"/>
            <a:ext cx="13706475" cy="801370"/>
          </a:xfrm>
          <a:prstGeom prst="rect">
            <a:avLst/>
          </a:prstGeom>
        </p:spPr>
        <p:txBody>
          <a:bodyPr vert="horz" wrap="square" rtlCol="0" anchor="t" anchorCtr="0">
            <a:normAutofit/>
          </a:bodyPr>
          <a:lstStyle/>
          <a:p>
            <a:pPr lvl="0" algn="l">
              <a:lnSpc>
                <a:spcPct val="90000"/>
              </a:lnSpc>
              <a:buClrTx/>
              <a:buSzTx/>
              <a:buFontTx/>
            </a:pPr>
            <a:r>
              <a:rPr lang="zh-CN" altLang="en-US" sz="4400" b="1">
                <a:latin typeface="微软雅黑" panose="020B0503020204020204" charset="-122"/>
                <a:ea typeface="微软雅黑" panose="020B0503020204020204" charset="-122"/>
                <a:cs typeface="+mj-cs"/>
                <a:sym typeface="+mn-ea"/>
              </a:rPr>
              <a:t>为了让苏武投降，匈奴先后使用了哪些手段？</a:t>
            </a:r>
            <a:endParaRPr lang="zh-CN" altLang="en-US" sz="4400" b="1">
              <a:latin typeface="微软雅黑" panose="020B0503020204020204" charset="-122"/>
              <a:ea typeface="微软雅黑" panose="020B0503020204020204" charset="-122"/>
              <a:cs typeface="+mj-cs"/>
              <a:sym typeface="+mn-ea"/>
            </a:endParaRPr>
          </a:p>
        </p:txBody>
      </p:sp>
      <p:sp>
        <p:nvSpPr>
          <p:cNvPr id="4" name="文本框 3"/>
          <p:cNvSpPr txBox="1"/>
          <p:nvPr/>
        </p:nvSpPr>
        <p:spPr>
          <a:xfrm>
            <a:off x="1914525" y="6675755"/>
            <a:ext cx="4497705" cy="1198880"/>
          </a:xfrm>
          <a:prstGeom prst="rect">
            <a:avLst/>
          </a:prstGeom>
          <a:noFill/>
          <a:ln w="12700">
            <a:solidFill>
              <a:schemeClr val="tx1"/>
            </a:solidFill>
          </a:ln>
        </p:spPr>
        <p:txBody>
          <a:bodyPr wrap="square" rtlCol="0" anchor="t">
            <a:spAutoFit/>
          </a:bodyPr>
          <a:p>
            <a:pPr lvl="0"/>
            <a:r>
              <a:rPr lang="zh-CN" altLang="en-US" sz="3600" b="1">
                <a:solidFill>
                  <a:schemeClr val="dk1"/>
                </a:solidFill>
                <a:effectLst/>
                <a:latin typeface="黑体" panose="02010609060101010101" charset="-122"/>
                <a:ea typeface="黑体" panose="02010609060101010101" charset="-122"/>
                <a:cs typeface="黑体" panose="02010609060101010101" charset="-122"/>
                <a:sym typeface="+mn-ea"/>
              </a:rPr>
              <a:t>“幽武”“置大窖中，绝不饮食”</a:t>
            </a:r>
            <a:endParaRPr lang="zh-CN" altLang="en-US" sz="3600" b="1">
              <a:solidFill>
                <a:schemeClr val="dk1"/>
              </a:solidFill>
              <a:effectLst/>
              <a:latin typeface="黑体" panose="02010609060101010101" charset="-122"/>
              <a:ea typeface="黑体" panose="02010609060101010101" charset="-122"/>
              <a:cs typeface="黑体" panose="02010609060101010101" charset="-122"/>
              <a:sym typeface="+mn-ea"/>
            </a:endParaRPr>
          </a:p>
        </p:txBody>
      </p:sp>
      <p:sp>
        <p:nvSpPr>
          <p:cNvPr id="5" name="文本框 4"/>
          <p:cNvSpPr txBox="1"/>
          <p:nvPr/>
        </p:nvSpPr>
        <p:spPr>
          <a:xfrm>
            <a:off x="9793605" y="6675755"/>
            <a:ext cx="4497070" cy="1198880"/>
          </a:xfrm>
          <a:prstGeom prst="rect">
            <a:avLst/>
          </a:prstGeom>
          <a:noFill/>
          <a:ln w="12700">
            <a:solidFill>
              <a:schemeClr val="tx1"/>
            </a:solidFill>
          </a:ln>
        </p:spPr>
        <p:txBody>
          <a:bodyPr wrap="square" rtlCol="0" anchor="t">
            <a:spAutoFit/>
          </a:bodyPr>
          <a:p>
            <a:r>
              <a:rPr lang="zh-CN" altLang="en-US" sz="3600" b="1">
                <a:solidFill>
                  <a:schemeClr val="dk1"/>
                </a:solidFill>
                <a:effectLst/>
                <a:latin typeface="黑体" panose="02010609060101010101" charset="-122"/>
                <a:ea typeface="黑体" panose="02010609060101010101" charset="-122"/>
                <a:cs typeface="黑体" panose="02010609060101010101" charset="-122"/>
                <a:sym typeface="+mn-ea"/>
              </a:rPr>
              <a:t>“羝乳乃得归”</a:t>
            </a:r>
            <a:endParaRPr lang="zh-CN" altLang="en-US" sz="3600" b="1">
              <a:solidFill>
                <a:schemeClr val="dk1"/>
              </a:solidFill>
              <a:effectLst/>
              <a:latin typeface="黑体" panose="02010609060101010101" charset="-122"/>
              <a:ea typeface="黑体" panose="02010609060101010101" charset="-122"/>
              <a:cs typeface="黑体" panose="02010609060101010101" charset="-122"/>
              <a:sym typeface="+mn-ea"/>
            </a:endParaRPr>
          </a:p>
          <a:p>
            <a:r>
              <a:rPr lang="zh-CN" altLang="en-US" sz="3600" b="1">
                <a:solidFill>
                  <a:schemeClr val="dk1"/>
                </a:solidFill>
                <a:effectLst/>
                <a:latin typeface="黑体" panose="02010609060101010101" charset="-122"/>
                <a:ea typeface="黑体" panose="02010609060101010101" charset="-122"/>
                <a:cs typeface="黑体" panose="02010609060101010101" charset="-122"/>
                <a:sym typeface="+mn-ea"/>
              </a:rPr>
              <a:t>“别其官属常惠等”</a:t>
            </a:r>
            <a:endParaRPr lang="zh-CN" altLang="en-US" sz="3600" b="1">
              <a:solidFill>
                <a:schemeClr val="dk1"/>
              </a:solidFill>
              <a:effectLst/>
              <a:latin typeface="黑体" panose="02010609060101010101" charset="-122"/>
              <a:ea typeface="黑体" panose="02010609060101010101" charset="-122"/>
              <a:cs typeface="黑体" panose="02010609060101010101" charset="-122"/>
              <a:sym typeface="+mn-ea"/>
            </a:endParaRPr>
          </a:p>
        </p:txBody>
      </p:sp>
      <p:sp>
        <p:nvSpPr>
          <p:cNvPr id="6" name="文本框 5"/>
          <p:cNvSpPr txBox="1"/>
          <p:nvPr/>
        </p:nvSpPr>
        <p:spPr>
          <a:xfrm>
            <a:off x="2516505" y="8490585"/>
            <a:ext cx="2564765" cy="737235"/>
          </a:xfrm>
          <a:prstGeom prst="rect">
            <a:avLst/>
          </a:prstGeom>
          <a:noFill/>
          <a:ln w="12700">
            <a:solidFill>
              <a:schemeClr val="tx1"/>
            </a:solidFill>
          </a:ln>
        </p:spPr>
        <p:txBody>
          <a:bodyPr wrap="square" rtlCol="0" anchor="t">
            <a:spAutoFit/>
          </a:bodyPr>
          <a:p>
            <a:r>
              <a:rPr lang="zh-CN" altLang="en-US" sz="4200" b="1">
                <a:solidFill>
                  <a:srgbClr val="C00000"/>
                </a:solidFill>
                <a:effectLst/>
                <a:latin typeface="黑体" panose="02010609060101010101" charset="-122"/>
                <a:ea typeface="黑体" panose="02010609060101010101" charset="-122"/>
                <a:cs typeface="楷体" panose="02010609060101010101" charset="-122"/>
                <a:sym typeface="+mn-ea"/>
              </a:rPr>
              <a:t>肉体折磨</a:t>
            </a:r>
            <a:endParaRPr lang="zh-CN" altLang="en-US" sz="4200" b="1">
              <a:solidFill>
                <a:srgbClr val="C00000"/>
              </a:solidFill>
              <a:effectLst/>
              <a:latin typeface="黑体" panose="02010609060101010101" charset="-122"/>
              <a:ea typeface="黑体" panose="02010609060101010101" charset="-122"/>
              <a:cs typeface="楷体" panose="02010609060101010101" charset="-122"/>
              <a:sym typeface="+mn-ea"/>
            </a:endParaRPr>
          </a:p>
        </p:txBody>
      </p:sp>
      <p:sp>
        <p:nvSpPr>
          <p:cNvPr id="8" name="文本框 7"/>
          <p:cNvSpPr txBox="1"/>
          <p:nvPr/>
        </p:nvSpPr>
        <p:spPr>
          <a:xfrm>
            <a:off x="10258425" y="8490585"/>
            <a:ext cx="2564765" cy="737235"/>
          </a:xfrm>
          <a:prstGeom prst="rect">
            <a:avLst/>
          </a:prstGeom>
          <a:noFill/>
          <a:ln w="12700">
            <a:solidFill>
              <a:schemeClr val="tx1"/>
            </a:solidFill>
          </a:ln>
        </p:spPr>
        <p:txBody>
          <a:bodyPr wrap="square" rtlCol="0" anchor="t">
            <a:spAutoFit/>
          </a:bodyPr>
          <a:p>
            <a:r>
              <a:rPr lang="zh-CN" altLang="en-US" sz="4200" b="1">
                <a:solidFill>
                  <a:srgbClr val="C00000"/>
                </a:solidFill>
                <a:effectLst/>
                <a:latin typeface="黑体" panose="02010609060101010101" charset="-122"/>
                <a:ea typeface="黑体" panose="02010609060101010101" charset="-122"/>
                <a:cs typeface="楷体" panose="02010609060101010101" charset="-122"/>
                <a:sym typeface="+mn-ea"/>
              </a:rPr>
              <a:t>精神折磨</a:t>
            </a:r>
            <a:endParaRPr lang="zh-CN" altLang="en-US" sz="4200" b="1">
              <a:solidFill>
                <a:srgbClr val="C00000"/>
              </a:solidFill>
              <a:effectLst/>
              <a:latin typeface="黑体" panose="02010609060101010101" charset="-122"/>
              <a:ea typeface="黑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4" grpId="0" animBg="1"/>
      <p:bldP spid="4" grpId="1" animBg="1"/>
      <p:bldP spid="5" grpId="0" animBg="1"/>
      <p:bldP spid="5" grpId="1" animBg="1"/>
      <p:bldP spid="6" grpId="0" animBg="1"/>
      <p:bldP spid="6" grpId="1" animBg="1"/>
      <p:bldP spid="8" grpId="0" animBg="1"/>
      <p:bldP spid="8"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746885" y="511175"/>
            <a:ext cx="14143355" cy="829945"/>
          </a:xfrm>
          <a:prstGeom prst="rect">
            <a:avLst/>
          </a:prstGeom>
          <a:noFill/>
        </p:spPr>
        <p:txBody>
          <a:bodyPr wrap="square" rtlCol="0" anchor="t">
            <a:spAutoFit/>
          </a:bodyPr>
          <a:p>
            <a:r>
              <a:rPr lang="zh-CN" altLang="en-US" sz="4800" b="1" dirty="0">
                <a:latin typeface="微软雅黑" panose="020B0503020204020204" charset="-122"/>
                <a:ea typeface="微软雅黑" panose="020B0503020204020204" charset="-122"/>
                <a:cs typeface="微软雅黑" panose="020B0503020204020204" charset="-122"/>
                <a:sym typeface="+mn-ea"/>
              </a:rPr>
              <a:t>苏武为何先一心求死</a:t>
            </a:r>
            <a:r>
              <a:rPr lang="zh-CN" altLang="en-US" sz="4800" b="1" u="sng" dirty="0">
                <a:solidFill>
                  <a:srgbClr val="FF0000"/>
                </a:solidFill>
                <a:latin typeface="微软雅黑" panose="020B0503020204020204" charset="-122"/>
                <a:ea typeface="微软雅黑" panose="020B0503020204020204" charset="-122"/>
                <a:cs typeface="微软雅黑" panose="020B0503020204020204" charset="-122"/>
                <a:sym typeface="+mn-ea"/>
              </a:rPr>
              <a:t>两度自杀</a:t>
            </a:r>
            <a:r>
              <a:rPr lang="zh-CN" altLang="en-US" sz="4800" b="1" dirty="0">
                <a:latin typeface="微软雅黑" panose="020B0503020204020204" charset="-122"/>
                <a:ea typeface="微软雅黑" panose="020B0503020204020204" charset="-122"/>
                <a:cs typeface="微软雅黑" panose="020B0503020204020204" charset="-122"/>
                <a:sym typeface="+mn-ea"/>
              </a:rPr>
              <a:t>后来又</a:t>
            </a:r>
            <a:r>
              <a:rPr lang="zh-CN" altLang="en-US" sz="4800" b="1" u="sng" dirty="0">
                <a:solidFill>
                  <a:srgbClr val="FF0000"/>
                </a:solidFill>
                <a:latin typeface="微软雅黑" panose="020B0503020204020204" charset="-122"/>
                <a:ea typeface="微软雅黑" panose="020B0503020204020204" charset="-122"/>
                <a:cs typeface="微软雅黑" panose="020B0503020204020204" charset="-122"/>
                <a:sym typeface="+mn-ea"/>
              </a:rPr>
              <a:t>极地求生</a:t>
            </a:r>
            <a:r>
              <a:rPr lang="zh-CN" altLang="en-US" sz="4800" b="1" dirty="0">
                <a:latin typeface="微软雅黑" panose="020B0503020204020204" charset="-122"/>
                <a:ea typeface="微软雅黑" panose="020B0503020204020204" charset="-122"/>
                <a:cs typeface="微软雅黑" panose="020B0503020204020204" charset="-122"/>
                <a:sym typeface="+mn-ea"/>
              </a:rPr>
              <a:t>，</a:t>
            </a:r>
            <a:endParaRPr lang="zh-CN" altLang="en-US" sz="4800" b="1" dirty="0">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nvSpPr>
        <p:spPr>
          <a:xfrm>
            <a:off x="2032000" y="2761615"/>
            <a:ext cx="3149600" cy="829945"/>
          </a:xfrm>
          <a:prstGeom prst="rect">
            <a:avLst/>
          </a:prstGeom>
          <a:noFill/>
          <a:ln w="19050">
            <a:solidFill>
              <a:schemeClr val="tx1"/>
            </a:solidFill>
          </a:ln>
        </p:spPr>
        <p:txBody>
          <a:bodyPr wrap="square" rtlCol="0" anchor="t">
            <a:spAutoFit/>
          </a:bodyPr>
          <a:p>
            <a:r>
              <a:rPr lang="zh-CN" altLang="en-US" sz="4800" b="1" dirty="0">
                <a:solidFill>
                  <a:srgbClr val="1F2DA8"/>
                </a:solidFill>
                <a:latin typeface="宋体" panose="02010600030101010101" pitchFamily="2" charset="-122"/>
                <a:ea typeface="宋体" panose="02010600030101010101" pitchFamily="2" charset="-122"/>
                <a:cs typeface="仿宋" panose="02010609060101010101" charset="-122"/>
                <a:sym typeface="+mn-ea"/>
              </a:rPr>
              <a:t>两度自杀：</a:t>
            </a:r>
            <a:endParaRPr lang="zh-CN" altLang="en-US" sz="4800" b="1" dirty="0">
              <a:solidFill>
                <a:srgbClr val="1F2DA8"/>
              </a:solidFill>
              <a:latin typeface="宋体" panose="02010600030101010101" pitchFamily="2" charset="-122"/>
              <a:ea typeface="宋体" panose="02010600030101010101" pitchFamily="2" charset="-122"/>
              <a:cs typeface="仿宋" panose="02010609060101010101" charset="-122"/>
              <a:sym typeface="+mn-ea"/>
            </a:endParaRPr>
          </a:p>
        </p:txBody>
      </p:sp>
      <p:sp>
        <p:nvSpPr>
          <p:cNvPr id="4" name="文本框 3"/>
          <p:cNvSpPr txBox="1"/>
          <p:nvPr/>
        </p:nvSpPr>
        <p:spPr>
          <a:xfrm>
            <a:off x="9998710" y="2618740"/>
            <a:ext cx="3084830" cy="829945"/>
          </a:xfrm>
          <a:prstGeom prst="rect">
            <a:avLst/>
          </a:prstGeom>
          <a:noFill/>
          <a:ln w="19050">
            <a:solidFill>
              <a:schemeClr val="tx1"/>
            </a:solidFill>
          </a:ln>
        </p:spPr>
        <p:txBody>
          <a:bodyPr wrap="square" rtlCol="0" anchor="t">
            <a:spAutoFit/>
          </a:bodyPr>
          <a:p>
            <a:r>
              <a:rPr lang="zh-CN" altLang="en-US" sz="4800" b="1" dirty="0">
                <a:solidFill>
                  <a:srgbClr val="1F2DA8"/>
                </a:solidFill>
                <a:latin typeface="宋体" panose="02010600030101010101" pitchFamily="2" charset="-122"/>
                <a:ea typeface="宋体" panose="02010600030101010101" pitchFamily="2" charset="-122"/>
                <a:cs typeface="仿宋" panose="02010609060101010101" charset="-122"/>
                <a:sym typeface="+mn-ea"/>
              </a:rPr>
              <a:t>极地求生：</a:t>
            </a:r>
            <a:endParaRPr lang="zh-CN" altLang="en-US" sz="4800" b="1" dirty="0">
              <a:solidFill>
                <a:srgbClr val="1F2DA8"/>
              </a:solidFill>
              <a:latin typeface="宋体" panose="02010600030101010101" pitchFamily="2" charset="-122"/>
              <a:ea typeface="宋体" panose="02010600030101010101" pitchFamily="2" charset="-122"/>
              <a:cs typeface="仿宋" panose="02010609060101010101" charset="-122"/>
              <a:sym typeface="+mn-ea"/>
            </a:endParaRPr>
          </a:p>
        </p:txBody>
      </p:sp>
      <p:sp>
        <p:nvSpPr>
          <p:cNvPr id="5" name="文本框 4"/>
          <p:cNvSpPr txBox="1"/>
          <p:nvPr/>
        </p:nvSpPr>
        <p:spPr>
          <a:xfrm>
            <a:off x="1035050" y="4344670"/>
            <a:ext cx="5143500" cy="2061210"/>
          </a:xfrm>
          <a:prstGeom prst="rect">
            <a:avLst/>
          </a:prstGeom>
          <a:noFill/>
          <a:ln w="19050">
            <a:solidFill>
              <a:schemeClr val="tx1"/>
            </a:solidFill>
          </a:ln>
        </p:spPr>
        <p:txBody>
          <a:bodyPr wrap="square" rtlCol="0" anchor="t">
            <a:spAutoFit/>
          </a:bodyPr>
          <a:p>
            <a:r>
              <a:rPr lang="en-US" altLang="zh-CN" sz="3200" b="1" dirty="0">
                <a:solidFill>
                  <a:schemeClr val="tx1"/>
                </a:solidFill>
                <a:latin typeface="黑体" panose="02010609060101010101" charset="-122"/>
                <a:ea typeface="黑体" panose="02010609060101010101" charset="-122"/>
                <a:cs typeface="黑体" panose="02010609060101010101" charset="-122"/>
                <a:sym typeface="+mn-ea"/>
              </a:rPr>
              <a:t>“</a:t>
            </a:r>
            <a:r>
              <a:rPr lang="zh-CN" altLang="en-US" sz="3200" b="1">
                <a:solidFill>
                  <a:schemeClr val="tx1"/>
                </a:solidFill>
                <a:latin typeface="黑体" panose="02010609060101010101" charset="-122"/>
                <a:ea typeface="黑体" panose="02010609060101010101" charset="-122"/>
                <a:cs typeface="黑体" panose="02010609060101010101" charset="-122"/>
                <a:sym typeface="+mn-ea"/>
              </a:rPr>
              <a:t>见犯乃死，重负国</a:t>
            </a:r>
            <a:r>
              <a:rPr lang="en-US" altLang="zh-CN" sz="3200" b="1">
                <a:solidFill>
                  <a:schemeClr val="tx1"/>
                </a:solidFill>
                <a:latin typeface="黑体" panose="02010609060101010101" charset="-122"/>
                <a:ea typeface="黑体" panose="02010609060101010101" charset="-122"/>
                <a:cs typeface="黑体" panose="02010609060101010101" charset="-122"/>
                <a:sym typeface="+mn-ea"/>
              </a:rPr>
              <a:t>”</a:t>
            </a:r>
            <a:endParaRPr lang="en-US" altLang="zh-CN" sz="3200" b="1">
              <a:solidFill>
                <a:schemeClr val="tx1"/>
              </a:solidFill>
              <a:latin typeface="黑体" panose="02010609060101010101" charset="-122"/>
              <a:ea typeface="黑体" panose="02010609060101010101" charset="-122"/>
              <a:cs typeface="黑体" panose="02010609060101010101" charset="-122"/>
              <a:sym typeface="+mn-ea"/>
            </a:endParaRPr>
          </a:p>
          <a:p>
            <a:r>
              <a:rPr lang="en-US" altLang="zh-CN" sz="3200" b="1">
                <a:solidFill>
                  <a:schemeClr val="tx1"/>
                </a:solidFill>
                <a:latin typeface="黑体" panose="02010609060101010101" charset="-122"/>
                <a:ea typeface="黑体" panose="02010609060101010101" charset="-122"/>
                <a:cs typeface="黑体" panose="02010609060101010101" charset="-122"/>
                <a:sym typeface="+mn-ea"/>
              </a:rPr>
              <a:t>“</a:t>
            </a:r>
            <a:r>
              <a:rPr lang="zh-CN" altLang="en-US" sz="3200" b="1">
                <a:solidFill>
                  <a:schemeClr val="tx1"/>
                </a:solidFill>
                <a:latin typeface="黑体" panose="02010609060101010101" charset="-122"/>
                <a:ea typeface="黑体" panose="02010609060101010101" charset="-122"/>
                <a:cs typeface="黑体" panose="02010609060101010101" charset="-122"/>
                <a:sym typeface="+mn-ea"/>
              </a:rPr>
              <a:t>屈节辱命，虽生，何面目以归汉”</a:t>
            </a:r>
            <a:endParaRPr lang="zh-CN" altLang="en-US" sz="3200" b="1">
              <a:solidFill>
                <a:schemeClr val="tx1"/>
              </a:solidFill>
              <a:latin typeface="黑体" panose="02010609060101010101" charset="-122"/>
              <a:ea typeface="黑体" panose="02010609060101010101" charset="-122"/>
              <a:cs typeface="黑体" panose="02010609060101010101" charset="-122"/>
              <a:sym typeface="+mn-ea"/>
            </a:endParaRPr>
          </a:p>
          <a:p>
            <a:r>
              <a:rPr lang="en-US" altLang="zh-CN" sz="3200" b="1">
                <a:ln>
                  <a:noFill/>
                </a:ln>
                <a:solidFill>
                  <a:schemeClr val="tx1"/>
                </a:solidFill>
                <a:effectLst/>
                <a:uLnTx/>
                <a:uFillTx/>
                <a:latin typeface="黑体" panose="02010609060101010101" charset="-122"/>
                <a:ea typeface="黑体" panose="02010609060101010101" charset="-122"/>
                <a:cs typeface="黑体" panose="02010609060101010101" charset="-122"/>
                <a:sym typeface="+mn-ea"/>
              </a:rPr>
              <a:t>        </a:t>
            </a:r>
            <a:endParaRPr lang="en-US" altLang="zh-CN" sz="3200" b="1" dirty="0">
              <a:ln>
                <a:noFill/>
              </a:ln>
              <a:solidFill>
                <a:schemeClr val="tx1"/>
              </a:solidFill>
              <a:effectLst/>
              <a:uLnTx/>
              <a:uFillTx/>
              <a:latin typeface="黑体" panose="02010609060101010101" charset="-122"/>
              <a:ea typeface="黑体" panose="02010609060101010101" charset="-122"/>
              <a:cs typeface="黑体" panose="02010609060101010101" charset="-122"/>
              <a:sym typeface="+mn-ea"/>
            </a:endParaRPr>
          </a:p>
        </p:txBody>
      </p:sp>
      <p:sp>
        <p:nvSpPr>
          <p:cNvPr id="6" name="文本框 5"/>
          <p:cNvSpPr txBox="1"/>
          <p:nvPr/>
        </p:nvSpPr>
        <p:spPr>
          <a:xfrm>
            <a:off x="9031605" y="3968115"/>
            <a:ext cx="6170930" cy="2553335"/>
          </a:xfrm>
          <a:prstGeom prst="rect">
            <a:avLst/>
          </a:prstGeom>
          <a:noFill/>
          <a:ln w="19050">
            <a:solidFill>
              <a:schemeClr val="tx1"/>
            </a:solidFill>
          </a:ln>
        </p:spPr>
        <p:txBody>
          <a:bodyPr wrap="square" rtlCol="0" anchor="t">
            <a:spAutoFit/>
          </a:bodyPr>
          <a:p>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天</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雨[yù]雪，武卧</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啮[niè]雪，与旃</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[zhān]毛并咽之，数日不死。武</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既至海上，</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廪[lǐn]食不至，掘野鼠</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去[jǔ]草实而食之。</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杖汉节牧羊，卧起操持，节旄</a:t>
            </a:r>
            <a:r>
              <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[máo]尽落。</a:t>
            </a:r>
            <a:endParaRPr lang="zh-CN" altLang="en-US" sz="3200" b="1"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p:txBody>
      </p:sp>
      <p:sp>
        <p:nvSpPr>
          <p:cNvPr id="7" name="文本框 6"/>
          <p:cNvSpPr txBox="1"/>
          <p:nvPr/>
        </p:nvSpPr>
        <p:spPr>
          <a:xfrm>
            <a:off x="1567180" y="7339330"/>
            <a:ext cx="3383280" cy="737235"/>
          </a:xfrm>
          <a:prstGeom prst="rect">
            <a:avLst/>
          </a:prstGeom>
          <a:noFill/>
          <a:ln w="12700">
            <a:solidFill>
              <a:schemeClr val="tx1"/>
            </a:solidFill>
          </a:ln>
        </p:spPr>
        <p:txBody>
          <a:bodyPr wrap="square" rtlCol="0" anchor="t">
            <a:spAutoFit/>
          </a:bodyPr>
          <a:p>
            <a:r>
              <a:rPr lang="zh-CN" altLang="en-US" sz="4200" b="1" dirty="0">
                <a:solidFill>
                  <a:srgbClr val="C00000"/>
                </a:solidFill>
                <a:latin typeface="黑体" panose="02010609060101010101" charset="-122"/>
                <a:ea typeface="黑体" panose="02010609060101010101" charset="-122"/>
                <a:cs typeface="仿宋" panose="02010609060101010101" charset="-122"/>
                <a:sym typeface="+mn-ea"/>
              </a:rPr>
              <a:t>死节、死国</a:t>
            </a:r>
            <a:endParaRPr lang="zh-CN" altLang="en-US" sz="4200" b="1" dirty="0">
              <a:solidFill>
                <a:srgbClr val="C00000"/>
              </a:solidFill>
              <a:latin typeface="黑体" panose="02010609060101010101" charset="-122"/>
              <a:ea typeface="黑体" panose="02010609060101010101" charset="-122"/>
              <a:cs typeface="仿宋" panose="02010609060101010101" charset="-122"/>
              <a:sym typeface="+mn-ea"/>
            </a:endParaRPr>
          </a:p>
        </p:txBody>
      </p:sp>
      <p:sp>
        <p:nvSpPr>
          <p:cNvPr id="8" name="文本框 7"/>
          <p:cNvSpPr txBox="1"/>
          <p:nvPr/>
        </p:nvSpPr>
        <p:spPr>
          <a:xfrm>
            <a:off x="8289290" y="6891655"/>
            <a:ext cx="8735695" cy="1938020"/>
          </a:xfrm>
          <a:prstGeom prst="rect">
            <a:avLst/>
          </a:prstGeom>
          <a:noFill/>
          <a:ln w="12700">
            <a:solidFill>
              <a:schemeClr val="tx1"/>
            </a:solidFill>
          </a:ln>
        </p:spPr>
        <p:txBody>
          <a:bodyPr wrap="square" rtlCol="0" anchor="t">
            <a:spAutoFit/>
          </a:bodyPr>
          <a:p>
            <a:pPr lvl="0"/>
            <a:r>
              <a:rPr lang="zh-CN" altLang="en-US" sz="4000" b="1">
                <a:ln>
                  <a:noFill/>
                </a:ln>
                <a:solidFill>
                  <a:srgbClr val="C00000"/>
                </a:solidFill>
                <a:effectLst/>
                <a:uLnTx/>
                <a:uFillTx/>
                <a:latin typeface="黑体" panose="02010609060101010101" charset="-122"/>
                <a:ea typeface="黑体" panose="02010609060101010101" charset="-122"/>
                <a:sym typeface="+mn-ea"/>
              </a:rPr>
              <a:t>①气节的坚守：持节牧羊，矢志不渝</a:t>
            </a:r>
            <a:endParaRPr lang="zh-CN" altLang="en-US" sz="4000" b="1">
              <a:ln>
                <a:noFill/>
              </a:ln>
              <a:solidFill>
                <a:srgbClr val="C00000"/>
              </a:solidFill>
              <a:effectLst/>
              <a:uLnTx/>
              <a:uFillTx/>
              <a:latin typeface="黑体" panose="02010609060101010101" charset="-122"/>
              <a:ea typeface="黑体" panose="02010609060101010101" charset="-122"/>
              <a:sym typeface="+mn-ea"/>
            </a:endParaRPr>
          </a:p>
          <a:p>
            <a:pPr lvl="0"/>
            <a:r>
              <a:rPr lang="zh-CN" altLang="en-US" sz="4000" b="1">
                <a:ln>
                  <a:noFill/>
                </a:ln>
                <a:solidFill>
                  <a:srgbClr val="C00000"/>
                </a:solidFill>
                <a:effectLst/>
                <a:uLnTx/>
                <a:uFillTx/>
                <a:latin typeface="黑体" panose="02010609060101010101" charset="-122"/>
                <a:ea typeface="黑体" panose="02010609060101010101" charset="-122"/>
                <a:sym typeface="+mn-ea"/>
              </a:rPr>
              <a:t>②人格尊严，强大的意志力：</a:t>
            </a:r>
            <a:r>
              <a:rPr lang="en-US" altLang="zh-CN" sz="4000" b="1">
                <a:ln>
                  <a:noFill/>
                </a:ln>
                <a:solidFill>
                  <a:srgbClr val="C00000"/>
                </a:solidFill>
                <a:effectLst/>
                <a:uLnTx/>
                <a:uFillTx/>
                <a:latin typeface="黑体" panose="02010609060101010101" charset="-122"/>
                <a:ea typeface="黑体" panose="02010609060101010101" charset="-122"/>
                <a:sym typeface="+mn-ea"/>
              </a:rPr>
              <a:t>“</a:t>
            </a:r>
            <a:r>
              <a:rPr lang="zh-CN" altLang="en-US" sz="4000" b="1">
                <a:ln>
                  <a:noFill/>
                </a:ln>
                <a:solidFill>
                  <a:srgbClr val="C00000"/>
                </a:solidFill>
                <a:effectLst/>
                <a:uLnTx/>
                <a:uFillTx/>
                <a:latin typeface="黑体" panose="02010609060101010101" charset="-122"/>
                <a:ea typeface="黑体" panose="02010609060101010101" charset="-122"/>
                <a:sym typeface="+mn-ea"/>
              </a:rPr>
              <a:t>一个人可以被毁灭，但不能被打败</a:t>
            </a:r>
            <a:r>
              <a:rPr lang="en-US" altLang="zh-CN" sz="4000" b="1">
                <a:ln>
                  <a:noFill/>
                </a:ln>
                <a:solidFill>
                  <a:srgbClr val="C00000"/>
                </a:solidFill>
                <a:effectLst/>
                <a:uLnTx/>
                <a:uFillTx/>
                <a:latin typeface="黑体" panose="02010609060101010101" charset="-122"/>
                <a:ea typeface="黑体" panose="02010609060101010101" charset="-122"/>
                <a:sym typeface="+mn-ea"/>
              </a:rPr>
              <a:t>”</a:t>
            </a:r>
            <a:endParaRPr lang="en-US" altLang="zh-CN" sz="4000" b="1">
              <a:ln>
                <a:noFill/>
              </a:ln>
              <a:solidFill>
                <a:srgbClr val="C00000"/>
              </a:solidFill>
              <a:effectLst/>
              <a:uLnTx/>
              <a:uFillTx/>
              <a:latin typeface="黑体" panose="02010609060101010101" charset="-122"/>
              <a:ea typeface="黑体" panose="02010609060101010101" charset="-122"/>
              <a:sym typeface="+mn-ea"/>
            </a:endParaRPr>
          </a:p>
        </p:txBody>
      </p:sp>
      <p:sp>
        <p:nvSpPr>
          <p:cNvPr id="9" name="文本框 8"/>
          <p:cNvSpPr txBox="1"/>
          <p:nvPr/>
        </p:nvSpPr>
        <p:spPr>
          <a:xfrm>
            <a:off x="2663825" y="9199880"/>
            <a:ext cx="11454765" cy="706755"/>
          </a:xfrm>
          <a:prstGeom prst="rect">
            <a:avLst/>
          </a:prstGeom>
          <a:ln w="12700">
            <a:solidFill>
              <a:schemeClr val="tx1"/>
            </a:solidFill>
          </a:ln>
        </p:spPr>
        <p:txBody>
          <a:bodyPr wrap="square">
            <a:spAutoFit/>
          </a:bodyPr>
          <a:p>
            <a:r>
              <a:rPr lang="zh-CN" altLang="en-US" sz="4000" b="1">
                <a:latin typeface="黑体" panose="02010609060101010101" charset="-122"/>
                <a:ea typeface="黑体" panose="02010609060101010101" charset="-122"/>
              </a:rPr>
              <a:t>形式相反，精神一贯</a:t>
            </a:r>
            <a:r>
              <a:rPr lang="en-US" altLang="zh-CN" sz="4000" b="1">
                <a:latin typeface="黑体" panose="02010609060101010101" charset="-122"/>
                <a:ea typeface="黑体" panose="02010609060101010101" charset="-122"/>
              </a:rPr>
              <a:t>,</a:t>
            </a:r>
            <a:r>
              <a:rPr lang="zh-CN" altLang="en-US" sz="4000" b="1">
                <a:latin typeface="黑体" panose="02010609060101010101" charset="-122"/>
                <a:ea typeface="黑体" panose="02010609060101010101" charset="-122"/>
              </a:rPr>
              <a:t>维护国家民族和自我的尊严。</a:t>
            </a:r>
            <a:endParaRPr lang="zh-CN" altLang="en-US" sz="4000" b="1">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p:bldP spid="4" grpId="0" bldLvl="0" animBg="1"/>
      <p:bldP spid="4" grpId="1"/>
      <p:bldP spid="5" grpId="0" bldLvl="0" animBg="1"/>
      <p:bldP spid="5" grpId="1"/>
      <p:bldP spid="7" grpId="0" animBg="1"/>
      <p:bldP spid="7" grpId="1" animBg="1"/>
      <p:bldP spid="8" grpId="0" animBg="1"/>
      <p:bldP spid="8" grpId="1" animBg="1"/>
      <p:bldP spid="9" grpId="0" animBg="1"/>
      <p:bldP spid="9" grpId="1" animBg="1"/>
      <p:bldP spid="6" grpId="0" animBg="1"/>
      <p:bldP spid="6"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txBox="1"/>
          <p:nvPr>
            <p:custDataLst>
              <p:tags r:id="rId1"/>
            </p:custDataLst>
          </p:nvPr>
        </p:nvSpPr>
        <p:spPr>
          <a:xfrm>
            <a:off x="1181100" y="1443038"/>
            <a:ext cx="7222808" cy="1621155"/>
          </a:xfrm>
          <a:prstGeom prst="rect">
            <a:avLst/>
          </a:prstGeom>
          <a:noFill/>
          <a:ln w="3175">
            <a:noFill/>
            <a:prstDash val="dash"/>
          </a:ln>
        </p:spPr>
        <p:txBody>
          <a:bodyPr wrap="square" lIns="95250" tIns="38100" rIns="95250" bIns="38100" anchor="b"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00000"/>
              </a:lnSpc>
              <a:spcBef>
                <a:spcPct val="0"/>
              </a:spcBef>
              <a:spcAft>
                <a:spcPct val="0"/>
              </a:spcAft>
              <a:buSzTx/>
              <a:buFontTx/>
              <a:buNone/>
            </a:pPr>
            <a:r>
              <a:rPr kumimoji="0" lang="zh-CN" altLang="en-US" sz="9000" b="1" i="0" spc="220" noProof="0">
                <a:ln w="3175">
                  <a:noFill/>
                  <a:prstDash val="dash"/>
                </a:ln>
                <a:solidFill>
                  <a:srgbClr val="FF0000"/>
                </a:solidFill>
                <a:effectLst/>
                <a:latin typeface="微软雅黑" panose="020B0503020204020204" charset="-122"/>
                <a:ea typeface="微软雅黑" panose="020B0503020204020204" charset="-122"/>
                <a:cs typeface="微软雅黑" panose="020B0503020204020204" charset="-122"/>
              </a:rPr>
              <a:t>李陵乃何人？</a:t>
            </a:r>
            <a:endParaRPr kumimoji="0" lang="zh-CN" altLang="en-US" sz="9000" b="1" i="0" spc="220" noProof="0">
              <a:ln w="3175">
                <a:noFill/>
                <a:prstDash val="dash"/>
              </a:ln>
              <a:solidFill>
                <a:srgbClr val="FF0000"/>
              </a:solidFill>
              <a:effectLst/>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custDataLst>
              <p:tags r:id="rId2"/>
            </p:custDataLst>
          </p:nvPr>
        </p:nvSpPr>
        <p:spPr>
          <a:xfrm>
            <a:off x="9943148" y="1149668"/>
            <a:ext cx="7620000" cy="8155305"/>
          </a:xfrm>
          <a:prstGeom prst="rect">
            <a:avLst/>
          </a:prstGeom>
          <a:ln w="28575" cmpd="sng">
            <a:solidFill>
              <a:schemeClr val="accent1">
                <a:shade val="50000"/>
              </a:schemeClr>
            </a:solidFill>
            <a:prstDash val="solid"/>
          </a:ln>
        </p:spPr>
        <p:txBody>
          <a:bodyPr>
            <a:spAutoFit/>
          </a:bodyPr>
          <a:lstStyle/>
          <a:p>
            <a:pPr marL="0" algn="ctr">
              <a:buClrTx/>
              <a:buSzTx/>
              <a:buFontTx/>
            </a:pPr>
            <a:r>
              <a:rPr lang="zh-CN" altLang="en-US" sz="4400" b="1">
                <a:solidFill>
                  <a:srgbClr val="0070C0"/>
                </a:solidFill>
                <a:latin typeface="黑体" panose="02010609060101010101" charset="-122"/>
                <a:ea typeface="黑体" panose="02010609060101010101" charset="-122"/>
                <a:cs typeface="黑体" panose="02010609060101010101" charset="-122"/>
              </a:rPr>
              <a:t>《李陵咏》唐·王维</a:t>
            </a:r>
            <a:endParaRPr lang="zh-CN" altLang="en-US" sz="4400" b="1">
              <a:solidFill>
                <a:srgbClr val="0070C0"/>
              </a:solidFill>
              <a:latin typeface="黑体" panose="02010609060101010101" charset="-122"/>
              <a:ea typeface="黑体" panose="02010609060101010101" charset="-122"/>
              <a:cs typeface="黑体" panose="02010609060101010101" charset="-122"/>
            </a:endParaRPr>
          </a:p>
          <a:p>
            <a:pPr marL="0" indent="0">
              <a:spcBef>
                <a:spcPct val="0"/>
              </a:spcBef>
              <a:spcAft>
                <a:spcPct val="0"/>
              </a:spcAft>
            </a:pPr>
            <a:r>
              <a:rPr lang="zh-CN" altLang="en-US" sz="4800">
                <a:solidFill>
                  <a:srgbClr val="3E3E3E"/>
                </a:solidFill>
                <a:latin typeface="黑体" panose="02010609060101010101" charset="-122"/>
                <a:ea typeface="黑体" panose="02010609060101010101" charset="-122"/>
                <a:cs typeface="黑体" panose="02010609060101010101" charset="-122"/>
              </a:rPr>
              <a:t>汉家李将军，三代将门子。</a:t>
            </a:r>
            <a:endParaRPr lang="zh-CN" altLang="en-US" sz="4800">
              <a:solidFill>
                <a:srgbClr val="3E3E3E"/>
              </a:solidFill>
              <a:latin typeface="黑体" panose="02010609060101010101" charset="-122"/>
              <a:ea typeface="黑体" panose="02010609060101010101" charset="-122"/>
              <a:cs typeface="黑体" panose="02010609060101010101" charset="-122"/>
            </a:endParaRPr>
          </a:p>
          <a:p>
            <a:pPr marL="0" indent="0">
              <a:spcBef>
                <a:spcPct val="0"/>
              </a:spcBef>
              <a:spcAft>
                <a:spcPct val="0"/>
              </a:spcAft>
            </a:pPr>
            <a:r>
              <a:rPr lang="zh-CN" altLang="en-US" sz="4800">
                <a:solidFill>
                  <a:srgbClr val="3E3E3E"/>
                </a:solidFill>
                <a:latin typeface="黑体" panose="02010609060101010101" charset="-122"/>
                <a:ea typeface="黑体" panose="02010609060101010101" charset="-122"/>
                <a:cs typeface="黑体" panose="02010609060101010101" charset="-122"/>
              </a:rPr>
              <a:t>结发有奇策，少年成壮士。</a:t>
            </a:r>
            <a:endParaRPr lang="zh-CN" altLang="en-US" sz="4800">
              <a:solidFill>
                <a:srgbClr val="3E3E3E"/>
              </a:solidFill>
              <a:latin typeface="黑体" panose="02010609060101010101" charset="-122"/>
              <a:ea typeface="黑体" panose="02010609060101010101" charset="-122"/>
              <a:cs typeface="黑体" panose="02010609060101010101" charset="-122"/>
            </a:endParaRPr>
          </a:p>
          <a:p>
            <a:pPr marL="0" indent="0">
              <a:spcBef>
                <a:spcPct val="0"/>
              </a:spcBef>
              <a:spcAft>
                <a:spcPct val="0"/>
              </a:spcAft>
            </a:pPr>
            <a:r>
              <a:rPr lang="zh-CN" altLang="en-US" sz="4800">
                <a:solidFill>
                  <a:srgbClr val="3E3E3E"/>
                </a:solidFill>
                <a:latin typeface="黑体" panose="02010609060101010101" charset="-122"/>
                <a:ea typeface="黑体" panose="02010609060101010101" charset="-122"/>
                <a:cs typeface="黑体" panose="02010609060101010101" charset="-122"/>
              </a:rPr>
              <a:t>长驱塞上儿，深入单于垒。</a:t>
            </a:r>
            <a:endParaRPr lang="zh-CN" altLang="en-US" sz="4800">
              <a:solidFill>
                <a:srgbClr val="3E3E3E"/>
              </a:solidFill>
              <a:latin typeface="黑体" panose="02010609060101010101" charset="-122"/>
              <a:ea typeface="黑体" panose="02010609060101010101" charset="-122"/>
              <a:cs typeface="黑体" panose="02010609060101010101" charset="-122"/>
            </a:endParaRPr>
          </a:p>
          <a:p>
            <a:pPr marL="0" indent="0">
              <a:spcBef>
                <a:spcPct val="0"/>
              </a:spcBef>
              <a:spcAft>
                <a:spcPct val="0"/>
              </a:spcAft>
            </a:pPr>
            <a:r>
              <a:rPr lang="zh-CN" altLang="en-US" sz="4800">
                <a:solidFill>
                  <a:srgbClr val="3E3E3E"/>
                </a:solidFill>
                <a:latin typeface="黑体" panose="02010609060101010101" charset="-122"/>
                <a:ea typeface="黑体" panose="02010609060101010101" charset="-122"/>
                <a:cs typeface="黑体" panose="02010609060101010101" charset="-122"/>
              </a:rPr>
              <a:t>旌旗列相向，箫鼓悲何已！</a:t>
            </a:r>
            <a:endParaRPr lang="zh-CN" altLang="en-US" sz="4800">
              <a:solidFill>
                <a:srgbClr val="3E3E3E"/>
              </a:solidFill>
              <a:latin typeface="黑体" panose="02010609060101010101" charset="-122"/>
              <a:ea typeface="黑体" panose="02010609060101010101" charset="-122"/>
              <a:cs typeface="黑体" panose="02010609060101010101" charset="-122"/>
            </a:endParaRPr>
          </a:p>
          <a:p>
            <a:pPr marL="0" indent="0">
              <a:spcBef>
                <a:spcPct val="0"/>
              </a:spcBef>
              <a:spcAft>
                <a:spcPct val="0"/>
              </a:spcAft>
            </a:pPr>
            <a:r>
              <a:rPr lang="zh-CN" altLang="en-US" sz="4800">
                <a:solidFill>
                  <a:srgbClr val="3E3E3E"/>
                </a:solidFill>
                <a:latin typeface="黑体" panose="02010609060101010101" charset="-122"/>
                <a:ea typeface="黑体" panose="02010609060101010101" charset="-122"/>
                <a:cs typeface="黑体" panose="02010609060101010101" charset="-122"/>
              </a:rPr>
              <a:t>日暮沙漠垂，战声烟尘里。</a:t>
            </a:r>
            <a:endParaRPr lang="zh-CN" altLang="en-US" sz="4800">
              <a:solidFill>
                <a:srgbClr val="3E3E3E"/>
              </a:solidFill>
              <a:latin typeface="黑体" panose="02010609060101010101" charset="-122"/>
              <a:ea typeface="黑体" panose="02010609060101010101" charset="-122"/>
              <a:cs typeface="黑体" panose="02010609060101010101" charset="-122"/>
            </a:endParaRPr>
          </a:p>
          <a:p>
            <a:pPr marL="0" indent="0">
              <a:spcBef>
                <a:spcPct val="0"/>
              </a:spcBef>
              <a:spcAft>
                <a:spcPct val="0"/>
              </a:spcAft>
            </a:pPr>
            <a:r>
              <a:rPr lang="zh-CN" altLang="en-US" sz="4800">
                <a:solidFill>
                  <a:srgbClr val="3E3E3E"/>
                </a:solidFill>
                <a:latin typeface="黑体" panose="02010609060101010101" charset="-122"/>
                <a:ea typeface="黑体" panose="02010609060101010101" charset="-122"/>
                <a:cs typeface="黑体" panose="02010609060101010101" charset="-122"/>
              </a:rPr>
              <a:t>将令骄虏灭，岂独名王侍？</a:t>
            </a:r>
            <a:endParaRPr lang="zh-CN" altLang="en-US" sz="4800">
              <a:solidFill>
                <a:srgbClr val="3E3E3E"/>
              </a:solidFill>
              <a:latin typeface="黑体" panose="02010609060101010101" charset="-122"/>
              <a:ea typeface="黑体" panose="02010609060101010101" charset="-122"/>
              <a:cs typeface="黑体" panose="02010609060101010101" charset="-122"/>
            </a:endParaRPr>
          </a:p>
          <a:p>
            <a:pPr marL="0" indent="0">
              <a:spcBef>
                <a:spcPct val="0"/>
              </a:spcBef>
              <a:spcAft>
                <a:spcPct val="0"/>
              </a:spcAft>
            </a:pPr>
            <a:r>
              <a:rPr lang="zh-CN" altLang="en-US" sz="4800">
                <a:solidFill>
                  <a:srgbClr val="3E3E3E"/>
                </a:solidFill>
                <a:latin typeface="黑体" panose="02010609060101010101" charset="-122"/>
                <a:ea typeface="黑体" panose="02010609060101010101" charset="-122"/>
                <a:cs typeface="黑体" panose="02010609060101010101" charset="-122"/>
              </a:rPr>
              <a:t>既失大军援，遂婴穹庐耻。</a:t>
            </a:r>
            <a:endParaRPr lang="zh-CN" altLang="en-US" sz="4800">
              <a:solidFill>
                <a:srgbClr val="3E3E3E"/>
              </a:solidFill>
              <a:latin typeface="黑体" panose="02010609060101010101" charset="-122"/>
              <a:ea typeface="黑体" panose="02010609060101010101" charset="-122"/>
              <a:cs typeface="黑体" panose="02010609060101010101" charset="-122"/>
            </a:endParaRPr>
          </a:p>
          <a:p>
            <a:pPr marL="0" indent="0">
              <a:spcBef>
                <a:spcPct val="0"/>
              </a:spcBef>
              <a:spcAft>
                <a:spcPct val="0"/>
              </a:spcAft>
            </a:pPr>
            <a:r>
              <a:rPr lang="zh-CN" altLang="en-US" sz="4800">
                <a:solidFill>
                  <a:srgbClr val="3E3E3E"/>
                </a:solidFill>
                <a:latin typeface="黑体" panose="02010609060101010101" charset="-122"/>
                <a:ea typeface="黑体" panose="02010609060101010101" charset="-122"/>
                <a:cs typeface="黑体" panose="02010609060101010101" charset="-122"/>
              </a:rPr>
              <a:t>少小蒙汉恩，何堪坐思此！</a:t>
            </a:r>
            <a:endParaRPr lang="zh-CN" altLang="en-US" sz="4800">
              <a:solidFill>
                <a:srgbClr val="3E3E3E"/>
              </a:solidFill>
              <a:latin typeface="黑体" panose="02010609060101010101" charset="-122"/>
              <a:ea typeface="黑体" panose="02010609060101010101" charset="-122"/>
              <a:cs typeface="黑体" panose="02010609060101010101" charset="-122"/>
            </a:endParaRPr>
          </a:p>
          <a:p>
            <a:pPr marL="0" indent="0">
              <a:spcBef>
                <a:spcPct val="0"/>
              </a:spcBef>
              <a:spcAft>
                <a:spcPct val="0"/>
              </a:spcAft>
            </a:pPr>
            <a:r>
              <a:rPr lang="zh-CN" altLang="en-US" sz="4800">
                <a:solidFill>
                  <a:srgbClr val="3E3E3E"/>
                </a:solidFill>
                <a:latin typeface="黑体" panose="02010609060101010101" charset="-122"/>
                <a:ea typeface="黑体" panose="02010609060101010101" charset="-122"/>
                <a:cs typeface="黑体" panose="02010609060101010101" charset="-122"/>
              </a:rPr>
              <a:t>深衷欲有报，投躯未能死。</a:t>
            </a:r>
            <a:endParaRPr lang="zh-CN" altLang="en-US" sz="4800">
              <a:solidFill>
                <a:srgbClr val="3E3E3E"/>
              </a:solidFill>
              <a:latin typeface="黑体" panose="02010609060101010101" charset="-122"/>
              <a:ea typeface="黑体" panose="02010609060101010101" charset="-122"/>
              <a:cs typeface="黑体" panose="02010609060101010101" charset="-122"/>
            </a:endParaRPr>
          </a:p>
          <a:p>
            <a:pPr marL="0" indent="0">
              <a:spcBef>
                <a:spcPct val="0"/>
              </a:spcBef>
              <a:spcAft>
                <a:spcPct val="0"/>
              </a:spcAft>
            </a:pPr>
            <a:r>
              <a:rPr lang="zh-CN" altLang="en-US" sz="4800">
                <a:solidFill>
                  <a:srgbClr val="3E3E3E"/>
                </a:solidFill>
                <a:latin typeface="黑体" panose="02010609060101010101" charset="-122"/>
                <a:ea typeface="黑体" panose="02010609060101010101" charset="-122"/>
                <a:cs typeface="黑体" panose="02010609060101010101" charset="-122"/>
              </a:rPr>
              <a:t>引领望子卿，非君谁相理？</a:t>
            </a:r>
            <a:endParaRPr lang="zh-CN" altLang="en-US" sz="4800">
              <a:solidFill>
                <a:srgbClr val="3E3E3E"/>
              </a:solidFill>
              <a:latin typeface="黑体" panose="02010609060101010101" charset="-122"/>
              <a:ea typeface="黑体" panose="02010609060101010101" charset="-122"/>
              <a:cs typeface="黑体" panose="02010609060101010101" charset="-122"/>
            </a:endParaRPr>
          </a:p>
        </p:txBody>
      </p:sp>
      <p:sp>
        <p:nvSpPr>
          <p:cNvPr id="7" name="文本框 6"/>
          <p:cNvSpPr txBox="1"/>
          <p:nvPr>
            <p:custDataLst>
              <p:tags r:id="rId3"/>
            </p:custDataLst>
          </p:nvPr>
        </p:nvSpPr>
        <p:spPr>
          <a:xfrm>
            <a:off x="738823" y="3110230"/>
            <a:ext cx="7539038" cy="2061210"/>
          </a:xfrm>
          <a:prstGeom prst="rect">
            <a:avLst/>
          </a:prstGeom>
          <a:noFill/>
          <a:ln w="28575" cmpd="sng">
            <a:solidFill>
              <a:schemeClr val="accent1">
                <a:shade val="50000"/>
              </a:schemeClr>
            </a:solidFill>
            <a:prstDash val="solid"/>
          </a:ln>
        </p:spPr>
        <p:txBody>
          <a:bodyPr wrap="square" rtlCol="0">
            <a:spAutoFit/>
          </a:bodyPr>
          <a:lstStyle/>
          <a:p>
            <a:r>
              <a:rPr lang="zh-CN" altLang="en-US" sz="4200" b="1">
                <a:latin typeface="仿宋" panose="02010609060101010101" charset="-122"/>
                <a:ea typeface="仿宋" panose="02010609060101010101" charset="-122"/>
                <a:cs typeface="仿宋" panose="02010609060101010101" charset="-122"/>
              </a:rPr>
              <a:t>君不见沙场征战苦,</a:t>
            </a:r>
            <a:endParaRPr lang="zh-CN" altLang="en-US" sz="4200" b="1">
              <a:latin typeface="仿宋" panose="02010609060101010101" charset="-122"/>
              <a:ea typeface="仿宋" panose="02010609060101010101" charset="-122"/>
              <a:cs typeface="仿宋" panose="02010609060101010101" charset="-122"/>
            </a:endParaRPr>
          </a:p>
          <a:p>
            <a:r>
              <a:rPr lang="zh-CN" altLang="en-US" sz="4200" b="1">
                <a:latin typeface="仿宋" panose="02010609060101010101" charset="-122"/>
                <a:ea typeface="仿宋" panose="02010609060101010101" charset="-122"/>
                <a:cs typeface="仿宋" panose="02010609060101010101" charset="-122"/>
              </a:rPr>
              <a:t>至今犹忆李将军。</a:t>
            </a:r>
            <a:endParaRPr lang="zh-CN" altLang="en-US" sz="4200" b="1">
              <a:latin typeface="仿宋" panose="02010609060101010101" charset="-122"/>
              <a:ea typeface="仿宋" panose="02010609060101010101" charset="-122"/>
              <a:cs typeface="仿宋" panose="02010609060101010101" charset="-122"/>
            </a:endParaRPr>
          </a:p>
          <a:p>
            <a:pPr algn="ctr">
              <a:buClrTx/>
              <a:buSzTx/>
              <a:buFontTx/>
            </a:pPr>
            <a:r>
              <a:rPr lang="zh-CN" altLang="en-US" sz="4400" b="1">
                <a:solidFill>
                  <a:srgbClr val="0070C0"/>
                </a:solidFill>
                <a:latin typeface="仓耳天群行楷 W01" panose="02020400000000000000" charset="-122"/>
                <a:ea typeface="仓耳天群行楷 W01" panose="02020400000000000000" charset="-122"/>
                <a:cs typeface="仓耳天群行楷 W01" panose="02020400000000000000" charset="-122"/>
              </a:rPr>
              <a:t>——唐·高适《燕歌行》</a:t>
            </a:r>
            <a:endParaRPr lang="zh-CN" altLang="en-US" sz="4400" b="1">
              <a:solidFill>
                <a:srgbClr val="0070C0"/>
              </a:solidFill>
              <a:latin typeface="仓耳天群行楷 W01" panose="02020400000000000000" charset="-122"/>
              <a:ea typeface="仓耳天群行楷 W01" panose="02020400000000000000" charset="-122"/>
              <a:cs typeface="仓耳天群行楷 W01" panose="02020400000000000000" charset="-122"/>
            </a:endParaRPr>
          </a:p>
        </p:txBody>
      </p:sp>
      <p:sp>
        <p:nvSpPr>
          <p:cNvPr id="8" name="文本框 7"/>
          <p:cNvSpPr txBox="1"/>
          <p:nvPr>
            <p:custDataLst>
              <p:tags r:id="rId4"/>
            </p:custDataLst>
          </p:nvPr>
        </p:nvSpPr>
        <p:spPr>
          <a:xfrm>
            <a:off x="560070" y="5446078"/>
            <a:ext cx="9281160" cy="4523105"/>
          </a:xfrm>
          <a:prstGeom prst="rect">
            <a:avLst/>
          </a:prstGeom>
        </p:spPr>
        <p:txBody>
          <a:bodyPr wrap="square">
            <a:spAutoFit/>
          </a:bodyPr>
          <a:lstStyle/>
          <a:p>
            <a:r>
              <a:rPr lang="zh-CN" altLang="en-US" sz="3600">
                <a:solidFill>
                  <a:schemeClr val="accent6">
                    <a:lumMod val="75000"/>
                  </a:schemeClr>
                </a:solidFill>
                <a:latin typeface="黑体" panose="02010609060101010101" charset="-122"/>
                <a:ea typeface="黑体" panose="02010609060101010101" charset="-122"/>
                <a:cs typeface="黑体" panose="02010609060101010101" charset="-122"/>
              </a:rPr>
              <a:t>李陵就是上面说的</a:t>
            </a:r>
            <a:r>
              <a:rPr lang="en-US" altLang="zh-CN" sz="3600">
                <a:solidFill>
                  <a:schemeClr val="accent6">
                    <a:lumMod val="75000"/>
                  </a:schemeClr>
                </a:solidFill>
                <a:latin typeface="黑体" panose="02010609060101010101" charset="-122"/>
                <a:ea typeface="黑体" panose="02010609060101010101" charset="-122"/>
                <a:cs typeface="黑体" panose="02010609060101010101" charset="-122"/>
              </a:rPr>
              <a:t>“</a:t>
            </a:r>
            <a:r>
              <a:rPr lang="zh-CN" altLang="en-US" sz="3600">
                <a:solidFill>
                  <a:schemeClr val="accent6">
                    <a:lumMod val="75000"/>
                  </a:schemeClr>
                </a:solidFill>
                <a:latin typeface="黑体" panose="02010609060101010101" charset="-122"/>
                <a:ea typeface="黑体" panose="02010609060101010101" charset="-122"/>
                <a:cs typeface="黑体" panose="02010609060101010101" charset="-122"/>
              </a:rPr>
              <a:t>李将军</a:t>
            </a:r>
            <a:r>
              <a:rPr lang="en-US" altLang="zh-CN" sz="3600">
                <a:solidFill>
                  <a:schemeClr val="accent6">
                    <a:lumMod val="75000"/>
                  </a:schemeClr>
                </a:solidFill>
                <a:latin typeface="黑体" panose="02010609060101010101" charset="-122"/>
                <a:ea typeface="黑体" panose="02010609060101010101" charset="-122"/>
                <a:cs typeface="黑体" panose="02010609060101010101" charset="-122"/>
              </a:rPr>
              <a:t>”</a:t>
            </a:r>
            <a:r>
              <a:rPr lang="zh-CN" altLang="en-US" sz="3600">
                <a:solidFill>
                  <a:schemeClr val="accent6">
                    <a:lumMod val="75000"/>
                  </a:schemeClr>
                </a:solidFill>
                <a:latin typeface="黑体" panose="02010609060101010101" charset="-122"/>
                <a:ea typeface="黑体" panose="02010609060101010101" charset="-122"/>
                <a:cs typeface="黑体" panose="02010609060101010101" charset="-122"/>
              </a:rPr>
              <a:t>汉代飞将军李广的孙子，武艺超绝，爱兵如子，也是当时名将。汉武帝天汉二年</a:t>
            </a:r>
            <a:r>
              <a:rPr lang="en-US" altLang="zh-CN" sz="3600">
                <a:solidFill>
                  <a:schemeClr val="accent6">
                    <a:lumMod val="75000"/>
                  </a:schemeClr>
                </a:solidFill>
                <a:latin typeface="黑体" panose="02010609060101010101" charset="-122"/>
                <a:ea typeface="黑体" panose="02010609060101010101" charset="-122"/>
                <a:cs typeface="黑体" panose="02010609060101010101" charset="-122"/>
              </a:rPr>
              <a:t>(</a:t>
            </a:r>
            <a:r>
              <a:rPr lang="zh-CN" altLang="en-US" sz="3600">
                <a:solidFill>
                  <a:schemeClr val="accent6">
                    <a:lumMod val="75000"/>
                  </a:schemeClr>
                </a:solidFill>
                <a:latin typeface="黑体" panose="02010609060101010101" charset="-122"/>
                <a:ea typeface="黑体" panose="02010609060101010101" charset="-122"/>
                <a:cs typeface="黑体" panose="02010609060101010101" charset="-122"/>
              </a:rPr>
              <a:t>公元前</a:t>
            </a:r>
            <a:r>
              <a:rPr lang="en-US" altLang="zh-CN" sz="3600">
                <a:solidFill>
                  <a:schemeClr val="accent6">
                    <a:lumMod val="75000"/>
                  </a:schemeClr>
                </a:solidFill>
                <a:latin typeface="黑体" panose="02010609060101010101" charset="-122"/>
                <a:ea typeface="黑体" panose="02010609060101010101" charset="-122"/>
                <a:cs typeface="黑体" panose="02010609060101010101" charset="-122"/>
              </a:rPr>
              <a:t>99</a:t>
            </a:r>
            <a:r>
              <a:rPr lang="zh-CN" altLang="en-US" sz="3600">
                <a:solidFill>
                  <a:schemeClr val="accent6">
                    <a:lumMod val="75000"/>
                  </a:schemeClr>
                </a:solidFill>
                <a:latin typeface="黑体" panose="02010609060101010101" charset="-122"/>
                <a:ea typeface="黑体" panose="02010609060101010101" charset="-122"/>
                <a:cs typeface="黑体" panose="02010609060101010101" charset="-122"/>
              </a:rPr>
              <a:t>年</a:t>
            </a:r>
            <a:r>
              <a:rPr lang="en-US" altLang="zh-CN" sz="3600">
                <a:solidFill>
                  <a:schemeClr val="accent6">
                    <a:lumMod val="75000"/>
                  </a:schemeClr>
                </a:solidFill>
                <a:latin typeface="黑体" panose="02010609060101010101" charset="-122"/>
                <a:ea typeface="黑体" panose="02010609060101010101" charset="-122"/>
                <a:cs typeface="黑体" panose="02010609060101010101" charset="-122"/>
              </a:rPr>
              <a:t>)</a:t>
            </a:r>
            <a:r>
              <a:rPr lang="zh-CN" altLang="en-US" sz="3600">
                <a:solidFill>
                  <a:schemeClr val="accent6">
                    <a:lumMod val="75000"/>
                  </a:schemeClr>
                </a:solidFill>
                <a:latin typeface="黑体" panose="02010609060101010101" charset="-122"/>
                <a:ea typeface="黑体" panose="02010609060101010101" charset="-122"/>
                <a:cs typeface="黑体" panose="02010609060101010101" charset="-122"/>
              </a:rPr>
              <a:t>，李陵率五千兵马攻击匈奴，与匈奴主力八万人殊死搏杀八天，杀敌一万余人，箭尽粮绝，没有援兵，被迫投降。汉武帝震怒之下，诛杀了李陵亲族。自此一生，李陵深陷匈奴，未能归返，抱憾终生。</a:t>
            </a:r>
            <a:endParaRPr lang="zh-CN" altLang="en-US" sz="3600">
              <a:solidFill>
                <a:schemeClr val="accent6">
                  <a:lumMod val="75000"/>
                </a:schemeClr>
              </a:solidFill>
              <a:latin typeface="黑体" panose="02010609060101010101" charset="-122"/>
              <a:ea typeface="黑体" panose="02010609060101010101" charset="-122"/>
              <a:cs typeface="黑体" panose="02010609060101010101" charset="-122"/>
            </a:endParaRPr>
          </a:p>
        </p:txBody>
      </p:sp>
      <p:sp>
        <p:nvSpPr>
          <p:cNvPr id="3" name="文本1"/>
          <p:cNvSpPr txBox="1"/>
          <p:nvPr/>
        </p:nvSpPr>
        <p:spPr>
          <a:xfrm>
            <a:off x="242570" y="156210"/>
            <a:ext cx="9176385" cy="1287145"/>
          </a:xfrm>
          <a:prstGeom prst="rect">
            <a:avLst/>
          </a:prstGeom>
          <a:noFill/>
        </p:spPr>
        <p:txBody>
          <a:bodyPr anchor="t"/>
          <a:lstStyle/>
          <a:p>
            <a:pPr marL="0" algn="ctr">
              <a:lnSpc>
                <a:spcPts val="7200"/>
              </a:lnSpc>
            </a:pPr>
            <a:r>
              <a:rPr lang="zh-CN" altLang="en-US" sz="6000" b="0" i="0" dirty="0">
                <a:solidFill>
                  <a:srgbClr val="000000">
                    <a:alpha val="100000"/>
                  </a:srgbClr>
                </a:solidFill>
                <a:latin typeface="汉仪雪君体简" panose="02010600000101010101" charset="-122"/>
                <a:ea typeface="汉仪雪君体简" panose="02010600000101010101" charset="-122"/>
              </a:rPr>
              <a:t>第七段：李陵劝降</a:t>
            </a:r>
            <a:endParaRPr lang="zh-CN" altLang="en-US" sz="6000" b="0" i="0" dirty="0">
              <a:solidFill>
                <a:srgbClr val="000000">
                  <a:alpha val="100000"/>
                </a:srgbClr>
              </a:solidFill>
              <a:latin typeface="汉仪雪君体简" panose="02010600000101010101" charset="-122"/>
              <a:ea typeface="汉仪雪君体简" panose="02010600000101010101" charset="-122"/>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bldLvl="0" animBg="1"/>
      <p:bldP spid="7" grpId="0" bldLvl="0" animBg="1"/>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658495" y="1304290"/>
            <a:ext cx="17191990" cy="3415030"/>
          </a:xfrm>
          <a:prstGeom prst="rect">
            <a:avLst/>
          </a:prstGeom>
          <a:solidFill>
            <a:schemeClr val="accent1">
              <a:lumMod val="40000"/>
              <a:lumOff val="60000"/>
            </a:schemeClr>
          </a:solidFill>
        </p:spPr>
        <p:txBody>
          <a:bodyPr wrap="square">
            <a:spAutoFit/>
          </a:bodyPr>
          <a:lstStyle/>
          <a:p>
            <a:r>
              <a:rPr lang="en-US" altLang="zh-CN" sz="3600">
                <a:latin typeface="黑体" panose="02010609060101010101" charset="-122"/>
                <a:ea typeface="黑体" panose="02010609060101010101" charset="-122"/>
                <a:cs typeface="黑体" panose="02010609060101010101" charset="-122"/>
              </a:rPr>
              <a:t>     </a:t>
            </a:r>
            <a:r>
              <a:rPr lang="zh-CN" altLang="en-US" sz="3600">
                <a:latin typeface="黑体" panose="02010609060101010101" charset="-122"/>
                <a:ea typeface="黑体" panose="02010609060101010101" charset="-122"/>
                <a:cs typeface="黑体" panose="02010609060101010101" charset="-122"/>
              </a:rPr>
              <a:t>久之，上悔陵无救。上遣（公孙）敖深入匈奴迎李陵，敖军无功还，因曰：“捕得生口，言李陵教单于为兵以备汉军。”上于是族陵家。既而闻之，乃汉将降匈奴者李绪，非陵也。陵使人刺杀绪，大阏氏欲杀陵，单于匿之北方。大阏氏死，乃还。单于以女妻陵，立为右校王，与卫律皆贵用事。卫律常在单于左右；陵居外，有大事乃入议。（征和三年）三月，遣李广利将七万人出五原，击匈奴。匈奴使大将与李陵将三万余骑追汉军，转战九日。</a:t>
            </a:r>
            <a:endParaRPr lang="zh-CN" altLang="en-US" sz="3600">
              <a:latin typeface="黑体" panose="02010609060101010101" charset="-122"/>
              <a:ea typeface="黑体" panose="02010609060101010101" charset="-122"/>
              <a:cs typeface="黑体" panose="02010609060101010101" charset="-122"/>
            </a:endParaRPr>
          </a:p>
        </p:txBody>
      </p:sp>
      <p:sp>
        <p:nvSpPr>
          <p:cNvPr id="3" name="文本框 2"/>
          <p:cNvSpPr txBox="1"/>
          <p:nvPr>
            <p:custDataLst>
              <p:tags r:id="rId2"/>
            </p:custDataLst>
          </p:nvPr>
        </p:nvSpPr>
        <p:spPr>
          <a:xfrm>
            <a:off x="517525" y="5805805"/>
            <a:ext cx="17191990" cy="3258185"/>
          </a:xfrm>
          <a:prstGeom prst="rect">
            <a:avLst/>
          </a:prstGeom>
          <a:solidFill>
            <a:schemeClr val="accent1">
              <a:lumMod val="40000"/>
              <a:lumOff val="60000"/>
            </a:schemeClr>
          </a:solidFill>
        </p:spPr>
        <p:txBody>
          <a:bodyPr wrap="square">
            <a:noAutofit/>
          </a:bodyPr>
          <a:lstStyle/>
          <a:p>
            <a:r>
              <a:rPr lang="zh-CN" altLang="en-US" sz="3600" b="1" dirty="0">
                <a:latin typeface="黑体" panose="02010609060101010101" charset="-122"/>
                <a:ea typeface="黑体" panose="02010609060101010101" charset="-122"/>
                <a:cs typeface="黑体" panose="02010609060101010101" charset="-122"/>
              </a:rPr>
              <a:t>王夫之这样评价李陵：</a:t>
            </a:r>
            <a:endParaRPr lang="zh-CN" altLang="en-US" sz="3600" b="1" dirty="0">
              <a:latin typeface="黑体" panose="02010609060101010101" charset="-122"/>
              <a:ea typeface="黑体" panose="02010609060101010101" charset="-122"/>
              <a:cs typeface="黑体" panose="02010609060101010101" charset="-122"/>
            </a:endParaRPr>
          </a:p>
          <a:p>
            <a:r>
              <a:rPr lang="zh-CN" altLang="en-US" sz="3600" b="1" dirty="0">
                <a:latin typeface="黑体" panose="02010609060101010101" charset="-122"/>
                <a:ea typeface="黑体" panose="02010609060101010101" charset="-122"/>
                <a:cs typeface="黑体" panose="02010609060101010101" charset="-122"/>
              </a:rPr>
              <a:t> </a:t>
            </a:r>
            <a:r>
              <a:rPr lang="en-US" altLang="zh-CN" sz="3600" b="1" dirty="0">
                <a:latin typeface="黑体" panose="02010609060101010101" charset="-122"/>
                <a:ea typeface="黑体" panose="02010609060101010101" charset="-122"/>
                <a:cs typeface="黑体" panose="02010609060101010101" charset="-122"/>
              </a:rPr>
              <a:t>   </a:t>
            </a:r>
            <a:r>
              <a:rPr lang="zh-CN" altLang="en-US" sz="3600" b="1" dirty="0">
                <a:latin typeface="黑体" panose="02010609060101010101" charset="-122"/>
                <a:ea typeface="黑体" panose="02010609060101010101" charset="-122"/>
                <a:cs typeface="黑体" panose="02010609060101010101" charset="-122"/>
              </a:rPr>
              <a:t>李陵之降也，罪较著而不可掩。如谓其孤军支虏而无援，则以步卒五千出塞，陵自炫其勇，而非武帝命之不获辞也。</a:t>
            </a:r>
            <a:r>
              <a:rPr lang="zh-CN" altLang="en-US" sz="3600" b="1" u="sng" dirty="0">
                <a:solidFill>
                  <a:srgbClr val="375072"/>
                </a:solidFill>
                <a:latin typeface="黑体" panose="02010609060101010101" charset="-122"/>
                <a:ea typeface="黑体" panose="02010609060101010101" charset="-122"/>
                <a:cs typeface="黑体" panose="02010609060101010101" charset="-122"/>
              </a:rPr>
              <a:t>为将而降，降而为之</a:t>
            </a:r>
            <a:r>
              <a:rPr lang="zh-CN" altLang="en-US" sz="3600" b="1" u="sng" dirty="0">
                <a:solidFill>
                  <a:srgbClr val="375072"/>
                </a:solidFill>
                <a:highlight>
                  <a:srgbClr val="FFFF00"/>
                </a:highlight>
                <a:latin typeface="黑体" panose="02010609060101010101" charset="-122"/>
                <a:ea typeface="黑体" panose="02010609060101010101" charset="-122"/>
                <a:cs typeface="黑体" panose="02010609060101010101" charset="-122"/>
              </a:rPr>
              <a:t>效</a:t>
            </a:r>
            <a:r>
              <a:rPr lang="zh-CN" altLang="en-US" sz="3600" b="1" u="sng" dirty="0">
                <a:solidFill>
                  <a:srgbClr val="375072"/>
                </a:solidFill>
                <a:latin typeface="黑体" panose="02010609060101010101" charset="-122"/>
                <a:ea typeface="黑体" panose="02010609060101010101" charset="-122"/>
                <a:cs typeface="黑体" panose="02010609060101010101" charset="-122"/>
              </a:rPr>
              <a:t>死以战，虽欲浣涤其污，而已缁之素不可复白。</a:t>
            </a:r>
            <a:r>
              <a:rPr lang="zh-CN" altLang="en-US" sz="3600" b="1" dirty="0">
                <a:latin typeface="黑体" panose="02010609060101010101" charset="-122"/>
                <a:ea typeface="黑体" panose="02010609060101010101" charset="-122"/>
                <a:cs typeface="黑体" panose="02010609060101010101" charset="-122"/>
              </a:rPr>
              <a:t>大节丧，则余无可浣也。</a:t>
            </a:r>
            <a:r>
              <a:rPr lang="zh-CN" altLang="en-US" sz="3600" b="1" u="sng" dirty="0">
                <a:latin typeface="黑体" panose="02010609060101010101" charset="-122"/>
                <a:ea typeface="黑体" panose="02010609060101010101" charset="-122"/>
                <a:cs typeface="黑体" panose="02010609060101010101" charset="-122"/>
              </a:rPr>
              <a:t>李陵曰“思一得当以报汉”，</a:t>
            </a:r>
            <a:r>
              <a:rPr lang="zh-CN" altLang="en-US" sz="3600" b="1" u="sng" dirty="0">
                <a:highlight>
                  <a:srgbClr val="FFFF00"/>
                </a:highlight>
                <a:latin typeface="黑体" panose="02010609060101010101" charset="-122"/>
                <a:ea typeface="黑体" panose="02010609060101010101" charset="-122"/>
                <a:cs typeface="黑体" panose="02010609060101010101" charset="-122"/>
              </a:rPr>
              <a:t>愧苏武</a:t>
            </a:r>
            <a:r>
              <a:rPr lang="zh-CN" altLang="en-US" sz="3600" b="1" u="sng" dirty="0">
                <a:latin typeface="黑体" panose="02010609060101010101" charset="-122"/>
                <a:ea typeface="黑体" panose="02010609060101010101" charset="-122"/>
                <a:cs typeface="黑体" panose="02010609060101010101" charset="-122"/>
              </a:rPr>
              <a:t>而为之辞也。其背逆也，固非迁之所得而文焉者也。</a:t>
            </a:r>
            <a:endParaRPr lang="zh-CN" altLang="en-US" sz="3600" b="1" u="sng" dirty="0">
              <a:latin typeface="黑体" panose="02010609060101010101" charset="-122"/>
              <a:ea typeface="黑体" panose="02010609060101010101" charset="-122"/>
              <a:cs typeface="黑体" panose="02010609060101010101" charset="-122"/>
            </a:endParaRPr>
          </a:p>
        </p:txBody>
      </p:sp>
      <p:sp>
        <p:nvSpPr>
          <p:cNvPr id="6" name="文本框 5"/>
          <p:cNvSpPr txBox="1"/>
          <p:nvPr>
            <p:custDataLst>
              <p:tags r:id="rId3"/>
            </p:custDataLst>
          </p:nvPr>
        </p:nvSpPr>
        <p:spPr>
          <a:xfrm>
            <a:off x="946785" y="170180"/>
            <a:ext cx="3383915" cy="922020"/>
          </a:xfrm>
          <a:prstGeom prst="rect">
            <a:avLst/>
          </a:prstGeom>
          <a:noFill/>
        </p:spPr>
        <p:txBody>
          <a:bodyPr wrap="square" rtlCol="0">
            <a:spAutoFit/>
          </a:bodyPr>
          <a:lstStyle/>
          <a:p>
            <a:pPr lvl="0" algn="l">
              <a:buClrTx/>
              <a:buSzTx/>
              <a:buFontTx/>
            </a:pPr>
            <a:r>
              <a:rPr lang="zh-CN" altLang="en-US" sz="5400" b="1">
                <a:latin typeface="微软雅黑" panose="020B0503020204020204" charset="-122"/>
                <a:ea typeface="微软雅黑" panose="020B0503020204020204" charset="-122"/>
                <a:sym typeface="+mn-ea"/>
              </a:rPr>
              <a:t>知识补充</a:t>
            </a:r>
            <a:endParaRPr lang="zh-CN" altLang="en-US" sz="5400" b="1">
              <a:latin typeface="微软雅黑" panose="020B0503020204020204" charset="-122"/>
              <a:ea typeface="微软雅黑" panose="020B0503020204020204" charset="-122"/>
              <a:sym typeface="+mn-ea"/>
            </a:endParaRPr>
          </a:p>
        </p:txBody>
      </p:sp>
      <p:sp>
        <p:nvSpPr>
          <p:cNvPr id="7" name="文本框 6">
            <a:hlinkClick r:id="rId4" action="ppaction://hlinkfile"/>
          </p:cNvPr>
          <p:cNvSpPr txBox="1"/>
          <p:nvPr/>
        </p:nvSpPr>
        <p:spPr>
          <a:xfrm>
            <a:off x="1115060" y="9542145"/>
            <a:ext cx="15560675" cy="417830"/>
          </a:xfrm>
          <a:prstGeom prst="rect">
            <a:avLst/>
          </a:prstGeom>
        </p:spPr>
        <p:txBody>
          <a:bodyPr wrap="square">
            <a:spAutoFit/>
          </a:bodyPr>
          <a:p>
            <a:pPr marL="0" indent="0">
              <a:lnSpc>
                <a:spcPts val="2550"/>
              </a:lnSpc>
              <a:spcBef>
                <a:spcPct val="0"/>
              </a:spcBef>
              <a:spcAft>
                <a:spcPct val="0"/>
              </a:spcAft>
            </a:pPr>
            <a:r>
              <a:rPr lang="zh-CN" altLang="en-US" sz="2800" b="0" i="0" u="sng">
                <a:solidFill>
                  <a:schemeClr val="accent5"/>
                </a:solidFill>
                <a:latin typeface="-apple-system"/>
                <a:ea typeface="-apple-system"/>
              </a:rPr>
              <a:t>视频：《通过李陵、苏武、司马迁的生死抉择，探讨何为命运？何为个体生命的终极自由？》</a:t>
            </a:r>
            <a:endParaRPr lang="zh-CN" altLang="en-US" sz="2800" b="0" i="0" u="sng">
              <a:solidFill>
                <a:schemeClr val="accent5"/>
              </a:solidFill>
              <a:latin typeface="-apple-system"/>
              <a:ea typeface="-apple-system"/>
            </a:endParaRPr>
          </a:p>
        </p:txBody>
      </p:sp>
    </p:spTree>
    <p:custDataLst>
      <p:tags r:id="rId5"/>
    </p:custData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271780" y="-196850"/>
            <a:ext cx="17768570" cy="9719310"/>
          </a:xfrm>
          <a:prstGeom prst="rect">
            <a:avLst/>
          </a:prstGeom>
          <a:solidFill>
            <a:srgbClr val="FFFFFF">
              <a:alpha val="100000"/>
            </a:srgbClr>
          </a:solidFill>
          <a:ln w="12700">
            <a:solidFill>
              <a:srgbClr val="2E75B6">
                <a:alpha val="100000"/>
              </a:srgbClr>
            </a:solidFill>
            <a:prstDash val="solid"/>
          </a:ln>
        </p:spPr>
        <p:txBody>
          <a:bodyPr anchor="ctr"/>
          <a:lstStyle/>
          <a:p>
            <a:pPr marL="0" algn="ctr"/>
          </a:p>
        </p:txBody>
      </p:sp>
      <p:sp>
        <p:nvSpPr>
          <p:cNvPr id="3" name="文本1"/>
          <p:cNvSpPr txBox="1"/>
          <p:nvPr/>
        </p:nvSpPr>
        <p:spPr>
          <a:xfrm>
            <a:off x="2033905" y="-276225"/>
            <a:ext cx="15290800" cy="1287145"/>
          </a:xfrm>
          <a:prstGeom prst="rect">
            <a:avLst/>
          </a:prstGeom>
          <a:noFill/>
        </p:spPr>
        <p:txBody>
          <a:bodyPr anchor="t"/>
          <a:lstStyle/>
          <a:p>
            <a:pPr marL="0" algn="ctr">
              <a:lnSpc>
                <a:spcPts val="7200"/>
              </a:lnSpc>
            </a:pPr>
            <a:r>
              <a:rPr lang="zh-CN" altLang="en-US" sz="6000" b="0" i="0" dirty="0">
                <a:solidFill>
                  <a:srgbClr val="000000">
                    <a:alpha val="100000"/>
                  </a:srgbClr>
                </a:solidFill>
                <a:latin typeface="汉仪雪君体简" panose="02010600000101010101" charset="-122"/>
                <a:ea typeface="汉仪雪君体简" panose="02010600000101010101" charset="-122"/>
              </a:rPr>
              <a:t>第七段：李陵劝降</a:t>
            </a:r>
            <a:endParaRPr lang="zh-CN" altLang="en-US" sz="6000" b="0"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875957" y="850326"/>
            <a:ext cx="16720236" cy="8406765"/>
          </a:xfrm>
          <a:prstGeom prst="rect">
            <a:avLst/>
          </a:prstGeom>
          <a:noFill/>
        </p:spPr>
        <p:txBody>
          <a:bodyPr anchor="t"/>
          <a:lstStyle/>
          <a:p>
            <a:pPr marL="0" algn="l">
              <a:lnSpc>
                <a:spcPts val="12600"/>
              </a:lnSpc>
              <a:buFont typeface="Arial" panose="020B0604020202020204"/>
              <a:buChar char=" "/>
            </a:pP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初，武与</a:t>
            </a:r>
            <a:r>
              <a:rPr lang="zh-CN" altLang="en-US" sz="5400" b="0" i="0" dirty="0">
                <a:solidFill>
                  <a:schemeClr val="accent1">
                    <a:alpha val="100000"/>
                  </a:schemeClr>
                </a:solidFill>
                <a:latin typeface="方正FW筑紫A老明朝 简 E" panose="02000900000000000000" charset="-122"/>
                <a:ea typeface="方正FW筑紫A老明朝 简 E" panose="02000900000000000000" charset="-122"/>
              </a:rPr>
              <a:t>李陵</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俱为侍中。武</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使</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匈奴，</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明年</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，陵降，不敢</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求</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武。久之，单于使陵至海上，为武置酒设乐。</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因</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谓武曰：“单于闻陵与子卿</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素厚</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，故使陵来</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说足下</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虚心</a:t>
            </a:r>
            <a:r>
              <a:rPr lang="zh-CN" altLang="en-US" sz="4200" b="1" i="0" dirty="0">
                <a:solidFill>
                  <a:srgbClr val="000000">
                    <a:alpha val="100000"/>
                  </a:srgbClr>
                </a:solidFill>
                <a:latin typeface="方正FW筑紫A老明朝 简 E" panose="02000900000000000000" charset="-122"/>
                <a:ea typeface="方正FW筑紫A老明朝 简 E" panose="02000900000000000000" charset="-122"/>
              </a:rPr>
              <a:t>欲相待</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。终不得归汉，</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空</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自</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苦亡[wú]</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人之地，信义</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安</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所</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见[xiàn]</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乎？前长君</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为</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奉车，</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从</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至雍棫</a:t>
            </a:r>
            <a:r>
              <a:rPr lang="zh-CN" altLang="en-US" sz="4200" b="1" i="0" dirty="0">
                <a:solidFill>
                  <a:srgbClr val="000000">
                    <a:alpha val="100000"/>
                  </a:srgbClr>
                </a:solidFill>
                <a:latin typeface="方正FW筑紫A老明朝 简 E" panose="02000900000000000000" charset="-122"/>
                <a:ea typeface="方正FW筑紫A老明朝 简 E" panose="02000900000000000000" charset="-122"/>
              </a:rPr>
              <a:t>[yù]</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阳宫，扶</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辇[niǎn]</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下</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除</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触柱折辕</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劾</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大不敬，伏剑自刎，赐钱二百万以葬。</a:t>
            </a:r>
            <a:endParaRPr lang="zh-CN" altLang="en-US" sz="42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nvGrpSpPr>
        <p:grpSpPr>
          <a:xfrm>
            <a:off x="7780630" y="707939"/>
            <a:ext cx="1462982" cy="844820"/>
            <a:chOff x="0" y="0"/>
            <a:chExt cx="1462982" cy="844820"/>
          </a:xfrm>
        </p:grpSpPr>
        <p:sp>
          <p:nvSpPr>
            <p:cNvPr id="6" name="形状2"/>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7" name="文本3"/>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出使</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8" name="组合2"/>
          <p:cNvGrpSpPr/>
          <p:nvPr/>
        </p:nvGrpSpPr>
        <p:grpSpPr>
          <a:xfrm>
            <a:off x="9918895" y="707939"/>
            <a:ext cx="1967934" cy="844820"/>
            <a:chOff x="0" y="0"/>
            <a:chExt cx="1967934" cy="844820"/>
          </a:xfrm>
        </p:grpSpPr>
        <p:sp>
          <p:nvSpPr>
            <p:cNvPr id="9" name="形状3"/>
            <p:cNvSpPr txBox="1"/>
            <p:nvPr/>
          </p:nvSpPr>
          <p:spPr>
            <a:xfrm>
              <a:off x="0" y="87582"/>
              <a:ext cx="1967934"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0" name="文本4"/>
            <p:cNvSpPr txBox="1"/>
            <p:nvPr/>
          </p:nvSpPr>
          <p:spPr>
            <a:xfrm>
              <a:off x="33155" y="0"/>
              <a:ext cx="1894003"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第二年</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1" name="组合3"/>
          <p:cNvGrpSpPr/>
          <p:nvPr/>
        </p:nvGrpSpPr>
        <p:grpSpPr>
          <a:xfrm>
            <a:off x="13794442" y="707939"/>
            <a:ext cx="1606469" cy="844820"/>
            <a:chOff x="0" y="0"/>
            <a:chExt cx="1606469" cy="844820"/>
          </a:xfrm>
        </p:grpSpPr>
        <p:sp>
          <p:nvSpPr>
            <p:cNvPr id="12" name="形状4"/>
            <p:cNvSpPr txBox="1"/>
            <p:nvPr/>
          </p:nvSpPr>
          <p:spPr>
            <a:xfrm>
              <a:off x="0" y="87582"/>
              <a:ext cx="1606469"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5"/>
            <p:cNvSpPr txBox="1"/>
            <p:nvPr/>
          </p:nvSpPr>
          <p:spPr>
            <a:xfrm>
              <a:off x="33155" y="0"/>
              <a:ext cx="1532538"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访求</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8303781" y="2308158"/>
            <a:ext cx="1462982" cy="844820"/>
            <a:chOff x="0" y="0"/>
            <a:chExt cx="1462982" cy="844820"/>
          </a:xfrm>
        </p:grpSpPr>
        <p:sp>
          <p:nvSpPr>
            <p:cNvPr id="15" name="形状5"/>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6" name="文本6"/>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趁机</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17" name="组合5"/>
          <p:cNvGrpSpPr/>
          <p:nvPr/>
        </p:nvGrpSpPr>
        <p:grpSpPr>
          <a:xfrm>
            <a:off x="15400487" y="2219373"/>
            <a:ext cx="2538866" cy="844820"/>
            <a:chOff x="0" y="0"/>
            <a:chExt cx="2538866" cy="844820"/>
          </a:xfrm>
        </p:grpSpPr>
        <p:sp>
          <p:nvSpPr>
            <p:cNvPr id="18" name="形状6"/>
            <p:cNvSpPr txBox="1"/>
            <p:nvPr/>
          </p:nvSpPr>
          <p:spPr>
            <a:xfrm>
              <a:off x="0" y="87582"/>
              <a:ext cx="2538866"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9" name="文本7"/>
            <p:cNvSpPr txBox="1"/>
            <p:nvPr/>
          </p:nvSpPr>
          <p:spPr>
            <a:xfrm>
              <a:off x="33155" y="0"/>
              <a:ext cx="2464935"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向来交好</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20" name="组合6"/>
          <p:cNvGrpSpPr/>
          <p:nvPr/>
        </p:nvGrpSpPr>
        <p:grpSpPr>
          <a:xfrm>
            <a:off x="2886199" y="3978116"/>
            <a:ext cx="1478991" cy="844820"/>
            <a:chOff x="0" y="0"/>
            <a:chExt cx="1478991" cy="844820"/>
          </a:xfrm>
        </p:grpSpPr>
        <p:sp>
          <p:nvSpPr>
            <p:cNvPr id="21" name="形状7"/>
            <p:cNvSpPr txBox="1"/>
            <p:nvPr/>
          </p:nvSpPr>
          <p:spPr>
            <a:xfrm>
              <a:off x="0" y="87582"/>
              <a:ext cx="1478991"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2" name="文本8"/>
            <p:cNvSpPr txBox="1"/>
            <p:nvPr/>
          </p:nvSpPr>
          <p:spPr>
            <a:xfrm>
              <a:off x="33155" y="0"/>
              <a:ext cx="1405060"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劝说</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3" name="组合7"/>
          <p:cNvGrpSpPr/>
          <p:nvPr/>
        </p:nvGrpSpPr>
        <p:grpSpPr>
          <a:xfrm>
            <a:off x="4598273" y="3958907"/>
            <a:ext cx="1097586" cy="875301"/>
            <a:chOff x="0" y="-30480"/>
            <a:chExt cx="1097586" cy="875301"/>
          </a:xfrm>
        </p:grpSpPr>
        <p:sp>
          <p:nvSpPr>
            <p:cNvPr id="24" name="形状8"/>
            <p:cNvSpPr txBox="1"/>
            <p:nvPr/>
          </p:nvSpPr>
          <p:spPr>
            <a:xfrm>
              <a:off x="0" y="87583"/>
              <a:ext cx="1097586" cy="757238"/>
            </a:xfrm>
            <a:prstGeom prst="wedgeRoundRectCallout">
              <a:avLst>
                <a:gd name="adj1" fmla="val -79122"/>
                <a:gd name="adj2" fmla="val 68287"/>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25" name="文本9"/>
            <p:cNvSpPr txBox="1"/>
            <p:nvPr/>
          </p:nvSpPr>
          <p:spPr>
            <a:xfrm>
              <a:off x="33155" y="-30480"/>
              <a:ext cx="1023655"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您</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6" name="组合8"/>
          <p:cNvGrpSpPr/>
          <p:nvPr/>
        </p:nvGrpSpPr>
        <p:grpSpPr>
          <a:xfrm>
            <a:off x="6009396" y="3958323"/>
            <a:ext cx="5732523" cy="844820"/>
            <a:chOff x="0" y="0"/>
            <a:chExt cx="5732523" cy="844820"/>
          </a:xfrm>
        </p:grpSpPr>
        <p:sp>
          <p:nvSpPr>
            <p:cNvPr id="27" name="形状9"/>
            <p:cNvSpPr txBox="1"/>
            <p:nvPr/>
          </p:nvSpPr>
          <p:spPr>
            <a:xfrm>
              <a:off x="0" y="87582"/>
              <a:ext cx="5732523"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8" name="文本10"/>
            <p:cNvSpPr txBox="1"/>
            <p:nvPr/>
          </p:nvSpPr>
          <p:spPr>
            <a:xfrm>
              <a:off x="33155" y="0"/>
              <a:ext cx="5658592"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一心向往，想以礼相待</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9" name="组合9"/>
          <p:cNvGrpSpPr/>
          <p:nvPr/>
        </p:nvGrpSpPr>
        <p:grpSpPr>
          <a:xfrm>
            <a:off x="11842566" y="4000859"/>
            <a:ext cx="1951773" cy="833342"/>
            <a:chOff x="0" y="53975"/>
            <a:chExt cx="1951773" cy="833342"/>
          </a:xfrm>
        </p:grpSpPr>
        <p:sp>
          <p:nvSpPr>
            <p:cNvPr id="30" name="形状10"/>
            <p:cNvSpPr txBox="1"/>
            <p:nvPr/>
          </p:nvSpPr>
          <p:spPr>
            <a:xfrm>
              <a:off x="0" y="87582"/>
              <a:ext cx="1951773" cy="757238"/>
            </a:xfrm>
            <a:prstGeom prst="wedgeRoundRectCallout">
              <a:avLst>
                <a:gd name="adj1" fmla="val -44687"/>
                <a:gd name="adj2" fmla="val 66352"/>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31" name="文本11"/>
            <p:cNvSpPr txBox="1"/>
            <p:nvPr/>
          </p:nvSpPr>
          <p:spPr>
            <a:xfrm>
              <a:off x="33155" y="53975"/>
              <a:ext cx="1877842"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白白地</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2" name="组合10"/>
          <p:cNvGrpSpPr/>
          <p:nvPr/>
        </p:nvGrpSpPr>
        <p:grpSpPr>
          <a:xfrm>
            <a:off x="14685966" y="3989327"/>
            <a:ext cx="2323875" cy="844821"/>
            <a:chOff x="0" y="0"/>
            <a:chExt cx="2323875" cy="844821"/>
          </a:xfrm>
        </p:grpSpPr>
        <p:sp>
          <p:nvSpPr>
            <p:cNvPr id="33" name="形状11"/>
            <p:cNvSpPr txBox="1"/>
            <p:nvPr/>
          </p:nvSpPr>
          <p:spPr>
            <a:xfrm>
              <a:off x="0" y="87583"/>
              <a:ext cx="232387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4" name="文本12"/>
            <p:cNvSpPr txBox="1"/>
            <p:nvPr/>
          </p:nvSpPr>
          <p:spPr>
            <a:xfrm>
              <a:off x="33155" y="0"/>
              <a:ext cx="224994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 同“无”</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5" name="组合11"/>
          <p:cNvGrpSpPr/>
          <p:nvPr/>
        </p:nvGrpSpPr>
        <p:grpSpPr>
          <a:xfrm>
            <a:off x="2034003" y="5623551"/>
            <a:ext cx="1478990" cy="844820"/>
            <a:chOff x="0" y="0"/>
            <a:chExt cx="1478990" cy="844820"/>
          </a:xfrm>
        </p:grpSpPr>
        <p:sp>
          <p:nvSpPr>
            <p:cNvPr id="36" name="形状12"/>
            <p:cNvSpPr txBox="1"/>
            <p:nvPr/>
          </p:nvSpPr>
          <p:spPr>
            <a:xfrm>
              <a:off x="0" y="87582"/>
              <a:ext cx="1478990"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7" name="文本13"/>
            <p:cNvSpPr txBox="1"/>
            <p:nvPr/>
          </p:nvSpPr>
          <p:spPr>
            <a:xfrm>
              <a:off x="33156" y="0"/>
              <a:ext cx="1405059"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哪里</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8" name="组合12"/>
          <p:cNvGrpSpPr/>
          <p:nvPr/>
        </p:nvGrpSpPr>
        <p:grpSpPr>
          <a:xfrm>
            <a:off x="3677952" y="5612883"/>
            <a:ext cx="3751145" cy="844820"/>
            <a:chOff x="0" y="0"/>
            <a:chExt cx="3751145" cy="844820"/>
          </a:xfrm>
        </p:grpSpPr>
        <p:sp>
          <p:nvSpPr>
            <p:cNvPr id="39" name="形状13"/>
            <p:cNvSpPr txBox="1"/>
            <p:nvPr/>
          </p:nvSpPr>
          <p:spPr>
            <a:xfrm>
              <a:off x="0" y="87582"/>
              <a:ext cx="375114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0" name="文本14"/>
            <p:cNvSpPr txBox="1"/>
            <p:nvPr/>
          </p:nvSpPr>
          <p:spPr>
            <a:xfrm>
              <a:off x="33155" y="0"/>
              <a:ext cx="367721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同“现” 表现</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1" name="组合13"/>
          <p:cNvGrpSpPr/>
          <p:nvPr/>
        </p:nvGrpSpPr>
        <p:grpSpPr>
          <a:xfrm>
            <a:off x="8265830" y="5549856"/>
            <a:ext cx="893855" cy="844820"/>
            <a:chOff x="0" y="0"/>
            <a:chExt cx="893855" cy="844820"/>
          </a:xfrm>
        </p:grpSpPr>
        <p:sp>
          <p:nvSpPr>
            <p:cNvPr id="42" name="形状14"/>
            <p:cNvSpPr txBox="1"/>
            <p:nvPr/>
          </p:nvSpPr>
          <p:spPr>
            <a:xfrm>
              <a:off x="0" y="87582"/>
              <a:ext cx="89385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3" name="文本15"/>
            <p:cNvSpPr txBox="1"/>
            <p:nvPr/>
          </p:nvSpPr>
          <p:spPr>
            <a:xfrm>
              <a:off x="33155" y="0"/>
              <a:ext cx="81992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做</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4" name="组合14"/>
          <p:cNvGrpSpPr/>
          <p:nvPr/>
        </p:nvGrpSpPr>
        <p:grpSpPr>
          <a:xfrm>
            <a:off x="9767097" y="5612118"/>
            <a:ext cx="1455279" cy="844820"/>
            <a:chOff x="0" y="0"/>
            <a:chExt cx="1455279" cy="844820"/>
          </a:xfrm>
        </p:grpSpPr>
        <p:sp>
          <p:nvSpPr>
            <p:cNvPr id="45" name="形状15"/>
            <p:cNvSpPr txBox="1"/>
            <p:nvPr/>
          </p:nvSpPr>
          <p:spPr>
            <a:xfrm>
              <a:off x="0" y="87582"/>
              <a:ext cx="1455279"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6" name="文本16"/>
            <p:cNvSpPr txBox="1"/>
            <p:nvPr/>
          </p:nvSpPr>
          <p:spPr>
            <a:xfrm>
              <a:off x="33155" y="0"/>
              <a:ext cx="1381348"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跟随</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7" name="组合15"/>
          <p:cNvGrpSpPr/>
          <p:nvPr/>
        </p:nvGrpSpPr>
        <p:grpSpPr>
          <a:xfrm>
            <a:off x="12372346" y="5637476"/>
            <a:ext cx="1455279" cy="833390"/>
            <a:chOff x="0" y="87582"/>
            <a:chExt cx="1455279" cy="833390"/>
          </a:xfrm>
        </p:grpSpPr>
        <p:sp>
          <p:nvSpPr>
            <p:cNvPr id="48" name="形状16"/>
            <p:cNvSpPr txBox="1"/>
            <p:nvPr/>
          </p:nvSpPr>
          <p:spPr>
            <a:xfrm>
              <a:off x="0" y="87582"/>
              <a:ext cx="1455279" cy="757238"/>
            </a:xfrm>
            <a:prstGeom prst="wedgeRoundRectCallout">
              <a:avLst>
                <a:gd name="adj1" fmla="val -12867"/>
                <a:gd name="adj2" fmla="val -87225"/>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49" name="文本17"/>
            <p:cNvSpPr txBox="1"/>
            <p:nvPr/>
          </p:nvSpPr>
          <p:spPr>
            <a:xfrm>
              <a:off x="136" y="87630"/>
              <a:ext cx="1381348"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受苦</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0" name="组合16"/>
          <p:cNvGrpSpPr/>
          <p:nvPr/>
        </p:nvGrpSpPr>
        <p:grpSpPr>
          <a:xfrm>
            <a:off x="14858082" y="5595109"/>
            <a:ext cx="3188181" cy="844820"/>
            <a:chOff x="0" y="0"/>
            <a:chExt cx="3188181" cy="844820"/>
          </a:xfrm>
        </p:grpSpPr>
        <p:sp>
          <p:nvSpPr>
            <p:cNvPr id="51" name="形状17"/>
            <p:cNvSpPr txBox="1"/>
            <p:nvPr/>
          </p:nvSpPr>
          <p:spPr>
            <a:xfrm>
              <a:off x="0" y="87582"/>
              <a:ext cx="3188181"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52" name="文本18"/>
            <p:cNvSpPr txBox="1"/>
            <p:nvPr/>
          </p:nvSpPr>
          <p:spPr>
            <a:xfrm>
              <a:off x="33156" y="0"/>
              <a:ext cx="3114250"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皇帝的车子</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3" name="组合17"/>
          <p:cNvGrpSpPr/>
          <p:nvPr/>
        </p:nvGrpSpPr>
        <p:grpSpPr>
          <a:xfrm>
            <a:off x="875914" y="7134608"/>
            <a:ext cx="3131697" cy="844820"/>
            <a:chOff x="0" y="0"/>
            <a:chExt cx="3131697" cy="844820"/>
          </a:xfrm>
        </p:grpSpPr>
        <p:sp>
          <p:nvSpPr>
            <p:cNvPr id="54" name="形状18"/>
            <p:cNvSpPr txBox="1"/>
            <p:nvPr/>
          </p:nvSpPr>
          <p:spPr>
            <a:xfrm>
              <a:off x="0" y="87582"/>
              <a:ext cx="3131697"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55" name="文本19"/>
            <p:cNvSpPr txBox="1"/>
            <p:nvPr/>
          </p:nvSpPr>
          <p:spPr>
            <a:xfrm>
              <a:off x="33155" y="0"/>
              <a:ext cx="3057766"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宫殿的台阶</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6" name="组合18"/>
          <p:cNvGrpSpPr/>
          <p:nvPr/>
        </p:nvGrpSpPr>
        <p:grpSpPr>
          <a:xfrm>
            <a:off x="4631817" y="7123178"/>
            <a:ext cx="2302510" cy="844820"/>
            <a:chOff x="-421640" y="0"/>
            <a:chExt cx="2302510" cy="844820"/>
          </a:xfrm>
        </p:grpSpPr>
        <p:sp>
          <p:nvSpPr>
            <p:cNvPr id="57" name="形状19"/>
            <p:cNvSpPr txBox="1"/>
            <p:nvPr/>
          </p:nvSpPr>
          <p:spPr>
            <a:xfrm>
              <a:off x="0" y="87582"/>
              <a:ext cx="1450854"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58" name="文本20"/>
            <p:cNvSpPr txBox="1"/>
            <p:nvPr/>
          </p:nvSpPr>
          <p:spPr>
            <a:xfrm>
              <a:off x="-421640" y="0"/>
              <a:ext cx="2302510" cy="843280"/>
            </a:xfrm>
            <a:prstGeom prst="rect">
              <a:avLst/>
            </a:prstGeom>
            <a:noFill/>
          </p:spPr>
          <p:txBody>
            <a:bodyPr anchor="ctr"/>
            <a:lstStyle/>
            <a:p>
              <a:pPr marL="0" algn="ctr">
                <a:lnSpc>
                  <a:spcPts val="5000"/>
                </a:lnSpc>
              </a:pPr>
              <a:r>
                <a:rPr lang="zh-CN" altLang="en-US" sz="3200" b="0" i="0" dirty="0">
                  <a:solidFill>
                    <a:srgbClr val="FFFFFF">
                      <a:alpha val="100000"/>
                    </a:srgbClr>
                  </a:solidFill>
                  <a:latin typeface="方正FW筑紫A老明朝 简 E" panose="02000900000000000000" charset="-122"/>
                  <a:ea typeface="方正FW筑紫A老明朝 简 E" panose="02000900000000000000" charset="-122"/>
                </a:rPr>
                <a:t>被判决</a:t>
              </a:r>
              <a:endParaRPr lang="zh-CN" altLang="en-US" sz="3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9" name="组合19"/>
          <p:cNvGrpSpPr/>
          <p:nvPr/>
        </p:nvGrpSpPr>
        <p:grpSpPr>
          <a:xfrm>
            <a:off x="419" y="8678030"/>
            <a:ext cx="6196398" cy="844820"/>
            <a:chOff x="0" y="0"/>
            <a:chExt cx="6196398" cy="844820"/>
          </a:xfrm>
        </p:grpSpPr>
        <p:sp>
          <p:nvSpPr>
            <p:cNvPr id="60" name="形状20"/>
            <p:cNvSpPr txBox="1"/>
            <p:nvPr/>
          </p:nvSpPr>
          <p:spPr>
            <a:xfrm>
              <a:off x="0" y="87582"/>
              <a:ext cx="6196398"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61" name="文本21"/>
            <p:cNvSpPr txBox="1"/>
            <p:nvPr/>
          </p:nvSpPr>
          <p:spPr>
            <a:xfrm>
              <a:off x="33155" y="0"/>
              <a:ext cx="612246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撞在柱子上把车辕折断</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
        <p:nvSpPr>
          <p:cNvPr id="62" name="文本框 61"/>
          <p:cNvSpPr txBox="1"/>
          <p:nvPr/>
        </p:nvSpPr>
        <p:spPr>
          <a:xfrm>
            <a:off x="575945" y="8765540"/>
            <a:ext cx="17322800" cy="1291590"/>
          </a:xfrm>
          <a:prstGeom prst="rect">
            <a:avLst/>
          </a:prstGeom>
          <a:solidFill>
            <a:srgbClr val="FFC000"/>
          </a:solidFill>
        </p:spPr>
        <p:txBody>
          <a:bodyPr wrap="square" rtlCol="0" anchor="t">
            <a:noAutofit/>
          </a:bodyPr>
          <a:p>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当初</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苏武与李陵都做皇帝的侍从。苏武出使匈奴的第二年</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李陵投降了</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不敢访求苏武。过了很久</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单于派李陵到北海</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李陵为苏武置办酒席</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安排歌舞。李陵趁机对苏武说：</a:t>
            </a:r>
            <a:r>
              <a:rPr lang="en-US" altLang="zh-CN"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单于听说我和您一向关系很好</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所以派我来劝说您</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单于对您一心向往</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想以礼相待。您终究不能回国</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白白地在这荒无人烟的地方受苦</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zh-CN" sz="2000" dirty="0">
                <a:latin typeface="黑体" panose="02010609060101010101" charset="-122"/>
                <a:ea typeface="黑体" panose="02010609060101010101" charset="-122"/>
                <a:cs typeface="黑体" panose="02010609060101010101" charset="-122"/>
                <a:sym typeface="微软雅黑" panose="020B0503020204020204" charset="-122"/>
              </a:rPr>
              <a:t>有谁知道您对汉朝的信义呢？</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前些时候您的大哥做奉车都尉，跟随皇帝到雍城的棫阳宫去，扶着皇帝的车子下殿阶，撞在柱子上把车辕折断了，被判决为</a:t>
            </a:r>
            <a:r>
              <a:rPr lang="en-US" altLang="zh-CN"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大不敬</a:t>
            </a:r>
            <a:r>
              <a:rPr lang="en-US" altLang="zh-CN" sz="2000"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en-US" sz="2000" dirty="0">
                <a:latin typeface="黑体" panose="02010609060101010101" charset="-122"/>
                <a:ea typeface="黑体" panose="02010609060101010101" charset="-122"/>
                <a:cs typeface="黑体" panose="02010609060101010101" charset="-122"/>
                <a:sym typeface="微软雅黑" panose="020B0503020204020204" charset="-122"/>
              </a:rPr>
              <a:t>，用剑自杀了，皇上赐给二百万钱安葬他。</a:t>
            </a:r>
            <a:endParaRPr lang="zh-CN" altLang="en-US" sz="2000" dirty="0">
              <a:latin typeface="黑体" panose="02010609060101010101" charset="-122"/>
              <a:ea typeface="黑体" panose="02010609060101010101" charset="-122"/>
              <a:cs typeface="黑体" panose="02010609060101010101" charset="-122"/>
              <a:sym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500" fill="hold"/>
                                        <p:tgtEl>
                                          <p:spTgt spid="23"/>
                                        </p:tgtEl>
                                        <p:attrNameLst>
                                          <p:attrName>ppt_x</p:attrName>
                                        </p:attrNameLst>
                                      </p:cBhvr>
                                      <p:tavLst>
                                        <p:tav tm="0">
                                          <p:val>
                                            <p:strVal val="#ppt_x"/>
                                          </p:val>
                                        </p:tav>
                                        <p:tav tm="100000">
                                          <p:val>
                                            <p:strVal val="#ppt_x"/>
                                          </p:val>
                                        </p:tav>
                                      </p:tavLst>
                                    </p:anim>
                                    <p:anim calcmode="lin" valueType="num">
                                      <p:cBhvr>
                                        <p:cTn id="51"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500" fill="hold"/>
                                        <p:tgtEl>
                                          <p:spTgt spid="26"/>
                                        </p:tgtEl>
                                        <p:attrNameLst>
                                          <p:attrName>ppt_x</p:attrName>
                                        </p:attrNameLst>
                                      </p:cBhvr>
                                      <p:tavLst>
                                        <p:tav tm="0">
                                          <p:val>
                                            <p:strVal val="#ppt_x"/>
                                          </p:val>
                                        </p:tav>
                                        <p:tav tm="100000">
                                          <p:val>
                                            <p:strVal val="#ppt_x"/>
                                          </p:val>
                                        </p:tav>
                                      </p:tavLst>
                                    </p:anim>
                                    <p:anim calcmode="lin" valueType="num">
                                      <p:cBhvr>
                                        <p:cTn id="5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500" fill="hold"/>
                                        <p:tgtEl>
                                          <p:spTgt spid="29"/>
                                        </p:tgtEl>
                                        <p:attrNameLst>
                                          <p:attrName>ppt_x</p:attrName>
                                        </p:attrNameLst>
                                      </p:cBhvr>
                                      <p:tavLst>
                                        <p:tav tm="0">
                                          <p:val>
                                            <p:strVal val="#ppt_x"/>
                                          </p:val>
                                        </p:tav>
                                        <p:tav tm="100000">
                                          <p:val>
                                            <p:strVal val="#ppt_x"/>
                                          </p:val>
                                        </p:tav>
                                      </p:tavLst>
                                    </p:anim>
                                    <p:anim calcmode="lin" valueType="num">
                                      <p:cBhvr>
                                        <p:cTn id="65"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fade">
                                      <p:cBhvr>
                                        <p:cTn id="70" dur="1000"/>
                                        <p:tgtEl>
                                          <p:spTgt spid="47"/>
                                        </p:tgtEl>
                                      </p:cBhvr>
                                    </p:animEffect>
                                    <p:anim calcmode="lin" valueType="num">
                                      <p:cBhvr>
                                        <p:cTn id="71" dur="500" fill="hold"/>
                                        <p:tgtEl>
                                          <p:spTgt spid="47"/>
                                        </p:tgtEl>
                                        <p:attrNameLst>
                                          <p:attrName>ppt_x</p:attrName>
                                        </p:attrNameLst>
                                      </p:cBhvr>
                                      <p:tavLst>
                                        <p:tav tm="0">
                                          <p:val>
                                            <p:strVal val="#ppt_x"/>
                                          </p:val>
                                        </p:tav>
                                        <p:tav tm="100000">
                                          <p:val>
                                            <p:strVal val="#ppt_x"/>
                                          </p:val>
                                        </p:tav>
                                      </p:tavLst>
                                    </p:anim>
                                    <p:anim calcmode="lin" valueType="num">
                                      <p:cBhvr>
                                        <p:cTn id="72"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1000"/>
                                        <p:tgtEl>
                                          <p:spTgt spid="32"/>
                                        </p:tgtEl>
                                      </p:cBhvr>
                                    </p:animEffect>
                                    <p:anim calcmode="lin" valueType="num">
                                      <p:cBhvr>
                                        <p:cTn id="78" dur="500" fill="hold"/>
                                        <p:tgtEl>
                                          <p:spTgt spid="32"/>
                                        </p:tgtEl>
                                        <p:attrNameLst>
                                          <p:attrName>ppt_x</p:attrName>
                                        </p:attrNameLst>
                                      </p:cBhvr>
                                      <p:tavLst>
                                        <p:tav tm="0">
                                          <p:val>
                                            <p:strVal val="#ppt_x"/>
                                          </p:val>
                                        </p:tav>
                                        <p:tav tm="100000">
                                          <p:val>
                                            <p:strVal val="#ppt_x"/>
                                          </p:val>
                                        </p:tav>
                                      </p:tavLst>
                                    </p:anim>
                                    <p:anim calcmode="lin" valueType="num">
                                      <p:cBhvr>
                                        <p:cTn id="79"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5"/>
                                        </p:tgtEl>
                                        <p:attrNameLst>
                                          <p:attrName>style.visibility</p:attrName>
                                        </p:attrNameLst>
                                      </p:cBhvr>
                                      <p:to>
                                        <p:strVal val="visible"/>
                                      </p:to>
                                    </p:set>
                                    <p:animEffect transition="in" filter="fade">
                                      <p:cBhvr>
                                        <p:cTn id="84" dur="1000"/>
                                        <p:tgtEl>
                                          <p:spTgt spid="35"/>
                                        </p:tgtEl>
                                      </p:cBhvr>
                                    </p:animEffect>
                                    <p:anim calcmode="lin" valueType="num">
                                      <p:cBhvr>
                                        <p:cTn id="85" dur="500" fill="hold"/>
                                        <p:tgtEl>
                                          <p:spTgt spid="35"/>
                                        </p:tgtEl>
                                        <p:attrNameLst>
                                          <p:attrName>ppt_x</p:attrName>
                                        </p:attrNameLst>
                                      </p:cBhvr>
                                      <p:tavLst>
                                        <p:tav tm="0">
                                          <p:val>
                                            <p:strVal val="#ppt_x"/>
                                          </p:val>
                                        </p:tav>
                                        <p:tav tm="100000">
                                          <p:val>
                                            <p:strVal val="#ppt_x"/>
                                          </p:val>
                                        </p:tav>
                                      </p:tavLst>
                                    </p:anim>
                                    <p:anim calcmode="lin" valueType="num">
                                      <p:cBhvr>
                                        <p:cTn id="86"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8"/>
                                        </p:tgtEl>
                                        <p:attrNameLst>
                                          <p:attrName>style.visibility</p:attrName>
                                        </p:attrNameLst>
                                      </p:cBhvr>
                                      <p:to>
                                        <p:strVal val="visible"/>
                                      </p:to>
                                    </p:set>
                                    <p:animEffect transition="in" filter="fade">
                                      <p:cBhvr>
                                        <p:cTn id="91" dur="1000"/>
                                        <p:tgtEl>
                                          <p:spTgt spid="38"/>
                                        </p:tgtEl>
                                      </p:cBhvr>
                                    </p:animEffect>
                                    <p:anim calcmode="lin" valueType="num">
                                      <p:cBhvr>
                                        <p:cTn id="92" dur="500" fill="hold"/>
                                        <p:tgtEl>
                                          <p:spTgt spid="38"/>
                                        </p:tgtEl>
                                        <p:attrNameLst>
                                          <p:attrName>ppt_x</p:attrName>
                                        </p:attrNameLst>
                                      </p:cBhvr>
                                      <p:tavLst>
                                        <p:tav tm="0">
                                          <p:val>
                                            <p:strVal val="#ppt_x"/>
                                          </p:val>
                                        </p:tav>
                                        <p:tav tm="100000">
                                          <p:val>
                                            <p:strVal val="#ppt_x"/>
                                          </p:val>
                                        </p:tav>
                                      </p:tavLst>
                                    </p:anim>
                                    <p:anim calcmode="lin" valueType="num">
                                      <p:cBhvr>
                                        <p:cTn id="93"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1"/>
                                        </p:tgtEl>
                                        <p:attrNameLst>
                                          <p:attrName>style.visibility</p:attrName>
                                        </p:attrNameLst>
                                      </p:cBhvr>
                                      <p:to>
                                        <p:strVal val="visible"/>
                                      </p:to>
                                    </p:set>
                                    <p:animEffect transition="in" filter="fade">
                                      <p:cBhvr>
                                        <p:cTn id="98" dur="1000"/>
                                        <p:tgtEl>
                                          <p:spTgt spid="41"/>
                                        </p:tgtEl>
                                      </p:cBhvr>
                                    </p:animEffect>
                                    <p:anim calcmode="lin" valueType="num">
                                      <p:cBhvr>
                                        <p:cTn id="99" dur="500" fill="hold"/>
                                        <p:tgtEl>
                                          <p:spTgt spid="41"/>
                                        </p:tgtEl>
                                        <p:attrNameLst>
                                          <p:attrName>ppt_x</p:attrName>
                                        </p:attrNameLst>
                                      </p:cBhvr>
                                      <p:tavLst>
                                        <p:tav tm="0">
                                          <p:val>
                                            <p:strVal val="#ppt_x"/>
                                          </p:val>
                                        </p:tav>
                                        <p:tav tm="100000">
                                          <p:val>
                                            <p:strVal val="#ppt_x"/>
                                          </p:val>
                                        </p:tav>
                                      </p:tavLst>
                                    </p:anim>
                                    <p:anim calcmode="lin" valueType="num">
                                      <p:cBhvr>
                                        <p:cTn id="100"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4"/>
                                        </p:tgtEl>
                                        <p:attrNameLst>
                                          <p:attrName>style.visibility</p:attrName>
                                        </p:attrNameLst>
                                      </p:cBhvr>
                                      <p:to>
                                        <p:strVal val="visible"/>
                                      </p:to>
                                    </p:set>
                                    <p:animEffect transition="in" filter="fade">
                                      <p:cBhvr>
                                        <p:cTn id="105" dur="1000"/>
                                        <p:tgtEl>
                                          <p:spTgt spid="44"/>
                                        </p:tgtEl>
                                      </p:cBhvr>
                                    </p:animEffect>
                                    <p:anim calcmode="lin" valueType="num">
                                      <p:cBhvr>
                                        <p:cTn id="106" dur="500" fill="hold"/>
                                        <p:tgtEl>
                                          <p:spTgt spid="44"/>
                                        </p:tgtEl>
                                        <p:attrNameLst>
                                          <p:attrName>ppt_x</p:attrName>
                                        </p:attrNameLst>
                                      </p:cBhvr>
                                      <p:tavLst>
                                        <p:tav tm="0">
                                          <p:val>
                                            <p:strVal val="#ppt_x"/>
                                          </p:val>
                                        </p:tav>
                                        <p:tav tm="100000">
                                          <p:val>
                                            <p:strVal val="#ppt_x"/>
                                          </p:val>
                                        </p:tav>
                                      </p:tavLst>
                                    </p:anim>
                                    <p:anim calcmode="lin" valueType="num">
                                      <p:cBhvr>
                                        <p:cTn id="107" dur="5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50"/>
                                        </p:tgtEl>
                                        <p:attrNameLst>
                                          <p:attrName>style.visibility</p:attrName>
                                        </p:attrNameLst>
                                      </p:cBhvr>
                                      <p:to>
                                        <p:strVal val="visible"/>
                                      </p:to>
                                    </p:set>
                                    <p:animEffect transition="in" filter="fade">
                                      <p:cBhvr>
                                        <p:cTn id="112" dur="1000"/>
                                        <p:tgtEl>
                                          <p:spTgt spid="50"/>
                                        </p:tgtEl>
                                      </p:cBhvr>
                                    </p:animEffect>
                                    <p:anim calcmode="lin" valueType="num">
                                      <p:cBhvr>
                                        <p:cTn id="113" dur="500" fill="hold"/>
                                        <p:tgtEl>
                                          <p:spTgt spid="50"/>
                                        </p:tgtEl>
                                        <p:attrNameLst>
                                          <p:attrName>ppt_x</p:attrName>
                                        </p:attrNameLst>
                                      </p:cBhvr>
                                      <p:tavLst>
                                        <p:tav tm="0">
                                          <p:val>
                                            <p:strVal val="#ppt_x"/>
                                          </p:val>
                                        </p:tav>
                                        <p:tav tm="100000">
                                          <p:val>
                                            <p:strVal val="#ppt_x"/>
                                          </p:val>
                                        </p:tav>
                                      </p:tavLst>
                                    </p:anim>
                                    <p:anim calcmode="lin" valueType="num">
                                      <p:cBhvr>
                                        <p:cTn id="114" dur="5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53"/>
                                        </p:tgtEl>
                                        <p:attrNameLst>
                                          <p:attrName>style.visibility</p:attrName>
                                        </p:attrNameLst>
                                      </p:cBhvr>
                                      <p:to>
                                        <p:strVal val="visible"/>
                                      </p:to>
                                    </p:set>
                                    <p:animEffect transition="in" filter="fade">
                                      <p:cBhvr>
                                        <p:cTn id="119" dur="1000"/>
                                        <p:tgtEl>
                                          <p:spTgt spid="53"/>
                                        </p:tgtEl>
                                      </p:cBhvr>
                                    </p:animEffect>
                                    <p:anim calcmode="lin" valueType="num">
                                      <p:cBhvr>
                                        <p:cTn id="120" dur="500" fill="hold"/>
                                        <p:tgtEl>
                                          <p:spTgt spid="53"/>
                                        </p:tgtEl>
                                        <p:attrNameLst>
                                          <p:attrName>ppt_x</p:attrName>
                                        </p:attrNameLst>
                                      </p:cBhvr>
                                      <p:tavLst>
                                        <p:tav tm="0">
                                          <p:val>
                                            <p:strVal val="#ppt_x"/>
                                          </p:val>
                                        </p:tav>
                                        <p:tav tm="100000">
                                          <p:val>
                                            <p:strVal val="#ppt_x"/>
                                          </p:val>
                                        </p:tav>
                                      </p:tavLst>
                                    </p:anim>
                                    <p:anim calcmode="lin" valueType="num">
                                      <p:cBhvr>
                                        <p:cTn id="121" dur="5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grpId="0" nodeType="clickEffect">
                                  <p:stCondLst>
                                    <p:cond delay="0"/>
                                  </p:stCondLst>
                                  <p:childTnLst>
                                    <p:set>
                                      <p:cBhvr>
                                        <p:cTn id="125" dur="1" fill="hold">
                                          <p:stCondLst>
                                            <p:cond delay="0"/>
                                          </p:stCondLst>
                                        </p:cTn>
                                        <p:tgtEl>
                                          <p:spTgt spid="59"/>
                                        </p:tgtEl>
                                        <p:attrNameLst>
                                          <p:attrName>style.visibility</p:attrName>
                                        </p:attrNameLst>
                                      </p:cBhvr>
                                      <p:to>
                                        <p:strVal val="visible"/>
                                      </p:to>
                                    </p:set>
                                    <p:animEffect transition="in" filter="fade">
                                      <p:cBhvr>
                                        <p:cTn id="126" dur="1000"/>
                                        <p:tgtEl>
                                          <p:spTgt spid="59"/>
                                        </p:tgtEl>
                                      </p:cBhvr>
                                    </p:animEffect>
                                    <p:anim calcmode="lin" valueType="num">
                                      <p:cBhvr>
                                        <p:cTn id="127" dur="500" fill="hold"/>
                                        <p:tgtEl>
                                          <p:spTgt spid="59"/>
                                        </p:tgtEl>
                                        <p:attrNameLst>
                                          <p:attrName>ppt_x</p:attrName>
                                        </p:attrNameLst>
                                      </p:cBhvr>
                                      <p:tavLst>
                                        <p:tav tm="0">
                                          <p:val>
                                            <p:strVal val="#ppt_x"/>
                                          </p:val>
                                        </p:tav>
                                        <p:tav tm="100000">
                                          <p:val>
                                            <p:strVal val="#ppt_x"/>
                                          </p:val>
                                        </p:tav>
                                      </p:tavLst>
                                    </p:anim>
                                    <p:anim calcmode="lin" valueType="num">
                                      <p:cBhvr>
                                        <p:cTn id="128" dur="5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56"/>
                                        </p:tgtEl>
                                        <p:attrNameLst>
                                          <p:attrName>style.visibility</p:attrName>
                                        </p:attrNameLst>
                                      </p:cBhvr>
                                      <p:to>
                                        <p:strVal val="visible"/>
                                      </p:to>
                                    </p:set>
                                    <p:animEffect transition="in" filter="fade">
                                      <p:cBhvr>
                                        <p:cTn id="133" dur="1000"/>
                                        <p:tgtEl>
                                          <p:spTgt spid="56"/>
                                        </p:tgtEl>
                                      </p:cBhvr>
                                    </p:animEffect>
                                    <p:anim calcmode="lin" valueType="num">
                                      <p:cBhvr>
                                        <p:cTn id="134" dur="500" fill="hold"/>
                                        <p:tgtEl>
                                          <p:spTgt spid="56"/>
                                        </p:tgtEl>
                                        <p:attrNameLst>
                                          <p:attrName>ppt_x</p:attrName>
                                        </p:attrNameLst>
                                      </p:cBhvr>
                                      <p:tavLst>
                                        <p:tav tm="0">
                                          <p:val>
                                            <p:strVal val="#ppt_x"/>
                                          </p:val>
                                        </p:tav>
                                        <p:tav tm="100000">
                                          <p:val>
                                            <p:strVal val="#ppt_x"/>
                                          </p:val>
                                        </p:tav>
                                      </p:tavLst>
                                    </p:anim>
                                    <p:anim calcmode="lin" valueType="num">
                                      <p:cBhvr>
                                        <p:cTn id="135" dur="5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3" presetClass="entr" presetSubtype="10" fill="hold" grpId="0" nodeType="clickEffect">
                                  <p:stCondLst>
                                    <p:cond delay="0"/>
                                  </p:stCondLst>
                                  <p:childTnLst>
                                    <p:set>
                                      <p:cBhvr>
                                        <p:cTn id="139" dur="1" fill="hold">
                                          <p:stCondLst>
                                            <p:cond delay="0"/>
                                          </p:stCondLst>
                                        </p:cTn>
                                        <p:tgtEl>
                                          <p:spTgt spid="62"/>
                                        </p:tgtEl>
                                        <p:attrNameLst>
                                          <p:attrName>style.visibility</p:attrName>
                                        </p:attrNameLst>
                                      </p:cBhvr>
                                      <p:to>
                                        <p:strVal val="visible"/>
                                      </p:to>
                                    </p:set>
                                    <p:animEffect transition="in" filter="blinds(horizontal)">
                                      <p:cBhvr>
                                        <p:cTn id="140"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11" grpId="0" bldLvl="0" animBg="1"/>
      <p:bldP spid="14" grpId="0" bldLvl="0" animBg="1"/>
      <p:bldP spid="17" grpId="0" bldLvl="0" animBg="1"/>
      <p:bldP spid="20" grpId="0" bldLvl="0" animBg="1"/>
      <p:bldP spid="23" grpId="0" bldLvl="0" animBg="1"/>
      <p:bldP spid="26" grpId="0" bldLvl="0" animBg="1"/>
      <p:bldP spid="29" grpId="0" bldLvl="0" animBg="1"/>
      <p:bldP spid="47" grpId="0" bldLvl="0" animBg="1"/>
      <p:bldP spid="32" grpId="0" bldLvl="0" animBg="1"/>
      <p:bldP spid="35" grpId="0" bldLvl="0" animBg="1"/>
      <p:bldP spid="38" grpId="0" bldLvl="0" animBg="1"/>
      <p:bldP spid="41" grpId="0" bldLvl="0" animBg="1"/>
      <p:bldP spid="44" grpId="0" bldLvl="0" animBg="1"/>
      <p:bldP spid="50" grpId="0" bldLvl="0" animBg="1"/>
      <p:bldP spid="53" grpId="0" bldLvl="0" animBg="1"/>
      <p:bldP spid="59" grpId="0" bldLvl="0" animBg="1"/>
      <p:bldP spid="56" grpId="0" bldLvl="0" animBg="1"/>
      <p:bldP spid="62"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271145" y="294640"/>
            <a:ext cx="17768570" cy="9719310"/>
          </a:xfrm>
          <a:prstGeom prst="rect">
            <a:avLst/>
          </a:prstGeom>
          <a:solidFill>
            <a:srgbClr val="FFFFFF">
              <a:alpha val="100000"/>
            </a:srgbClr>
          </a:solidFill>
          <a:ln w="12700">
            <a:solidFill>
              <a:srgbClr val="2E75B6">
                <a:alpha val="100000"/>
              </a:srgbClr>
            </a:solidFill>
            <a:prstDash val="solid"/>
          </a:ln>
        </p:spPr>
        <p:txBody>
          <a:bodyPr anchor="ctr"/>
          <a:lstStyle/>
          <a:p>
            <a:pPr marL="0" algn="ctr"/>
          </a:p>
        </p:txBody>
      </p:sp>
      <p:sp>
        <p:nvSpPr>
          <p:cNvPr id="3" name="文本1"/>
          <p:cNvSpPr txBox="1"/>
          <p:nvPr/>
        </p:nvSpPr>
        <p:spPr>
          <a:xfrm>
            <a:off x="140970" y="215265"/>
            <a:ext cx="18479770" cy="1268095"/>
          </a:xfrm>
          <a:prstGeom prst="rect">
            <a:avLst/>
          </a:prstGeom>
          <a:noFill/>
        </p:spPr>
        <p:txBody>
          <a:bodyPr anchor="t"/>
          <a:lstStyle/>
          <a:p>
            <a:pPr marL="0" algn="ctr">
              <a:lnSpc>
                <a:spcPts val="7200"/>
              </a:lnSpc>
            </a:pPr>
            <a:r>
              <a:rPr lang="zh-CN" altLang="en-US" sz="6000" b="0" i="0" dirty="0">
                <a:solidFill>
                  <a:srgbClr val="000000">
                    <a:alpha val="100000"/>
                  </a:srgbClr>
                </a:solidFill>
                <a:latin typeface="汉仪雪君体简" panose="02010600000101010101" charset="-122"/>
                <a:ea typeface="汉仪雪君体简" panose="02010600000101010101" charset="-122"/>
              </a:rPr>
              <a:t>第七段：李陵劝降</a:t>
            </a:r>
            <a:endParaRPr lang="zh-CN" altLang="en-US" sz="6000" b="0"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875328" y="1300763"/>
            <a:ext cx="16837514" cy="9816913"/>
          </a:xfrm>
          <a:prstGeom prst="rect">
            <a:avLst/>
          </a:prstGeom>
          <a:noFill/>
        </p:spPr>
        <p:txBody>
          <a:bodyPr anchor="t"/>
          <a:lstStyle/>
          <a:p>
            <a:pPr marL="0" algn="l">
              <a:lnSpc>
                <a:spcPts val="12600"/>
              </a:lnSpc>
            </a:pP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孺卿从</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祠</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河东</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后土</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宦骑</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与黄门驸马争</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船</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，推堕驸马河中溺死，宦骑</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亡</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，诏使孺卿</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逐捕</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，不得，惶恐饮药而死。来时太夫人已</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不幸</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，陵送葬至阳陵。</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子</a:t>
            </a:r>
            <a:r>
              <a:rPr lang="zh-CN" altLang="en-US" sz="4200" b="1" i="0" dirty="0">
                <a:solidFill>
                  <a:srgbClr val="000000">
                    <a:alpha val="100000"/>
                  </a:srgbClr>
                </a:solidFill>
                <a:latin typeface="方正FW筑紫A老明朝 简 E" panose="02000900000000000000" charset="-122"/>
                <a:ea typeface="方正FW筑紫A老明朝 简 E" panose="02000900000000000000" charset="-122"/>
              </a:rPr>
              <a:t>卿</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妇</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年少，闻已</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更[gēng]嫁</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矣。独有</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女弟</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二人，两女一男，今复十余年，存亡不可知。人生如朝露，</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何久</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自</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苦</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如此？陵</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始</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降时，</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忽忽</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如狂，</a:t>
            </a:r>
            <a:r>
              <a:rPr lang="zh-CN" altLang="en-US" sz="4200" i="0" dirty="0">
                <a:solidFill>
                  <a:srgbClr val="000000">
                    <a:alpha val="100000"/>
                  </a:srgbClr>
                </a:solidFill>
                <a:latin typeface="方正FW筑紫A老明朝 简 E" panose="02000900000000000000" charset="-122"/>
                <a:ea typeface="方正FW筑紫A老明朝 简 E" panose="02000900000000000000" charset="-122"/>
              </a:rPr>
              <a:t>自痛</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负汉；加以老母</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系保宫</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。子卿不欲降，</a:t>
            </a:r>
            <a:r>
              <a:rPr lang="zh-CN" altLang="en-US" sz="4200" b="0" i="0" u="sng" dirty="0">
                <a:solidFill>
                  <a:srgbClr val="000000">
                    <a:alpha val="100000"/>
                  </a:srgbClr>
                </a:solidFill>
                <a:highlight>
                  <a:srgbClr val="00FFFF"/>
                </a:highlight>
                <a:latin typeface="方正FW筑紫A老明朝 简 E" panose="02000900000000000000" charset="-122"/>
                <a:ea typeface="方正FW筑紫A老明朝 简 E" panose="02000900000000000000" charset="-122"/>
              </a:rPr>
              <a:t>何以</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过</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陵？</a:t>
            </a:r>
            <a:endParaRPr lang="zh-CN" altLang="en-US" sz="42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nvGrpSpPr>
        <p:grpSpPr>
          <a:xfrm>
            <a:off x="2110648" y="1154026"/>
            <a:ext cx="1462982" cy="844820"/>
            <a:chOff x="0" y="0"/>
            <a:chExt cx="1462982" cy="844820"/>
          </a:xfrm>
        </p:grpSpPr>
        <p:sp>
          <p:nvSpPr>
            <p:cNvPr id="6" name="形状2"/>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7" name="文本3"/>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80"/>
                  </a:highlight>
                  <a:latin typeface="方正FW筑紫A老明朝 简 E" panose="02000900000000000000" charset="-122"/>
                  <a:ea typeface="方正FW筑紫A老明朝 简 E" panose="02000900000000000000" charset="-122"/>
                </a:rPr>
                <a:t>祭祀</a:t>
              </a:r>
              <a:endParaRPr lang="zh-CN" altLang="en-US" sz="4200" b="0" i="0" dirty="0">
                <a:solidFill>
                  <a:srgbClr val="FFFFFF">
                    <a:alpha val="100000"/>
                  </a:srgbClr>
                </a:solidFill>
                <a:highlight>
                  <a:srgbClr val="000080"/>
                </a:highlight>
                <a:latin typeface="方正FW筑紫A老明朝 简 E" panose="02000900000000000000" charset="-122"/>
                <a:ea typeface="方正FW筑紫A老明朝 简 E" panose="02000900000000000000" charset="-122"/>
              </a:endParaRPr>
            </a:p>
          </p:txBody>
        </p:sp>
      </p:grpSp>
      <p:grpSp>
        <p:nvGrpSpPr>
          <p:cNvPr id="8" name="组合2"/>
          <p:cNvGrpSpPr/>
          <p:nvPr/>
        </p:nvGrpSpPr>
        <p:grpSpPr>
          <a:xfrm>
            <a:off x="4047080" y="1213716"/>
            <a:ext cx="1462982" cy="844820"/>
            <a:chOff x="0" y="0"/>
            <a:chExt cx="1462982" cy="844820"/>
          </a:xfrm>
        </p:grpSpPr>
        <p:sp>
          <p:nvSpPr>
            <p:cNvPr id="9" name="形状3"/>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0" name="文本4"/>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地神</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1" name="组合3"/>
          <p:cNvGrpSpPr/>
          <p:nvPr/>
        </p:nvGrpSpPr>
        <p:grpSpPr>
          <a:xfrm>
            <a:off x="5509769" y="1213716"/>
            <a:ext cx="3197577" cy="844820"/>
            <a:chOff x="0" y="0"/>
            <a:chExt cx="3197577" cy="844820"/>
          </a:xfrm>
        </p:grpSpPr>
        <p:sp>
          <p:nvSpPr>
            <p:cNvPr id="12" name="形状4"/>
            <p:cNvSpPr txBox="1"/>
            <p:nvPr/>
          </p:nvSpPr>
          <p:spPr>
            <a:xfrm>
              <a:off x="0" y="87582"/>
              <a:ext cx="3197577"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5"/>
            <p:cNvSpPr txBox="1"/>
            <p:nvPr/>
          </p:nvSpPr>
          <p:spPr>
            <a:xfrm>
              <a:off x="33155" y="0"/>
              <a:ext cx="3123646"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骑马的宦官</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10084274" y="1213716"/>
            <a:ext cx="1462982" cy="844820"/>
            <a:chOff x="0" y="0"/>
            <a:chExt cx="1462982" cy="844820"/>
          </a:xfrm>
        </p:grpSpPr>
        <p:sp>
          <p:nvSpPr>
            <p:cNvPr id="15" name="形状5"/>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6" name="文本6"/>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上船</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7" name="组合5"/>
          <p:cNvGrpSpPr/>
          <p:nvPr/>
        </p:nvGrpSpPr>
        <p:grpSpPr>
          <a:xfrm>
            <a:off x="16870016" y="1213651"/>
            <a:ext cx="1462982" cy="844820"/>
            <a:chOff x="0" y="0"/>
            <a:chExt cx="1462982" cy="844820"/>
          </a:xfrm>
        </p:grpSpPr>
        <p:sp>
          <p:nvSpPr>
            <p:cNvPr id="18" name="形状6"/>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9" name="文本7"/>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逃跑</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0" name="组合6"/>
          <p:cNvGrpSpPr/>
          <p:nvPr/>
        </p:nvGrpSpPr>
        <p:grpSpPr>
          <a:xfrm>
            <a:off x="3162446" y="2772419"/>
            <a:ext cx="1462982" cy="844820"/>
            <a:chOff x="0" y="0"/>
            <a:chExt cx="1462982" cy="844820"/>
          </a:xfrm>
        </p:grpSpPr>
        <p:sp>
          <p:nvSpPr>
            <p:cNvPr id="21" name="形状7"/>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2" name="文本8"/>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追捕</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3" name="组合7"/>
          <p:cNvGrpSpPr/>
          <p:nvPr/>
        </p:nvGrpSpPr>
        <p:grpSpPr>
          <a:xfrm>
            <a:off x="13395870" y="2735746"/>
            <a:ext cx="1462982" cy="844820"/>
            <a:chOff x="0" y="0"/>
            <a:chExt cx="1462982" cy="844820"/>
          </a:xfrm>
        </p:grpSpPr>
        <p:sp>
          <p:nvSpPr>
            <p:cNvPr id="24" name="形状8"/>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5" name="文本9"/>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去世</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6" name="组合8"/>
          <p:cNvGrpSpPr/>
          <p:nvPr/>
        </p:nvGrpSpPr>
        <p:grpSpPr>
          <a:xfrm>
            <a:off x="2024276" y="4390812"/>
            <a:ext cx="1046276" cy="844820"/>
            <a:chOff x="0" y="0"/>
            <a:chExt cx="1046276" cy="844820"/>
          </a:xfrm>
        </p:grpSpPr>
        <p:sp>
          <p:nvSpPr>
            <p:cNvPr id="27" name="形状9"/>
            <p:cNvSpPr txBox="1"/>
            <p:nvPr/>
          </p:nvSpPr>
          <p:spPr>
            <a:xfrm>
              <a:off x="0" y="87582"/>
              <a:ext cx="1046276"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8" name="文本10"/>
            <p:cNvSpPr txBox="1"/>
            <p:nvPr/>
          </p:nvSpPr>
          <p:spPr>
            <a:xfrm>
              <a:off x="33155" y="0"/>
              <a:ext cx="972345"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你</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9" name="组合9"/>
          <p:cNvGrpSpPr/>
          <p:nvPr/>
        </p:nvGrpSpPr>
        <p:grpSpPr>
          <a:xfrm>
            <a:off x="3129425" y="4330486"/>
            <a:ext cx="1462982" cy="844820"/>
            <a:chOff x="0" y="0"/>
            <a:chExt cx="1462982" cy="844820"/>
          </a:xfrm>
        </p:grpSpPr>
        <p:sp>
          <p:nvSpPr>
            <p:cNvPr id="30" name="形状10"/>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1" name="文本11"/>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妻子</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2" name="组合10"/>
          <p:cNvGrpSpPr/>
          <p:nvPr/>
        </p:nvGrpSpPr>
        <p:grpSpPr>
          <a:xfrm>
            <a:off x="7007946" y="4426371"/>
            <a:ext cx="1462982" cy="844820"/>
            <a:chOff x="0" y="0"/>
            <a:chExt cx="1462982" cy="844820"/>
          </a:xfrm>
        </p:grpSpPr>
        <p:sp>
          <p:nvSpPr>
            <p:cNvPr id="33" name="形状11"/>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4" name="文本12"/>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改嫁</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5" name="组合11"/>
          <p:cNvGrpSpPr/>
          <p:nvPr/>
        </p:nvGrpSpPr>
        <p:grpSpPr>
          <a:xfrm>
            <a:off x="11100125" y="4426371"/>
            <a:ext cx="1462982" cy="844820"/>
            <a:chOff x="0" y="0"/>
            <a:chExt cx="1462982" cy="844820"/>
          </a:xfrm>
        </p:grpSpPr>
        <p:sp>
          <p:nvSpPr>
            <p:cNvPr id="36" name="形状12"/>
            <p:cNvSpPr txBox="1"/>
            <p:nvPr/>
          </p:nvSpPr>
          <p:spPr>
            <a:xfrm>
              <a:off x="0" y="87582"/>
              <a:ext cx="14629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7" name="文本13"/>
            <p:cNvSpPr txBox="1"/>
            <p:nvPr/>
          </p:nvSpPr>
          <p:spPr>
            <a:xfrm>
              <a:off x="33155" y="0"/>
              <a:ext cx="13890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妹妹</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8" name="组合12"/>
          <p:cNvGrpSpPr/>
          <p:nvPr/>
        </p:nvGrpSpPr>
        <p:grpSpPr>
          <a:xfrm>
            <a:off x="9075527" y="6027651"/>
            <a:ext cx="3092427" cy="844820"/>
            <a:chOff x="0" y="0"/>
            <a:chExt cx="3092427" cy="844820"/>
          </a:xfrm>
        </p:grpSpPr>
        <p:sp>
          <p:nvSpPr>
            <p:cNvPr id="39" name="形状13"/>
            <p:cNvSpPr txBox="1"/>
            <p:nvPr/>
          </p:nvSpPr>
          <p:spPr>
            <a:xfrm>
              <a:off x="0" y="87582"/>
              <a:ext cx="3092427"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0" name="文本14"/>
            <p:cNvSpPr txBox="1"/>
            <p:nvPr/>
          </p:nvSpPr>
          <p:spPr>
            <a:xfrm>
              <a:off x="33155" y="0"/>
              <a:ext cx="3018496"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何必久久的</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1" name="组合13"/>
          <p:cNvGrpSpPr/>
          <p:nvPr/>
        </p:nvGrpSpPr>
        <p:grpSpPr>
          <a:xfrm>
            <a:off x="12529660" y="6027329"/>
            <a:ext cx="2447898" cy="844820"/>
            <a:chOff x="0" y="0"/>
            <a:chExt cx="2447898" cy="844820"/>
          </a:xfrm>
        </p:grpSpPr>
        <p:sp>
          <p:nvSpPr>
            <p:cNvPr id="42" name="形状14"/>
            <p:cNvSpPr txBox="1"/>
            <p:nvPr/>
          </p:nvSpPr>
          <p:spPr>
            <a:xfrm>
              <a:off x="0" y="87582"/>
              <a:ext cx="2447898" cy="757238"/>
            </a:xfrm>
            <a:prstGeom prst="wedgeRoundRectCallout">
              <a:avLst>
                <a:gd name="adj1" fmla="val -90927"/>
                <a:gd name="adj2" fmla="val 70185"/>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43" name="文本15"/>
            <p:cNvSpPr txBox="1"/>
            <p:nvPr/>
          </p:nvSpPr>
          <p:spPr>
            <a:xfrm>
              <a:off x="73795" y="0"/>
              <a:ext cx="237396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使…受苦</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4" name="组合14"/>
          <p:cNvGrpSpPr/>
          <p:nvPr/>
        </p:nvGrpSpPr>
        <p:grpSpPr>
          <a:xfrm>
            <a:off x="15339844" y="5914621"/>
            <a:ext cx="1760187" cy="946420"/>
            <a:chOff x="0" y="-101600"/>
            <a:chExt cx="1760187" cy="946420"/>
          </a:xfrm>
        </p:grpSpPr>
        <p:sp>
          <p:nvSpPr>
            <p:cNvPr id="45" name="形状15"/>
            <p:cNvSpPr txBox="1"/>
            <p:nvPr/>
          </p:nvSpPr>
          <p:spPr>
            <a:xfrm>
              <a:off x="0" y="87582"/>
              <a:ext cx="1760187" cy="757238"/>
            </a:xfrm>
            <a:prstGeom prst="wedgeRoundRectCallout">
              <a:avLst>
                <a:gd name="adj1" fmla="val -118335"/>
                <a:gd name="adj2" fmla="val 72156"/>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46" name="文本16"/>
            <p:cNvSpPr txBox="1"/>
            <p:nvPr/>
          </p:nvSpPr>
          <p:spPr>
            <a:xfrm>
              <a:off x="40775" y="-101600"/>
              <a:ext cx="1686256"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刚刚</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7" name="组合15"/>
          <p:cNvGrpSpPr/>
          <p:nvPr/>
        </p:nvGrpSpPr>
        <p:grpSpPr>
          <a:xfrm>
            <a:off x="15191175" y="7872868"/>
            <a:ext cx="2522495" cy="833342"/>
            <a:chOff x="0" y="12065"/>
            <a:chExt cx="2522495" cy="833342"/>
          </a:xfrm>
        </p:grpSpPr>
        <p:sp>
          <p:nvSpPr>
            <p:cNvPr id="48" name="形状16"/>
            <p:cNvSpPr txBox="1"/>
            <p:nvPr/>
          </p:nvSpPr>
          <p:spPr>
            <a:xfrm>
              <a:off x="0" y="87582"/>
              <a:ext cx="2521361" cy="757238"/>
            </a:xfrm>
            <a:prstGeom prst="wedgeRoundRectCallout">
              <a:avLst>
                <a:gd name="adj1" fmla="val -6987"/>
                <a:gd name="adj2" fmla="val -110221"/>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49" name="文本17"/>
            <p:cNvSpPr txBox="1"/>
            <p:nvPr/>
          </p:nvSpPr>
          <p:spPr>
            <a:xfrm>
              <a:off x="75065" y="12065"/>
              <a:ext cx="2447430"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精神恍惚</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3" name="组合17"/>
          <p:cNvGrpSpPr/>
          <p:nvPr/>
        </p:nvGrpSpPr>
        <p:grpSpPr>
          <a:xfrm>
            <a:off x="6373495" y="7629028"/>
            <a:ext cx="3411062" cy="844820"/>
            <a:chOff x="0" y="0"/>
            <a:chExt cx="3411062" cy="844820"/>
          </a:xfrm>
        </p:grpSpPr>
        <p:sp>
          <p:nvSpPr>
            <p:cNvPr id="54" name="形状18"/>
            <p:cNvSpPr txBox="1"/>
            <p:nvPr/>
          </p:nvSpPr>
          <p:spPr>
            <a:xfrm>
              <a:off x="0" y="87582"/>
              <a:ext cx="341106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55" name="文本19"/>
            <p:cNvSpPr txBox="1"/>
            <p:nvPr/>
          </p:nvSpPr>
          <p:spPr>
            <a:xfrm>
              <a:off x="33155" y="0"/>
              <a:ext cx="333713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关押在保宫</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6" name="组合18"/>
          <p:cNvGrpSpPr/>
          <p:nvPr/>
        </p:nvGrpSpPr>
        <p:grpSpPr>
          <a:xfrm>
            <a:off x="12996256" y="7628393"/>
            <a:ext cx="1595282" cy="844820"/>
            <a:chOff x="0" y="0"/>
            <a:chExt cx="1595282" cy="844820"/>
          </a:xfrm>
        </p:grpSpPr>
        <p:sp>
          <p:nvSpPr>
            <p:cNvPr id="57" name="形状19"/>
            <p:cNvSpPr txBox="1"/>
            <p:nvPr/>
          </p:nvSpPr>
          <p:spPr>
            <a:xfrm>
              <a:off x="0" y="87582"/>
              <a:ext cx="159528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58" name="文本20"/>
            <p:cNvSpPr txBox="1"/>
            <p:nvPr/>
          </p:nvSpPr>
          <p:spPr>
            <a:xfrm>
              <a:off x="33155" y="0"/>
              <a:ext cx="152135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超过</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500" fill="hold"/>
                                        <p:tgtEl>
                                          <p:spTgt spid="23"/>
                                        </p:tgtEl>
                                        <p:attrNameLst>
                                          <p:attrName>ppt_x</p:attrName>
                                        </p:attrNameLst>
                                      </p:cBhvr>
                                      <p:tavLst>
                                        <p:tav tm="0">
                                          <p:val>
                                            <p:strVal val="#ppt_x"/>
                                          </p:val>
                                        </p:tav>
                                        <p:tav tm="100000">
                                          <p:val>
                                            <p:strVal val="#ppt_x"/>
                                          </p:val>
                                        </p:tav>
                                      </p:tavLst>
                                    </p:anim>
                                    <p:anim calcmode="lin" valueType="num">
                                      <p:cBhvr>
                                        <p:cTn id="51"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500" fill="hold"/>
                                        <p:tgtEl>
                                          <p:spTgt spid="26"/>
                                        </p:tgtEl>
                                        <p:attrNameLst>
                                          <p:attrName>ppt_x</p:attrName>
                                        </p:attrNameLst>
                                      </p:cBhvr>
                                      <p:tavLst>
                                        <p:tav tm="0">
                                          <p:val>
                                            <p:strVal val="#ppt_x"/>
                                          </p:val>
                                        </p:tav>
                                        <p:tav tm="100000">
                                          <p:val>
                                            <p:strVal val="#ppt_x"/>
                                          </p:val>
                                        </p:tav>
                                      </p:tavLst>
                                    </p:anim>
                                    <p:anim calcmode="lin" valueType="num">
                                      <p:cBhvr>
                                        <p:cTn id="5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500" fill="hold"/>
                                        <p:tgtEl>
                                          <p:spTgt spid="29"/>
                                        </p:tgtEl>
                                        <p:attrNameLst>
                                          <p:attrName>ppt_x</p:attrName>
                                        </p:attrNameLst>
                                      </p:cBhvr>
                                      <p:tavLst>
                                        <p:tav tm="0">
                                          <p:val>
                                            <p:strVal val="#ppt_x"/>
                                          </p:val>
                                        </p:tav>
                                        <p:tav tm="100000">
                                          <p:val>
                                            <p:strVal val="#ppt_x"/>
                                          </p:val>
                                        </p:tav>
                                      </p:tavLst>
                                    </p:anim>
                                    <p:anim calcmode="lin" valueType="num">
                                      <p:cBhvr>
                                        <p:cTn id="65"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500" fill="hold"/>
                                        <p:tgtEl>
                                          <p:spTgt spid="32"/>
                                        </p:tgtEl>
                                        <p:attrNameLst>
                                          <p:attrName>ppt_x</p:attrName>
                                        </p:attrNameLst>
                                      </p:cBhvr>
                                      <p:tavLst>
                                        <p:tav tm="0">
                                          <p:val>
                                            <p:strVal val="#ppt_x"/>
                                          </p:val>
                                        </p:tav>
                                        <p:tav tm="100000">
                                          <p:val>
                                            <p:strVal val="#ppt_x"/>
                                          </p:val>
                                        </p:tav>
                                      </p:tavLst>
                                    </p:anim>
                                    <p:anim calcmode="lin" valueType="num">
                                      <p:cBhvr>
                                        <p:cTn id="72"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fade">
                                      <p:cBhvr>
                                        <p:cTn id="77" dur="1000"/>
                                        <p:tgtEl>
                                          <p:spTgt spid="35"/>
                                        </p:tgtEl>
                                      </p:cBhvr>
                                    </p:animEffect>
                                    <p:anim calcmode="lin" valueType="num">
                                      <p:cBhvr>
                                        <p:cTn id="78" dur="500" fill="hold"/>
                                        <p:tgtEl>
                                          <p:spTgt spid="35"/>
                                        </p:tgtEl>
                                        <p:attrNameLst>
                                          <p:attrName>ppt_x</p:attrName>
                                        </p:attrNameLst>
                                      </p:cBhvr>
                                      <p:tavLst>
                                        <p:tav tm="0">
                                          <p:val>
                                            <p:strVal val="#ppt_x"/>
                                          </p:val>
                                        </p:tav>
                                        <p:tav tm="100000">
                                          <p:val>
                                            <p:strVal val="#ppt_x"/>
                                          </p:val>
                                        </p:tav>
                                      </p:tavLst>
                                    </p:anim>
                                    <p:anim calcmode="lin" valueType="num">
                                      <p:cBhvr>
                                        <p:cTn id="79"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8"/>
                                        </p:tgtEl>
                                        <p:attrNameLst>
                                          <p:attrName>style.visibility</p:attrName>
                                        </p:attrNameLst>
                                      </p:cBhvr>
                                      <p:to>
                                        <p:strVal val="visible"/>
                                      </p:to>
                                    </p:set>
                                    <p:animEffect transition="in" filter="fade">
                                      <p:cBhvr>
                                        <p:cTn id="84" dur="1000"/>
                                        <p:tgtEl>
                                          <p:spTgt spid="38"/>
                                        </p:tgtEl>
                                      </p:cBhvr>
                                    </p:animEffect>
                                    <p:anim calcmode="lin" valueType="num">
                                      <p:cBhvr>
                                        <p:cTn id="85" dur="500" fill="hold"/>
                                        <p:tgtEl>
                                          <p:spTgt spid="38"/>
                                        </p:tgtEl>
                                        <p:attrNameLst>
                                          <p:attrName>ppt_x</p:attrName>
                                        </p:attrNameLst>
                                      </p:cBhvr>
                                      <p:tavLst>
                                        <p:tav tm="0">
                                          <p:val>
                                            <p:strVal val="#ppt_x"/>
                                          </p:val>
                                        </p:tav>
                                        <p:tav tm="100000">
                                          <p:val>
                                            <p:strVal val="#ppt_x"/>
                                          </p:val>
                                        </p:tav>
                                      </p:tavLst>
                                    </p:anim>
                                    <p:anim calcmode="lin" valueType="num">
                                      <p:cBhvr>
                                        <p:cTn id="86"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1"/>
                                        </p:tgtEl>
                                        <p:attrNameLst>
                                          <p:attrName>style.visibility</p:attrName>
                                        </p:attrNameLst>
                                      </p:cBhvr>
                                      <p:to>
                                        <p:strVal val="visible"/>
                                      </p:to>
                                    </p:set>
                                    <p:animEffect transition="in" filter="fade">
                                      <p:cBhvr>
                                        <p:cTn id="91" dur="1000"/>
                                        <p:tgtEl>
                                          <p:spTgt spid="41"/>
                                        </p:tgtEl>
                                      </p:cBhvr>
                                    </p:animEffect>
                                    <p:anim calcmode="lin" valueType="num">
                                      <p:cBhvr>
                                        <p:cTn id="92" dur="500" fill="hold"/>
                                        <p:tgtEl>
                                          <p:spTgt spid="41"/>
                                        </p:tgtEl>
                                        <p:attrNameLst>
                                          <p:attrName>ppt_x</p:attrName>
                                        </p:attrNameLst>
                                      </p:cBhvr>
                                      <p:tavLst>
                                        <p:tav tm="0">
                                          <p:val>
                                            <p:strVal val="#ppt_x"/>
                                          </p:val>
                                        </p:tav>
                                        <p:tav tm="100000">
                                          <p:val>
                                            <p:strVal val="#ppt_x"/>
                                          </p:val>
                                        </p:tav>
                                      </p:tavLst>
                                    </p:anim>
                                    <p:anim calcmode="lin" valueType="num">
                                      <p:cBhvr>
                                        <p:cTn id="93"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4"/>
                                        </p:tgtEl>
                                        <p:attrNameLst>
                                          <p:attrName>style.visibility</p:attrName>
                                        </p:attrNameLst>
                                      </p:cBhvr>
                                      <p:to>
                                        <p:strVal val="visible"/>
                                      </p:to>
                                    </p:set>
                                    <p:animEffect transition="in" filter="fade">
                                      <p:cBhvr>
                                        <p:cTn id="98" dur="1000"/>
                                        <p:tgtEl>
                                          <p:spTgt spid="44"/>
                                        </p:tgtEl>
                                      </p:cBhvr>
                                    </p:animEffect>
                                    <p:anim calcmode="lin" valueType="num">
                                      <p:cBhvr>
                                        <p:cTn id="99" dur="500" fill="hold"/>
                                        <p:tgtEl>
                                          <p:spTgt spid="44"/>
                                        </p:tgtEl>
                                        <p:attrNameLst>
                                          <p:attrName>ppt_x</p:attrName>
                                        </p:attrNameLst>
                                      </p:cBhvr>
                                      <p:tavLst>
                                        <p:tav tm="0">
                                          <p:val>
                                            <p:strVal val="#ppt_x"/>
                                          </p:val>
                                        </p:tav>
                                        <p:tav tm="100000">
                                          <p:val>
                                            <p:strVal val="#ppt_x"/>
                                          </p:val>
                                        </p:tav>
                                      </p:tavLst>
                                    </p:anim>
                                    <p:anim calcmode="lin" valueType="num">
                                      <p:cBhvr>
                                        <p:cTn id="100" dur="5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7"/>
                                        </p:tgtEl>
                                        <p:attrNameLst>
                                          <p:attrName>style.visibility</p:attrName>
                                        </p:attrNameLst>
                                      </p:cBhvr>
                                      <p:to>
                                        <p:strVal val="visible"/>
                                      </p:to>
                                    </p:set>
                                    <p:animEffect transition="in" filter="fade">
                                      <p:cBhvr>
                                        <p:cTn id="105" dur="1000"/>
                                        <p:tgtEl>
                                          <p:spTgt spid="47"/>
                                        </p:tgtEl>
                                      </p:cBhvr>
                                    </p:animEffect>
                                    <p:anim calcmode="lin" valueType="num">
                                      <p:cBhvr>
                                        <p:cTn id="106" dur="500" fill="hold"/>
                                        <p:tgtEl>
                                          <p:spTgt spid="47"/>
                                        </p:tgtEl>
                                        <p:attrNameLst>
                                          <p:attrName>ppt_x</p:attrName>
                                        </p:attrNameLst>
                                      </p:cBhvr>
                                      <p:tavLst>
                                        <p:tav tm="0">
                                          <p:val>
                                            <p:strVal val="#ppt_x"/>
                                          </p:val>
                                        </p:tav>
                                        <p:tav tm="100000">
                                          <p:val>
                                            <p:strVal val="#ppt_x"/>
                                          </p:val>
                                        </p:tav>
                                      </p:tavLst>
                                    </p:anim>
                                    <p:anim calcmode="lin" valueType="num">
                                      <p:cBhvr>
                                        <p:cTn id="107"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53"/>
                                        </p:tgtEl>
                                        <p:attrNameLst>
                                          <p:attrName>style.visibility</p:attrName>
                                        </p:attrNameLst>
                                      </p:cBhvr>
                                      <p:to>
                                        <p:strVal val="visible"/>
                                      </p:to>
                                    </p:set>
                                    <p:animEffect transition="in" filter="fade">
                                      <p:cBhvr>
                                        <p:cTn id="112" dur="1000"/>
                                        <p:tgtEl>
                                          <p:spTgt spid="53"/>
                                        </p:tgtEl>
                                      </p:cBhvr>
                                    </p:animEffect>
                                    <p:anim calcmode="lin" valueType="num">
                                      <p:cBhvr>
                                        <p:cTn id="113" dur="500" fill="hold"/>
                                        <p:tgtEl>
                                          <p:spTgt spid="53"/>
                                        </p:tgtEl>
                                        <p:attrNameLst>
                                          <p:attrName>ppt_x</p:attrName>
                                        </p:attrNameLst>
                                      </p:cBhvr>
                                      <p:tavLst>
                                        <p:tav tm="0">
                                          <p:val>
                                            <p:strVal val="#ppt_x"/>
                                          </p:val>
                                        </p:tav>
                                        <p:tav tm="100000">
                                          <p:val>
                                            <p:strVal val="#ppt_x"/>
                                          </p:val>
                                        </p:tav>
                                      </p:tavLst>
                                    </p:anim>
                                    <p:anim calcmode="lin" valueType="num">
                                      <p:cBhvr>
                                        <p:cTn id="114" dur="5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56"/>
                                        </p:tgtEl>
                                        <p:attrNameLst>
                                          <p:attrName>style.visibility</p:attrName>
                                        </p:attrNameLst>
                                      </p:cBhvr>
                                      <p:to>
                                        <p:strVal val="visible"/>
                                      </p:to>
                                    </p:set>
                                    <p:animEffect transition="in" filter="fade">
                                      <p:cBhvr>
                                        <p:cTn id="119" dur="1000"/>
                                        <p:tgtEl>
                                          <p:spTgt spid="56"/>
                                        </p:tgtEl>
                                      </p:cBhvr>
                                    </p:animEffect>
                                    <p:anim calcmode="lin" valueType="num">
                                      <p:cBhvr>
                                        <p:cTn id="120" dur="500" fill="hold"/>
                                        <p:tgtEl>
                                          <p:spTgt spid="56"/>
                                        </p:tgtEl>
                                        <p:attrNameLst>
                                          <p:attrName>ppt_x</p:attrName>
                                        </p:attrNameLst>
                                      </p:cBhvr>
                                      <p:tavLst>
                                        <p:tav tm="0">
                                          <p:val>
                                            <p:strVal val="#ppt_x"/>
                                          </p:val>
                                        </p:tav>
                                        <p:tav tm="100000">
                                          <p:val>
                                            <p:strVal val="#ppt_x"/>
                                          </p:val>
                                        </p:tav>
                                      </p:tavLst>
                                    </p:anim>
                                    <p:anim calcmode="lin" valueType="num">
                                      <p:cBhvr>
                                        <p:cTn id="121" dur="5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11" grpId="0" animBg="1"/>
      <p:bldP spid="14" grpId="0" animBg="1"/>
      <p:bldP spid="17" grpId="0" bldLvl="0" animBg="1"/>
      <p:bldP spid="20" grpId="0" bldLvl="0" animBg="1"/>
      <p:bldP spid="23" grpId="0" bldLvl="0" animBg="1"/>
      <p:bldP spid="26" grpId="0" bldLvl="0" animBg="1"/>
      <p:bldP spid="29" grpId="0" bldLvl="0" animBg="1"/>
      <p:bldP spid="32" grpId="0" bldLvl="0" animBg="1"/>
      <p:bldP spid="35" grpId="0" bldLvl="0" animBg="1"/>
      <p:bldP spid="38" grpId="0" bldLvl="0" animBg="1"/>
      <p:bldP spid="41" grpId="0" bldLvl="0" animBg="1"/>
      <p:bldP spid="44" grpId="0" bldLvl="0" animBg="1"/>
      <p:bldP spid="47" grpId="0" bldLvl="0" animBg="1"/>
      <p:bldP spid="53" grpId="0" bldLvl="0" animBg="1"/>
      <p:bldP spid="56"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271145" y="294640"/>
            <a:ext cx="17768570" cy="9719310"/>
          </a:xfrm>
          <a:prstGeom prst="rect">
            <a:avLst/>
          </a:prstGeom>
          <a:solidFill>
            <a:srgbClr val="FFFFFF">
              <a:alpha val="100000"/>
            </a:srgbClr>
          </a:solidFill>
          <a:ln w="12700">
            <a:solidFill>
              <a:srgbClr val="2E75B6">
                <a:alpha val="100000"/>
              </a:srgbClr>
            </a:solidFill>
            <a:prstDash val="solid"/>
          </a:ln>
        </p:spPr>
        <p:txBody>
          <a:bodyPr anchor="ctr"/>
          <a:lstStyle/>
          <a:p>
            <a:pPr marL="0" algn="ctr"/>
          </a:p>
        </p:txBody>
      </p:sp>
      <p:sp>
        <p:nvSpPr>
          <p:cNvPr id="3" name="文本1"/>
          <p:cNvSpPr txBox="1"/>
          <p:nvPr/>
        </p:nvSpPr>
        <p:spPr>
          <a:xfrm>
            <a:off x="229235" y="264160"/>
            <a:ext cx="17971770" cy="1268095"/>
          </a:xfrm>
          <a:prstGeom prst="rect">
            <a:avLst/>
          </a:prstGeom>
          <a:noFill/>
        </p:spPr>
        <p:txBody>
          <a:bodyPr anchor="t"/>
          <a:lstStyle/>
          <a:p>
            <a:pPr marL="0" algn="ctr">
              <a:lnSpc>
                <a:spcPts val="7200"/>
              </a:lnSpc>
            </a:pPr>
            <a:r>
              <a:rPr lang="zh-CN" altLang="en-US" sz="6000" b="0" i="0" dirty="0">
                <a:solidFill>
                  <a:srgbClr val="000000">
                    <a:alpha val="100000"/>
                  </a:srgbClr>
                </a:solidFill>
                <a:latin typeface="汉仪雪君体简" panose="02010600000101010101" charset="-122"/>
                <a:ea typeface="汉仪雪君体简" panose="02010600000101010101" charset="-122"/>
              </a:rPr>
              <a:t>第七段：李陵劝降</a:t>
            </a:r>
            <a:endParaRPr lang="zh-CN" altLang="en-US" sz="6000" b="0"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1067753" y="1341816"/>
            <a:ext cx="16335375" cy="8361045"/>
          </a:xfrm>
          <a:prstGeom prst="rect">
            <a:avLst/>
          </a:prstGeom>
          <a:noFill/>
        </p:spPr>
        <p:txBody>
          <a:bodyPr anchor="t"/>
          <a:lstStyle/>
          <a:p>
            <a:pPr marL="0" algn="l">
              <a:lnSpc>
                <a:spcPts val="12600"/>
              </a:lnSpc>
            </a:pP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且陛下</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春秋高</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，法令</a:t>
            </a:r>
            <a:r>
              <a:rPr lang="zh-CN" altLang="en-US" sz="4200" b="1" i="0" dirty="0">
                <a:solidFill>
                  <a:schemeClr val="bg1">
                    <a:alpha val="100000"/>
                  </a:schemeClr>
                </a:solidFill>
                <a:highlight>
                  <a:srgbClr val="0000FF"/>
                </a:highlight>
                <a:latin typeface="方正FW筑紫A老明朝 简 E" panose="02000900000000000000" charset="-122"/>
                <a:ea typeface="方正FW筑紫A老明朝 简 E" panose="02000900000000000000" charset="-122"/>
              </a:rPr>
              <a:t>亡</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常</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，大臣</a:t>
            </a:r>
            <a:r>
              <a:rPr lang="zh-CN" altLang="en-US" sz="4200" b="1" i="0" dirty="0">
                <a:solidFill>
                  <a:schemeClr val="bg1">
                    <a:alpha val="100000"/>
                  </a:schemeClr>
                </a:solidFill>
                <a:highlight>
                  <a:srgbClr val="0000FF"/>
                </a:highlight>
                <a:latin typeface="方正FW筑紫A老明朝 简 E" panose="02000900000000000000" charset="-122"/>
                <a:ea typeface="方正FW筑紫A老明朝 简 E" panose="02000900000000000000" charset="-122"/>
              </a:rPr>
              <a:t>亡</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罪</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夷灭</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者数十家，安危不可知。子卿</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尚复谁为乎</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愿</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听陵计，</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勿复有云！</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”武曰：“武父子亡功德，</a:t>
            </a:r>
            <a:r>
              <a:rPr lang="zh-CN" altLang="en-US" sz="4200" b="0" i="0" u="sng" dirty="0">
                <a:solidFill>
                  <a:srgbClr val="000000">
                    <a:alpha val="100000"/>
                  </a:srgbClr>
                </a:solidFill>
                <a:latin typeface="方正FW筑紫A老明朝 简 E" panose="02000900000000000000" charset="-122"/>
                <a:ea typeface="方正FW筑紫A老明朝 简 E" panose="02000900000000000000" charset="-122"/>
              </a:rPr>
              <a:t>皆</a:t>
            </a:r>
            <a:r>
              <a:rPr lang="zh-CN" altLang="en-US" sz="4200" b="1" i="0" u="sng" dirty="0">
                <a:solidFill>
                  <a:srgbClr val="C00000">
                    <a:alpha val="100000"/>
                  </a:srgbClr>
                </a:solidFill>
                <a:latin typeface="方正FW筑紫A老明朝 简 E" panose="02000900000000000000" charset="-122"/>
                <a:ea typeface="方正FW筑紫A老明朝 简 E" panose="02000900000000000000" charset="-122"/>
              </a:rPr>
              <a:t>为</a:t>
            </a:r>
            <a:r>
              <a:rPr lang="zh-CN" altLang="en-US" sz="4200" b="0" i="0" u="sng" dirty="0">
                <a:solidFill>
                  <a:srgbClr val="000000">
                    <a:alpha val="100000"/>
                  </a:srgbClr>
                </a:solidFill>
                <a:latin typeface="方正FW筑紫A老明朝 简 E" panose="02000900000000000000" charset="-122"/>
                <a:ea typeface="方正FW筑紫A老明朝 简 E" panose="02000900000000000000" charset="-122"/>
              </a:rPr>
              <a:t>陛下</a:t>
            </a:r>
            <a:r>
              <a:rPr lang="zh-CN" altLang="en-US" sz="4200" b="1" i="0" u="sng" dirty="0">
                <a:solidFill>
                  <a:srgbClr val="C00000">
                    <a:alpha val="100000"/>
                  </a:srgbClr>
                </a:solidFill>
                <a:latin typeface="方正FW筑紫A老明朝 简 E" panose="02000900000000000000" charset="-122"/>
                <a:ea typeface="方正FW筑紫A老明朝 简 E" panose="02000900000000000000" charset="-122"/>
              </a:rPr>
              <a:t>所成就</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位</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列将，</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爵</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通侯，兄弟</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亲近</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，常愿肝脑涂地。今得杀身自</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效</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虽</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蒙斧钺</a:t>
            </a:r>
            <a:r>
              <a:rPr lang="zh-CN" altLang="en-US" sz="4200" b="1" i="0" dirty="0">
                <a:solidFill>
                  <a:srgbClr val="000000">
                    <a:alpha val="100000"/>
                  </a:srgbClr>
                </a:solidFill>
                <a:latin typeface="方正FW筑紫A老明朝 简 E" panose="02000900000000000000" charset="-122"/>
                <a:ea typeface="方正FW筑紫A老明朝 简 E" panose="02000900000000000000" charset="-122"/>
              </a:rPr>
              <a:t>[yuè]</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汤镬[huò]</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诚</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甘乐之。臣</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事</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君，犹子事父也。子为父死，</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亡</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所</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恨</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，愿无复再言。”</a:t>
            </a:r>
            <a:endParaRPr lang="zh-CN" altLang="en-US" sz="42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nvGrpSpPr>
        <p:grpSpPr>
          <a:xfrm>
            <a:off x="2453583" y="1221971"/>
            <a:ext cx="2094005" cy="844820"/>
            <a:chOff x="0" y="0"/>
            <a:chExt cx="2094005" cy="844820"/>
          </a:xfrm>
        </p:grpSpPr>
        <p:sp>
          <p:nvSpPr>
            <p:cNvPr id="6" name="形状2"/>
            <p:cNvSpPr txBox="1"/>
            <p:nvPr/>
          </p:nvSpPr>
          <p:spPr>
            <a:xfrm>
              <a:off x="0" y="87582"/>
              <a:ext cx="209400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7" name="文本3"/>
            <p:cNvSpPr txBox="1"/>
            <p:nvPr/>
          </p:nvSpPr>
          <p:spPr>
            <a:xfrm>
              <a:off x="33155" y="0"/>
              <a:ext cx="202007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年纪老</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8" name="组合2"/>
          <p:cNvGrpSpPr/>
          <p:nvPr/>
        </p:nvGrpSpPr>
        <p:grpSpPr>
          <a:xfrm>
            <a:off x="4580321" y="1267056"/>
            <a:ext cx="4563745" cy="833120"/>
            <a:chOff x="-256540" y="53340"/>
            <a:chExt cx="4563745" cy="833120"/>
          </a:xfrm>
        </p:grpSpPr>
        <p:sp>
          <p:nvSpPr>
            <p:cNvPr id="9" name="形状3"/>
            <p:cNvSpPr txBox="1"/>
            <p:nvPr/>
          </p:nvSpPr>
          <p:spPr>
            <a:xfrm>
              <a:off x="0" y="87630"/>
              <a:ext cx="4123690" cy="757555"/>
            </a:xfrm>
            <a:prstGeom prst="wedgeRoundRectCallout">
              <a:avLst/>
            </a:prstGeom>
            <a:solidFill>
              <a:srgbClr val="5B9BD5">
                <a:alpha val="100000"/>
              </a:srgbClr>
            </a:solidFill>
            <a:ln w="9525">
              <a:solidFill>
                <a:srgbClr val="FFFFFF">
                  <a:alpha val="0"/>
                </a:srgbClr>
              </a:solidFill>
            </a:ln>
          </p:spPr>
          <p:txBody>
            <a:bodyPr anchor="ctr"/>
            <a:lstStyle/>
            <a:p>
              <a:pPr marL="0" algn="ctr"/>
              <a:endParaRPr sz="1600"/>
            </a:p>
          </p:txBody>
        </p:sp>
        <p:sp>
          <p:nvSpPr>
            <p:cNvPr id="10" name="文本4"/>
            <p:cNvSpPr txBox="1"/>
            <p:nvPr/>
          </p:nvSpPr>
          <p:spPr>
            <a:xfrm>
              <a:off x="-256540" y="53340"/>
              <a:ext cx="4563745" cy="833120"/>
            </a:xfrm>
            <a:prstGeom prst="rect">
              <a:avLst/>
            </a:prstGeom>
            <a:noFill/>
          </p:spPr>
          <p:txBody>
            <a:bodyPr anchor="ctr"/>
            <a:lstStyle/>
            <a:p>
              <a:pPr marL="0" algn="ctr">
                <a:lnSpc>
                  <a:spcPts val="5000"/>
                </a:lnSpc>
              </a:pPr>
              <a:r>
                <a:rPr lang="en-US" altLang="zh-CN" sz="4000" b="0" i="0" dirty="0">
                  <a:solidFill>
                    <a:srgbClr val="FFFFFF">
                      <a:alpha val="100000"/>
                    </a:srgbClr>
                  </a:solidFill>
                  <a:latin typeface="方正FW筑紫A老明朝 简 E" panose="02000900000000000000" charset="-122"/>
                  <a:ea typeface="方正FW筑紫A老明朝 简 E" panose="02000900000000000000" charset="-122"/>
                </a:rPr>
                <a:t>“</a:t>
              </a:r>
              <a:r>
                <a:rPr lang="zh-CN" altLang="en-US" sz="4000" b="0" i="0" dirty="0">
                  <a:solidFill>
                    <a:srgbClr val="FFFFFF">
                      <a:alpha val="100000"/>
                    </a:srgbClr>
                  </a:solidFill>
                  <a:latin typeface="方正FW筑紫A老明朝 简 E" panose="02000900000000000000" charset="-122"/>
                  <a:ea typeface="方正FW筑紫A老明朝 简 E" panose="02000900000000000000" charset="-122"/>
                </a:rPr>
                <a:t>无</a:t>
              </a:r>
              <a:r>
                <a:rPr lang="en-US" altLang="zh-CN" sz="4000" b="0" i="0" dirty="0">
                  <a:solidFill>
                    <a:srgbClr val="FFFFFF">
                      <a:alpha val="100000"/>
                    </a:srgbClr>
                  </a:solidFill>
                  <a:latin typeface="方正FW筑紫A老明朝 简 E" panose="02000900000000000000" charset="-122"/>
                  <a:ea typeface="方正FW筑紫A老明朝 简 E" panose="02000900000000000000" charset="-122"/>
                </a:rPr>
                <a:t>”</a:t>
              </a:r>
              <a:r>
                <a:rPr lang="zh-CN" altLang="en-US" sz="4000" b="0" i="0" dirty="0">
                  <a:solidFill>
                    <a:srgbClr val="FFFFFF">
                      <a:alpha val="100000"/>
                    </a:srgbClr>
                  </a:solidFill>
                  <a:latin typeface="方正FW筑紫A老明朝 简 E" panose="02000900000000000000" charset="-122"/>
                  <a:ea typeface="方正FW筑紫A老明朝 简 E" panose="02000900000000000000" charset="-122"/>
                </a:rPr>
                <a:t>。没有定规</a:t>
              </a:r>
              <a:endParaRPr lang="zh-CN" altLang="en-US" sz="40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1" name="组合3"/>
          <p:cNvGrpSpPr/>
          <p:nvPr/>
        </p:nvGrpSpPr>
        <p:grpSpPr>
          <a:xfrm>
            <a:off x="9478169" y="1167996"/>
            <a:ext cx="2267585" cy="844820"/>
            <a:chOff x="-294005" y="0"/>
            <a:chExt cx="2267585" cy="844820"/>
          </a:xfrm>
        </p:grpSpPr>
        <p:sp>
          <p:nvSpPr>
            <p:cNvPr id="12" name="形状4"/>
            <p:cNvSpPr txBox="1"/>
            <p:nvPr/>
          </p:nvSpPr>
          <p:spPr>
            <a:xfrm>
              <a:off x="0" y="87582"/>
              <a:ext cx="1666808"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5"/>
            <p:cNvSpPr txBox="1"/>
            <p:nvPr/>
          </p:nvSpPr>
          <p:spPr>
            <a:xfrm>
              <a:off x="-294005" y="0"/>
              <a:ext cx="2267585" cy="833120"/>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被诛灭</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1067953" y="2786872"/>
            <a:ext cx="3689633" cy="844820"/>
            <a:chOff x="0" y="0"/>
            <a:chExt cx="3689633" cy="844820"/>
          </a:xfrm>
        </p:grpSpPr>
        <p:sp>
          <p:nvSpPr>
            <p:cNvPr id="15" name="形状5"/>
            <p:cNvSpPr txBox="1"/>
            <p:nvPr/>
          </p:nvSpPr>
          <p:spPr>
            <a:xfrm>
              <a:off x="0" y="87582"/>
              <a:ext cx="3689633"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6" name="文本6"/>
            <p:cNvSpPr txBox="1"/>
            <p:nvPr/>
          </p:nvSpPr>
          <p:spPr>
            <a:xfrm>
              <a:off x="33155" y="0"/>
              <a:ext cx="3615702"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还为谁守节呢</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0" name="组合6"/>
          <p:cNvGrpSpPr/>
          <p:nvPr/>
        </p:nvGrpSpPr>
        <p:grpSpPr>
          <a:xfrm>
            <a:off x="4836833" y="2786901"/>
            <a:ext cx="1523018" cy="844820"/>
            <a:chOff x="0" y="0"/>
            <a:chExt cx="1523018" cy="844820"/>
          </a:xfrm>
        </p:grpSpPr>
        <p:sp>
          <p:nvSpPr>
            <p:cNvPr id="21" name="形状7"/>
            <p:cNvSpPr txBox="1"/>
            <p:nvPr/>
          </p:nvSpPr>
          <p:spPr>
            <a:xfrm>
              <a:off x="0" y="87582"/>
              <a:ext cx="1523018"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2" name="文本8"/>
            <p:cNvSpPr txBox="1"/>
            <p:nvPr/>
          </p:nvSpPr>
          <p:spPr>
            <a:xfrm>
              <a:off x="33155" y="0"/>
              <a:ext cx="144908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希望</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3" name="组合7"/>
          <p:cNvGrpSpPr/>
          <p:nvPr/>
        </p:nvGrpSpPr>
        <p:grpSpPr>
          <a:xfrm>
            <a:off x="904215" y="4413095"/>
            <a:ext cx="1224830" cy="844820"/>
            <a:chOff x="0" y="0"/>
            <a:chExt cx="1224830" cy="844820"/>
          </a:xfrm>
        </p:grpSpPr>
        <p:sp>
          <p:nvSpPr>
            <p:cNvPr id="24" name="形状8"/>
            <p:cNvSpPr txBox="1"/>
            <p:nvPr/>
          </p:nvSpPr>
          <p:spPr>
            <a:xfrm>
              <a:off x="0" y="87582"/>
              <a:ext cx="1224830"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5" name="文本9"/>
            <p:cNvSpPr txBox="1"/>
            <p:nvPr/>
          </p:nvSpPr>
          <p:spPr>
            <a:xfrm>
              <a:off x="33155" y="0"/>
              <a:ext cx="1150899"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FFFF"/>
                  </a:highlight>
                  <a:latin typeface="方正FW筑紫A老明朝 简 E" panose="02000900000000000000" charset="-122"/>
                  <a:ea typeface="方正FW筑紫A老明朝 简 E" panose="02000900000000000000" charset="-122"/>
                </a:rPr>
                <a:t>被</a:t>
              </a:r>
              <a:endParaRPr lang="zh-CN" altLang="en-US" sz="4200" b="0" i="0" dirty="0">
                <a:solidFill>
                  <a:srgbClr val="FFFFFF">
                    <a:alpha val="100000"/>
                  </a:srgbClr>
                </a:solidFill>
                <a:highlight>
                  <a:srgbClr val="00FFFF"/>
                </a:highlight>
                <a:latin typeface="方正FW筑紫A老明朝 简 E" panose="02000900000000000000" charset="-122"/>
                <a:ea typeface="方正FW筑紫A老明朝 简 E" panose="02000900000000000000" charset="-122"/>
              </a:endParaRPr>
            </a:p>
          </p:txBody>
        </p:sp>
      </p:grpSp>
      <p:grpSp>
        <p:nvGrpSpPr>
          <p:cNvPr id="26" name="组合8"/>
          <p:cNvGrpSpPr/>
          <p:nvPr/>
        </p:nvGrpSpPr>
        <p:grpSpPr>
          <a:xfrm>
            <a:off x="2453740" y="4475658"/>
            <a:ext cx="1704070" cy="833342"/>
            <a:chOff x="357640" y="58420"/>
            <a:chExt cx="1704070" cy="833342"/>
          </a:xfrm>
        </p:grpSpPr>
        <p:sp>
          <p:nvSpPr>
            <p:cNvPr id="27" name="形状9"/>
            <p:cNvSpPr txBox="1"/>
            <p:nvPr/>
          </p:nvSpPr>
          <p:spPr>
            <a:xfrm>
              <a:off x="428625" y="87582"/>
              <a:ext cx="1633085" cy="757238"/>
            </a:xfrm>
            <a:prstGeom prst="wedgeRoundRectCallout">
              <a:avLst>
                <a:gd name="adj1" fmla="val 511"/>
                <a:gd name="adj2" fmla="val 66376"/>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28" name="文本10"/>
            <p:cNvSpPr txBox="1"/>
            <p:nvPr/>
          </p:nvSpPr>
          <p:spPr>
            <a:xfrm>
              <a:off x="357640" y="58420"/>
              <a:ext cx="155915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提拔</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9" name="组合9"/>
          <p:cNvGrpSpPr/>
          <p:nvPr/>
        </p:nvGrpSpPr>
        <p:grpSpPr>
          <a:xfrm>
            <a:off x="4279481" y="4430573"/>
            <a:ext cx="2528264" cy="844820"/>
            <a:chOff x="0" y="0"/>
            <a:chExt cx="2528264" cy="844820"/>
          </a:xfrm>
        </p:grpSpPr>
        <p:sp>
          <p:nvSpPr>
            <p:cNvPr id="30" name="形状10"/>
            <p:cNvSpPr txBox="1"/>
            <p:nvPr/>
          </p:nvSpPr>
          <p:spPr>
            <a:xfrm>
              <a:off x="0" y="87582"/>
              <a:ext cx="2528264"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1" name="文本11"/>
            <p:cNvSpPr txBox="1"/>
            <p:nvPr/>
          </p:nvSpPr>
          <p:spPr>
            <a:xfrm>
              <a:off x="33155" y="0"/>
              <a:ext cx="2454333"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官职升到</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2" name="组合10"/>
          <p:cNvGrpSpPr/>
          <p:nvPr/>
        </p:nvGrpSpPr>
        <p:grpSpPr>
          <a:xfrm>
            <a:off x="6979717" y="4414660"/>
            <a:ext cx="2477328" cy="847725"/>
            <a:chOff x="213995" y="-2540"/>
            <a:chExt cx="2477328" cy="847725"/>
          </a:xfrm>
        </p:grpSpPr>
        <p:sp>
          <p:nvSpPr>
            <p:cNvPr id="33" name="形状11"/>
            <p:cNvSpPr txBox="1"/>
            <p:nvPr/>
          </p:nvSpPr>
          <p:spPr>
            <a:xfrm>
              <a:off x="213995" y="87630"/>
              <a:ext cx="2314575" cy="757555"/>
            </a:xfrm>
            <a:prstGeom prst="wedgeRoundRectCallout">
              <a:avLst>
                <a:gd name="adj1" fmla="val -33393"/>
                <a:gd name="adj2" fmla="val 68254"/>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34" name="文本12"/>
            <p:cNvSpPr txBox="1"/>
            <p:nvPr/>
          </p:nvSpPr>
          <p:spPr>
            <a:xfrm>
              <a:off x="236990" y="-2540"/>
              <a:ext cx="2454333"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爵位封为</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5" name="组合11"/>
          <p:cNvGrpSpPr/>
          <p:nvPr/>
        </p:nvGrpSpPr>
        <p:grpSpPr>
          <a:xfrm>
            <a:off x="9477832" y="4413038"/>
            <a:ext cx="3719343" cy="844820"/>
            <a:chOff x="0" y="0"/>
            <a:chExt cx="3719343" cy="844820"/>
          </a:xfrm>
        </p:grpSpPr>
        <p:sp>
          <p:nvSpPr>
            <p:cNvPr id="36" name="形状12"/>
            <p:cNvSpPr txBox="1"/>
            <p:nvPr/>
          </p:nvSpPr>
          <p:spPr>
            <a:xfrm>
              <a:off x="0" y="87582"/>
              <a:ext cx="3719343"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7" name="文本13"/>
            <p:cNvSpPr txBox="1"/>
            <p:nvPr/>
          </p:nvSpPr>
          <p:spPr>
            <a:xfrm>
              <a:off x="33156" y="0"/>
              <a:ext cx="3645412"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成为亲近之臣</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38" name="组合12"/>
          <p:cNvGrpSpPr/>
          <p:nvPr/>
        </p:nvGrpSpPr>
        <p:grpSpPr>
          <a:xfrm>
            <a:off x="1042749" y="6006694"/>
            <a:ext cx="1523018" cy="844820"/>
            <a:chOff x="0" y="0"/>
            <a:chExt cx="1523018" cy="844820"/>
          </a:xfrm>
        </p:grpSpPr>
        <p:sp>
          <p:nvSpPr>
            <p:cNvPr id="39" name="形状13"/>
            <p:cNvSpPr txBox="1"/>
            <p:nvPr/>
          </p:nvSpPr>
          <p:spPr>
            <a:xfrm>
              <a:off x="0" y="87582"/>
              <a:ext cx="1523018"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0" name="文本14"/>
            <p:cNvSpPr txBox="1"/>
            <p:nvPr/>
          </p:nvSpPr>
          <p:spPr>
            <a:xfrm>
              <a:off x="33156" y="0"/>
              <a:ext cx="144908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贡献</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1" name="组合13"/>
          <p:cNvGrpSpPr/>
          <p:nvPr/>
        </p:nvGrpSpPr>
        <p:grpSpPr>
          <a:xfrm>
            <a:off x="2889047" y="6006433"/>
            <a:ext cx="1523018" cy="844821"/>
            <a:chOff x="0" y="0"/>
            <a:chExt cx="1523018" cy="844821"/>
          </a:xfrm>
        </p:grpSpPr>
        <p:sp>
          <p:nvSpPr>
            <p:cNvPr id="42" name="形状14"/>
            <p:cNvSpPr txBox="1"/>
            <p:nvPr/>
          </p:nvSpPr>
          <p:spPr>
            <a:xfrm>
              <a:off x="0" y="87583"/>
              <a:ext cx="1523018"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3" name="文本15"/>
            <p:cNvSpPr txBox="1"/>
            <p:nvPr/>
          </p:nvSpPr>
          <p:spPr>
            <a:xfrm>
              <a:off x="33155" y="0"/>
              <a:ext cx="1449087"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即使</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44" name="组合14"/>
          <p:cNvGrpSpPr/>
          <p:nvPr/>
        </p:nvGrpSpPr>
        <p:grpSpPr>
          <a:xfrm>
            <a:off x="4547911" y="6038838"/>
            <a:ext cx="4470845" cy="833342"/>
            <a:chOff x="0" y="29210"/>
            <a:chExt cx="4470845" cy="833342"/>
          </a:xfrm>
        </p:grpSpPr>
        <p:sp>
          <p:nvSpPr>
            <p:cNvPr id="45" name="形状15"/>
            <p:cNvSpPr txBox="1"/>
            <p:nvPr/>
          </p:nvSpPr>
          <p:spPr>
            <a:xfrm>
              <a:off x="0" y="87582"/>
              <a:ext cx="4446215" cy="757238"/>
            </a:xfrm>
            <a:prstGeom prst="wedgeRoundRectCallout">
              <a:avLst>
                <a:gd name="adj1" fmla="val 13496"/>
                <a:gd name="adj2" fmla="val 70259"/>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46" name="文本16"/>
            <p:cNvSpPr txBox="1"/>
            <p:nvPr/>
          </p:nvSpPr>
          <p:spPr>
            <a:xfrm>
              <a:off x="98561" y="29210"/>
              <a:ext cx="437228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煮着滚水的大锅</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47" name="组合15"/>
          <p:cNvGrpSpPr/>
          <p:nvPr/>
        </p:nvGrpSpPr>
        <p:grpSpPr>
          <a:xfrm>
            <a:off x="9731388" y="6082846"/>
            <a:ext cx="1523018" cy="844820"/>
            <a:chOff x="0" y="0"/>
            <a:chExt cx="1523018" cy="844820"/>
          </a:xfrm>
        </p:grpSpPr>
        <p:sp>
          <p:nvSpPr>
            <p:cNvPr id="48" name="形状16"/>
            <p:cNvSpPr txBox="1"/>
            <p:nvPr/>
          </p:nvSpPr>
          <p:spPr>
            <a:xfrm>
              <a:off x="0" y="87582"/>
              <a:ext cx="1523018"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49" name="文本17"/>
            <p:cNvSpPr txBox="1"/>
            <p:nvPr/>
          </p:nvSpPr>
          <p:spPr>
            <a:xfrm>
              <a:off x="33155" y="0"/>
              <a:ext cx="144908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的确</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0" name="组合16"/>
          <p:cNvGrpSpPr/>
          <p:nvPr/>
        </p:nvGrpSpPr>
        <p:grpSpPr>
          <a:xfrm>
            <a:off x="12719288" y="6027589"/>
            <a:ext cx="1523018" cy="844820"/>
            <a:chOff x="0" y="0"/>
            <a:chExt cx="1523018" cy="844820"/>
          </a:xfrm>
        </p:grpSpPr>
        <p:sp>
          <p:nvSpPr>
            <p:cNvPr id="51" name="形状17"/>
            <p:cNvSpPr txBox="1"/>
            <p:nvPr/>
          </p:nvSpPr>
          <p:spPr>
            <a:xfrm>
              <a:off x="0" y="87582"/>
              <a:ext cx="1523018"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52" name="文本18"/>
            <p:cNvSpPr txBox="1"/>
            <p:nvPr/>
          </p:nvSpPr>
          <p:spPr>
            <a:xfrm>
              <a:off x="33155" y="0"/>
              <a:ext cx="144908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侍奉</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3" name="组合17"/>
          <p:cNvGrpSpPr/>
          <p:nvPr/>
        </p:nvGrpSpPr>
        <p:grpSpPr>
          <a:xfrm>
            <a:off x="3024854" y="7635859"/>
            <a:ext cx="1523018" cy="833342"/>
            <a:chOff x="0" y="34290"/>
            <a:chExt cx="1523018" cy="833342"/>
          </a:xfrm>
        </p:grpSpPr>
        <p:sp>
          <p:nvSpPr>
            <p:cNvPr id="54" name="形状18"/>
            <p:cNvSpPr txBox="1"/>
            <p:nvPr/>
          </p:nvSpPr>
          <p:spPr>
            <a:xfrm>
              <a:off x="0" y="87582"/>
              <a:ext cx="1523018" cy="757238"/>
            </a:xfrm>
            <a:prstGeom prst="wedgeRoundRectCallout">
              <a:avLst>
                <a:gd name="adj1" fmla="val 20230"/>
                <a:gd name="adj2" fmla="val 81664"/>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55" name="文本19"/>
            <p:cNvSpPr txBox="1"/>
            <p:nvPr/>
          </p:nvSpPr>
          <p:spPr>
            <a:xfrm>
              <a:off x="32521" y="34290"/>
              <a:ext cx="144908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没有</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56" name="组合18"/>
          <p:cNvGrpSpPr/>
          <p:nvPr/>
        </p:nvGrpSpPr>
        <p:grpSpPr>
          <a:xfrm>
            <a:off x="4836404" y="7605046"/>
            <a:ext cx="1523018" cy="844820"/>
            <a:chOff x="0" y="0"/>
            <a:chExt cx="1523018" cy="844820"/>
          </a:xfrm>
        </p:grpSpPr>
        <p:sp>
          <p:nvSpPr>
            <p:cNvPr id="57" name="形状19"/>
            <p:cNvSpPr txBox="1"/>
            <p:nvPr/>
          </p:nvSpPr>
          <p:spPr>
            <a:xfrm>
              <a:off x="0" y="87582"/>
              <a:ext cx="1523018"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58" name="文本20"/>
            <p:cNvSpPr txBox="1"/>
            <p:nvPr/>
          </p:nvSpPr>
          <p:spPr>
            <a:xfrm>
              <a:off x="33156" y="0"/>
              <a:ext cx="1449087"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遗憾</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500" fill="hold"/>
                                        <p:tgtEl>
                                          <p:spTgt spid="20"/>
                                        </p:tgtEl>
                                        <p:attrNameLst>
                                          <p:attrName>ppt_x</p:attrName>
                                        </p:attrNameLst>
                                      </p:cBhvr>
                                      <p:tavLst>
                                        <p:tav tm="0">
                                          <p:val>
                                            <p:strVal val="#ppt_x"/>
                                          </p:val>
                                        </p:tav>
                                        <p:tav tm="100000">
                                          <p:val>
                                            <p:strVal val="#ppt_x"/>
                                          </p:val>
                                        </p:tav>
                                      </p:tavLst>
                                    </p:anim>
                                    <p:anim calcmode="lin" valueType="num">
                                      <p:cBhvr>
                                        <p:cTn id="37"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500" fill="hold"/>
                                        <p:tgtEl>
                                          <p:spTgt spid="23"/>
                                        </p:tgtEl>
                                        <p:attrNameLst>
                                          <p:attrName>ppt_x</p:attrName>
                                        </p:attrNameLst>
                                      </p:cBhvr>
                                      <p:tavLst>
                                        <p:tav tm="0">
                                          <p:val>
                                            <p:strVal val="#ppt_x"/>
                                          </p:val>
                                        </p:tav>
                                        <p:tav tm="100000">
                                          <p:val>
                                            <p:strVal val="#ppt_x"/>
                                          </p:val>
                                        </p:tav>
                                      </p:tavLst>
                                    </p:anim>
                                    <p:anim calcmode="lin" valueType="num">
                                      <p:cBhvr>
                                        <p:cTn id="4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1000"/>
                                        <p:tgtEl>
                                          <p:spTgt spid="26"/>
                                        </p:tgtEl>
                                      </p:cBhvr>
                                    </p:animEffect>
                                    <p:anim calcmode="lin" valueType="num">
                                      <p:cBhvr>
                                        <p:cTn id="50" dur="500" fill="hold"/>
                                        <p:tgtEl>
                                          <p:spTgt spid="26"/>
                                        </p:tgtEl>
                                        <p:attrNameLst>
                                          <p:attrName>ppt_x</p:attrName>
                                        </p:attrNameLst>
                                      </p:cBhvr>
                                      <p:tavLst>
                                        <p:tav tm="0">
                                          <p:val>
                                            <p:strVal val="#ppt_x"/>
                                          </p:val>
                                        </p:tav>
                                        <p:tav tm="100000">
                                          <p:val>
                                            <p:strVal val="#ppt_x"/>
                                          </p:val>
                                        </p:tav>
                                      </p:tavLst>
                                    </p:anim>
                                    <p:anim calcmode="lin" valueType="num">
                                      <p:cBhvr>
                                        <p:cTn id="51"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fade">
                                      <p:cBhvr>
                                        <p:cTn id="56" dur="1000"/>
                                        <p:tgtEl>
                                          <p:spTgt spid="29"/>
                                        </p:tgtEl>
                                      </p:cBhvr>
                                    </p:animEffect>
                                    <p:anim calcmode="lin" valueType="num">
                                      <p:cBhvr>
                                        <p:cTn id="57" dur="500" fill="hold"/>
                                        <p:tgtEl>
                                          <p:spTgt spid="29"/>
                                        </p:tgtEl>
                                        <p:attrNameLst>
                                          <p:attrName>ppt_x</p:attrName>
                                        </p:attrNameLst>
                                      </p:cBhvr>
                                      <p:tavLst>
                                        <p:tav tm="0">
                                          <p:val>
                                            <p:strVal val="#ppt_x"/>
                                          </p:val>
                                        </p:tav>
                                        <p:tav tm="100000">
                                          <p:val>
                                            <p:strVal val="#ppt_x"/>
                                          </p:val>
                                        </p:tav>
                                      </p:tavLst>
                                    </p:anim>
                                    <p:anim calcmode="lin" valueType="num">
                                      <p:cBhvr>
                                        <p:cTn id="58"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1000"/>
                                        <p:tgtEl>
                                          <p:spTgt spid="32"/>
                                        </p:tgtEl>
                                      </p:cBhvr>
                                    </p:animEffect>
                                    <p:anim calcmode="lin" valueType="num">
                                      <p:cBhvr>
                                        <p:cTn id="64" dur="500" fill="hold"/>
                                        <p:tgtEl>
                                          <p:spTgt spid="32"/>
                                        </p:tgtEl>
                                        <p:attrNameLst>
                                          <p:attrName>ppt_x</p:attrName>
                                        </p:attrNameLst>
                                      </p:cBhvr>
                                      <p:tavLst>
                                        <p:tav tm="0">
                                          <p:val>
                                            <p:strVal val="#ppt_x"/>
                                          </p:val>
                                        </p:tav>
                                        <p:tav tm="100000">
                                          <p:val>
                                            <p:strVal val="#ppt_x"/>
                                          </p:val>
                                        </p:tav>
                                      </p:tavLst>
                                    </p:anim>
                                    <p:anim calcmode="lin" valueType="num">
                                      <p:cBhvr>
                                        <p:cTn id="65"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fade">
                                      <p:cBhvr>
                                        <p:cTn id="70" dur="1000"/>
                                        <p:tgtEl>
                                          <p:spTgt spid="35"/>
                                        </p:tgtEl>
                                      </p:cBhvr>
                                    </p:animEffect>
                                    <p:anim calcmode="lin" valueType="num">
                                      <p:cBhvr>
                                        <p:cTn id="71" dur="500" fill="hold"/>
                                        <p:tgtEl>
                                          <p:spTgt spid="35"/>
                                        </p:tgtEl>
                                        <p:attrNameLst>
                                          <p:attrName>ppt_x</p:attrName>
                                        </p:attrNameLst>
                                      </p:cBhvr>
                                      <p:tavLst>
                                        <p:tav tm="0">
                                          <p:val>
                                            <p:strVal val="#ppt_x"/>
                                          </p:val>
                                        </p:tav>
                                        <p:tav tm="100000">
                                          <p:val>
                                            <p:strVal val="#ppt_x"/>
                                          </p:val>
                                        </p:tav>
                                      </p:tavLst>
                                    </p:anim>
                                    <p:anim calcmode="lin" valueType="num">
                                      <p:cBhvr>
                                        <p:cTn id="72"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8"/>
                                        </p:tgtEl>
                                        <p:attrNameLst>
                                          <p:attrName>style.visibility</p:attrName>
                                        </p:attrNameLst>
                                      </p:cBhvr>
                                      <p:to>
                                        <p:strVal val="visible"/>
                                      </p:to>
                                    </p:set>
                                    <p:animEffect transition="in" filter="fade">
                                      <p:cBhvr>
                                        <p:cTn id="77" dur="1000"/>
                                        <p:tgtEl>
                                          <p:spTgt spid="38"/>
                                        </p:tgtEl>
                                      </p:cBhvr>
                                    </p:animEffect>
                                    <p:anim calcmode="lin" valueType="num">
                                      <p:cBhvr>
                                        <p:cTn id="78" dur="500" fill="hold"/>
                                        <p:tgtEl>
                                          <p:spTgt spid="38"/>
                                        </p:tgtEl>
                                        <p:attrNameLst>
                                          <p:attrName>ppt_x</p:attrName>
                                        </p:attrNameLst>
                                      </p:cBhvr>
                                      <p:tavLst>
                                        <p:tav tm="0">
                                          <p:val>
                                            <p:strVal val="#ppt_x"/>
                                          </p:val>
                                        </p:tav>
                                        <p:tav tm="100000">
                                          <p:val>
                                            <p:strVal val="#ppt_x"/>
                                          </p:val>
                                        </p:tav>
                                      </p:tavLst>
                                    </p:anim>
                                    <p:anim calcmode="lin" valueType="num">
                                      <p:cBhvr>
                                        <p:cTn id="79"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41"/>
                                        </p:tgtEl>
                                        <p:attrNameLst>
                                          <p:attrName>style.visibility</p:attrName>
                                        </p:attrNameLst>
                                      </p:cBhvr>
                                      <p:to>
                                        <p:strVal val="visible"/>
                                      </p:to>
                                    </p:set>
                                    <p:animEffect transition="in" filter="fade">
                                      <p:cBhvr>
                                        <p:cTn id="84" dur="1000"/>
                                        <p:tgtEl>
                                          <p:spTgt spid="41"/>
                                        </p:tgtEl>
                                      </p:cBhvr>
                                    </p:animEffect>
                                    <p:anim calcmode="lin" valueType="num">
                                      <p:cBhvr>
                                        <p:cTn id="85" dur="500" fill="hold"/>
                                        <p:tgtEl>
                                          <p:spTgt spid="41"/>
                                        </p:tgtEl>
                                        <p:attrNameLst>
                                          <p:attrName>ppt_x</p:attrName>
                                        </p:attrNameLst>
                                      </p:cBhvr>
                                      <p:tavLst>
                                        <p:tav tm="0">
                                          <p:val>
                                            <p:strVal val="#ppt_x"/>
                                          </p:val>
                                        </p:tav>
                                        <p:tav tm="100000">
                                          <p:val>
                                            <p:strVal val="#ppt_x"/>
                                          </p:val>
                                        </p:tav>
                                      </p:tavLst>
                                    </p:anim>
                                    <p:anim calcmode="lin" valueType="num">
                                      <p:cBhvr>
                                        <p:cTn id="86"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4"/>
                                        </p:tgtEl>
                                        <p:attrNameLst>
                                          <p:attrName>style.visibility</p:attrName>
                                        </p:attrNameLst>
                                      </p:cBhvr>
                                      <p:to>
                                        <p:strVal val="visible"/>
                                      </p:to>
                                    </p:set>
                                    <p:animEffect transition="in" filter="fade">
                                      <p:cBhvr>
                                        <p:cTn id="91" dur="1000"/>
                                        <p:tgtEl>
                                          <p:spTgt spid="44"/>
                                        </p:tgtEl>
                                      </p:cBhvr>
                                    </p:animEffect>
                                    <p:anim calcmode="lin" valueType="num">
                                      <p:cBhvr>
                                        <p:cTn id="92" dur="500" fill="hold"/>
                                        <p:tgtEl>
                                          <p:spTgt spid="44"/>
                                        </p:tgtEl>
                                        <p:attrNameLst>
                                          <p:attrName>ppt_x</p:attrName>
                                        </p:attrNameLst>
                                      </p:cBhvr>
                                      <p:tavLst>
                                        <p:tav tm="0">
                                          <p:val>
                                            <p:strVal val="#ppt_x"/>
                                          </p:val>
                                        </p:tav>
                                        <p:tav tm="100000">
                                          <p:val>
                                            <p:strVal val="#ppt_x"/>
                                          </p:val>
                                        </p:tav>
                                      </p:tavLst>
                                    </p:anim>
                                    <p:anim calcmode="lin" valueType="num">
                                      <p:cBhvr>
                                        <p:cTn id="93" dur="5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7"/>
                                        </p:tgtEl>
                                        <p:attrNameLst>
                                          <p:attrName>style.visibility</p:attrName>
                                        </p:attrNameLst>
                                      </p:cBhvr>
                                      <p:to>
                                        <p:strVal val="visible"/>
                                      </p:to>
                                    </p:set>
                                    <p:animEffect transition="in" filter="fade">
                                      <p:cBhvr>
                                        <p:cTn id="98" dur="1000"/>
                                        <p:tgtEl>
                                          <p:spTgt spid="47"/>
                                        </p:tgtEl>
                                      </p:cBhvr>
                                    </p:animEffect>
                                    <p:anim calcmode="lin" valueType="num">
                                      <p:cBhvr>
                                        <p:cTn id="99" dur="500" fill="hold"/>
                                        <p:tgtEl>
                                          <p:spTgt spid="47"/>
                                        </p:tgtEl>
                                        <p:attrNameLst>
                                          <p:attrName>ppt_x</p:attrName>
                                        </p:attrNameLst>
                                      </p:cBhvr>
                                      <p:tavLst>
                                        <p:tav tm="0">
                                          <p:val>
                                            <p:strVal val="#ppt_x"/>
                                          </p:val>
                                        </p:tav>
                                        <p:tav tm="100000">
                                          <p:val>
                                            <p:strVal val="#ppt_x"/>
                                          </p:val>
                                        </p:tav>
                                      </p:tavLst>
                                    </p:anim>
                                    <p:anim calcmode="lin" valueType="num">
                                      <p:cBhvr>
                                        <p:cTn id="100"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50"/>
                                        </p:tgtEl>
                                        <p:attrNameLst>
                                          <p:attrName>style.visibility</p:attrName>
                                        </p:attrNameLst>
                                      </p:cBhvr>
                                      <p:to>
                                        <p:strVal val="visible"/>
                                      </p:to>
                                    </p:set>
                                    <p:animEffect transition="in" filter="fade">
                                      <p:cBhvr>
                                        <p:cTn id="105" dur="1000"/>
                                        <p:tgtEl>
                                          <p:spTgt spid="50"/>
                                        </p:tgtEl>
                                      </p:cBhvr>
                                    </p:animEffect>
                                    <p:anim calcmode="lin" valueType="num">
                                      <p:cBhvr>
                                        <p:cTn id="106" dur="500" fill="hold"/>
                                        <p:tgtEl>
                                          <p:spTgt spid="50"/>
                                        </p:tgtEl>
                                        <p:attrNameLst>
                                          <p:attrName>ppt_x</p:attrName>
                                        </p:attrNameLst>
                                      </p:cBhvr>
                                      <p:tavLst>
                                        <p:tav tm="0">
                                          <p:val>
                                            <p:strVal val="#ppt_x"/>
                                          </p:val>
                                        </p:tav>
                                        <p:tav tm="100000">
                                          <p:val>
                                            <p:strVal val="#ppt_x"/>
                                          </p:val>
                                        </p:tav>
                                      </p:tavLst>
                                    </p:anim>
                                    <p:anim calcmode="lin" valueType="num">
                                      <p:cBhvr>
                                        <p:cTn id="107" dur="5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53"/>
                                        </p:tgtEl>
                                        <p:attrNameLst>
                                          <p:attrName>style.visibility</p:attrName>
                                        </p:attrNameLst>
                                      </p:cBhvr>
                                      <p:to>
                                        <p:strVal val="visible"/>
                                      </p:to>
                                    </p:set>
                                    <p:animEffect transition="in" filter="fade">
                                      <p:cBhvr>
                                        <p:cTn id="112" dur="1000"/>
                                        <p:tgtEl>
                                          <p:spTgt spid="53"/>
                                        </p:tgtEl>
                                      </p:cBhvr>
                                    </p:animEffect>
                                    <p:anim calcmode="lin" valueType="num">
                                      <p:cBhvr>
                                        <p:cTn id="113" dur="500" fill="hold"/>
                                        <p:tgtEl>
                                          <p:spTgt spid="53"/>
                                        </p:tgtEl>
                                        <p:attrNameLst>
                                          <p:attrName>ppt_x</p:attrName>
                                        </p:attrNameLst>
                                      </p:cBhvr>
                                      <p:tavLst>
                                        <p:tav tm="0">
                                          <p:val>
                                            <p:strVal val="#ppt_x"/>
                                          </p:val>
                                        </p:tav>
                                        <p:tav tm="100000">
                                          <p:val>
                                            <p:strVal val="#ppt_x"/>
                                          </p:val>
                                        </p:tav>
                                      </p:tavLst>
                                    </p:anim>
                                    <p:anim calcmode="lin" valueType="num">
                                      <p:cBhvr>
                                        <p:cTn id="114" dur="5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56"/>
                                        </p:tgtEl>
                                        <p:attrNameLst>
                                          <p:attrName>style.visibility</p:attrName>
                                        </p:attrNameLst>
                                      </p:cBhvr>
                                      <p:to>
                                        <p:strVal val="visible"/>
                                      </p:to>
                                    </p:set>
                                    <p:animEffect transition="in" filter="fade">
                                      <p:cBhvr>
                                        <p:cTn id="119" dur="1000"/>
                                        <p:tgtEl>
                                          <p:spTgt spid="56"/>
                                        </p:tgtEl>
                                      </p:cBhvr>
                                    </p:animEffect>
                                    <p:anim calcmode="lin" valueType="num">
                                      <p:cBhvr>
                                        <p:cTn id="120" dur="500" fill="hold"/>
                                        <p:tgtEl>
                                          <p:spTgt spid="56"/>
                                        </p:tgtEl>
                                        <p:attrNameLst>
                                          <p:attrName>ppt_x</p:attrName>
                                        </p:attrNameLst>
                                      </p:cBhvr>
                                      <p:tavLst>
                                        <p:tav tm="0">
                                          <p:val>
                                            <p:strVal val="#ppt_x"/>
                                          </p:val>
                                        </p:tav>
                                        <p:tav tm="100000">
                                          <p:val>
                                            <p:strVal val="#ppt_x"/>
                                          </p:val>
                                        </p:tav>
                                      </p:tavLst>
                                    </p:anim>
                                    <p:anim calcmode="lin" valueType="num">
                                      <p:cBhvr>
                                        <p:cTn id="121" dur="5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11" grpId="0" bldLvl="0" animBg="1"/>
      <p:bldP spid="14" grpId="0" animBg="1"/>
      <p:bldP spid="20" grpId="0" animBg="1"/>
      <p:bldP spid="23" grpId="0" bldLvl="0" animBg="1"/>
      <p:bldP spid="26" grpId="0" bldLvl="0" animBg="1"/>
      <p:bldP spid="29" grpId="0" bldLvl="0" animBg="1"/>
      <p:bldP spid="32" grpId="0" bldLvl="0" animBg="1"/>
      <p:bldP spid="35" grpId="0" animBg="1"/>
      <p:bldP spid="38" grpId="0" animBg="1"/>
      <p:bldP spid="41" grpId="0" bldLvl="0" animBg="1"/>
      <p:bldP spid="44" grpId="0" bldLvl="0" animBg="1"/>
      <p:bldP spid="47" grpId="0" bldLvl="0" animBg="1"/>
      <p:bldP spid="50" grpId="0" bldLvl="0" animBg="1"/>
      <p:bldP spid="53" grpId="0" bldLvl="0" animBg="1"/>
      <p:bldP spid="5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69240" y="100965"/>
            <a:ext cx="17415510" cy="5631180"/>
          </a:xfrm>
          <a:prstGeom prst="rect">
            <a:avLst/>
          </a:prstGeom>
          <a:noFill/>
        </p:spPr>
        <p:txBody>
          <a:bodyPr wrap="square" rtlCol="0" anchor="t">
            <a:spAutoFit/>
          </a:bodyPr>
          <a:p>
            <a:pPr indent="0" algn="l" fontAlgn="auto">
              <a:lnSpc>
                <a:spcPct val="100000"/>
              </a:lnSpc>
            </a:pP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第七段：</a:t>
            </a:r>
            <a:endPar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endParaRPr>
          </a:p>
          <a:p>
            <a:pPr indent="914400" algn="l" fontAlgn="auto">
              <a:lnSpc>
                <a:spcPct val="100000"/>
              </a:lnSpc>
              <a:extLst>
                <a:ext uri="{35155182-B16C-46BC-9424-99874614C6A1}">
                  <wpsdc:indentchars xmlns:wpsdc="http://www.wps.cn/officeDocument/2017/drawingmlCustomData" val="200" checksum="797548545"/>
                </a:ext>
              </a:extLst>
            </a:pP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孺卿从</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祠</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河东</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后土</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宦骑</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与黄门驸马争</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船</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，推堕驸马河中溺死，宦骑</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亡</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，诏使孺卿</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逐捕</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，不得，惶恐饮药而死。来时太夫人已</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不幸</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，陵送葬至阳陵。</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子</a:t>
            </a:r>
            <a:r>
              <a:rPr lang="zh-CN" altLang="en-US" sz="3600" b="1" dirty="0">
                <a:solidFill>
                  <a:srgbClr val="000000">
                    <a:alpha val="100000"/>
                  </a:srgbClr>
                </a:solidFill>
                <a:latin typeface="方正FW筑紫A老明朝 简 E" panose="02000900000000000000" charset="-122"/>
                <a:ea typeface="方正FW筑紫A老明朝 简 E" panose="02000900000000000000" charset="-122"/>
                <a:sym typeface="+mn-ea"/>
              </a:rPr>
              <a:t>卿</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妇</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年少，闻已</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更[gēng]嫁</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矣。独有</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女弟</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二人，两女一男，今复十余年，存亡不可知。人生如朝露，</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何久</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自</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苦</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如此？陵</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始</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降时，</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忽忽</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如狂，自痛负汉；加以老母</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系保宫</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。子卿不欲降，</a:t>
            </a:r>
            <a:r>
              <a:rPr lang="zh-CN" altLang="en-US" sz="3600" u="sng" dirty="0">
                <a:solidFill>
                  <a:srgbClr val="000000">
                    <a:alpha val="100000"/>
                  </a:srgbClr>
                </a:solidFill>
                <a:highlight>
                  <a:srgbClr val="00FFFF"/>
                </a:highlight>
                <a:latin typeface="方正FW筑紫A老明朝 简 E" panose="02000900000000000000" charset="-122"/>
                <a:ea typeface="方正FW筑紫A老明朝 简 E" panose="02000900000000000000" charset="-122"/>
                <a:sym typeface="+mn-ea"/>
              </a:rPr>
              <a:t>何以</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过</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陵？且陛下</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春秋高</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，法令</a:t>
            </a:r>
            <a:r>
              <a:rPr lang="zh-CN" altLang="en-US" sz="3600" b="1" dirty="0">
                <a:solidFill>
                  <a:schemeClr val="bg1">
                    <a:alpha val="100000"/>
                  </a:schemeClr>
                </a:solidFill>
                <a:highlight>
                  <a:srgbClr val="0000FF"/>
                </a:highlight>
                <a:latin typeface="方正FW筑紫A老明朝 简 E" panose="02000900000000000000" charset="-122"/>
                <a:ea typeface="方正FW筑紫A老明朝 简 E" panose="02000900000000000000" charset="-122"/>
                <a:sym typeface="+mn-ea"/>
              </a:rPr>
              <a:t>亡</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常</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，大臣</a:t>
            </a:r>
            <a:r>
              <a:rPr lang="zh-CN" altLang="en-US" sz="3600" b="1" dirty="0">
                <a:solidFill>
                  <a:schemeClr val="bg1">
                    <a:alpha val="100000"/>
                  </a:schemeClr>
                </a:solidFill>
                <a:highlight>
                  <a:srgbClr val="0000FF"/>
                </a:highlight>
                <a:latin typeface="方正FW筑紫A老明朝 简 E" panose="02000900000000000000" charset="-122"/>
                <a:ea typeface="方正FW筑紫A老明朝 简 E" panose="02000900000000000000" charset="-122"/>
                <a:sym typeface="+mn-ea"/>
              </a:rPr>
              <a:t>亡</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罪</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夷灭</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者数十家，安危不可知。子卿</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尚复谁为乎</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愿</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听陵计，</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勿复有云！</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”武曰：“武父子亡功德，</a:t>
            </a:r>
            <a:r>
              <a:rPr lang="zh-CN" altLang="en-US" sz="3600" u="sng" dirty="0">
                <a:solidFill>
                  <a:srgbClr val="000000">
                    <a:alpha val="100000"/>
                  </a:srgbClr>
                </a:solidFill>
                <a:latin typeface="方正FW筑紫A老明朝 简 E" panose="02000900000000000000" charset="-122"/>
                <a:ea typeface="方正FW筑紫A老明朝 简 E" panose="02000900000000000000" charset="-122"/>
                <a:sym typeface="+mn-ea"/>
              </a:rPr>
              <a:t>皆</a:t>
            </a:r>
            <a:r>
              <a:rPr lang="zh-CN" altLang="en-US" sz="3600" b="1" u="sng" dirty="0">
                <a:solidFill>
                  <a:srgbClr val="C00000">
                    <a:alpha val="100000"/>
                  </a:srgbClr>
                </a:solidFill>
                <a:latin typeface="方正FW筑紫A老明朝 简 E" panose="02000900000000000000" charset="-122"/>
                <a:ea typeface="方正FW筑紫A老明朝 简 E" panose="02000900000000000000" charset="-122"/>
                <a:sym typeface="+mn-ea"/>
              </a:rPr>
              <a:t>为</a:t>
            </a:r>
            <a:r>
              <a:rPr lang="zh-CN" altLang="en-US" sz="3600" u="sng" dirty="0">
                <a:solidFill>
                  <a:srgbClr val="000000">
                    <a:alpha val="100000"/>
                  </a:srgbClr>
                </a:solidFill>
                <a:latin typeface="方正FW筑紫A老明朝 简 E" panose="02000900000000000000" charset="-122"/>
                <a:ea typeface="方正FW筑紫A老明朝 简 E" panose="02000900000000000000" charset="-122"/>
                <a:sym typeface="+mn-ea"/>
              </a:rPr>
              <a:t>陛下</a:t>
            </a:r>
            <a:r>
              <a:rPr lang="zh-CN" altLang="en-US" sz="3600" b="1" u="sng" dirty="0">
                <a:solidFill>
                  <a:srgbClr val="C00000">
                    <a:alpha val="100000"/>
                  </a:srgbClr>
                </a:solidFill>
                <a:latin typeface="方正FW筑紫A老明朝 简 E" panose="02000900000000000000" charset="-122"/>
                <a:ea typeface="方正FW筑紫A老明朝 简 E" panose="02000900000000000000" charset="-122"/>
                <a:sym typeface="+mn-ea"/>
              </a:rPr>
              <a:t>所成就</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位</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列将，</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爵</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通侯，兄弟</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亲近</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，常愿肝脑涂地。今得杀身自</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效</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虽</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蒙斧钺</a:t>
            </a:r>
            <a:r>
              <a:rPr lang="zh-CN" altLang="en-US" sz="3600" b="1" dirty="0">
                <a:solidFill>
                  <a:srgbClr val="000000">
                    <a:alpha val="100000"/>
                  </a:srgbClr>
                </a:solidFill>
                <a:latin typeface="方正FW筑紫A老明朝 简 E" panose="02000900000000000000" charset="-122"/>
                <a:ea typeface="方正FW筑紫A老明朝 简 E" panose="02000900000000000000" charset="-122"/>
                <a:sym typeface="+mn-ea"/>
              </a:rPr>
              <a:t>[yuè]</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汤镬[huò]</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诚</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甘乐之。臣</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事</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君，犹子事父也。子为父死，</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亡</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所</a:t>
            </a:r>
            <a:r>
              <a:rPr lang="zh-CN" altLang="en-US" sz="3600" b="1" dirty="0">
                <a:solidFill>
                  <a:srgbClr val="C00000">
                    <a:alpha val="100000"/>
                  </a:srgbClr>
                </a:solidFill>
                <a:latin typeface="方正FW筑紫A老明朝 简 E" panose="02000900000000000000" charset="-122"/>
                <a:ea typeface="方正FW筑紫A老明朝 简 E" panose="02000900000000000000" charset="-122"/>
                <a:sym typeface="+mn-ea"/>
              </a:rPr>
              <a:t>恨</a:t>
            </a:r>
            <a:r>
              <a:rPr lang="zh-CN" altLang="en-US" sz="3600" dirty="0">
                <a:solidFill>
                  <a:srgbClr val="000000">
                    <a:alpha val="100000"/>
                  </a:srgbClr>
                </a:solidFill>
                <a:latin typeface="方正FW筑紫A老明朝 简 E" panose="02000900000000000000" charset="-122"/>
                <a:ea typeface="方正FW筑紫A老明朝 简 E" panose="02000900000000000000" charset="-122"/>
                <a:sym typeface="+mn-ea"/>
              </a:rPr>
              <a:t>，愿无复再言。”</a:t>
            </a:r>
            <a:endParaRPr lang="zh-CN" altLang="en-US" sz="3600" b="0" i="0" dirty="0">
              <a:solidFill>
                <a:srgbClr val="000000">
                  <a:alpha val="100000"/>
                </a:srgbClr>
              </a:solidFill>
              <a:latin typeface="方正FW筑紫A老明朝 简 E" panose="02000900000000000000" charset="-122"/>
              <a:ea typeface="方正FW筑紫A老明朝 简 E" panose="02000900000000000000" charset="-122"/>
            </a:endParaRPr>
          </a:p>
          <a:p>
            <a:pPr indent="0" algn="l" fontAlgn="auto">
              <a:lnSpc>
                <a:spcPct val="100000"/>
              </a:lnSpc>
            </a:pPr>
            <a:endParaRPr lang="zh-CN" altLang="en-US" sz="3600" b="0" i="0" dirty="0">
              <a:solidFill>
                <a:srgbClr val="000000">
                  <a:alpha val="100000"/>
                </a:srgbClr>
              </a:solidFill>
              <a:latin typeface="方正FW筑紫A老明朝 简 E" panose="02000900000000000000" charset="-122"/>
              <a:ea typeface="方正FW筑紫A老明朝 简 E" panose="02000900000000000000" charset="-122"/>
              <a:sym typeface="+mn-ea"/>
            </a:endParaRPr>
          </a:p>
        </p:txBody>
      </p:sp>
      <p:sp>
        <p:nvSpPr>
          <p:cNvPr id="4" name="文本框 3"/>
          <p:cNvSpPr txBox="1"/>
          <p:nvPr/>
        </p:nvSpPr>
        <p:spPr>
          <a:xfrm>
            <a:off x="216535" y="5544820"/>
            <a:ext cx="18071465" cy="4537710"/>
          </a:xfrm>
          <a:prstGeom prst="rect">
            <a:avLst/>
          </a:prstGeom>
          <a:solidFill>
            <a:schemeClr val="accent4"/>
          </a:solidFill>
        </p:spPr>
        <p:txBody>
          <a:bodyPr wrap="square">
            <a:noAutofit/>
          </a:bodyPr>
          <a:lstStyle>
            <a:defPPr>
              <a:defRPr lang="en-US"/>
            </a:defPPr>
            <a:lvl1pPr indent="711200" algn="just" eaLnBrk="0" fontAlgn="base" hangingPunct="0">
              <a:lnSpc>
                <a:spcPct val="120000"/>
              </a:lnSpc>
              <a:spcBef>
                <a:spcPct val="0"/>
              </a:spcBef>
              <a:spcAft>
                <a:spcPct val="0"/>
              </a:spcAft>
              <a:buClrTx/>
              <a:buSzTx/>
              <a:buFont typeface="Arial" panose="020B0604020202020204" pitchFamily="34" charset="0"/>
              <a:buNone/>
              <a:defRPr kumimoji="0" sz="2800" b="0" i="0" u="none" baseline="0">
                <a:solidFill>
                  <a:srgbClr val="5E3B26"/>
                </a:solidFill>
                <a:latin typeface="微软雅黑" panose="020B0503020204020204" charset="-122"/>
                <a:ea typeface="微软雅黑" panose="020B0503020204020204" charset="-122"/>
              </a:defRPr>
            </a:lvl1pPr>
            <a:lvl2pPr marL="685800" indent="-228600" eaLnBrk="0" fontAlgn="base" hangingPunct="0">
              <a:lnSpc>
                <a:spcPct val="90000"/>
              </a:lnSpc>
              <a:spcBef>
                <a:spcPts val="500"/>
              </a:spcBef>
              <a:spcAft>
                <a:spcPct val="0"/>
              </a:spcAft>
              <a:buClrTx/>
              <a:buSzTx/>
              <a:buFont typeface="Arial" panose="020B0604020202020204" pitchFamily="34" charset="0"/>
              <a:buChar char="•"/>
              <a:defRPr kumimoji="0" sz="2400" b="0" i="0" u="none" baseline="0"/>
            </a:lvl2pPr>
            <a:lvl3pPr marL="1143000" indent="-228600" eaLnBrk="0" fontAlgn="base" hangingPunct="0">
              <a:lnSpc>
                <a:spcPct val="90000"/>
              </a:lnSpc>
              <a:spcBef>
                <a:spcPts val="500"/>
              </a:spcBef>
              <a:spcAft>
                <a:spcPct val="0"/>
              </a:spcAft>
              <a:buClrTx/>
              <a:buSzTx/>
              <a:buFont typeface="Arial" panose="020B0604020202020204" pitchFamily="34" charset="0"/>
              <a:buChar char="•"/>
              <a:defRPr kumimoji="0" sz="2000" b="0" i="0" u="none" baseline="0"/>
            </a:lvl3pPr>
            <a:lvl4pPr marL="1600200" indent="-228600" eaLnBrk="0" fontAlgn="base" hangingPunct="0">
              <a:lnSpc>
                <a:spcPct val="90000"/>
              </a:lnSpc>
              <a:spcBef>
                <a:spcPts val="500"/>
              </a:spcBef>
              <a:spcAft>
                <a:spcPct val="0"/>
              </a:spcAft>
              <a:buClrTx/>
              <a:buSzTx/>
              <a:buFont typeface="Arial" panose="020B0604020202020204" pitchFamily="34" charset="0"/>
              <a:buChar char="•"/>
              <a:defRPr kumimoji="0" b="0" i="0" u="none" baseline="0"/>
            </a:lvl4pPr>
            <a:lvl5pPr marL="2057400" indent="-228600" eaLnBrk="0" fontAlgn="base" hangingPunct="0">
              <a:lnSpc>
                <a:spcPct val="90000"/>
              </a:lnSpc>
              <a:spcBef>
                <a:spcPts val="500"/>
              </a:spcBef>
              <a:spcAft>
                <a:spcPct val="0"/>
              </a:spcAft>
              <a:buClrTx/>
              <a:buSzTx/>
              <a:buFont typeface="Arial" panose="020B0604020202020204" pitchFamily="34" charset="0"/>
              <a:buChar char="•"/>
              <a:defRPr kumimoji="0" b="0" i="0" u="none" baseline="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CN" altLang="zh-CN" sz="2600" dirty="0">
                <a:sym typeface="微软雅黑" panose="020B0503020204020204" charset="-122"/>
              </a:rPr>
              <a:t>译文：</a:t>
            </a:r>
            <a:r>
              <a:rPr lang="zh-CN" altLang="zh-CN" sz="2600" dirty="0">
                <a:sym typeface="微软雅黑" panose="020B0503020204020204" charset="-122"/>
              </a:rPr>
              <a:t>您的弟弟苏贤跟随皇帝去祭祀河东后土</a:t>
            </a:r>
            <a:r>
              <a:rPr lang="zh-CN" altLang="en-US" sz="2600" dirty="0">
                <a:sym typeface="微软雅黑" panose="020B0503020204020204" charset="-122"/>
              </a:rPr>
              <a:t>，</a:t>
            </a:r>
            <a:r>
              <a:rPr lang="zh-CN" altLang="zh-CN" sz="2600" dirty="0">
                <a:sym typeface="微软雅黑" panose="020B0503020204020204" charset="-122"/>
              </a:rPr>
              <a:t>一个骑马的宦官和黄门驸马抢着上船</a:t>
            </a:r>
            <a:r>
              <a:rPr lang="zh-CN" altLang="en-US" sz="2600" dirty="0">
                <a:sym typeface="微软雅黑" panose="020B0503020204020204" charset="-122"/>
              </a:rPr>
              <a:t>，</a:t>
            </a:r>
            <a:r>
              <a:rPr lang="zh-CN" altLang="zh-CN" sz="2600" dirty="0">
                <a:sym typeface="微软雅黑" panose="020B0503020204020204" charset="-122"/>
              </a:rPr>
              <a:t>把驸马推人河中淹死</a:t>
            </a:r>
            <a:r>
              <a:rPr lang="zh-CN" altLang="en-US" sz="2600" dirty="0">
                <a:sym typeface="微软雅黑" panose="020B0503020204020204" charset="-122"/>
              </a:rPr>
              <a:t>，</a:t>
            </a:r>
            <a:r>
              <a:rPr lang="zh-CN" altLang="zh-CN" sz="2600" dirty="0">
                <a:sym typeface="微软雅黑" panose="020B0503020204020204" charset="-122"/>
              </a:rPr>
              <a:t>宦官骑马逃跑了</a:t>
            </a:r>
            <a:r>
              <a:rPr lang="zh-CN" altLang="en-US" sz="2600" dirty="0">
                <a:sym typeface="微软雅黑" panose="020B0503020204020204" charset="-122"/>
              </a:rPr>
              <a:t>，</a:t>
            </a:r>
            <a:r>
              <a:rPr lang="zh-CN" altLang="zh-CN" sz="2600" dirty="0">
                <a:sym typeface="微软雅黑" panose="020B0503020204020204" charset="-122"/>
              </a:rPr>
              <a:t>皇帝下诏派苏贤去追捕</a:t>
            </a:r>
            <a:r>
              <a:rPr lang="zh-CN" altLang="en-US" sz="2600" dirty="0">
                <a:sym typeface="微软雅黑" panose="020B0503020204020204" charset="-122"/>
              </a:rPr>
              <a:t>，</a:t>
            </a:r>
            <a:r>
              <a:rPr lang="zh-CN" altLang="zh-CN" sz="2600" dirty="0">
                <a:sym typeface="微软雅黑" panose="020B0503020204020204" charset="-122"/>
              </a:rPr>
              <a:t>没有抓到</a:t>
            </a:r>
            <a:r>
              <a:rPr lang="zh-CN" altLang="en-US" sz="2600" dirty="0">
                <a:sym typeface="微软雅黑" panose="020B0503020204020204" charset="-122"/>
              </a:rPr>
              <a:t>，</a:t>
            </a:r>
            <a:r>
              <a:rPr lang="zh-CN" altLang="zh-CN" sz="2600" dirty="0">
                <a:sym typeface="微软雅黑" panose="020B0503020204020204" charset="-122"/>
              </a:rPr>
              <a:t>他因害怕而喝毒药自杀了。我临来时</a:t>
            </a:r>
            <a:r>
              <a:rPr lang="zh-CN" altLang="en-US" sz="2600" dirty="0">
                <a:sym typeface="微软雅黑" panose="020B0503020204020204" charset="-122"/>
              </a:rPr>
              <a:t>，</a:t>
            </a:r>
            <a:r>
              <a:rPr lang="zh-CN" altLang="zh-CN" sz="2600" dirty="0">
                <a:sym typeface="微软雅黑" panose="020B0503020204020204" charset="-122"/>
              </a:rPr>
              <a:t>您的母亲已去世</a:t>
            </a:r>
            <a:r>
              <a:rPr lang="zh-CN" altLang="en-US" sz="2600" dirty="0">
                <a:sym typeface="微软雅黑" panose="020B0503020204020204" charset="-122"/>
              </a:rPr>
              <a:t>，</a:t>
            </a:r>
            <a:r>
              <a:rPr lang="zh-CN" altLang="zh-CN" sz="2600" dirty="0">
                <a:sym typeface="微软雅黑" panose="020B0503020204020204" charset="-122"/>
              </a:rPr>
              <a:t>我送葬到阳陵。您的妻子还很年轻</a:t>
            </a:r>
            <a:r>
              <a:rPr lang="zh-CN" altLang="en-US" sz="2600" dirty="0">
                <a:sym typeface="微软雅黑" panose="020B0503020204020204" charset="-122"/>
              </a:rPr>
              <a:t>，</a:t>
            </a:r>
            <a:r>
              <a:rPr lang="zh-CN" altLang="zh-CN" sz="2600" dirty="0">
                <a:sym typeface="微软雅黑" panose="020B0503020204020204" charset="-122"/>
              </a:rPr>
              <a:t>听说已改嫁了。只剩下两个妹妹和你的两个女儿、一个儿子</a:t>
            </a:r>
            <a:r>
              <a:rPr lang="zh-CN" altLang="en-US" sz="2600" dirty="0">
                <a:sym typeface="微软雅黑" panose="020B0503020204020204" charset="-122"/>
              </a:rPr>
              <a:t>，</a:t>
            </a:r>
            <a:r>
              <a:rPr lang="zh-CN" altLang="zh-CN" sz="2600" dirty="0">
                <a:sym typeface="微软雅黑" panose="020B0503020204020204" charset="-122"/>
              </a:rPr>
              <a:t>现在又过去了十多年</a:t>
            </a:r>
            <a:r>
              <a:rPr lang="zh-CN" altLang="en-US" sz="2600" dirty="0">
                <a:sym typeface="微软雅黑" panose="020B0503020204020204" charset="-122"/>
              </a:rPr>
              <a:t>，</a:t>
            </a:r>
            <a:r>
              <a:rPr lang="zh-CN" altLang="zh-CN" sz="2600" dirty="0">
                <a:sym typeface="微软雅黑" panose="020B0503020204020204" charset="-122"/>
              </a:rPr>
              <a:t>是生是死都不知道。人生如朝露般短暂</a:t>
            </a:r>
            <a:r>
              <a:rPr lang="zh-CN" altLang="en-US" sz="2600" dirty="0">
                <a:sym typeface="微软雅黑" panose="020B0503020204020204" charset="-122"/>
              </a:rPr>
              <a:t>，</a:t>
            </a:r>
            <a:r>
              <a:rPr lang="zh-CN" altLang="zh-CN" sz="2600" dirty="0">
                <a:sym typeface="微软雅黑" panose="020B0503020204020204" charset="-122"/>
              </a:rPr>
              <a:t>为什么要这样久久地折磨自己！我刚投降时</a:t>
            </a:r>
            <a:r>
              <a:rPr lang="zh-CN" altLang="en-US" sz="2600" dirty="0">
                <a:sym typeface="微软雅黑" panose="020B0503020204020204" charset="-122"/>
              </a:rPr>
              <a:t>，</a:t>
            </a:r>
            <a:r>
              <a:rPr lang="zh-CN" altLang="zh-CN" sz="2600" dirty="0">
                <a:sym typeface="微软雅黑" panose="020B0503020204020204" charset="-122"/>
              </a:rPr>
              <a:t>精神恍惚</a:t>
            </a:r>
            <a:r>
              <a:rPr lang="zh-CN" altLang="en-US" sz="2600" dirty="0">
                <a:sym typeface="微软雅黑" panose="020B0503020204020204" charset="-122"/>
              </a:rPr>
              <a:t>，</a:t>
            </a:r>
            <a:r>
              <a:rPr lang="zh-CN" altLang="zh-CN" sz="2600" dirty="0">
                <a:sym typeface="微软雅黑" panose="020B0503020204020204" charset="-122"/>
              </a:rPr>
              <a:t>好像发狂一样</a:t>
            </a:r>
            <a:r>
              <a:rPr lang="zh-CN" altLang="en-US" sz="2600" dirty="0">
                <a:sym typeface="微软雅黑" panose="020B0503020204020204" charset="-122"/>
              </a:rPr>
              <a:t>，</a:t>
            </a:r>
            <a:r>
              <a:rPr lang="zh-CN" altLang="zh-CN" sz="2600" dirty="0">
                <a:sym typeface="微软雅黑" panose="020B0503020204020204" charset="-122"/>
              </a:rPr>
              <a:t>痛心自己对不起汉朝</a:t>
            </a:r>
            <a:r>
              <a:rPr lang="zh-CN" altLang="en-US" sz="2600" dirty="0">
                <a:sym typeface="微软雅黑" panose="020B0503020204020204" charset="-122"/>
              </a:rPr>
              <a:t>，</a:t>
            </a:r>
            <a:r>
              <a:rPr lang="zh-CN" altLang="zh-CN" sz="2600" dirty="0">
                <a:sym typeface="微软雅黑" panose="020B0503020204020204" charset="-122"/>
              </a:rPr>
              <a:t>加上老母被关押在保宫。您不肯投降的心情</a:t>
            </a:r>
            <a:r>
              <a:rPr lang="zh-CN" altLang="en-US" sz="2600" dirty="0">
                <a:sym typeface="微软雅黑" panose="020B0503020204020204" charset="-122"/>
              </a:rPr>
              <a:t>，</a:t>
            </a:r>
            <a:r>
              <a:rPr lang="zh-CN" altLang="zh-CN" sz="2600" dirty="0">
                <a:sym typeface="微软雅黑" panose="020B0503020204020204" charset="-122"/>
              </a:rPr>
              <a:t>怎能超过当时的我？再说皇上现在年纪老</a:t>
            </a:r>
            <a:r>
              <a:rPr lang="zh-CN" altLang="en-US" sz="2600" dirty="0">
                <a:sym typeface="微软雅黑" panose="020B0503020204020204" charset="-122"/>
              </a:rPr>
              <a:t>，</a:t>
            </a:r>
            <a:r>
              <a:rPr lang="zh-CN" altLang="zh-CN" sz="2600" dirty="0">
                <a:sym typeface="微软雅黑" panose="020B0503020204020204" charset="-122"/>
              </a:rPr>
              <a:t>法令没有定规</a:t>
            </a:r>
            <a:r>
              <a:rPr lang="zh-CN" altLang="en-US" sz="2600" dirty="0">
                <a:sym typeface="微软雅黑" panose="020B0503020204020204" charset="-122"/>
              </a:rPr>
              <a:t>，</a:t>
            </a:r>
            <a:r>
              <a:rPr lang="zh-CN" altLang="zh-CN" sz="2600" dirty="0">
                <a:sym typeface="微软雅黑" panose="020B0503020204020204" charset="-122"/>
              </a:rPr>
              <a:t>大臣无罪而全家被杀的就有几十家</a:t>
            </a:r>
            <a:r>
              <a:rPr lang="zh-CN" altLang="en-US" sz="2600" dirty="0">
                <a:sym typeface="微软雅黑" panose="020B0503020204020204" charset="-122"/>
              </a:rPr>
              <a:t>，</a:t>
            </a:r>
            <a:r>
              <a:rPr lang="zh-CN" altLang="zh-CN" sz="2600" dirty="0">
                <a:sym typeface="微软雅黑" panose="020B0503020204020204" charset="-122"/>
              </a:rPr>
              <a:t>（即便回国也是）安危无法预知</a:t>
            </a:r>
            <a:r>
              <a:rPr lang="zh-CN" altLang="en-US" sz="2600" dirty="0">
                <a:sym typeface="微软雅黑" panose="020B0503020204020204" charset="-122"/>
              </a:rPr>
              <a:t>，</a:t>
            </a:r>
            <a:r>
              <a:rPr lang="zh-CN" altLang="zh-CN" sz="2600" dirty="0">
                <a:sym typeface="微软雅黑" panose="020B0503020204020204" charset="-122"/>
              </a:rPr>
              <a:t>您还为谁守节呢？希望您听我的话</a:t>
            </a:r>
            <a:r>
              <a:rPr lang="zh-CN" altLang="en-US" sz="2600" dirty="0">
                <a:sym typeface="微软雅黑" panose="020B0503020204020204" charset="-122"/>
              </a:rPr>
              <a:t>，</a:t>
            </a:r>
            <a:r>
              <a:rPr lang="zh-CN" altLang="zh-CN" sz="2600" dirty="0">
                <a:sym typeface="微软雅黑" panose="020B0503020204020204" charset="-122"/>
              </a:rPr>
              <a:t>不要再说什么了。”苏武</a:t>
            </a:r>
            <a:r>
              <a:rPr lang="zh-CN" altLang="zh-CN" sz="2600">
                <a:sym typeface="微软雅黑" panose="020B0503020204020204" charset="-122"/>
              </a:rPr>
              <a:t>说：</a:t>
            </a:r>
            <a:r>
              <a:rPr lang="en-US" altLang="zh-CN" sz="2600" dirty="0">
                <a:sym typeface="微软雅黑" panose="020B0503020204020204" charset="-122"/>
              </a:rPr>
              <a:t>“</a:t>
            </a:r>
            <a:r>
              <a:rPr lang="zh-CN" altLang="zh-CN" sz="2600" dirty="0">
                <a:sym typeface="微软雅黑" panose="020B0503020204020204" charset="-122"/>
              </a:rPr>
              <a:t>我们父子没有什么功业德行</a:t>
            </a:r>
            <a:r>
              <a:rPr lang="zh-CN" altLang="en-US" sz="2600" dirty="0">
                <a:sym typeface="微软雅黑" panose="020B0503020204020204" charset="-122"/>
              </a:rPr>
              <a:t>，</a:t>
            </a:r>
            <a:r>
              <a:rPr lang="zh-CN" altLang="zh-CN" sz="2600" dirty="0">
                <a:sym typeface="微软雅黑" panose="020B0503020204020204" charset="-122"/>
              </a:rPr>
              <a:t>全靠皇帝的栽培</a:t>
            </a:r>
            <a:r>
              <a:rPr lang="zh-CN" altLang="en-US" sz="2600" dirty="0">
                <a:sym typeface="微软雅黑" panose="020B0503020204020204" charset="-122"/>
              </a:rPr>
              <a:t>，</a:t>
            </a:r>
            <a:r>
              <a:rPr lang="zh-CN" altLang="zh-CN" sz="2600" dirty="0">
                <a:sym typeface="微软雅黑" panose="020B0503020204020204" charset="-122"/>
              </a:rPr>
              <a:t>官职升到列将</a:t>
            </a:r>
            <a:r>
              <a:rPr lang="zh-CN" altLang="en-US" sz="2600" dirty="0">
                <a:sym typeface="微软雅黑" panose="020B0503020204020204" charset="-122"/>
              </a:rPr>
              <a:t>，</a:t>
            </a:r>
            <a:r>
              <a:rPr lang="zh-CN" altLang="zh-CN" sz="2600" dirty="0">
                <a:sym typeface="微软雅黑" panose="020B0503020204020204" charset="-122"/>
              </a:rPr>
              <a:t>爵位封为通侯</a:t>
            </a:r>
            <a:r>
              <a:rPr lang="zh-CN" altLang="en-US" sz="2600" dirty="0">
                <a:sym typeface="微软雅黑" panose="020B0503020204020204" charset="-122"/>
              </a:rPr>
              <a:t>，</a:t>
            </a:r>
            <a:r>
              <a:rPr lang="zh-CN" altLang="zh-CN" sz="2600" dirty="0">
                <a:sym typeface="微软雅黑" panose="020B0503020204020204" charset="-122"/>
              </a:rPr>
              <a:t>兄弟三人都是皇上的亲近之臣</a:t>
            </a:r>
            <a:r>
              <a:rPr lang="zh-CN" altLang="en-US" sz="2600" dirty="0">
                <a:sym typeface="微软雅黑" panose="020B0503020204020204" charset="-122"/>
              </a:rPr>
              <a:t>，</a:t>
            </a:r>
            <a:r>
              <a:rPr lang="zh-CN" altLang="zh-CN" sz="2600" dirty="0">
                <a:sym typeface="微软雅黑" panose="020B0503020204020204" charset="-122"/>
              </a:rPr>
              <a:t>常常希望以身许国。现在能有机会献出自己的生命</a:t>
            </a:r>
            <a:r>
              <a:rPr lang="zh-CN" altLang="en-US" sz="2600" dirty="0">
                <a:sym typeface="微软雅黑" panose="020B0503020204020204" charset="-122"/>
              </a:rPr>
              <a:t>，</a:t>
            </a:r>
            <a:r>
              <a:rPr lang="zh-CN" altLang="zh-CN" sz="2600" dirty="0">
                <a:sym typeface="微软雅黑" panose="020B0503020204020204" charset="-122"/>
              </a:rPr>
              <a:t>即使被杀</a:t>
            </a:r>
            <a:r>
              <a:rPr lang="zh-CN" altLang="en-US" sz="2600" dirty="0">
                <a:sym typeface="微软雅黑" panose="020B0503020204020204" charset="-122"/>
              </a:rPr>
              <a:t>，</a:t>
            </a:r>
            <a:r>
              <a:rPr lang="zh-CN" altLang="zh-CN" sz="2600" dirty="0">
                <a:sym typeface="微软雅黑" panose="020B0503020204020204" charset="-122"/>
              </a:rPr>
              <a:t>也确实心甘情愿。臣子侍奉君主</a:t>
            </a:r>
            <a:r>
              <a:rPr lang="zh-CN" altLang="en-US" sz="2600" dirty="0">
                <a:sym typeface="微软雅黑" panose="020B0503020204020204" charset="-122"/>
              </a:rPr>
              <a:t>，</a:t>
            </a:r>
            <a:r>
              <a:rPr lang="zh-CN" altLang="zh-CN" sz="2600" dirty="0">
                <a:sym typeface="微软雅黑" panose="020B0503020204020204" charset="-122"/>
              </a:rPr>
              <a:t>就像孩子侍奉父亲一样</a:t>
            </a:r>
            <a:r>
              <a:rPr lang="zh-CN" altLang="en-US" sz="2600" dirty="0">
                <a:sym typeface="微软雅黑" panose="020B0503020204020204" charset="-122"/>
              </a:rPr>
              <a:t>，</a:t>
            </a:r>
            <a:r>
              <a:rPr lang="zh-CN" altLang="zh-CN" sz="2600" dirty="0">
                <a:sym typeface="微软雅黑" panose="020B0503020204020204" charset="-122"/>
              </a:rPr>
              <a:t>孩子为父亲而死</a:t>
            </a:r>
            <a:r>
              <a:rPr lang="zh-CN" altLang="en-US" sz="2600" dirty="0">
                <a:sym typeface="微软雅黑" panose="020B0503020204020204" charset="-122"/>
              </a:rPr>
              <a:t>，</a:t>
            </a:r>
            <a:r>
              <a:rPr lang="zh-CN" altLang="zh-CN" sz="2600" dirty="0">
                <a:sym typeface="微软雅黑" panose="020B0503020204020204" charset="-122"/>
              </a:rPr>
              <a:t>没有什么怨恨的</a:t>
            </a:r>
            <a:r>
              <a:rPr lang="zh-CN" altLang="en-US" sz="2600" dirty="0">
                <a:sym typeface="微软雅黑" panose="020B0503020204020204" charset="-122"/>
              </a:rPr>
              <a:t>，</a:t>
            </a:r>
            <a:r>
              <a:rPr lang="zh-CN" altLang="zh-CN" sz="2600" dirty="0">
                <a:sym typeface="微软雅黑" panose="020B0503020204020204" charset="-122"/>
              </a:rPr>
              <a:t>希望您你不要再说</a:t>
            </a:r>
            <a:r>
              <a:rPr lang="zh-CN" altLang="zh-CN" sz="2600">
                <a:sym typeface="微软雅黑" panose="020B0503020204020204" charset="-122"/>
              </a:rPr>
              <a:t>了！</a:t>
            </a:r>
            <a:r>
              <a:rPr lang="en-US" altLang="zh-CN" sz="2600" dirty="0">
                <a:sym typeface="微软雅黑" panose="020B0503020204020204" charset="-122"/>
              </a:rPr>
              <a:t>”</a:t>
            </a:r>
            <a:endParaRPr lang="zh-CN" altLang="zh-CN" sz="2600" dirty="0">
              <a:solidFill>
                <a:srgbClr val="5E3B26"/>
              </a:solidFill>
              <a:latin typeface="微软雅黑" panose="020B0503020204020204" charset="-122"/>
              <a:ea typeface="微软雅黑" panose="020B0503020204020204" charset="-122"/>
              <a:sym typeface="微软雅黑" panose="020B0503020204020204" charset="-122"/>
            </a:endParaRPr>
          </a:p>
          <a:p>
            <a:endParaRPr lang="zh-CN" altLang="en-US" sz="2600" dirty="0">
              <a:solidFill>
                <a:srgbClr val="5E3B26"/>
              </a:solidFill>
              <a:latin typeface="微软雅黑" panose="020B0503020204020204" charset="-122"/>
              <a:ea typeface="微软雅黑" panose="020B0503020204020204" charset="-122"/>
              <a:sym typeface="微软雅黑" panose="020B0503020204020204" charset="-122"/>
            </a:endParaRPr>
          </a:p>
          <a:p>
            <a:endParaRPr lang="zh-CN" altLang="en-US" sz="2600" dirty="0">
              <a:sym typeface="微软雅黑" panose="020B0503020204020204"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图片 60"/>
          <p:cNvPicPr>
            <a:picLocks noChangeAspect="1"/>
          </p:cNvPicPr>
          <p:nvPr/>
        </p:nvPicPr>
        <p:blipFill>
          <a:blip r:embed="rId1"/>
          <a:stretch>
            <a:fillRect/>
          </a:stretch>
        </p:blipFill>
        <p:spPr>
          <a:xfrm>
            <a:off x="-793" y="-445"/>
            <a:ext cx="18289586" cy="10287891"/>
          </a:xfrm>
          <a:prstGeom prst="rect">
            <a:avLst/>
          </a:prstGeom>
        </p:spPr>
      </p:pic>
      <p:sp>
        <p:nvSpPr>
          <p:cNvPr id="58" name="矩形 57"/>
          <p:cNvSpPr/>
          <p:nvPr/>
        </p:nvSpPr>
        <p:spPr>
          <a:xfrm>
            <a:off x="233680" y="1051560"/>
            <a:ext cx="4690745" cy="1525905"/>
          </a:xfrm>
          <a:prstGeom prst="rect">
            <a:avLst/>
          </a:prstGeom>
          <a:solidFill>
            <a:srgbClr val="E7D5B4"/>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汉仪颜楷简" panose="00020600040101010101" charset="-122"/>
              <a:ea typeface="汉仪颜楷简" panose="00020600040101010101" charset="-122"/>
            </a:endParaRPr>
          </a:p>
        </p:txBody>
      </p:sp>
      <p:sp>
        <p:nvSpPr>
          <p:cNvPr id="59" name="矩形 58"/>
          <p:cNvSpPr/>
          <p:nvPr/>
        </p:nvSpPr>
        <p:spPr>
          <a:xfrm>
            <a:off x="13712190" y="1051560"/>
            <a:ext cx="4575810" cy="1525905"/>
          </a:xfrm>
          <a:prstGeom prst="rect">
            <a:avLst/>
          </a:prstGeom>
          <a:solidFill>
            <a:srgbClr val="E7D5B4"/>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汉仪颜楷简" panose="00020600040101010101" charset="-122"/>
              <a:ea typeface="汉仪颜楷简" panose="00020600040101010101" charset="-122"/>
            </a:endParaRPr>
          </a:p>
        </p:txBody>
      </p:sp>
      <p:sp>
        <p:nvSpPr>
          <p:cNvPr id="5" name="任意多边形: 形状 4"/>
          <p:cNvSpPr/>
          <p:nvPr/>
        </p:nvSpPr>
        <p:spPr>
          <a:xfrm>
            <a:off x="742952" y="3393281"/>
            <a:ext cx="3428999" cy="1143876"/>
          </a:xfrm>
          <a:custGeom>
            <a:avLst/>
            <a:gdLst>
              <a:gd name="connsiteX0" fmla="*/ 210611 w 2486025"/>
              <a:gd name="connsiteY0" fmla="*/ 0 h 829310"/>
              <a:gd name="connsiteX1" fmla="*/ 2275414 w 2486025"/>
              <a:gd name="connsiteY1" fmla="*/ 0 h 829310"/>
              <a:gd name="connsiteX2" fmla="*/ 2367915 w 2486025"/>
              <a:gd name="connsiteY2" fmla="*/ 92501 h 829310"/>
              <a:gd name="connsiteX3" fmla="*/ 2367915 w 2486025"/>
              <a:gd name="connsiteY3" fmla="*/ 171364 h 829310"/>
              <a:gd name="connsiteX4" fmla="*/ 2374008 w 2486025"/>
              <a:gd name="connsiteY4" fmla="*/ 172594 h 829310"/>
              <a:gd name="connsiteX5" fmla="*/ 2417445 w 2486025"/>
              <a:gd name="connsiteY5" fmla="*/ 238126 h 829310"/>
              <a:gd name="connsiteX6" fmla="*/ 2417445 w 2486025"/>
              <a:gd name="connsiteY6" fmla="*/ 248241 h 829310"/>
              <a:gd name="connsiteX7" fmla="*/ 2430178 w 2486025"/>
              <a:gd name="connsiteY7" fmla="*/ 253168 h 829310"/>
              <a:gd name="connsiteX8" fmla="*/ 2486025 w 2486025"/>
              <a:gd name="connsiteY8" fmla="*/ 414655 h 829310"/>
              <a:gd name="connsiteX9" fmla="*/ 2430178 w 2486025"/>
              <a:gd name="connsiteY9" fmla="*/ 576142 h 829310"/>
              <a:gd name="connsiteX10" fmla="*/ 2417445 w 2486025"/>
              <a:gd name="connsiteY10" fmla="*/ 581069 h 829310"/>
              <a:gd name="connsiteX11" fmla="*/ 2417445 w 2486025"/>
              <a:gd name="connsiteY11" fmla="*/ 591184 h 829310"/>
              <a:gd name="connsiteX12" fmla="*/ 2374008 w 2486025"/>
              <a:gd name="connsiteY12" fmla="*/ 656716 h 829310"/>
              <a:gd name="connsiteX13" fmla="*/ 2367915 w 2486025"/>
              <a:gd name="connsiteY13" fmla="*/ 657946 h 829310"/>
              <a:gd name="connsiteX14" fmla="*/ 2367915 w 2486025"/>
              <a:gd name="connsiteY14" fmla="*/ 736809 h 829310"/>
              <a:gd name="connsiteX15" fmla="*/ 2275414 w 2486025"/>
              <a:gd name="connsiteY15" fmla="*/ 829310 h 829310"/>
              <a:gd name="connsiteX16" fmla="*/ 210611 w 2486025"/>
              <a:gd name="connsiteY16" fmla="*/ 829310 h 829310"/>
              <a:gd name="connsiteX17" fmla="*/ 118110 w 2486025"/>
              <a:gd name="connsiteY17" fmla="*/ 736809 h 829310"/>
              <a:gd name="connsiteX18" fmla="*/ 118110 w 2486025"/>
              <a:gd name="connsiteY18" fmla="*/ 657946 h 829310"/>
              <a:gd name="connsiteX19" fmla="*/ 112018 w 2486025"/>
              <a:gd name="connsiteY19" fmla="*/ 656716 h 829310"/>
              <a:gd name="connsiteX20" fmla="*/ 68580 w 2486025"/>
              <a:gd name="connsiteY20" fmla="*/ 591184 h 829310"/>
              <a:gd name="connsiteX21" fmla="*/ 68580 w 2486025"/>
              <a:gd name="connsiteY21" fmla="*/ 581069 h 829310"/>
              <a:gd name="connsiteX22" fmla="*/ 55847 w 2486025"/>
              <a:gd name="connsiteY22" fmla="*/ 576142 h 829310"/>
              <a:gd name="connsiteX23" fmla="*/ 0 w 2486025"/>
              <a:gd name="connsiteY23" fmla="*/ 414655 h 829310"/>
              <a:gd name="connsiteX24" fmla="*/ 55847 w 2486025"/>
              <a:gd name="connsiteY24" fmla="*/ 253168 h 829310"/>
              <a:gd name="connsiteX25" fmla="*/ 68580 w 2486025"/>
              <a:gd name="connsiteY25" fmla="*/ 248241 h 829310"/>
              <a:gd name="connsiteX26" fmla="*/ 68580 w 2486025"/>
              <a:gd name="connsiteY26" fmla="*/ 238126 h 829310"/>
              <a:gd name="connsiteX27" fmla="*/ 112018 w 2486025"/>
              <a:gd name="connsiteY27" fmla="*/ 172594 h 829310"/>
              <a:gd name="connsiteX28" fmla="*/ 118110 w 2486025"/>
              <a:gd name="connsiteY28" fmla="*/ 171364 h 829310"/>
              <a:gd name="connsiteX29" fmla="*/ 118110 w 2486025"/>
              <a:gd name="connsiteY29" fmla="*/ 92501 h 829310"/>
              <a:gd name="connsiteX30" fmla="*/ 210611 w 2486025"/>
              <a:gd name="connsiteY30" fmla="*/ 0 h 82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86025" h="829310">
                <a:moveTo>
                  <a:pt x="210611" y="0"/>
                </a:moveTo>
                <a:lnTo>
                  <a:pt x="2275414" y="0"/>
                </a:lnTo>
                <a:cubicBezTo>
                  <a:pt x="2275414" y="51087"/>
                  <a:pt x="2316828" y="92501"/>
                  <a:pt x="2367915" y="92501"/>
                </a:cubicBezTo>
                <a:lnTo>
                  <a:pt x="2367915" y="171364"/>
                </a:lnTo>
                <a:lnTo>
                  <a:pt x="2374008" y="172594"/>
                </a:lnTo>
                <a:cubicBezTo>
                  <a:pt x="2399534" y="183391"/>
                  <a:pt x="2417445" y="208667"/>
                  <a:pt x="2417445" y="238126"/>
                </a:cubicBezTo>
                <a:lnTo>
                  <a:pt x="2417445" y="248241"/>
                </a:lnTo>
                <a:lnTo>
                  <a:pt x="2430178" y="253168"/>
                </a:lnTo>
                <a:cubicBezTo>
                  <a:pt x="2462997" y="279774"/>
                  <a:pt x="2486025" y="342060"/>
                  <a:pt x="2486025" y="414655"/>
                </a:cubicBezTo>
                <a:cubicBezTo>
                  <a:pt x="2486025" y="487250"/>
                  <a:pt x="2462997" y="549536"/>
                  <a:pt x="2430178" y="576142"/>
                </a:cubicBezTo>
                <a:lnTo>
                  <a:pt x="2417445" y="581069"/>
                </a:lnTo>
                <a:lnTo>
                  <a:pt x="2417445" y="591184"/>
                </a:lnTo>
                <a:cubicBezTo>
                  <a:pt x="2417445" y="620644"/>
                  <a:pt x="2399534" y="645919"/>
                  <a:pt x="2374008" y="656716"/>
                </a:cubicBezTo>
                <a:lnTo>
                  <a:pt x="2367915" y="657946"/>
                </a:lnTo>
                <a:lnTo>
                  <a:pt x="2367915" y="736809"/>
                </a:lnTo>
                <a:cubicBezTo>
                  <a:pt x="2316828" y="736809"/>
                  <a:pt x="2275414" y="778223"/>
                  <a:pt x="2275414" y="829310"/>
                </a:cubicBezTo>
                <a:lnTo>
                  <a:pt x="210611" y="829310"/>
                </a:lnTo>
                <a:cubicBezTo>
                  <a:pt x="210611" y="778223"/>
                  <a:pt x="169197" y="736809"/>
                  <a:pt x="118110" y="736809"/>
                </a:cubicBezTo>
                <a:lnTo>
                  <a:pt x="118110" y="657946"/>
                </a:lnTo>
                <a:lnTo>
                  <a:pt x="112018" y="656716"/>
                </a:lnTo>
                <a:cubicBezTo>
                  <a:pt x="86491" y="645919"/>
                  <a:pt x="68580" y="620644"/>
                  <a:pt x="68580" y="591184"/>
                </a:cubicBezTo>
                <a:lnTo>
                  <a:pt x="68580" y="581069"/>
                </a:lnTo>
                <a:lnTo>
                  <a:pt x="55847" y="576142"/>
                </a:lnTo>
                <a:cubicBezTo>
                  <a:pt x="23028" y="549536"/>
                  <a:pt x="0" y="487250"/>
                  <a:pt x="0" y="414655"/>
                </a:cubicBezTo>
                <a:cubicBezTo>
                  <a:pt x="0" y="342060"/>
                  <a:pt x="23028" y="279774"/>
                  <a:pt x="55847" y="253168"/>
                </a:cubicBezTo>
                <a:lnTo>
                  <a:pt x="68580" y="248241"/>
                </a:lnTo>
                <a:lnTo>
                  <a:pt x="68580" y="238126"/>
                </a:lnTo>
                <a:cubicBezTo>
                  <a:pt x="68580" y="208667"/>
                  <a:pt x="86491" y="183391"/>
                  <a:pt x="112018" y="172594"/>
                </a:cubicBezTo>
                <a:lnTo>
                  <a:pt x="118110" y="171364"/>
                </a:lnTo>
                <a:lnTo>
                  <a:pt x="118110" y="92501"/>
                </a:lnTo>
                <a:cubicBezTo>
                  <a:pt x="169197" y="92501"/>
                  <a:pt x="210611" y="51087"/>
                  <a:pt x="210611" y="0"/>
                </a:cubicBezTo>
                <a:close/>
              </a:path>
            </a:pathLst>
          </a:custGeom>
          <a:gradFill flip="none" rotWithShape="1">
            <a:gsLst>
              <a:gs pos="36000">
                <a:srgbClr val="1C333D">
                  <a:lumMod val="70000"/>
                  <a:lumOff val="30000"/>
                </a:srgbClr>
              </a:gs>
              <a:gs pos="100000">
                <a:srgbClr val="2A4D58">
                  <a:lumMod val="90000"/>
                  <a:lumOff val="10000"/>
                </a:srgbClr>
              </a:gs>
            </a:gsLst>
            <a:lin ang="2700000" scaled="1"/>
            <a:tileRect/>
          </a:gradFill>
          <a:ln w="15875">
            <a:solidFill>
              <a:srgbClr val="EFD186"/>
            </a:solidFill>
          </a:ln>
          <a:effectLst>
            <a:glow>
              <a:srgbClr val="000000"/>
            </a:glow>
            <a:outerShdw blurRad="114300" dist="76200" dir="2700000" algn="tl" rotWithShape="0">
              <a:srgbClr val="1C333D">
                <a:alpha val="20000"/>
              </a:srgbClr>
            </a:outerShdw>
          </a:effectLst>
        </p:spPr>
        <p:txBody>
          <a:bodyPr rot="0" spcFirstLastPara="0" vertOverflow="overflow" horzOverflow="overflow" vert="horz" wrap="square" lIns="137160" tIns="68580" rIns="137160" bIns="68580" numCol="1" spcCol="0" rtlCol="0" fromWordArt="0" anchor="ctr" anchorCtr="0" forceAA="0" compatLnSpc="1">
            <a:noAutofit/>
          </a:bodyPr>
          <a:lstStyle/>
          <a:p>
            <a:pPr algn="ctr"/>
            <a:r>
              <a:rPr lang="zh-CN" altLang="en-US" sz="48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rPr>
              <a:t>骨肉至亲</a:t>
            </a:r>
            <a:endParaRPr lang="zh-CN" altLang="en-US" sz="48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endParaRPr>
          </a:p>
        </p:txBody>
      </p:sp>
      <p:sp>
        <p:nvSpPr>
          <p:cNvPr id="6" name="任意多边形: 形状 5"/>
          <p:cNvSpPr/>
          <p:nvPr/>
        </p:nvSpPr>
        <p:spPr>
          <a:xfrm>
            <a:off x="671514" y="6079331"/>
            <a:ext cx="3428999" cy="1143876"/>
          </a:xfrm>
          <a:custGeom>
            <a:avLst/>
            <a:gdLst>
              <a:gd name="connsiteX0" fmla="*/ 210611 w 2486025"/>
              <a:gd name="connsiteY0" fmla="*/ 0 h 829310"/>
              <a:gd name="connsiteX1" fmla="*/ 2275414 w 2486025"/>
              <a:gd name="connsiteY1" fmla="*/ 0 h 829310"/>
              <a:gd name="connsiteX2" fmla="*/ 2367915 w 2486025"/>
              <a:gd name="connsiteY2" fmla="*/ 92501 h 829310"/>
              <a:gd name="connsiteX3" fmla="*/ 2367915 w 2486025"/>
              <a:gd name="connsiteY3" fmla="*/ 171364 h 829310"/>
              <a:gd name="connsiteX4" fmla="*/ 2374008 w 2486025"/>
              <a:gd name="connsiteY4" fmla="*/ 172594 h 829310"/>
              <a:gd name="connsiteX5" fmla="*/ 2417445 w 2486025"/>
              <a:gd name="connsiteY5" fmla="*/ 238126 h 829310"/>
              <a:gd name="connsiteX6" fmla="*/ 2417445 w 2486025"/>
              <a:gd name="connsiteY6" fmla="*/ 248241 h 829310"/>
              <a:gd name="connsiteX7" fmla="*/ 2430178 w 2486025"/>
              <a:gd name="connsiteY7" fmla="*/ 253168 h 829310"/>
              <a:gd name="connsiteX8" fmla="*/ 2486025 w 2486025"/>
              <a:gd name="connsiteY8" fmla="*/ 414655 h 829310"/>
              <a:gd name="connsiteX9" fmla="*/ 2430178 w 2486025"/>
              <a:gd name="connsiteY9" fmla="*/ 576142 h 829310"/>
              <a:gd name="connsiteX10" fmla="*/ 2417445 w 2486025"/>
              <a:gd name="connsiteY10" fmla="*/ 581069 h 829310"/>
              <a:gd name="connsiteX11" fmla="*/ 2417445 w 2486025"/>
              <a:gd name="connsiteY11" fmla="*/ 591184 h 829310"/>
              <a:gd name="connsiteX12" fmla="*/ 2374008 w 2486025"/>
              <a:gd name="connsiteY12" fmla="*/ 656716 h 829310"/>
              <a:gd name="connsiteX13" fmla="*/ 2367915 w 2486025"/>
              <a:gd name="connsiteY13" fmla="*/ 657946 h 829310"/>
              <a:gd name="connsiteX14" fmla="*/ 2367915 w 2486025"/>
              <a:gd name="connsiteY14" fmla="*/ 736809 h 829310"/>
              <a:gd name="connsiteX15" fmla="*/ 2275414 w 2486025"/>
              <a:gd name="connsiteY15" fmla="*/ 829310 h 829310"/>
              <a:gd name="connsiteX16" fmla="*/ 210611 w 2486025"/>
              <a:gd name="connsiteY16" fmla="*/ 829310 h 829310"/>
              <a:gd name="connsiteX17" fmla="*/ 118110 w 2486025"/>
              <a:gd name="connsiteY17" fmla="*/ 736809 h 829310"/>
              <a:gd name="connsiteX18" fmla="*/ 118110 w 2486025"/>
              <a:gd name="connsiteY18" fmla="*/ 657946 h 829310"/>
              <a:gd name="connsiteX19" fmla="*/ 112018 w 2486025"/>
              <a:gd name="connsiteY19" fmla="*/ 656716 h 829310"/>
              <a:gd name="connsiteX20" fmla="*/ 68580 w 2486025"/>
              <a:gd name="connsiteY20" fmla="*/ 591184 h 829310"/>
              <a:gd name="connsiteX21" fmla="*/ 68580 w 2486025"/>
              <a:gd name="connsiteY21" fmla="*/ 581069 h 829310"/>
              <a:gd name="connsiteX22" fmla="*/ 55847 w 2486025"/>
              <a:gd name="connsiteY22" fmla="*/ 576142 h 829310"/>
              <a:gd name="connsiteX23" fmla="*/ 0 w 2486025"/>
              <a:gd name="connsiteY23" fmla="*/ 414655 h 829310"/>
              <a:gd name="connsiteX24" fmla="*/ 55847 w 2486025"/>
              <a:gd name="connsiteY24" fmla="*/ 253168 h 829310"/>
              <a:gd name="connsiteX25" fmla="*/ 68580 w 2486025"/>
              <a:gd name="connsiteY25" fmla="*/ 248241 h 829310"/>
              <a:gd name="connsiteX26" fmla="*/ 68580 w 2486025"/>
              <a:gd name="connsiteY26" fmla="*/ 238126 h 829310"/>
              <a:gd name="connsiteX27" fmla="*/ 112018 w 2486025"/>
              <a:gd name="connsiteY27" fmla="*/ 172594 h 829310"/>
              <a:gd name="connsiteX28" fmla="*/ 118110 w 2486025"/>
              <a:gd name="connsiteY28" fmla="*/ 171364 h 829310"/>
              <a:gd name="connsiteX29" fmla="*/ 118110 w 2486025"/>
              <a:gd name="connsiteY29" fmla="*/ 92501 h 829310"/>
              <a:gd name="connsiteX30" fmla="*/ 210611 w 2486025"/>
              <a:gd name="connsiteY30" fmla="*/ 0 h 82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86025" h="829310">
                <a:moveTo>
                  <a:pt x="210611" y="0"/>
                </a:moveTo>
                <a:lnTo>
                  <a:pt x="2275414" y="0"/>
                </a:lnTo>
                <a:cubicBezTo>
                  <a:pt x="2275414" y="51087"/>
                  <a:pt x="2316828" y="92501"/>
                  <a:pt x="2367915" y="92501"/>
                </a:cubicBezTo>
                <a:lnTo>
                  <a:pt x="2367915" y="171364"/>
                </a:lnTo>
                <a:lnTo>
                  <a:pt x="2374008" y="172594"/>
                </a:lnTo>
                <a:cubicBezTo>
                  <a:pt x="2399534" y="183391"/>
                  <a:pt x="2417445" y="208667"/>
                  <a:pt x="2417445" y="238126"/>
                </a:cubicBezTo>
                <a:lnTo>
                  <a:pt x="2417445" y="248241"/>
                </a:lnTo>
                <a:lnTo>
                  <a:pt x="2430178" y="253168"/>
                </a:lnTo>
                <a:cubicBezTo>
                  <a:pt x="2462997" y="279774"/>
                  <a:pt x="2486025" y="342060"/>
                  <a:pt x="2486025" y="414655"/>
                </a:cubicBezTo>
                <a:cubicBezTo>
                  <a:pt x="2486025" y="487250"/>
                  <a:pt x="2462997" y="549536"/>
                  <a:pt x="2430178" y="576142"/>
                </a:cubicBezTo>
                <a:lnTo>
                  <a:pt x="2417445" y="581069"/>
                </a:lnTo>
                <a:lnTo>
                  <a:pt x="2417445" y="591184"/>
                </a:lnTo>
                <a:cubicBezTo>
                  <a:pt x="2417445" y="620644"/>
                  <a:pt x="2399534" y="645919"/>
                  <a:pt x="2374008" y="656716"/>
                </a:cubicBezTo>
                <a:lnTo>
                  <a:pt x="2367915" y="657946"/>
                </a:lnTo>
                <a:lnTo>
                  <a:pt x="2367915" y="736809"/>
                </a:lnTo>
                <a:cubicBezTo>
                  <a:pt x="2316828" y="736809"/>
                  <a:pt x="2275414" y="778223"/>
                  <a:pt x="2275414" y="829310"/>
                </a:cubicBezTo>
                <a:lnTo>
                  <a:pt x="210611" y="829310"/>
                </a:lnTo>
                <a:cubicBezTo>
                  <a:pt x="210611" y="778223"/>
                  <a:pt x="169197" y="736809"/>
                  <a:pt x="118110" y="736809"/>
                </a:cubicBezTo>
                <a:lnTo>
                  <a:pt x="118110" y="657946"/>
                </a:lnTo>
                <a:lnTo>
                  <a:pt x="112018" y="656716"/>
                </a:lnTo>
                <a:cubicBezTo>
                  <a:pt x="86491" y="645919"/>
                  <a:pt x="68580" y="620644"/>
                  <a:pt x="68580" y="591184"/>
                </a:cubicBezTo>
                <a:lnTo>
                  <a:pt x="68580" y="581069"/>
                </a:lnTo>
                <a:lnTo>
                  <a:pt x="55847" y="576142"/>
                </a:lnTo>
                <a:cubicBezTo>
                  <a:pt x="23028" y="549536"/>
                  <a:pt x="0" y="487250"/>
                  <a:pt x="0" y="414655"/>
                </a:cubicBezTo>
                <a:cubicBezTo>
                  <a:pt x="0" y="342060"/>
                  <a:pt x="23028" y="279774"/>
                  <a:pt x="55847" y="253168"/>
                </a:cubicBezTo>
                <a:lnTo>
                  <a:pt x="68580" y="248241"/>
                </a:lnTo>
                <a:lnTo>
                  <a:pt x="68580" y="238126"/>
                </a:lnTo>
                <a:cubicBezTo>
                  <a:pt x="68580" y="208667"/>
                  <a:pt x="86491" y="183391"/>
                  <a:pt x="112018" y="172594"/>
                </a:cubicBezTo>
                <a:lnTo>
                  <a:pt x="118110" y="171364"/>
                </a:lnTo>
                <a:lnTo>
                  <a:pt x="118110" y="92501"/>
                </a:lnTo>
                <a:cubicBezTo>
                  <a:pt x="169197" y="92501"/>
                  <a:pt x="210611" y="51087"/>
                  <a:pt x="210611" y="0"/>
                </a:cubicBezTo>
                <a:close/>
              </a:path>
            </a:pathLst>
          </a:custGeom>
          <a:gradFill flip="none" rotWithShape="1">
            <a:gsLst>
              <a:gs pos="36000">
                <a:srgbClr val="1C333D">
                  <a:lumMod val="70000"/>
                  <a:lumOff val="30000"/>
                </a:srgbClr>
              </a:gs>
              <a:gs pos="100000">
                <a:srgbClr val="2A4D58">
                  <a:lumMod val="90000"/>
                  <a:lumOff val="10000"/>
                </a:srgbClr>
              </a:gs>
            </a:gsLst>
            <a:lin ang="2700000" scaled="1"/>
            <a:tileRect/>
          </a:gradFill>
          <a:ln w="15875">
            <a:solidFill>
              <a:srgbClr val="EFD186"/>
            </a:solidFill>
          </a:ln>
          <a:effectLst>
            <a:glow>
              <a:srgbClr val="000000"/>
            </a:glow>
            <a:outerShdw blurRad="114300" dist="76200" dir="2700000" algn="tl" rotWithShape="0">
              <a:srgbClr val="1C333D">
                <a:alpha val="20000"/>
              </a:srgbClr>
            </a:outerShdw>
          </a:effectLst>
        </p:spPr>
        <p:txBody>
          <a:bodyPr rot="0" spcFirstLastPara="0" vertOverflow="overflow" horzOverflow="overflow" vert="horz" wrap="square" lIns="137160" tIns="68580" rIns="137160" bIns="68580" numCol="1" spcCol="0" rtlCol="0" fromWordArt="0" anchor="ctr" anchorCtr="0" forceAA="0" compatLnSpc="1">
            <a:noAutofit/>
          </a:bodyPr>
          <a:lstStyle/>
          <a:p>
            <a:pPr algn="ctr"/>
            <a:r>
              <a:rPr lang="zh-CN" altLang="en-US" sz="48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rPr>
              <a:t>大汉天子</a:t>
            </a:r>
            <a:endParaRPr lang="zh-CN" altLang="en-US" sz="48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endParaRPr>
          </a:p>
        </p:txBody>
      </p:sp>
      <p:sp>
        <p:nvSpPr>
          <p:cNvPr id="7" name="Text Box 6"/>
          <p:cNvSpPr txBox="1"/>
          <p:nvPr>
            <p:custDataLst>
              <p:tags r:id="rId2"/>
            </p:custDataLst>
          </p:nvPr>
        </p:nvSpPr>
        <p:spPr>
          <a:xfrm>
            <a:off x="4924584" y="3336624"/>
            <a:ext cx="8438832" cy="1718310"/>
          </a:xfrm>
          <a:prstGeom prst="rect">
            <a:avLst/>
          </a:prstGeom>
          <a:noFill/>
        </p:spPr>
        <p:txBody>
          <a:bodyPr wrap="square">
            <a:spAutoFit/>
          </a:bodyPr>
          <a:lstStyle>
            <a:defPPr>
              <a:defRPr lang="zh-CN"/>
            </a:defPPr>
            <a:lvl1pPr algn="just" hangingPunct="0">
              <a:lnSpc>
                <a:spcPct val="120000"/>
              </a:lnSpc>
              <a:spcBef>
                <a:spcPts val="600"/>
              </a:spcBef>
              <a:defRPr sz="3200">
                <a:latin typeface="楷体" panose="02010609060101010101" charset="-122"/>
                <a:ea typeface="楷体" panose="02010609060101010101" charset="-122"/>
              </a:defRPr>
            </a:lvl1pPr>
          </a:lstStyle>
          <a:p>
            <a:pPr algn="ctr"/>
            <a:r>
              <a:rPr lang="zh-CN" altLang="en-US" sz="4200" b="1" dirty="0">
                <a:latin typeface="黑体" panose="02010609060101010101" charset="-122"/>
                <a:ea typeface="黑体" panose="02010609060101010101" charset="-122"/>
              </a:rPr>
              <a:t>兄弟自杀，母亲逝世，妻子改嫁，</a:t>
            </a:r>
            <a:endParaRPr lang="en-US" altLang="zh-CN" sz="4200" b="1" dirty="0">
              <a:latin typeface="黑体" panose="02010609060101010101" charset="-122"/>
              <a:ea typeface="黑体" panose="02010609060101010101" charset="-122"/>
            </a:endParaRPr>
          </a:p>
          <a:p>
            <a:pPr algn="ctr"/>
            <a:r>
              <a:rPr lang="zh-CN" altLang="en-US" sz="4200" b="1" dirty="0">
                <a:latin typeface="黑体" panose="02010609060101010101" charset="-122"/>
                <a:ea typeface="黑体" panose="02010609060101010101" charset="-122"/>
              </a:rPr>
              <a:t>妹妹孩子下落不明。</a:t>
            </a:r>
            <a:endParaRPr lang="zh-CN" altLang="en-US" sz="4200" b="1" dirty="0">
              <a:latin typeface="黑体" panose="02010609060101010101" charset="-122"/>
              <a:ea typeface="黑体" panose="02010609060101010101" charset="-122"/>
            </a:endParaRPr>
          </a:p>
        </p:txBody>
      </p:sp>
      <p:sp>
        <p:nvSpPr>
          <p:cNvPr id="8" name="Text Box 6"/>
          <p:cNvSpPr txBox="1"/>
          <p:nvPr>
            <p:custDataLst>
              <p:tags r:id="rId3"/>
            </p:custDataLst>
          </p:nvPr>
        </p:nvSpPr>
        <p:spPr>
          <a:xfrm>
            <a:off x="4924584" y="6245726"/>
            <a:ext cx="8438832" cy="866140"/>
          </a:xfrm>
          <a:prstGeom prst="rect">
            <a:avLst/>
          </a:prstGeom>
          <a:noFill/>
        </p:spPr>
        <p:txBody>
          <a:bodyPr wrap="square">
            <a:spAutoFit/>
          </a:bodyPr>
          <a:lstStyle>
            <a:defPPr>
              <a:defRPr lang="zh-CN"/>
            </a:defPPr>
            <a:lvl1pPr algn="just" hangingPunct="0">
              <a:lnSpc>
                <a:spcPct val="120000"/>
              </a:lnSpc>
              <a:spcBef>
                <a:spcPts val="600"/>
              </a:spcBef>
              <a:defRPr sz="3200">
                <a:latin typeface="楷体" panose="02010609060101010101" charset="-122"/>
                <a:ea typeface="楷体" panose="02010609060101010101" charset="-122"/>
              </a:defRPr>
            </a:lvl1pPr>
          </a:lstStyle>
          <a:p>
            <a:pPr algn="ctr"/>
            <a:r>
              <a:rPr lang="zh-CN" altLang="en-US" sz="4200" b="1" dirty="0">
                <a:latin typeface="黑体" panose="02010609060101010101" charset="-122"/>
                <a:ea typeface="黑体" panose="02010609060101010101" charset="-122"/>
              </a:rPr>
              <a:t>年老昏聩，滥杀无辜。</a:t>
            </a:r>
            <a:endParaRPr lang="zh-CN" altLang="en-US" sz="4200" b="1" dirty="0">
              <a:latin typeface="黑体" panose="02010609060101010101" charset="-122"/>
              <a:ea typeface="黑体" panose="02010609060101010101" charset="-122"/>
            </a:endParaRPr>
          </a:p>
        </p:txBody>
      </p:sp>
      <p:sp>
        <p:nvSpPr>
          <p:cNvPr id="9" name="任意多边形: 形状 8"/>
          <p:cNvSpPr/>
          <p:nvPr/>
        </p:nvSpPr>
        <p:spPr>
          <a:xfrm>
            <a:off x="13963652" y="3436143"/>
            <a:ext cx="3428999" cy="1143876"/>
          </a:xfrm>
          <a:custGeom>
            <a:avLst/>
            <a:gdLst>
              <a:gd name="connsiteX0" fmla="*/ 210611 w 2486025"/>
              <a:gd name="connsiteY0" fmla="*/ 0 h 829310"/>
              <a:gd name="connsiteX1" fmla="*/ 2275414 w 2486025"/>
              <a:gd name="connsiteY1" fmla="*/ 0 h 829310"/>
              <a:gd name="connsiteX2" fmla="*/ 2367915 w 2486025"/>
              <a:gd name="connsiteY2" fmla="*/ 92501 h 829310"/>
              <a:gd name="connsiteX3" fmla="*/ 2367915 w 2486025"/>
              <a:gd name="connsiteY3" fmla="*/ 171364 h 829310"/>
              <a:gd name="connsiteX4" fmla="*/ 2374008 w 2486025"/>
              <a:gd name="connsiteY4" fmla="*/ 172594 h 829310"/>
              <a:gd name="connsiteX5" fmla="*/ 2417445 w 2486025"/>
              <a:gd name="connsiteY5" fmla="*/ 238126 h 829310"/>
              <a:gd name="connsiteX6" fmla="*/ 2417445 w 2486025"/>
              <a:gd name="connsiteY6" fmla="*/ 248241 h 829310"/>
              <a:gd name="connsiteX7" fmla="*/ 2430178 w 2486025"/>
              <a:gd name="connsiteY7" fmla="*/ 253168 h 829310"/>
              <a:gd name="connsiteX8" fmla="*/ 2486025 w 2486025"/>
              <a:gd name="connsiteY8" fmla="*/ 414655 h 829310"/>
              <a:gd name="connsiteX9" fmla="*/ 2430178 w 2486025"/>
              <a:gd name="connsiteY9" fmla="*/ 576142 h 829310"/>
              <a:gd name="connsiteX10" fmla="*/ 2417445 w 2486025"/>
              <a:gd name="connsiteY10" fmla="*/ 581069 h 829310"/>
              <a:gd name="connsiteX11" fmla="*/ 2417445 w 2486025"/>
              <a:gd name="connsiteY11" fmla="*/ 591184 h 829310"/>
              <a:gd name="connsiteX12" fmla="*/ 2374008 w 2486025"/>
              <a:gd name="connsiteY12" fmla="*/ 656716 h 829310"/>
              <a:gd name="connsiteX13" fmla="*/ 2367915 w 2486025"/>
              <a:gd name="connsiteY13" fmla="*/ 657946 h 829310"/>
              <a:gd name="connsiteX14" fmla="*/ 2367915 w 2486025"/>
              <a:gd name="connsiteY14" fmla="*/ 736809 h 829310"/>
              <a:gd name="connsiteX15" fmla="*/ 2275414 w 2486025"/>
              <a:gd name="connsiteY15" fmla="*/ 829310 h 829310"/>
              <a:gd name="connsiteX16" fmla="*/ 210611 w 2486025"/>
              <a:gd name="connsiteY16" fmla="*/ 829310 h 829310"/>
              <a:gd name="connsiteX17" fmla="*/ 118110 w 2486025"/>
              <a:gd name="connsiteY17" fmla="*/ 736809 h 829310"/>
              <a:gd name="connsiteX18" fmla="*/ 118110 w 2486025"/>
              <a:gd name="connsiteY18" fmla="*/ 657946 h 829310"/>
              <a:gd name="connsiteX19" fmla="*/ 112018 w 2486025"/>
              <a:gd name="connsiteY19" fmla="*/ 656716 h 829310"/>
              <a:gd name="connsiteX20" fmla="*/ 68580 w 2486025"/>
              <a:gd name="connsiteY20" fmla="*/ 591184 h 829310"/>
              <a:gd name="connsiteX21" fmla="*/ 68580 w 2486025"/>
              <a:gd name="connsiteY21" fmla="*/ 581069 h 829310"/>
              <a:gd name="connsiteX22" fmla="*/ 55847 w 2486025"/>
              <a:gd name="connsiteY22" fmla="*/ 576142 h 829310"/>
              <a:gd name="connsiteX23" fmla="*/ 0 w 2486025"/>
              <a:gd name="connsiteY23" fmla="*/ 414655 h 829310"/>
              <a:gd name="connsiteX24" fmla="*/ 55847 w 2486025"/>
              <a:gd name="connsiteY24" fmla="*/ 253168 h 829310"/>
              <a:gd name="connsiteX25" fmla="*/ 68580 w 2486025"/>
              <a:gd name="connsiteY25" fmla="*/ 248241 h 829310"/>
              <a:gd name="connsiteX26" fmla="*/ 68580 w 2486025"/>
              <a:gd name="connsiteY26" fmla="*/ 238126 h 829310"/>
              <a:gd name="connsiteX27" fmla="*/ 112018 w 2486025"/>
              <a:gd name="connsiteY27" fmla="*/ 172594 h 829310"/>
              <a:gd name="connsiteX28" fmla="*/ 118110 w 2486025"/>
              <a:gd name="connsiteY28" fmla="*/ 171364 h 829310"/>
              <a:gd name="connsiteX29" fmla="*/ 118110 w 2486025"/>
              <a:gd name="connsiteY29" fmla="*/ 92501 h 829310"/>
              <a:gd name="connsiteX30" fmla="*/ 210611 w 2486025"/>
              <a:gd name="connsiteY30" fmla="*/ 0 h 82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86025" h="829310">
                <a:moveTo>
                  <a:pt x="210611" y="0"/>
                </a:moveTo>
                <a:lnTo>
                  <a:pt x="2275414" y="0"/>
                </a:lnTo>
                <a:cubicBezTo>
                  <a:pt x="2275414" y="51087"/>
                  <a:pt x="2316828" y="92501"/>
                  <a:pt x="2367915" y="92501"/>
                </a:cubicBezTo>
                <a:lnTo>
                  <a:pt x="2367915" y="171364"/>
                </a:lnTo>
                <a:lnTo>
                  <a:pt x="2374008" y="172594"/>
                </a:lnTo>
                <a:cubicBezTo>
                  <a:pt x="2399534" y="183391"/>
                  <a:pt x="2417445" y="208667"/>
                  <a:pt x="2417445" y="238126"/>
                </a:cubicBezTo>
                <a:lnTo>
                  <a:pt x="2417445" y="248241"/>
                </a:lnTo>
                <a:lnTo>
                  <a:pt x="2430178" y="253168"/>
                </a:lnTo>
                <a:cubicBezTo>
                  <a:pt x="2462997" y="279774"/>
                  <a:pt x="2486025" y="342060"/>
                  <a:pt x="2486025" y="414655"/>
                </a:cubicBezTo>
                <a:cubicBezTo>
                  <a:pt x="2486025" y="487250"/>
                  <a:pt x="2462997" y="549536"/>
                  <a:pt x="2430178" y="576142"/>
                </a:cubicBezTo>
                <a:lnTo>
                  <a:pt x="2417445" y="581069"/>
                </a:lnTo>
                <a:lnTo>
                  <a:pt x="2417445" y="591184"/>
                </a:lnTo>
                <a:cubicBezTo>
                  <a:pt x="2417445" y="620644"/>
                  <a:pt x="2399534" y="645919"/>
                  <a:pt x="2374008" y="656716"/>
                </a:cubicBezTo>
                <a:lnTo>
                  <a:pt x="2367915" y="657946"/>
                </a:lnTo>
                <a:lnTo>
                  <a:pt x="2367915" y="736809"/>
                </a:lnTo>
                <a:cubicBezTo>
                  <a:pt x="2316828" y="736809"/>
                  <a:pt x="2275414" y="778223"/>
                  <a:pt x="2275414" y="829310"/>
                </a:cubicBezTo>
                <a:lnTo>
                  <a:pt x="210611" y="829310"/>
                </a:lnTo>
                <a:cubicBezTo>
                  <a:pt x="210611" y="778223"/>
                  <a:pt x="169197" y="736809"/>
                  <a:pt x="118110" y="736809"/>
                </a:cubicBezTo>
                <a:lnTo>
                  <a:pt x="118110" y="657946"/>
                </a:lnTo>
                <a:lnTo>
                  <a:pt x="112018" y="656716"/>
                </a:lnTo>
                <a:cubicBezTo>
                  <a:pt x="86491" y="645919"/>
                  <a:pt x="68580" y="620644"/>
                  <a:pt x="68580" y="591184"/>
                </a:cubicBezTo>
                <a:lnTo>
                  <a:pt x="68580" y="581069"/>
                </a:lnTo>
                <a:lnTo>
                  <a:pt x="55847" y="576142"/>
                </a:lnTo>
                <a:cubicBezTo>
                  <a:pt x="23028" y="549536"/>
                  <a:pt x="0" y="487250"/>
                  <a:pt x="0" y="414655"/>
                </a:cubicBezTo>
                <a:cubicBezTo>
                  <a:pt x="0" y="342060"/>
                  <a:pt x="23028" y="279774"/>
                  <a:pt x="55847" y="253168"/>
                </a:cubicBezTo>
                <a:lnTo>
                  <a:pt x="68580" y="248241"/>
                </a:lnTo>
                <a:lnTo>
                  <a:pt x="68580" y="238126"/>
                </a:lnTo>
                <a:cubicBezTo>
                  <a:pt x="68580" y="208667"/>
                  <a:pt x="86491" y="183391"/>
                  <a:pt x="112018" y="172594"/>
                </a:cubicBezTo>
                <a:lnTo>
                  <a:pt x="118110" y="171364"/>
                </a:lnTo>
                <a:lnTo>
                  <a:pt x="118110" y="92501"/>
                </a:lnTo>
                <a:cubicBezTo>
                  <a:pt x="169197" y="92501"/>
                  <a:pt x="210611" y="51087"/>
                  <a:pt x="210611" y="0"/>
                </a:cubicBezTo>
                <a:close/>
              </a:path>
            </a:pathLst>
          </a:custGeom>
          <a:gradFill flip="none" rotWithShape="1">
            <a:gsLst>
              <a:gs pos="36000">
                <a:srgbClr val="1C333D">
                  <a:lumMod val="70000"/>
                  <a:lumOff val="30000"/>
                </a:srgbClr>
              </a:gs>
              <a:gs pos="100000">
                <a:srgbClr val="2A4D58">
                  <a:lumMod val="90000"/>
                  <a:lumOff val="10000"/>
                </a:srgbClr>
              </a:gs>
            </a:gsLst>
            <a:lin ang="2700000" scaled="1"/>
            <a:tileRect/>
          </a:gradFill>
          <a:ln w="15875">
            <a:solidFill>
              <a:srgbClr val="EFD186"/>
            </a:solidFill>
          </a:ln>
          <a:effectLst>
            <a:glow>
              <a:srgbClr val="000000"/>
            </a:glow>
            <a:outerShdw blurRad="114300" dist="76200" dir="2700000" algn="tl" rotWithShape="0">
              <a:srgbClr val="1C333D">
                <a:alpha val="20000"/>
              </a:srgbClr>
            </a:outerShdw>
          </a:effectLst>
        </p:spPr>
        <p:txBody>
          <a:bodyPr rot="0" spcFirstLastPara="0" vertOverflow="overflow" horzOverflow="overflow" vert="horz" wrap="square" lIns="137160" tIns="68580" rIns="137160" bIns="68580" numCol="1" spcCol="0" rtlCol="0" fromWordArt="0" anchor="ctr" anchorCtr="0" forceAA="0" compatLnSpc="1">
            <a:noAutofit/>
          </a:bodyPr>
          <a:lstStyle/>
          <a:p>
            <a:pPr algn="ctr"/>
            <a:r>
              <a:rPr lang="zh-CN" altLang="en-US" sz="48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rPr>
              <a:t>子为父死</a:t>
            </a:r>
            <a:endParaRPr lang="zh-CN" altLang="en-US" sz="48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endParaRPr>
          </a:p>
        </p:txBody>
      </p:sp>
      <p:sp>
        <p:nvSpPr>
          <p:cNvPr id="10" name="任意多边形: 形状 9"/>
          <p:cNvSpPr/>
          <p:nvPr/>
        </p:nvSpPr>
        <p:spPr>
          <a:xfrm>
            <a:off x="13963652" y="4779168"/>
            <a:ext cx="3428999" cy="1143876"/>
          </a:xfrm>
          <a:custGeom>
            <a:avLst/>
            <a:gdLst>
              <a:gd name="connsiteX0" fmla="*/ 210611 w 2486025"/>
              <a:gd name="connsiteY0" fmla="*/ 0 h 829310"/>
              <a:gd name="connsiteX1" fmla="*/ 2275414 w 2486025"/>
              <a:gd name="connsiteY1" fmla="*/ 0 h 829310"/>
              <a:gd name="connsiteX2" fmla="*/ 2367915 w 2486025"/>
              <a:gd name="connsiteY2" fmla="*/ 92501 h 829310"/>
              <a:gd name="connsiteX3" fmla="*/ 2367915 w 2486025"/>
              <a:gd name="connsiteY3" fmla="*/ 171364 h 829310"/>
              <a:gd name="connsiteX4" fmla="*/ 2374008 w 2486025"/>
              <a:gd name="connsiteY4" fmla="*/ 172594 h 829310"/>
              <a:gd name="connsiteX5" fmla="*/ 2417445 w 2486025"/>
              <a:gd name="connsiteY5" fmla="*/ 238126 h 829310"/>
              <a:gd name="connsiteX6" fmla="*/ 2417445 w 2486025"/>
              <a:gd name="connsiteY6" fmla="*/ 248241 h 829310"/>
              <a:gd name="connsiteX7" fmla="*/ 2430178 w 2486025"/>
              <a:gd name="connsiteY7" fmla="*/ 253168 h 829310"/>
              <a:gd name="connsiteX8" fmla="*/ 2486025 w 2486025"/>
              <a:gd name="connsiteY8" fmla="*/ 414655 h 829310"/>
              <a:gd name="connsiteX9" fmla="*/ 2430178 w 2486025"/>
              <a:gd name="connsiteY9" fmla="*/ 576142 h 829310"/>
              <a:gd name="connsiteX10" fmla="*/ 2417445 w 2486025"/>
              <a:gd name="connsiteY10" fmla="*/ 581069 h 829310"/>
              <a:gd name="connsiteX11" fmla="*/ 2417445 w 2486025"/>
              <a:gd name="connsiteY11" fmla="*/ 591184 h 829310"/>
              <a:gd name="connsiteX12" fmla="*/ 2374008 w 2486025"/>
              <a:gd name="connsiteY12" fmla="*/ 656716 h 829310"/>
              <a:gd name="connsiteX13" fmla="*/ 2367915 w 2486025"/>
              <a:gd name="connsiteY13" fmla="*/ 657946 h 829310"/>
              <a:gd name="connsiteX14" fmla="*/ 2367915 w 2486025"/>
              <a:gd name="connsiteY14" fmla="*/ 736809 h 829310"/>
              <a:gd name="connsiteX15" fmla="*/ 2275414 w 2486025"/>
              <a:gd name="connsiteY15" fmla="*/ 829310 h 829310"/>
              <a:gd name="connsiteX16" fmla="*/ 210611 w 2486025"/>
              <a:gd name="connsiteY16" fmla="*/ 829310 h 829310"/>
              <a:gd name="connsiteX17" fmla="*/ 118110 w 2486025"/>
              <a:gd name="connsiteY17" fmla="*/ 736809 h 829310"/>
              <a:gd name="connsiteX18" fmla="*/ 118110 w 2486025"/>
              <a:gd name="connsiteY18" fmla="*/ 657946 h 829310"/>
              <a:gd name="connsiteX19" fmla="*/ 112018 w 2486025"/>
              <a:gd name="connsiteY19" fmla="*/ 656716 h 829310"/>
              <a:gd name="connsiteX20" fmla="*/ 68580 w 2486025"/>
              <a:gd name="connsiteY20" fmla="*/ 591184 h 829310"/>
              <a:gd name="connsiteX21" fmla="*/ 68580 w 2486025"/>
              <a:gd name="connsiteY21" fmla="*/ 581069 h 829310"/>
              <a:gd name="connsiteX22" fmla="*/ 55847 w 2486025"/>
              <a:gd name="connsiteY22" fmla="*/ 576142 h 829310"/>
              <a:gd name="connsiteX23" fmla="*/ 0 w 2486025"/>
              <a:gd name="connsiteY23" fmla="*/ 414655 h 829310"/>
              <a:gd name="connsiteX24" fmla="*/ 55847 w 2486025"/>
              <a:gd name="connsiteY24" fmla="*/ 253168 h 829310"/>
              <a:gd name="connsiteX25" fmla="*/ 68580 w 2486025"/>
              <a:gd name="connsiteY25" fmla="*/ 248241 h 829310"/>
              <a:gd name="connsiteX26" fmla="*/ 68580 w 2486025"/>
              <a:gd name="connsiteY26" fmla="*/ 238126 h 829310"/>
              <a:gd name="connsiteX27" fmla="*/ 112018 w 2486025"/>
              <a:gd name="connsiteY27" fmla="*/ 172594 h 829310"/>
              <a:gd name="connsiteX28" fmla="*/ 118110 w 2486025"/>
              <a:gd name="connsiteY28" fmla="*/ 171364 h 829310"/>
              <a:gd name="connsiteX29" fmla="*/ 118110 w 2486025"/>
              <a:gd name="connsiteY29" fmla="*/ 92501 h 829310"/>
              <a:gd name="connsiteX30" fmla="*/ 210611 w 2486025"/>
              <a:gd name="connsiteY30" fmla="*/ 0 h 82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86025" h="829310">
                <a:moveTo>
                  <a:pt x="210611" y="0"/>
                </a:moveTo>
                <a:lnTo>
                  <a:pt x="2275414" y="0"/>
                </a:lnTo>
                <a:cubicBezTo>
                  <a:pt x="2275414" y="51087"/>
                  <a:pt x="2316828" y="92501"/>
                  <a:pt x="2367915" y="92501"/>
                </a:cubicBezTo>
                <a:lnTo>
                  <a:pt x="2367915" y="171364"/>
                </a:lnTo>
                <a:lnTo>
                  <a:pt x="2374008" y="172594"/>
                </a:lnTo>
                <a:cubicBezTo>
                  <a:pt x="2399534" y="183391"/>
                  <a:pt x="2417445" y="208667"/>
                  <a:pt x="2417445" y="238126"/>
                </a:cubicBezTo>
                <a:lnTo>
                  <a:pt x="2417445" y="248241"/>
                </a:lnTo>
                <a:lnTo>
                  <a:pt x="2430178" y="253168"/>
                </a:lnTo>
                <a:cubicBezTo>
                  <a:pt x="2462997" y="279774"/>
                  <a:pt x="2486025" y="342060"/>
                  <a:pt x="2486025" y="414655"/>
                </a:cubicBezTo>
                <a:cubicBezTo>
                  <a:pt x="2486025" y="487250"/>
                  <a:pt x="2462997" y="549536"/>
                  <a:pt x="2430178" y="576142"/>
                </a:cubicBezTo>
                <a:lnTo>
                  <a:pt x="2417445" y="581069"/>
                </a:lnTo>
                <a:lnTo>
                  <a:pt x="2417445" y="591184"/>
                </a:lnTo>
                <a:cubicBezTo>
                  <a:pt x="2417445" y="620644"/>
                  <a:pt x="2399534" y="645919"/>
                  <a:pt x="2374008" y="656716"/>
                </a:cubicBezTo>
                <a:lnTo>
                  <a:pt x="2367915" y="657946"/>
                </a:lnTo>
                <a:lnTo>
                  <a:pt x="2367915" y="736809"/>
                </a:lnTo>
                <a:cubicBezTo>
                  <a:pt x="2316828" y="736809"/>
                  <a:pt x="2275414" y="778223"/>
                  <a:pt x="2275414" y="829310"/>
                </a:cubicBezTo>
                <a:lnTo>
                  <a:pt x="210611" y="829310"/>
                </a:lnTo>
                <a:cubicBezTo>
                  <a:pt x="210611" y="778223"/>
                  <a:pt x="169197" y="736809"/>
                  <a:pt x="118110" y="736809"/>
                </a:cubicBezTo>
                <a:lnTo>
                  <a:pt x="118110" y="657946"/>
                </a:lnTo>
                <a:lnTo>
                  <a:pt x="112018" y="656716"/>
                </a:lnTo>
                <a:cubicBezTo>
                  <a:pt x="86491" y="645919"/>
                  <a:pt x="68580" y="620644"/>
                  <a:pt x="68580" y="591184"/>
                </a:cubicBezTo>
                <a:lnTo>
                  <a:pt x="68580" y="581069"/>
                </a:lnTo>
                <a:lnTo>
                  <a:pt x="55847" y="576142"/>
                </a:lnTo>
                <a:cubicBezTo>
                  <a:pt x="23028" y="549536"/>
                  <a:pt x="0" y="487250"/>
                  <a:pt x="0" y="414655"/>
                </a:cubicBezTo>
                <a:cubicBezTo>
                  <a:pt x="0" y="342060"/>
                  <a:pt x="23028" y="279774"/>
                  <a:pt x="55847" y="253168"/>
                </a:cubicBezTo>
                <a:lnTo>
                  <a:pt x="68580" y="248241"/>
                </a:lnTo>
                <a:lnTo>
                  <a:pt x="68580" y="238126"/>
                </a:lnTo>
                <a:cubicBezTo>
                  <a:pt x="68580" y="208667"/>
                  <a:pt x="86491" y="183391"/>
                  <a:pt x="112018" y="172594"/>
                </a:cubicBezTo>
                <a:lnTo>
                  <a:pt x="118110" y="171364"/>
                </a:lnTo>
                <a:lnTo>
                  <a:pt x="118110" y="92501"/>
                </a:lnTo>
                <a:cubicBezTo>
                  <a:pt x="169197" y="92501"/>
                  <a:pt x="210611" y="51087"/>
                  <a:pt x="210611" y="0"/>
                </a:cubicBezTo>
                <a:close/>
              </a:path>
            </a:pathLst>
          </a:custGeom>
          <a:gradFill flip="none" rotWithShape="1">
            <a:gsLst>
              <a:gs pos="36000">
                <a:srgbClr val="1C333D">
                  <a:lumMod val="70000"/>
                  <a:lumOff val="30000"/>
                </a:srgbClr>
              </a:gs>
              <a:gs pos="100000">
                <a:srgbClr val="2A4D58">
                  <a:lumMod val="90000"/>
                  <a:lumOff val="10000"/>
                </a:srgbClr>
              </a:gs>
            </a:gsLst>
            <a:lin ang="2700000" scaled="1"/>
            <a:tileRect/>
          </a:gradFill>
          <a:ln w="15875">
            <a:solidFill>
              <a:srgbClr val="EFD186"/>
            </a:solidFill>
          </a:ln>
          <a:effectLst>
            <a:glow>
              <a:srgbClr val="000000"/>
            </a:glow>
            <a:outerShdw blurRad="114300" dist="76200" dir="2700000" algn="tl" rotWithShape="0">
              <a:srgbClr val="1C333D">
                <a:alpha val="20000"/>
              </a:srgbClr>
            </a:outerShdw>
          </a:effectLst>
        </p:spPr>
        <p:txBody>
          <a:bodyPr rot="0" spcFirstLastPara="0" vertOverflow="overflow" horzOverflow="overflow" vert="horz" wrap="square" lIns="137160" tIns="68580" rIns="137160" bIns="68580" numCol="1" spcCol="0" rtlCol="0" fromWordArt="0" anchor="ctr" anchorCtr="0" forceAA="0" compatLnSpc="1">
            <a:noAutofit/>
          </a:bodyPr>
          <a:lstStyle/>
          <a:p>
            <a:pPr algn="ctr"/>
            <a:r>
              <a:rPr lang="zh-CN" altLang="en-US" sz="48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rPr>
              <a:t>臣为君死</a:t>
            </a:r>
            <a:endParaRPr lang="zh-CN" altLang="en-US" sz="48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endParaRPr>
          </a:p>
        </p:txBody>
      </p:sp>
      <p:sp>
        <p:nvSpPr>
          <p:cNvPr id="11" name="任意多边形: 形状 10"/>
          <p:cNvSpPr/>
          <p:nvPr/>
        </p:nvSpPr>
        <p:spPr>
          <a:xfrm>
            <a:off x="13963652" y="6122193"/>
            <a:ext cx="3428999" cy="1143876"/>
          </a:xfrm>
          <a:custGeom>
            <a:avLst/>
            <a:gdLst>
              <a:gd name="connsiteX0" fmla="*/ 210611 w 2486025"/>
              <a:gd name="connsiteY0" fmla="*/ 0 h 829310"/>
              <a:gd name="connsiteX1" fmla="*/ 2275414 w 2486025"/>
              <a:gd name="connsiteY1" fmla="*/ 0 h 829310"/>
              <a:gd name="connsiteX2" fmla="*/ 2367915 w 2486025"/>
              <a:gd name="connsiteY2" fmla="*/ 92501 h 829310"/>
              <a:gd name="connsiteX3" fmla="*/ 2367915 w 2486025"/>
              <a:gd name="connsiteY3" fmla="*/ 171364 h 829310"/>
              <a:gd name="connsiteX4" fmla="*/ 2374008 w 2486025"/>
              <a:gd name="connsiteY4" fmla="*/ 172594 h 829310"/>
              <a:gd name="connsiteX5" fmla="*/ 2417445 w 2486025"/>
              <a:gd name="connsiteY5" fmla="*/ 238126 h 829310"/>
              <a:gd name="connsiteX6" fmla="*/ 2417445 w 2486025"/>
              <a:gd name="connsiteY6" fmla="*/ 248241 h 829310"/>
              <a:gd name="connsiteX7" fmla="*/ 2430178 w 2486025"/>
              <a:gd name="connsiteY7" fmla="*/ 253168 h 829310"/>
              <a:gd name="connsiteX8" fmla="*/ 2486025 w 2486025"/>
              <a:gd name="connsiteY8" fmla="*/ 414655 h 829310"/>
              <a:gd name="connsiteX9" fmla="*/ 2430178 w 2486025"/>
              <a:gd name="connsiteY9" fmla="*/ 576142 h 829310"/>
              <a:gd name="connsiteX10" fmla="*/ 2417445 w 2486025"/>
              <a:gd name="connsiteY10" fmla="*/ 581069 h 829310"/>
              <a:gd name="connsiteX11" fmla="*/ 2417445 w 2486025"/>
              <a:gd name="connsiteY11" fmla="*/ 591184 h 829310"/>
              <a:gd name="connsiteX12" fmla="*/ 2374008 w 2486025"/>
              <a:gd name="connsiteY12" fmla="*/ 656716 h 829310"/>
              <a:gd name="connsiteX13" fmla="*/ 2367915 w 2486025"/>
              <a:gd name="connsiteY13" fmla="*/ 657946 h 829310"/>
              <a:gd name="connsiteX14" fmla="*/ 2367915 w 2486025"/>
              <a:gd name="connsiteY14" fmla="*/ 736809 h 829310"/>
              <a:gd name="connsiteX15" fmla="*/ 2275414 w 2486025"/>
              <a:gd name="connsiteY15" fmla="*/ 829310 h 829310"/>
              <a:gd name="connsiteX16" fmla="*/ 210611 w 2486025"/>
              <a:gd name="connsiteY16" fmla="*/ 829310 h 829310"/>
              <a:gd name="connsiteX17" fmla="*/ 118110 w 2486025"/>
              <a:gd name="connsiteY17" fmla="*/ 736809 h 829310"/>
              <a:gd name="connsiteX18" fmla="*/ 118110 w 2486025"/>
              <a:gd name="connsiteY18" fmla="*/ 657946 h 829310"/>
              <a:gd name="connsiteX19" fmla="*/ 112018 w 2486025"/>
              <a:gd name="connsiteY19" fmla="*/ 656716 h 829310"/>
              <a:gd name="connsiteX20" fmla="*/ 68580 w 2486025"/>
              <a:gd name="connsiteY20" fmla="*/ 591184 h 829310"/>
              <a:gd name="connsiteX21" fmla="*/ 68580 w 2486025"/>
              <a:gd name="connsiteY21" fmla="*/ 581069 h 829310"/>
              <a:gd name="connsiteX22" fmla="*/ 55847 w 2486025"/>
              <a:gd name="connsiteY22" fmla="*/ 576142 h 829310"/>
              <a:gd name="connsiteX23" fmla="*/ 0 w 2486025"/>
              <a:gd name="connsiteY23" fmla="*/ 414655 h 829310"/>
              <a:gd name="connsiteX24" fmla="*/ 55847 w 2486025"/>
              <a:gd name="connsiteY24" fmla="*/ 253168 h 829310"/>
              <a:gd name="connsiteX25" fmla="*/ 68580 w 2486025"/>
              <a:gd name="connsiteY25" fmla="*/ 248241 h 829310"/>
              <a:gd name="connsiteX26" fmla="*/ 68580 w 2486025"/>
              <a:gd name="connsiteY26" fmla="*/ 238126 h 829310"/>
              <a:gd name="connsiteX27" fmla="*/ 112018 w 2486025"/>
              <a:gd name="connsiteY27" fmla="*/ 172594 h 829310"/>
              <a:gd name="connsiteX28" fmla="*/ 118110 w 2486025"/>
              <a:gd name="connsiteY28" fmla="*/ 171364 h 829310"/>
              <a:gd name="connsiteX29" fmla="*/ 118110 w 2486025"/>
              <a:gd name="connsiteY29" fmla="*/ 92501 h 829310"/>
              <a:gd name="connsiteX30" fmla="*/ 210611 w 2486025"/>
              <a:gd name="connsiteY30" fmla="*/ 0 h 82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86025" h="829310">
                <a:moveTo>
                  <a:pt x="210611" y="0"/>
                </a:moveTo>
                <a:lnTo>
                  <a:pt x="2275414" y="0"/>
                </a:lnTo>
                <a:cubicBezTo>
                  <a:pt x="2275414" y="51087"/>
                  <a:pt x="2316828" y="92501"/>
                  <a:pt x="2367915" y="92501"/>
                </a:cubicBezTo>
                <a:lnTo>
                  <a:pt x="2367915" y="171364"/>
                </a:lnTo>
                <a:lnTo>
                  <a:pt x="2374008" y="172594"/>
                </a:lnTo>
                <a:cubicBezTo>
                  <a:pt x="2399534" y="183391"/>
                  <a:pt x="2417445" y="208667"/>
                  <a:pt x="2417445" y="238126"/>
                </a:cubicBezTo>
                <a:lnTo>
                  <a:pt x="2417445" y="248241"/>
                </a:lnTo>
                <a:lnTo>
                  <a:pt x="2430178" y="253168"/>
                </a:lnTo>
                <a:cubicBezTo>
                  <a:pt x="2462997" y="279774"/>
                  <a:pt x="2486025" y="342060"/>
                  <a:pt x="2486025" y="414655"/>
                </a:cubicBezTo>
                <a:cubicBezTo>
                  <a:pt x="2486025" y="487250"/>
                  <a:pt x="2462997" y="549536"/>
                  <a:pt x="2430178" y="576142"/>
                </a:cubicBezTo>
                <a:lnTo>
                  <a:pt x="2417445" y="581069"/>
                </a:lnTo>
                <a:lnTo>
                  <a:pt x="2417445" y="591184"/>
                </a:lnTo>
                <a:cubicBezTo>
                  <a:pt x="2417445" y="620644"/>
                  <a:pt x="2399534" y="645919"/>
                  <a:pt x="2374008" y="656716"/>
                </a:cubicBezTo>
                <a:lnTo>
                  <a:pt x="2367915" y="657946"/>
                </a:lnTo>
                <a:lnTo>
                  <a:pt x="2367915" y="736809"/>
                </a:lnTo>
                <a:cubicBezTo>
                  <a:pt x="2316828" y="736809"/>
                  <a:pt x="2275414" y="778223"/>
                  <a:pt x="2275414" y="829310"/>
                </a:cubicBezTo>
                <a:lnTo>
                  <a:pt x="210611" y="829310"/>
                </a:lnTo>
                <a:cubicBezTo>
                  <a:pt x="210611" y="778223"/>
                  <a:pt x="169197" y="736809"/>
                  <a:pt x="118110" y="736809"/>
                </a:cubicBezTo>
                <a:lnTo>
                  <a:pt x="118110" y="657946"/>
                </a:lnTo>
                <a:lnTo>
                  <a:pt x="112018" y="656716"/>
                </a:lnTo>
                <a:cubicBezTo>
                  <a:pt x="86491" y="645919"/>
                  <a:pt x="68580" y="620644"/>
                  <a:pt x="68580" y="591184"/>
                </a:cubicBezTo>
                <a:lnTo>
                  <a:pt x="68580" y="581069"/>
                </a:lnTo>
                <a:lnTo>
                  <a:pt x="55847" y="576142"/>
                </a:lnTo>
                <a:cubicBezTo>
                  <a:pt x="23028" y="549536"/>
                  <a:pt x="0" y="487250"/>
                  <a:pt x="0" y="414655"/>
                </a:cubicBezTo>
                <a:cubicBezTo>
                  <a:pt x="0" y="342060"/>
                  <a:pt x="23028" y="279774"/>
                  <a:pt x="55847" y="253168"/>
                </a:cubicBezTo>
                <a:lnTo>
                  <a:pt x="68580" y="248241"/>
                </a:lnTo>
                <a:lnTo>
                  <a:pt x="68580" y="238126"/>
                </a:lnTo>
                <a:cubicBezTo>
                  <a:pt x="68580" y="208667"/>
                  <a:pt x="86491" y="183391"/>
                  <a:pt x="112018" y="172594"/>
                </a:cubicBezTo>
                <a:lnTo>
                  <a:pt x="118110" y="171364"/>
                </a:lnTo>
                <a:lnTo>
                  <a:pt x="118110" y="92501"/>
                </a:lnTo>
                <a:cubicBezTo>
                  <a:pt x="169197" y="92501"/>
                  <a:pt x="210611" y="51087"/>
                  <a:pt x="210611" y="0"/>
                </a:cubicBezTo>
                <a:close/>
              </a:path>
            </a:pathLst>
          </a:custGeom>
          <a:gradFill flip="none" rotWithShape="1">
            <a:gsLst>
              <a:gs pos="36000">
                <a:srgbClr val="1C333D">
                  <a:lumMod val="70000"/>
                  <a:lumOff val="30000"/>
                </a:srgbClr>
              </a:gs>
              <a:gs pos="100000">
                <a:srgbClr val="2A4D58">
                  <a:lumMod val="90000"/>
                  <a:lumOff val="10000"/>
                </a:srgbClr>
              </a:gs>
            </a:gsLst>
            <a:lin ang="2700000" scaled="1"/>
            <a:tileRect/>
          </a:gradFill>
          <a:ln w="15875">
            <a:solidFill>
              <a:srgbClr val="EFD186"/>
            </a:solidFill>
          </a:ln>
          <a:effectLst>
            <a:glow>
              <a:srgbClr val="000000"/>
            </a:glow>
            <a:outerShdw blurRad="114300" dist="76200" dir="2700000" algn="tl" rotWithShape="0">
              <a:srgbClr val="1C333D">
                <a:alpha val="20000"/>
              </a:srgbClr>
            </a:outerShdw>
          </a:effectLst>
        </p:spPr>
        <p:txBody>
          <a:bodyPr rot="0" spcFirstLastPara="0" vertOverflow="overflow" horzOverflow="overflow" vert="horz" wrap="square" lIns="137160" tIns="68580" rIns="137160" bIns="68580" numCol="1" spcCol="0" rtlCol="0" fromWordArt="0" anchor="ctr" anchorCtr="0" forceAA="0" compatLnSpc="1">
            <a:noAutofit/>
          </a:bodyPr>
          <a:lstStyle/>
          <a:p>
            <a:pPr algn="ctr"/>
            <a:r>
              <a:rPr lang="zh-CN" altLang="en-US" sz="48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rPr>
              <a:t>无所动摇</a:t>
            </a:r>
            <a:endParaRPr lang="zh-CN" altLang="en-US" sz="48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endParaRPr>
          </a:p>
        </p:txBody>
      </p:sp>
      <p:sp>
        <p:nvSpPr>
          <p:cNvPr id="12" name="箭头: 右 11"/>
          <p:cNvSpPr/>
          <p:nvPr/>
        </p:nvSpPr>
        <p:spPr>
          <a:xfrm>
            <a:off x="5143500" y="5474495"/>
            <a:ext cx="8001000" cy="297657"/>
          </a:xfrm>
          <a:prstGeom prst="rightArrow">
            <a:avLst/>
          </a:prstGeom>
          <a:solidFill>
            <a:srgbClr val="975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汉仪颜楷简" panose="00020600040101010101" charset="-122"/>
              <a:ea typeface="汉仪颜楷简" panose="00020600040101010101" charset="-122"/>
            </a:endParaRPr>
          </a:p>
        </p:txBody>
      </p:sp>
      <p:sp>
        <p:nvSpPr>
          <p:cNvPr id="14" name="文本框 13"/>
          <p:cNvSpPr txBox="1"/>
          <p:nvPr/>
        </p:nvSpPr>
        <p:spPr>
          <a:xfrm>
            <a:off x="376238" y="1375932"/>
            <a:ext cx="4314825" cy="829945"/>
          </a:xfrm>
          <a:prstGeom prst="rect">
            <a:avLst/>
          </a:prstGeom>
          <a:noFill/>
        </p:spPr>
        <p:txBody>
          <a:bodyPr wrap="square">
            <a:spAutoFit/>
          </a:bodyPr>
          <a:lstStyle/>
          <a:p>
            <a:pPr algn="ctr"/>
            <a:r>
              <a:rPr lang="zh-CN" altLang="en-US" sz="4800" dirty="0">
                <a:solidFill>
                  <a:srgbClr val="2A4D58"/>
                </a:solidFill>
                <a:latin typeface="汉仪颜楷简" panose="00020600040101010101" charset="-122"/>
                <a:ea typeface="汉仪颜楷简" panose="00020600040101010101" charset="-122"/>
                <a:cs typeface="演示综艺黑 Heavy" panose="02000600000000000000" pitchFamily="2" charset="-122"/>
              </a:rPr>
              <a:t>李陵如何劝降</a:t>
            </a:r>
            <a:endParaRPr lang="zh-CN" altLang="en-US" sz="4800" dirty="0">
              <a:solidFill>
                <a:srgbClr val="2A4D58"/>
              </a:solidFill>
              <a:latin typeface="汉仪颜楷简" panose="00020600040101010101" charset="-122"/>
              <a:ea typeface="汉仪颜楷简" panose="00020600040101010101" charset="-122"/>
              <a:cs typeface="演示综艺黑 Heavy" panose="02000600000000000000" pitchFamily="2" charset="-122"/>
            </a:endParaRPr>
          </a:p>
        </p:txBody>
      </p:sp>
      <p:sp>
        <p:nvSpPr>
          <p:cNvPr id="15" name="文本框 14"/>
          <p:cNvSpPr txBox="1"/>
          <p:nvPr/>
        </p:nvSpPr>
        <p:spPr>
          <a:xfrm>
            <a:off x="13535025" y="1375932"/>
            <a:ext cx="4314825" cy="829945"/>
          </a:xfrm>
          <a:prstGeom prst="rect">
            <a:avLst/>
          </a:prstGeom>
          <a:noFill/>
        </p:spPr>
        <p:txBody>
          <a:bodyPr wrap="square">
            <a:spAutoFit/>
          </a:bodyPr>
          <a:lstStyle/>
          <a:p>
            <a:pPr algn="ctr"/>
            <a:r>
              <a:rPr lang="zh-CN" altLang="en-US" sz="4800" dirty="0">
                <a:solidFill>
                  <a:srgbClr val="2A4D58"/>
                </a:solidFill>
                <a:latin typeface="汉仪颜楷简" panose="00020600040101010101" charset="-122"/>
                <a:ea typeface="汉仪颜楷简" panose="00020600040101010101" charset="-122"/>
                <a:cs typeface="演示综艺黑 Heavy" panose="02000600000000000000" pitchFamily="2" charset="-122"/>
              </a:rPr>
              <a:t>苏武如何回应</a:t>
            </a:r>
            <a:endParaRPr lang="zh-CN" altLang="en-US" sz="4800" dirty="0">
              <a:solidFill>
                <a:srgbClr val="2A4D58"/>
              </a:solidFill>
              <a:latin typeface="汉仪颜楷简" panose="00020600040101010101" charset="-122"/>
              <a:ea typeface="汉仪颜楷简" panose="00020600040101010101" charset="-122"/>
              <a:cs typeface="演示综艺黑 Heavy" panose="02000600000000000000" pitchFamily="2" charset="-122"/>
            </a:endParaRPr>
          </a:p>
        </p:txBody>
      </p:sp>
      <p:sp>
        <p:nvSpPr>
          <p:cNvPr id="16" name="文本框 15"/>
          <p:cNvSpPr txBox="1"/>
          <p:nvPr/>
        </p:nvSpPr>
        <p:spPr>
          <a:xfrm>
            <a:off x="733425" y="7758292"/>
            <a:ext cx="3295650" cy="1383665"/>
          </a:xfrm>
          <a:prstGeom prst="rect">
            <a:avLst/>
          </a:prstGeom>
          <a:noFill/>
        </p:spPr>
        <p:txBody>
          <a:bodyPr wrap="square">
            <a:spAutoFit/>
          </a:bodyPr>
          <a:lstStyle/>
          <a:p>
            <a:pPr algn="ctr"/>
            <a:r>
              <a:rPr lang="zh-CN" altLang="en-US" sz="4200" dirty="0">
                <a:solidFill>
                  <a:srgbClr val="97523B"/>
                </a:solidFill>
                <a:latin typeface="汉仪颜楷简" panose="00020600040101010101" charset="-122"/>
                <a:ea typeface="汉仪颜楷简" panose="00020600040101010101" charset="-122"/>
              </a:rPr>
              <a:t>动之以情</a:t>
            </a:r>
            <a:endParaRPr lang="zh-CN" altLang="en-US" sz="4200" dirty="0">
              <a:solidFill>
                <a:srgbClr val="97523B"/>
              </a:solidFill>
              <a:latin typeface="汉仪颜楷简" panose="00020600040101010101" charset="-122"/>
              <a:ea typeface="汉仪颜楷简" panose="00020600040101010101" charset="-122"/>
            </a:endParaRPr>
          </a:p>
          <a:p>
            <a:pPr algn="ctr"/>
            <a:r>
              <a:rPr lang="zh-CN" altLang="en-US" sz="4200" dirty="0">
                <a:solidFill>
                  <a:srgbClr val="97523B"/>
                </a:solidFill>
                <a:latin typeface="汉仪颜楷简" panose="00020600040101010101" charset="-122"/>
                <a:ea typeface="汉仪颜楷简" panose="00020600040101010101" charset="-122"/>
              </a:rPr>
              <a:t>晓之以理</a:t>
            </a:r>
            <a:endParaRPr lang="zh-CN" altLang="en-US" sz="4200" dirty="0">
              <a:solidFill>
                <a:srgbClr val="97523B"/>
              </a:solidFill>
              <a:latin typeface="汉仪颜楷简" panose="00020600040101010101" charset="-122"/>
              <a:ea typeface="汉仪颜楷简" panose="00020600040101010101" charset="-122"/>
            </a:endParaRPr>
          </a:p>
        </p:txBody>
      </p:sp>
      <p:sp>
        <p:nvSpPr>
          <p:cNvPr id="17" name="文本框 16"/>
          <p:cNvSpPr txBox="1"/>
          <p:nvPr/>
        </p:nvSpPr>
        <p:spPr>
          <a:xfrm>
            <a:off x="14109383" y="7758292"/>
            <a:ext cx="3295650" cy="1383665"/>
          </a:xfrm>
          <a:prstGeom prst="rect">
            <a:avLst/>
          </a:prstGeom>
          <a:noFill/>
        </p:spPr>
        <p:txBody>
          <a:bodyPr wrap="square">
            <a:spAutoFit/>
          </a:bodyPr>
          <a:lstStyle/>
          <a:p>
            <a:pPr algn="ctr"/>
            <a:r>
              <a:rPr lang="zh-CN" altLang="en-US" sz="4200" dirty="0">
                <a:solidFill>
                  <a:srgbClr val="97523B"/>
                </a:solidFill>
                <a:latin typeface="汉仪颜楷简" panose="00020600040101010101" charset="-122"/>
                <a:ea typeface="汉仪颜楷简" panose="00020600040101010101" charset="-122"/>
              </a:rPr>
              <a:t>忠君之节</a:t>
            </a:r>
            <a:endParaRPr lang="zh-CN" altLang="en-US" sz="4200" dirty="0">
              <a:solidFill>
                <a:srgbClr val="97523B"/>
              </a:solidFill>
              <a:latin typeface="汉仪颜楷简" panose="00020600040101010101" charset="-122"/>
              <a:ea typeface="汉仪颜楷简" panose="00020600040101010101" charset="-122"/>
            </a:endParaRPr>
          </a:p>
          <a:p>
            <a:pPr algn="ctr"/>
            <a:r>
              <a:rPr lang="zh-CN" altLang="en-US" sz="4200" dirty="0">
                <a:solidFill>
                  <a:srgbClr val="97523B"/>
                </a:solidFill>
                <a:latin typeface="汉仪颜楷简" panose="00020600040101010101" charset="-122"/>
                <a:ea typeface="汉仪颜楷简" panose="00020600040101010101" charset="-122"/>
              </a:rPr>
              <a:t>矢志不渝</a:t>
            </a:r>
            <a:endParaRPr lang="zh-CN" altLang="en-US" sz="4200" dirty="0">
              <a:solidFill>
                <a:srgbClr val="97523B"/>
              </a:solidFill>
              <a:latin typeface="汉仪颜楷简" panose="00020600040101010101" charset="-122"/>
              <a:ea typeface="汉仪颜楷简" panose="00020600040101010101" charset="-122"/>
            </a:endParaRPr>
          </a:p>
        </p:txBody>
      </p:sp>
      <p:sp>
        <p:nvSpPr>
          <p:cNvPr id="2" name="文本框 1"/>
          <p:cNvSpPr txBox="1"/>
          <p:nvPr/>
        </p:nvSpPr>
        <p:spPr>
          <a:xfrm>
            <a:off x="6452235" y="887730"/>
            <a:ext cx="5732780" cy="2030095"/>
          </a:xfrm>
          <a:prstGeom prst="rect">
            <a:avLst/>
          </a:prstGeom>
          <a:noFill/>
          <a:ln w="28575">
            <a:solidFill>
              <a:schemeClr val="tx1"/>
            </a:solidFill>
          </a:ln>
        </p:spPr>
        <p:txBody>
          <a:bodyPr wrap="square" rtlCol="0" anchor="t">
            <a:spAutoFit/>
          </a:bodyPr>
          <a:p>
            <a:r>
              <a:rPr lang="zh-CN" altLang="en-US" sz="4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“单于闻</a:t>
            </a:r>
            <a:r>
              <a:rPr lang="zh-CN" altLang="en-US" sz="4200" b="1" dirty="0">
                <a:solidFill>
                  <a:srgbClr val="FF0000">
                    <a:alpha val="100000"/>
                  </a:srgbClr>
                </a:solidFill>
                <a:latin typeface="黑体" panose="02010609060101010101" charset="-122"/>
                <a:ea typeface="黑体" panose="02010609060101010101" charset="-122"/>
                <a:cs typeface="黑体" panose="02010609060101010101" charset="-122"/>
                <a:sym typeface="+mn-ea"/>
              </a:rPr>
              <a:t>陵</a:t>
            </a:r>
            <a:r>
              <a:rPr lang="zh-CN" altLang="en-US" sz="4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与</a:t>
            </a:r>
            <a:r>
              <a:rPr lang="zh-CN" altLang="en-US" sz="4200" b="1" dirty="0">
                <a:solidFill>
                  <a:srgbClr val="FF0000">
                    <a:alpha val="100000"/>
                  </a:srgbClr>
                </a:solidFill>
                <a:latin typeface="黑体" panose="02010609060101010101" charset="-122"/>
                <a:ea typeface="黑体" panose="02010609060101010101" charset="-122"/>
                <a:cs typeface="黑体" panose="02010609060101010101" charset="-122"/>
                <a:sym typeface="+mn-ea"/>
              </a:rPr>
              <a:t>子卿</a:t>
            </a:r>
            <a:r>
              <a:rPr lang="zh-CN" altLang="en-US" sz="4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素厚，故使陵来说</a:t>
            </a:r>
            <a:r>
              <a:rPr lang="zh-CN" altLang="en-US" sz="4200" b="1" dirty="0">
                <a:solidFill>
                  <a:srgbClr val="FF0000">
                    <a:alpha val="100000"/>
                  </a:srgbClr>
                </a:solidFill>
                <a:latin typeface="黑体" panose="02010609060101010101" charset="-122"/>
                <a:ea typeface="黑体" panose="02010609060101010101" charset="-122"/>
                <a:cs typeface="黑体" panose="02010609060101010101" charset="-122"/>
                <a:sym typeface="+mn-ea"/>
              </a:rPr>
              <a:t>足下</a:t>
            </a:r>
            <a:r>
              <a:rPr lang="zh-CN" altLang="en-US" sz="4200" b="1" dirty="0">
                <a:solidFill>
                  <a:schemeClr val="tx1">
                    <a:alpha val="100000"/>
                  </a:schemeClr>
                </a:solidFill>
                <a:latin typeface="黑体" panose="02010609060101010101" charset="-122"/>
                <a:ea typeface="黑体" panose="02010609060101010101" charset="-122"/>
                <a:cs typeface="黑体" panose="02010609060101010101" charset="-122"/>
                <a:sym typeface="+mn-ea"/>
              </a:rPr>
              <a:t>，虚心欲相待。</a:t>
            </a:r>
            <a:endParaRPr lang="zh-CN" altLang="en-US" sz="4200" b="1" dirty="0">
              <a:solidFill>
                <a:schemeClr val="tx1">
                  <a:alpha val="100000"/>
                </a:scheme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ppt_x"/>
                                          </p:val>
                                        </p:tav>
                                        <p:tav tm="100000">
                                          <p:val>
                                            <p:strVal val="#ppt_x"/>
                                          </p:val>
                                        </p:tav>
                                      </p:tavLst>
                                    </p:anim>
                                    <p:anim calcmode="lin" valueType="num">
                                      <p:cBhvr additive="base">
                                        <p:cTn id="5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ppt_x"/>
                                          </p:val>
                                        </p:tav>
                                        <p:tav tm="100000">
                                          <p:val>
                                            <p:strVal val="#ppt_x"/>
                                          </p:val>
                                        </p:tav>
                                      </p:tavLst>
                                    </p:anim>
                                    <p:anim calcmode="lin" valueType="num">
                                      <p:cBhvr additive="base">
                                        <p:cTn id="6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animBg="1"/>
      <p:bldP spid="5" grpId="1" animBg="1"/>
      <p:bldP spid="7" grpId="0"/>
      <p:bldP spid="7" grpId="1"/>
      <p:bldP spid="6" grpId="0" animBg="1"/>
      <p:bldP spid="6" grpId="1" animBg="1"/>
      <p:bldP spid="8" grpId="0"/>
      <p:bldP spid="8" grpId="1"/>
      <p:bldP spid="12" grpId="0" animBg="1"/>
      <p:bldP spid="12" grpId="1" animBg="1"/>
      <p:bldP spid="9" grpId="0" animBg="1"/>
      <p:bldP spid="10" grpId="0" animBg="1"/>
      <p:bldP spid="11" grpId="0" animBg="1"/>
      <p:bldP spid="9" grpId="1" animBg="1"/>
      <p:bldP spid="10" grpId="1" animBg="1"/>
      <p:bldP spid="11" grpId="1" animBg="1"/>
      <p:bldP spid="16" grpId="0"/>
      <p:bldP spid="16" grpId="1"/>
      <p:bldP spid="17" grpId="0"/>
      <p:bldP spid="1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custDataLst>
              <p:tags r:id="rId1"/>
            </p:custDataLst>
          </p:nvPr>
        </p:nvSpPr>
        <p:spPr>
          <a:xfrm>
            <a:off x="8739308" y="3479499"/>
            <a:ext cx="1013460" cy="2569580"/>
          </a:xfrm>
          <a:prstGeom prst="rect">
            <a:avLst/>
          </a:prstGeom>
          <a:noFill/>
        </p:spPr>
        <p:txBody>
          <a:bodyPr vert="eaVert" wrap="square" rtlCol="0">
            <a:spAutoFit/>
          </a:bodyPr>
          <a:lstStyle/>
          <a:p>
            <a:pPr algn="dist"/>
            <a:r>
              <a:rPr lang="zh-CN" altLang="en-US" sz="5400">
                <a:solidFill>
                  <a:schemeClr val="bg1"/>
                </a:solidFill>
                <a:latin typeface="TypeLand 康熙字典體試用版" pitchFamily="50" charset="-120"/>
                <a:ea typeface="TypeLand 康熙字典體試用版" pitchFamily="50" charset="-120"/>
              </a:rPr>
              <a:t>千秋载</a:t>
            </a:r>
            <a:endParaRPr lang="zh-CN" altLang="en-US" sz="5400">
              <a:solidFill>
                <a:schemeClr val="bg1"/>
              </a:solidFill>
              <a:latin typeface="TypeLand 康熙字典體試用版" pitchFamily="50" charset="-120"/>
              <a:ea typeface="TypeLand 康熙字典體試用版" pitchFamily="50" charset="-120"/>
            </a:endParaRPr>
          </a:p>
        </p:txBody>
      </p:sp>
      <p:pic>
        <p:nvPicPr>
          <p:cNvPr id="3" name="图片 2"/>
          <p:cNvPicPr>
            <a:picLocks noChangeAspect="1"/>
          </p:cNvPicPr>
          <p:nvPr>
            <p:custDataLst>
              <p:tags r:id="rId2"/>
            </p:custDataLst>
          </p:nvPr>
        </p:nvPicPr>
        <p:blipFill>
          <a:blip r:embed="rId3"/>
          <a:stretch>
            <a:fillRect/>
          </a:stretch>
        </p:blipFill>
        <p:spPr>
          <a:xfrm>
            <a:off x="196106" y="2970107"/>
            <a:ext cx="4161773" cy="6228785"/>
          </a:xfrm>
          <a:prstGeom prst="rect">
            <a:avLst/>
          </a:prstGeom>
        </p:spPr>
      </p:pic>
      <p:sp>
        <p:nvSpPr>
          <p:cNvPr id="2" name="文本框 1"/>
          <p:cNvSpPr txBox="1"/>
          <p:nvPr>
            <p:custDataLst>
              <p:tags r:id="rId4"/>
            </p:custDataLst>
          </p:nvPr>
        </p:nvSpPr>
        <p:spPr>
          <a:xfrm>
            <a:off x="1751648" y="330518"/>
            <a:ext cx="3381375" cy="829945"/>
          </a:xfrm>
          <a:prstGeom prst="rect">
            <a:avLst/>
          </a:prstGeom>
          <a:noFill/>
        </p:spPr>
        <p:txBody>
          <a:bodyPr wrap="square" rtlCol="0">
            <a:spAutoFit/>
          </a:bodyPr>
          <a:lstStyle/>
          <a:p>
            <a:pPr algn="l">
              <a:buClrTx/>
              <a:buSzTx/>
              <a:buFontTx/>
            </a:pPr>
            <a:r>
              <a:rPr lang="zh-CN" altLang="en-US" sz="4800" b="1">
                <a:latin typeface="微软雅黑" panose="020B0503020204020204" charset="-122"/>
                <a:ea typeface="微软雅黑" panose="020B0503020204020204" charset="-122"/>
              </a:rPr>
              <a:t>作者简介</a:t>
            </a:r>
            <a:endParaRPr lang="zh-CN" altLang="en-US" sz="4800" b="1">
              <a:latin typeface="微软雅黑" panose="020B0503020204020204" charset="-122"/>
              <a:ea typeface="微软雅黑" panose="020B0503020204020204" charset="-122"/>
            </a:endParaRPr>
          </a:p>
        </p:txBody>
      </p:sp>
      <p:sp>
        <p:nvSpPr>
          <p:cNvPr id="17" name="文本框 16"/>
          <p:cNvSpPr txBox="1"/>
          <p:nvPr>
            <p:custDataLst>
              <p:tags r:id="rId5"/>
            </p:custDataLst>
          </p:nvPr>
        </p:nvSpPr>
        <p:spPr>
          <a:xfrm>
            <a:off x="4372928" y="1383030"/>
            <a:ext cx="2598420" cy="1106805"/>
          </a:xfrm>
          <a:prstGeom prst="rect">
            <a:avLst/>
          </a:prstGeom>
          <a:noFill/>
        </p:spPr>
        <p:txBody>
          <a:bodyPr wrap="square">
            <a:spAutoFit/>
          </a:bodyPr>
          <a:lstStyle/>
          <a:p>
            <a:r>
              <a:rPr lang="zh-CN" altLang="en-US" sz="6600" b="1">
                <a:solidFill>
                  <a:srgbClr val="C00000"/>
                </a:solidFill>
                <a:latin typeface="楷体" panose="02010609060101010101" charset="-122"/>
                <a:ea typeface="楷体" panose="02010609060101010101" charset="-122"/>
              </a:rPr>
              <a:t>班固</a:t>
            </a:r>
            <a:endParaRPr lang="zh-CN" altLang="en-US" sz="6600" b="1">
              <a:solidFill>
                <a:srgbClr val="C00000"/>
              </a:solidFill>
              <a:latin typeface="楷体" panose="02010609060101010101" charset="-122"/>
              <a:ea typeface="楷体" panose="02010609060101010101" charset="-122"/>
            </a:endParaRPr>
          </a:p>
        </p:txBody>
      </p:sp>
      <p:sp>
        <p:nvSpPr>
          <p:cNvPr id="14" name="矩形 13"/>
          <p:cNvSpPr/>
          <p:nvPr>
            <p:custDataLst>
              <p:tags r:id="rId6"/>
            </p:custDataLst>
          </p:nvPr>
        </p:nvSpPr>
        <p:spPr>
          <a:xfrm>
            <a:off x="3319780" y="2712085"/>
            <a:ext cx="14190345" cy="1850390"/>
          </a:xfrm>
          <a:prstGeom prst="rect">
            <a:avLst/>
          </a:prstGeom>
        </p:spPr>
        <p:txBody>
          <a:bodyPr wrap="square">
            <a:spAutoFit/>
          </a:bodyPr>
          <a:lstStyle/>
          <a:p>
            <a:pPr>
              <a:lnSpc>
                <a:spcPct val="130000"/>
              </a:lnSpc>
            </a:pPr>
            <a:r>
              <a:rPr lang="zh-CN" altLang="en-US" sz="4400" b="1">
                <a:solidFill>
                  <a:schemeClr val="tx1">
                    <a:lumMod val="95000"/>
                    <a:lumOff val="5000"/>
                  </a:schemeClr>
                </a:solidFill>
                <a:latin typeface="黑体" panose="02010609060101010101" charset="-122"/>
                <a:ea typeface="黑体" panose="02010609060101010101" charset="-122"/>
                <a:cs typeface="黑体" panose="02010609060101010101" charset="-122"/>
              </a:rPr>
              <a:t>字</a:t>
            </a:r>
            <a:r>
              <a:rPr lang="zh-CN" altLang="en-US" sz="4400" b="1">
                <a:solidFill>
                  <a:srgbClr val="C00000"/>
                </a:solidFill>
                <a:latin typeface="黑体" panose="02010609060101010101" charset="-122"/>
                <a:ea typeface="黑体" panose="02010609060101010101" charset="-122"/>
                <a:cs typeface="黑体" panose="02010609060101010101" charset="-122"/>
              </a:rPr>
              <a:t>孟坚</a:t>
            </a:r>
            <a:r>
              <a:rPr lang="zh-CN" altLang="en-US" sz="4400" b="1">
                <a:latin typeface="黑体" panose="02010609060101010101" charset="-122"/>
                <a:ea typeface="黑体" panose="02010609060101010101" charset="-122"/>
                <a:cs typeface="黑体" panose="02010609060101010101" charset="-122"/>
              </a:rPr>
              <a:t>，东汉著名</a:t>
            </a:r>
            <a:r>
              <a:rPr lang="zh-CN" altLang="en-US" sz="4400" b="1">
                <a:solidFill>
                  <a:srgbClr val="C00000"/>
                </a:solidFill>
                <a:latin typeface="黑体" panose="02010609060101010101" charset="-122"/>
                <a:ea typeface="黑体" panose="02010609060101010101" charset="-122"/>
                <a:cs typeface="黑体" panose="02010609060101010101" charset="-122"/>
              </a:rPr>
              <a:t>史学家，文学家</a:t>
            </a:r>
            <a:r>
              <a:rPr lang="zh-CN" altLang="en-US" sz="4400" b="1">
                <a:latin typeface="黑体" panose="02010609060101010101" charset="-122"/>
                <a:ea typeface="黑体" panose="02010609060101010101" charset="-122"/>
                <a:cs typeface="黑体" panose="02010609060101010101" charset="-122"/>
              </a:rPr>
              <a:t>。班固幼年聪慧好学，</a:t>
            </a:r>
            <a:r>
              <a:rPr lang="en-US" altLang="zh-CN" sz="4400" b="1">
                <a:latin typeface="黑体" panose="02010609060101010101" charset="-122"/>
                <a:ea typeface="黑体" panose="02010609060101010101" charset="-122"/>
                <a:cs typeface="黑体" panose="02010609060101010101" charset="-122"/>
              </a:rPr>
              <a:t>9</a:t>
            </a:r>
            <a:r>
              <a:rPr lang="zh-CN" altLang="en-US" sz="4400" b="1">
                <a:latin typeface="黑体" panose="02010609060101010101" charset="-122"/>
                <a:ea typeface="黑体" panose="02010609060101010101" charset="-122"/>
                <a:cs typeface="黑体" panose="02010609060101010101" charset="-122"/>
              </a:rPr>
              <a:t>岁即能写文章、诵诗书，</a:t>
            </a:r>
            <a:r>
              <a:rPr lang="en-US" altLang="zh-CN" sz="4400" b="1">
                <a:latin typeface="黑体" panose="02010609060101010101" charset="-122"/>
                <a:ea typeface="黑体" panose="02010609060101010101" charset="-122"/>
                <a:cs typeface="黑体" panose="02010609060101010101" charset="-122"/>
              </a:rPr>
              <a:t>16</a:t>
            </a:r>
            <a:r>
              <a:rPr lang="zh-CN" altLang="en-US" sz="4400" b="1">
                <a:latin typeface="黑体" panose="02010609060101010101" charset="-122"/>
                <a:ea typeface="黑体" panose="02010609060101010101" charset="-122"/>
                <a:cs typeface="黑体" panose="02010609060101010101" charset="-122"/>
              </a:rPr>
              <a:t>岁入洛阳太学，博览群书。</a:t>
            </a:r>
            <a:endParaRPr lang="zh-CN" altLang="en-US" sz="4400" b="1">
              <a:latin typeface="黑体" panose="02010609060101010101" charset="-122"/>
              <a:ea typeface="黑体" panose="02010609060101010101" charset="-122"/>
              <a:cs typeface="黑体" panose="02010609060101010101" charset="-122"/>
            </a:endParaRPr>
          </a:p>
        </p:txBody>
      </p:sp>
      <p:grpSp>
        <p:nvGrpSpPr>
          <p:cNvPr id="6" name="组合 5"/>
          <p:cNvGrpSpPr/>
          <p:nvPr>
            <p:custDataLst>
              <p:tags r:id="rId7"/>
            </p:custDataLst>
          </p:nvPr>
        </p:nvGrpSpPr>
        <p:grpSpPr>
          <a:xfrm>
            <a:off x="4193296" y="5630100"/>
            <a:ext cx="5086350" cy="2963355"/>
            <a:chOff x="8216900" y="4546600"/>
            <a:chExt cx="3390900" cy="1975570"/>
          </a:xfrm>
        </p:grpSpPr>
        <p:sp>
          <p:nvSpPr>
            <p:cNvPr id="15" name="矩形 14"/>
            <p:cNvSpPr/>
            <p:nvPr>
              <p:custDataLst>
                <p:tags r:id="rId8"/>
              </p:custDataLst>
            </p:nvPr>
          </p:nvSpPr>
          <p:spPr>
            <a:xfrm>
              <a:off x="8216900" y="4546600"/>
              <a:ext cx="3390900" cy="1975570"/>
            </a:xfrm>
            <a:prstGeom prst="rect">
              <a:avLst/>
            </a:prstGeom>
            <a:solidFill>
              <a:srgbClr val="3F7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黑体" panose="02010609060101010101" charset="-122"/>
                <a:ea typeface="黑体" panose="02010609060101010101" charset="-122"/>
              </a:endParaRPr>
            </a:p>
          </p:txBody>
        </p:sp>
        <p:sp>
          <p:nvSpPr>
            <p:cNvPr id="20" name="矩形 19"/>
            <p:cNvSpPr/>
            <p:nvPr>
              <p:custDataLst>
                <p:tags r:id="rId9"/>
              </p:custDataLst>
            </p:nvPr>
          </p:nvSpPr>
          <p:spPr>
            <a:xfrm>
              <a:off x="9063209" y="4685283"/>
              <a:ext cx="2486037" cy="1722967"/>
            </a:xfrm>
            <a:prstGeom prst="rect">
              <a:avLst/>
            </a:prstGeom>
          </p:spPr>
          <p:txBody>
            <a:bodyPr wrap="square">
              <a:spAutoFit/>
            </a:bodyPr>
            <a:lstStyle/>
            <a:p>
              <a:pPr>
                <a:lnSpc>
                  <a:spcPct val="150000"/>
                </a:lnSpc>
              </a:pPr>
              <a:r>
                <a:rPr lang="zh-CN" altLang="en-US" sz="3600" b="1">
                  <a:solidFill>
                    <a:srgbClr val="FFFFFF"/>
                  </a:solidFill>
                  <a:latin typeface="黑体" panose="02010609060101010101" charset="-122"/>
                  <a:ea typeface="黑体" panose="02010609060101010101" charset="-122"/>
                  <a:cs typeface="Roboto Light" panose="02000000000000000000" charset="0"/>
                </a:rPr>
                <a:t>史书：</a:t>
              </a:r>
              <a:r>
                <a:rPr lang="en-US" altLang="zh-CN" sz="3600" b="1">
                  <a:solidFill>
                    <a:srgbClr val="FFFFFF"/>
                  </a:solidFill>
                  <a:latin typeface="黑体" panose="02010609060101010101" charset="-122"/>
                  <a:ea typeface="黑体" panose="02010609060101010101" charset="-122"/>
                  <a:cs typeface="Roboto Light" panose="02000000000000000000" charset="0"/>
                </a:rPr>
                <a:t>《</a:t>
              </a:r>
              <a:r>
                <a:rPr lang="zh-CN" altLang="en-US" sz="3600" b="1">
                  <a:solidFill>
                    <a:srgbClr val="FFFFFF"/>
                  </a:solidFill>
                  <a:latin typeface="黑体" panose="02010609060101010101" charset="-122"/>
                  <a:ea typeface="黑体" panose="02010609060101010101" charset="-122"/>
                  <a:cs typeface="Roboto Light" panose="02000000000000000000" charset="0"/>
                </a:rPr>
                <a:t>汉书</a:t>
              </a:r>
              <a:r>
                <a:rPr lang="en-US" altLang="zh-CN" sz="3600" b="1">
                  <a:solidFill>
                    <a:srgbClr val="FFFFFF"/>
                  </a:solidFill>
                  <a:latin typeface="黑体" panose="02010609060101010101" charset="-122"/>
                  <a:ea typeface="黑体" panose="02010609060101010101" charset="-122"/>
                  <a:cs typeface="Roboto Light" panose="02000000000000000000" charset="0"/>
                </a:rPr>
                <a:t>》</a:t>
              </a:r>
              <a:endParaRPr lang="en-US" altLang="zh-CN" sz="3600" b="1">
                <a:solidFill>
                  <a:srgbClr val="FFFFFF"/>
                </a:solidFill>
                <a:latin typeface="黑体" panose="02010609060101010101" charset="-122"/>
                <a:ea typeface="黑体" panose="02010609060101010101" charset="-122"/>
                <a:cs typeface="Roboto Light" panose="02000000000000000000" charset="0"/>
              </a:endParaRPr>
            </a:p>
            <a:p>
              <a:pPr>
                <a:lnSpc>
                  <a:spcPct val="150000"/>
                </a:lnSpc>
              </a:pPr>
              <a:r>
                <a:rPr lang="zh-CN" altLang="en-US" sz="3600" b="1">
                  <a:solidFill>
                    <a:srgbClr val="FFFFFF"/>
                  </a:solidFill>
                  <a:latin typeface="黑体" panose="02010609060101010101" charset="-122"/>
                  <a:ea typeface="黑体" panose="02010609060101010101" charset="-122"/>
                  <a:cs typeface="Roboto Light" panose="02000000000000000000" charset="0"/>
                </a:rPr>
                <a:t>辞赋：</a:t>
              </a:r>
              <a:r>
                <a:rPr lang="en-US" altLang="zh-CN" sz="3600" b="1">
                  <a:solidFill>
                    <a:srgbClr val="FFFFFF"/>
                  </a:solidFill>
                  <a:latin typeface="黑体" panose="02010609060101010101" charset="-122"/>
                  <a:ea typeface="黑体" panose="02010609060101010101" charset="-122"/>
                  <a:cs typeface="Roboto Light" panose="02000000000000000000" charset="0"/>
                </a:rPr>
                <a:t>《</a:t>
              </a:r>
              <a:r>
                <a:rPr lang="zh-CN" altLang="en-US" sz="3600" b="1">
                  <a:solidFill>
                    <a:srgbClr val="FFFFFF"/>
                  </a:solidFill>
                  <a:latin typeface="黑体" panose="02010609060101010101" charset="-122"/>
                  <a:ea typeface="黑体" panose="02010609060101010101" charset="-122"/>
                  <a:cs typeface="Roboto Light" panose="02000000000000000000" charset="0"/>
                </a:rPr>
                <a:t>两都赋</a:t>
              </a:r>
              <a:r>
                <a:rPr lang="en-US" altLang="zh-CN" sz="3600" b="1">
                  <a:solidFill>
                    <a:srgbClr val="FFFFFF"/>
                  </a:solidFill>
                  <a:latin typeface="黑体" panose="02010609060101010101" charset="-122"/>
                  <a:ea typeface="黑体" panose="02010609060101010101" charset="-122"/>
                  <a:cs typeface="Roboto Light" panose="02000000000000000000" charset="0"/>
                </a:rPr>
                <a:t>》</a:t>
              </a:r>
              <a:endParaRPr lang="en-US" altLang="zh-CN" sz="3600" b="1">
                <a:solidFill>
                  <a:srgbClr val="FFFFFF"/>
                </a:solidFill>
                <a:latin typeface="黑体" panose="02010609060101010101" charset="-122"/>
                <a:ea typeface="黑体" panose="02010609060101010101" charset="-122"/>
                <a:cs typeface="Roboto Light" panose="02000000000000000000" charset="0"/>
              </a:endParaRPr>
            </a:p>
            <a:p>
              <a:pPr>
                <a:lnSpc>
                  <a:spcPct val="150000"/>
                </a:lnSpc>
              </a:pPr>
              <a:r>
                <a:rPr lang="zh-CN" altLang="en-US" sz="3600" b="1">
                  <a:solidFill>
                    <a:srgbClr val="FFFFFF"/>
                  </a:solidFill>
                  <a:latin typeface="黑体" panose="02010609060101010101" charset="-122"/>
                  <a:ea typeface="黑体" panose="02010609060101010101" charset="-122"/>
                  <a:cs typeface="Roboto Light" panose="02000000000000000000" charset="0"/>
                </a:rPr>
                <a:t>诗：</a:t>
              </a:r>
              <a:r>
                <a:rPr lang="en-US" altLang="zh-CN" sz="3600" b="1">
                  <a:solidFill>
                    <a:srgbClr val="FFFFFF"/>
                  </a:solidFill>
                  <a:latin typeface="黑体" panose="02010609060101010101" charset="-122"/>
                  <a:ea typeface="黑体" panose="02010609060101010101" charset="-122"/>
                  <a:cs typeface="Roboto Light" panose="02000000000000000000" charset="0"/>
                </a:rPr>
                <a:t>《</a:t>
              </a:r>
              <a:r>
                <a:rPr lang="zh-CN" altLang="en-US" sz="3600" b="1">
                  <a:solidFill>
                    <a:srgbClr val="FFFFFF"/>
                  </a:solidFill>
                  <a:latin typeface="黑体" panose="02010609060101010101" charset="-122"/>
                  <a:ea typeface="黑体" panose="02010609060101010101" charset="-122"/>
                  <a:cs typeface="Roboto Light" panose="02000000000000000000" charset="0"/>
                </a:rPr>
                <a:t>咏史诗</a:t>
              </a:r>
              <a:r>
                <a:rPr lang="en-US" altLang="zh-CN" sz="3600" b="1">
                  <a:solidFill>
                    <a:srgbClr val="FFFFFF"/>
                  </a:solidFill>
                  <a:latin typeface="黑体" panose="02010609060101010101" charset="-122"/>
                  <a:ea typeface="黑体" panose="02010609060101010101" charset="-122"/>
                  <a:cs typeface="Roboto Light" panose="02000000000000000000" charset="0"/>
                </a:rPr>
                <a:t>》</a:t>
              </a:r>
              <a:endParaRPr lang="zh-CN" altLang="en-US" sz="3600" b="1">
                <a:solidFill>
                  <a:srgbClr val="FFFFFF"/>
                </a:solidFill>
                <a:latin typeface="黑体" panose="02010609060101010101" charset="-122"/>
                <a:ea typeface="黑体" panose="02010609060101010101" charset="-122"/>
                <a:cs typeface="Roboto Light" panose="02000000000000000000" charset="0"/>
              </a:endParaRPr>
            </a:p>
          </p:txBody>
        </p:sp>
        <p:sp>
          <p:nvSpPr>
            <p:cNvPr id="21" name="文本框 20"/>
            <p:cNvSpPr txBox="1"/>
            <p:nvPr>
              <p:custDataLst>
                <p:tags r:id="rId10"/>
              </p:custDataLst>
            </p:nvPr>
          </p:nvSpPr>
          <p:spPr>
            <a:xfrm>
              <a:off x="8279905" y="5008376"/>
              <a:ext cx="841587" cy="975360"/>
            </a:xfrm>
            <a:prstGeom prst="rect">
              <a:avLst/>
            </a:prstGeom>
            <a:noFill/>
          </p:spPr>
          <p:txBody>
            <a:bodyPr vert="eaVert" wrap="none" rtlCol="0">
              <a:spAutoFit/>
            </a:bodyPr>
            <a:lstStyle/>
            <a:p>
              <a:pPr>
                <a:lnSpc>
                  <a:spcPct val="130000"/>
                </a:lnSpc>
              </a:pPr>
              <a:r>
                <a:rPr lang="zh-CN" altLang="en-US" sz="5400">
                  <a:solidFill>
                    <a:schemeClr val="bg1"/>
                  </a:solidFill>
                  <a:latin typeface="黑体" panose="02010609060101010101" charset="-122"/>
                  <a:ea typeface="黑体" panose="02010609060101010101" charset="-122"/>
                </a:rPr>
                <a:t>作品</a:t>
              </a:r>
              <a:endParaRPr lang="zh-CN" altLang="en-US" sz="5400">
                <a:solidFill>
                  <a:schemeClr val="bg1"/>
                </a:solidFill>
                <a:latin typeface="黑体" panose="02010609060101010101" charset="-122"/>
                <a:ea typeface="黑体" panose="02010609060101010101" charset="-122"/>
              </a:endParaRPr>
            </a:p>
          </p:txBody>
        </p:sp>
      </p:grpSp>
      <p:grpSp>
        <p:nvGrpSpPr>
          <p:cNvPr id="4" name="组合 3"/>
          <p:cNvGrpSpPr/>
          <p:nvPr>
            <p:custDataLst>
              <p:tags r:id="rId11"/>
            </p:custDataLst>
          </p:nvPr>
        </p:nvGrpSpPr>
        <p:grpSpPr>
          <a:xfrm>
            <a:off x="9752313" y="5611172"/>
            <a:ext cx="7578425" cy="2944184"/>
            <a:chOff x="2612831" y="4546600"/>
            <a:chExt cx="5052283" cy="1962789"/>
          </a:xfrm>
        </p:grpSpPr>
        <p:sp>
          <p:nvSpPr>
            <p:cNvPr id="5" name="矩形 4"/>
            <p:cNvSpPr/>
            <p:nvPr>
              <p:custDataLst>
                <p:tags r:id="rId12"/>
              </p:custDataLst>
            </p:nvPr>
          </p:nvSpPr>
          <p:spPr>
            <a:xfrm>
              <a:off x="2612831" y="4546600"/>
              <a:ext cx="5052283" cy="1962789"/>
            </a:xfrm>
            <a:prstGeom prst="rect">
              <a:avLst/>
            </a:prstGeom>
            <a:solidFill>
              <a:srgbClr val="3F7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黑体" panose="02010609060101010101" charset="-122"/>
                <a:ea typeface="黑体" panose="02010609060101010101" charset="-122"/>
              </a:endParaRPr>
            </a:p>
          </p:txBody>
        </p:sp>
        <p:sp>
          <p:nvSpPr>
            <p:cNvPr id="7" name="矩形 6"/>
            <p:cNvSpPr/>
            <p:nvPr>
              <p:custDataLst>
                <p:tags r:id="rId13"/>
              </p:custDataLst>
            </p:nvPr>
          </p:nvSpPr>
          <p:spPr>
            <a:xfrm>
              <a:off x="3391976" y="4669155"/>
              <a:ext cx="4272280" cy="1722967"/>
            </a:xfrm>
            <a:prstGeom prst="rect">
              <a:avLst/>
            </a:prstGeom>
          </p:spPr>
          <p:txBody>
            <a:bodyPr wrap="square">
              <a:spAutoFit/>
            </a:bodyPr>
            <a:lstStyle/>
            <a:p>
              <a:pPr>
                <a:lnSpc>
                  <a:spcPct val="150000"/>
                </a:lnSpc>
              </a:pPr>
              <a:r>
                <a:rPr lang="zh-CN" altLang="en-US" sz="3600" b="1">
                  <a:solidFill>
                    <a:srgbClr val="FFFFFF"/>
                  </a:solidFill>
                  <a:latin typeface="黑体" panose="02010609060101010101" charset="-122"/>
                  <a:ea typeface="黑体" panose="02010609060101010101" charset="-122"/>
                  <a:cs typeface="黑体" panose="02010609060101010101" charset="-122"/>
                </a:rPr>
                <a:t>父亲：班彪</a:t>
              </a:r>
              <a:r>
                <a:rPr lang="en-US" altLang="zh-CN" sz="3600" b="1">
                  <a:solidFill>
                    <a:srgbClr val="FFFFFF"/>
                  </a:solidFill>
                  <a:latin typeface="黑体" panose="02010609060101010101" charset="-122"/>
                  <a:ea typeface="黑体" panose="02010609060101010101" charset="-122"/>
                  <a:cs typeface="黑体" panose="02010609060101010101" charset="-122"/>
                </a:rPr>
                <a:t>(</a:t>
              </a:r>
              <a:r>
                <a:rPr lang="zh-CN" altLang="en-US" sz="3600" b="1">
                  <a:solidFill>
                    <a:srgbClr val="FFFFFF"/>
                  </a:solidFill>
                  <a:latin typeface="黑体" panose="02010609060101010101" charset="-122"/>
                  <a:ea typeface="黑体" panose="02010609060101010101" charset="-122"/>
                  <a:cs typeface="黑体" panose="02010609060101010101" charset="-122"/>
                </a:rPr>
                <a:t>史学家，文学家</a:t>
              </a:r>
              <a:r>
                <a:rPr lang="en-US" altLang="zh-CN" sz="3600" b="1">
                  <a:solidFill>
                    <a:srgbClr val="FFFFFF"/>
                  </a:solidFill>
                  <a:latin typeface="黑体" panose="02010609060101010101" charset="-122"/>
                  <a:ea typeface="黑体" panose="02010609060101010101" charset="-122"/>
                  <a:cs typeface="黑体" panose="02010609060101010101" charset="-122"/>
                </a:rPr>
                <a:t>)</a:t>
              </a:r>
              <a:endParaRPr lang="zh-CN" altLang="en-US" sz="3600" b="1">
                <a:solidFill>
                  <a:srgbClr val="FFFFFF"/>
                </a:solidFill>
                <a:latin typeface="黑体" panose="02010609060101010101" charset="-122"/>
                <a:ea typeface="黑体" panose="02010609060101010101" charset="-122"/>
                <a:cs typeface="黑体" panose="02010609060101010101" charset="-122"/>
              </a:endParaRPr>
            </a:p>
            <a:p>
              <a:pPr>
                <a:lnSpc>
                  <a:spcPct val="150000"/>
                </a:lnSpc>
              </a:pPr>
              <a:r>
                <a:rPr lang="zh-CN" altLang="en-US" sz="3600" b="1">
                  <a:solidFill>
                    <a:srgbClr val="FFFFFF"/>
                  </a:solidFill>
                  <a:latin typeface="黑体" panose="02010609060101010101" charset="-122"/>
                  <a:ea typeface="黑体" panose="02010609060101010101" charset="-122"/>
                  <a:cs typeface="黑体" panose="02010609060101010101" charset="-122"/>
                </a:rPr>
                <a:t>弟弟：班超</a:t>
              </a:r>
              <a:r>
                <a:rPr lang="en-US" altLang="zh-CN" sz="3600" b="1">
                  <a:solidFill>
                    <a:srgbClr val="FFFFFF"/>
                  </a:solidFill>
                  <a:latin typeface="黑体" panose="02010609060101010101" charset="-122"/>
                  <a:ea typeface="黑体" panose="02010609060101010101" charset="-122"/>
                  <a:cs typeface="黑体" panose="02010609060101010101" charset="-122"/>
                </a:rPr>
                <a:t>(</a:t>
              </a:r>
              <a:r>
                <a:rPr lang="zh-CN" altLang="en-US" sz="3600" b="1">
                  <a:solidFill>
                    <a:srgbClr val="FFFFFF"/>
                  </a:solidFill>
                  <a:latin typeface="黑体" panose="02010609060101010101" charset="-122"/>
                  <a:ea typeface="黑体" panose="02010609060101010101" charset="-122"/>
                  <a:cs typeface="黑体" panose="02010609060101010101" charset="-122"/>
                </a:rPr>
                <a:t>投笔从戎</a:t>
              </a:r>
              <a:r>
                <a:rPr lang="en-US" altLang="zh-CN" sz="3600" b="1">
                  <a:solidFill>
                    <a:srgbClr val="FFFFFF"/>
                  </a:solidFill>
                  <a:latin typeface="黑体" panose="02010609060101010101" charset="-122"/>
                  <a:ea typeface="黑体" panose="02010609060101010101" charset="-122"/>
                  <a:cs typeface="黑体" panose="02010609060101010101" charset="-122"/>
                </a:rPr>
                <a:t>)  </a:t>
              </a:r>
              <a:endParaRPr lang="en-US" altLang="zh-CN" sz="3600" b="1">
                <a:solidFill>
                  <a:srgbClr val="FFFFFF"/>
                </a:solidFill>
                <a:latin typeface="黑体" panose="02010609060101010101" charset="-122"/>
                <a:ea typeface="黑体" panose="02010609060101010101" charset="-122"/>
                <a:cs typeface="黑体" panose="02010609060101010101" charset="-122"/>
              </a:endParaRPr>
            </a:p>
            <a:p>
              <a:pPr>
                <a:lnSpc>
                  <a:spcPct val="150000"/>
                </a:lnSpc>
              </a:pPr>
              <a:r>
                <a:rPr lang="zh-CN" altLang="en-US" sz="3600" b="1">
                  <a:solidFill>
                    <a:srgbClr val="FFFFFF"/>
                  </a:solidFill>
                  <a:latin typeface="黑体" panose="02010609060101010101" charset="-122"/>
                  <a:ea typeface="黑体" panose="02010609060101010101" charset="-122"/>
                  <a:cs typeface="黑体" panose="02010609060101010101" charset="-122"/>
                </a:rPr>
                <a:t>妹妹：班昭</a:t>
              </a:r>
              <a:r>
                <a:rPr lang="en-US" altLang="zh-CN" sz="3600" b="1">
                  <a:solidFill>
                    <a:srgbClr val="FFFFFF"/>
                  </a:solidFill>
                  <a:latin typeface="黑体" panose="02010609060101010101" charset="-122"/>
                  <a:ea typeface="黑体" panose="02010609060101010101" charset="-122"/>
                  <a:cs typeface="黑体" panose="02010609060101010101" charset="-122"/>
                </a:rPr>
                <a:t>(</a:t>
              </a:r>
              <a:r>
                <a:rPr lang="zh-CN" altLang="en-US" sz="3600" b="1">
                  <a:solidFill>
                    <a:srgbClr val="FFFFFF"/>
                  </a:solidFill>
                  <a:latin typeface="黑体" panose="02010609060101010101" charset="-122"/>
                  <a:ea typeface="黑体" panose="02010609060101010101" charset="-122"/>
                  <a:cs typeface="黑体" panose="02010609060101010101" charset="-122"/>
                </a:rPr>
                <a:t>续写</a:t>
              </a:r>
              <a:r>
                <a:rPr lang="en-US" altLang="zh-CN" sz="3600" b="1">
                  <a:solidFill>
                    <a:srgbClr val="FFFFFF"/>
                  </a:solidFill>
                  <a:latin typeface="黑体" panose="02010609060101010101" charset="-122"/>
                  <a:ea typeface="黑体" panose="02010609060101010101" charset="-122"/>
                  <a:cs typeface="黑体" panose="02010609060101010101" charset="-122"/>
                </a:rPr>
                <a:t>《</a:t>
              </a:r>
              <a:r>
                <a:rPr lang="zh-CN" altLang="en-US" sz="3600" b="1">
                  <a:solidFill>
                    <a:srgbClr val="FFFFFF"/>
                  </a:solidFill>
                  <a:latin typeface="黑体" panose="02010609060101010101" charset="-122"/>
                  <a:ea typeface="黑体" panose="02010609060101010101" charset="-122"/>
                  <a:cs typeface="黑体" panose="02010609060101010101" charset="-122"/>
                </a:rPr>
                <a:t>汉书</a:t>
              </a:r>
              <a:r>
                <a:rPr lang="en-US" altLang="zh-CN" sz="3600" b="1">
                  <a:solidFill>
                    <a:srgbClr val="FFFFFF"/>
                  </a:solidFill>
                  <a:latin typeface="黑体" panose="02010609060101010101" charset="-122"/>
                  <a:ea typeface="黑体" panose="02010609060101010101" charset="-122"/>
                  <a:cs typeface="黑体" panose="02010609060101010101" charset="-122"/>
                </a:rPr>
                <a:t>》)</a:t>
              </a:r>
              <a:endParaRPr lang="zh-CN" altLang="en-US" sz="3600" b="1">
                <a:solidFill>
                  <a:srgbClr val="FFFFFF"/>
                </a:solidFill>
                <a:latin typeface="黑体" panose="02010609060101010101" charset="-122"/>
                <a:ea typeface="黑体" panose="02010609060101010101" charset="-122"/>
                <a:cs typeface="黑体" panose="02010609060101010101" charset="-122"/>
              </a:endParaRPr>
            </a:p>
          </p:txBody>
        </p:sp>
        <p:sp>
          <p:nvSpPr>
            <p:cNvPr id="8" name="文本框 7"/>
            <p:cNvSpPr txBox="1"/>
            <p:nvPr>
              <p:custDataLst>
                <p:tags r:id="rId14"/>
              </p:custDataLst>
            </p:nvPr>
          </p:nvSpPr>
          <p:spPr>
            <a:xfrm>
              <a:off x="2676356" y="5066832"/>
              <a:ext cx="841587" cy="975360"/>
            </a:xfrm>
            <a:prstGeom prst="rect">
              <a:avLst/>
            </a:prstGeom>
            <a:noFill/>
          </p:spPr>
          <p:txBody>
            <a:bodyPr vert="eaVert" wrap="none" rtlCol="0">
              <a:spAutoFit/>
            </a:bodyPr>
            <a:lstStyle/>
            <a:p>
              <a:pPr>
                <a:lnSpc>
                  <a:spcPct val="130000"/>
                </a:lnSpc>
              </a:pPr>
              <a:r>
                <a:rPr lang="zh-CN" altLang="en-US" sz="5400">
                  <a:solidFill>
                    <a:schemeClr val="bg1"/>
                  </a:solidFill>
                  <a:latin typeface="黑体" panose="02010609060101010101" charset="-122"/>
                  <a:ea typeface="黑体" panose="02010609060101010101" charset="-122"/>
                </a:rPr>
                <a:t>家庭</a:t>
              </a:r>
              <a:endParaRPr lang="zh-CN" altLang="en-US" sz="5400">
                <a:solidFill>
                  <a:schemeClr val="bg1"/>
                </a:solidFill>
                <a:latin typeface="黑体" panose="02010609060101010101" charset="-122"/>
                <a:ea typeface="黑体" panose="02010609060101010101"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41387"/>
            <a:ext cx="18288000" cy="10004226"/>
          </a:xfrm>
          <a:prstGeom prst="rect">
            <a:avLst/>
          </a:prstGeom>
          <a:solidFill>
            <a:schemeClr val="bg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zh-CN" altLang="en-US" sz="2700">
              <a:latin typeface="汉仪颜楷简" panose="00020600040101010101" charset="-122"/>
              <a:ea typeface="汉仪颜楷简" panose="00020600040101010101" charset="-122"/>
            </a:endParaRPr>
          </a:p>
        </p:txBody>
      </p:sp>
      <p:sp>
        <p:nvSpPr>
          <p:cNvPr id="12" name="TextBox 9"/>
          <p:cNvSpPr txBox="1"/>
          <p:nvPr>
            <p:custDataLst>
              <p:tags r:id="rId1"/>
            </p:custDataLst>
          </p:nvPr>
        </p:nvSpPr>
        <p:spPr>
          <a:xfrm>
            <a:off x="4386580" y="20955"/>
            <a:ext cx="10823575" cy="1110615"/>
          </a:xfrm>
          <a:custGeom>
            <a:avLst/>
            <a:gdLst/>
            <a:ahLst/>
            <a:cxnLst/>
            <a:rect l="l" t="t" r="r" b="b"/>
            <a:pathLst>
              <a:path w="3462623" h="346434">
                <a:moveTo>
                  <a:pt x="398840" y="234011"/>
                </a:moveTo>
                <a:lnTo>
                  <a:pt x="395316" y="244231"/>
                </a:lnTo>
                <a:lnTo>
                  <a:pt x="401660" y="244231"/>
                </a:lnTo>
                <a:cubicBezTo>
                  <a:pt x="404009" y="248225"/>
                  <a:pt x="406593" y="251749"/>
                  <a:pt x="409413" y="254804"/>
                </a:cubicBezTo>
                <a:cubicBezTo>
                  <a:pt x="413172" y="248225"/>
                  <a:pt x="416461" y="241294"/>
                  <a:pt x="419281" y="234011"/>
                </a:cubicBezTo>
                <a:close/>
                <a:moveTo>
                  <a:pt x="2779128" y="208636"/>
                </a:moveTo>
                <a:lnTo>
                  <a:pt x="2779128" y="286170"/>
                </a:lnTo>
                <a:lnTo>
                  <a:pt x="2795340" y="286170"/>
                </a:lnTo>
                <a:lnTo>
                  <a:pt x="2795340" y="208636"/>
                </a:lnTo>
                <a:close/>
                <a:moveTo>
                  <a:pt x="1243536" y="204407"/>
                </a:moveTo>
                <a:lnTo>
                  <a:pt x="1399308" y="204407"/>
                </a:lnTo>
                <a:lnTo>
                  <a:pt x="1399308" y="257271"/>
                </a:lnTo>
                <a:lnTo>
                  <a:pt x="1243536" y="257271"/>
                </a:lnTo>
                <a:close/>
                <a:moveTo>
                  <a:pt x="348444" y="202997"/>
                </a:moveTo>
                <a:cubicBezTo>
                  <a:pt x="348913" y="210046"/>
                  <a:pt x="349148" y="215332"/>
                  <a:pt x="349148" y="218856"/>
                </a:cubicBezTo>
                <a:cubicBezTo>
                  <a:pt x="349148" y="237182"/>
                  <a:pt x="347621" y="251749"/>
                  <a:pt x="344567" y="262557"/>
                </a:cubicBezTo>
                <a:cubicBezTo>
                  <a:pt x="353495" y="241177"/>
                  <a:pt x="360308" y="221323"/>
                  <a:pt x="365007" y="202997"/>
                </a:cubicBezTo>
                <a:close/>
                <a:moveTo>
                  <a:pt x="38414" y="151191"/>
                </a:moveTo>
                <a:lnTo>
                  <a:pt x="206168" y="151191"/>
                </a:lnTo>
                <a:cubicBezTo>
                  <a:pt x="206168" y="164583"/>
                  <a:pt x="203467" y="177270"/>
                  <a:pt x="198063" y="189253"/>
                </a:cubicBezTo>
                <a:cubicBezTo>
                  <a:pt x="192659" y="201235"/>
                  <a:pt x="185140" y="211690"/>
                  <a:pt x="175508" y="220619"/>
                </a:cubicBezTo>
                <a:lnTo>
                  <a:pt x="237534" y="220619"/>
                </a:lnTo>
                <a:lnTo>
                  <a:pt x="237534" y="268196"/>
                </a:lnTo>
                <a:lnTo>
                  <a:pt x="158591" y="268196"/>
                </a:lnTo>
                <a:lnTo>
                  <a:pt x="158591" y="296742"/>
                </a:lnTo>
                <a:cubicBezTo>
                  <a:pt x="158591" y="313659"/>
                  <a:pt x="153305" y="326052"/>
                  <a:pt x="142732" y="333923"/>
                </a:cubicBezTo>
                <a:cubicBezTo>
                  <a:pt x="132159" y="341794"/>
                  <a:pt x="114068" y="345729"/>
                  <a:pt x="88459" y="345729"/>
                </a:cubicBezTo>
                <a:lnTo>
                  <a:pt x="52511" y="345729"/>
                </a:lnTo>
                <a:lnTo>
                  <a:pt x="52511" y="291103"/>
                </a:lnTo>
                <a:lnTo>
                  <a:pt x="75419" y="291103"/>
                </a:lnTo>
                <a:cubicBezTo>
                  <a:pt x="83877" y="291103"/>
                  <a:pt x="89868" y="290164"/>
                  <a:pt x="93393" y="288284"/>
                </a:cubicBezTo>
                <a:cubicBezTo>
                  <a:pt x="96917" y="286404"/>
                  <a:pt x="98679" y="283585"/>
                  <a:pt x="98679" y="279826"/>
                </a:cubicBezTo>
                <a:lnTo>
                  <a:pt x="98679" y="268196"/>
                </a:lnTo>
                <a:lnTo>
                  <a:pt x="5286" y="268196"/>
                </a:lnTo>
                <a:lnTo>
                  <a:pt x="5286" y="220619"/>
                </a:lnTo>
                <a:lnTo>
                  <a:pt x="98679" y="220619"/>
                </a:lnTo>
                <a:lnTo>
                  <a:pt x="98679" y="211103"/>
                </a:lnTo>
                <a:lnTo>
                  <a:pt x="103613" y="211103"/>
                </a:lnTo>
                <a:cubicBezTo>
                  <a:pt x="113951" y="211103"/>
                  <a:pt x="123114" y="207461"/>
                  <a:pt x="131102" y="200178"/>
                </a:cubicBezTo>
                <a:lnTo>
                  <a:pt x="38414" y="200178"/>
                </a:lnTo>
                <a:close/>
                <a:moveTo>
                  <a:pt x="2530068" y="145552"/>
                </a:moveTo>
                <a:lnTo>
                  <a:pt x="2530068" y="242116"/>
                </a:lnTo>
                <a:cubicBezTo>
                  <a:pt x="2533123" y="240472"/>
                  <a:pt x="2535355" y="237829"/>
                  <a:pt x="2536764" y="234187"/>
                </a:cubicBezTo>
                <a:cubicBezTo>
                  <a:pt x="2538174" y="230545"/>
                  <a:pt x="2538879" y="225435"/>
                  <a:pt x="2538879" y="218856"/>
                </a:cubicBezTo>
                <a:cubicBezTo>
                  <a:pt x="2538879" y="194422"/>
                  <a:pt x="2535942" y="169987"/>
                  <a:pt x="2530068" y="145552"/>
                </a:cubicBezTo>
                <a:close/>
                <a:moveTo>
                  <a:pt x="1044169" y="145552"/>
                </a:moveTo>
                <a:lnTo>
                  <a:pt x="1044169" y="242116"/>
                </a:lnTo>
                <a:cubicBezTo>
                  <a:pt x="1047223" y="240472"/>
                  <a:pt x="1049455" y="237829"/>
                  <a:pt x="1050864" y="234187"/>
                </a:cubicBezTo>
                <a:cubicBezTo>
                  <a:pt x="1052274" y="230545"/>
                  <a:pt x="1052979" y="225435"/>
                  <a:pt x="1052979" y="218856"/>
                </a:cubicBezTo>
                <a:cubicBezTo>
                  <a:pt x="1052979" y="194422"/>
                  <a:pt x="1050042" y="169987"/>
                  <a:pt x="1044169" y="145552"/>
                </a:cubicBezTo>
                <a:close/>
                <a:moveTo>
                  <a:pt x="2841860" y="132512"/>
                </a:moveTo>
                <a:lnTo>
                  <a:pt x="2885208" y="132512"/>
                </a:lnTo>
                <a:cubicBezTo>
                  <a:pt x="2893666" y="183966"/>
                  <a:pt x="2900362" y="228372"/>
                  <a:pt x="2905296" y="265729"/>
                </a:cubicBezTo>
                <a:lnTo>
                  <a:pt x="2861243" y="265729"/>
                </a:lnTo>
                <a:cubicBezTo>
                  <a:pt x="2856074" y="224143"/>
                  <a:pt x="2849613" y="179737"/>
                  <a:pt x="2841860" y="132512"/>
                </a:cubicBezTo>
                <a:close/>
                <a:moveTo>
                  <a:pt x="1906591" y="123702"/>
                </a:moveTo>
                <a:lnTo>
                  <a:pt x="1906591" y="138503"/>
                </a:lnTo>
                <a:lnTo>
                  <a:pt x="1920687" y="138503"/>
                </a:lnTo>
                <a:lnTo>
                  <a:pt x="1920687" y="123702"/>
                </a:lnTo>
                <a:close/>
                <a:moveTo>
                  <a:pt x="1764211" y="109957"/>
                </a:moveTo>
                <a:lnTo>
                  <a:pt x="1812846" y="109957"/>
                </a:lnTo>
                <a:cubicBezTo>
                  <a:pt x="1810731" y="135332"/>
                  <a:pt x="1806150" y="159179"/>
                  <a:pt x="1799101" y="181499"/>
                </a:cubicBezTo>
                <a:lnTo>
                  <a:pt x="1806854" y="181499"/>
                </a:lnTo>
                <a:lnTo>
                  <a:pt x="1806854" y="346082"/>
                </a:lnTo>
                <a:lnTo>
                  <a:pt x="1758219" y="346082"/>
                </a:lnTo>
                <a:lnTo>
                  <a:pt x="1758219" y="213570"/>
                </a:lnTo>
                <a:lnTo>
                  <a:pt x="1735312" y="213570"/>
                </a:lnTo>
                <a:cubicBezTo>
                  <a:pt x="1742595" y="199238"/>
                  <a:pt x="1748880" y="183144"/>
                  <a:pt x="1754167" y="165288"/>
                </a:cubicBezTo>
                <a:cubicBezTo>
                  <a:pt x="1759453" y="147432"/>
                  <a:pt x="1762801" y="128988"/>
                  <a:pt x="1764211" y="109957"/>
                </a:cubicBezTo>
                <a:close/>
                <a:moveTo>
                  <a:pt x="2779128" y="74715"/>
                </a:moveTo>
                <a:lnTo>
                  <a:pt x="2779128" y="155772"/>
                </a:lnTo>
                <a:lnTo>
                  <a:pt x="2795340" y="155772"/>
                </a:lnTo>
                <a:lnTo>
                  <a:pt x="2795340" y="74715"/>
                </a:lnTo>
                <a:close/>
                <a:moveTo>
                  <a:pt x="2400833" y="72952"/>
                </a:moveTo>
                <a:cubicBezTo>
                  <a:pt x="2400363" y="124641"/>
                  <a:pt x="2399130" y="167813"/>
                  <a:pt x="2397133" y="202469"/>
                </a:cubicBezTo>
                <a:cubicBezTo>
                  <a:pt x="2395136" y="237124"/>
                  <a:pt x="2391905" y="266904"/>
                  <a:pt x="2387441" y="291808"/>
                </a:cubicBezTo>
                <a:cubicBezTo>
                  <a:pt x="2396134" y="291808"/>
                  <a:pt x="2402125" y="290810"/>
                  <a:pt x="2405415" y="288813"/>
                </a:cubicBezTo>
                <a:cubicBezTo>
                  <a:pt x="2408704" y="286816"/>
                  <a:pt x="2410349" y="283233"/>
                  <a:pt x="2410349" y="278064"/>
                </a:cubicBezTo>
                <a:lnTo>
                  <a:pt x="2411053" y="72952"/>
                </a:lnTo>
                <a:close/>
                <a:moveTo>
                  <a:pt x="914934" y="72952"/>
                </a:moveTo>
                <a:cubicBezTo>
                  <a:pt x="914463" y="124641"/>
                  <a:pt x="913230" y="167813"/>
                  <a:pt x="911233" y="202469"/>
                </a:cubicBezTo>
                <a:cubicBezTo>
                  <a:pt x="909236" y="237124"/>
                  <a:pt x="906005" y="266904"/>
                  <a:pt x="901541" y="291808"/>
                </a:cubicBezTo>
                <a:cubicBezTo>
                  <a:pt x="910235" y="291808"/>
                  <a:pt x="916225" y="290810"/>
                  <a:pt x="919515" y="288813"/>
                </a:cubicBezTo>
                <a:cubicBezTo>
                  <a:pt x="922804" y="286816"/>
                  <a:pt x="924449" y="283233"/>
                  <a:pt x="924449" y="278064"/>
                </a:cubicBezTo>
                <a:lnTo>
                  <a:pt x="925153" y="72952"/>
                </a:lnTo>
                <a:close/>
                <a:moveTo>
                  <a:pt x="1906591" y="67314"/>
                </a:moveTo>
                <a:lnTo>
                  <a:pt x="1906591" y="82115"/>
                </a:lnTo>
                <a:lnTo>
                  <a:pt x="1920687" y="82115"/>
                </a:lnTo>
                <a:lnTo>
                  <a:pt x="1920687" y="67314"/>
                </a:lnTo>
                <a:close/>
                <a:moveTo>
                  <a:pt x="2630510" y="64494"/>
                </a:moveTo>
                <a:lnTo>
                  <a:pt x="2627690" y="73657"/>
                </a:lnTo>
                <a:lnTo>
                  <a:pt x="2641435" y="73657"/>
                </a:lnTo>
                <a:cubicBezTo>
                  <a:pt x="2643314" y="77651"/>
                  <a:pt x="2646838" y="83173"/>
                  <a:pt x="2652007" y="90221"/>
                </a:cubicBezTo>
                <a:cubicBezTo>
                  <a:pt x="2657412" y="82938"/>
                  <a:pt x="2661993" y="74362"/>
                  <a:pt x="2665752" y="64494"/>
                </a:cubicBezTo>
                <a:close/>
                <a:moveTo>
                  <a:pt x="1144610" y="64494"/>
                </a:moveTo>
                <a:lnTo>
                  <a:pt x="1141790" y="73657"/>
                </a:lnTo>
                <a:lnTo>
                  <a:pt x="1155535" y="73657"/>
                </a:lnTo>
                <a:cubicBezTo>
                  <a:pt x="1157414" y="77651"/>
                  <a:pt x="1160938" y="83173"/>
                  <a:pt x="1166107" y="90221"/>
                </a:cubicBezTo>
                <a:cubicBezTo>
                  <a:pt x="1171512" y="82938"/>
                  <a:pt x="1176093" y="74362"/>
                  <a:pt x="1179852" y="64494"/>
                </a:cubicBezTo>
                <a:close/>
                <a:moveTo>
                  <a:pt x="2530068" y="55331"/>
                </a:moveTo>
                <a:lnTo>
                  <a:pt x="2530068" y="127578"/>
                </a:lnTo>
                <a:lnTo>
                  <a:pt x="2541346" y="55331"/>
                </a:lnTo>
                <a:close/>
                <a:moveTo>
                  <a:pt x="1044169" y="55331"/>
                </a:moveTo>
                <a:lnTo>
                  <a:pt x="1044169" y="127578"/>
                </a:lnTo>
                <a:lnTo>
                  <a:pt x="1055446" y="55331"/>
                </a:lnTo>
                <a:close/>
                <a:moveTo>
                  <a:pt x="302628" y="55331"/>
                </a:moveTo>
                <a:lnTo>
                  <a:pt x="302628" y="241412"/>
                </a:lnTo>
                <a:cubicBezTo>
                  <a:pt x="306857" y="238122"/>
                  <a:pt x="308972" y="230604"/>
                  <a:pt x="308972" y="218856"/>
                </a:cubicBezTo>
                <a:lnTo>
                  <a:pt x="308972" y="200178"/>
                </a:lnTo>
                <a:cubicBezTo>
                  <a:pt x="308972" y="175038"/>
                  <a:pt x="307092" y="154598"/>
                  <a:pt x="303333" y="138856"/>
                </a:cubicBezTo>
                <a:lnTo>
                  <a:pt x="313201" y="55331"/>
                </a:lnTo>
                <a:close/>
                <a:moveTo>
                  <a:pt x="1497882" y="7754"/>
                </a:moveTo>
                <a:lnTo>
                  <a:pt x="1716738" y="7754"/>
                </a:lnTo>
                <a:lnTo>
                  <a:pt x="1716738" y="162116"/>
                </a:lnTo>
                <a:cubicBezTo>
                  <a:pt x="1716738" y="178093"/>
                  <a:pt x="1714448" y="190604"/>
                  <a:pt x="1709866" y="199649"/>
                </a:cubicBezTo>
                <a:cubicBezTo>
                  <a:pt x="1705284" y="208695"/>
                  <a:pt x="1697649" y="215215"/>
                  <a:pt x="1686959" y="219209"/>
                </a:cubicBezTo>
                <a:cubicBezTo>
                  <a:pt x="1676268" y="223203"/>
                  <a:pt x="1661525" y="225200"/>
                  <a:pt x="1642729" y="225200"/>
                </a:cubicBezTo>
                <a:lnTo>
                  <a:pt x="1628280" y="225200"/>
                </a:lnTo>
                <a:lnTo>
                  <a:pt x="1628280" y="167050"/>
                </a:lnTo>
                <a:lnTo>
                  <a:pt x="1639205" y="167050"/>
                </a:lnTo>
                <a:cubicBezTo>
                  <a:pt x="1645783" y="167050"/>
                  <a:pt x="1650365" y="166051"/>
                  <a:pt x="1652950" y="164054"/>
                </a:cubicBezTo>
                <a:cubicBezTo>
                  <a:pt x="1655534" y="162057"/>
                  <a:pt x="1656826" y="158357"/>
                  <a:pt x="1656826" y="152953"/>
                </a:cubicBezTo>
                <a:lnTo>
                  <a:pt x="1656826" y="60618"/>
                </a:lnTo>
                <a:lnTo>
                  <a:pt x="1613125" y="60618"/>
                </a:lnTo>
                <a:lnTo>
                  <a:pt x="1613125" y="279826"/>
                </a:lnTo>
                <a:lnTo>
                  <a:pt x="1723787" y="279826"/>
                </a:lnTo>
                <a:lnTo>
                  <a:pt x="1723787" y="332690"/>
                </a:lnTo>
                <a:lnTo>
                  <a:pt x="1491186" y="332690"/>
                </a:lnTo>
                <a:lnTo>
                  <a:pt x="1491186" y="279826"/>
                </a:lnTo>
                <a:lnTo>
                  <a:pt x="1553213" y="279826"/>
                </a:lnTo>
                <a:lnTo>
                  <a:pt x="1553213" y="60618"/>
                </a:lnTo>
                <a:lnTo>
                  <a:pt x="1497882" y="60618"/>
                </a:lnTo>
                <a:close/>
                <a:moveTo>
                  <a:pt x="1275607" y="4582"/>
                </a:moveTo>
                <a:lnTo>
                  <a:pt x="1335520" y="4582"/>
                </a:lnTo>
                <a:lnTo>
                  <a:pt x="1333757" y="34538"/>
                </a:lnTo>
                <a:lnTo>
                  <a:pt x="1477899" y="34538"/>
                </a:lnTo>
                <a:lnTo>
                  <a:pt x="1477899" y="87402"/>
                </a:lnTo>
                <a:lnTo>
                  <a:pt x="1330585" y="87402"/>
                </a:lnTo>
                <a:lnTo>
                  <a:pt x="1328118" y="126873"/>
                </a:lnTo>
                <a:lnTo>
                  <a:pt x="1468736" y="126873"/>
                </a:lnTo>
                <a:lnTo>
                  <a:pt x="1468736" y="271368"/>
                </a:lnTo>
                <a:cubicBezTo>
                  <a:pt x="1468736" y="290399"/>
                  <a:pt x="1466504" y="305259"/>
                  <a:pt x="1462040" y="315949"/>
                </a:cubicBezTo>
                <a:cubicBezTo>
                  <a:pt x="1457576" y="326640"/>
                  <a:pt x="1450175" y="334334"/>
                  <a:pt x="1439837" y="339033"/>
                </a:cubicBezTo>
                <a:cubicBezTo>
                  <a:pt x="1429499" y="343732"/>
                  <a:pt x="1415167" y="346082"/>
                  <a:pt x="1396841" y="346082"/>
                </a:cubicBezTo>
                <a:lnTo>
                  <a:pt x="1311202" y="346082"/>
                </a:lnTo>
                <a:lnTo>
                  <a:pt x="1311202" y="287932"/>
                </a:lnTo>
                <a:lnTo>
                  <a:pt x="1387326" y="287932"/>
                </a:lnTo>
                <a:cubicBezTo>
                  <a:pt x="1395549" y="287932"/>
                  <a:pt x="1401188" y="286228"/>
                  <a:pt x="1404242" y="282822"/>
                </a:cubicBezTo>
                <a:cubicBezTo>
                  <a:pt x="1407297" y="279415"/>
                  <a:pt x="1408824" y="273130"/>
                  <a:pt x="1408824" y="263967"/>
                </a:cubicBezTo>
                <a:lnTo>
                  <a:pt x="1408824" y="179737"/>
                </a:lnTo>
                <a:lnTo>
                  <a:pt x="1265034" y="179737"/>
                </a:lnTo>
                <a:close/>
                <a:moveTo>
                  <a:pt x="2600906" y="4230"/>
                </a:moveTo>
                <a:lnTo>
                  <a:pt x="2641787" y="4230"/>
                </a:lnTo>
                <a:cubicBezTo>
                  <a:pt x="2641552" y="7754"/>
                  <a:pt x="2640965" y="13040"/>
                  <a:pt x="2640025" y="20089"/>
                </a:cubicBezTo>
                <a:lnTo>
                  <a:pt x="2709453" y="20089"/>
                </a:lnTo>
                <a:cubicBezTo>
                  <a:pt x="2709453" y="38885"/>
                  <a:pt x="2707279" y="56565"/>
                  <a:pt x="2702933" y="73129"/>
                </a:cubicBezTo>
                <a:cubicBezTo>
                  <a:pt x="2698586" y="89693"/>
                  <a:pt x="2692419" y="104553"/>
                  <a:pt x="2684430" y="117710"/>
                </a:cubicBezTo>
                <a:cubicBezTo>
                  <a:pt x="2695238" y="124054"/>
                  <a:pt x="2705459" y="127226"/>
                  <a:pt x="2715092" y="127226"/>
                </a:cubicBezTo>
                <a:lnTo>
                  <a:pt x="2715092" y="176565"/>
                </a:lnTo>
                <a:cubicBezTo>
                  <a:pt x="2704519" y="176565"/>
                  <a:pt x="2693770" y="174627"/>
                  <a:pt x="2682844" y="170750"/>
                </a:cubicBezTo>
                <a:cubicBezTo>
                  <a:pt x="2671919" y="166874"/>
                  <a:pt x="2661523" y="161294"/>
                  <a:pt x="2651655" y="154010"/>
                </a:cubicBezTo>
                <a:cubicBezTo>
                  <a:pt x="2644607" y="158944"/>
                  <a:pt x="2637206" y="163173"/>
                  <a:pt x="2629452" y="166697"/>
                </a:cubicBezTo>
                <a:lnTo>
                  <a:pt x="2672448" y="166697"/>
                </a:lnTo>
                <a:lnTo>
                  <a:pt x="2672448" y="180090"/>
                </a:lnTo>
                <a:lnTo>
                  <a:pt x="2711215" y="180090"/>
                </a:lnTo>
                <a:lnTo>
                  <a:pt x="2711215" y="229429"/>
                </a:lnTo>
                <a:lnTo>
                  <a:pt x="2672448" y="229429"/>
                </a:lnTo>
                <a:lnTo>
                  <a:pt x="2672448" y="255509"/>
                </a:lnTo>
                <a:lnTo>
                  <a:pt x="2714739" y="255509"/>
                </a:lnTo>
                <a:lnTo>
                  <a:pt x="2714739" y="306610"/>
                </a:lnTo>
                <a:lnTo>
                  <a:pt x="2672448" y="306610"/>
                </a:lnTo>
                <a:lnTo>
                  <a:pt x="2672448" y="346082"/>
                </a:lnTo>
                <a:lnTo>
                  <a:pt x="2629100" y="346082"/>
                </a:lnTo>
                <a:lnTo>
                  <a:pt x="2629100" y="306610"/>
                </a:lnTo>
                <a:lnTo>
                  <a:pt x="2569540" y="306610"/>
                </a:lnTo>
                <a:lnTo>
                  <a:pt x="2584342" y="237887"/>
                </a:lnTo>
                <a:lnTo>
                  <a:pt x="2618527" y="237887"/>
                </a:lnTo>
                <a:lnTo>
                  <a:pt x="2614650" y="255509"/>
                </a:lnTo>
                <a:lnTo>
                  <a:pt x="2629100" y="255509"/>
                </a:lnTo>
                <a:lnTo>
                  <a:pt x="2629100" y="229429"/>
                </a:lnTo>
                <a:lnTo>
                  <a:pt x="2584695" y="229429"/>
                </a:lnTo>
                <a:lnTo>
                  <a:pt x="2584695" y="180090"/>
                </a:lnTo>
                <a:lnTo>
                  <a:pt x="2629100" y="180090"/>
                </a:lnTo>
                <a:lnTo>
                  <a:pt x="2629100" y="166697"/>
                </a:lnTo>
                <a:cubicBezTo>
                  <a:pt x="2614063" y="173276"/>
                  <a:pt x="2598086" y="176565"/>
                  <a:pt x="2581170" y="176565"/>
                </a:cubicBezTo>
                <a:lnTo>
                  <a:pt x="2581170" y="127226"/>
                </a:lnTo>
                <a:cubicBezTo>
                  <a:pt x="2594327" y="127226"/>
                  <a:pt x="2606544" y="124524"/>
                  <a:pt x="2617822" y="119120"/>
                </a:cubicBezTo>
                <a:cubicBezTo>
                  <a:pt x="2616177" y="117006"/>
                  <a:pt x="2613946" y="113599"/>
                  <a:pt x="2611126" y="108900"/>
                </a:cubicBezTo>
                <a:lnTo>
                  <a:pt x="2572359" y="108900"/>
                </a:lnTo>
                <a:cubicBezTo>
                  <a:pt x="2579408" y="92923"/>
                  <a:pt x="2585517" y="75831"/>
                  <a:pt x="2590685" y="57622"/>
                </a:cubicBezTo>
                <a:cubicBezTo>
                  <a:pt x="2595854" y="39413"/>
                  <a:pt x="2599261" y="21616"/>
                  <a:pt x="2600906" y="4230"/>
                </a:cubicBezTo>
                <a:close/>
                <a:moveTo>
                  <a:pt x="2488835" y="4230"/>
                </a:moveTo>
                <a:lnTo>
                  <a:pt x="2587866" y="4230"/>
                </a:lnTo>
                <a:lnTo>
                  <a:pt x="2566721" y="132865"/>
                </a:lnTo>
                <a:cubicBezTo>
                  <a:pt x="2570949" y="149781"/>
                  <a:pt x="2574239" y="165112"/>
                  <a:pt x="2576589" y="178856"/>
                </a:cubicBezTo>
                <a:cubicBezTo>
                  <a:pt x="2578938" y="192601"/>
                  <a:pt x="2580113" y="205934"/>
                  <a:pt x="2580113" y="218856"/>
                </a:cubicBezTo>
                <a:cubicBezTo>
                  <a:pt x="2580113" y="236713"/>
                  <a:pt x="2578527" y="250927"/>
                  <a:pt x="2575355" y="261500"/>
                </a:cubicBezTo>
                <a:cubicBezTo>
                  <a:pt x="2572183" y="272073"/>
                  <a:pt x="2567014" y="280002"/>
                  <a:pt x="2559848" y="285288"/>
                </a:cubicBezTo>
                <a:cubicBezTo>
                  <a:pt x="2552683" y="290575"/>
                  <a:pt x="2542756" y="293805"/>
                  <a:pt x="2530068" y="294980"/>
                </a:cubicBezTo>
                <a:lnTo>
                  <a:pt x="2530068" y="346082"/>
                </a:lnTo>
                <a:lnTo>
                  <a:pt x="2488835" y="346082"/>
                </a:lnTo>
                <a:close/>
                <a:moveTo>
                  <a:pt x="1115006" y="4230"/>
                </a:moveTo>
                <a:lnTo>
                  <a:pt x="1155888" y="4230"/>
                </a:lnTo>
                <a:cubicBezTo>
                  <a:pt x="1155652" y="7754"/>
                  <a:pt x="1155065" y="13040"/>
                  <a:pt x="1154125" y="20089"/>
                </a:cubicBezTo>
                <a:lnTo>
                  <a:pt x="1223553" y="20089"/>
                </a:lnTo>
                <a:cubicBezTo>
                  <a:pt x="1223553" y="38885"/>
                  <a:pt x="1221379" y="56565"/>
                  <a:pt x="1217033" y="73129"/>
                </a:cubicBezTo>
                <a:cubicBezTo>
                  <a:pt x="1212686" y="89693"/>
                  <a:pt x="1206519" y="104553"/>
                  <a:pt x="1198531" y="117710"/>
                </a:cubicBezTo>
                <a:cubicBezTo>
                  <a:pt x="1209338" y="124054"/>
                  <a:pt x="1219559" y="127226"/>
                  <a:pt x="1229192" y="127226"/>
                </a:cubicBezTo>
                <a:lnTo>
                  <a:pt x="1229192" y="176565"/>
                </a:lnTo>
                <a:cubicBezTo>
                  <a:pt x="1218619" y="176565"/>
                  <a:pt x="1207870" y="174627"/>
                  <a:pt x="1196945" y="170750"/>
                </a:cubicBezTo>
                <a:cubicBezTo>
                  <a:pt x="1186019" y="166874"/>
                  <a:pt x="1175623" y="161294"/>
                  <a:pt x="1165755" y="154010"/>
                </a:cubicBezTo>
                <a:cubicBezTo>
                  <a:pt x="1158707" y="158944"/>
                  <a:pt x="1151306" y="163173"/>
                  <a:pt x="1143552" y="166697"/>
                </a:cubicBezTo>
                <a:lnTo>
                  <a:pt x="1186548" y="166697"/>
                </a:lnTo>
                <a:lnTo>
                  <a:pt x="1186548" y="180090"/>
                </a:lnTo>
                <a:lnTo>
                  <a:pt x="1225315" y="180090"/>
                </a:lnTo>
                <a:lnTo>
                  <a:pt x="1225315" y="229429"/>
                </a:lnTo>
                <a:lnTo>
                  <a:pt x="1186548" y="229429"/>
                </a:lnTo>
                <a:lnTo>
                  <a:pt x="1186548" y="255509"/>
                </a:lnTo>
                <a:lnTo>
                  <a:pt x="1228839" y="255509"/>
                </a:lnTo>
                <a:lnTo>
                  <a:pt x="1228839" y="306610"/>
                </a:lnTo>
                <a:lnTo>
                  <a:pt x="1186548" y="306610"/>
                </a:lnTo>
                <a:lnTo>
                  <a:pt x="1186548" y="346082"/>
                </a:lnTo>
                <a:lnTo>
                  <a:pt x="1143200" y="346082"/>
                </a:lnTo>
                <a:lnTo>
                  <a:pt x="1143200" y="306610"/>
                </a:lnTo>
                <a:lnTo>
                  <a:pt x="1083640" y="306610"/>
                </a:lnTo>
                <a:lnTo>
                  <a:pt x="1098442" y="237887"/>
                </a:lnTo>
                <a:lnTo>
                  <a:pt x="1132627" y="237887"/>
                </a:lnTo>
                <a:lnTo>
                  <a:pt x="1128750" y="255509"/>
                </a:lnTo>
                <a:lnTo>
                  <a:pt x="1143200" y="255509"/>
                </a:lnTo>
                <a:lnTo>
                  <a:pt x="1143200" y="229429"/>
                </a:lnTo>
                <a:lnTo>
                  <a:pt x="1098795" y="229429"/>
                </a:lnTo>
                <a:lnTo>
                  <a:pt x="1098795" y="180090"/>
                </a:lnTo>
                <a:lnTo>
                  <a:pt x="1143200" y="180090"/>
                </a:lnTo>
                <a:lnTo>
                  <a:pt x="1143200" y="166697"/>
                </a:lnTo>
                <a:cubicBezTo>
                  <a:pt x="1128163" y="173276"/>
                  <a:pt x="1112187" y="176565"/>
                  <a:pt x="1095270" y="176565"/>
                </a:cubicBezTo>
                <a:lnTo>
                  <a:pt x="1095270" y="127226"/>
                </a:lnTo>
                <a:cubicBezTo>
                  <a:pt x="1108427" y="127226"/>
                  <a:pt x="1120645" y="124524"/>
                  <a:pt x="1131922" y="119120"/>
                </a:cubicBezTo>
                <a:cubicBezTo>
                  <a:pt x="1130277" y="117006"/>
                  <a:pt x="1128046" y="113599"/>
                  <a:pt x="1125226" y="108900"/>
                </a:cubicBezTo>
                <a:lnTo>
                  <a:pt x="1086460" y="108900"/>
                </a:lnTo>
                <a:cubicBezTo>
                  <a:pt x="1093508" y="92923"/>
                  <a:pt x="1099617" y="75831"/>
                  <a:pt x="1104785" y="57622"/>
                </a:cubicBezTo>
                <a:cubicBezTo>
                  <a:pt x="1109954" y="39413"/>
                  <a:pt x="1113361" y="21616"/>
                  <a:pt x="1115006" y="4230"/>
                </a:cubicBezTo>
                <a:close/>
                <a:moveTo>
                  <a:pt x="1002935" y="4230"/>
                </a:moveTo>
                <a:lnTo>
                  <a:pt x="1101966" y="4230"/>
                </a:lnTo>
                <a:lnTo>
                  <a:pt x="1080821" y="132865"/>
                </a:lnTo>
                <a:cubicBezTo>
                  <a:pt x="1085050" y="149781"/>
                  <a:pt x="1088339" y="165112"/>
                  <a:pt x="1090689" y="178856"/>
                </a:cubicBezTo>
                <a:cubicBezTo>
                  <a:pt x="1093038" y="192601"/>
                  <a:pt x="1094213" y="205934"/>
                  <a:pt x="1094213" y="218856"/>
                </a:cubicBezTo>
                <a:cubicBezTo>
                  <a:pt x="1094213" y="236713"/>
                  <a:pt x="1092627" y="250927"/>
                  <a:pt x="1089455" y="261500"/>
                </a:cubicBezTo>
                <a:cubicBezTo>
                  <a:pt x="1086283" y="272073"/>
                  <a:pt x="1081114" y="280002"/>
                  <a:pt x="1073948" y="285288"/>
                </a:cubicBezTo>
                <a:cubicBezTo>
                  <a:pt x="1066783" y="290575"/>
                  <a:pt x="1056856" y="293805"/>
                  <a:pt x="1044169" y="294980"/>
                </a:cubicBezTo>
                <a:lnTo>
                  <a:pt x="1044169" y="346082"/>
                </a:lnTo>
                <a:lnTo>
                  <a:pt x="1002935" y="346082"/>
                </a:lnTo>
                <a:close/>
                <a:moveTo>
                  <a:pt x="259985" y="4230"/>
                </a:moveTo>
                <a:lnTo>
                  <a:pt x="356902" y="4230"/>
                </a:lnTo>
                <a:lnTo>
                  <a:pt x="337166" y="132865"/>
                </a:lnTo>
                <a:cubicBezTo>
                  <a:pt x="342335" y="156125"/>
                  <a:pt x="345742" y="175038"/>
                  <a:pt x="347386" y="189605"/>
                </a:cubicBezTo>
                <a:cubicBezTo>
                  <a:pt x="352085" y="177388"/>
                  <a:pt x="355845" y="163996"/>
                  <a:pt x="358664" y="149429"/>
                </a:cubicBezTo>
                <a:lnTo>
                  <a:pt x="403069" y="149429"/>
                </a:lnTo>
                <a:cubicBezTo>
                  <a:pt x="401425" y="155772"/>
                  <a:pt x="398840" y="164583"/>
                  <a:pt x="395316" y="175861"/>
                </a:cubicBezTo>
                <a:lnTo>
                  <a:pt x="412937" y="175861"/>
                </a:lnTo>
                <a:lnTo>
                  <a:pt x="410823" y="189605"/>
                </a:lnTo>
                <a:lnTo>
                  <a:pt x="441484" y="189605"/>
                </a:lnTo>
                <a:cubicBezTo>
                  <a:pt x="436080" y="174098"/>
                  <a:pt x="431968" y="160706"/>
                  <a:pt x="429149" y="149429"/>
                </a:cubicBezTo>
                <a:lnTo>
                  <a:pt x="473202" y="149429"/>
                </a:lnTo>
                <a:cubicBezTo>
                  <a:pt x="475317" y="159766"/>
                  <a:pt x="477607" y="168812"/>
                  <a:pt x="480074" y="176565"/>
                </a:cubicBezTo>
                <a:cubicBezTo>
                  <a:pt x="482541" y="184319"/>
                  <a:pt x="485654" y="193129"/>
                  <a:pt x="489413" y="202997"/>
                </a:cubicBezTo>
                <a:lnTo>
                  <a:pt x="469325" y="202997"/>
                </a:lnTo>
                <a:cubicBezTo>
                  <a:pt x="466741" y="234011"/>
                  <a:pt x="458635" y="260795"/>
                  <a:pt x="445008" y="283350"/>
                </a:cubicBezTo>
                <a:cubicBezTo>
                  <a:pt x="460749" y="291573"/>
                  <a:pt x="475551" y="295685"/>
                  <a:pt x="489413" y="295685"/>
                </a:cubicBezTo>
                <a:lnTo>
                  <a:pt x="489413" y="343967"/>
                </a:lnTo>
                <a:cubicBezTo>
                  <a:pt x="477431" y="343967"/>
                  <a:pt x="465037" y="341735"/>
                  <a:pt x="452233" y="337271"/>
                </a:cubicBezTo>
                <a:cubicBezTo>
                  <a:pt x="439428" y="332807"/>
                  <a:pt x="427152" y="326229"/>
                  <a:pt x="415404" y="317535"/>
                </a:cubicBezTo>
                <a:cubicBezTo>
                  <a:pt x="404596" y="326229"/>
                  <a:pt x="393084" y="332807"/>
                  <a:pt x="380867" y="337271"/>
                </a:cubicBezTo>
                <a:cubicBezTo>
                  <a:pt x="368649" y="341735"/>
                  <a:pt x="356197" y="343967"/>
                  <a:pt x="343510" y="343967"/>
                </a:cubicBezTo>
                <a:lnTo>
                  <a:pt x="343510" y="295685"/>
                </a:lnTo>
                <a:cubicBezTo>
                  <a:pt x="357137" y="295685"/>
                  <a:pt x="369824" y="291808"/>
                  <a:pt x="381571" y="284055"/>
                </a:cubicBezTo>
                <a:lnTo>
                  <a:pt x="377695" y="279121"/>
                </a:lnTo>
                <a:lnTo>
                  <a:pt x="337166" y="279121"/>
                </a:lnTo>
                <a:lnTo>
                  <a:pt x="338576" y="275597"/>
                </a:lnTo>
                <a:cubicBezTo>
                  <a:pt x="335051" y="281471"/>
                  <a:pt x="330352" y="285993"/>
                  <a:pt x="324478" y="289165"/>
                </a:cubicBezTo>
                <a:cubicBezTo>
                  <a:pt x="318605" y="292337"/>
                  <a:pt x="311321" y="294393"/>
                  <a:pt x="302628" y="295333"/>
                </a:cubicBezTo>
                <a:lnTo>
                  <a:pt x="302628" y="346082"/>
                </a:lnTo>
                <a:lnTo>
                  <a:pt x="259985" y="346082"/>
                </a:lnTo>
                <a:close/>
                <a:moveTo>
                  <a:pt x="91630" y="1410"/>
                </a:moveTo>
                <a:lnTo>
                  <a:pt x="151543" y="1410"/>
                </a:lnTo>
                <a:lnTo>
                  <a:pt x="151543" y="14802"/>
                </a:lnTo>
                <a:lnTo>
                  <a:pt x="237887" y="14802"/>
                </a:lnTo>
                <a:lnTo>
                  <a:pt x="237887" y="64142"/>
                </a:lnTo>
                <a:lnTo>
                  <a:pt x="151543" y="64142"/>
                </a:lnTo>
                <a:lnTo>
                  <a:pt x="151543" y="74010"/>
                </a:lnTo>
                <a:lnTo>
                  <a:pt x="200530" y="74010"/>
                </a:lnTo>
                <a:cubicBezTo>
                  <a:pt x="204759" y="85992"/>
                  <a:pt x="209928" y="97152"/>
                  <a:pt x="216036" y="107490"/>
                </a:cubicBezTo>
                <a:cubicBezTo>
                  <a:pt x="222145" y="117828"/>
                  <a:pt x="230016" y="129693"/>
                  <a:pt x="239649" y="143085"/>
                </a:cubicBezTo>
                <a:lnTo>
                  <a:pt x="178327" y="143085"/>
                </a:lnTo>
                <a:cubicBezTo>
                  <a:pt x="166814" y="124759"/>
                  <a:pt x="157886" y="107490"/>
                  <a:pt x="151543" y="91279"/>
                </a:cubicBezTo>
                <a:lnTo>
                  <a:pt x="151543" y="145552"/>
                </a:lnTo>
                <a:lnTo>
                  <a:pt x="91630" y="145552"/>
                </a:lnTo>
                <a:lnTo>
                  <a:pt x="91630" y="84935"/>
                </a:lnTo>
                <a:cubicBezTo>
                  <a:pt x="85522" y="105141"/>
                  <a:pt x="75419" y="124524"/>
                  <a:pt x="61322" y="143085"/>
                </a:cubicBezTo>
                <a:lnTo>
                  <a:pt x="0" y="143085"/>
                </a:lnTo>
                <a:cubicBezTo>
                  <a:pt x="20440" y="119355"/>
                  <a:pt x="33480" y="96330"/>
                  <a:pt x="39119" y="74010"/>
                </a:cubicBezTo>
                <a:lnTo>
                  <a:pt x="91630" y="74010"/>
                </a:lnTo>
                <a:lnTo>
                  <a:pt x="91630" y="64142"/>
                </a:lnTo>
                <a:lnTo>
                  <a:pt x="5639" y="64142"/>
                </a:lnTo>
                <a:lnTo>
                  <a:pt x="5639" y="14802"/>
                </a:lnTo>
                <a:lnTo>
                  <a:pt x="91630" y="14802"/>
                </a:lnTo>
                <a:close/>
                <a:moveTo>
                  <a:pt x="2984135" y="1058"/>
                </a:moveTo>
                <a:lnTo>
                  <a:pt x="3040523" y="1058"/>
                </a:lnTo>
                <a:lnTo>
                  <a:pt x="3040523" y="105728"/>
                </a:lnTo>
                <a:lnTo>
                  <a:pt x="3080699" y="105728"/>
                </a:lnTo>
                <a:lnTo>
                  <a:pt x="3080699" y="158592"/>
                </a:lnTo>
                <a:lnTo>
                  <a:pt x="3040523" y="158592"/>
                </a:lnTo>
                <a:lnTo>
                  <a:pt x="3040523" y="268901"/>
                </a:lnTo>
                <a:cubicBezTo>
                  <a:pt x="3059084" y="261852"/>
                  <a:pt x="3074003" y="254804"/>
                  <a:pt x="3085281" y="247755"/>
                </a:cubicBezTo>
                <a:lnTo>
                  <a:pt x="3085281" y="304143"/>
                </a:lnTo>
                <a:cubicBezTo>
                  <a:pt x="3071889" y="312132"/>
                  <a:pt x="3055325" y="320002"/>
                  <a:pt x="3035589" y="327756"/>
                </a:cubicBezTo>
                <a:cubicBezTo>
                  <a:pt x="3015853" y="335509"/>
                  <a:pt x="2998702" y="340560"/>
                  <a:pt x="2984135" y="342910"/>
                </a:cubicBezTo>
                <a:close/>
                <a:moveTo>
                  <a:pt x="3362182" y="705"/>
                </a:moveTo>
                <a:lnTo>
                  <a:pt x="3411521" y="705"/>
                </a:lnTo>
                <a:lnTo>
                  <a:pt x="3414341" y="22203"/>
                </a:lnTo>
                <a:lnTo>
                  <a:pt x="3457689" y="22203"/>
                </a:lnTo>
                <a:lnTo>
                  <a:pt x="3457689" y="75067"/>
                </a:lnTo>
                <a:lnTo>
                  <a:pt x="3326587" y="75067"/>
                </a:lnTo>
                <a:lnTo>
                  <a:pt x="3326587" y="22203"/>
                </a:lnTo>
                <a:lnTo>
                  <a:pt x="3365354" y="22203"/>
                </a:lnTo>
                <a:cubicBezTo>
                  <a:pt x="3364649" y="14920"/>
                  <a:pt x="3363592" y="7754"/>
                  <a:pt x="3362182" y="705"/>
                </a:cubicBezTo>
                <a:close/>
                <a:moveTo>
                  <a:pt x="3238481" y="705"/>
                </a:moveTo>
                <a:lnTo>
                  <a:pt x="3283591" y="705"/>
                </a:lnTo>
                <a:lnTo>
                  <a:pt x="3280772" y="33481"/>
                </a:lnTo>
                <a:lnTo>
                  <a:pt x="3322005" y="33481"/>
                </a:lnTo>
                <a:lnTo>
                  <a:pt x="3322005" y="84582"/>
                </a:lnTo>
                <a:lnTo>
                  <a:pt x="3276542" y="84582"/>
                </a:lnTo>
                <a:lnTo>
                  <a:pt x="3270551" y="154715"/>
                </a:lnTo>
                <a:lnTo>
                  <a:pt x="3277952" y="154715"/>
                </a:lnTo>
                <a:lnTo>
                  <a:pt x="3277952" y="103261"/>
                </a:lnTo>
                <a:lnTo>
                  <a:pt x="3303679" y="103261"/>
                </a:lnTo>
                <a:lnTo>
                  <a:pt x="3303679" y="154715"/>
                </a:lnTo>
                <a:lnTo>
                  <a:pt x="3323063" y="154715"/>
                </a:lnTo>
                <a:lnTo>
                  <a:pt x="3323063" y="161059"/>
                </a:lnTo>
                <a:cubicBezTo>
                  <a:pt x="3331991" y="139913"/>
                  <a:pt x="3337630" y="114774"/>
                  <a:pt x="3339979" y="85640"/>
                </a:cubicBezTo>
                <a:lnTo>
                  <a:pt x="3386147" y="85640"/>
                </a:lnTo>
                <a:cubicBezTo>
                  <a:pt x="3383797" y="114304"/>
                  <a:pt x="3378511" y="139208"/>
                  <a:pt x="3370288" y="160354"/>
                </a:cubicBezTo>
                <a:lnTo>
                  <a:pt x="3380860" y="160354"/>
                </a:lnTo>
                <a:cubicBezTo>
                  <a:pt x="3380860" y="167637"/>
                  <a:pt x="3381741" y="176037"/>
                  <a:pt x="3383503" y="185552"/>
                </a:cubicBezTo>
                <a:cubicBezTo>
                  <a:pt x="3385265" y="195068"/>
                  <a:pt x="3387791" y="204642"/>
                  <a:pt x="3391081" y="214275"/>
                </a:cubicBezTo>
                <a:cubicBezTo>
                  <a:pt x="3394605" y="204407"/>
                  <a:pt x="3397307" y="194715"/>
                  <a:pt x="3399187" y="185200"/>
                </a:cubicBezTo>
                <a:cubicBezTo>
                  <a:pt x="3401066" y="175684"/>
                  <a:pt x="3402006" y="167402"/>
                  <a:pt x="3402006" y="160354"/>
                </a:cubicBezTo>
                <a:lnTo>
                  <a:pt x="3411169" y="160354"/>
                </a:lnTo>
                <a:cubicBezTo>
                  <a:pt x="3406470" y="143202"/>
                  <a:pt x="3400714" y="118298"/>
                  <a:pt x="3393900" y="85640"/>
                </a:cubicBezTo>
                <a:lnTo>
                  <a:pt x="3440068" y="85640"/>
                </a:lnTo>
                <a:cubicBezTo>
                  <a:pt x="3446412" y="117358"/>
                  <a:pt x="3453930" y="147901"/>
                  <a:pt x="3462623" y="177270"/>
                </a:cubicBezTo>
                <a:lnTo>
                  <a:pt x="3445002" y="177270"/>
                </a:lnTo>
                <a:cubicBezTo>
                  <a:pt x="3443592" y="191132"/>
                  <a:pt x="3440538" y="205875"/>
                  <a:pt x="3435839" y="221500"/>
                </a:cubicBezTo>
                <a:cubicBezTo>
                  <a:pt x="3431140" y="237124"/>
                  <a:pt x="3425266" y="252102"/>
                  <a:pt x="3418217" y="266434"/>
                </a:cubicBezTo>
                <a:cubicBezTo>
                  <a:pt x="3430904" y="281001"/>
                  <a:pt x="3444415" y="288284"/>
                  <a:pt x="3458746" y="288284"/>
                </a:cubicBezTo>
                <a:lnTo>
                  <a:pt x="3458746" y="346082"/>
                </a:lnTo>
                <a:cubicBezTo>
                  <a:pt x="3434312" y="346082"/>
                  <a:pt x="3411639" y="333864"/>
                  <a:pt x="3390728" y="309430"/>
                </a:cubicBezTo>
                <a:cubicBezTo>
                  <a:pt x="3381095" y="320942"/>
                  <a:pt x="3370699" y="329929"/>
                  <a:pt x="3359539" y="336390"/>
                </a:cubicBezTo>
                <a:cubicBezTo>
                  <a:pt x="3348379" y="342851"/>
                  <a:pt x="3336807" y="346082"/>
                  <a:pt x="3324825" y="346082"/>
                </a:cubicBezTo>
                <a:lnTo>
                  <a:pt x="3324825" y="288284"/>
                </a:lnTo>
                <a:cubicBezTo>
                  <a:pt x="3338217" y="288284"/>
                  <a:pt x="3351139" y="280883"/>
                  <a:pt x="3363592" y="266081"/>
                </a:cubicBezTo>
                <a:cubicBezTo>
                  <a:pt x="3356308" y="251045"/>
                  <a:pt x="3350493" y="235420"/>
                  <a:pt x="3346146" y="219209"/>
                </a:cubicBezTo>
                <a:cubicBezTo>
                  <a:pt x="3341800" y="202997"/>
                  <a:pt x="3339040" y="187725"/>
                  <a:pt x="3337864" y="173394"/>
                </a:cubicBezTo>
                <a:lnTo>
                  <a:pt x="3323063" y="173394"/>
                </a:lnTo>
                <a:lnTo>
                  <a:pt x="3323063" y="207579"/>
                </a:lnTo>
                <a:lnTo>
                  <a:pt x="3303679" y="207579"/>
                </a:lnTo>
                <a:lnTo>
                  <a:pt x="3303679" y="226962"/>
                </a:lnTo>
                <a:cubicBezTo>
                  <a:pt x="3311433" y="224613"/>
                  <a:pt x="3317894" y="222381"/>
                  <a:pt x="3323063" y="220266"/>
                </a:cubicBezTo>
                <a:lnTo>
                  <a:pt x="3323063" y="274892"/>
                </a:lnTo>
                <a:cubicBezTo>
                  <a:pt x="3317894" y="277006"/>
                  <a:pt x="3311433" y="279239"/>
                  <a:pt x="3303679" y="281588"/>
                </a:cubicBezTo>
                <a:lnTo>
                  <a:pt x="3303679" y="346082"/>
                </a:lnTo>
                <a:lnTo>
                  <a:pt x="3252225" y="346082"/>
                </a:lnTo>
                <a:lnTo>
                  <a:pt x="3252225" y="294628"/>
                </a:lnTo>
                <a:cubicBezTo>
                  <a:pt x="3240478" y="296507"/>
                  <a:pt x="3230140" y="297800"/>
                  <a:pt x="3221212" y="298504"/>
                </a:cubicBezTo>
                <a:lnTo>
                  <a:pt x="3221212" y="242116"/>
                </a:lnTo>
                <a:cubicBezTo>
                  <a:pt x="3227555" y="241647"/>
                  <a:pt x="3237894" y="240472"/>
                  <a:pt x="3252225" y="238592"/>
                </a:cubicBezTo>
                <a:lnTo>
                  <a:pt x="3252225" y="207579"/>
                </a:lnTo>
                <a:lnTo>
                  <a:pt x="3220859" y="207579"/>
                </a:lnTo>
                <a:lnTo>
                  <a:pt x="3231432" y="84582"/>
                </a:lnTo>
                <a:lnTo>
                  <a:pt x="3221212" y="84582"/>
                </a:lnTo>
                <a:lnTo>
                  <a:pt x="3221212" y="33481"/>
                </a:lnTo>
                <a:lnTo>
                  <a:pt x="3235661" y="33481"/>
                </a:lnTo>
                <a:close/>
                <a:moveTo>
                  <a:pt x="3092682" y="705"/>
                </a:moveTo>
                <a:lnTo>
                  <a:pt x="3149070" y="705"/>
                </a:lnTo>
                <a:lnTo>
                  <a:pt x="3149070" y="107138"/>
                </a:lnTo>
                <a:cubicBezTo>
                  <a:pt x="3169980" y="100089"/>
                  <a:pt x="3190185" y="90104"/>
                  <a:pt x="3209687" y="77182"/>
                </a:cubicBezTo>
                <a:lnTo>
                  <a:pt x="3209687" y="137094"/>
                </a:lnTo>
                <a:cubicBezTo>
                  <a:pt x="3190186" y="149076"/>
                  <a:pt x="3169980" y="158357"/>
                  <a:pt x="3149070" y="164935"/>
                </a:cubicBezTo>
                <a:lnTo>
                  <a:pt x="3149070" y="249517"/>
                </a:lnTo>
                <a:cubicBezTo>
                  <a:pt x="3149070" y="260795"/>
                  <a:pt x="3150362" y="268842"/>
                  <a:pt x="3152946" y="273658"/>
                </a:cubicBezTo>
                <a:cubicBezTo>
                  <a:pt x="3155531" y="278475"/>
                  <a:pt x="3160112" y="280883"/>
                  <a:pt x="3166691" y="280883"/>
                </a:cubicBezTo>
                <a:lnTo>
                  <a:pt x="3209687" y="280883"/>
                </a:lnTo>
                <a:lnTo>
                  <a:pt x="3209687" y="339033"/>
                </a:lnTo>
                <a:lnTo>
                  <a:pt x="3154356" y="339033"/>
                </a:lnTo>
                <a:cubicBezTo>
                  <a:pt x="3138849" y="339033"/>
                  <a:pt x="3126632" y="336508"/>
                  <a:pt x="3117704" y="331456"/>
                </a:cubicBezTo>
                <a:cubicBezTo>
                  <a:pt x="3108776" y="326405"/>
                  <a:pt x="3102373" y="318064"/>
                  <a:pt x="3098497" y="306434"/>
                </a:cubicBezTo>
                <a:cubicBezTo>
                  <a:pt x="3094620" y="294804"/>
                  <a:pt x="3092682" y="278769"/>
                  <a:pt x="3092682" y="258328"/>
                </a:cubicBezTo>
                <a:close/>
                <a:moveTo>
                  <a:pt x="2352551" y="705"/>
                </a:moveTo>
                <a:lnTo>
                  <a:pt x="2401186" y="705"/>
                </a:lnTo>
                <a:lnTo>
                  <a:pt x="2401186" y="21851"/>
                </a:lnTo>
                <a:lnTo>
                  <a:pt x="2463212" y="21851"/>
                </a:lnTo>
                <a:lnTo>
                  <a:pt x="2463212" y="278064"/>
                </a:lnTo>
                <a:cubicBezTo>
                  <a:pt x="2463212" y="295215"/>
                  <a:pt x="2460804" y="308666"/>
                  <a:pt x="2455988" y="318416"/>
                </a:cubicBezTo>
                <a:cubicBezTo>
                  <a:pt x="2451171" y="328167"/>
                  <a:pt x="2443300" y="335157"/>
                  <a:pt x="2432375" y="339386"/>
                </a:cubicBezTo>
                <a:cubicBezTo>
                  <a:pt x="2421450" y="343615"/>
                  <a:pt x="2406355" y="345729"/>
                  <a:pt x="2387089" y="345729"/>
                </a:cubicBezTo>
                <a:lnTo>
                  <a:pt x="2387089" y="293570"/>
                </a:lnTo>
                <a:cubicBezTo>
                  <a:pt x="2383564" y="313541"/>
                  <a:pt x="2379218" y="331045"/>
                  <a:pt x="2374049" y="346082"/>
                </a:cubicBezTo>
                <a:lnTo>
                  <a:pt x="2323652" y="346082"/>
                </a:lnTo>
                <a:cubicBezTo>
                  <a:pt x="2326236" y="339503"/>
                  <a:pt x="2328351" y="332455"/>
                  <a:pt x="2329996" y="324936"/>
                </a:cubicBezTo>
                <a:cubicBezTo>
                  <a:pt x="2316369" y="324231"/>
                  <a:pt x="2303916" y="316948"/>
                  <a:pt x="2292639" y="303086"/>
                </a:cubicBezTo>
                <a:cubicBezTo>
                  <a:pt x="2276662" y="327051"/>
                  <a:pt x="2258453" y="339033"/>
                  <a:pt x="2238013" y="339033"/>
                </a:cubicBezTo>
                <a:lnTo>
                  <a:pt x="2238013" y="284055"/>
                </a:lnTo>
                <a:cubicBezTo>
                  <a:pt x="2249525" y="284055"/>
                  <a:pt x="2259746" y="276067"/>
                  <a:pt x="2268674" y="260090"/>
                </a:cubicBezTo>
                <a:cubicBezTo>
                  <a:pt x="2260215" y="238710"/>
                  <a:pt x="2253226" y="212571"/>
                  <a:pt x="2247705" y="181676"/>
                </a:cubicBezTo>
                <a:cubicBezTo>
                  <a:pt x="2242183" y="150780"/>
                  <a:pt x="2238483" y="116301"/>
                  <a:pt x="2236603" y="78239"/>
                </a:cubicBezTo>
                <a:lnTo>
                  <a:pt x="2283476" y="78239"/>
                </a:lnTo>
                <a:lnTo>
                  <a:pt x="2283476" y="85992"/>
                </a:lnTo>
                <a:cubicBezTo>
                  <a:pt x="2283945" y="111602"/>
                  <a:pt x="2284533" y="132277"/>
                  <a:pt x="2285238" y="148019"/>
                </a:cubicBezTo>
                <a:cubicBezTo>
                  <a:pt x="2285943" y="163761"/>
                  <a:pt x="2287235" y="178328"/>
                  <a:pt x="2289114" y="191720"/>
                </a:cubicBezTo>
                <a:cubicBezTo>
                  <a:pt x="2291229" y="175978"/>
                  <a:pt x="2292639" y="158004"/>
                  <a:pt x="2293344" y="137799"/>
                </a:cubicBezTo>
                <a:cubicBezTo>
                  <a:pt x="2294048" y="117593"/>
                  <a:pt x="2294519" y="91866"/>
                  <a:pt x="2294753" y="60618"/>
                </a:cubicBezTo>
                <a:lnTo>
                  <a:pt x="2238013" y="60618"/>
                </a:lnTo>
                <a:lnTo>
                  <a:pt x="2238013" y="11278"/>
                </a:lnTo>
                <a:lnTo>
                  <a:pt x="2345503" y="11278"/>
                </a:lnTo>
                <a:cubicBezTo>
                  <a:pt x="2345503" y="63672"/>
                  <a:pt x="2342742" y="111014"/>
                  <a:pt x="2337221" y="153305"/>
                </a:cubicBezTo>
                <a:cubicBezTo>
                  <a:pt x="2331700" y="195596"/>
                  <a:pt x="2323770" y="231074"/>
                  <a:pt x="2313432" y="259738"/>
                </a:cubicBezTo>
                <a:cubicBezTo>
                  <a:pt x="2318836" y="266551"/>
                  <a:pt x="2324945" y="269958"/>
                  <a:pt x="2331758" y="269958"/>
                </a:cubicBezTo>
                <a:lnTo>
                  <a:pt x="2331758" y="318593"/>
                </a:lnTo>
                <a:cubicBezTo>
                  <a:pt x="2338336" y="291573"/>
                  <a:pt x="2343212" y="258739"/>
                  <a:pt x="2346383" y="220090"/>
                </a:cubicBezTo>
                <a:cubicBezTo>
                  <a:pt x="2349555" y="181441"/>
                  <a:pt x="2351494" y="132395"/>
                  <a:pt x="2352199" y="72952"/>
                </a:cubicBezTo>
                <a:lnTo>
                  <a:pt x="2347617" y="72952"/>
                </a:lnTo>
                <a:lnTo>
                  <a:pt x="2347617" y="21851"/>
                </a:lnTo>
                <a:lnTo>
                  <a:pt x="2352551" y="21851"/>
                </a:lnTo>
                <a:close/>
                <a:moveTo>
                  <a:pt x="2072830" y="705"/>
                </a:moveTo>
                <a:lnTo>
                  <a:pt x="2132742" y="705"/>
                </a:lnTo>
                <a:lnTo>
                  <a:pt x="2132742" y="51102"/>
                </a:lnTo>
                <a:lnTo>
                  <a:pt x="2211334" y="51102"/>
                </a:lnTo>
                <a:lnTo>
                  <a:pt x="2211334" y="103966"/>
                </a:lnTo>
                <a:lnTo>
                  <a:pt x="2132742" y="103966"/>
                </a:lnTo>
                <a:lnTo>
                  <a:pt x="2132742" y="144142"/>
                </a:lnTo>
                <a:lnTo>
                  <a:pt x="2219087" y="144142"/>
                </a:lnTo>
                <a:lnTo>
                  <a:pt x="2219087" y="197006"/>
                </a:lnTo>
                <a:lnTo>
                  <a:pt x="2119350" y="197006"/>
                </a:lnTo>
                <a:cubicBezTo>
                  <a:pt x="2110657" y="227080"/>
                  <a:pt x="2097735" y="254451"/>
                  <a:pt x="2080584" y="279121"/>
                </a:cubicBezTo>
                <a:cubicBezTo>
                  <a:pt x="2095856" y="277946"/>
                  <a:pt x="2118528" y="275714"/>
                  <a:pt x="2148602" y="272425"/>
                </a:cubicBezTo>
                <a:cubicBezTo>
                  <a:pt x="2143903" y="250105"/>
                  <a:pt x="2139321" y="230016"/>
                  <a:pt x="2134857" y="212160"/>
                </a:cubicBezTo>
                <a:lnTo>
                  <a:pt x="2193712" y="212160"/>
                </a:lnTo>
                <a:cubicBezTo>
                  <a:pt x="2206165" y="261030"/>
                  <a:pt x="2214975" y="303438"/>
                  <a:pt x="2220144" y="339386"/>
                </a:cubicBezTo>
                <a:lnTo>
                  <a:pt x="2160232" y="339386"/>
                </a:lnTo>
                <a:lnTo>
                  <a:pt x="2158117" y="324231"/>
                </a:lnTo>
                <a:cubicBezTo>
                  <a:pt x="2097265" y="332455"/>
                  <a:pt x="2040055" y="337389"/>
                  <a:pt x="1986486" y="339033"/>
                </a:cubicBezTo>
                <a:lnTo>
                  <a:pt x="1986486" y="284407"/>
                </a:lnTo>
                <a:cubicBezTo>
                  <a:pt x="1995884" y="283938"/>
                  <a:pt x="2003050" y="283703"/>
                  <a:pt x="2007984" y="283703"/>
                </a:cubicBezTo>
                <a:cubicBezTo>
                  <a:pt x="2019027" y="270310"/>
                  <a:pt x="2028836" y="256155"/>
                  <a:pt x="2037412" y="241235"/>
                </a:cubicBezTo>
                <a:cubicBezTo>
                  <a:pt x="2045987" y="226316"/>
                  <a:pt x="2052860" y="211573"/>
                  <a:pt x="2058028" y="197006"/>
                </a:cubicBezTo>
                <a:lnTo>
                  <a:pt x="1986486" y="197006"/>
                </a:lnTo>
                <a:lnTo>
                  <a:pt x="1986486" y="144142"/>
                </a:lnTo>
                <a:lnTo>
                  <a:pt x="2072830" y="144142"/>
                </a:lnTo>
                <a:lnTo>
                  <a:pt x="2072830" y="103966"/>
                </a:lnTo>
                <a:lnTo>
                  <a:pt x="1994240" y="103966"/>
                </a:lnTo>
                <a:lnTo>
                  <a:pt x="1994240" y="51102"/>
                </a:lnTo>
                <a:lnTo>
                  <a:pt x="2072830" y="51102"/>
                </a:lnTo>
                <a:close/>
                <a:moveTo>
                  <a:pt x="1853375" y="705"/>
                </a:moveTo>
                <a:lnTo>
                  <a:pt x="1906591" y="705"/>
                </a:lnTo>
                <a:lnTo>
                  <a:pt x="1906591" y="21851"/>
                </a:lnTo>
                <a:lnTo>
                  <a:pt x="1959102" y="21851"/>
                </a:lnTo>
                <a:lnTo>
                  <a:pt x="1959102" y="78591"/>
                </a:lnTo>
                <a:lnTo>
                  <a:pt x="1971437" y="78591"/>
                </a:lnTo>
                <a:lnTo>
                  <a:pt x="1971437" y="127226"/>
                </a:lnTo>
                <a:lnTo>
                  <a:pt x="1959102" y="127226"/>
                </a:lnTo>
                <a:lnTo>
                  <a:pt x="1959102" y="184319"/>
                </a:lnTo>
                <a:lnTo>
                  <a:pt x="1906591" y="184319"/>
                </a:lnTo>
                <a:lnTo>
                  <a:pt x="1906591" y="196301"/>
                </a:lnTo>
                <a:lnTo>
                  <a:pt x="1964741" y="196301"/>
                </a:lnTo>
                <a:lnTo>
                  <a:pt x="1964741" y="241764"/>
                </a:lnTo>
                <a:lnTo>
                  <a:pt x="1906591" y="241764"/>
                </a:lnTo>
                <a:lnTo>
                  <a:pt x="1906591" y="253746"/>
                </a:lnTo>
                <a:lnTo>
                  <a:pt x="1971437" y="253746"/>
                </a:lnTo>
                <a:lnTo>
                  <a:pt x="1971437" y="303791"/>
                </a:lnTo>
                <a:lnTo>
                  <a:pt x="1906591" y="303791"/>
                </a:lnTo>
                <a:lnTo>
                  <a:pt x="1906591" y="346434"/>
                </a:lnTo>
                <a:lnTo>
                  <a:pt x="1853375" y="346434"/>
                </a:lnTo>
                <a:lnTo>
                  <a:pt x="1853375" y="303791"/>
                </a:lnTo>
                <a:lnTo>
                  <a:pt x="1813550" y="303791"/>
                </a:lnTo>
                <a:lnTo>
                  <a:pt x="1813550" y="253746"/>
                </a:lnTo>
                <a:lnTo>
                  <a:pt x="1853375" y="253746"/>
                </a:lnTo>
                <a:lnTo>
                  <a:pt x="1853375" y="241764"/>
                </a:lnTo>
                <a:lnTo>
                  <a:pt x="1820599" y="241764"/>
                </a:lnTo>
                <a:lnTo>
                  <a:pt x="1820599" y="196301"/>
                </a:lnTo>
                <a:lnTo>
                  <a:pt x="1853375" y="196301"/>
                </a:lnTo>
                <a:lnTo>
                  <a:pt x="1853375" y="184319"/>
                </a:lnTo>
                <a:lnTo>
                  <a:pt x="1824476" y="184319"/>
                </a:lnTo>
                <a:lnTo>
                  <a:pt x="1824476" y="138503"/>
                </a:lnTo>
                <a:lnTo>
                  <a:pt x="1853375" y="138503"/>
                </a:lnTo>
                <a:lnTo>
                  <a:pt x="1853375" y="123702"/>
                </a:lnTo>
                <a:lnTo>
                  <a:pt x="1813550" y="123702"/>
                </a:lnTo>
                <a:lnTo>
                  <a:pt x="1813550" y="82115"/>
                </a:lnTo>
                <a:lnTo>
                  <a:pt x="1853375" y="82115"/>
                </a:lnTo>
                <a:lnTo>
                  <a:pt x="1853375" y="67314"/>
                </a:lnTo>
                <a:lnTo>
                  <a:pt x="1824476" y="67314"/>
                </a:lnTo>
                <a:lnTo>
                  <a:pt x="1824476" y="21851"/>
                </a:lnTo>
                <a:lnTo>
                  <a:pt x="1853375" y="21851"/>
                </a:lnTo>
                <a:close/>
                <a:moveTo>
                  <a:pt x="1764211" y="705"/>
                </a:moveTo>
                <a:lnTo>
                  <a:pt x="1812846" y="705"/>
                </a:lnTo>
                <a:cubicBezTo>
                  <a:pt x="1811201" y="21851"/>
                  <a:pt x="1808088" y="41528"/>
                  <a:pt x="1803506" y="59736"/>
                </a:cubicBezTo>
                <a:cubicBezTo>
                  <a:pt x="1798925" y="77945"/>
                  <a:pt x="1793110" y="93980"/>
                  <a:pt x="1786061" y="107842"/>
                </a:cubicBezTo>
                <a:lnTo>
                  <a:pt x="1735312" y="107842"/>
                </a:lnTo>
                <a:cubicBezTo>
                  <a:pt x="1742831" y="93276"/>
                  <a:pt x="1749174" y="76947"/>
                  <a:pt x="1754343" y="58855"/>
                </a:cubicBezTo>
                <a:cubicBezTo>
                  <a:pt x="1759512" y="40764"/>
                  <a:pt x="1762801" y="21381"/>
                  <a:pt x="1764211" y="705"/>
                </a:cubicBezTo>
                <a:close/>
                <a:moveTo>
                  <a:pt x="866651" y="705"/>
                </a:moveTo>
                <a:lnTo>
                  <a:pt x="915286" y="705"/>
                </a:lnTo>
                <a:lnTo>
                  <a:pt x="915286" y="21851"/>
                </a:lnTo>
                <a:lnTo>
                  <a:pt x="977312" y="21851"/>
                </a:lnTo>
                <a:lnTo>
                  <a:pt x="977312" y="278064"/>
                </a:lnTo>
                <a:cubicBezTo>
                  <a:pt x="977312" y="295215"/>
                  <a:pt x="974904" y="308666"/>
                  <a:pt x="970088" y="318416"/>
                </a:cubicBezTo>
                <a:cubicBezTo>
                  <a:pt x="965271" y="328167"/>
                  <a:pt x="957401" y="335157"/>
                  <a:pt x="946475" y="339386"/>
                </a:cubicBezTo>
                <a:cubicBezTo>
                  <a:pt x="935550" y="343615"/>
                  <a:pt x="920455" y="345729"/>
                  <a:pt x="901189" y="345729"/>
                </a:cubicBezTo>
                <a:lnTo>
                  <a:pt x="901189" y="293570"/>
                </a:lnTo>
                <a:cubicBezTo>
                  <a:pt x="897664" y="313541"/>
                  <a:pt x="893318" y="331045"/>
                  <a:pt x="888149" y="346082"/>
                </a:cubicBezTo>
                <a:lnTo>
                  <a:pt x="837752" y="346082"/>
                </a:lnTo>
                <a:cubicBezTo>
                  <a:pt x="840336" y="339503"/>
                  <a:pt x="842451" y="332455"/>
                  <a:pt x="844096" y="324936"/>
                </a:cubicBezTo>
                <a:cubicBezTo>
                  <a:pt x="830468" y="324231"/>
                  <a:pt x="818016" y="316948"/>
                  <a:pt x="806739" y="303086"/>
                </a:cubicBezTo>
                <a:cubicBezTo>
                  <a:pt x="790762" y="327051"/>
                  <a:pt x="772553" y="339033"/>
                  <a:pt x="752113" y="339033"/>
                </a:cubicBezTo>
                <a:lnTo>
                  <a:pt x="752113" y="284055"/>
                </a:lnTo>
                <a:cubicBezTo>
                  <a:pt x="763625" y="284055"/>
                  <a:pt x="773846" y="276067"/>
                  <a:pt x="782774" y="260090"/>
                </a:cubicBezTo>
                <a:cubicBezTo>
                  <a:pt x="774316" y="238710"/>
                  <a:pt x="767326" y="212571"/>
                  <a:pt x="761805" y="181676"/>
                </a:cubicBezTo>
                <a:cubicBezTo>
                  <a:pt x="756283" y="150780"/>
                  <a:pt x="752583" y="116301"/>
                  <a:pt x="750703" y="78239"/>
                </a:cubicBezTo>
                <a:lnTo>
                  <a:pt x="797576" y="78239"/>
                </a:lnTo>
                <a:lnTo>
                  <a:pt x="797576" y="85992"/>
                </a:lnTo>
                <a:cubicBezTo>
                  <a:pt x="798045" y="111602"/>
                  <a:pt x="798633" y="132277"/>
                  <a:pt x="799338" y="148019"/>
                </a:cubicBezTo>
                <a:cubicBezTo>
                  <a:pt x="800043" y="163761"/>
                  <a:pt x="801335" y="178328"/>
                  <a:pt x="803215" y="191720"/>
                </a:cubicBezTo>
                <a:cubicBezTo>
                  <a:pt x="805329" y="175978"/>
                  <a:pt x="806739" y="158004"/>
                  <a:pt x="807444" y="137799"/>
                </a:cubicBezTo>
                <a:cubicBezTo>
                  <a:pt x="808148" y="117593"/>
                  <a:pt x="808619" y="91866"/>
                  <a:pt x="808853" y="60618"/>
                </a:cubicBezTo>
                <a:lnTo>
                  <a:pt x="752113" y="60618"/>
                </a:lnTo>
                <a:lnTo>
                  <a:pt x="752113" y="11278"/>
                </a:lnTo>
                <a:lnTo>
                  <a:pt x="859603" y="11278"/>
                </a:lnTo>
                <a:cubicBezTo>
                  <a:pt x="859603" y="63672"/>
                  <a:pt x="856842" y="111014"/>
                  <a:pt x="851321" y="153305"/>
                </a:cubicBezTo>
                <a:cubicBezTo>
                  <a:pt x="845800" y="195596"/>
                  <a:pt x="837870" y="231074"/>
                  <a:pt x="827532" y="259738"/>
                </a:cubicBezTo>
                <a:cubicBezTo>
                  <a:pt x="832936" y="266551"/>
                  <a:pt x="839045" y="269958"/>
                  <a:pt x="845858" y="269958"/>
                </a:cubicBezTo>
                <a:lnTo>
                  <a:pt x="845858" y="318593"/>
                </a:lnTo>
                <a:cubicBezTo>
                  <a:pt x="852437" y="291573"/>
                  <a:pt x="857312" y="258739"/>
                  <a:pt x="860483" y="220090"/>
                </a:cubicBezTo>
                <a:cubicBezTo>
                  <a:pt x="863655" y="181441"/>
                  <a:pt x="865594" y="132395"/>
                  <a:pt x="866299" y="72952"/>
                </a:cubicBezTo>
                <a:lnTo>
                  <a:pt x="861717" y="72952"/>
                </a:lnTo>
                <a:lnTo>
                  <a:pt x="861717" y="21851"/>
                </a:lnTo>
                <a:lnTo>
                  <a:pt x="866651" y="21851"/>
                </a:lnTo>
                <a:close/>
                <a:moveTo>
                  <a:pt x="586930" y="705"/>
                </a:moveTo>
                <a:lnTo>
                  <a:pt x="646843" y="705"/>
                </a:lnTo>
                <a:lnTo>
                  <a:pt x="646843" y="51102"/>
                </a:lnTo>
                <a:lnTo>
                  <a:pt x="725433" y="51102"/>
                </a:lnTo>
                <a:lnTo>
                  <a:pt x="725433" y="103966"/>
                </a:lnTo>
                <a:lnTo>
                  <a:pt x="646843" y="103966"/>
                </a:lnTo>
                <a:lnTo>
                  <a:pt x="646843" y="144142"/>
                </a:lnTo>
                <a:lnTo>
                  <a:pt x="733187" y="144142"/>
                </a:lnTo>
                <a:lnTo>
                  <a:pt x="733187" y="197006"/>
                </a:lnTo>
                <a:lnTo>
                  <a:pt x="633451" y="197006"/>
                </a:lnTo>
                <a:cubicBezTo>
                  <a:pt x="624757" y="227080"/>
                  <a:pt x="611835" y="254451"/>
                  <a:pt x="594684" y="279121"/>
                </a:cubicBezTo>
                <a:cubicBezTo>
                  <a:pt x="609955" y="277946"/>
                  <a:pt x="632628" y="275714"/>
                  <a:pt x="662702" y="272425"/>
                </a:cubicBezTo>
                <a:cubicBezTo>
                  <a:pt x="658003" y="250105"/>
                  <a:pt x="653421" y="230016"/>
                  <a:pt x="648957" y="212160"/>
                </a:cubicBezTo>
                <a:lnTo>
                  <a:pt x="707812" y="212160"/>
                </a:lnTo>
                <a:cubicBezTo>
                  <a:pt x="720265" y="261030"/>
                  <a:pt x="729075" y="303438"/>
                  <a:pt x="734244" y="339386"/>
                </a:cubicBezTo>
                <a:lnTo>
                  <a:pt x="674332" y="339386"/>
                </a:lnTo>
                <a:lnTo>
                  <a:pt x="672217" y="324231"/>
                </a:lnTo>
                <a:cubicBezTo>
                  <a:pt x="611365" y="332455"/>
                  <a:pt x="554155" y="337389"/>
                  <a:pt x="500586" y="339033"/>
                </a:cubicBezTo>
                <a:lnTo>
                  <a:pt x="500586" y="284407"/>
                </a:lnTo>
                <a:cubicBezTo>
                  <a:pt x="509984" y="283938"/>
                  <a:pt x="517150" y="283703"/>
                  <a:pt x="522084" y="283703"/>
                </a:cubicBezTo>
                <a:cubicBezTo>
                  <a:pt x="533127" y="270310"/>
                  <a:pt x="542936" y="256155"/>
                  <a:pt x="551512" y="241235"/>
                </a:cubicBezTo>
                <a:cubicBezTo>
                  <a:pt x="560087" y="226316"/>
                  <a:pt x="566960" y="211573"/>
                  <a:pt x="572129" y="197006"/>
                </a:cubicBezTo>
                <a:lnTo>
                  <a:pt x="500586" y="197006"/>
                </a:lnTo>
                <a:lnTo>
                  <a:pt x="500586" y="144142"/>
                </a:lnTo>
                <a:lnTo>
                  <a:pt x="586930" y="144142"/>
                </a:lnTo>
                <a:lnTo>
                  <a:pt x="586930" y="103966"/>
                </a:lnTo>
                <a:lnTo>
                  <a:pt x="508340" y="103966"/>
                </a:lnTo>
                <a:lnTo>
                  <a:pt x="508340" y="51102"/>
                </a:lnTo>
                <a:lnTo>
                  <a:pt x="586930" y="51102"/>
                </a:lnTo>
                <a:close/>
                <a:moveTo>
                  <a:pt x="2859128" y="0"/>
                </a:moveTo>
                <a:lnTo>
                  <a:pt x="2906706" y="0"/>
                </a:lnTo>
                <a:cubicBezTo>
                  <a:pt x="2906001" y="6344"/>
                  <a:pt x="2904709" y="16095"/>
                  <a:pt x="2902829" y="29252"/>
                </a:cubicBezTo>
                <a:lnTo>
                  <a:pt x="2958160" y="29252"/>
                </a:lnTo>
                <a:lnTo>
                  <a:pt x="2958160" y="259033"/>
                </a:lnTo>
                <a:cubicBezTo>
                  <a:pt x="2958160" y="281118"/>
                  <a:pt x="2956163" y="298387"/>
                  <a:pt x="2952169" y="310839"/>
                </a:cubicBezTo>
                <a:cubicBezTo>
                  <a:pt x="2948175" y="323292"/>
                  <a:pt x="2941596" y="332278"/>
                  <a:pt x="2932433" y="337800"/>
                </a:cubicBezTo>
                <a:cubicBezTo>
                  <a:pt x="2923270" y="343321"/>
                  <a:pt x="2910465" y="346082"/>
                  <a:pt x="2894019" y="346082"/>
                </a:cubicBezTo>
                <a:lnTo>
                  <a:pt x="2861948" y="346082"/>
                </a:lnTo>
                <a:lnTo>
                  <a:pt x="2861948" y="287932"/>
                </a:lnTo>
                <a:lnTo>
                  <a:pt x="2886970" y="287932"/>
                </a:lnTo>
                <a:cubicBezTo>
                  <a:pt x="2895193" y="287932"/>
                  <a:pt x="2900656" y="285641"/>
                  <a:pt x="2903358" y="281059"/>
                </a:cubicBezTo>
                <a:cubicBezTo>
                  <a:pt x="2906060" y="276478"/>
                  <a:pt x="2907411" y="267961"/>
                  <a:pt x="2907411" y="255509"/>
                </a:cubicBezTo>
                <a:lnTo>
                  <a:pt x="2907411" y="82115"/>
                </a:lnTo>
                <a:lnTo>
                  <a:pt x="2893313" y="82115"/>
                </a:lnTo>
                <a:cubicBezTo>
                  <a:pt x="2890964" y="93628"/>
                  <a:pt x="2887910" y="106668"/>
                  <a:pt x="2884151" y="121235"/>
                </a:cubicBezTo>
                <a:lnTo>
                  <a:pt x="2841155" y="121235"/>
                </a:lnTo>
                <a:lnTo>
                  <a:pt x="2841155" y="339033"/>
                </a:lnTo>
                <a:lnTo>
                  <a:pt x="2732960" y="339033"/>
                </a:lnTo>
                <a:lnTo>
                  <a:pt x="2732960" y="21851"/>
                </a:lnTo>
                <a:lnTo>
                  <a:pt x="2756573" y="21851"/>
                </a:lnTo>
                <a:cubicBezTo>
                  <a:pt x="2757983" y="14802"/>
                  <a:pt x="2759040" y="7754"/>
                  <a:pt x="2759745" y="705"/>
                </a:cubicBezTo>
                <a:lnTo>
                  <a:pt x="2819657" y="705"/>
                </a:lnTo>
                <a:cubicBezTo>
                  <a:pt x="2818952" y="7754"/>
                  <a:pt x="2817895" y="14802"/>
                  <a:pt x="2816485" y="21851"/>
                </a:cubicBezTo>
                <a:lnTo>
                  <a:pt x="2841155" y="21851"/>
                </a:lnTo>
                <a:lnTo>
                  <a:pt x="2841155" y="97270"/>
                </a:lnTo>
                <a:cubicBezTo>
                  <a:pt x="2849143" y="66021"/>
                  <a:pt x="2855134" y="33598"/>
                  <a:pt x="2859128" y="0"/>
                </a:cubicBezTo>
                <a:close/>
                <a:moveTo>
                  <a:pt x="392849" y="0"/>
                </a:moveTo>
                <a:lnTo>
                  <a:pt x="441131" y="0"/>
                </a:lnTo>
                <a:lnTo>
                  <a:pt x="441131" y="23613"/>
                </a:lnTo>
                <a:lnTo>
                  <a:pt x="480955" y="23613"/>
                </a:lnTo>
                <a:lnTo>
                  <a:pt x="480955" y="76477"/>
                </a:lnTo>
                <a:lnTo>
                  <a:pt x="441131" y="76477"/>
                </a:lnTo>
                <a:lnTo>
                  <a:pt x="441131" y="89516"/>
                </a:lnTo>
                <a:lnTo>
                  <a:pt x="487299" y="89516"/>
                </a:lnTo>
                <a:lnTo>
                  <a:pt x="487299" y="142380"/>
                </a:lnTo>
                <a:lnTo>
                  <a:pt x="347739" y="142380"/>
                </a:lnTo>
                <a:lnTo>
                  <a:pt x="347739" y="89516"/>
                </a:lnTo>
                <a:lnTo>
                  <a:pt x="392849" y="89516"/>
                </a:lnTo>
                <a:lnTo>
                  <a:pt x="392849" y="76477"/>
                </a:lnTo>
                <a:lnTo>
                  <a:pt x="354787" y="76477"/>
                </a:lnTo>
                <a:lnTo>
                  <a:pt x="354787" y="23613"/>
                </a:lnTo>
                <a:lnTo>
                  <a:pt x="392849" y="23613"/>
                </a:lnTo>
                <a:close/>
              </a:path>
            </a:pathLst>
          </a:custGeom>
          <a:solidFill>
            <a:srgbClr val="97523B"/>
          </a:solidFill>
          <a:ln>
            <a:noFill/>
          </a:ln>
          <a:effectLst>
            <a:glow>
              <a:srgbClr val="000000"/>
            </a:glow>
          </a:effectLst>
        </p:spPr>
        <p:txBody>
          <a:bodyPr rot="0" spcFirstLastPara="0" vertOverflow="overflow" horzOverflow="overflow" vert="horz" wrap="square" lIns="137160" tIns="68580" rIns="137160" bIns="68580" numCol="1" spcCol="0" rtlCol="0" fromWordArt="0" anchor="t" anchorCtr="0" forceAA="0" compatLnSpc="1">
            <a:noAutofit/>
          </a:bodyPr>
          <a:lstStyle/>
          <a:p>
            <a:pPr algn="ctr"/>
            <a:endParaRPr lang="zh-CN" altLang="en-US" sz="6600" dirty="0">
              <a:solidFill>
                <a:schemeClr val="tx1">
                  <a:lumMod val="95000"/>
                  <a:lumOff val="5000"/>
                </a:schemeClr>
              </a:solidFill>
              <a:latin typeface="汉仪颜楷简" panose="00020600040101010101" charset="-122"/>
              <a:ea typeface="汉仪颜楷简" panose="00020600040101010101" charset="-122"/>
              <a:cs typeface="演示综艺黑 Heavy" panose="02000600000000000000" pitchFamily="2" charset="-122"/>
            </a:endParaRPr>
          </a:p>
        </p:txBody>
      </p:sp>
      <p:grpSp>
        <p:nvGrpSpPr>
          <p:cNvPr id="26" name="组合 25"/>
          <p:cNvGrpSpPr/>
          <p:nvPr/>
        </p:nvGrpSpPr>
        <p:grpSpPr>
          <a:xfrm>
            <a:off x="0" y="1784264"/>
            <a:ext cx="18288000" cy="1434003"/>
            <a:chOff x="0" y="1484784"/>
            <a:chExt cx="12192000" cy="956002"/>
          </a:xfrm>
        </p:grpSpPr>
        <p:sp>
          <p:nvSpPr>
            <p:cNvPr id="23" name="矩形 22"/>
            <p:cNvSpPr/>
            <p:nvPr/>
          </p:nvSpPr>
          <p:spPr>
            <a:xfrm>
              <a:off x="0" y="1484784"/>
              <a:ext cx="12192000" cy="956002"/>
            </a:xfrm>
            <a:prstGeom prst="rect">
              <a:avLst/>
            </a:prstGeom>
            <a:solidFill>
              <a:srgbClr val="E7D5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汉仪颜楷简" panose="00020600040101010101" charset="-122"/>
                <a:ea typeface="汉仪颜楷简" panose="00020600040101010101" charset="-122"/>
              </a:endParaRPr>
            </a:p>
          </p:txBody>
        </p:sp>
        <p:sp>
          <p:nvSpPr>
            <p:cNvPr id="14" name="文本框 13"/>
            <p:cNvSpPr txBox="1"/>
            <p:nvPr/>
          </p:nvSpPr>
          <p:spPr>
            <a:xfrm>
              <a:off x="241300" y="1686888"/>
              <a:ext cx="5306468" cy="553297"/>
            </a:xfrm>
            <a:prstGeom prst="rect">
              <a:avLst/>
            </a:prstGeom>
            <a:noFill/>
          </p:spPr>
          <p:txBody>
            <a:bodyPr wrap="square">
              <a:spAutoFit/>
            </a:bodyPr>
            <a:lstStyle/>
            <a:p>
              <a:r>
                <a:rPr lang="zh-CN" altLang="en-US" sz="4800" dirty="0">
                  <a:solidFill>
                    <a:schemeClr val="tx1">
                      <a:lumMod val="95000"/>
                      <a:lumOff val="5000"/>
                    </a:schemeClr>
                  </a:solidFill>
                  <a:latin typeface="汉仪颜楷简" panose="00020600040101010101" charset="-122"/>
                  <a:ea typeface="汉仪颜楷简" panose="00020600040101010101" charset="-122"/>
                  <a:cs typeface="演示综艺黑 Heavy" panose="02000600000000000000" pitchFamily="2" charset="-122"/>
                </a:rPr>
                <a:t>卫律：威逼利诱、软硬兼施</a:t>
              </a:r>
              <a:endParaRPr lang="zh-CN" altLang="en-US" sz="4800" dirty="0">
                <a:solidFill>
                  <a:schemeClr val="tx1">
                    <a:lumMod val="95000"/>
                    <a:lumOff val="5000"/>
                  </a:schemeClr>
                </a:solidFill>
                <a:latin typeface="汉仪颜楷简" panose="00020600040101010101" charset="-122"/>
                <a:ea typeface="汉仪颜楷简" panose="00020600040101010101" charset="-122"/>
                <a:cs typeface="演示综艺黑 Heavy" panose="02000600000000000000" pitchFamily="2" charset="-122"/>
              </a:endParaRPr>
            </a:p>
          </p:txBody>
        </p:sp>
        <p:sp>
          <p:nvSpPr>
            <p:cNvPr id="15" name="文本框 14"/>
            <p:cNvSpPr txBox="1"/>
            <p:nvPr/>
          </p:nvSpPr>
          <p:spPr>
            <a:xfrm>
              <a:off x="6924380" y="1715463"/>
              <a:ext cx="5105992" cy="553297"/>
            </a:xfrm>
            <a:prstGeom prst="rect">
              <a:avLst/>
            </a:prstGeom>
            <a:noFill/>
          </p:spPr>
          <p:txBody>
            <a:bodyPr wrap="square">
              <a:spAutoFit/>
            </a:bodyPr>
            <a:lstStyle/>
            <a:p>
              <a:r>
                <a:rPr lang="zh-CN" altLang="en-US" sz="4800" dirty="0">
                  <a:solidFill>
                    <a:schemeClr val="tx1">
                      <a:lumMod val="95000"/>
                      <a:lumOff val="5000"/>
                    </a:schemeClr>
                  </a:solidFill>
                  <a:latin typeface="汉仪颜楷简" panose="00020600040101010101" charset="-122"/>
                  <a:ea typeface="汉仪颜楷简" panose="00020600040101010101" charset="-122"/>
                  <a:cs typeface="演示综艺黑 Heavy" panose="02000600000000000000" pitchFamily="2" charset="-122"/>
                </a:rPr>
                <a:t>李陵：动之以情、晓之以理</a:t>
              </a:r>
              <a:endParaRPr lang="zh-CN" altLang="en-US" sz="4800" dirty="0">
                <a:solidFill>
                  <a:schemeClr val="tx1">
                    <a:lumMod val="95000"/>
                    <a:lumOff val="5000"/>
                  </a:schemeClr>
                </a:solidFill>
                <a:latin typeface="汉仪颜楷简" panose="00020600040101010101" charset="-122"/>
                <a:ea typeface="汉仪颜楷简" panose="00020600040101010101" charset="-122"/>
                <a:cs typeface="演示综艺黑 Heavy" panose="02000600000000000000" pitchFamily="2" charset="-122"/>
              </a:endParaRPr>
            </a:p>
          </p:txBody>
        </p:sp>
      </p:grpSp>
      <p:sp>
        <p:nvSpPr>
          <p:cNvPr id="22" name="TextBox 19"/>
          <p:cNvSpPr txBox="1"/>
          <p:nvPr>
            <p:custDataLst>
              <p:tags r:id="rId2"/>
            </p:custDataLst>
          </p:nvPr>
        </p:nvSpPr>
        <p:spPr>
          <a:xfrm>
            <a:off x="8550884" y="2044408"/>
            <a:ext cx="1186232" cy="872441"/>
          </a:xfrm>
          <a:custGeom>
            <a:avLst/>
            <a:gdLst/>
            <a:ahLst/>
            <a:cxnLst/>
            <a:rect l="l" t="t" r="r" b="b"/>
            <a:pathLst>
              <a:path w="373761" h="274891">
                <a:moveTo>
                  <a:pt x="49339" y="45815"/>
                </a:moveTo>
                <a:lnTo>
                  <a:pt x="49339" y="140970"/>
                </a:lnTo>
                <a:lnTo>
                  <a:pt x="84582" y="140970"/>
                </a:lnTo>
                <a:cubicBezTo>
                  <a:pt x="94450" y="140970"/>
                  <a:pt x="101792" y="139736"/>
                  <a:pt x="106609" y="137269"/>
                </a:cubicBezTo>
                <a:cubicBezTo>
                  <a:pt x="111425" y="134802"/>
                  <a:pt x="114832" y="130221"/>
                  <a:pt x="116829" y="123525"/>
                </a:cubicBezTo>
                <a:cubicBezTo>
                  <a:pt x="118826" y="116829"/>
                  <a:pt x="119825" y="106785"/>
                  <a:pt x="119825" y="93393"/>
                </a:cubicBezTo>
                <a:cubicBezTo>
                  <a:pt x="119825" y="80000"/>
                  <a:pt x="118826" y="69956"/>
                  <a:pt x="116829" y="63260"/>
                </a:cubicBezTo>
                <a:cubicBezTo>
                  <a:pt x="114832" y="56564"/>
                  <a:pt x="111425" y="51983"/>
                  <a:pt x="106609" y="49516"/>
                </a:cubicBezTo>
                <a:cubicBezTo>
                  <a:pt x="101792" y="47049"/>
                  <a:pt x="94450" y="45815"/>
                  <a:pt x="84582" y="45815"/>
                </a:cubicBezTo>
                <a:close/>
                <a:moveTo>
                  <a:pt x="190500" y="0"/>
                </a:moveTo>
                <a:lnTo>
                  <a:pt x="239839" y="0"/>
                </a:lnTo>
                <a:lnTo>
                  <a:pt x="239839" y="112423"/>
                </a:lnTo>
                <a:lnTo>
                  <a:pt x="308562" y="0"/>
                </a:lnTo>
                <a:lnTo>
                  <a:pt x="366360" y="0"/>
                </a:lnTo>
                <a:lnTo>
                  <a:pt x="284245" y="133569"/>
                </a:lnTo>
                <a:lnTo>
                  <a:pt x="373761" y="274891"/>
                </a:lnTo>
                <a:lnTo>
                  <a:pt x="315258" y="274891"/>
                </a:lnTo>
                <a:lnTo>
                  <a:pt x="239839" y="155419"/>
                </a:lnTo>
                <a:lnTo>
                  <a:pt x="239839" y="274891"/>
                </a:lnTo>
                <a:lnTo>
                  <a:pt x="190500" y="274891"/>
                </a:lnTo>
                <a:close/>
                <a:moveTo>
                  <a:pt x="0" y="0"/>
                </a:moveTo>
                <a:lnTo>
                  <a:pt x="84582" y="0"/>
                </a:lnTo>
                <a:cubicBezTo>
                  <a:pt x="111836" y="0"/>
                  <a:pt x="132747" y="8164"/>
                  <a:pt x="147314" y="24493"/>
                </a:cubicBezTo>
                <a:cubicBezTo>
                  <a:pt x="161881" y="40822"/>
                  <a:pt x="169164" y="63789"/>
                  <a:pt x="169164" y="93393"/>
                </a:cubicBezTo>
                <a:cubicBezTo>
                  <a:pt x="169164" y="122996"/>
                  <a:pt x="161881" y="145963"/>
                  <a:pt x="147314" y="162292"/>
                </a:cubicBezTo>
                <a:cubicBezTo>
                  <a:pt x="132747" y="178621"/>
                  <a:pt x="111836" y="186785"/>
                  <a:pt x="84582" y="186785"/>
                </a:cubicBezTo>
                <a:lnTo>
                  <a:pt x="49339" y="186785"/>
                </a:lnTo>
                <a:lnTo>
                  <a:pt x="49339" y="274891"/>
                </a:lnTo>
                <a:lnTo>
                  <a:pt x="0" y="274891"/>
                </a:lnTo>
                <a:close/>
              </a:path>
            </a:pathLst>
          </a:custGeom>
          <a:solidFill>
            <a:schemeClr val="accent1"/>
          </a:solidFill>
          <a:ln>
            <a:noFill/>
          </a:ln>
          <a:effectLst>
            <a:glow>
              <a:srgbClr val="000000"/>
            </a:glow>
            <a:outerShdw blurRad="63500" sx="102000" sy="102000" algn="ctr" rotWithShape="0">
              <a:schemeClr val="accent4">
                <a:lumMod val="50000"/>
                <a:alpha val="20000"/>
              </a:schemeClr>
            </a:outerShdw>
          </a:effectLst>
        </p:spPr>
        <p:txBody>
          <a:bodyPr rot="0" spcFirstLastPara="0" vertOverflow="overflow" horzOverflow="overflow" vert="horz" wrap="square" lIns="137160" tIns="68580" rIns="137160" bIns="68580" numCol="1" spcCol="0" rtlCol="0" fromWordArt="0" anchor="t" anchorCtr="0" forceAA="0" compatLnSpc="1">
            <a:noAutofit/>
          </a:bodyPr>
          <a:lstStyle/>
          <a:p>
            <a:endParaRPr lang="zh-CN" altLang="en-US" sz="4200" dirty="0">
              <a:solidFill>
                <a:srgbClr val="FF0000"/>
              </a:solidFill>
              <a:latin typeface="汉仪颜楷简" panose="00020600040101010101" charset="-122"/>
              <a:ea typeface="汉仪颜楷简" panose="00020600040101010101" charset="-122"/>
              <a:cs typeface="演示综艺黑 Heavy" panose="02000600000000000000" pitchFamily="2" charset="-122"/>
            </a:endParaRPr>
          </a:p>
        </p:txBody>
      </p:sp>
      <p:sp>
        <p:nvSpPr>
          <p:cNvPr id="27" name="任意多边形: 形状 26"/>
          <p:cNvSpPr/>
          <p:nvPr/>
        </p:nvSpPr>
        <p:spPr>
          <a:xfrm>
            <a:off x="957264" y="3751974"/>
            <a:ext cx="3428999" cy="1143876"/>
          </a:xfrm>
          <a:custGeom>
            <a:avLst/>
            <a:gdLst>
              <a:gd name="connsiteX0" fmla="*/ 210611 w 2486025"/>
              <a:gd name="connsiteY0" fmla="*/ 0 h 829310"/>
              <a:gd name="connsiteX1" fmla="*/ 2275414 w 2486025"/>
              <a:gd name="connsiteY1" fmla="*/ 0 h 829310"/>
              <a:gd name="connsiteX2" fmla="*/ 2367915 w 2486025"/>
              <a:gd name="connsiteY2" fmla="*/ 92501 h 829310"/>
              <a:gd name="connsiteX3" fmla="*/ 2367915 w 2486025"/>
              <a:gd name="connsiteY3" fmla="*/ 171364 h 829310"/>
              <a:gd name="connsiteX4" fmla="*/ 2374008 w 2486025"/>
              <a:gd name="connsiteY4" fmla="*/ 172594 h 829310"/>
              <a:gd name="connsiteX5" fmla="*/ 2417445 w 2486025"/>
              <a:gd name="connsiteY5" fmla="*/ 238126 h 829310"/>
              <a:gd name="connsiteX6" fmla="*/ 2417445 w 2486025"/>
              <a:gd name="connsiteY6" fmla="*/ 248241 h 829310"/>
              <a:gd name="connsiteX7" fmla="*/ 2430178 w 2486025"/>
              <a:gd name="connsiteY7" fmla="*/ 253168 h 829310"/>
              <a:gd name="connsiteX8" fmla="*/ 2486025 w 2486025"/>
              <a:gd name="connsiteY8" fmla="*/ 414655 h 829310"/>
              <a:gd name="connsiteX9" fmla="*/ 2430178 w 2486025"/>
              <a:gd name="connsiteY9" fmla="*/ 576142 h 829310"/>
              <a:gd name="connsiteX10" fmla="*/ 2417445 w 2486025"/>
              <a:gd name="connsiteY10" fmla="*/ 581069 h 829310"/>
              <a:gd name="connsiteX11" fmla="*/ 2417445 w 2486025"/>
              <a:gd name="connsiteY11" fmla="*/ 591184 h 829310"/>
              <a:gd name="connsiteX12" fmla="*/ 2374008 w 2486025"/>
              <a:gd name="connsiteY12" fmla="*/ 656716 h 829310"/>
              <a:gd name="connsiteX13" fmla="*/ 2367915 w 2486025"/>
              <a:gd name="connsiteY13" fmla="*/ 657946 h 829310"/>
              <a:gd name="connsiteX14" fmla="*/ 2367915 w 2486025"/>
              <a:gd name="connsiteY14" fmla="*/ 736809 h 829310"/>
              <a:gd name="connsiteX15" fmla="*/ 2275414 w 2486025"/>
              <a:gd name="connsiteY15" fmla="*/ 829310 h 829310"/>
              <a:gd name="connsiteX16" fmla="*/ 210611 w 2486025"/>
              <a:gd name="connsiteY16" fmla="*/ 829310 h 829310"/>
              <a:gd name="connsiteX17" fmla="*/ 118110 w 2486025"/>
              <a:gd name="connsiteY17" fmla="*/ 736809 h 829310"/>
              <a:gd name="connsiteX18" fmla="*/ 118110 w 2486025"/>
              <a:gd name="connsiteY18" fmla="*/ 657946 h 829310"/>
              <a:gd name="connsiteX19" fmla="*/ 112018 w 2486025"/>
              <a:gd name="connsiteY19" fmla="*/ 656716 h 829310"/>
              <a:gd name="connsiteX20" fmla="*/ 68580 w 2486025"/>
              <a:gd name="connsiteY20" fmla="*/ 591184 h 829310"/>
              <a:gd name="connsiteX21" fmla="*/ 68580 w 2486025"/>
              <a:gd name="connsiteY21" fmla="*/ 581069 h 829310"/>
              <a:gd name="connsiteX22" fmla="*/ 55847 w 2486025"/>
              <a:gd name="connsiteY22" fmla="*/ 576142 h 829310"/>
              <a:gd name="connsiteX23" fmla="*/ 0 w 2486025"/>
              <a:gd name="connsiteY23" fmla="*/ 414655 h 829310"/>
              <a:gd name="connsiteX24" fmla="*/ 55847 w 2486025"/>
              <a:gd name="connsiteY24" fmla="*/ 253168 h 829310"/>
              <a:gd name="connsiteX25" fmla="*/ 68580 w 2486025"/>
              <a:gd name="connsiteY25" fmla="*/ 248241 h 829310"/>
              <a:gd name="connsiteX26" fmla="*/ 68580 w 2486025"/>
              <a:gd name="connsiteY26" fmla="*/ 238126 h 829310"/>
              <a:gd name="connsiteX27" fmla="*/ 112018 w 2486025"/>
              <a:gd name="connsiteY27" fmla="*/ 172594 h 829310"/>
              <a:gd name="connsiteX28" fmla="*/ 118110 w 2486025"/>
              <a:gd name="connsiteY28" fmla="*/ 171364 h 829310"/>
              <a:gd name="connsiteX29" fmla="*/ 118110 w 2486025"/>
              <a:gd name="connsiteY29" fmla="*/ 92501 h 829310"/>
              <a:gd name="connsiteX30" fmla="*/ 210611 w 2486025"/>
              <a:gd name="connsiteY30" fmla="*/ 0 h 82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86025" h="829310">
                <a:moveTo>
                  <a:pt x="210611" y="0"/>
                </a:moveTo>
                <a:lnTo>
                  <a:pt x="2275414" y="0"/>
                </a:lnTo>
                <a:cubicBezTo>
                  <a:pt x="2275414" y="51087"/>
                  <a:pt x="2316828" y="92501"/>
                  <a:pt x="2367915" y="92501"/>
                </a:cubicBezTo>
                <a:lnTo>
                  <a:pt x="2367915" y="171364"/>
                </a:lnTo>
                <a:lnTo>
                  <a:pt x="2374008" y="172594"/>
                </a:lnTo>
                <a:cubicBezTo>
                  <a:pt x="2399534" y="183391"/>
                  <a:pt x="2417445" y="208667"/>
                  <a:pt x="2417445" y="238126"/>
                </a:cubicBezTo>
                <a:lnTo>
                  <a:pt x="2417445" y="248241"/>
                </a:lnTo>
                <a:lnTo>
                  <a:pt x="2430178" y="253168"/>
                </a:lnTo>
                <a:cubicBezTo>
                  <a:pt x="2462997" y="279774"/>
                  <a:pt x="2486025" y="342060"/>
                  <a:pt x="2486025" y="414655"/>
                </a:cubicBezTo>
                <a:cubicBezTo>
                  <a:pt x="2486025" y="487250"/>
                  <a:pt x="2462997" y="549536"/>
                  <a:pt x="2430178" y="576142"/>
                </a:cubicBezTo>
                <a:lnTo>
                  <a:pt x="2417445" y="581069"/>
                </a:lnTo>
                <a:lnTo>
                  <a:pt x="2417445" y="591184"/>
                </a:lnTo>
                <a:cubicBezTo>
                  <a:pt x="2417445" y="620644"/>
                  <a:pt x="2399534" y="645919"/>
                  <a:pt x="2374008" y="656716"/>
                </a:cubicBezTo>
                <a:lnTo>
                  <a:pt x="2367915" y="657946"/>
                </a:lnTo>
                <a:lnTo>
                  <a:pt x="2367915" y="736809"/>
                </a:lnTo>
                <a:cubicBezTo>
                  <a:pt x="2316828" y="736809"/>
                  <a:pt x="2275414" y="778223"/>
                  <a:pt x="2275414" y="829310"/>
                </a:cubicBezTo>
                <a:lnTo>
                  <a:pt x="210611" y="829310"/>
                </a:lnTo>
                <a:cubicBezTo>
                  <a:pt x="210611" y="778223"/>
                  <a:pt x="169197" y="736809"/>
                  <a:pt x="118110" y="736809"/>
                </a:cubicBezTo>
                <a:lnTo>
                  <a:pt x="118110" y="657946"/>
                </a:lnTo>
                <a:lnTo>
                  <a:pt x="112018" y="656716"/>
                </a:lnTo>
                <a:cubicBezTo>
                  <a:pt x="86491" y="645919"/>
                  <a:pt x="68580" y="620644"/>
                  <a:pt x="68580" y="591184"/>
                </a:cubicBezTo>
                <a:lnTo>
                  <a:pt x="68580" y="581069"/>
                </a:lnTo>
                <a:lnTo>
                  <a:pt x="55847" y="576142"/>
                </a:lnTo>
                <a:cubicBezTo>
                  <a:pt x="23028" y="549536"/>
                  <a:pt x="0" y="487250"/>
                  <a:pt x="0" y="414655"/>
                </a:cubicBezTo>
                <a:cubicBezTo>
                  <a:pt x="0" y="342060"/>
                  <a:pt x="23028" y="279774"/>
                  <a:pt x="55847" y="253168"/>
                </a:cubicBezTo>
                <a:lnTo>
                  <a:pt x="68580" y="248241"/>
                </a:lnTo>
                <a:lnTo>
                  <a:pt x="68580" y="238126"/>
                </a:lnTo>
                <a:cubicBezTo>
                  <a:pt x="68580" y="208667"/>
                  <a:pt x="86491" y="183391"/>
                  <a:pt x="112018" y="172594"/>
                </a:cubicBezTo>
                <a:lnTo>
                  <a:pt x="118110" y="171364"/>
                </a:lnTo>
                <a:lnTo>
                  <a:pt x="118110" y="92501"/>
                </a:lnTo>
                <a:cubicBezTo>
                  <a:pt x="169197" y="92501"/>
                  <a:pt x="210611" y="51087"/>
                  <a:pt x="210611" y="0"/>
                </a:cubicBezTo>
                <a:close/>
              </a:path>
            </a:pathLst>
          </a:custGeom>
          <a:gradFill flip="none" rotWithShape="1">
            <a:gsLst>
              <a:gs pos="36000">
                <a:srgbClr val="1C333D">
                  <a:lumMod val="70000"/>
                  <a:lumOff val="30000"/>
                </a:srgbClr>
              </a:gs>
              <a:gs pos="100000">
                <a:srgbClr val="2A4D58">
                  <a:lumMod val="90000"/>
                  <a:lumOff val="10000"/>
                </a:srgbClr>
              </a:gs>
            </a:gsLst>
            <a:lin ang="2700000" scaled="1"/>
            <a:tileRect/>
          </a:gradFill>
          <a:ln w="15875">
            <a:solidFill>
              <a:srgbClr val="EFD186"/>
            </a:solidFill>
          </a:ln>
          <a:effectLst>
            <a:glow>
              <a:srgbClr val="000000"/>
            </a:glow>
            <a:outerShdw blurRad="114300" dist="76200" dir="2700000" algn="tl" rotWithShape="0">
              <a:srgbClr val="1C333D">
                <a:alpha val="20000"/>
              </a:srgbClr>
            </a:outerShdw>
          </a:effectLst>
        </p:spPr>
        <p:txBody>
          <a:bodyPr rot="0" spcFirstLastPara="0" vertOverflow="overflow" horzOverflow="overflow" vert="horz" wrap="square" lIns="137160" tIns="68580" rIns="137160" bIns="68580" numCol="1" spcCol="0" rtlCol="0" fromWordArt="0" anchor="ctr" anchorCtr="0" forceAA="0" compatLnSpc="1">
            <a:noAutofit/>
          </a:bodyPr>
          <a:lstStyle/>
          <a:p>
            <a:pPr algn="ctr"/>
            <a:r>
              <a:rPr lang="zh-CN" altLang="en-US" sz="42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rPr>
              <a:t>气焰嚣张</a:t>
            </a:r>
            <a:endParaRPr lang="zh-CN" altLang="en-US" sz="42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endParaRPr>
          </a:p>
        </p:txBody>
      </p:sp>
      <p:sp>
        <p:nvSpPr>
          <p:cNvPr id="28" name="任意多边形: 形状 27"/>
          <p:cNvSpPr/>
          <p:nvPr/>
        </p:nvSpPr>
        <p:spPr>
          <a:xfrm>
            <a:off x="4514852" y="3751974"/>
            <a:ext cx="3428999" cy="1143876"/>
          </a:xfrm>
          <a:custGeom>
            <a:avLst/>
            <a:gdLst>
              <a:gd name="connsiteX0" fmla="*/ 210611 w 2486025"/>
              <a:gd name="connsiteY0" fmla="*/ 0 h 829310"/>
              <a:gd name="connsiteX1" fmla="*/ 2275414 w 2486025"/>
              <a:gd name="connsiteY1" fmla="*/ 0 h 829310"/>
              <a:gd name="connsiteX2" fmla="*/ 2367915 w 2486025"/>
              <a:gd name="connsiteY2" fmla="*/ 92501 h 829310"/>
              <a:gd name="connsiteX3" fmla="*/ 2367915 w 2486025"/>
              <a:gd name="connsiteY3" fmla="*/ 171364 h 829310"/>
              <a:gd name="connsiteX4" fmla="*/ 2374008 w 2486025"/>
              <a:gd name="connsiteY4" fmla="*/ 172594 h 829310"/>
              <a:gd name="connsiteX5" fmla="*/ 2417445 w 2486025"/>
              <a:gd name="connsiteY5" fmla="*/ 238126 h 829310"/>
              <a:gd name="connsiteX6" fmla="*/ 2417445 w 2486025"/>
              <a:gd name="connsiteY6" fmla="*/ 248241 h 829310"/>
              <a:gd name="connsiteX7" fmla="*/ 2430178 w 2486025"/>
              <a:gd name="connsiteY7" fmla="*/ 253168 h 829310"/>
              <a:gd name="connsiteX8" fmla="*/ 2486025 w 2486025"/>
              <a:gd name="connsiteY8" fmla="*/ 414655 h 829310"/>
              <a:gd name="connsiteX9" fmla="*/ 2430178 w 2486025"/>
              <a:gd name="connsiteY9" fmla="*/ 576142 h 829310"/>
              <a:gd name="connsiteX10" fmla="*/ 2417445 w 2486025"/>
              <a:gd name="connsiteY10" fmla="*/ 581069 h 829310"/>
              <a:gd name="connsiteX11" fmla="*/ 2417445 w 2486025"/>
              <a:gd name="connsiteY11" fmla="*/ 591184 h 829310"/>
              <a:gd name="connsiteX12" fmla="*/ 2374008 w 2486025"/>
              <a:gd name="connsiteY12" fmla="*/ 656716 h 829310"/>
              <a:gd name="connsiteX13" fmla="*/ 2367915 w 2486025"/>
              <a:gd name="connsiteY13" fmla="*/ 657946 h 829310"/>
              <a:gd name="connsiteX14" fmla="*/ 2367915 w 2486025"/>
              <a:gd name="connsiteY14" fmla="*/ 736809 h 829310"/>
              <a:gd name="connsiteX15" fmla="*/ 2275414 w 2486025"/>
              <a:gd name="connsiteY15" fmla="*/ 829310 h 829310"/>
              <a:gd name="connsiteX16" fmla="*/ 210611 w 2486025"/>
              <a:gd name="connsiteY16" fmla="*/ 829310 h 829310"/>
              <a:gd name="connsiteX17" fmla="*/ 118110 w 2486025"/>
              <a:gd name="connsiteY17" fmla="*/ 736809 h 829310"/>
              <a:gd name="connsiteX18" fmla="*/ 118110 w 2486025"/>
              <a:gd name="connsiteY18" fmla="*/ 657946 h 829310"/>
              <a:gd name="connsiteX19" fmla="*/ 112018 w 2486025"/>
              <a:gd name="connsiteY19" fmla="*/ 656716 h 829310"/>
              <a:gd name="connsiteX20" fmla="*/ 68580 w 2486025"/>
              <a:gd name="connsiteY20" fmla="*/ 591184 h 829310"/>
              <a:gd name="connsiteX21" fmla="*/ 68580 w 2486025"/>
              <a:gd name="connsiteY21" fmla="*/ 581069 h 829310"/>
              <a:gd name="connsiteX22" fmla="*/ 55847 w 2486025"/>
              <a:gd name="connsiteY22" fmla="*/ 576142 h 829310"/>
              <a:gd name="connsiteX23" fmla="*/ 0 w 2486025"/>
              <a:gd name="connsiteY23" fmla="*/ 414655 h 829310"/>
              <a:gd name="connsiteX24" fmla="*/ 55847 w 2486025"/>
              <a:gd name="connsiteY24" fmla="*/ 253168 h 829310"/>
              <a:gd name="connsiteX25" fmla="*/ 68580 w 2486025"/>
              <a:gd name="connsiteY25" fmla="*/ 248241 h 829310"/>
              <a:gd name="connsiteX26" fmla="*/ 68580 w 2486025"/>
              <a:gd name="connsiteY26" fmla="*/ 238126 h 829310"/>
              <a:gd name="connsiteX27" fmla="*/ 112018 w 2486025"/>
              <a:gd name="connsiteY27" fmla="*/ 172594 h 829310"/>
              <a:gd name="connsiteX28" fmla="*/ 118110 w 2486025"/>
              <a:gd name="connsiteY28" fmla="*/ 171364 h 829310"/>
              <a:gd name="connsiteX29" fmla="*/ 118110 w 2486025"/>
              <a:gd name="connsiteY29" fmla="*/ 92501 h 829310"/>
              <a:gd name="connsiteX30" fmla="*/ 210611 w 2486025"/>
              <a:gd name="connsiteY30" fmla="*/ 0 h 82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86025" h="829310">
                <a:moveTo>
                  <a:pt x="210611" y="0"/>
                </a:moveTo>
                <a:lnTo>
                  <a:pt x="2275414" y="0"/>
                </a:lnTo>
                <a:cubicBezTo>
                  <a:pt x="2275414" y="51087"/>
                  <a:pt x="2316828" y="92501"/>
                  <a:pt x="2367915" y="92501"/>
                </a:cubicBezTo>
                <a:lnTo>
                  <a:pt x="2367915" y="171364"/>
                </a:lnTo>
                <a:lnTo>
                  <a:pt x="2374008" y="172594"/>
                </a:lnTo>
                <a:cubicBezTo>
                  <a:pt x="2399534" y="183391"/>
                  <a:pt x="2417445" y="208667"/>
                  <a:pt x="2417445" y="238126"/>
                </a:cubicBezTo>
                <a:lnTo>
                  <a:pt x="2417445" y="248241"/>
                </a:lnTo>
                <a:lnTo>
                  <a:pt x="2430178" y="253168"/>
                </a:lnTo>
                <a:cubicBezTo>
                  <a:pt x="2462997" y="279774"/>
                  <a:pt x="2486025" y="342060"/>
                  <a:pt x="2486025" y="414655"/>
                </a:cubicBezTo>
                <a:cubicBezTo>
                  <a:pt x="2486025" y="487250"/>
                  <a:pt x="2462997" y="549536"/>
                  <a:pt x="2430178" y="576142"/>
                </a:cubicBezTo>
                <a:lnTo>
                  <a:pt x="2417445" y="581069"/>
                </a:lnTo>
                <a:lnTo>
                  <a:pt x="2417445" y="591184"/>
                </a:lnTo>
                <a:cubicBezTo>
                  <a:pt x="2417445" y="620644"/>
                  <a:pt x="2399534" y="645919"/>
                  <a:pt x="2374008" y="656716"/>
                </a:cubicBezTo>
                <a:lnTo>
                  <a:pt x="2367915" y="657946"/>
                </a:lnTo>
                <a:lnTo>
                  <a:pt x="2367915" y="736809"/>
                </a:lnTo>
                <a:cubicBezTo>
                  <a:pt x="2316828" y="736809"/>
                  <a:pt x="2275414" y="778223"/>
                  <a:pt x="2275414" y="829310"/>
                </a:cubicBezTo>
                <a:lnTo>
                  <a:pt x="210611" y="829310"/>
                </a:lnTo>
                <a:cubicBezTo>
                  <a:pt x="210611" y="778223"/>
                  <a:pt x="169197" y="736809"/>
                  <a:pt x="118110" y="736809"/>
                </a:cubicBezTo>
                <a:lnTo>
                  <a:pt x="118110" y="657946"/>
                </a:lnTo>
                <a:lnTo>
                  <a:pt x="112018" y="656716"/>
                </a:lnTo>
                <a:cubicBezTo>
                  <a:pt x="86491" y="645919"/>
                  <a:pt x="68580" y="620644"/>
                  <a:pt x="68580" y="591184"/>
                </a:cubicBezTo>
                <a:lnTo>
                  <a:pt x="68580" y="581069"/>
                </a:lnTo>
                <a:lnTo>
                  <a:pt x="55847" y="576142"/>
                </a:lnTo>
                <a:cubicBezTo>
                  <a:pt x="23028" y="549536"/>
                  <a:pt x="0" y="487250"/>
                  <a:pt x="0" y="414655"/>
                </a:cubicBezTo>
                <a:cubicBezTo>
                  <a:pt x="0" y="342060"/>
                  <a:pt x="23028" y="279774"/>
                  <a:pt x="55847" y="253168"/>
                </a:cubicBezTo>
                <a:lnTo>
                  <a:pt x="68580" y="248241"/>
                </a:lnTo>
                <a:lnTo>
                  <a:pt x="68580" y="238126"/>
                </a:lnTo>
                <a:cubicBezTo>
                  <a:pt x="68580" y="208667"/>
                  <a:pt x="86491" y="183391"/>
                  <a:pt x="112018" y="172594"/>
                </a:cubicBezTo>
                <a:lnTo>
                  <a:pt x="118110" y="171364"/>
                </a:lnTo>
                <a:lnTo>
                  <a:pt x="118110" y="92501"/>
                </a:lnTo>
                <a:cubicBezTo>
                  <a:pt x="169197" y="92501"/>
                  <a:pt x="210611" y="51087"/>
                  <a:pt x="210611" y="0"/>
                </a:cubicBezTo>
                <a:close/>
              </a:path>
            </a:pathLst>
          </a:custGeom>
          <a:gradFill flip="none" rotWithShape="1">
            <a:gsLst>
              <a:gs pos="36000">
                <a:srgbClr val="1C333D">
                  <a:lumMod val="70000"/>
                  <a:lumOff val="30000"/>
                </a:srgbClr>
              </a:gs>
              <a:gs pos="100000">
                <a:srgbClr val="2A4D58">
                  <a:lumMod val="90000"/>
                  <a:lumOff val="10000"/>
                </a:srgbClr>
              </a:gs>
            </a:gsLst>
            <a:lin ang="2700000" scaled="1"/>
            <a:tileRect/>
          </a:gradFill>
          <a:ln w="15875">
            <a:solidFill>
              <a:srgbClr val="EFD186"/>
            </a:solidFill>
          </a:ln>
          <a:effectLst>
            <a:glow>
              <a:srgbClr val="000000"/>
            </a:glow>
            <a:outerShdw blurRad="114300" dist="76200" dir="2700000" algn="tl" rotWithShape="0">
              <a:srgbClr val="1C333D">
                <a:alpha val="20000"/>
              </a:srgbClr>
            </a:outerShdw>
          </a:effectLst>
        </p:spPr>
        <p:txBody>
          <a:bodyPr rot="0" spcFirstLastPara="0" vertOverflow="overflow" horzOverflow="overflow" vert="horz" wrap="square" lIns="137160" tIns="68580" rIns="137160" bIns="68580" numCol="1" spcCol="0" rtlCol="0" fromWordArt="0" anchor="ctr" anchorCtr="0" forceAA="0" compatLnSpc="1">
            <a:noAutofit/>
          </a:bodyPr>
          <a:lstStyle/>
          <a:p>
            <a:pPr algn="ctr"/>
            <a:r>
              <a:rPr lang="zh-CN" altLang="en-US" sz="42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rPr>
              <a:t>高高在上</a:t>
            </a:r>
            <a:endParaRPr lang="zh-CN" altLang="en-US" sz="42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endParaRPr>
          </a:p>
        </p:txBody>
      </p:sp>
      <p:sp>
        <p:nvSpPr>
          <p:cNvPr id="29" name="任意多边形: 形状 28"/>
          <p:cNvSpPr/>
          <p:nvPr/>
        </p:nvSpPr>
        <p:spPr>
          <a:xfrm>
            <a:off x="10544177" y="3751974"/>
            <a:ext cx="3428999" cy="1143876"/>
          </a:xfrm>
          <a:custGeom>
            <a:avLst/>
            <a:gdLst>
              <a:gd name="connsiteX0" fmla="*/ 210611 w 2486025"/>
              <a:gd name="connsiteY0" fmla="*/ 0 h 829310"/>
              <a:gd name="connsiteX1" fmla="*/ 2275414 w 2486025"/>
              <a:gd name="connsiteY1" fmla="*/ 0 h 829310"/>
              <a:gd name="connsiteX2" fmla="*/ 2367915 w 2486025"/>
              <a:gd name="connsiteY2" fmla="*/ 92501 h 829310"/>
              <a:gd name="connsiteX3" fmla="*/ 2367915 w 2486025"/>
              <a:gd name="connsiteY3" fmla="*/ 171364 h 829310"/>
              <a:gd name="connsiteX4" fmla="*/ 2374008 w 2486025"/>
              <a:gd name="connsiteY4" fmla="*/ 172594 h 829310"/>
              <a:gd name="connsiteX5" fmla="*/ 2417445 w 2486025"/>
              <a:gd name="connsiteY5" fmla="*/ 238126 h 829310"/>
              <a:gd name="connsiteX6" fmla="*/ 2417445 w 2486025"/>
              <a:gd name="connsiteY6" fmla="*/ 248241 h 829310"/>
              <a:gd name="connsiteX7" fmla="*/ 2430178 w 2486025"/>
              <a:gd name="connsiteY7" fmla="*/ 253168 h 829310"/>
              <a:gd name="connsiteX8" fmla="*/ 2486025 w 2486025"/>
              <a:gd name="connsiteY8" fmla="*/ 414655 h 829310"/>
              <a:gd name="connsiteX9" fmla="*/ 2430178 w 2486025"/>
              <a:gd name="connsiteY9" fmla="*/ 576142 h 829310"/>
              <a:gd name="connsiteX10" fmla="*/ 2417445 w 2486025"/>
              <a:gd name="connsiteY10" fmla="*/ 581069 h 829310"/>
              <a:gd name="connsiteX11" fmla="*/ 2417445 w 2486025"/>
              <a:gd name="connsiteY11" fmla="*/ 591184 h 829310"/>
              <a:gd name="connsiteX12" fmla="*/ 2374008 w 2486025"/>
              <a:gd name="connsiteY12" fmla="*/ 656716 h 829310"/>
              <a:gd name="connsiteX13" fmla="*/ 2367915 w 2486025"/>
              <a:gd name="connsiteY13" fmla="*/ 657946 h 829310"/>
              <a:gd name="connsiteX14" fmla="*/ 2367915 w 2486025"/>
              <a:gd name="connsiteY14" fmla="*/ 736809 h 829310"/>
              <a:gd name="connsiteX15" fmla="*/ 2275414 w 2486025"/>
              <a:gd name="connsiteY15" fmla="*/ 829310 h 829310"/>
              <a:gd name="connsiteX16" fmla="*/ 210611 w 2486025"/>
              <a:gd name="connsiteY16" fmla="*/ 829310 h 829310"/>
              <a:gd name="connsiteX17" fmla="*/ 118110 w 2486025"/>
              <a:gd name="connsiteY17" fmla="*/ 736809 h 829310"/>
              <a:gd name="connsiteX18" fmla="*/ 118110 w 2486025"/>
              <a:gd name="connsiteY18" fmla="*/ 657946 h 829310"/>
              <a:gd name="connsiteX19" fmla="*/ 112018 w 2486025"/>
              <a:gd name="connsiteY19" fmla="*/ 656716 h 829310"/>
              <a:gd name="connsiteX20" fmla="*/ 68580 w 2486025"/>
              <a:gd name="connsiteY20" fmla="*/ 591184 h 829310"/>
              <a:gd name="connsiteX21" fmla="*/ 68580 w 2486025"/>
              <a:gd name="connsiteY21" fmla="*/ 581069 h 829310"/>
              <a:gd name="connsiteX22" fmla="*/ 55847 w 2486025"/>
              <a:gd name="connsiteY22" fmla="*/ 576142 h 829310"/>
              <a:gd name="connsiteX23" fmla="*/ 0 w 2486025"/>
              <a:gd name="connsiteY23" fmla="*/ 414655 h 829310"/>
              <a:gd name="connsiteX24" fmla="*/ 55847 w 2486025"/>
              <a:gd name="connsiteY24" fmla="*/ 253168 h 829310"/>
              <a:gd name="connsiteX25" fmla="*/ 68580 w 2486025"/>
              <a:gd name="connsiteY25" fmla="*/ 248241 h 829310"/>
              <a:gd name="connsiteX26" fmla="*/ 68580 w 2486025"/>
              <a:gd name="connsiteY26" fmla="*/ 238126 h 829310"/>
              <a:gd name="connsiteX27" fmla="*/ 112018 w 2486025"/>
              <a:gd name="connsiteY27" fmla="*/ 172594 h 829310"/>
              <a:gd name="connsiteX28" fmla="*/ 118110 w 2486025"/>
              <a:gd name="connsiteY28" fmla="*/ 171364 h 829310"/>
              <a:gd name="connsiteX29" fmla="*/ 118110 w 2486025"/>
              <a:gd name="connsiteY29" fmla="*/ 92501 h 829310"/>
              <a:gd name="connsiteX30" fmla="*/ 210611 w 2486025"/>
              <a:gd name="connsiteY30" fmla="*/ 0 h 82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86025" h="829310">
                <a:moveTo>
                  <a:pt x="210611" y="0"/>
                </a:moveTo>
                <a:lnTo>
                  <a:pt x="2275414" y="0"/>
                </a:lnTo>
                <a:cubicBezTo>
                  <a:pt x="2275414" y="51087"/>
                  <a:pt x="2316828" y="92501"/>
                  <a:pt x="2367915" y="92501"/>
                </a:cubicBezTo>
                <a:lnTo>
                  <a:pt x="2367915" y="171364"/>
                </a:lnTo>
                <a:lnTo>
                  <a:pt x="2374008" y="172594"/>
                </a:lnTo>
                <a:cubicBezTo>
                  <a:pt x="2399534" y="183391"/>
                  <a:pt x="2417445" y="208667"/>
                  <a:pt x="2417445" y="238126"/>
                </a:cubicBezTo>
                <a:lnTo>
                  <a:pt x="2417445" y="248241"/>
                </a:lnTo>
                <a:lnTo>
                  <a:pt x="2430178" y="253168"/>
                </a:lnTo>
                <a:cubicBezTo>
                  <a:pt x="2462997" y="279774"/>
                  <a:pt x="2486025" y="342060"/>
                  <a:pt x="2486025" y="414655"/>
                </a:cubicBezTo>
                <a:cubicBezTo>
                  <a:pt x="2486025" y="487250"/>
                  <a:pt x="2462997" y="549536"/>
                  <a:pt x="2430178" y="576142"/>
                </a:cubicBezTo>
                <a:lnTo>
                  <a:pt x="2417445" y="581069"/>
                </a:lnTo>
                <a:lnTo>
                  <a:pt x="2417445" y="591184"/>
                </a:lnTo>
                <a:cubicBezTo>
                  <a:pt x="2417445" y="620644"/>
                  <a:pt x="2399534" y="645919"/>
                  <a:pt x="2374008" y="656716"/>
                </a:cubicBezTo>
                <a:lnTo>
                  <a:pt x="2367915" y="657946"/>
                </a:lnTo>
                <a:lnTo>
                  <a:pt x="2367915" y="736809"/>
                </a:lnTo>
                <a:cubicBezTo>
                  <a:pt x="2316828" y="736809"/>
                  <a:pt x="2275414" y="778223"/>
                  <a:pt x="2275414" y="829310"/>
                </a:cubicBezTo>
                <a:lnTo>
                  <a:pt x="210611" y="829310"/>
                </a:lnTo>
                <a:cubicBezTo>
                  <a:pt x="210611" y="778223"/>
                  <a:pt x="169197" y="736809"/>
                  <a:pt x="118110" y="736809"/>
                </a:cubicBezTo>
                <a:lnTo>
                  <a:pt x="118110" y="657946"/>
                </a:lnTo>
                <a:lnTo>
                  <a:pt x="112018" y="656716"/>
                </a:lnTo>
                <a:cubicBezTo>
                  <a:pt x="86491" y="645919"/>
                  <a:pt x="68580" y="620644"/>
                  <a:pt x="68580" y="591184"/>
                </a:cubicBezTo>
                <a:lnTo>
                  <a:pt x="68580" y="581069"/>
                </a:lnTo>
                <a:lnTo>
                  <a:pt x="55847" y="576142"/>
                </a:lnTo>
                <a:cubicBezTo>
                  <a:pt x="23028" y="549536"/>
                  <a:pt x="0" y="487250"/>
                  <a:pt x="0" y="414655"/>
                </a:cubicBezTo>
                <a:cubicBezTo>
                  <a:pt x="0" y="342060"/>
                  <a:pt x="23028" y="279774"/>
                  <a:pt x="55847" y="253168"/>
                </a:cubicBezTo>
                <a:lnTo>
                  <a:pt x="68580" y="248241"/>
                </a:lnTo>
                <a:lnTo>
                  <a:pt x="68580" y="238126"/>
                </a:lnTo>
                <a:cubicBezTo>
                  <a:pt x="68580" y="208667"/>
                  <a:pt x="86491" y="183391"/>
                  <a:pt x="112018" y="172594"/>
                </a:cubicBezTo>
                <a:lnTo>
                  <a:pt x="118110" y="171364"/>
                </a:lnTo>
                <a:lnTo>
                  <a:pt x="118110" y="92501"/>
                </a:lnTo>
                <a:cubicBezTo>
                  <a:pt x="169197" y="92501"/>
                  <a:pt x="210611" y="51087"/>
                  <a:pt x="210611" y="0"/>
                </a:cubicBezTo>
                <a:close/>
              </a:path>
            </a:pathLst>
          </a:custGeom>
          <a:gradFill flip="none" rotWithShape="1">
            <a:gsLst>
              <a:gs pos="36000">
                <a:srgbClr val="1C333D">
                  <a:lumMod val="70000"/>
                  <a:lumOff val="30000"/>
                </a:srgbClr>
              </a:gs>
              <a:gs pos="100000">
                <a:srgbClr val="2A4D58">
                  <a:lumMod val="90000"/>
                  <a:lumOff val="10000"/>
                </a:srgbClr>
              </a:gs>
            </a:gsLst>
            <a:lin ang="2700000" scaled="1"/>
            <a:tileRect/>
          </a:gradFill>
          <a:ln w="15875">
            <a:solidFill>
              <a:srgbClr val="EFD186"/>
            </a:solidFill>
          </a:ln>
          <a:effectLst>
            <a:glow>
              <a:srgbClr val="000000"/>
            </a:glow>
            <a:outerShdw blurRad="114300" dist="76200" dir="2700000" algn="tl" rotWithShape="0">
              <a:srgbClr val="1C333D">
                <a:alpha val="20000"/>
              </a:srgbClr>
            </a:outerShdw>
          </a:effectLst>
        </p:spPr>
        <p:txBody>
          <a:bodyPr rot="0" spcFirstLastPara="0" vertOverflow="overflow" horzOverflow="overflow" vert="horz" wrap="square" lIns="137160" tIns="68580" rIns="137160" bIns="68580" numCol="1" spcCol="0" rtlCol="0" fromWordArt="0" anchor="ctr" anchorCtr="0" forceAA="0" compatLnSpc="1">
            <a:noAutofit/>
          </a:bodyPr>
          <a:lstStyle/>
          <a:p>
            <a:pPr algn="ctr"/>
            <a:r>
              <a:rPr lang="zh-CN" altLang="en-US" sz="42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rPr>
              <a:t>推心置腹</a:t>
            </a:r>
            <a:endParaRPr lang="zh-CN" altLang="en-US" sz="42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endParaRPr>
          </a:p>
        </p:txBody>
      </p:sp>
      <p:sp>
        <p:nvSpPr>
          <p:cNvPr id="31" name="任意多边形: 形状 30"/>
          <p:cNvSpPr/>
          <p:nvPr/>
        </p:nvSpPr>
        <p:spPr>
          <a:xfrm>
            <a:off x="14101764" y="3751974"/>
            <a:ext cx="3428999" cy="1143876"/>
          </a:xfrm>
          <a:custGeom>
            <a:avLst/>
            <a:gdLst>
              <a:gd name="connsiteX0" fmla="*/ 210611 w 2486025"/>
              <a:gd name="connsiteY0" fmla="*/ 0 h 829310"/>
              <a:gd name="connsiteX1" fmla="*/ 2275414 w 2486025"/>
              <a:gd name="connsiteY1" fmla="*/ 0 h 829310"/>
              <a:gd name="connsiteX2" fmla="*/ 2367915 w 2486025"/>
              <a:gd name="connsiteY2" fmla="*/ 92501 h 829310"/>
              <a:gd name="connsiteX3" fmla="*/ 2367915 w 2486025"/>
              <a:gd name="connsiteY3" fmla="*/ 171364 h 829310"/>
              <a:gd name="connsiteX4" fmla="*/ 2374008 w 2486025"/>
              <a:gd name="connsiteY4" fmla="*/ 172594 h 829310"/>
              <a:gd name="connsiteX5" fmla="*/ 2417445 w 2486025"/>
              <a:gd name="connsiteY5" fmla="*/ 238126 h 829310"/>
              <a:gd name="connsiteX6" fmla="*/ 2417445 w 2486025"/>
              <a:gd name="connsiteY6" fmla="*/ 248241 h 829310"/>
              <a:gd name="connsiteX7" fmla="*/ 2430178 w 2486025"/>
              <a:gd name="connsiteY7" fmla="*/ 253168 h 829310"/>
              <a:gd name="connsiteX8" fmla="*/ 2486025 w 2486025"/>
              <a:gd name="connsiteY8" fmla="*/ 414655 h 829310"/>
              <a:gd name="connsiteX9" fmla="*/ 2430178 w 2486025"/>
              <a:gd name="connsiteY9" fmla="*/ 576142 h 829310"/>
              <a:gd name="connsiteX10" fmla="*/ 2417445 w 2486025"/>
              <a:gd name="connsiteY10" fmla="*/ 581069 h 829310"/>
              <a:gd name="connsiteX11" fmla="*/ 2417445 w 2486025"/>
              <a:gd name="connsiteY11" fmla="*/ 591184 h 829310"/>
              <a:gd name="connsiteX12" fmla="*/ 2374008 w 2486025"/>
              <a:gd name="connsiteY12" fmla="*/ 656716 h 829310"/>
              <a:gd name="connsiteX13" fmla="*/ 2367915 w 2486025"/>
              <a:gd name="connsiteY13" fmla="*/ 657946 h 829310"/>
              <a:gd name="connsiteX14" fmla="*/ 2367915 w 2486025"/>
              <a:gd name="connsiteY14" fmla="*/ 736809 h 829310"/>
              <a:gd name="connsiteX15" fmla="*/ 2275414 w 2486025"/>
              <a:gd name="connsiteY15" fmla="*/ 829310 h 829310"/>
              <a:gd name="connsiteX16" fmla="*/ 210611 w 2486025"/>
              <a:gd name="connsiteY16" fmla="*/ 829310 h 829310"/>
              <a:gd name="connsiteX17" fmla="*/ 118110 w 2486025"/>
              <a:gd name="connsiteY17" fmla="*/ 736809 h 829310"/>
              <a:gd name="connsiteX18" fmla="*/ 118110 w 2486025"/>
              <a:gd name="connsiteY18" fmla="*/ 657946 h 829310"/>
              <a:gd name="connsiteX19" fmla="*/ 112018 w 2486025"/>
              <a:gd name="connsiteY19" fmla="*/ 656716 h 829310"/>
              <a:gd name="connsiteX20" fmla="*/ 68580 w 2486025"/>
              <a:gd name="connsiteY20" fmla="*/ 591184 h 829310"/>
              <a:gd name="connsiteX21" fmla="*/ 68580 w 2486025"/>
              <a:gd name="connsiteY21" fmla="*/ 581069 h 829310"/>
              <a:gd name="connsiteX22" fmla="*/ 55847 w 2486025"/>
              <a:gd name="connsiteY22" fmla="*/ 576142 h 829310"/>
              <a:gd name="connsiteX23" fmla="*/ 0 w 2486025"/>
              <a:gd name="connsiteY23" fmla="*/ 414655 h 829310"/>
              <a:gd name="connsiteX24" fmla="*/ 55847 w 2486025"/>
              <a:gd name="connsiteY24" fmla="*/ 253168 h 829310"/>
              <a:gd name="connsiteX25" fmla="*/ 68580 w 2486025"/>
              <a:gd name="connsiteY25" fmla="*/ 248241 h 829310"/>
              <a:gd name="connsiteX26" fmla="*/ 68580 w 2486025"/>
              <a:gd name="connsiteY26" fmla="*/ 238126 h 829310"/>
              <a:gd name="connsiteX27" fmla="*/ 112018 w 2486025"/>
              <a:gd name="connsiteY27" fmla="*/ 172594 h 829310"/>
              <a:gd name="connsiteX28" fmla="*/ 118110 w 2486025"/>
              <a:gd name="connsiteY28" fmla="*/ 171364 h 829310"/>
              <a:gd name="connsiteX29" fmla="*/ 118110 w 2486025"/>
              <a:gd name="connsiteY29" fmla="*/ 92501 h 829310"/>
              <a:gd name="connsiteX30" fmla="*/ 210611 w 2486025"/>
              <a:gd name="connsiteY30" fmla="*/ 0 h 82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86025" h="829310">
                <a:moveTo>
                  <a:pt x="210611" y="0"/>
                </a:moveTo>
                <a:lnTo>
                  <a:pt x="2275414" y="0"/>
                </a:lnTo>
                <a:cubicBezTo>
                  <a:pt x="2275414" y="51087"/>
                  <a:pt x="2316828" y="92501"/>
                  <a:pt x="2367915" y="92501"/>
                </a:cubicBezTo>
                <a:lnTo>
                  <a:pt x="2367915" y="171364"/>
                </a:lnTo>
                <a:lnTo>
                  <a:pt x="2374008" y="172594"/>
                </a:lnTo>
                <a:cubicBezTo>
                  <a:pt x="2399534" y="183391"/>
                  <a:pt x="2417445" y="208667"/>
                  <a:pt x="2417445" y="238126"/>
                </a:cubicBezTo>
                <a:lnTo>
                  <a:pt x="2417445" y="248241"/>
                </a:lnTo>
                <a:lnTo>
                  <a:pt x="2430178" y="253168"/>
                </a:lnTo>
                <a:cubicBezTo>
                  <a:pt x="2462997" y="279774"/>
                  <a:pt x="2486025" y="342060"/>
                  <a:pt x="2486025" y="414655"/>
                </a:cubicBezTo>
                <a:cubicBezTo>
                  <a:pt x="2486025" y="487250"/>
                  <a:pt x="2462997" y="549536"/>
                  <a:pt x="2430178" y="576142"/>
                </a:cubicBezTo>
                <a:lnTo>
                  <a:pt x="2417445" y="581069"/>
                </a:lnTo>
                <a:lnTo>
                  <a:pt x="2417445" y="591184"/>
                </a:lnTo>
                <a:cubicBezTo>
                  <a:pt x="2417445" y="620644"/>
                  <a:pt x="2399534" y="645919"/>
                  <a:pt x="2374008" y="656716"/>
                </a:cubicBezTo>
                <a:lnTo>
                  <a:pt x="2367915" y="657946"/>
                </a:lnTo>
                <a:lnTo>
                  <a:pt x="2367915" y="736809"/>
                </a:lnTo>
                <a:cubicBezTo>
                  <a:pt x="2316828" y="736809"/>
                  <a:pt x="2275414" y="778223"/>
                  <a:pt x="2275414" y="829310"/>
                </a:cubicBezTo>
                <a:lnTo>
                  <a:pt x="210611" y="829310"/>
                </a:lnTo>
                <a:cubicBezTo>
                  <a:pt x="210611" y="778223"/>
                  <a:pt x="169197" y="736809"/>
                  <a:pt x="118110" y="736809"/>
                </a:cubicBezTo>
                <a:lnTo>
                  <a:pt x="118110" y="657946"/>
                </a:lnTo>
                <a:lnTo>
                  <a:pt x="112018" y="656716"/>
                </a:lnTo>
                <a:cubicBezTo>
                  <a:pt x="86491" y="645919"/>
                  <a:pt x="68580" y="620644"/>
                  <a:pt x="68580" y="591184"/>
                </a:cubicBezTo>
                <a:lnTo>
                  <a:pt x="68580" y="581069"/>
                </a:lnTo>
                <a:lnTo>
                  <a:pt x="55847" y="576142"/>
                </a:lnTo>
                <a:cubicBezTo>
                  <a:pt x="23028" y="549536"/>
                  <a:pt x="0" y="487250"/>
                  <a:pt x="0" y="414655"/>
                </a:cubicBezTo>
                <a:cubicBezTo>
                  <a:pt x="0" y="342060"/>
                  <a:pt x="23028" y="279774"/>
                  <a:pt x="55847" y="253168"/>
                </a:cubicBezTo>
                <a:lnTo>
                  <a:pt x="68580" y="248241"/>
                </a:lnTo>
                <a:lnTo>
                  <a:pt x="68580" y="238126"/>
                </a:lnTo>
                <a:cubicBezTo>
                  <a:pt x="68580" y="208667"/>
                  <a:pt x="86491" y="183391"/>
                  <a:pt x="112018" y="172594"/>
                </a:cubicBezTo>
                <a:lnTo>
                  <a:pt x="118110" y="171364"/>
                </a:lnTo>
                <a:lnTo>
                  <a:pt x="118110" y="92501"/>
                </a:lnTo>
                <a:cubicBezTo>
                  <a:pt x="169197" y="92501"/>
                  <a:pt x="210611" y="51087"/>
                  <a:pt x="210611" y="0"/>
                </a:cubicBezTo>
                <a:close/>
              </a:path>
            </a:pathLst>
          </a:custGeom>
          <a:gradFill flip="none" rotWithShape="1">
            <a:gsLst>
              <a:gs pos="36000">
                <a:srgbClr val="1C333D">
                  <a:lumMod val="70000"/>
                  <a:lumOff val="30000"/>
                </a:srgbClr>
              </a:gs>
              <a:gs pos="100000">
                <a:srgbClr val="2A4D58">
                  <a:lumMod val="90000"/>
                  <a:lumOff val="10000"/>
                </a:srgbClr>
              </a:gs>
            </a:gsLst>
            <a:lin ang="2700000" scaled="1"/>
            <a:tileRect/>
          </a:gradFill>
          <a:ln w="15875">
            <a:solidFill>
              <a:srgbClr val="EFD186"/>
            </a:solidFill>
          </a:ln>
          <a:effectLst>
            <a:glow>
              <a:srgbClr val="000000"/>
            </a:glow>
            <a:outerShdw blurRad="114300" dist="76200" dir="2700000" algn="tl" rotWithShape="0">
              <a:srgbClr val="1C333D">
                <a:alpha val="20000"/>
              </a:srgbClr>
            </a:outerShdw>
          </a:effectLst>
        </p:spPr>
        <p:txBody>
          <a:bodyPr rot="0" spcFirstLastPara="0" vertOverflow="overflow" horzOverflow="overflow" vert="horz" wrap="square" lIns="137160" tIns="68580" rIns="137160" bIns="68580" numCol="1" spcCol="0" rtlCol="0" fromWordArt="0" anchor="ctr" anchorCtr="0" forceAA="0" compatLnSpc="1">
            <a:noAutofit/>
          </a:bodyPr>
          <a:lstStyle/>
          <a:p>
            <a:pPr algn="ctr"/>
            <a:r>
              <a:rPr lang="zh-CN" altLang="en-US" sz="42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rPr>
              <a:t>尊之敬之</a:t>
            </a:r>
            <a:endParaRPr lang="zh-CN" altLang="en-US" sz="4200" dirty="0">
              <a:solidFill>
                <a:srgbClr val="EFD186"/>
              </a:solidFill>
              <a:latin typeface="汉仪颜楷简" panose="00020600040101010101" charset="-122"/>
              <a:ea typeface="汉仪颜楷简" panose="00020600040101010101" charset="-122"/>
              <a:cs typeface="演示古风宋温润版 Bold" panose="02000600000000000000" pitchFamily="2" charset="-122"/>
            </a:endParaRPr>
          </a:p>
        </p:txBody>
      </p:sp>
      <p:sp>
        <p:nvSpPr>
          <p:cNvPr id="37" name="文本框 36"/>
          <p:cNvSpPr txBox="1"/>
          <p:nvPr/>
        </p:nvSpPr>
        <p:spPr>
          <a:xfrm>
            <a:off x="492621" y="5862861"/>
            <a:ext cx="7787283" cy="737235"/>
          </a:xfrm>
          <a:prstGeom prst="rect">
            <a:avLst/>
          </a:prstGeom>
          <a:noFill/>
        </p:spPr>
        <p:txBody>
          <a:bodyPr wrap="square">
            <a:spAutoFit/>
          </a:bodyPr>
          <a:lstStyle/>
          <a:p>
            <a:pPr algn="ctr"/>
            <a:r>
              <a:rPr lang="zh-CN" altLang="en-US" sz="4200" dirty="0">
                <a:solidFill>
                  <a:srgbClr val="97523B"/>
                </a:solidFill>
                <a:latin typeface="汉仪颜楷简" panose="00020600040101010101" charset="-122"/>
                <a:ea typeface="汉仪颜楷简" panose="00020600040101010101" charset="-122"/>
                <a:cs typeface="演示综艺黑 Heavy" panose="02000600000000000000" pitchFamily="2" charset="-122"/>
              </a:rPr>
              <a:t>阴险狡诈、寡廉鲜耻、傲慢自大</a:t>
            </a:r>
            <a:endParaRPr lang="zh-CN" altLang="en-US" sz="4200" dirty="0">
              <a:solidFill>
                <a:srgbClr val="97523B"/>
              </a:solidFill>
              <a:latin typeface="汉仪颜楷简" panose="00020600040101010101" charset="-122"/>
              <a:ea typeface="汉仪颜楷简" panose="00020600040101010101" charset="-122"/>
              <a:cs typeface="演示综艺黑 Heavy" panose="02000600000000000000" pitchFamily="2" charset="-122"/>
            </a:endParaRPr>
          </a:p>
        </p:txBody>
      </p:sp>
      <p:sp>
        <p:nvSpPr>
          <p:cNvPr id="38" name="文本框 37"/>
          <p:cNvSpPr txBox="1"/>
          <p:nvPr/>
        </p:nvSpPr>
        <p:spPr>
          <a:xfrm>
            <a:off x="10013157" y="5862861"/>
            <a:ext cx="7929563" cy="737235"/>
          </a:xfrm>
          <a:prstGeom prst="rect">
            <a:avLst/>
          </a:prstGeom>
          <a:noFill/>
        </p:spPr>
        <p:txBody>
          <a:bodyPr wrap="square">
            <a:spAutoFit/>
          </a:bodyPr>
          <a:lstStyle/>
          <a:p>
            <a:pPr algn="ctr"/>
            <a:r>
              <a:rPr lang="zh-CN" altLang="en-US" sz="4200" dirty="0">
                <a:solidFill>
                  <a:srgbClr val="97523B"/>
                </a:solidFill>
                <a:latin typeface="汉仪颜楷简" panose="00020600040101010101" charset="-122"/>
                <a:ea typeface="汉仪颜楷简" panose="00020600040101010101" charset="-122"/>
                <a:cs typeface="演示综艺黑 Heavy" panose="02000600000000000000" pitchFamily="2" charset="-122"/>
              </a:rPr>
              <a:t>诚心诚意、处境无奈、矛盾痛苦</a:t>
            </a:r>
            <a:endParaRPr lang="zh-CN" altLang="en-US" sz="4200" dirty="0">
              <a:solidFill>
                <a:srgbClr val="97523B"/>
              </a:solidFill>
              <a:latin typeface="汉仪颜楷简" panose="00020600040101010101" charset="-122"/>
              <a:ea typeface="汉仪颜楷简" panose="00020600040101010101" charset="-122"/>
              <a:cs typeface="演示综艺黑 Heavy" panose="02000600000000000000" pitchFamily="2" charset="-122"/>
            </a:endParaRPr>
          </a:p>
        </p:txBody>
      </p:sp>
      <p:sp>
        <p:nvSpPr>
          <p:cNvPr id="42" name="文本框 41"/>
          <p:cNvSpPr txBox="1"/>
          <p:nvPr/>
        </p:nvSpPr>
        <p:spPr>
          <a:xfrm>
            <a:off x="2631840" y="7516253"/>
            <a:ext cx="13024320" cy="737235"/>
          </a:xfrm>
          <a:prstGeom prst="rect">
            <a:avLst/>
          </a:prstGeom>
          <a:noFill/>
        </p:spPr>
        <p:txBody>
          <a:bodyPr wrap="square">
            <a:spAutoFit/>
          </a:bodyPr>
          <a:lstStyle/>
          <a:p>
            <a:pPr algn="ctr"/>
            <a:r>
              <a:rPr lang="zh-CN" altLang="en-US" sz="4200" dirty="0">
                <a:solidFill>
                  <a:schemeClr val="tx1">
                    <a:lumMod val="95000"/>
                    <a:lumOff val="5000"/>
                  </a:schemeClr>
                </a:solidFill>
                <a:latin typeface="汉仪颜楷简" panose="00020600040101010101" charset="-122"/>
                <a:ea typeface="汉仪颜楷简" panose="00020600040101010101" charset="-122"/>
                <a:cs typeface="演示综艺黑 Heavy" panose="02000600000000000000" pitchFamily="2" charset="-122"/>
              </a:rPr>
              <a:t>卫律、李陵、苏武类似的处境，不同的选择。</a:t>
            </a:r>
            <a:endParaRPr lang="zh-CN" altLang="en-US" sz="4200" dirty="0">
              <a:solidFill>
                <a:schemeClr val="tx1">
                  <a:lumMod val="95000"/>
                  <a:lumOff val="5000"/>
                </a:schemeClr>
              </a:solidFill>
              <a:latin typeface="汉仪颜楷简" panose="00020600040101010101" charset="-122"/>
              <a:ea typeface="汉仪颜楷简" panose="00020600040101010101" charset="-122"/>
              <a:cs typeface="演示综艺黑 Heavy" panose="02000600000000000000" pitchFamily="2" charset="-122"/>
            </a:endParaRPr>
          </a:p>
        </p:txBody>
      </p:sp>
      <p:sp>
        <p:nvSpPr>
          <p:cNvPr id="44" name="右大括号 43"/>
          <p:cNvSpPr/>
          <p:nvPr/>
        </p:nvSpPr>
        <p:spPr>
          <a:xfrm rot="5400000">
            <a:off x="8829675" y="1757363"/>
            <a:ext cx="650079" cy="10465595"/>
          </a:xfrm>
          <a:prstGeom prst="rightBrace">
            <a:avLst>
              <a:gd name="adj1" fmla="val 75472"/>
              <a:gd name="adj2" fmla="val 50000"/>
            </a:avLst>
          </a:prstGeom>
          <a:ln w="19050">
            <a:solidFill>
              <a:srgbClr val="97523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700">
              <a:latin typeface="汉仪颜楷简" panose="00020600040101010101" charset="-122"/>
              <a:ea typeface="汉仪颜楷简" panose="00020600040101010101" charset="-122"/>
            </a:endParaRPr>
          </a:p>
        </p:txBody>
      </p:sp>
      <p:sp>
        <p:nvSpPr>
          <p:cNvPr id="46" name="箭头: 右 45"/>
          <p:cNvSpPr/>
          <p:nvPr/>
        </p:nvSpPr>
        <p:spPr>
          <a:xfrm rot="5400000">
            <a:off x="4136232" y="5272086"/>
            <a:ext cx="500063" cy="476250"/>
          </a:xfrm>
          <a:prstGeom prst="rightArrow">
            <a:avLst/>
          </a:prstGeom>
          <a:solidFill>
            <a:srgbClr val="975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汉仪颜楷简" panose="00020600040101010101" charset="-122"/>
              <a:ea typeface="汉仪颜楷简" panose="00020600040101010101" charset="-122"/>
            </a:endParaRPr>
          </a:p>
        </p:txBody>
      </p:sp>
      <p:sp>
        <p:nvSpPr>
          <p:cNvPr id="47" name="箭头: 右 46"/>
          <p:cNvSpPr/>
          <p:nvPr/>
        </p:nvSpPr>
        <p:spPr>
          <a:xfrm rot="5400000">
            <a:off x="13727907" y="5272086"/>
            <a:ext cx="500063" cy="476250"/>
          </a:xfrm>
          <a:prstGeom prst="rightArrow">
            <a:avLst/>
          </a:prstGeom>
          <a:solidFill>
            <a:srgbClr val="975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汉仪颜楷简" panose="00020600040101010101" charset="-122"/>
              <a:ea typeface="汉仪颜楷简" panose="00020600040101010101" charset="-122"/>
            </a:endParaRPr>
          </a:p>
        </p:txBody>
      </p:sp>
      <p:sp>
        <p:nvSpPr>
          <p:cNvPr id="48" name="箭头: 右 47"/>
          <p:cNvSpPr/>
          <p:nvPr/>
        </p:nvSpPr>
        <p:spPr>
          <a:xfrm rot="5400000">
            <a:off x="8893968" y="8486775"/>
            <a:ext cx="500063" cy="476250"/>
          </a:xfrm>
          <a:prstGeom prst="rightArrow">
            <a:avLst/>
          </a:prstGeom>
          <a:solidFill>
            <a:srgbClr val="975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汉仪颜楷简" panose="00020600040101010101" charset="-122"/>
              <a:ea typeface="汉仪颜楷简" panose="00020600040101010101" charset="-122"/>
            </a:endParaRPr>
          </a:p>
        </p:txBody>
      </p:sp>
      <p:sp>
        <p:nvSpPr>
          <p:cNvPr id="49" name="文本框 48"/>
          <p:cNvSpPr txBox="1"/>
          <p:nvPr/>
        </p:nvSpPr>
        <p:spPr>
          <a:xfrm>
            <a:off x="5179218" y="9034686"/>
            <a:ext cx="7929563" cy="737235"/>
          </a:xfrm>
          <a:prstGeom prst="rect">
            <a:avLst/>
          </a:prstGeom>
          <a:noFill/>
        </p:spPr>
        <p:txBody>
          <a:bodyPr wrap="square">
            <a:spAutoFit/>
          </a:bodyPr>
          <a:lstStyle/>
          <a:p>
            <a:pPr algn="ctr"/>
            <a:r>
              <a:rPr lang="zh-CN" altLang="en-US" sz="4200" dirty="0">
                <a:solidFill>
                  <a:srgbClr val="97523B"/>
                </a:solidFill>
                <a:latin typeface="汉仪颜楷简" panose="00020600040101010101" charset="-122"/>
                <a:ea typeface="汉仪颜楷简" panose="00020600040101010101" charset="-122"/>
                <a:cs typeface="演示综艺黑 Heavy" panose="02000600000000000000" pitchFamily="2" charset="-122"/>
              </a:rPr>
              <a:t>忠君之节、矢志不渝</a:t>
            </a:r>
            <a:endParaRPr lang="zh-CN" altLang="en-US" sz="4200" dirty="0">
              <a:solidFill>
                <a:srgbClr val="97523B"/>
              </a:solidFill>
              <a:latin typeface="汉仪颜楷简" panose="00020600040101010101" charset="-122"/>
              <a:ea typeface="汉仪颜楷简" panose="00020600040101010101" charset="-122"/>
              <a:cs typeface="演示综艺黑 Heavy" panose="02000600000000000000" pitchFamily="2"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wipe(up)">
                                      <p:cBhvr>
                                        <p:cTn id="21" dur="500"/>
                                        <p:tgtEl>
                                          <p:spTgt spid="46"/>
                                        </p:tgtEl>
                                      </p:cBhvr>
                                    </p:animEffec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up)">
                                      <p:cBhvr>
                                        <p:cTn id="25" dur="50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500" fill="hold"/>
                                        <p:tgtEl>
                                          <p:spTgt spid="29"/>
                                        </p:tgtEl>
                                        <p:attrNameLst>
                                          <p:attrName>ppt_w</p:attrName>
                                        </p:attrNameLst>
                                      </p:cBhvr>
                                      <p:tavLst>
                                        <p:tav tm="0">
                                          <p:val>
                                            <p:fltVal val="0"/>
                                          </p:val>
                                        </p:tav>
                                        <p:tav tm="100000">
                                          <p:val>
                                            <p:strVal val="#ppt_w"/>
                                          </p:val>
                                        </p:tav>
                                      </p:tavLst>
                                    </p:anim>
                                    <p:anim calcmode="lin" valueType="num">
                                      <p:cBhvr>
                                        <p:cTn id="31" dur="500" fill="hold"/>
                                        <p:tgtEl>
                                          <p:spTgt spid="29"/>
                                        </p:tgtEl>
                                        <p:attrNameLst>
                                          <p:attrName>ppt_h</p:attrName>
                                        </p:attrNameLst>
                                      </p:cBhvr>
                                      <p:tavLst>
                                        <p:tav tm="0">
                                          <p:val>
                                            <p:fltVal val="0"/>
                                          </p:val>
                                        </p:tav>
                                        <p:tav tm="100000">
                                          <p:val>
                                            <p:strVal val="#ppt_h"/>
                                          </p:val>
                                        </p:tav>
                                      </p:tavLst>
                                    </p:anim>
                                    <p:animEffect transition="in" filter="fade">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p:cTn id="37" dur="500" fill="hold"/>
                                        <p:tgtEl>
                                          <p:spTgt spid="31"/>
                                        </p:tgtEl>
                                        <p:attrNameLst>
                                          <p:attrName>ppt_w</p:attrName>
                                        </p:attrNameLst>
                                      </p:cBhvr>
                                      <p:tavLst>
                                        <p:tav tm="0">
                                          <p:val>
                                            <p:fltVal val="0"/>
                                          </p:val>
                                        </p:tav>
                                        <p:tav tm="100000">
                                          <p:val>
                                            <p:strVal val="#ppt_w"/>
                                          </p:val>
                                        </p:tav>
                                      </p:tavLst>
                                    </p:anim>
                                    <p:anim calcmode="lin" valueType="num">
                                      <p:cBhvr>
                                        <p:cTn id="38" dur="500" fill="hold"/>
                                        <p:tgtEl>
                                          <p:spTgt spid="31"/>
                                        </p:tgtEl>
                                        <p:attrNameLst>
                                          <p:attrName>ppt_h</p:attrName>
                                        </p:attrNameLst>
                                      </p:cBhvr>
                                      <p:tavLst>
                                        <p:tav tm="0">
                                          <p:val>
                                            <p:fltVal val="0"/>
                                          </p:val>
                                        </p:tav>
                                        <p:tav tm="100000">
                                          <p:val>
                                            <p:strVal val="#ppt_h"/>
                                          </p:val>
                                        </p:tav>
                                      </p:tavLst>
                                    </p:anim>
                                    <p:animEffect transition="in" filter="fade">
                                      <p:cBhvr>
                                        <p:cTn id="39" dur="500"/>
                                        <p:tgtEl>
                                          <p:spTgt spid="3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wipe(up)">
                                      <p:cBhvr>
                                        <p:cTn id="44" dur="500"/>
                                        <p:tgtEl>
                                          <p:spTgt spid="47"/>
                                        </p:tgtEl>
                                      </p:cBhvr>
                                    </p:animEffect>
                                  </p:childTnLst>
                                </p:cTn>
                              </p:par>
                            </p:childTnLst>
                          </p:cTn>
                        </p:par>
                        <p:par>
                          <p:cTn id="45" fill="hold">
                            <p:stCondLst>
                              <p:cond delay="500"/>
                            </p:stCondLst>
                            <p:childTnLst>
                              <p:par>
                                <p:cTn id="46" presetID="22" presetClass="entr" presetSubtype="1" fill="hold" grpId="0" nodeType="after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wipe(up)">
                                      <p:cBhvr>
                                        <p:cTn id="48" dur="500"/>
                                        <p:tgtEl>
                                          <p:spTgt spid="3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wipe(up)">
                                      <p:cBhvr>
                                        <p:cTn id="53" dur="500"/>
                                        <p:tgtEl>
                                          <p:spTgt spid="44"/>
                                        </p:tgtEl>
                                      </p:cBhvr>
                                    </p:animEffect>
                                  </p:childTnLst>
                                </p:cTn>
                              </p:par>
                            </p:childTnLst>
                          </p:cTn>
                        </p:par>
                        <p:par>
                          <p:cTn id="54" fill="hold">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fade">
                                      <p:cBhvr>
                                        <p:cTn id="57" dur="500"/>
                                        <p:tgtEl>
                                          <p:spTgt spid="4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48"/>
                                        </p:tgtEl>
                                        <p:attrNameLst>
                                          <p:attrName>style.visibility</p:attrName>
                                        </p:attrNameLst>
                                      </p:cBhvr>
                                      <p:to>
                                        <p:strVal val="visible"/>
                                      </p:to>
                                    </p:set>
                                    <p:animEffect transition="in" filter="wipe(up)">
                                      <p:cBhvr>
                                        <p:cTn id="62" dur="500"/>
                                        <p:tgtEl>
                                          <p:spTgt spid="4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wipe(up)">
                                      <p:cBhvr>
                                        <p:cTn id="6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p:bldP spid="28" grpId="0" bldLvl="0" animBg="1"/>
      <p:bldP spid="29" grpId="0" bldLvl="0" animBg="1"/>
      <p:bldP spid="31" grpId="0" bldLvl="0" animBg="1"/>
      <p:bldP spid="37" grpId="0"/>
      <p:bldP spid="38" grpId="0"/>
      <p:bldP spid="42" grpId="0"/>
      <p:bldP spid="44" grpId="0" bldLvl="0" animBg="1"/>
      <p:bldP spid="46" grpId="0" bldLvl="0" animBg="1"/>
      <p:bldP spid="47" grpId="0" bldLvl="0" animBg="1"/>
      <p:bldP spid="48" grpId="0" bldLvl="0" animBg="1"/>
      <p:bldP spid="49"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文本1"/>
          <p:cNvSpPr txBox="1"/>
          <p:nvPr/>
        </p:nvSpPr>
        <p:spPr>
          <a:xfrm>
            <a:off x="291465" y="215265"/>
            <a:ext cx="17921605" cy="1268095"/>
          </a:xfrm>
          <a:prstGeom prst="rect">
            <a:avLst/>
          </a:prstGeom>
          <a:noFill/>
        </p:spPr>
        <p:txBody>
          <a:bodyPr anchor="t"/>
          <a:lstStyle/>
          <a:p>
            <a:pPr marL="0" algn="ctr">
              <a:lnSpc>
                <a:spcPts val="7200"/>
              </a:lnSpc>
            </a:pPr>
            <a:r>
              <a:rPr lang="zh-CN" altLang="en-US" sz="6000" b="0" i="0" dirty="0">
                <a:solidFill>
                  <a:srgbClr val="000000">
                    <a:alpha val="100000"/>
                  </a:srgbClr>
                </a:solidFill>
                <a:latin typeface="汉仪雪君体简" panose="02010600000101010101" charset="-122"/>
                <a:ea typeface="汉仪雪君体简" panose="02010600000101010101" charset="-122"/>
              </a:rPr>
              <a:t>第八段：李陵再劝</a:t>
            </a:r>
            <a:endParaRPr lang="zh-CN" altLang="en-US" sz="6000" b="0"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813435" y="1760855"/>
            <a:ext cx="16161385" cy="5421630"/>
          </a:xfrm>
          <a:prstGeom prst="rect">
            <a:avLst/>
          </a:prstGeom>
          <a:noFill/>
        </p:spPr>
        <p:txBody>
          <a:bodyPr anchor="t"/>
          <a:lstStyle/>
          <a:p>
            <a:pPr marL="0" algn="l">
              <a:lnSpc>
                <a:spcPts val="14000"/>
              </a:lnSpc>
              <a:buFont typeface="Arial" panose="020B0604020202020204"/>
              <a:buChar char=" "/>
            </a:pP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陵与武饮数日，复曰：“子卿</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壹</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听陵言。”武曰：“自</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分[fèn]</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已死久矣！王必欲降武，请</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毕</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今日之欢，</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效死于前</a:t>
            </a:r>
            <a:r>
              <a:rPr lang="zh-CN" altLang="en-US" sz="3900" b="0" i="0" dirty="0">
                <a:solidFill>
                  <a:srgbClr val="C00000">
                    <a:alpha val="100000"/>
                  </a:srgbClr>
                </a:solidFill>
                <a:latin typeface="方正FW筑紫A老明朝 简 E" panose="02000900000000000000" charset="-122"/>
                <a:ea typeface="方正FW筑紫A老明朝 简 E" panose="02000900000000000000" charset="-122"/>
              </a:rPr>
              <a:t>！</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”陵见其至诚，</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喟然叹</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曰：“嗟呼！义士！陵与卫律之罪</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上通于天</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！”因泣下沾衿，与武</a:t>
            </a:r>
            <a:r>
              <a:rPr lang="zh-CN" altLang="en-US" sz="3900" b="1" i="0" dirty="0">
                <a:solidFill>
                  <a:srgbClr val="C00000">
                    <a:alpha val="100000"/>
                  </a:srgbClr>
                </a:solidFill>
                <a:highlight>
                  <a:srgbClr val="0000FF"/>
                </a:highlight>
                <a:latin typeface="方正FW筑紫A老明朝 简 E" panose="02000900000000000000" charset="-122"/>
                <a:ea typeface="方正FW筑紫A老明朝 简 E" panose="02000900000000000000" charset="-122"/>
              </a:rPr>
              <a:t>决</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去</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a:t>
            </a:r>
            <a:endParaRPr lang="zh-CN" altLang="en-US" sz="39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nvGrpSpPr>
        <p:grpSpPr>
          <a:xfrm>
            <a:off x="7276729" y="1870903"/>
            <a:ext cx="1524108" cy="793284"/>
            <a:chOff x="0" y="0"/>
            <a:chExt cx="1524108" cy="793284"/>
          </a:xfrm>
        </p:grpSpPr>
        <p:sp>
          <p:nvSpPr>
            <p:cNvPr id="6" name="形状2"/>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7" name="文本3"/>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一定</a:t>
              </a:r>
              <a:endPar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8" name="组合2"/>
          <p:cNvGrpSpPr/>
          <p:nvPr/>
        </p:nvGrpSpPr>
        <p:grpSpPr>
          <a:xfrm>
            <a:off x="12927484" y="1870903"/>
            <a:ext cx="1524108" cy="793284"/>
            <a:chOff x="0" y="0"/>
            <a:chExt cx="1524108" cy="793284"/>
          </a:xfrm>
        </p:grpSpPr>
        <p:sp>
          <p:nvSpPr>
            <p:cNvPr id="9" name="形状3"/>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0" name="文本4"/>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料想</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1" name="组合3"/>
          <p:cNvGrpSpPr/>
          <p:nvPr/>
        </p:nvGrpSpPr>
        <p:grpSpPr>
          <a:xfrm>
            <a:off x="4177611" y="3648238"/>
            <a:ext cx="1524108" cy="793284"/>
            <a:chOff x="0" y="0"/>
            <a:chExt cx="1524108" cy="793284"/>
          </a:xfrm>
        </p:grpSpPr>
        <p:sp>
          <p:nvSpPr>
            <p:cNvPr id="12" name="形状4"/>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5"/>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结束</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7400464" y="3648238"/>
            <a:ext cx="3411063" cy="793284"/>
            <a:chOff x="0" y="0"/>
            <a:chExt cx="3411063" cy="793284"/>
          </a:xfrm>
        </p:grpSpPr>
        <p:sp>
          <p:nvSpPr>
            <p:cNvPr id="15" name="形状5"/>
            <p:cNvSpPr txBox="1"/>
            <p:nvPr/>
          </p:nvSpPr>
          <p:spPr>
            <a:xfrm>
              <a:off x="0" y="93196"/>
              <a:ext cx="3411063"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6" name="文本6"/>
            <p:cNvSpPr txBox="1"/>
            <p:nvPr/>
          </p:nvSpPr>
          <p:spPr>
            <a:xfrm>
              <a:off x="30365" y="0"/>
              <a:ext cx="3342712"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在您面前死去</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7" name="组合5"/>
          <p:cNvGrpSpPr/>
          <p:nvPr/>
        </p:nvGrpSpPr>
        <p:grpSpPr>
          <a:xfrm>
            <a:off x="13555326" y="3661048"/>
            <a:ext cx="1524108" cy="793284"/>
            <a:chOff x="0" y="0"/>
            <a:chExt cx="1524108" cy="793284"/>
          </a:xfrm>
        </p:grpSpPr>
        <p:sp>
          <p:nvSpPr>
            <p:cNvPr id="18" name="形状6"/>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9" name="文本7"/>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感叹</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0" name="组合6"/>
          <p:cNvGrpSpPr/>
          <p:nvPr/>
        </p:nvGrpSpPr>
        <p:grpSpPr>
          <a:xfrm>
            <a:off x="6418148" y="5425649"/>
            <a:ext cx="2420879" cy="793284"/>
            <a:chOff x="0" y="0"/>
            <a:chExt cx="2420879" cy="793284"/>
          </a:xfrm>
        </p:grpSpPr>
        <p:sp>
          <p:nvSpPr>
            <p:cNvPr id="21" name="形状7"/>
            <p:cNvSpPr txBox="1"/>
            <p:nvPr/>
          </p:nvSpPr>
          <p:spPr>
            <a:xfrm>
              <a:off x="0" y="93196"/>
              <a:ext cx="2420879"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2" name="文本8"/>
            <p:cNvSpPr txBox="1"/>
            <p:nvPr/>
          </p:nvSpPr>
          <p:spPr>
            <a:xfrm>
              <a:off x="30366" y="0"/>
              <a:ext cx="2352528"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罪行严重</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3" name="组合7"/>
          <p:cNvGrpSpPr/>
          <p:nvPr/>
        </p:nvGrpSpPr>
        <p:grpSpPr>
          <a:xfrm>
            <a:off x="11669395" y="5450840"/>
            <a:ext cx="4838700" cy="787252"/>
            <a:chOff x="0" y="25405"/>
            <a:chExt cx="2455350" cy="787420"/>
          </a:xfrm>
        </p:grpSpPr>
        <p:sp>
          <p:nvSpPr>
            <p:cNvPr id="24" name="形状8"/>
            <p:cNvSpPr txBox="1"/>
            <p:nvPr/>
          </p:nvSpPr>
          <p:spPr>
            <a:xfrm>
              <a:off x="0" y="93196"/>
              <a:ext cx="2455350" cy="700088"/>
            </a:xfrm>
            <a:prstGeom prst="wedgeRoundRectCallout">
              <a:avLst>
                <a:gd name="adj1" fmla="val -13320"/>
                <a:gd name="adj2" fmla="val 72861"/>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25" name="文本9"/>
            <p:cNvSpPr txBox="1"/>
            <p:nvPr/>
          </p:nvSpPr>
          <p:spPr>
            <a:xfrm>
              <a:off x="30365" y="25405"/>
              <a:ext cx="2386999" cy="787420"/>
            </a:xfrm>
            <a:prstGeom prst="rect">
              <a:avLst/>
            </a:prstGeom>
            <a:noFill/>
          </p:spPr>
          <p:txBody>
            <a:bodyPr anchor="ctr"/>
            <a:lstStyle/>
            <a:p>
              <a:pPr marL="0" algn="ctr">
                <a:lnSpc>
                  <a:spcPts val="4700"/>
                </a:lnSpc>
              </a:pPr>
              <a:r>
                <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同</a:t>
              </a:r>
              <a:r>
                <a:rPr lang="en-US" altLang="zh-CN"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a:t>
              </a:r>
              <a:r>
                <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诀</a:t>
              </a:r>
              <a:r>
                <a:rPr lang="en-US" altLang="zh-CN"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a:t>
              </a: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。告别离开</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
        <p:nvSpPr>
          <p:cNvPr id="26" name="文本框 25"/>
          <p:cNvSpPr txBox="1"/>
          <p:nvPr/>
        </p:nvSpPr>
        <p:spPr>
          <a:xfrm>
            <a:off x="141605" y="7640955"/>
            <a:ext cx="18071465" cy="1934210"/>
          </a:xfrm>
          <a:prstGeom prst="rect">
            <a:avLst/>
          </a:prstGeom>
          <a:solidFill>
            <a:schemeClr val="accent4"/>
          </a:solidFill>
        </p:spPr>
        <p:txBody>
          <a:bodyPr wrap="square">
            <a:noAutofit/>
          </a:bodyPr>
          <a:lstStyle>
            <a:defPPr>
              <a:defRPr lang="en-US"/>
            </a:defPPr>
            <a:lvl1pPr indent="711200" algn="just" eaLnBrk="0" fontAlgn="base" hangingPunct="0">
              <a:lnSpc>
                <a:spcPct val="120000"/>
              </a:lnSpc>
              <a:spcBef>
                <a:spcPct val="0"/>
              </a:spcBef>
              <a:spcAft>
                <a:spcPct val="0"/>
              </a:spcAft>
              <a:buClrTx/>
              <a:buSzTx/>
              <a:buFont typeface="Arial" panose="020B0604020202020204" pitchFamily="34" charset="0"/>
              <a:buNone/>
              <a:defRPr kumimoji="0" sz="2800" b="0" i="0" u="none" baseline="0">
                <a:solidFill>
                  <a:srgbClr val="5E3B26"/>
                </a:solidFill>
                <a:latin typeface="微软雅黑" panose="020B0503020204020204" charset="-122"/>
                <a:ea typeface="微软雅黑" panose="020B0503020204020204" charset="-122"/>
              </a:defRPr>
            </a:lvl1pPr>
            <a:lvl2pPr marL="685800" indent="-228600" eaLnBrk="0" fontAlgn="base" hangingPunct="0">
              <a:lnSpc>
                <a:spcPct val="90000"/>
              </a:lnSpc>
              <a:spcBef>
                <a:spcPts val="500"/>
              </a:spcBef>
              <a:spcAft>
                <a:spcPct val="0"/>
              </a:spcAft>
              <a:buClrTx/>
              <a:buSzTx/>
              <a:buFont typeface="Arial" panose="020B0604020202020204" pitchFamily="34" charset="0"/>
              <a:buChar char="•"/>
              <a:defRPr kumimoji="0" sz="2400" b="0" i="0" u="none" baseline="0"/>
            </a:lvl2pPr>
            <a:lvl3pPr marL="1143000" indent="-228600" eaLnBrk="0" fontAlgn="base" hangingPunct="0">
              <a:lnSpc>
                <a:spcPct val="90000"/>
              </a:lnSpc>
              <a:spcBef>
                <a:spcPts val="500"/>
              </a:spcBef>
              <a:spcAft>
                <a:spcPct val="0"/>
              </a:spcAft>
              <a:buClrTx/>
              <a:buSzTx/>
              <a:buFont typeface="Arial" panose="020B0604020202020204" pitchFamily="34" charset="0"/>
              <a:buChar char="•"/>
              <a:defRPr kumimoji="0" sz="2000" b="0" i="0" u="none" baseline="0"/>
            </a:lvl3pPr>
            <a:lvl4pPr marL="1600200" indent="-228600" eaLnBrk="0" fontAlgn="base" hangingPunct="0">
              <a:lnSpc>
                <a:spcPct val="90000"/>
              </a:lnSpc>
              <a:spcBef>
                <a:spcPts val="500"/>
              </a:spcBef>
              <a:spcAft>
                <a:spcPct val="0"/>
              </a:spcAft>
              <a:buClrTx/>
              <a:buSzTx/>
              <a:buFont typeface="Arial" panose="020B0604020202020204" pitchFamily="34" charset="0"/>
              <a:buChar char="•"/>
              <a:defRPr kumimoji="0" b="0" i="0" u="none" baseline="0"/>
            </a:lvl4pPr>
            <a:lvl5pPr marL="2057400" indent="-228600" eaLnBrk="0" fontAlgn="base" hangingPunct="0">
              <a:lnSpc>
                <a:spcPct val="90000"/>
              </a:lnSpc>
              <a:spcBef>
                <a:spcPts val="500"/>
              </a:spcBef>
              <a:spcAft>
                <a:spcPct val="0"/>
              </a:spcAft>
              <a:buClrTx/>
              <a:buSzTx/>
              <a:buFont typeface="Arial" panose="020B0604020202020204" pitchFamily="34" charset="0"/>
              <a:buChar char="•"/>
              <a:defRPr kumimoji="0" b="0" i="0" u="none" baseline="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CN" altLang="zh-CN" b="1" dirty="0">
                <a:latin typeface="黑体" panose="02010609060101010101" charset="-122"/>
                <a:ea typeface="黑体" panose="02010609060101010101" charset="-122"/>
                <a:cs typeface="黑体" panose="02010609060101010101" charset="-122"/>
                <a:sym typeface="微软雅黑" panose="020B0503020204020204" charset="-122"/>
              </a:rPr>
              <a:t>译文：</a:t>
            </a:r>
            <a:r>
              <a:rPr lang="zh-CN" altLang="en-US" b="1" dirty="0">
                <a:latin typeface="黑体" panose="02010609060101010101" charset="-122"/>
                <a:ea typeface="黑体" panose="02010609060101010101" charset="-122"/>
                <a:cs typeface="黑体" panose="02010609060101010101" charset="-122"/>
                <a:sym typeface="微软雅黑" panose="020B0503020204020204" charset="-122"/>
              </a:rPr>
              <a:t>李陵与苏武喝了几天酒，又说：</a:t>
            </a:r>
            <a:r>
              <a:rPr lang="en-US" altLang="zh-CN" b="1"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en-US" b="1" dirty="0">
                <a:latin typeface="黑体" panose="02010609060101010101" charset="-122"/>
                <a:ea typeface="黑体" panose="02010609060101010101" charset="-122"/>
                <a:cs typeface="黑体" panose="02010609060101010101" charset="-122"/>
                <a:sym typeface="微软雅黑" panose="020B0503020204020204" charset="-122"/>
              </a:rPr>
              <a:t>请您一定听我的话！</a:t>
            </a:r>
            <a:r>
              <a:rPr lang="en-US" altLang="zh-CN" b="1"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en-US" b="1" dirty="0">
                <a:latin typeface="黑体" panose="02010609060101010101" charset="-122"/>
                <a:ea typeface="黑体" panose="02010609060101010101" charset="-122"/>
                <a:cs typeface="黑体" panose="02010609060101010101" charset="-122"/>
                <a:sym typeface="微软雅黑" panose="020B0503020204020204" charset="-122"/>
              </a:rPr>
              <a:t>苏武说：</a:t>
            </a:r>
            <a:r>
              <a:rPr lang="en-US" altLang="zh-CN" b="1"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en-US" b="1" dirty="0">
                <a:latin typeface="黑体" panose="02010609060101010101" charset="-122"/>
                <a:ea typeface="黑体" panose="02010609060101010101" charset="-122"/>
                <a:cs typeface="黑体" panose="02010609060101010101" charset="-122"/>
                <a:sym typeface="微软雅黑" panose="020B0503020204020204" charset="-122"/>
              </a:rPr>
              <a:t>我料想自己早已是该死的人了！您如果一定要逼我投降，那就请结束今天的欢聚，我就在您面前死去！</a:t>
            </a:r>
            <a:r>
              <a:rPr lang="en-US" altLang="zh-CN" b="1"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en-US" b="1" dirty="0">
                <a:latin typeface="黑体" panose="02010609060101010101" charset="-122"/>
                <a:ea typeface="黑体" panose="02010609060101010101" charset="-122"/>
                <a:cs typeface="黑体" panose="02010609060101010101" charset="-122"/>
                <a:sym typeface="微软雅黑" panose="020B0503020204020204" charset="-122"/>
              </a:rPr>
              <a:t>李陵见他极其真挚诚恳，感叹道：</a:t>
            </a:r>
            <a:r>
              <a:rPr lang="en-US" altLang="zh-CN" b="1"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en-US" b="1" dirty="0">
                <a:latin typeface="黑体" panose="02010609060101010101" charset="-122"/>
                <a:ea typeface="黑体" panose="02010609060101010101" charset="-122"/>
                <a:cs typeface="黑体" panose="02010609060101010101" charset="-122"/>
                <a:sym typeface="微软雅黑" panose="020B0503020204020204" charset="-122"/>
              </a:rPr>
              <a:t>唉，义士！我李陵和卫律的罪行严重，无以复加！</a:t>
            </a:r>
            <a:r>
              <a:rPr lang="en-US" altLang="zh-CN" b="1" dirty="0">
                <a:latin typeface="黑体" panose="02010609060101010101" charset="-122"/>
                <a:ea typeface="黑体" panose="02010609060101010101" charset="-122"/>
                <a:cs typeface="黑体" panose="02010609060101010101" charset="-122"/>
                <a:sym typeface="微软雅黑" panose="020B0503020204020204" charset="-122"/>
              </a:rPr>
              <a:t>”</a:t>
            </a:r>
            <a:r>
              <a:rPr lang="zh-CN" altLang="en-US" b="1" dirty="0">
                <a:latin typeface="黑体" panose="02010609060101010101" charset="-122"/>
                <a:ea typeface="黑体" panose="02010609060101010101" charset="-122"/>
                <a:cs typeface="黑体" panose="02010609060101010101" charset="-122"/>
                <a:sym typeface="微软雅黑" panose="020B0503020204020204" charset="-122"/>
              </a:rPr>
              <a:t>于是泪水浸湿了衣襟，与苏武告别离开。</a:t>
            </a:r>
            <a:r>
              <a:rPr lang="en-US" altLang="zh-CN" b="1" dirty="0">
                <a:latin typeface="黑体" panose="02010609060101010101" charset="-122"/>
                <a:ea typeface="黑体" panose="02010609060101010101" charset="-122"/>
                <a:cs typeface="黑体" panose="02010609060101010101" charset="-122"/>
                <a:sym typeface="微软雅黑" panose="020B0503020204020204" charset="-122"/>
              </a:rPr>
              <a:t>……</a:t>
            </a:r>
            <a:endParaRPr lang="en-US" altLang="zh-CN" b="1" dirty="0">
              <a:latin typeface="黑体" panose="02010609060101010101" charset="-122"/>
              <a:ea typeface="黑体" panose="02010609060101010101" charset="-122"/>
              <a:cs typeface="黑体" panose="02010609060101010101" charset="-122"/>
              <a:sym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500" fill="hold"/>
                                        <p:tgtEl>
                                          <p:spTgt spid="23"/>
                                        </p:tgtEl>
                                        <p:attrNameLst>
                                          <p:attrName>ppt_x</p:attrName>
                                        </p:attrNameLst>
                                      </p:cBhvr>
                                      <p:tavLst>
                                        <p:tav tm="0">
                                          <p:val>
                                            <p:strVal val="#ppt_x"/>
                                          </p:val>
                                        </p:tav>
                                        <p:tav tm="100000">
                                          <p:val>
                                            <p:strVal val="#ppt_x"/>
                                          </p:val>
                                        </p:tav>
                                      </p:tavLst>
                                    </p:anim>
                                    <p:anim calcmode="lin" valueType="num">
                                      <p:cBhvr>
                                        <p:cTn id="51"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circle(in)">
                                      <p:cBhvr>
                                        <p:cTn id="56"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11" grpId="0" bldLvl="0" animBg="1"/>
      <p:bldP spid="14" grpId="0" bldLvl="0" animBg="1"/>
      <p:bldP spid="17" grpId="0" bldLvl="0" animBg="1"/>
      <p:bldP spid="20" grpId="0" bldLvl="0" animBg="1"/>
      <p:bldP spid="23" grpId="0" bldLvl="0" animBg="1"/>
      <p:bldP spid="2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56235" y="1492250"/>
            <a:ext cx="17482185" cy="4464685"/>
          </a:xfrm>
          <a:prstGeom prst="rect">
            <a:avLst/>
          </a:prstGeom>
          <a:noFill/>
          <a:ln w="12700">
            <a:solidFill>
              <a:schemeClr val="tx1"/>
            </a:solidFill>
          </a:ln>
        </p:spPr>
        <p:txBody>
          <a:bodyPr wrap="square" rtlCol="0" anchor="t">
            <a:noAutofit/>
          </a:bodyPr>
          <a:p>
            <a:r>
              <a:rPr lang="en-US" altLang="zh-CN" sz="3600" b="1">
                <a:latin typeface="黑体" panose="02010609060101010101" charset="-122"/>
                <a:ea typeface="黑体" panose="02010609060101010101" charset="-122"/>
                <a:cs typeface="黑体" panose="02010609060101010101" charset="-122"/>
              </a:rPr>
              <a:t>   </a:t>
            </a:r>
            <a:r>
              <a:rPr lang="zh-CN" altLang="en-US" sz="3600" b="1">
                <a:latin typeface="黑体" panose="02010609060101010101" charset="-122"/>
                <a:ea typeface="黑体" panose="02010609060101010101" charset="-122"/>
                <a:cs typeface="黑体" panose="02010609060101010101" charset="-122"/>
              </a:rPr>
              <a:t>昔</a:t>
            </a:r>
            <a:r>
              <a:rPr lang="zh-CN" altLang="en-US" sz="3600" b="1">
                <a:solidFill>
                  <a:srgbClr val="FF0000"/>
                </a:solidFill>
                <a:latin typeface="黑体" panose="02010609060101010101" charset="-122"/>
                <a:ea typeface="黑体" panose="02010609060101010101" charset="-122"/>
                <a:cs typeface="黑体" panose="02010609060101010101" charset="-122"/>
              </a:rPr>
              <a:t>高皇帝</a:t>
            </a:r>
            <a:r>
              <a:rPr lang="zh-CN" altLang="en-US" sz="3600" b="1" baseline="30000">
                <a:solidFill>
                  <a:srgbClr val="FF0000"/>
                </a:solidFill>
                <a:latin typeface="黑体" panose="02010609060101010101" charset="-122"/>
                <a:ea typeface="黑体" panose="02010609060101010101" charset="-122"/>
                <a:cs typeface="黑体" panose="02010609060101010101" charset="-122"/>
              </a:rPr>
              <a:t>①</a:t>
            </a:r>
            <a:r>
              <a:rPr lang="zh-CN" altLang="en-US" sz="3600" b="1">
                <a:latin typeface="黑体" panose="02010609060101010101" charset="-122"/>
                <a:ea typeface="黑体" panose="02010609060101010101" charset="-122"/>
                <a:cs typeface="黑体" panose="02010609060101010101" charset="-122"/>
              </a:rPr>
              <a:t>以三十万众，困于平城。当此之时，猛将如云，谋臣如雨，然犹七日不食，</a:t>
            </a:r>
            <a:r>
              <a:rPr lang="zh-CN" altLang="en-US" sz="3600" b="1">
                <a:solidFill>
                  <a:srgbClr val="FF0000"/>
                </a:solidFill>
                <a:latin typeface="黑体" panose="02010609060101010101" charset="-122"/>
                <a:ea typeface="黑体" panose="02010609060101010101" charset="-122"/>
                <a:cs typeface="黑体" panose="02010609060101010101" charset="-122"/>
              </a:rPr>
              <a:t>仅乃</a:t>
            </a:r>
            <a:r>
              <a:rPr lang="zh-CN" altLang="en-US" sz="3200" b="1">
                <a:solidFill>
                  <a:srgbClr val="0070C0"/>
                </a:solidFill>
                <a:latin typeface="黑体" panose="02010609060101010101" charset="-122"/>
                <a:ea typeface="黑体" panose="02010609060101010101" charset="-122"/>
                <a:cs typeface="黑体" panose="02010609060101010101" charset="-122"/>
              </a:rPr>
              <a:t>（</a:t>
            </a:r>
            <a:r>
              <a:rPr lang="zh-CN" altLang="en-US" sz="3200">
                <a:solidFill>
                  <a:srgbClr val="0070C0"/>
                </a:solidFill>
                <a:latin typeface="黑体" panose="02010609060101010101" charset="-122"/>
                <a:ea typeface="黑体" panose="02010609060101010101" charset="-122"/>
                <a:cs typeface="黑体" panose="02010609060101010101" charset="-122"/>
                <a:sym typeface="+mn-ea"/>
              </a:rPr>
              <a:t>只是才）</a:t>
            </a:r>
            <a:r>
              <a:rPr lang="zh-CN" altLang="en-US" sz="3600" b="1">
                <a:latin typeface="黑体" panose="02010609060101010101" charset="-122"/>
                <a:ea typeface="黑体" panose="02010609060101010101" charset="-122"/>
                <a:cs typeface="黑体" panose="02010609060101010101" charset="-122"/>
              </a:rPr>
              <a:t>得免。况当陵者，岂</a:t>
            </a:r>
            <a:r>
              <a:rPr lang="zh-CN" altLang="en-US" sz="3600" b="1">
                <a:solidFill>
                  <a:srgbClr val="FF0000"/>
                </a:solidFill>
                <a:latin typeface="黑体" panose="02010609060101010101" charset="-122"/>
                <a:ea typeface="黑体" panose="02010609060101010101" charset="-122"/>
                <a:cs typeface="黑体" panose="02010609060101010101" charset="-122"/>
              </a:rPr>
              <a:t>易为力</a:t>
            </a:r>
            <a:r>
              <a:rPr lang="zh-CN" altLang="en-US" sz="3200">
                <a:solidFill>
                  <a:srgbClr val="0070C0"/>
                </a:solidFill>
                <a:latin typeface="黑体" panose="02010609060101010101" charset="-122"/>
                <a:ea typeface="黑体" panose="02010609060101010101" charset="-122"/>
                <a:cs typeface="黑体" panose="02010609060101010101" charset="-122"/>
              </a:rPr>
              <a:t>（</a:t>
            </a:r>
            <a:r>
              <a:rPr lang="zh-CN" altLang="en-US" sz="3200">
                <a:solidFill>
                  <a:srgbClr val="0070C0"/>
                </a:solidFill>
                <a:latin typeface="黑体" panose="02010609060101010101" charset="-122"/>
                <a:ea typeface="黑体" panose="02010609060101010101" charset="-122"/>
                <a:cs typeface="黑体" panose="02010609060101010101" charset="-122"/>
                <a:sym typeface="+mn-ea"/>
              </a:rPr>
              <a:t>指有所作为）</a:t>
            </a:r>
            <a:r>
              <a:rPr lang="zh-CN" altLang="en-US" sz="3600" b="1">
                <a:latin typeface="黑体" panose="02010609060101010101" charset="-122"/>
                <a:ea typeface="黑体" panose="02010609060101010101" charset="-122"/>
                <a:cs typeface="黑体" panose="02010609060101010101" charset="-122"/>
              </a:rPr>
              <a:t>哉？而执事者云云，</a:t>
            </a:r>
            <a:r>
              <a:rPr lang="zh-CN" altLang="en-US" sz="3600" b="1">
                <a:solidFill>
                  <a:srgbClr val="FF0000"/>
                </a:solidFill>
                <a:latin typeface="黑体" panose="02010609060101010101" charset="-122"/>
                <a:ea typeface="黑体" panose="02010609060101010101" charset="-122"/>
                <a:cs typeface="黑体" panose="02010609060101010101" charset="-122"/>
              </a:rPr>
              <a:t>苟</a:t>
            </a:r>
            <a:r>
              <a:rPr lang="zh-CN" altLang="en-US" sz="3200">
                <a:solidFill>
                  <a:srgbClr val="0070C0"/>
                </a:solidFill>
                <a:latin typeface="黑体" panose="02010609060101010101" charset="-122"/>
                <a:ea typeface="黑体" panose="02010609060101010101" charset="-122"/>
                <a:cs typeface="黑体" panose="02010609060101010101" charset="-122"/>
              </a:rPr>
              <a:t>（</a:t>
            </a:r>
            <a:r>
              <a:rPr lang="zh-CN" altLang="en-US" sz="3200">
                <a:solidFill>
                  <a:srgbClr val="0070C0"/>
                </a:solidFill>
                <a:latin typeface="黑体" panose="02010609060101010101" charset="-122"/>
                <a:ea typeface="黑体" panose="02010609060101010101" charset="-122"/>
                <a:cs typeface="黑体" panose="02010609060101010101" charset="-122"/>
                <a:sym typeface="+mn-ea"/>
              </a:rPr>
              <a:t>随便）</a:t>
            </a:r>
            <a:r>
              <a:rPr lang="zh-CN" altLang="en-US" sz="3600" b="1">
                <a:latin typeface="黑体" panose="02010609060101010101" charset="-122"/>
                <a:ea typeface="黑体" panose="02010609060101010101" charset="-122"/>
                <a:cs typeface="黑体" panose="02010609060101010101" charset="-122"/>
              </a:rPr>
              <a:t>怨陵以</a:t>
            </a:r>
            <a:r>
              <a:rPr lang="zh-CN" altLang="en-US" sz="3600" b="1">
                <a:solidFill>
                  <a:srgbClr val="FF0000"/>
                </a:solidFill>
                <a:latin typeface="黑体" panose="02010609060101010101" charset="-122"/>
                <a:ea typeface="黑体" panose="02010609060101010101" charset="-122"/>
                <a:cs typeface="黑体" panose="02010609060101010101" charset="-122"/>
              </a:rPr>
              <a:t>不死</a:t>
            </a:r>
            <a:r>
              <a:rPr lang="zh-CN" altLang="en-US" sz="3600" b="1">
                <a:latin typeface="黑体" panose="02010609060101010101" charset="-122"/>
                <a:ea typeface="黑体" panose="02010609060101010101" charset="-122"/>
                <a:cs typeface="黑体" panose="02010609060101010101" charset="-122"/>
              </a:rPr>
              <a:t>。然陵不死，罪也；子卿视陵，岂偷生之士而惜死之人哉？</a:t>
            </a:r>
            <a:r>
              <a:rPr lang="zh-CN" altLang="en-US" sz="3600" b="1">
                <a:solidFill>
                  <a:srgbClr val="FF0000"/>
                </a:solidFill>
                <a:latin typeface="黑体" panose="02010609060101010101" charset="-122"/>
                <a:ea typeface="黑体" panose="02010609060101010101" charset="-122"/>
                <a:cs typeface="黑体" panose="02010609060101010101" charset="-122"/>
              </a:rPr>
              <a:t>宁</a:t>
            </a:r>
            <a:r>
              <a:rPr lang="zh-CN" altLang="en-US" sz="3200">
                <a:solidFill>
                  <a:srgbClr val="0070C0"/>
                </a:solidFill>
                <a:latin typeface="黑体" panose="02010609060101010101" charset="-122"/>
                <a:ea typeface="黑体" panose="02010609060101010101" charset="-122"/>
                <a:cs typeface="黑体" panose="02010609060101010101" charset="-122"/>
              </a:rPr>
              <a:t>（</a:t>
            </a:r>
            <a:r>
              <a:rPr lang="zh-CN" altLang="en-US" sz="3200">
                <a:solidFill>
                  <a:srgbClr val="0070C0"/>
                </a:solidFill>
                <a:latin typeface="黑体" panose="02010609060101010101" charset="-122"/>
                <a:ea typeface="黑体" panose="02010609060101010101" charset="-122"/>
                <a:cs typeface="黑体" panose="02010609060101010101" charset="-122"/>
                <a:sym typeface="+mn-ea"/>
              </a:rPr>
              <a:t>岂，难道）</a:t>
            </a:r>
            <a:r>
              <a:rPr lang="zh-CN" altLang="en-US" sz="3600" b="1">
                <a:latin typeface="黑体" panose="02010609060101010101" charset="-122"/>
                <a:ea typeface="黑体" panose="02010609060101010101" charset="-122"/>
                <a:cs typeface="黑体" panose="02010609060101010101" charset="-122"/>
              </a:rPr>
              <a:t>有背君亲，</a:t>
            </a:r>
            <a:r>
              <a:rPr lang="zh-CN" altLang="en-US" sz="3600" b="1">
                <a:solidFill>
                  <a:srgbClr val="FF0000"/>
                </a:solidFill>
                <a:latin typeface="黑体" panose="02010609060101010101" charset="-122"/>
                <a:ea typeface="黑体" panose="02010609060101010101" charset="-122"/>
                <a:cs typeface="黑体" panose="02010609060101010101" charset="-122"/>
              </a:rPr>
              <a:t>捐</a:t>
            </a:r>
            <a:r>
              <a:rPr lang="zh-CN" altLang="en-US" sz="3600" b="1">
                <a:latin typeface="黑体" panose="02010609060101010101" charset="-122"/>
                <a:ea typeface="黑体" panose="02010609060101010101" charset="-122"/>
                <a:cs typeface="黑体" panose="02010609060101010101" charset="-122"/>
              </a:rPr>
              <a:t>妻子而反为利者乎？然陵不死，</a:t>
            </a:r>
            <a:r>
              <a:rPr lang="zh-CN" altLang="en-US" sz="3600" b="1">
                <a:solidFill>
                  <a:srgbClr val="FF0000"/>
                </a:solidFill>
                <a:latin typeface="黑体" panose="02010609060101010101" charset="-122"/>
                <a:ea typeface="黑体" panose="02010609060101010101" charset="-122"/>
                <a:cs typeface="黑体" panose="02010609060101010101" charset="-122"/>
              </a:rPr>
              <a:t>有所为（</a:t>
            </a:r>
            <a:r>
              <a:rPr lang="zh-CN" altLang="en-US" sz="3600">
                <a:solidFill>
                  <a:srgbClr val="0070C0"/>
                </a:solidFill>
                <a:latin typeface="黑体" panose="02010609060101010101" charset="-122"/>
                <a:ea typeface="黑体" panose="02010609060101010101" charset="-122"/>
                <a:cs typeface="黑体" panose="02010609060101010101" charset="-122"/>
                <a:sym typeface="+mn-ea"/>
              </a:rPr>
              <a:t>这里指有目的、有原因）</a:t>
            </a:r>
            <a:r>
              <a:rPr lang="zh-CN" altLang="en-US" sz="3600" b="1">
                <a:latin typeface="黑体" panose="02010609060101010101" charset="-122"/>
                <a:ea typeface="黑体" panose="02010609060101010101" charset="-122"/>
                <a:cs typeface="黑体" panose="02010609060101010101" charset="-122"/>
              </a:rPr>
              <a:t>也，</a:t>
            </a:r>
            <a:r>
              <a:rPr lang="zh-CN" altLang="en-US" sz="3600" b="1" u="sng">
                <a:latin typeface="黑体" panose="02010609060101010101" charset="-122"/>
                <a:ea typeface="黑体" panose="02010609060101010101" charset="-122"/>
                <a:cs typeface="黑体" panose="02010609060101010101" charset="-122"/>
              </a:rPr>
              <a:t>故欲如前书之言，报恩于国主耳，</a:t>
            </a:r>
            <a:r>
              <a:rPr lang="zh-CN" altLang="en-US" sz="3600" b="1" u="sng">
                <a:solidFill>
                  <a:srgbClr val="FF0000"/>
                </a:solidFill>
                <a:latin typeface="黑体" panose="02010609060101010101" charset="-122"/>
                <a:ea typeface="黑体" panose="02010609060101010101" charset="-122"/>
                <a:cs typeface="黑体" panose="02010609060101010101" charset="-122"/>
              </a:rPr>
              <a:t>诚</a:t>
            </a:r>
            <a:r>
              <a:rPr lang="zh-CN" altLang="en-US" sz="3200" u="sng">
                <a:solidFill>
                  <a:srgbClr val="0070C0"/>
                </a:solidFill>
                <a:latin typeface="黑体" panose="02010609060101010101" charset="-122"/>
                <a:ea typeface="黑体" panose="02010609060101010101" charset="-122"/>
                <a:cs typeface="黑体" panose="02010609060101010101" charset="-122"/>
              </a:rPr>
              <a:t>（</a:t>
            </a:r>
            <a:r>
              <a:rPr lang="zh-CN" altLang="en-US" sz="3200" u="sng">
                <a:solidFill>
                  <a:srgbClr val="0070C0"/>
                </a:solidFill>
                <a:latin typeface="黑体" panose="02010609060101010101" charset="-122"/>
                <a:ea typeface="黑体" panose="02010609060101010101" charset="-122"/>
                <a:cs typeface="黑体" panose="02010609060101010101" charset="-122"/>
                <a:sym typeface="+mn-ea"/>
              </a:rPr>
              <a:t>确实）</a:t>
            </a:r>
            <a:r>
              <a:rPr lang="zh-CN" altLang="en-US" sz="3600" b="1" u="sng">
                <a:solidFill>
                  <a:srgbClr val="FF0000"/>
                </a:solidFill>
                <a:latin typeface="黑体" panose="02010609060101010101" charset="-122"/>
                <a:ea typeface="黑体" panose="02010609060101010101" charset="-122"/>
                <a:cs typeface="黑体" panose="02010609060101010101" charset="-122"/>
              </a:rPr>
              <a:t>以虚死</a:t>
            </a:r>
            <a:r>
              <a:rPr lang="zh-CN" altLang="en-US" sz="3200" u="sng">
                <a:solidFill>
                  <a:srgbClr val="0070C0"/>
                </a:solidFill>
                <a:latin typeface="黑体" panose="02010609060101010101" charset="-122"/>
                <a:ea typeface="黑体" panose="02010609060101010101" charset="-122"/>
                <a:cs typeface="黑体" panose="02010609060101010101" charset="-122"/>
              </a:rPr>
              <a:t>（</a:t>
            </a:r>
            <a:r>
              <a:rPr lang="zh-CN" altLang="en-US" sz="3200" u="sng">
                <a:solidFill>
                  <a:srgbClr val="0070C0"/>
                </a:solidFill>
                <a:latin typeface="黑体" panose="02010609060101010101" charset="-122"/>
                <a:ea typeface="黑体" panose="02010609060101010101" charset="-122"/>
                <a:cs typeface="黑体" panose="02010609060101010101" charset="-122"/>
                <a:sym typeface="+mn-ea"/>
              </a:rPr>
              <a:t>徒劳无益地死）</a:t>
            </a:r>
            <a:r>
              <a:rPr lang="zh-CN" altLang="en-US" sz="3600" b="1" u="sng">
                <a:latin typeface="黑体" panose="02010609060101010101" charset="-122"/>
                <a:ea typeface="黑体" panose="02010609060101010101" charset="-122"/>
                <a:cs typeface="黑体" panose="02010609060101010101" charset="-122"/>
              </a:rPr>
              <a:t>不如立节，灭名不如报德也。</a:t>
            </a:r>
            <a:r>
              <a:rPr lang="zh-CN" altLang="en-US" sz="3600" b="1">
                <a:latin typeface="黑体" panose="02010609060101010101" charset="-122"/>
                <a:ea typeface="黑体" panose="02010609060101010101" charset="-122"/>
                <a:cs typeface="黑体" panose="02010609060101010101" charset="-122"/>
              </a:rPr>
              <a:t>昔</a:t>
            </a:r>
            <a:r>
              <a:rPr lang="zh-CN" altLang="en-US" sz="3600" b="1">
                <a:solidFill>
                  <a:srgbClr val="FF0000"/>
                </a:solidFill>
                <a:latin typeface="黑体" panose="02010609060101010101" charset="-122"/>
                <a:ea typeface="黑体" panose="02010609060101010101" charset="-122"/>
                <a:cs typeface="黑体" panose="02010609060101010101" charset="-122"/>
              </a:rPr>
              <a:t>范蠡</a:t>
            </a:r>
            <a:r>
              <a:rPr lang="zh-CN" altLang="en-US" sz="3600" b="1" baseline="30000">
                <a:solidFill>
                  <a:srgbClr val="FF0000"/>
                </a:solidFill>
                <a:latin typeface="黑体" panose="02010609060101010101" charset="-122"/>
                <a:ea typeface="黑体" panose="02010609060101010101" charset="-122"/>
                <a:cs typeface="黑体" panose="02010609060101010101" charset="-122"/>
                <a:sym typeface="+mn-ea"/>
              </a:rPr>
              <a:t>②</a:t>
            </a:r>
            <a:r>
              <a:rPr lang="zh-CN" altLang="en-US" sz="3600" b="1">
                <a:latin typeface="黑体" panose="02010609060101010101" charset="-122"/>
                <a:ea typeface="黑体" panose="02010609060101010101" charset="-122"/>
                <a:cs typeface="黑体" panose="02010609060101010101" charset="-122"/>
              </a:rPr>
              <a:t>不殉会稽之耻，</a:t>
            </a:r>
            <a:r>
              <a:rPr lang="zh-CN" altLang="en-US" sz="3600" b="1">
                <a:solidFill>
                  <a:srgbClr val="FF0000"/>
                </a:solidFill>
                <a:latin typeface="黑体" panose="02010609060101010101" charset="-122"/>
                <a:ea typeface="黑体" panose="02010609060101010101" charset="-122"/>
                <a:cs typeface="黑体" panose="02010609060101010101" charset="-122"/>
              </a:rPr>
              <a:t>曹沬</a:t>
            </a:r>
            <a:r>
              <a:rPr lang="zh-CN" altLang="en-US" sz="3600" b="1" baseline="30000">
                <a:solidFill>
                  <a:srgbClr val="FF0000"/>
                </a:solidFill>
                <a:latin typeface="黑体" panose="02010609060101010101" charset="-122"/>
                <a:ea typeface="黑体" panose="02010609060101010101" charset="-122"/>
                <a:cs typeface="黑体" panose="02010609060101010101" charset="-122"/>
                <a:sym typeface="+mn-ea"/>
              </a:rPr>
              <a:t>③</a:t>
            </a:r>
            <a:r>
              <a:rPr lang="zh-CN" altLang="en-US" sz="3600" b="1">
                <a:latin typeface="黑体" panose="02010609060101010101" charset="-122"/>
                <a:ea typeface="黑体" panose="02010609060101010101" charset="-122"/>
                <a:cs typeface="黑体" panose="02010609060101010101" charset="-122"/>
              </a:rPr>
              <a:t>不死三败之辱，卒复勾践之仇，报鲁国之羞，区区之心，窃慕此耳。</a:t>
            </a:r>
            <a:r>
              <a:rPr lang="zh-CN" altLang="en-US" sz="3600" b="1" u="sng">
                <a:latin typeface="黑体" panose="02010609060101010101" charset="-122"/>
                <a:ea typeface="黑体" panose="02010609060101010101" charset="-122"/>
                <a:cs typeface="黑体" panose="02010609060101010101" charset="-122"/>
              </a:rPr>
              <a:t>何图志未立而怨已成，计未从而骨肉受刑，此陵</a:t>
            </a:r>
            <a:r>
              <a:rPr lang="zh-CN" altLang="en-US" sz="3600" b="1" u="sng">
                <a:solidFill>
                  <a:srgbClr val="FF0000"/>
                </a:solidFill>
                <a:latin typeface="黑体" panose="02010609060101010101" charset="-122"/>
                <a:ea typeface="黑体" panose="02010609060101010101" charset="-122"/>
                <a:cs typeface="黑体" panose="02010609060101010101" charset="-122"/>
              </a:rPr>
              <a:t>所以</a:t>
            </a:r>
            <a:r>
              <a:rPr lang="zh-CN" altLang="en-US" sz="3600" b="1" u="sng">
                <a:latin typeface="黑体" panose="02010609060101010101" charset="-122"/>
                <a:ea typeface="黑体" panose="02010609060101010101" charset="-122"/>
                <a:cs typeface="黑体" panose="02010609060101010101" charset="-122"/>
              </a:rPr>
              <a:t>仰天椎心而泣血也。</a:t>
            </a:r>
            <a:endParaRPr lang="zh-CN" altLang="en-US" sz="3600" b="1" u="sng">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356235" y="6069965"/>
            <a:ext cx="17482185" cy="2709545"/>
          </a:xfrm>
          <a:prstGeom prst="rect">
            <a:avLst/>
          </a:prstGeom>
          <a:noFill/>
        </p:spPr>
        <p:txBody>
          <a:bodyPr wrap="square" rtlCol="0" anchor="t">
            <a:noAutofit/>
          </a:bodyPr>
          <a:p>
            <a:r>
              <a:rPr lang="zh-CN" altLang="en-US" sz="3000">
                <a:solidFill>
                  <a:srgbClr val="FF0000"/>
                </a:solidFill>
                <a:latin typeface="黑体" panose="02010609060101010101" charset="-122"/>
                <a:ea typeface="黑体" panose="02010609060101010101" charset="-122"/>
                <a:cs typeface="黑体" panose="02010609060101010101" charset="-122"/>
              </a:rPr>
              <a:t>①高帝：</a:t>
            </a:r>
            <a:r>
              <a:rPr lang="zh-CN" altLang="en-US" sz="3000">
                <a:solidFill>
                  <a:srgbClr val="0070C0"/>
                </a:solidFill>
                <a:latin typeface="黑体" panose="02010609060101010101" charset="-122"/>
                <a:ea typeface="黑体" panose="02010609060101010101" charset="-122"/>
                <a:cs typeface="黑体" panose="02010609060101010101" charset="-122"/>
              </a:rPr>
              <a:t>刘邦。高祖七年，韩王信与匈奴勾结谋反，高祖亲征至平城，被匈奴人围困七天，后听从谋臣之计脱险。</a:t>
            </a:r>
            <a:endParaRPr lang="zh-CN" altLang="en-US" sz="3000">
              <a:solidFill>
                <a:srgbClr val="0070C0"/>
              </a:solidFill>
              <a:latin typeface="黑体" panose="02010609060101010101" charset="-122"/>
              <a:ea typeface="黑体" panose="02010609060101010101" charset="-122"/>
              <a:cs typeface="黑体" panose="02010609060101010101" charset="-122"/>
            </a:endParaRPr>
          </a:p>
          <a:p>
            <a:r>
              <a:rPr lang="zh-CN" altLang="en-US" sz="3000">
                <a:solidFill>
                  <a:srgbClr val="FF0000"/>
                </a:solidFill>
                <a:latin typeface="黑体" panose="02010609060101010101" charset="-122"/>
                <a:ea typeface="黑体" panose="02010609060101010101" charset="-122"/>
                <a:cs typeface="黑体" panose="02010609060101010101" charset="-122"/>
              </a:rPr>
              <a:t>②范蠡：</a:t>
            </a:r>
            <a:r>
              <a:rPr lang="zh-CN" altLang="en-US" sz="3000">
                <a:solidFill>
                  <a:srgbClr val="0070C0"/>
                </a:solidFill>
                <a:latin typeface="黑体" panose="02010609060101010101" charset="-122"/>
                <a:ea typeface="黑体" panose="02010609060101010101" charset="-122"/>
                <a:cs typeface="黑体" panose="02010609060101010101" charset="-122"/>
              </a:rPr>
              <a:t>越大夫。吴国攻破越国，越王勾践退守会稽范蠡辅越王卧薪尝胆，发愤图强，终灭吴国。后经商，称陶朱公。</a:t>
            </a:r>
            <a:endParaRPr lang="zh-CN" altLang="en-US" sz="3000">
              <a:solidFill>
                <a:srgbClr val="0070C0"/>
              </a:solidFill>
              <a:latin typeface="黑体" panose="02010609060101010101" charset="-122"/>
              <a:ea typeface="黑体" panose="02010609060101010101" charset="-122"/>
              <a:cs typeface="黑体" panose="02010609060101010101" charset="-122"/>
            </a:endParaRPr>
          </a:p>
          <a:p>
            <a:r>
              <a:rPr lang="zh-CN" altLang="en-US" sz="3000">
                <a:solidFill>
                  <a:srgbClr val="FF0000"/>
                </a:solidFill>
                <a:latin typeface="黑体" panose="02010609060101010101" charset="-122"/>
                <a:ea typeface="黑体" panose="02010609060101010101" charset="-122"/>
                <a:cs typeface="黑体" panose="02010609060101010101" charset="-122"/>
              </a:rPr>
              <a:t>③曹沬（mèi）：</a:t>
            </a:r>
            <a:r>
              <a:rPr lang="zh-CN" altLang="en-US" sz="3000">
                <a:solidFill>
                  <a:srgbClr val="0070C0"/>
                </a:solidFill>
                <a:latin typeface="黑体" panose="02010609060101010101" charset="-122"/>
                <a:ea typeface="黑体" panose="02010609060101010101" charset="-122"/>
                <a:cs typeface="黑体" panose="02010609060101010101" charset="-122"/>
              </a:rPr>
              <a:t>春秋时鲁国武士，齐鲁交锋，鲁三战三败后齐鲁国君相会于柯</a:t>
            </a:r>
            <a:r>
              <a:rPr lang="en-US" altLang="zh-CN" sz="3000">
                <a:solidFill>
                  <a:srgbClr val="0070C0"/>
                </a:solidFill>
                <a:latin typeface="黑体" panose="02010609060101010101" charset="-122"/>
                <a:ea typeface="黑体" panose="02010609060101010101" charset="-122"/>
                <a:cs typeface="黑体" panose="02010609060101010101" charset="-122"/>
              </a:rPr>
              <a:t>,</a:t>
            </a:r>
            <a:r>
              <a:rPr lang="zh-CN" altLang="en-US" sz="3000">
                <a:solidFill>
                  <a:srgbClr val="0070C0"/>
                </a:solidFill>
                <a:latin typeface="黑体" panose="02010609060101010101" charset="-122"/>
                <a:ea typeface="黑体" panose="02010609060101010101" charset="-122"/>
                <a:cs typeface="黑体" panose="02010609060101010101" charset="-122"/>
              </a:rPr>
              <a:t>曹沬劫持齐桓公，使订立退还鲁国领土的盟约。</a:t>
            </a:r>
            <a:endParaRPr lang="zh-CN" altLang="en-US" sz="3000">
              <a:solidFill>
                <a:srgbClr val="0070C0"/>
              </a:solidFill>
              <a:latin typeface="黑体" panose="02010609060101010101" charset="-122"/>
              <a:ea typeface="黑体" panose="02010609060101010101" charset="-122"/>
              <a:cs typeface="黑体" panose="02010609060101010101" charset="-122"/>
            </a:endParaRPr>
          </a:p>
          <a:p>
            <a:endParaRPr lang="zh-CN" altLang="en-US" sz="3000">
              <a:solidFill>
                <a:srgbClr val="0070C0"/>
              </a:solidFill>
              <a:latin typeface="黑体" panose="02010609060101010101" charset="-122"/>
              <a:ea typeface="黑体" panose="02010609060101010101" charset="-122"/>
              <a:cs typeface="黑体" panose="02010609060101010101" charset="-122"/>
            </a:endParaRPr>
          </a:p>
        </p:txBody>
      </p:sp>
      <p:sp>
        <p:nvSpPr>
          <p:cNvPr id="5" name="文本框 4"/>
          <p:cNvSpPr txBox="1"/>
          <p:nvPr/>
        </p:nvSpPr>
        <p:spPr>
          <a:xfrm>
            <a:off x="5626100" y="8533765"/>
            <a:ext cx="12545695" cy="1753235"/>
          </a:xfrm>
          <a:prstGeom prst="rect">
            <a:avLst/>
          </a:prstGeom>
          <a:solidFill>
            <a:schemeClr val="accent3">
              <a:lumMod val="20000"/>
              <a:lumOff val="80000"/>
            </a:schemeClr>
          </a:solidFill>
        </p:spPr>
        <p:txBody>
          <a:bodyPr wrap="square" rtlCol="0">
            <a:spAutoFit/>
          </a:bodyPr>
          <a:p>
            <a:r>
              <a:rPr lang="zh-CN" altLang="en-US" sz="3600" b="1">
                <a:solidFill>
                  <a:schemeClr val="tx1"/>
                </a:solidFill>
                <a:highlight>
                  <a:srgbClr val="FFFF00"/>
                </a:highlight>
                <a:latin typeface="黑体" panose="02010609060101010101" charset="-122"/>
                <a:ea typeface="黑体" panose="02010609060101010101" charset="-122"/>
                <a:cs typeface="黑体" panose="02010609060101010101" charset="-122"/>
                <a:sym typeface="+mn-ea"/>
              </a:rPr>
              <a:t>兵败不死的原因：</a:t>
            </a:r>
            <a:endParaRPr lang="zh-CN" altLang="en-US" sz="3600" b="1">
              <a:solidFill>
                <a:schemeClr val="tx1"/>
              </a:solidFill>
              <a:highlight>
                <a:srgbClr val="FFFF00"/>
              </a:highlight>
              <a:latin typeface="黑体" panose="02010609060101010101" charset="-122"/>
              <a:ea typeface="黑体" panose="02010609060101010101" charset="-122"/>
              <a:cs typeface="黑体" panose="02010609060101010101" charset="-122"/>
              <a:sym typeface="+mn-ea"/>
            </a:endParaRPr>
          </a:p>
          <a:p>
            <a:r>
              <a:rPr lang="zh-CN" altLang="en-US" sz="3600" b="1">
                <a:solidFill>
                  <a:schemeClr val="tx1"/>
                </a:solidFill>
                <a:latin typeface="黑体" panose="02010609060101010101" charset="-122"/>
                <a:ea typeface="黑体" panose="02010609060101010101" charset="-122"/>
                <a:cs typeface="黑体" panose="02010609060101010101" charset="-122"/>
                <a:sym typeface="+mn-ea"/>
              </a:rPr>
              <a:t>①有所为也：</a:t>
            </a:r>
            <a:r>
              <a:rPr lang="zh-CN" altLang="en-US" sz="3600">
                <a:solidFill>
                  <a:srgbClr val="FF0000"/>
                </a:solidFill>
                <a:latin typeface="黑体" panose="02010609060101010101" charset="-122"/>
                <a:ea typeface="黑体" panose="02010609060101010101" charset="-122"/>
                <a:cs typeface="黑体" panose="02010609060101010101" charset="-122"/>
              </a:rPr>
              <a:t>效法范蠡等异日立功报恩</a:t>
            </a:r>
            <a:r>
              <a:rPr lang="en-US" altLang="zh-CN" sz="3600">
                <a:solidFill>
                  <a:srgbClr val="FF0000"/>
                </a:solidFill>
                <a:latin typeface="黑体" panose="02010609060101010101" charset="-122"/>
                <a:ea typeface="黑体" panose="02010609060101010101" charset="-122"/>
                <a:cs typeface="黑体" panose="02010609060101010101" charset="-122"/>
              </a:rPr>
              <a:t>/</a:t>
            </a:r>
            <a:r>
              <a:rPr lang="zh-CN" altLang="en-US" sz="3600">
                <a:solidFill>
                  <a:srgbClr val="FF0000"/>
                </a:solidFill>
                <a:latin typeface="黑体" panose="02010609060101010101" charset="-122"/>
                <a:ea typeface="黑体" panose="02010609060101010101" charset="-122"/>
                <a:cs typeface="黑体" panose="02010609060101010101" charset="-122"/>
              </a:rPr>
              <a:t>雪耻</a:t>
            </a:r>
            <a:endParaRPr lang="zh-CN" altLang="en-US" sz="3600">
              <a:solidFill>
                <a:srgbClr val="FF0000"/>
              </a:solidFill>
              <a:latin typeface="黑体" panose="02010609060101010101" charset="-122"/>
              <a:ea typeface="黑体" panose="02010609060101010101" charset="-122"/>
              <a:cs typeface="黑体" panose="02010609060101010101" charset="-122"/>
            </a:endParaRPr>
          </a:p>
          <a:p>
            <a:r>
              <a:rPr lang="zh-CN" altLang="en-US" sz="3600" b="1">
                <a:solidFill>
                  <a:schemeClr val="tx1"/>
                </a:solidFill>
                <a:latin typeface="黑体" panose="02010609060101010101" charset="-122"/>
                <a:ea typeface="黑体" panose="02010609060101010101" charset="-122"/>
                <a:cs typeface="黑体" panose="02010609060101010101" charset="-122"/>
                <a:sym typeface="+mn-ea"/>
              </a:rPr>
              <a:t>②假投降，真报国：</a:t>
            </a:r>
            <a:r>
              <a:rPr lang="zh-CN" altLang="en-US" sz="3600">
                <a:solidFill>
                  <a:srgbClr val="FF0000"/>
                </a:solidFill>
                <a:latin typeface="黑体" panose="02010609060101010101" charset="-122"/>
                <a:ea typeface="黑体" panose="02010609060101010101" charset="-122"/>
                <a:sym typeface="+mn-ea"/>
              </a:rPr>
              <a:t>虚死不如立节，灭名不如报德也</a:t>
            </a:r>
            <a:endParaRPr lang="zh-CN" altLang="en-US" sz="3600">
              <a:solidFill>
                <a:srgbClr val="FF0000"/>
              </a:solidFill>
              <a:latin typeface="黑体" panose="02010609060101010101" charset="-122"/>
              <a:ea typeface="黑体" panose="02010609060101010101" charset="-122"/>
              <a:sym typeface="+mn-ea"/>
            </a:endParaRPr>
          </a:p>
        </p:txBody>
      </p:sp>
      <p:sp>
        <p:nvSpPr>
          <p:cNvPr id="36866" name="文本框 1"/>
          <p:cNvSpPr txBox="1"/>
          <p:nvPr/>
        </p:nvSpPr>
        <p:spPr>
          <a:xfrm>
            <a:off x="356235" y="408940"/>
            <a:ext cx="12922250" cy="645160"/>
          </a:xfrm>
          <a:prstGeom prst="rect">
            <a:avLst/>
          </a:prstGeom>
          <a:solidFill>
            <a:schemeClr val="accent1">
              <a:lumMod val="40000"/>
              <a:lumOff val="60000"/>
            </a:schemeClr>
          </a:solidFill>
          <a:ln w="9525">
            <a:noFill/>
          </a:ln>
        </p:spPr>
        <p:txBody>
          <a:bodyPr wrap="square" anchor="t" anchorCtr="0">
            <a:spAutoFit/>
          </a:bodyPr>
          <a:p>
            <a:r>
              <a:rPr lang="zh-CN" altLang="en-US" sz="3600" b="1" dirty="0">
                <a:latin typeface="微软雅黑" panose="020B0503020204020204" charset="-122"/>
                <a:ea typeface="微软雅黑" panose="020B0503020204020204" charset="-122"/>
                <a:cs typeface="微软雅黑" panose="020B0503020204020204" charset="-122"/>
              </a:rPr>
              <a:t>对比阅读《答苏武书》，你怎么看待</a:t>
            </a:r>
            <a:r>
              <a:rPr lang="zh-CN" altLang="en-US" sz="3600" b="1" dirty="0">
                <a:solidFill>
                  <a:srgbClr val="0000FF"/>
                </a:solidFill>
                <a:latin typeface="微软雅黑" panose="020B0503020204020204" charset="-122"/>
                <a:ea typeface="微软雅黑" panose="020B0503020204020204" charset="-122"/>
                <a:cs typeface="微软雅黑" panose="020B0503020204020204" charset="-122"/>
              </a:rPr>
              <a:t>苏武和李陵的不同选择？</a:t>
            </a:r>
            <a:endParaRPr lang="zh-CN" altLang="en-US" sz="3600" b="1"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6865" name="图片 12290" descr="图片3"/>
          <p:cNvPicPr>
            <a:picLocks noChangeAspect="1"/>
          </p:cNvPicPr>
          <p:nvPr>
            <p:custDataLst>
              <p:tags r:id="rId1"/>
            </p:custDataLst>
          </p:nvPr>
        </p:nvPicPr>
        <p:blipFill>
          <a:blip r:embed="rId2"/>
          <a:stretch>
            <a:fillRect/>
          </a:stretch>
        </p:blipFill>
        <p:spPr>
          <a:xfrm>
            <a:off x="14941550" y="4941570"/>
            <a:ext cx="3346450" cy="5141595"/>
          </a:xfrm>
          <a:prstGeom prst="rect">
            <a:avLst/>
          </a:prstGeom>
          <a:noFill/>
          <a:ln w="9525">
            <a:noFill/>
          </a:ln>
        </p:spPr>
      </p:pic>
      <p:sp>
        <p:nvSpPr>
          <p:cNvPr id="2" name="文本框 1"/>
          <p:cNvSpPr txBox="1"/>
          <p:nvPr/>
        </p:nvSpPr>
        <p:spPr>
          <a:xfrm>
            <a:off x="486410" y="742950"/>
            <a:ext cx="16833850" cy="1753235"/>
          </a:xfrm>
          <a:prstGeom prst="rect">
            <a:avLst/>
          </a:prstGeom>
          <a:noFill/>
          <a:ln w="28575" cmpd="sng">
            <a:solidFill>
              <a:schemeClr val="accent1">
                <a:shade val="50000"/>
              </a:schemeClr>
            </a:solidFill>
            <a:prstDash val="solid"/>
          </a:ln>
        </p:spPr>
        <p:txBody>
          <a:bodyPr wrap="square" rtlCol="0" anchor="t">
            <a:spAutoFit/>
          </a:bodyPr>
          <a:p>
            <a:r>
              <a:rPr lang="zh-CN" altLang="en-US" sz="3600" b="1">
                <a:latin typeface="黑体" panose="02010609060101010101" charset="-122"/>
                <a:ea typeface="黑体" panose="02010609060101010101" charset="-122"/>
                <a:sym typeface="+mn-ea"/>
              </a:rPr>
              <a:t>蛮貊之人，尚犹嘉子之节，况为天下之主乎？陵谓足下当享茅土之荐，受千乘之赏。闻子之归，</a:t>
            </a:r>
            <a:r>
              <a:rPr lang="zh-CN" altLang="en-US" sz="3600" b="1" u="sng">
                <a:solidFill>
                  <a:srgbClr val="FF0000"/>
                </a:solidFill>
                <a:latin typeface="黑体" panose="02010609060101010101" charset="-122"/>
                <a:ea typeface="黑体" panose="02010609060101010101" charset="-122"/>
                <a:sym typeface="+mn-ea"/>
              </a:rPr>
              <a:t>赐不过二百万，位不过典属国，无尺土之封，加子之勤。</a:t>
            </a:r>
            <a:r>
              <a:rPr lang="zh-CN" altLang="en-US" sz="3600" b="1">
                <a:solidFill>
                  <a:schemeClr val="tx1"/>
                </a:solidFill>
                <a:latin typeface="黑体" panose="02010609060101010101" charset="-122"/>
                <a:ea typeface="黑体" panose="02010609060101010101" charset="-122"/>
                <a:sym typeface="+mn-ea"/>
              </a:rPr>
              <a:t>而妨功害能之臣，尽为万户侯；亲戚贪佞之类，悉为廊庙宰。</a:t>
            </a:r>
            <a:endParaRPr lang="zh-CN" altLang="en-US" sz="3600" b="1">
              <a:solidFill>
                <a:schemeClr val="tx1"/>
              </a:solidFill>
              <a:latin typeface="黑体" panose="02010609060101010101" charset="-122"/>
              <a:ea typeface="黑体" panose="02010609060101010101" charset="-122"/>
              <a:sym typeface="+mn-ea"/>
            </a:endParaRPr>
          </a:p>
        </p:txBody>
      </p:sp>
      <p:sp>
        <p:nvSpPr>
          <p:cNvPr id="3" name="文本框 2"/>
          <p:cNvSpPr txBox="1"/>
          <p:nvPr/>
        </p:nvSpPr>
        <p:spPr>
          <a:xfrm>
            <a:off x="486410" y="3046730"/>
            <a:ext cx="16833850" cy="1753235"/>
          </a:xfrm>
          <a:prstGeom prst="rect">
            <a:avLst/>
          </a:prstGeom>
          <a:noFill/>
          <a:ln w="12700">
            <a:solidFill>
              <a:schemeClr val="tx1"/>
            </a:solidFill>
          </a:ln>
        </p:spPr>
        <p:txBody>
          <a:bodyPr wrap="square" rtlCol="0" anchor="t">
            <a:spAutoFit/>
          </a:bodyPr>
          <a:p>
            <a:r>
              <a:rPr lang="zh-CN" altLang="en-US" sz="3600" b="1">
                <a:solidFill>
                  <a:schemeClr val="tx1"/>
                </a:solidFill>
                <a:latin typeface="黑体" panose="02010609060101010101" charset="-122"/>
                <a:ea typeface="黑体" panose="02010609060101010101" charset="-122"/>
                <a:cs typeface="黑体" panose="02010609060101010101" charset="-122"/>
                <a:sym typeface="+mn-ea"/>
              </a:rPr>
              <a:t>且汉</a:t>
            </a:r>
            <a:r>
              <a:rPr lang="zh-CN" altLang="en-US" sz="3600" b="1" u="sng">
                <a:solidFill>
                  <a:schemeClr val="tx1"/>
                </a:solidFill>
                <a:latin typeface="黑体" panose="02010609060101010101" charset="-122"/>
                <a:ea typeface="黑体" panose="02010609060101010101" charset="-122"/>
                <a:cs typeface="黑体" panose="02010609060101010101" charset="-122"/>
                <a:sym typeface="+mn-ea"/>
              </a:rPr>
              <a:t>厚诛陵以不死，薄赏子以守节，</a:t>
            </a:r>
            <a:r>
              <a:rPr lang="zh-CN" altLang="en-US" sz="3600" b="1">
                <a:solidFill>
                  <a:schemeClr val="tx1"/>
                </a:solidFill>
                <a:latin typeface="黑体" panose="02010609060101010101" charset="-122"/>
                <a:ea typeface="黑体" panose="02010609060101010101" charset="-122"/>
                <a:cs typeface="黑体" panose="02010609060101010101" charset="-122"/>
                <a:sym typeface="+mn-ea"/>
              </a:rPr>
              <a:t>欲使远听之臣望风驰命，此实难矣，所以每顾而不悔者也。</a:t>
            </a:r>
            <a:r>
              <a:rPr lang="zh-CN" altLang="en-US" sz="3600" b="1" u="sng">
                <a:solidFill>
                  <a:srgbClr val="FF0000"/>
                </a:solidFill>
                <a:latin typeface="黑体" panose="02010609060101010101" charset="-122"/>
                <a:ea typeface="黑体" panose="02010609060101010101" charset="-122"/>
                <a:cs typeface="黑体" panose="02010609060101010101" charset="-122"/>
                <a:sym typeface="+mn-ea"/>
              </a:rPr>
              <a:t>陵虽孤恩，汉亦负德。</a:t>
            </a:r>
            <a:r>
              <a:rPr lang="zh-CN" altLang="en-US" sz="3600" b="1">
                <a:solidFill>
                  <a:schemeClr val="tx1"/>
                </a:solidFill>
                <a:latin typeface="黑体" panose="02010609060101010101" charset="-122"/>
                <a:ea typeface="黑体" panose="02010609060101010101" charset="-122"/>
                <a:cs typeface="黑体" panose="02010609060101010101" charset="-122"/>
                <a:sym typeface="+mn-ea"/>
              </a:rPr>
              <a:t>昔人有言：“虽忠不烈，视死如归。”陵诚能安，而主岂复能眷眷乎？</a:t>
            </a:r>
            <a:endParaRPr lang="zh-CN" altLang="en-US" sz="3600" b="1">
              <a:solidFill>
                <a:schemeClr val="tx1"/>
              </a:solidFill>
              <a:latin typeface="黑体" panose="02010609060101010101" charset="-122"/>
              <a:ea typeface="黑体" panose="02010609060101010101" charset="-122"/>
              <a:cs typeface="黑体" panose="02010609060101010101" charset="-122"/>
              <a:sym typeface="+mn-ea"/>
            </a:endParaRPr>
          </a:p>
        </p:txBody>
      </p:sp>
      <p:sp>
        <p:nvSpPr>
          <p:cNvPr id="5" name="文本框 4"/>
          <p:cNvSpPr txBox="1"/>
          <p:nvPr/>
        </p:nvSpPr>
        <p:spPr>
          <a:xfrm>
            <a:off x="1102995" y="5850255"/>
            <a:ext cx="11974830" cy="2061210"/>
          </a:xfrm>
          <a:prstGeom prst="rect">
            <a:avLst/>
          </a:prstGeom>
          <a:solidFill>
            <a:schemeClr val="accent3">
              <a:lumMod val="20000"/>
              <a:lumOff val="80000"/>
            </a:schemeClr>
          </a:solidFill>
        </p:spPr>
        <p:txBody>
          <a:bodyPr wrap="square" rtlCol="0">
            <a:spAutoFit/>
          </a:bodyPr>
          <a:p>
            <a:r>
              <a:rPr lang="zh-CN" altLang="en-US" sz="4400" b="1">
                <a:highlight>
                  <a:srgbClr val="FFFF00"/>
                </a:highlight>
                <a:latin typeface="黑体" panose="02010609060101010101" charset="-122"/>
                <a:ea typeface="黑体" panose="02010609060101010101" charset="-122"/>
                <a:cs typeface="黑体" panose="02010609060101010101" charset="-122"/>
              </a:rPr>
              <a:t>不归汉朝的原因</a:t>
            </a:r>
            <a:r>
              <a:rPr lang="zh-CN" altLang="en-US" sz="4400" b="1">
                <a:latin typeface="方正粗黑宋简体" panose="02000000000000000000" charset="-122"/>
                <a:ea typeface="方正粗黑宋简体" panose="02000000000000000000" charset="-122"/>
              </a:rPr>
              <a:t>——</a:t>
            </a:r>
            <a:r>
              <a:rPr lang="zh-CN" altLang="en-US" sz="4200" b="1">
                <a:latin typeface="方正粗黑宋简体" panose="02000000000000000000" charset="-122"/>
                <a:ea typeface="方正粗黑宋简体" panose="02000000000000000000" charset="-122"/>
              </a:rPr>
              <a:t>不值得归：无利益有风险</a:t>
            </a:r>
            <a:endParaRPr lang="zh-CN" altLang="en-US" sz="4200" b="1">
              <a:latin typeface="方正粗黑宋简体" panose="02000000000000000000" charset="-122"/>
              <a:ea typeface="方正粗黑宋简体" panose="02000000000000000000" charset="-122"/>
            </a:endParaRPr>
          </a:p>
          <a:p>
            <a:r>
              <a:rPr lang="zh-CN" altLang="en-US" sz="4200" b="1">
                <a:latin typeface="方正粗黑宋简体" panose="02000000000000000000" charset="-122"/>
                <a:ea typeface="方正粗黑宋简体" panose="02000000000000000000" charset="-122"/>
              </a:rPr>
              <a:t>①对功臣寡恩</a:t>
            </a:r>
            <a:endParaRPr lang="zh-CN" altLang="en-US" sz="4200" b="1">
              <a:latin typeface="方正粗黑宋简体" panose="02000000000000000000" charset="-122"/>
              <a:ea typeface="方正粗黑宋简体" panose="02000000000000000000" charset="-122"/>
            </a:endParaRPr>
          </a:p>
          <a:p>
            <a:r>
              <a:rPr lang="zh-CN" altLang="en-US" sz="4200" b="1">
                <a:latin typeface="方正粗黑宋简体" panose="02000000000000000000" charset="-122"/>
                <a:ea typeface="方正粗黑宋简体" panose="02000000000000000000" charset="-122"/>
              </a:rPr>
              <a:t>②贤佞不分，政治不清明。</a:t>
            </a:r>
            <a:endParaRPr lang="zh-CN" altLang="en-US" sz="4200" b="1">
              <a:latin typeface="方正粗黑宋简体" panose="02000000000000000000" charset="-122"/>
              <a:ea typeface="方正粗黑宋简体" panose="02000000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3" grpId="1"/>
      <p:bldP spid="5" grpId="0" bldLvl="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781685" y="232410"/>
            <a:ext cx="17179925" cy="2074545"/>
          </a:xfrm>
        </p:spPr>
        <p:txBody>
          <a:bodyPr>
            <a:normAutofit/>
          </a:bodyPr>
          <a:p>
            <a:r>
              <a:rPr lang="zh-CN" altLang="en-US" b="1" dirty="0">
                <a:latin typeface="微软雅黑" panose="020B0503020204020204" charset="-122"/>
                <a:ea typeface="微软雅黑" panose="020B0503020204020204" charset="-122"/>
                <a:cs typeface="微软雅黑" panose="020B0503020204020204" charset="-122"/>
                <a:sym typeface="+mn-ea"/>
              </a:rPr>
              <a:t>你怎么看待</a:t>
            </a:r>
            <a:r>
              <a:rPr lang="zh-CN" altLang="en-US" b="1" dirty="0">
                <a:solidFill>
                  <a:srgbClr val="0000FF"/>
                </a:solidFill>
                <a:latin typeface="微软雅黑" panose="020B0503020204020204" charset="-122"/>
                <a:ea typeface="微软雅黑" panose="020B0503020204020204" charset="-122"/>
                <a:cs typeface="微软雅黑" panose="020B0503020204020204" charset="-122"/>
                <a:sym typeface="+mn-ea"/>
              </a:rPr>
              <a:t>苏武和李陵的不同选择？苏武的忠诚是愚忠吗</a:t>
            </a:r>
            <a:r>
              <a:rPr lang="zh-CN" altLang="en-US" b="1">
                <a:latin typeface="微软雅黑" panose="020B0503020204020204" charset="-122"/>
                <a:ea typeface="微软雅黑" panose="020B0503020204020204" charset="-122"/>
                <a:cs typeface="微软雅黑" panose="020B0503020204020204" charset="-122"/>
                <a:sym typeface="+mn-ea"/>
              </a:rPr>
              <a:t>？</a:t>
            </a:r>
            <a:endParaRPr lang="zh-CN" altLang="en-US" b="1">
              <a:latin typeface="微软雅黑" panose="020B0503020204020204" charset="-122"/>
              <a:ea typeface="微软雅黑" panose="020B0503020204020204" charset="-122"/>
              <a:cs typeface="微软雅黑" panose="020B0503020204020204" charset="-122"/>
              <a:sym typeface="+mn-ea"/>
            </a:endParaRPr>
          </a:p>
        </p:txBody>
      </p:sp>
      <p:sp>
        <p:nvSpPr>
          <p:cNvPr id="3" name="内容占位符 2"/>
          <p:cNvSpPr>
            <a:spLocks noGrp="1"/>
          </p:cNvSpPr>
          <p:nvPr>
            <p:ph idx="1"/>
            <p:custDataLst>
              <p:tags r:id="rId2"/>
            </p:custDataLst>
          </p:nvPr>
        </p:nvSpPr>
        <p:spPr>
          <a:xfrm>
            <a:off x="462915" y="2514600"/>
            <a:ext cx="16859885" cy="5904230"/>
          </a:xfrm>
          <a:solidFill>
            <a:schemeClr val="accent3">
              <a:lumMod val="20000"/>
              <a:lumOff val="80000"/>
            </a:schemeClr>
          </a:solidFill>
        </p:spPr>
        <p:txBody>
          <a:bodyPr>
            <a:noAutofit/>
          </a:bodyPr>
          <a:p>
            <a:r>
              <a:rPr lang="zh-CN" altLang="en-US" sz="3600">
                <a:latin typeface="黑体" panose="02010609060101010101" charset="-122"/>
                <a:ea typeface="黑体" panose="02010609060101010101" charset="-122"/>
                <a:cs typeface="黑体" panose="02010609060101010101" charset="-122"/>
              </a:rPr>
              <a:t>从友角度看，李陵推心置腹，言辞恳切，不虚伪，不做作，指出朝廷之薄情，君上之寡恩，劝降也是在为苏武的</a:t>
            </a:r>
            <a:r>
              <a:rPr lang="zh-CN" altLang="en-US" sz="3600" b="1">
                <a:solidFill>
                  <a:srgbClr val="00B0F0"/>
                </a:solidFill>
                <a:latin typeface="黑体" panose="02010609060101010101" charset="-122"/>
                <a:ea typeface="黑体" panose="02010609060101010101" charset="-122"/>
                <a:cs typeface="黑体" panose="02010609060101010101" charset="-122"/>
              </a:rPr>
              <a:t>现实处境</a:t>
            </a:r>
            <a:r>
              <a:rPr lang="zh-CN" altLang="en-US" sz="3600">
                <a:latin typeface="黑体" panose="02010609060101010101" charset="-122"/>
                <a:ea typeface="黑体" panose="02010609060101010101" charset="-122"/>
                <a:cs typeface="黑体" panose="02010609060101010101" charset="-122"/>
              </a:rPr>
              <a:t>考虑</a:t>
            </a:r>
            <a:r>
              <a:rPr lang="en-US" altLang="zh-CN" sz="3600">
                <a:latin typeface="黑体" panose="02010609060101010101" charset="-122"/>
                <a:ea typeface="黑体" panose="02010609060101010101" charset="-122"/>
                <a:cs typeface="黑体" panose="02010609060101010101" charset="-122"/>
              </a:rPr>
              <a:t>;</a:t>
            </a:r>
            <a:endParaRPr lang="en-US" altLang="zh-CN" sz="3600">
              <a:latin typeface="黑体" panose="02010609060101010101" charset="-122"/>
              <a:ea typeface="黑体" panose="02010609060101010101" charset="-122"/>
              <a:cs typeface="黑体" panose="02010609060101010101" charset="-122"/>
            </a:endParaRPr>
          </a:p>
          <a:p>
            <a:endParaRPr lang="en-US" altLang="zh-CN" sz="3600">
              <a:latin typeface="黑体" panose="02010609060101010101" charset="-122"/>
              <a:ea typeface="黑体" panose="02010609060101010101" charset="-122"/>
              <a:cs typeface="黑体" panose="02010609060101010101" charset="-122"/>
            </a:endParaRPr>
          </a:p>
          <a:p>
            <a:r>
              <a:rPr lang="zh-CN" altLang="en-US" sz="3600">
                <a:latin typeface="黑体" panose="02010609060101010101" charset="-122"/>
                <a:ea typeface="黑体" panose="02010609060101010101" charset="-122"/>
                <a:cs typeface="黑体" panose="02010609060101010101" charset="-122"/>
              </a:rPr>
              <a:t>但从所持立场看，李陵更多考虑</a:t>
            </a:r>
            <a:r>
              <a:rPr lang="zh-CN" altLang="en-US" sz="3600" b="1">
                <a:solidFill>
                  <a:srgbClr val="00B0F0"/>
                </a:solidFill>
                <a:latin typeface="黑体" panose="02010609060101010101" charset="-122"/>
                <a:ea typeface="黑体" panose="02010609060101010101" charset="-122"/>
                <a:cs typeface="黑体" panose="02010609060101010101" charset="-122"/>
              </a:rPr>
              <a:t>私情和个人利益</a:t>
            </a:r>
            <a:r>
              <a:rPr lang="zh-CN" altLang="en-US" sz="3600">
                <a:latin typeface="黑体" panose="02010609060101010101" charset="-122"/>
                <a:ea typeface="黑体" panose="02010609060101010101" charset="-122"/>
                <a:cs typeface="黑体" panose="02010609060101010101" charset="-122"/>
              </a:rPr>
              <a:t>，而苏武却是</a:t>
            </a:r>
            <a:r>
              <a:rPr lang="zh-CN" altLang="en-US" sz="3600" b="1">
                <a:solidFill>
                  <a:srgbClr val="C00000"/>
                </a:solidFill>
                <a:latin typeface="黑体" panose="02010609060101010101" charset="-122"/>
                <a:ea typeface="黑体" panose="02010609060101010101" charset="-122"/>
                <a:cs typeface="黑体" panose="02010609060101010101" charset="-122"/>
              </a:rPr>
              <a:t>超越个人</a:t>
            </a:r>
            <a:r>
              <a:rPr lang="zh-CN" altLang="en-US" sz="3600">
                <a:latin typeface="黑体" panose="02010609060101010101" charset="-122"/>
                <a:ea typeface="黑体" panose="02010609060101010101" charset="-122"/>
                <a:cs typeface="黑体" panose="02010609060101010101" charset="-122"/>
              </a:rPr>
              <a:t>，从</a:t>
            </a:r>
            <a:r>
              <a:rPr lang="zh-CN" altLang="en-US" sz="3600" b="1">
                <a:solidFill>
                  <a:srgbClr val="C00000"/>
                </a:solidFill>
                <a:latin typeface="黑体" panose="02010609060101010101" charset="-122"/>
                <a:ea typeface="黑体" panose="02010609060101010101" charset="-122"/>
                <a:cs typeface="黑体" panose="02010609060101010101" charset="-122"/>
              </a:rPr>
              <a:t>家国角度</a:t>
            </a:r>
            <a:r>
              <a:rPr lang="zh-CN" altLang="en-US" sz="3600">
                <a:latin typeface="黑体" panose="02010609060101010101" charset="-122"/>
                <a:ea typeface="黑体" panose="02010609060101010101" charset="-122"/>
                <a:cs typeface="黑体" panose="02010609060101010101" charset="-122"/>
              </a:rPr>
              <a:t>看待此事，显然李陵的思想境界与苏武不在一个层面。</a:t>
            </a:r>
            <a:endParaRPr lang="zh-CN" altLang="en-US" sz="3600">
              <a:latin typeface="黑体" panose="02010609060101010101" charset="-122"/>
              <a:ea typeface="黑体" panose="02010609060101010101" charset="-122"/>
              <a:cs typeface="黑体" panose="02010609060101010101" charset="-122"/>
            </a:endParaRPr>
          </a:p>
          <a:p>
            <a:endParaRPr lang="zh-CN" altLang="en-US" sz="3600">
              <a:latin typeface="黑体" panose="02010609060101010101" charset="-122"/>
              <a:ea typeface="黑体" panose="02010609060101010101" charset="-122"/>
              <a:cs typeface="黑体" panose="02010609060101010101" charset="-122"/>
            </a:endParaRPr>
          </a:p>
          <a:p>
            <a:r>
              <a:rPr lang="zh-CN" altLang="en-US" sz="3600">
                <a:latin typeface="黑体" panose="02010609060101010101" charset="-122"/>
                <a:ea typeface="黑体" panose="02010609060101010101" charset="-122"/>
                <a:cs typeface="黑体" panose="02010609060101010101" charset="-122"/>
              </a:rPr>
              <a:t>苏武信奉的是家</a:t>
            </a:r>
            <a:r>
              <a:rPr lang="en-US" altLang="zh-CN" sz="3600">
                <a:latin typeface="黑体" panose="02010609060101010101" charset="-122"/>
                <a:ea typeface="黑体" panose="02010609060101010101" charset="-122"/>
                <a:cs typeface="黑体" panose="02010609060101010101" charset="-122"/>
              </a:rPr>
              <a:t>“</a:t>
            </a:r>
            <a:r>
              <a:rPr lang="zh-CN" altLang="en-US" sz="3600">
                <a:latin typeface="黑体" panose="02010609060101010101" charset="-122"/>
                <a:ea typeface="黑体" panose="02010609060101010101" charset="-122"/>
                <a:cs typeface="黑体" panose="02010609060101010101" charset="-122"/>
              </a:rPr>
              <a:t>臣事君，犹子事父也，子为父死，亡所恨</a:t>
            </a:r>
            <a:r>
              <a:rPr lang="en-US" altLang="zh-CN" sz="3600">
                <a:latin typeface="黑体" panose="02010609060101010101" charset="-122"/>
                <a:ea typeface="黑体" panose="02010609060101010101" charset="-122"/>
                <a:cs typeface="黑体" panose="02010609060101010101" charset="-122"/>
              </a:rPr>
              <a:t>”</a:t>
            </a:r>
            <a:r>
              <a:rPr lang="zh-CN" altLang="en-US" sz="3600">
                <a:latin typeface="黑体" panose="02010609060101010101" charset="-122"/>
                <a:ea typeface="黑体" panose="02010609060101010101" charset="-122"/>
                <a:cs typeface="黑体" panose="02010609060101010101" charset="-122"/>
              </a:rPr>
              <a:t>的思想，愿意</a:t>
            </a:r>
            <a:r>
              <a:rPr lang="en-US" altLang="zh-CN" sz="3600">
                <a:latin typeface="黑体" panose="02010609060101010101" charset="-122"/>
                <a:ea typeface="黑体" panose="02010609060101010101" charset="-122"/>
                <a:cs typeface="黑体" panose="02010609060101010101" charset="-122"/>
              </a:rPr>
              <a:t>“杀身自效”，</a:t>
            </a:r>
            <a:r>
              <a:rPr lang="zh-CN" altLang="en-US" sz="3600">
                <a:latin typeface="黑体" panose="02010609060101010101" charset="-122"/>
                <a:ea typeface="黑体" panose="02010609060101010101" charset="-122"/>
                <a:cs typeface="黑体" panose="02010609060101010101" charset="-122"/>
              </a:rPr>
              <a:t>以报答皇帝对他们一家的知遇之恩，</a:t>
            </a:r>
            <a:r>
              <a:rPr lang="en-US" altLang="zh-CN" sz="3600">
                <a:latin typeface="黑体" panose="02010609060101010101" charset="-122"/>
                <a:ea typeface="黑体" panose="02010609060101010101" charset="-122"/>
                <a:cs typeface="黑体" panose="02010609060101010101" charset="-122"/>
              </a:rPr>
              <a:t>“虽蒙斧钺汤镬，诚甘乐之”</a:t>
            </a:r>
            <a:r>
              <a:rPr lang="zh-CN" altLang="en-US" sz="3600">
                <a:latin typeface="黑体" panose="02010609060101010101" charset="-122"/>
                <a:ea typeface="黑体" panose="02010609060101010101" charset="-122"/>
                <a:cs typeface="黑体" panose="02010609060101010101" charset="-122"/>
              </a:rPr>
              <a:t>。不仅不怨，还能保持感恩，这种思想</a:t>
            </a:r>
            <a:r>
              <a:rPr lang="zh-CN" altLang="en-US" sz="3600" b="1">
                <a:solidFill>
                  <a:srgbClr val="00B0F0"/>
                </a:solidFill>
                <a:latin typeface="黑体" panose="02010609060101010101" charset="-122"/>
                <a:ea typeface="黑体" panose="02010609060101010101" charset="-122"/>
                <a:cs typeface="黑体" panose="02010609060101010101" charset="-122"/>
              </a:rPr>
              <a:t>诚然有愚忠的一面</a:t>
            </a:r>
            <a:r>
              <a:rPr lang="zh-CN" altLang="en-US" sz="3600">
                <a:latin typeface="黑体" panose="02010609060101010101" charset="-122"/>
                <a:ea typeface="黑体" panose="02010609060101010101" charset="-122"/>
                <a:cs typeface="黑体" panose="02010609060101010101" charset="-122"/>
              </a:rPr>
              <a:t>，但其</a:t>
            </a:r>
            <a:r>
              <a:rPr lang="zh-CN" altLang="en-US" sz="3600" b="1">
                <a:solidFill>
                  <a:srgbClr val="C00000"/>
                </a:solidFill>
                <a:latin typeface="黑体" panose="02010609060101010101" charset="-122"/>
                <a:ea typeface="黑体" panose="02010609060101010101" charset="-122"/>
                <a:cs typeface="黑体" panose="02010609060101010101" charset="-122"/>
              </a:rPr>
              <a:t>恪守伦理</a:t>
            </a:r>
            <a:r>
              <a:rPr lang="zh-CN" altLang="en-US" sz="3600">
                <a:latin typeface="黑体" panose="02010609060101010101" charset="-122"/>
                <a:ea typeface="黑体" panose="02010609060101010101" charset="-122"/>
                <a:cs typeface="黑体" panose="02010609060101010101" charset="-122"/>
              </a:rPr>
              <a:t>，</a:t>
            </a:r>
            <a:r>
              <a:rPr lang="zh-CN" altLang="en-US" sz="3600" b="1">
                <a:solidFill>
                  <a:srgbClr val="C00000"/>
                </a:solidFill>
                <a:latin typeface="黑体" panose="02010609060101010101" charset="-122"/>
                <a:ea typeface="黑体" panose="02010609060101010101" charset="-122"/>
                <a:cs typeface="黑体" panose="02010609060101010101" charset="-122"/>
              </a:rPr>
              <a:t>坚守道义</a:t>
            </a:r>
            <a:r>
              <a:rPr lang="zh-CN" altLang="en-US" sz="3600">
                <a:latin typeface="黑体" panose="02010609060101010101" charset="-122"/>
                <a:ea typeface="黑体" panose="02010609060101010101" charset="-122"/>
                <a:cs typeface="黑体" panose="02010609060101010101" charset="-122"/>
              </a:rPr>
              <a:t>，</a:t>
            </a:r>
            <a:r>
              <a:rPr lang="zh-CN" altLang="en-US" sz="3600" b="1">
                <a:solidFill>
                  <a:srgbClr val="C00000"/>
                </a:solidFill>
                <a:latin typeface="黑体" panose="02010609060101010101" charset="-122"/>
                <a:ea typeface="黑体" panose="02010609060101010101" charset="-122"/>
                <a:cs typeface="黑体" panose="02010609060101010101" charset="-122"/>
              </a:rPr>
              <a:t>不惜杀身成仁</a:t>
            </a:r>
            <a:r>
              <a:rPr lang="zh-CN" altLang="en-US" sz="3600">
                <a:latin typeface="黑体" panose="02010609060101010101" charset="-122"/>
                <a:ea typeface="黑体" panose="02010609060101010101" charset="-122"/>
                <a:cs typeface="黑体" panose="02010609060101010101" charset="-122"/>
              </a:rPr>
              <a:t>，在任何时代都是一种值得赞扬的</a:t>
            </a:r>
            <a:r>
              <a:rPr lang="zh-CN" altLang="en-US" sz="3600" b="1">
                <a:solidFill>
                  <a:srgbClr val="C00000"/>
                </a:solidFill>
                <a:latin typeface="黑体" panose="02010609060101010101" charset="-122"/>
                <a:ea typeface="黑体" panose="02010609060101010101" charset="-122"/>
                <a:cs typeface="黑体" panose="02010609060101010101" charset="-122"/>
              </a:rPr>
              <a:t>高尚行为</a:t>
            </a:r>
            <a:r>
              <a:rPr lang="en-US" altLang="zh-CN" sz="3600">
                <a:latin typeface="黑体" panose="02010609060101010101" charset="-122"/>
                <a:ea typeface="黑体" panose="02010609060101010101" charset="-122"/>
                <a:cs typeface="黑体" panose="02010609060101010101" charset="-122"/>
              </a:rPr>
              <a:t>;</a:t>
            </a:r>
            <a:r>
              <a:rPr lang="zh-CN" altLang="en-US" sz="3600">
                <a:latin typeface="黑体" panose="02010609060101010101" charset="-122"/>
                <a:ea typeface="黑体" panose="02010609060101010101" charset="-122"/>
                <a:cs typeface="黑体" panose="02010609060101010101" charset="-122"/>
              </a:rPr>
              <a:t>历史地看，苏武故事为后人传颂，客观上也有利于中国人</a:t>
            </a:r>
            <a:r>
              <a:rPr lang="zh-CN" altLang="en-US" sz="3600" b="1">
                <a:solidFill>
                  <a:srgbClr val="C00000"/>
                </a:solidFill>
                <a:latin typeface="黑体" panose="02010609060101010101" charset="-122"/>
                <a:ea typeface="黑体" panose="02010609060101010101" charset="-122"/>
                <a:cs typeface="黑体" panose="02010609060101010101" charset="-122"/>
              </a:rPr>
              <a:t>家国观念</a:t>
            </a:r>
            <a:r>
              <a:rPr lang="zh-CN" altLang="en-US" sz="3600">
                <a:latin typeface="黑体" panose="02010609060101010101" charset="-122"/>
                <a:ea typeface="黑体" panose="02010609060101010101" charset="-122"/>
                <a:cs typeface="黑体" panose="02010609060101010101" charset="-122"/>
              </a:rPr>
              <a:t>的形成。</a:t>
            </a:r>
            <a:endParaRPr lang="zh-CN" altLang="en-US" sz="3600">
              <a:latin typeface="黑体" panose="02010609060101010101" charset="-122"/>
              <a:ea typeface="黑体" panose="02010609060101010101" charset="-122"/>
              <a:cs typeface="黑体" panose="02010609060101010101" charset="-122"/>
            </a:endParaRPr>
          </a:p>
          <a:p>
            <a:endParaRPr lang="zh-CN" altLang="en-US" sz="3600">
              <a:latin typeface="黑体" panose="02010609060101010101" charset="-122"/>
              <a:ea typeface="黑体" panose="02010609060101010101" charset="-122"/>
              <a:cs typeface="黑体" panose="02010609060101010101" charset="-122"/>
            </a:endParaRPr>
          </a:p>
          <a:p>
            <a:endParaRPr lang="zh-CN" altLang="en-US" sz="3600">
              <a:latin typeface="黑体" panose="02010609060101010101" charset="-122"/>
              <a:ea typeface="黑体" panose="02010609060101010101" charset="-122"/>
              <a:cs typeface="黑体" panose="02010609060101010101" charset="-122"/>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1267460" y="1164590"/>
            <a:ext cx="16815435" cy="7641590"/>
          </a:xfrm>
          <a:prstGeom prst="rect">
            <a:avLst/>
          </a:prstGeom>
          <a:noFill/>
          <a:ln w="9525">
            <a:noFill/>
          </a:ln>
        </p:spPr>
        <p:txBody>
          <a:bodyPr wrap="square">
            <a:noAutofit/>
          </a:bodyPr>
          <a:p>
            <a:pPr indent="0"/>
            <a:r>
              <a:rPr lang="en-US" altLang="zh-CN" sz="3200" b="1">
                <a:latin typeface="黑体" panose="02010609060101010101" charset="-122"/>
                <a:ea typeface="黑体" panose="02010609060101010101" charset="-122"/>
                <a:cs typeface="黑体" panose="02010609060101010101" charset="-122"/>
              </a:rPr>
              <a:t>①</a:t>
            </a:r>
            <a:r>
              <a:rPr lang="zh-CN" sz="3200" b="1">
                <a:latin typeface="黑体" panose="02010609060101010101" charset="-122"/>
                <a:ea typeface="黑体" panose="02010609060101010101" charset="-122"/>
                <a:cs typeface="黑体" panose="02010609060101010101" charset="-122"/>
              </a:rPr>
              <a:t>班固的《汉书》卷五十四《李广苏建传》的末尾对李陵的评价，赞曰：李将军恂恂如鄙人，口不能出辞</a:t>
            </a:r>
            <a:r>
              <a:rPr lang="en-US" sz="3200" b="1">
                <a:latin typeface="黑体" panose="02010609060101010101" charset="-122"/>
                <a:ea typeface="黑体" panose="02010609060101010101" charset="-122"/>
                <a:cs typeface="黑体" panose="02010609060101010101" charset="-122"/>
              </a:rPr>
              <a:t> </a:t>
            </a:r>
            <a:r>
              <a:rPr lang="zh-CN" sz="3200" b="1">
                <a:latin typeface="黑体" panose="02010609060101010101" charset="-122"/>
                <a:ea typeface="黑体" panose="02010609060101010101" charset="-122"/>
                <a:cs typeface="黑体" panose="02010609060101010101" charset="-122"/>
              </a:rPr>
              <a:t>，及死之日，天下知与不知皆为流涕</a:t>
            </a:r>
            <a:r>
              <a:rPr lang="en-US" sz="3200" b="1">
                <a:latin typeface="黑体" panose="02010609060101010101" charset="-122"/>
                <a:ea typeface="黑体" panose="02010609060101010101" charset="-122"/>
                <a:cs typeface="黑体" panose="02010609060101010101" charset="-122"/>
              </a:rPr>
              <a:t> </a:t>
            </a:r>
            <a:r>
              <a:rPr lang="zh-CN" sz="3200" b="1">
                <a:latin typeface="黑体" panose="02010609060101010101" charset="-122"/>
                <a:ea typeface="黑体" panose="02010609060101010101" charset="-122"/>
                <a:cs typeface="黑体" panose="02010609060101010101" charset="-122"/>
              </a:rPr>
              <a:t>，彼其中心诚信于士大夫也。……然三代之将，道家所忌 ，自广至陵，遂亡其宗</a:t>
            </a:r>
            <a:r>
              <a:rPr lang="en-US" sz="3200" b="1">
                <a:latin typeface="黑体" panose="02010609060101010101" charset="-122"/>
                <a:ea typeface="黑体" panose="02010609060101010101" charset="-122"/>
                <a:cs typeface="黑体" panose="02010609060101010101" charset="-122"/>
              </a:rPr>
              <a:t> </a:t>
            </a:r>
            <a:r>
              <a:rPr lang="zh-CN" sz="3200" b="1">
                <a:latin typeface="黑体" panose="02010609060101010101" charset="-122"/>
                <a:ea typeface="黑体" panose="02010609060101010101" charset="-122"/>
                <a:cs typeface="黑体" panose="02010609060101010101" charset="-122"/>
              </a:rPr>
              <a:t>，哀哉</a:t>
            </a:r>
            <a:r>
              <a:rPr lang="en-US" sz="3200" b="1">
                <a:latin typeface="黑体" panose="02010609060101010101" charset="-122"/>
                <a:ea typeface="黑体" panose="02010609060101010101" charset="-122"/>
                <a:cs typeface="黑体" panose="02010609060101010101" charset="-122"/>
              </a:rPr>
              <a:t> !</a:t>
            </a:r>
            <a:r>
              <a:rPr lang="zh-CN" sz="3200" b="1">
                <a:latin typeface="黑体" panose="02010609060101010101" charset="-122"/>
                <a:ea typeface="黑体" panose="02010609060101010101" charset="-122"/>
                <a:cs typeface="黑体" panose="02010609060101010101" charset="-122"/>
              </a:rPr>
              <a:t>孔子称</a:t>
            </a:r>
            <a:r>
              <a:rPr lang="zh-CN" sz="3200" b="1">
                <a:solidFill>
                  <a:srgbClr val="FF0000"/>
                </a:solidFill>
                <a:latin typeface="黑体" panose="02010609060101010101" charset="-122"/>
                <a:ea typeface="黑体" panose="02010609060101010101" charset="-122"/>
                <a:cs typeface="黑体" panose="02010609060101010101" charset="-122"/>
              </a:rPr>
              <a:t>“志士仁人，有杀身以成仁 ，无求生以害仁”，“使于四方 ，不辱君命 ”，苏武有之矣 。</a:t>
            </a:r>
            <a:endParaRPr lang="zh-CN" sz="3200" b="1">
              <a:solidFill>
                <a:srgbClr val="FF0000"/>
              </a:solidFill>
              <a:latin typeface="黑体" panose="02010609060101010101" charset="-122"/>
              <a:ea typeface="黑体" panose="02010609060101010101" charset="-122"/>
              <a:cs typeface="黑体" panose="02010609060101010101" charset="-122"/>
            </a:endParaRPr>
          </a:p>
          <a:p>
            <a:pPr indent="0"/>
            <a:endParaRPr lang="zh-CN" sz="3200" b="1">
              <a:solidFill>
                <a:srgbClr val="FF0000"/>
              </a:solidFill>
              <a:latin typeface="黑体" panose="02010609060101010101" charset="-122"/>
              <a:ea typeface="黑体" panose="02010609060101010101" charset="-122"/>
              <a:cs typeface="黑体" panose="02010609060101010101" charset="-122"/>
            </a:endParaRPr>
          </a:p>
          <a:p>
            <a:pPr indent="0"/>
            <a:r>
              <a:rPr lang="en-US" altLang="zh-CN" sz="3200" b="1">
                <a:latin typeface="黑体" panose="02010609060101010101" charset="-122"/>
                <a:ea typeface="黑体" panose="02010609060101010101" charset="-122"/>
                <a:cs typeface="黑体" panose="02010609060101010101" charset="-122"/>
              </a:rPr>
              <a:t>②司马迁的观点(出自班固的《汉书》卷五十四《李广苏建传》)：</a:t>
            </a:r>
            <a:r>
              <a:rPr lang="zh-CN" sz="3200" b="1">
                <a:latin typeface="黑体" panose="02010609060101010101" charset="-122"/>
                <a:ea typeface="黑体" panose="02010609060101010101" charset="-122"/>
                <a:cs typeface="黑体" panose="02010609060101010101" charset="-122"/>
              </a:rPr>
              <a:t>群臣皆罪陵，上以问太史令司马迁 ，迁盛言：“陵事亲孝，与士信</a:t>
            </a:r>
            <a:r>
              <a:rPr lang="en-US" sz="3200" b="1">
                <a:latin typeface="黑体" panose="02010609060101010101" charset="-122"/>
                <a:ea typeface="黑体" panose="02010609060101010101" charset="-122"/>
                <a:cs typeface="黑体" panose="02010609060101010101" charset="-122"/>
              </a:rPr>
              <a:t> </a:t>
            </a:r>
            <a:r>
              <a:rPr lang="zh-CN" sz="3200" b="1">
                <a:latin typeface="黑体" panose="02010609060101010101" charset="-122"/>
                <a:ea typeface="黑体" panose="02010609060101010101" charset="-122"/>
                <a:cs typeface="黑体" panose="02010609060101010101" charset="-122"/>
              </a:rPr>
              <a:t>，常思奋不顾身以殉国家之急。</a:t>
            </a:r>
            <a:r>
              <a:rPr lang="zh-CN" sz="3200" b="1">
                <a:solidFill>
                  <a:srgbClr val="FF0000"/>
                </a:solidFill>
                <a:latin typeface="黑体" panose="02010609060101010101" charset="-122"/>
                <a:ea typeface="黑体" panose="02010609060101010101" charset="-122"/>
                <a:cs typeface="黑体" panose="02010609060101010101" charset="-122"/>
              </a:rPr>
              <a:t>其素所畜积也，有国士之风</a:t>
            </a:r>
            <a:r>
              <a:rPr lang="en-US" sz="3200" b="1">
                <a:solidFill>
                  <a:srgbClr val="FF0000"/>
                </a:solidFill>
                <a:latin typeface="黑体" panose="02010609060101010101" charset="-122"/>
                <a:ea typeface="黑体" panose="02010609060101010101" charset="-122"/>
                <a:cs typeface="黑体" panose="02010609060101010101" charset="-122"/>
              </a:rPr>
              <a:t> </a:t>
            </a:r>
            <a:r>
              <a:rPr lang="zh-CN" sz="3200" b="1">
                <a:solidFill>
                  <a:srgbClr val="FF0000"/>
                </a:solidFill>
                <a:latin typeface="黑体" panose="02010609060101010101" charset="-122"/>
                <a:ea typeface="黑体" panose="02010609060101010101" charset="-122"/>
                <a:cs typeface="黑体" panose="02010609060101010101" charset="-122"/>
              </a:rPr>
              <a:t>。</a:t>
            </a:r>
            <a:r>
              <a:rPr lang="zh-CN" sz="3200" b="1">
                <a:latin typeface="黑体" panose="02010609060101010101" charset="-122"/>
                <a:ea typeface="黑体" panose="02010609060101010101" charset="-122"/>
                <a:cs typeface="黑体" panose="02010609060101010101" charset="-122"/>
              </a:rPr>
              <a:t>……且陵提步卒不满五千，深鞣戎马之地，抑数万之师，虏救死扶伤不暇，悉举引弓之民共围之。转斗千里 ，矢尽道穷，士张空拳，冒白刃，北首争死敌，得人之死力，虽古名将不过也。身虽陷败，然其所摧败亦足暴于天下。</a:t>
            </a:r>
            <a:r>
              <a:rPr lang="zh-CN" sz="3200" b="1">
                <a:solidFill>
                  <a:srgbClr val="FF0000"/>
                </a:solidFill>
                <a:latin typeface="黑体" panose="02010609060101010101" charset="-122"/>
                <a:ea typeface="黑体" panose="02010609060101010101" charset="-122"/>
                <a:cs typeface="黑体" panose="02010609060101010101" charset="-122"/>
              </a:rPr>
              <a:t>彼之不死，宜欲得当以报汉也</a:t>
            </a:r>
            <a:r>
              <a:rPr lang="en-US" sz="3200" b="1">
                <a:solidFill>
                  <a:srgbClr val="FF0000"/>
                </a:solidFill>
                <a:latin typeface="黑体" panose="02010609060101010101" charset="-122"/>
                <a:ea typeface="黑体" panose="02010609060101010101" charset="-122"/>
                <a:cs typeface="黑体" panose="02010609060101010101" charset="-122"/>
              </a:rPr>
              <a:t> </a:t>
            </a:r>
            <a:r>
              <a:rPr lang="zh-CN" sz="3200" b="1">
                <a:solidFill>
                  <a:srgbClr val="FF0000"/>
                </a:solidFill>
                <a:latin typeface="黑体" panose="02010609060101010101" charset="-122"/>
                <a:ea typeface="黑体" panose="02010609060101010101" charset="-122"/>
                <a:cs typeface="黑体" panose="02010609060101010101" charset="-122"/>
              </a:rPr>
              <a:t>。</a:t>
            </a:r>
            <a:r>
              <a:rPr lang="en-US" sz="3200" b="1">
                <a:latin typeface="黑体" panose="02010609060101010101" charset="-122"/>
                <a:ea typeface="黑体" panose="02010609060101010101" charset="-122"/>
                <a:cs typeface="黑体" panose="02010609060101010101" charset="-122"/>
              </a:rPr>
              <a:t>”</a:t>
            </a:r>
            <a:endParaRPr lang="en-US" sz="3200" b="1">
              <a:latin typeface="黑体" panose="02010609060101010101" charset="-122"/>
              <a:ea typeface="黑体" panose="02010609060101010101" charset="-122"/>
              <a:cs typeface="黑体" panose="02010609060101010101" charset="-122"/>
            </a:endParaRPr>
          </a:p>
          <a:p>
            <a:pPr indent="0"/>
            <a:endParaRPr lang="en-US" sz="3200" b="1">
              <a:latin typeface="黑体" panose="02010609060101010101" charset="-122"/>
              <a:ea typeface="黑体" panose="02010609060101010101" charset="-122"/>
              <a:cs typeface="黑体" panose="02010609060101010101" charset="-122"/>
            </a:endParaRPr>
          </a:p>
          <a:p>
            <a:pPr indent="0"/>
            <a:r>
              <a:rPr lang="en-US" altLang="zh-CN" sz="3200" b="1">
                <a:latin typeface="黑体" panose="02010609060101010101" charset="-122"/>
                <a:ea typeface="黑体" panose="02010609060101010101" charset="-122"/>
                <a:cs typeface="黑体" panose="02010609060101010101" charset="-122"/>
              </a:rPr>
              <a:t>③ 白居易《汉将李陵论》中的观点 </a:t>
            </a:r>
            <a:r>
              <a:rPr lang="zh-CN" sz="3200" b="1">
                <a:latin typeface="黑体" panose="02010609060101010101" charset="-122"/>
                <a:ea typeface="黑体" panose="02010609060101010101" charset="-122"/>
                <a:cs typeface="黑体" panose="02010609060101010101" charset="-122"/>
              </a:rPr>
              <a:t>：或曰：“武帝不能明察，下听流言，遽加厚诛 ，岂非负德 。”答曰：设使陵不苟其生，能继以死，则必赏延於世，刑不加亲，战功足以冠当时，壮节足以垂后代，忠孝智勇四者立，而死且不朽矣，何流言之能及哉</a:t>
            </a:r>
            <a:r>
              <a:rPr lang="en-US" sz="3200" b="1">
                <a:latin typeface="黑体" panose="02010609060101010101" charset="-122"/>
                <a:ea typeface="黑体" panose="02010609060101010101" charset="-122"/>
                <a:cs typeface="黑体" panose="02010609060101010101" charset="-122"/>
              </a:rPr>
              <a:t> !</a:t>
            </a:r>
            <a:r>
              <a:rPr lang="zh-CN" sz="3200" b="1">
                <a:latin typeface="黑体" panose="02010609060101010101" charset="-122"/>
                <a:ea typeface="黑体" panose="02010609060101010101" charset="-122"/>
                <a:cs typeface="黑体" panose="02010609060101010101" charset="-122"/>
              </a:rPr>
              <a:t>呜呼</a:t>
            </a:r>
            <a:r>
              <a:rPr lang="en-US" sz="3200" b="1">
                <a:latin typeface="黑体" panose="02010609060101010101" charset="-122"/>
                <a:ea typeface="黑体" panose="02010609060101010101" charset="-122"/>
                <a:cs typeface="黑体" panose="02010609060101010101" charset="-122"/>
              </a:rPr>
              <a:t>! </a:t>
            </a:r>
            <a:r>
              <a:rPr lang="zh-CN" sz="3200" b="1">
                <a:latin typeface="黑体" panose="02010609060101010101" charset="-122"/>
                <a:ea typeface="黑体" panose="02010609060101010101" charset="-122"/>
                <a:cs typeface="黑体" panose="02010609060101010101" charset="-122"/>
              </a:rPr>
              <a:t>… … 故非其义，君子不轻其生；得其所，君子不爱其死。惜哉，</a:t>
            </a:r>
            <a:r>
              <a:rPr lang="zh-CN" sz="3200" b="1">
                <a:solidFill>
                  <a:srgbClr val="FF0000"/>
                </a:solidFill>
                <a:latin typeface="黑体" panose="02010609060101010101" charset="-122"/>
                <a:ea typeface="黑体" panose="02010609060101010101" charset="-122"/>
                <a:cs typeface="黑体" panose="02010609060101010101" charset="-122"/>
              </a:rPr>
              <a:t>陵之不死也，失君子之道焉，故陇西士大夫以李氏为愧，</a:t>
            </a:r>
            <a:r>
              <a:rPr lang="zh-CN" sz="3200" b="1">
                <a:latin typeface="黑体" panose="02010609060101010101" charset="-122"/>
                <a:ea typeface="黑体" panose="02010609060101010101" charset="-122"/>
                <a:cs typeface="黑体" panose="02010609060101010101" charset="-122"/>
              </a:rPr>
              <a:t>不其然乎</a:t>
            </a:r>
            <a:r>
              <a:rPr lang="en-US" sz="3200" b="1">
                <a:latin typeface="黑体" panose="02010609060101010101" charset="-122"/>
                <a:ea typeface="黑体" panose="02010609060101010101" charset="-122"/>
                <a:cs typeface="黑体" panose="02010609060101010101" charset="-122"/>
              </a:rPr>
              <a:t>? </a:t>
            </a:r>
            <a:r>
              <a:rPr lang="zh-CN" sz="3200" b="1">
                <a:latin typeface="黑体" panose="02010609060101010101" charset="-122"/>
                <a:ea typeface="黑体" panose="02010609060101010101" charset="-122"/>
                <a:cs typeface="黑体" panose="02010609060101010101" charset="-122"/>
              </a:rPr>
              <a:t>不其然乎</a:t>
            </a:r>
            <a:r>
              <a:rPr lang="en-US" sz="3200" b="1">
                <a:latin typeface="黑体" panose="02010609060101010101" charset="-122"/>
                <a:ea typeface="黑体" panose="02010609060101010101" charset="-122"/>
                <a:cs typeface="黑体" panose="02010609060101010101" charset="-122"/>
              </a:rPr>
              <a:t>?” </a:t>
            </a:r>
            <a:endParaRPr lang="en-US" sz="3200" b="1">
              <a:latin typeface="黑体" panose="02010609060101010101" charset="-122"/>
              <a:ea typeface="黑体" panose="02010609060101010101" charset="-122"/>
              <a:cs typeface="黑体" panose="02010609060101010101" charset="-122"/>
            </a:endParaRPr>
          </a:p>
          <a:p>
            <a:pPr indent="0"/>
            <a:r>
              <a:rPr lang="en-US" sz="3200" b="0">
                <a:latin typeface="黑体" panose="02010609060101010101" charset="-122"/>
                <a:ea typeface="黑体" panose="02010609060101010101" charset="-122"/>
                <a:cs typeface="黑体" panose="02010609060101010101" charset="-122"/>
              </a:rPr>
              <a:t> </a:t>
            </a:r>
            <a:endParaRPr lang="en-US" altLang="en-US" sz="3200" b="0">
              <a:latin typeface="黑体" panose="02010609060101010101" charset="-122"/>
              <a:ea typeface="黑体" panose="02010609060101010101" charset="-122"/>
              <a:cs typeface="黑体" panose="02010609060101010101" charset="-122"/>
            </a:endParaRPr>
          </a:p>
        </p:txBody>
      </p:sp>
      <p:sp>
        <p:nvSpPr>
          <p:cNvPr id="2" name="文本框 1"/>
          <p:cNvSpPr txBox="1"/>
          <p:nvPr/>
        </p:nvSpPr>
        <p:spPr>
          <a:xfrm>
            <a:off x="149543" y="1797368"/>
            <a:ext cx="859790" cy="7280910"/>
          </a:xfrm>
          <a:prstGeom prst="rect">
            <a:avLst/>
          </a:prstGeom>
          <a:noFill/>
        </p:spPr>
        <p:txBody>
          <a:bodyPr vert="eaVert" wrap="square" rtlCol="0">
            <a:spAutoFit/>
          </a:bodyPr>
          <a:p>
            <a:r>
              <a:rPr lang="zh-CN" altLang="en-US" sz="4400" b="1">
                <a:latin typeface="微软雅黑" panose="020B0503020204020204" charset="-122"/>
                <a:ea typeface="微软雅黑" panose="020B0503020204020204" charset="-122"/>
              </a:rPr>
              <a:t>关于李陵投降的三种观点</a:t>
            </a:r>
            <a:endParaRPr lang="zh-CN" altLang="en-US" sz="44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 calcmode="lin" valueType="num">
                                      <p:cBhvr additive="base">
                                        <p:cTn id="7" dur="500" fill="hold"/>
                                        <p:tgtEl>
                                          <p:spTgt spid="10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0">
                                            <p:txEl>
                                              <p:pRg st="2" end="2"/>
                                            </p:txEl>
                                          </p:spTgt>
                                        </p:tgtEl>
                                        <p:attrNameLst>
                                          <p:attrName>style.visibility</p:attrName>
                                        </p:attrNameLst>
                                      </p:cBhvr>
                                      <p:to>
                                        <p:strVal val="visible"/>
                                      </p:to>
                                    </p:set>
                                    <p:anim calcmode="lin" valueType="num">
                                      <p:cBhvr additive="base">
                                        <p:cTn id="13" dur="500" fill="hold"/>
                                        <p:tgtEl>
                                          <p:spTgt spid="10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0">
                                            <p:txEl>
                                              <p:pRg st="3" end="3"/>
                                            </p:txEl>
                                          </p:spTgt>
                                        </p:tgtEl>
                                        <p:attrNameLst>
                                          <p:attrName>style.visibility</p:attrName>
                                        </p:attrNameLst>
                                      </p:cBhvr>
                                      <p:to>
                                        <p:strVal val="visible"/>
                                      </p:to>
                                    </p:set>
                                    <p:anim calcmode="lin" valueType="num">
                                      <p:cBhvr additive="base">
                                        <p:cTn id="19" dur="500" fill="hold"/>
                                        <p:tgtEl>
                                          <p:spTgt spid="10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271145" y="294640"/>
            <a:ext cx="17768570" cy="9719310"/>
          </a:xfrm>
          <a:prstGeom prst="rect">
            <a:avLst/>
          </a:prstGeom>
          <a:solidFill>
            <a:srgbClr val="FFFFFF">
              <a:alpha val="100000"/>
            </a:srgbClr>
          </a:solidFill>
          <a:ln w="12700">
            <a:solidFill>
              <a:srgbClr val="2E75B6">
                <a:alpha val="100000"/>
              </a:srgbClr>
            </a:solidFill>
            <a:prstDash val="solid"/>
          </a:ln>
        </p:spPr>
        <p:txBody>
          <a:bodyPr anchor="ctr"/>
          <a:lstStyle/>
          <a:p>
            <a:pPr marL="0" algn="ctr"/>
          </a:p>
        </p:txBody>
      </p:sp>
      <p:sp>
        <p:nvSpPr>
          <p:cNvPr id="3" name="文本1"/>
          <p:cNvSpPr txBox="1"/>
          <p:nvPr/>
        </p:nvSpPr>
        <p:spPr>
          <a:xfrm>
            <a:off x="259715" y="215265"/>
            <a:ext cx="17953355" cy="1517015"/>
          </a:xfrm>
          <a:prstGeom prst="rect">
            <a:avLst/>
          </a:prstGeom>
          <a:noFill/>
        </p:spPr>
        <p:txBody>
          <a:bodyPr anchor="t"/>
          <a:lstStyle/>
          <a:p>
            <a:pPr marL="0" algn="ctr">
              <a:lnSpc>
                <a:spcPts val="7200"/>
              </a:lnSpc>
            </a:pPr>
            <a:r>
              <a:rPr lang="zh-CN" altLang="en-US" sz="6000" b="0" i="0" dirty="0">
                <a:solidFill>
                  <a:srgbClr val="000000">
                    <a:alpha val="100000"/>
                  </a:srgbClr>
                </a:solidFill>
                <a:latin typeface="汉仪雪君体简" panose="02010600000101010101" charset="-122"/>
                <a:ea typeface="汉仪雪君体简" panose="02010600000101010101" charset="-122"/>
              </a:rPr>
              <a:t>第九段：获释归汉</a:t>
            </a:r>
            <a:endParaRPr lang="zh-CN" altLang="en-US" sz="6000" b="0"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271780" y="1327785"/>
            <a:ext cx="17546955" cy="8406765"/>
          </a:xfrm>
          <a:prstGeom prst="rect">
            <a:avLst/>
          </a:prstGeom>
          <a:noFill/>
        </p:spPr>
        <p:txBody>
          <a:bodyPr anchor="t"/>
          <a:lstStyle/>
          <a:p>
            <a:pPr marL="0" algn="l">
              <a:lnSpc>
                <a:spcPts val="12600"/>
              </a:lnSpc>
              <a:buFont typeface="Arial" panose="020B0604020202020204"/>
              <a:buChar char=" "/>
            </a:pP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 昭帝即位。数年，匈奴与汉和亲。汉</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求</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武等。匈奴</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诡言</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武死。后汉使复至匈奴。常惠请</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其守者</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与俱，得夜见汉使，</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具</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自</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陈道</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。教使者谓单于，言：“天子射上林中，得雁，足有系帛书，言武等在某泽中。”使者大喜，</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如</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惠语以</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让</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单于。单于</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视</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左右而惊，</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谢</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汉使曰：“武等</a:t>
            </a:r>
            <a:r>
              <a:rPr lang="zh-CN" altLang="en-US" sz="4200" b="1" i="0" dirty="0">
                <a:solidFill>
                  <a:srgbClr val="C00000">
                    <a:alpha val="100000"/>
                  </a:srgbClr>
                </a:solidFill>
                <a:latin typeface="方正FW筑紫A老明朝 简 E" panose="02000900000000000000" charset="-122"/>
                <a:ea typeface="方正FW筑紫A老明朝 简 E" panose="02000900000000000000" charset="-122"/>
              </a:rPr>
              <a:t>实</a:t>
            </a:r>
            <a:r>
              <a:rPr lang="zh-CN" altLang="en-US" sz="4200" b="0" i="0" dirty="0">
                <a:solidFill>
                  <a:srgbClr val="000000">
                    <a:alpha val="100000"/>
                  </a:srgbClr>
                </a:solidFill>
                <a:latin typeface="方正FW筑紫A老明朝 简 E" panose="02000900000000000000" charset="-122"/>
                <a:ea typeface="方正FW筑紫A老明朝 简 E" panose="02000900000000000000" charset="-122"/>
              </a:rPr>
              <a:t>在。”</a:t>
            </a:r>
            <a:endParaRPr lang="zh-CN" altLang="en-US" sz="42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nvGrpSpPr>
        <p:grpSpPr>
          <a:xfrm>
            <a:off x="9169369" y="1187999"/>
            <a:ext cx="1562925" cy="844820"/>
            <a:chOff x="0" y="0"/>
            <a:chExt cx="1562925" cy="844820"/>
          </a:xfrm>
        </p:grpSpPr>
        <p:sp>
          <p:nvSpPr>
            <p:cNvPr id="6" name="形状2"/>
            <p:cNvSpPr txBox="1"/>
            <p:nvPr/>
          </p:nvSpPr>
          <p:spPr>
            <a:xfrm>
              <a:off x="0" y="87582"/>
              <a:ext cx="15629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7" name="文本3"/>
            <p:cNvSpPr txBox="1"/>
            <p:nvPr/>
          </p:nvSpPr>
          <p:spPr>
            <a:xfrm>
              <a:off x="33155" y="0"/>
              <a:ext cx="14889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寻求</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8" name="组合2"/>
          <p:cNvGrpSpPr/>
          <p:nvPr/>
        </p:nvGrpSpPr>
        <p:grpSpPr>
          <a:xfrm>
            <a:off x="12376965" y="1187999"/>
            <a:ext cx="2212392" cy="844820"/>
            <a:chOff x="0" y="0"/>
            <a:chExt cx="2212392" cy="844820"/>
          </a:xfrm>
        </p:grpSpPr>
        <p:sp>
          <p:nvSpPr>
            <p:cNvPr id="9" name="形状3"/>
            <p:cNvSpPr txBox="1"/>
            <p:nvPr/>
          </p:nvSpPr>
          <p:spPr>
            <a:xfrm>
              <a:off x="0" y="87582"/>
              <a:ext cx="2212392"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0" name="文本4"/>
            <p:cNvSpPr txBox="1"/>
            <p:nvPr/>
          </p:nvSpPr>
          <p:spPr>
            <a:xfrm>
              <a:off x="33155" y="0"/>
              <a:ext cx="2138461"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欺骗说</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1" name="组合3"/>
          <p:cNvGrpSpPr/>
          <p:nvPr/>
        </p:nvGrpSpPr>
        <p:grpSpPr>
          <a:xfrm>
            <a:off x="2881988" y="2839174"/>
            <a:ext cx="3132369" cy="844820"/>
            <a:chOff x="0" y="0"/>
            <a:chExt cx="3132369" cy="844820"/>
          </a:xfrm>
        </p:grpSpPr>
        <p:sp>
          <p:nvSpPr>
            <p:cNvPr id="12" name="形状4"/>
            <p:cNvSpPr txBox="1"/>
            <p:nvPr/>
          </p:nvSpPr>
          <p:spPr>
            <a:xfrm>
              <a:off x="0" y="87582"/>
              <a:ext cx="3132369"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5"/>
            <p:cNvSpPr txBox="1"/>
            <p:nvPr/>
          </p:nvSpPr>
          <p:spPr>
            <a:xfrm>
              <a:off x="33155" y="0"/>
              <a:ext cx="3058438"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看守他的人</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9623467" y="2827399"/>
            <a:ext cx="1562925" cy="844820"/>
            <a:chOff x="0" y="0"/>
            <a:chExt cx="1562925" cy="844820"/>
          </a:xfrm>
        </p:grpSpPr>
        <p:sp>
          <p:nvSpPr>
            <p:cNvPr id="15" name="形状5"/>
            <p:cNvSpPr txBox="1"/>
            <p:nvPr/>
          </p:nvSpPr>
          <p:spPr>
            <a:xfrm>
              <a:off x="0" y="87582"/>
              <a:ext cx="15629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6" name="文本6"/>
            <p:cNvSpPr txBox="1"/>
            <p:nvPr/>
          </p:nvSpPr>
          <p:spPr>
            <a:xfrm>
              <a:off x="33155" y="0"/>
              <a:ext cx="14889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详细</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7" name="组合5"/>
          <p:cNvGrpSpPr/>
          <p:nvPr/>
        </p:nvGrpSpPr>
        <p:grpSpPr>
          <a:xfrm>
            <a:off x="11331433" y="2816168"/>
            <a:ext cx="2495430" cy="844820"/>
            <a:chOff x="0" y="0"/>
            <a:chExt cx="2495430" cy="844820"/>
          </a:xfrm>
        </p:grpSpPr>
        <p:sp>
          <p:nvSpPr>
            <p:cNvPr id="18" name="形状6"/>
            <p:cNvSpPr txBox="1"/>
            <p:nvPr/>
          </p:nvSpPr>
          <p:spPr>
            <a:xfrm>
              <a:off x="0" y="87582"/>
              <a:ext cx="2495430"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9" name="文本7"/>
            <p:cNvSpPr txBox="1"/>
            <p:nvPr/>
          </p:nvSpPr>
          <p:spPr>
            <a:xfrm>
              <a:off x="33155" y="0"/>
              <a:ext cx="2421499"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陈述说明</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20" name="组合6"/>
          <p:cNvGrpSpPr/>
          <p:nvPr/>
        </p:nvGrpSpPr>
        <p:grpSpPr>
          <a:xfrm>
            <a:off x="16477272" y="4395975"/>
            <a:ext cx="1562925" cy="844820"/>
            <a:chOff x="0" y="0"/>
            <a:chExt cx="1562925" cy="844820"/>
          </a:xfrm>
        </p:grpSpPr>
        <p:sp>
          <p:nvSpPr>
            <p:cNvPr id="21" name="形状7"/>
            <p:cNvSpPr txBox="1"/>
            <p:nvPr/>
          </p:nvSpPr>
          <p:spPr>
            <a:xfrm>
              <a:off x="0" y="87582"/>
              <a:ext cx="15629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2" name="文本8"/>
            <p:cNvSpPr txBox="1"/>
            <p:nvPr/>
          </p:nvSpPr>
          <p:spPr>
            <a:xfrm>
              <a:off x="33155" y="0"/>
              <a:ext cx="14889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按照</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3" name="组合7"/>
          <p:cNvGrpSpPr/>
          <p:nvPr/>
        </p:nvGrpSpPr>
        <p:grpSpPr>
          <a:xfrm>
            <a:off x="1755785" y="6009539"/>
            <a:ext cx="1562925" cy="844820"/>
            <a:chOff x="0" y="0"/>
            <a:chExt cx="1562925" cy="844820"/>
          </a:xfrm>
        </p:grpSpPr>
        <p:sp>
          <p:nvSpPr>
            <p:cNvPr id="24" name="形状8"/>
            <p:cNvSpPr txBox="1"/>
            <p:nvPr/>
          </p:nvSpPr>
          <p:spPr>
            <a:xfrm>
              <a:off x="0" y="87582"/>
              <a:ext cx="15629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5" name="文本9"/>
            <p:cNvSpPr txBox="1"/>
            <p:nvPr/>
          </p:nvSpPr>
          <p:spPr>
            <a:xfrm>
              <a:off x="33155" y="0"/>
              <a:ext cx="14889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责备</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6" name="组合8"/>
          <p:cNvGrpSpPr/>
          <p:nvPr/>
        </p:nvGrpSpPr>
        <p:grpSpPr>
          <a:xfrm>
            <a:off x="4961493" y="6009758"/>
            <a:ext cx="1562925" cy="844820"/>
            <a:chOff x="0" y="0"/>
            <a:chExt cx="1562925" cy="844820"/>
          </a:xfrm>
        </p:grpSpPr>
        <p:sp>
          <p:nvSpPr>
            <p:cNvPr id="27" name="形状9"/>
            <p:cNvSpPr txBox="1"/>
            <p:nvPr/>
          </p:nvSpPr>
          <p:spPr>
            <a:xfrm>
              <a:off x="0" y="87582"/>
              <a:ext cx="15629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8" name="文本10"/>
            <p:cNvSpPr txBox="1"/>
            <p:nvPr/>
          </p:nvSpPr>
          <p:spPr>
            <a:xfrm>
              <a:off x="33155" y="0"/>
              <a:ext cx="14889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环顾</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9" name="组合9"/>
          <p:cNvGrpSpPr/>
          <p:nvPr/>
        </p:nvGrpSpPr>
        <p:grpSpPr>
          <a:xfrm>
            <a:off x="8199892" y="6009586"/>
            <a:ext cx="1562925" cy="844820"/>
            <a:chOff x="0" y="0"/>
            <a:chExt cx="1562925" cy="844820"/>
          </a:xfrm>
        </p:grpSpPr>
        <p:sp>
          <p:nvSpPr>
            <p:cNvPr id="30" name="形状10"/>
            <p:cNvSpPr txBox="1"/>
            <p:nvPr/>
          </p:nvSpPr>
          <p:spPr>
            <a:xfrm>
              <a:off x="0" y="87582"/>
              <a:ext cx="1562925" cy="757238"/>
            </a:xfrm>
            <a:prstGeom prst="wedgeRoundRectCallout">
              <a:avLst/>
            </a:prstGeom>
            <a:solidFill>
              <a:srgbClr val="5B9BD5">
                <a:alpha val="100000"/>
              </a:srgbClr>
            </a:solidFill>
            <a:ln w="9525">
              <a:solidFill>
                <a:srgbClr val="FFFFFF">
                  <a:alpha val="0"/>
                </a:srgbClr>
              </a:solidFill>
            </a:ln>
          </p:spPr>
          <p:txBody>
            <a:bodyPr anchor="ctr"/>
            <a:lstStyle/>
            <a:p>
              <a:pPr marL="0" algn="ctr"/>
              <a:endParaRPr>
                <a:highlight>
                  <a:srgbClr val="0000FF"/>
                </a:highlight>
              </a:endParaRPr>
            </a:p>
          </p:txBody>
        </p:sp>
        <p:sp>
          <p:nvSpPr>
            <p:cNvPr id="31" name="文本11"/>
            <p:cNvSpPr txBox="1"/>
            <p:nvPr/>
          </p:nvSpPr>
          <p:spPr>
            <a:xfrm>
              <a:off x="33155" y="0"/>
              <a:ext cx="1488994" cy="833342"/>
            </a:xfrm>
            <a:prstGeom prst="rect">
              <a:avLst/>
            </a:prstGeom>
            <a:noFill/>
          </p:spPr>
          <p:txBody>
            <a:bodyPr anchor="ctr"/>
            <a:lstStyle/>
            <a:p>
              <a:pPr marL="0" algn="ctr">
                <a:lnSpc>
                  <a:spcPts val="5000"/>
                </a:lnSpc>
              </a:pPr>
              <a:r>
                <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道歉</a:t>
              </a:r>
              <a:endParaRPr lang="zh-CN" altLang="en-US" sz="42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32" name="组合10"/>
          <p:cNvGrpSpPr/>
          <p:nvPr/>
        </p:nvGrpSpPr>
        <p:grpSpPr>
          <a:xfrm>
            <a:off x="12529483" y="6009815"/>
            <a:ext cx="1562925" cy="844820"/>
            <a:chOff x="0" y="0"/>
            <a:chExt cx="1562925" cy="844820"/>
          </a:xfrm>
        </p:grpSpPr>
        <p:sp>
          <p:nvSpPr>
            <p:cNvPr id="33" name="形状11"/>
            <p:cNvSpPr txBox="1"/>
            <p:nvPr/>
          </p:nvSpPr>
          <p:spPr>
            <a:xfrm>
              <a:off x="0" y="87582"/>
              <a:ext cx="1562925" cy="75723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4" name="文本12"/>
            <p:cNvSpPr txBox="1"/>
            <p:nvPr/>
          </p:nvSpPr>
          <p:spPr>
            <a:xfrm>
              <a:off x="33156" y="0"/>
              <a:ext cx="1488994" cy="833342"/>
            </a:xfrm>
            <a:prstGeom prst="rect">
              <a:avLst/>
            </a:prstGeom>
            <a:noFill/>
          </p:spPr>
          <p:txBody>
            <a:bodyPr anchor="ctr"/>
            <a:lstStyle/>
            <a:p>
              <a:pPr marL="0" algn="ctr">
                <a:lnSpc>
                  <a:spcPts val="5000"/>
                </a:lnSpc>
              </a:pPr>
              <a:r>
                <a:rPr lang="zh-CN" altLang="en-US" sz="4200" b="0" i="0" dirty="0">
                  <a:solidFill>
                    <a:srgbClr val="FFFFFF">
                      <a:alpha val="100000"/>
                    </a:srgbClr>
                  </a:solidFill>
                  <a:latin typeface="方正FW筑紫A老明朝 简 E" panose="02000900000000000000" charset="-122"/>
                  <a:ea typeface="方正FW筑紫A老明朝 简 E" panose="02000900000000000000" charset="-122"/>
                </a:rPr>
                <a:t>确实</a:t>
              </a:r>
              <a:endParaRPr lang="zh-CN" altLang="en-US" sz="42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sp>
        <p:nvSpPr>
          <p:cNvPr id="35" name="文本框 34"/>
          <p:cNvSpPr txBox="1"/>
          <p:nvPr/>
        </p:nvSpPr>
        <p:spPr>
          <a:xfrm>
            <a:off x="141605" y="7893050"/>
            <a:ext cx="18071465" cy="2225040"/>
          </a:xfrm>
          <a:prstGeom prst="rect">
            <a:avLst/>
          </a:prstGeom>
          <a:solidFill>
            <a:schemeClr val="accent4"/>
          </a:solidFill>
        </p:spPr>
        <p:txBody>
          <a:bodyPr wrap="square">
            <a:noAutofit/>
          </a:bodyPr>
          <a:lstStyle>
            <a:defPPr>
              <a:defRPr lang="en-US"/>
            </a:defPPr>
            <a:lvl1pPr indent="711200" algn="just" eaLnBrk="0" fontAlgn="base" hangingPunct="0">
              <a:lnSpc>
                <a:spcPct val="120000"/>
              </a:lnSpc>
              <a:spcBef>
                <a:spcPct val="0"/>
              </a:spcBef>
              <a:spcAft>
                <a:spcPct val="0"/>
              </a:spcAft>
              <a:buClrTx/>
              <a:buSzTx/>
              <a:buFont typeface="Arial" panose="020B0604020202020204" pitchFamily="34" charset="0"/>
              <a:buNone/>
              <a:defRPr kumimoji="0" sz="2800" b="0" i="0" u="none" baseline="0">
                <a:solidFill>
                  <a:srgbClr val="5E3B26"/>
                </a:solidFill>
                <a:latin typeface="微软雅黑" panose="020B0503020204020204" charset="-122"/>
                <a:ea typeface="微软雅黑" panose="020B0503020204020204" charset="-122"/>
              </a:defRPr>
            </a:lvl1pPr>
            <a:lvl2pPr marL="685800" indent="-228600" eaLnBrk="0" fontAlgn="base" hangingPunct="0">
              <a:lnSpc>
                <a:spcPct val="90000"/>
              </a:lnSpc>
              <a:spcBef>
                <a:spcPts val="500"/>
              </a:spcBef>
              <a:spcAft>
                <a:spcPct val="0"/>
              </a:spcAft>
              <a:buClrTx/>
              <a:buSzTx/>
              <a:buFont typeface="Arial" panose="020B0604020202020204" pitchFamily="34" charset="0"/>
              <a:buChar char="•"/>
              <a:defRPr kumimoji="0" sz="2400" b="0" i="0" u="none" baseline="0"/>
            </a:lvl2pPr>
            <a:lvl3pPr marL="1143000" indent="-228600" eaLnBrk="0" fontAlgn="base" hangingPunct="0">
              <a:lnSpc>
                <a:spcPct val="90000"/>
              </a:lnSpc>
              <a:spcBef>
                <a:spcPts val="500"/>
              </a:spcBef>
              <a:spcAft>
                <a:spcPct val="0"/>
              </a:spcAft>
              <a:buClrTx/>
              <a:buSzTx/>
              <a:buFont typeface="Arial" panose="020B0604020202020204" pitchFamily="34" charset="0"/>
              <a:buChar char="•"/>
              <a:defRPr kumimoji="0" sz="2000" b="0" i="0" u="none" baseline="0"/>
            </a:lvl3pPr>
            <a:lvl4pPr marL="1600200" indent="-228600" eaLnBrk="0" fontAlgn="base" hangingPunct="0">
              <a:lnSpc>
                <a:spcPct val="90000"/>
              </a:lnSpc>
              <a:spcBef>
                <a:spcPts val="500"/>
              </a:spcBef>
              <a:spcAft>
                <a:spcPct val="0"/>
              </a:spcAft>
              <a:buClrTx/>
              <a:buSzTx/>
              <a:buFont typeface="Arial" panose="020B0604020202020204" pitchFamily="34" charset="0"/>
              <a:buChar char="•"/>
              <a:defRPr kumimoji="0" b="0" i="0" u="none" baseline="0"/>
            </a:lvl4pPr>
            <a:lvl5pPr marL="2057400" indent="-228600" eaLnBrk="0" fontAlgn="base" hangingPunct="0">
              <a:lnSpc>
                <a:spcPct val="90000"/>
              </a:lnSpc>
              <a:spcBef>
                <a:spcPts val="500"/>
              </a:spcBef>
              <a:spcAft>
                <a:spcPct val="0"/>
              </a:spcAft>
              <a:buClrTx/>
              <a:buSzTx/>
              <a:buFont typeface="Arial" panose="020B0604020202020204" pitchFamily="34" charset="0"/>
              <a:buChar char="•"/>
              <a:defRPr kumimoji="0" b="0" i="0" u="none" baseline="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CN" altLang="zh-CN" dirty="0">
                <a:sym typeface="微软雅黑" panose="020B0503020204020204" charset="-122"/>
              </a:rPr>
              <a:t>译文：</a:t>
            </a:r>
            <a:r>
              <a:rPr lang="zh-CN" altLang="zh-CN" dirty="0">
                <a:sym typeface="微软雅黑" panose="020B0503020204020204" charset="-122"/>
              </a:rPr>
              <a:t>汉昭帝即位</a:t>
            </a:r>
            <a:r>
              <a:rPr lang="zh-CN" altLang="en-US" dirty="0">
                <a:sym typeface="微软雅黑" panose="020B0503020204020204" charset="-122"/>
              </a:rPr>
              <a:t>，</a:t>
            </a:r>
            <a:r>
              <a:rPr lang="zh-CN" altLang="zh-CN" dirty="0">
                <a:sym typeface="微软雅黑" panose="020B0503020204020204" charset="-122"/>
              </a:rPr>
              <a:t>过了几年</a:t>
            </a:r>
            <a:r>
              <a:rPr lang="zh-CN" altLang="en-US" dirty="0">
                <a:sym typeface="微软雅黑" panose="020B0503020204020204" charset="-122"/>
              </a:rPr>
              <a:t>，</a:t>
            </a:r>
            <a:r>
              <a:rPr lang="zh-CN" altLang="zh-CN" dirty="0">
                <a:sym typeface="微软雅黑" panose="020B0503020204020204" charset="-122"/>
              </a:rPr>
              <a:t>匈奴与汉朝和亲。汉朝要求放回苏武等人</a:t>
            </a:r>
            <a:r>
              <a:rPr lang="zh-CN" altLang="en-US" dirty="0">
                <a:sym typeface="微软雅黑" panose="020B0503020204020204" charset="-122"/>
              </a:rPr>
              <a:t>，</a:t>
            </a:r>
            <a:r>
              <a:rPr lang="zh-CN" altLang="zh-CN" dirty="0">
                <a:sym typeface="微软雅黑" panose="020B0503020204020204" charset="-122"/>
              </a:rPr>
              <a:t>匈奴则谎称苏武已经死了。后来汉朝使者又到匈奴</a:t>
            </a:r>
            <a:r>
              <a:rPr lang="zh-CN" altLang="en-US" dirty="0">
                <a:sym typeface="微软雅黑" panose="020B0503020204020204" charset="-122"/>
              </a:rPr>
              <a:t>，</a:t>
            </a:r>
            <a:r>
              <a:rPr lang="zh-CN" altLang="zh-CN" dirty="0">
                <a:sym typeface="微软雅黑" panose="020B0503020204020204" charset="-122"/>
              </a:rPr>
              <a:t>常惠请求看守他的人同他一起去拜见</a:t>
            </a:r>
            <a:r>
              <a:rPr lang="zh-CN" altLang="en-US" dirty="0">
                <a:sym typeface="微软雅黑" panose="020B0503020204020204" charset="-122"/>
              </a:rPr>
              <a:t>，</a:t>
            </a:r>
            <a:r>
              <a:rPr lang="zh-CN" altLang="zh-CN" dirty="0">
                <a:sym typeface="微软雅黑" panose="020B0503020204020204" charset="-122"/>
              </a:rPr>
              <a:t>得以夜里见到汉朝使者</a:t>
            </a:r>
            <a:r>
              <a:rPr lang="zh-CN" altLang="en-US" dirty="0">
                <a:sym typeface="微软雅黑" panose="020B0503020204020204" charset="-122"/>
              </a:rPr>
              <a:t>，</a:t>
            </a:r>
            <a:r>
              <a:rPr lang="zh-CN" altLang="zh-CN" dirty="0">
                <a:sym typeface="微软雅黑" panose="020B0503020204020204" charset="-122"/>
              </a:rPr>
              <a:t>自己详细地陈说这几年的情况。他让使者对单于说</a:t>
            </a:r>
            <a:r>
              <a:rPr lang="zh-CN" altLang="en-US" dirty="0">
                <a:sym typeface="微软雅黑" panose="020B0503020204020204" charset="-122"/>
              </a:rPr>
              <a:t>，</a:t>
            </a:r>
            <a:r>
              <a:rPr lang="zh-CN" altLang="zh-CN" dirty="0">
                <a:sym typeface="微软雅黑" panose="020B0503020204020204" charset="-122"/>
              </a:rPr>
              <a:t>汉天子在上林苑射猎时</a:t>
            </a:r>
            <a:r>
              <a:rPr lang="zh-CN" altLang="en-US" dirty="0">
                <a:sym typeface="微软雅黑" panose="020B0503020204020204" charset="-122"/>
              </a:rPr>
              <a:t>，</a:t>
            </a:r>
            <a:r>
              <a:rPr lang="zh-CN" altLang="zh-CN" dirty="0">
                <a:sym typeface="微软雅黑" panose="020B0503020204020204" charset="-122"/>
              </a:rPr>
              <a:t>射下一只雁</a:t>
            </a:r>
            <a:r>
              <a:rPr lang="zh-CN" altLang="en-US" dirty="0">
                <a:sym typeface="微软雅黑" panose="020B0503020204020204" charset="-122"/>
              </a:rPr>
              <a:t>，</a:t>
            </a:r>
            <a:r>
              <a:rPr lang="zh-CN" altLang="zh-CN" dirty="0">
                <a:sym typeface="微软雅黑" panose="020B0503020204020204" charset="-122"/>
              </a:rPr>
              <a:t>脚上系着一封用缣帛写的信</a:t>
            </a:r>
            <a:r>
              <a:rPr lang="zh-CN" altLang="en-US" dirty="0">
                <a:sym typeface="微软雅黑" panose="020B0503020204020204" charset="-122"/>
              </a:rPr>
              <a:t>，</a:t>
            </a:r>
            <a:r>
              <a:rPr lang="zh-CN" altLang="zh-CN" dirty="0">
                <a:sym typeface="微软雅黑" panose="020B0503020204020204" charset="-122"/>
              </a:rPr>
              <a:t>说苏武等人在某大泽中。使者大喜</a:t>
            </a:r>
            <a:r>
              <a:rPr lang="zh-CN" altLang="en-US" dirty="0">
                <a:sym typeface="微软雅黑" panose="020B0503020204020204" charset="-122"/>
              </a:rPr>
              <a:t>，</a:t>
            </a:r>
            <a:r>
              <a:rPr lang="zh-CN" altLang="zh-CN" dirty="0">
                <a:sym typeface="微软雅黑" panose="020B0503020204020204" charset="-122"/>
              </a:rPr>
              <a:t>按常惠的话去责备单于。单于环顾左右</a:t>
            </a:r>
            <a:r>
              <a:rPr lang="zh-CN" altLang="en-US" dirty="0">
                <a:sym typeface="微软雅黑" panose="020B0503020204020204" charset="-122"/>
              </a:rPr>
              <a:t>，</a:t>
            </a:r>
            <a:r>
              <a:rPr lang="zh-CN" altLang="zh-CN" dirty="0">
                <a:sym typeface="微软雅黑" panose="020B0503020204020204" charset="-122"/>
              </a:rPr>
              <a:t>大惊</a:t>
            </a:r>
            <a:r>
              <a:rPr lang="zh-CN" altLang="en-US" dirty="0">
                <a:sym typeface="微软雅黑" panose="020B0503020204020204" charset="-122"/>
              </a:rPr>
              <a:t>，</a:t>
            </a:r>
            <a:r>
              <a:rPr lang="zh-CN" altLang="zh-CN" dirty="0">
                <a:sym typeface="微软雅黑" panose="020B0503020204020204" charset="-122"/>
              </a:rPr>
              <a:t>对汉朝使者道歉</a:t>
            </a:r>
            <a:r>
              <a:rPr lang="zh-CN" altLang="zh-CN">
                <a:sym typeface="微软雅黑" panose="020B0503020204020204" charset="-122"/>
              </a:rPr>
              <a:t>说：</a:t>
            </a:r>
            <a:r>
              <a:rPr lang="en-US" altLang="zh-CN" dirty="0">
                <a:sym typeface="微软雅黑" panose="020B0503020204020204" charset="-122"/>
              </a:rPr>
              <a:t>“</a:t>
            </a:r>
            <a:r>
              <a:rPr lang="zh-CN" altLang="zh-CN" dirty="0">
                <a:sym typeface="微软雅黑" panose="020B0503020204020204" charset="-122"/>
              </a:rPr>
              <a:t>苏武等人确实还</a:t>
            </a:r>
            <a:r>
              <a:rPr lang="zh-CN" altLang="zh-CN">
                <a:sym typeface="微软雅黑" panose="020B0503020204020204" charset="-122"/>
              </a:rPr>
              <a:t>活着。</a:t>
            </a:r>
            <a:r>
              <a:rPr lang="en-US" altLang="zh-CN" dirty="0">
                <a:sym typeface="微软雅黑" panose="020B0503020204020204" charset="-122"/>
              </a:rPr>
              <a:t>”……</a:t>
            </a:r>
            <a:endParaRPr lang="zh-CN" altLang="zh-CN" dirty="0">
              <a:solidFill>
                <a:srgbClr val="5E3B26"/>
              </a:solidFill>
              <a:latin typeface="微软雅黑" panose="020B0503020204020204" charset="-122"/>
              <a:ea typeface="微软雅黑" panose="020B0503020204020204" charset="-122"/>
              <a:sym typeface="微软雅黑" panose="020B0503020204020204" charset="-122"/>
            </a:endParaRPr>
          </a:p>
          <a:p>
            <a:endParaRPr lang="en-US" altLang="zh-CN" dirty="0">
              <a:sym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500" fill="hold"/>
                                        <p:tgtEl>
                                          <p:spTgt spid="23"/>
                                        </p:tgtEl>
                                        <p:attrNameLst>
                                          <p:attrName>ppt_x</p:attrName>
                                        </p:attrNameLst>
                                      </p:cBhvr>
                                      <p:tavLst>
                                        <p:tav tm="0">
                                          <p:val>
                                            <p:strVal val="#ppt_x"/>
                                          </p:val>
                                        </p:tav>
                                        <p:tav tm="100000">
                                          <p:val>
                                            <p:strVal val="#ppt_x"/>
                                          </p:val>
                                        </p:tav>
                                      </p:tavLst>
                                    </p:anim>
                                    <p:anim calcmode="lin" valueType="num">
                                      <p:cBhvr>
                                        <p:cTn id="51"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500" fill="hold"/>
                                        <p:tgtEl>
                                          <p:spTgt spid="26"/>
                                        </p:tgtEl>
                                        <p:attrNameLst>
                                          <p:attrName>ppt_x</p:attrName>
                                        </p:attrNameLst>
                                      </p:cBhvr>
                                      <p:tavLst>
                                        <p:tav tm="0">
                                          <p:val>
                                            <p:strVal val="#ppt_x"/>
                                          </p:val>
                                        </p:tav>
                                        <p:tav tm="100000">
                                          <p:val>
                                            <p:strVal val="#ppt_x"/>
                                          </p:val>
                                        </p:tav>
                                      </p:tavLst>
                                    </p:anim>
                                    <p:anim calcmode="lin" valueType="num">
                                      <p:cBhvr>
                                        <p:cTn id="5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500" fill="hold"/>
                                        <p:tgtEl>
                                          <p:spTgt spid="29"/>
                                        </p:tgtEl>
                                        <p:attrNameLst>
                                          <p:attrName>ppt_x</p:attrName>
                                        </p:attrNameLst>
                                      </p:cBhvr>
                                      <p:tavLst>
                                        <p:tav tm="0">
                                          <p:val>
                                            <p:strVal val="#ppt_x"/>
                                          </p:val>
                                        </p:tav>
                                        <p:tav tm="100000">
                                          <p:val>
                                            <p:strVal val="#ppt_x"/>
                                          </p:val>
                                        </p:tav>
                                      </p:tavLst>
                                    </p:anim>
                                    <p:anim calcmode="lin" valueType="num">
                                      <p:cBhvr>
                                        <p:cTn id="65"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500" fill="hold"/>
                                        <p:tgtEl>
                                          <p:spTgt spid="32"/>
                                        </p:tgtEl>
                                        <p:attrNameLst>
                                          <p:attrName>ppt_x</p:attrName>
                                        </p:attrNameLst>
                                      </p:cBhvr>
                                      <p:tavLst>
                                        <p:tav tm="0">
                                          <p:val>
                                            <p:strVal val="#ppt_x"/>
                                          </p:val>
                                        </p:tav>
                                        <p:tav tm="100000">
                                          <p:val>
                                            <p:strVal val="#ppt_x"/>
                                          </p:val>
                                        </p:tav>
                                      </p:tavLst>
                                    </p:anim>
                                    <p:anim calcmode="lin" valueType="num">
                                      <p:cBhvr>
                                        <p:cTn id="72"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circle(in)">
                                      <p:cBhvr>
                                        <p:cTn id="77"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11" grpId="0" bldLvl="0" animBg="1"/>
      <p:bldP spid="14" grpId="0" bldLvl="0" animBg="1"/>
      <p:bldP spid="17" grpId="0" bldLvl="0" animBg="1"/>
      <p:bldP spid="20" grpId="0" bldLvl="0" animBg="1"/>
      <p:bldP spid="23" grpId="0" bldLvl="0" animBg="1"/>
      <p:bldP spid="26" grpId="0" bldLvl="0" animBg="1"/>
      <p:bldP spid="29" grpId="0" bldLvl="0" animBg="1"/>
      <p:bldP spid="32" grpId="0" bldLvl="0" animBg="1"/>
      <p:bldP spid="35"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形状1"/>
          <p:cNvSpPr txBox="1"/>
          <p:nvPr/>
        </p:nvSpPr>
        <p:spPr>
          <a:xfrm>
            <a:off x="271145" y="294640"/>
            <a:ext cx="17768570" cy="9719310"/>
          </a:xfrm>
          <a:prstGeom prst="rect">
            <a:avLst/>
          </a:prstGeom>
          <a:solidFill>
            <a:srgbClr val="FFFFFF">
              <a:alpha val="100000"/>
            </a:srgbClr>
          </a:solidFill>
          <a:ln w="12700">
            <a:solidFill>
              <a:srgbClr val="2E75B6">
                <a:alpha val="100000"/>
              </a:srgbClr>
            </a:solidFill>
            <a:prstDash val="solid"/>
          </a:ln>
        </p:spPr>
        <p:txBody>
          <a:bodyPr anchor="ctr"/>
          <a:lstStyle/>
          <a:p>
            <a:pPr marL="0" algn="ctr"/>
          </a:p>
        </p:txBody>
      </p:sp>
      <p:sp>
        <p:nvSpPr>
          <p:cNvPr id="3" name="文本1"/>
          <p:cNvSpPr txBox="1"/>
          <p:nvPr/>
        </p:nvSpPr>
        <p:spPr>
          <a:xfrm>
            <a:off x="267335" y="215265"/>
            <a:ext cx="17919700" cy="1268095"/>
          </a:xfrm>
          <a:prstGeom prst="rect">
            <a:avLst/>
          </a:prstGeom>
          <a:noFill/>
        </p:spPr>
        <p:txBody>
          <a:bodyPr anchor="t"/>
          <a:lstStyle/>
          <a:p>
            <a:pPr marL="0" algn="ctr">
              <a:lnSpc>
                <a:spcPts val="7200"/>
              </a:lnSpc>
            </a:pPr>
            <a:r>
              <a:rPr lang="zh-CN" altLang="en-US" sz="6000" b="0" i="0" dirty="0">
                <a:solidFill>
                  <a:srgbClr val="000000">
                    <a:alpha val="100000"/>
                  </a:srgbClr>
                </a:solidFill>
                <a:latin typeface="汉仪雪君体简" panose="02010600000101010101" charset="-122"/>
                <a:ea typeface="汉仪雪君体简" panose="02010600000101010101" charset="-122"/>
              </a:rPr>
              <a:t>第十段：获释归汉</a:t>
            </a:r>
            <a:endParaRPr lang="zh-CN" altLang="en-US" sz="6000" b="0" i="0" dirty="0">
              <a:solidFill>
                <a:srgbClr val="000000">
                  <a:alpha val="100000"/>
                </a:srgbClr>
              </a:solidFill>
              <a:latin typeface="汉仪雪君体简" panose="02010600000101010101" charset="-122"/>
              <a:ea typeface="汉仪雪君体简" panose="02010600000101010101" charset="-122"/>
            </a:endParaRPr>
          </a:p>
        </p:txBody>
      </p:sp>
      <p:sp>
        <p:nvSpPr>
          <p:cNvPr id="4" name="文本2"/>
          <p:cNvSpPr txBox="1"/>
          <p:nvPr/>
        </p:nvSpPr>
        <p:spPr>
          <a:xfrm>
            <a:off x="996315" y="1362482"/>
            <a:ext cx="16478250" cy="3928110"/>
          </a:xfrm>
          <a:prstGeom prst="rect">
            <a:avLst/>
          </a:prstGeom>
          <a:noFill/>
        </p:spPr>
        <p:txBody>
          <a:bodyPr anchor="t"/>
          <a:lstStyle/>
          <a:p>
            <a:pPr marL="0" algn="l">
              <a:lnSpc>
                <a:spcPts val="14000"/>
              </a:lnSpc>
              <a:buFont typeface="Arial" panose="020B0604020202020204"/>
              <a:buChar char=" "/>
            </a:pP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单于</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召会</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武官属，前</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以</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降及</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物故</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凡</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随武还者九人。武</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以</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始元六年春至京师。武</a:t>
            </a:r>
            <a:r>
              <a:rPr lang="zh-CN" altLang="en-US" sz="3900" b="0" i="0" u="sng" dirty="0">
                <a:solidFill>
                  <a:srgbClr val="000000">
                    <a:alpha val="100000"/>
                  </a:srgbClr>
                </a:solidFill>
                <a:highlight>
                  <a:srgbClr val="00FFFF"/>
                </a:highlight>
                <a:latin typeface="方正FW筑紫A老明朝 简 E" panose="02000900000000000000" charset="-122"/>
                <a:ea typeface="方正FW筑紫A老明朝 简 E" panose="02000900000000000000" charset="-122"/>
              </a:rPr>
              <a:t>留</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匈奴</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凡</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十九</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岁</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始</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以强壮出，</a:t>
            </a:r>
            <a:r>
              <a:rPr lang="zh-CN" altLang="en-US" sz="3900" b="1" i="0" dirty="0">
                <a:solidFill>
                  <a:srgbClr val="C00000">
                    <a:alpha val="100000"/>
                  </a:srgbClr>
                </a:solidFill>
                <a:latin typeface="方正FW筑紫A老明朝 简 E" panose="02000900000000000000" charset="-122"/>
                <a:ea typeface="方正FW筑紫A老明朝 简 E" panose="02000900000000000000" charset="-122"/>
              </a:rPr>
              <a:t>及</a:t>
            </a:r>
            <a:r>
              <a:rPr lang="zh-CN" altLang="en-US" sz="3900" b="0" i="0" dirty="0">
                <a:solidFill>
                  <a:srgbClr val="000000">
                    <a:alpha val="100000"/>
                  </a:srgbClr>
                </a:solidFill>
                <a:latin typeface="方正FW筑紫A老明朝 简 E" panose="02000900000000000000" charset="-122"/>
                <a:ea typeface="方正FW筑紫A老明朝 简 E" panose="02000900000000000000" charset="-122"/>
              </a:rPr>
              <a:t>还，须发尽白。</a:t>
            </a:r>
            <a:endParaRPr lang="zh-CN" altLang="en-US" sz="3900" b="0" i="0" dirty="0">
              <a:solidFill>
                <a:srgbClr val="000000">
                  <a:alpha val="100000"/>
                </a:srgbClr>
              </a:solidFill>
              <a:latin typeface="方正FW筑紫A老明朝 简 E" panose="02000900000000000000" charset="-122"/>
              <a:ea typeface="方正FW筑紫A老明朝 简 E" panose="02000900000000000000" charset="-122"/>
            </a:endParaRPr>
          </a:p>
        </p:txBody>
      </p:sp>
      <p:grpSp>
        <p:nvGrpSpPr>
          <p:cNvPr id="5" name="组合1"/>
          <p:cNvGrpSpPr/>
          <p:nvPr/>
        </p:nvGrpSpPr>
        <p:grpSpPr>
          <a:xfrm>
            <a:off x="1782489" y="1373150"/>
            <a:ext cx="2605142" cy="793284"/>
            <a:chOff x="0" y="0"/>
            <a:chExt cx="2605142" cy="793284"/>
          </a:xfrm>
        </p:grpSpPr>
        <p:sp>
          <p:nvSpPr>
            <p:cNvPr id="6" name="形状2"/>
            <p:cNvSpPr txBox="1"/>
            <p:nvPr/>
          </p:nvSpPr>
          <p:spPr>
            <a:xfrm>
              <a:off x="0" y="93196"/>
              <a:ext cx="2605142"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7" name="文本3"/>
            <p:cNvSpPr txBox="1"/>
            <p:nvPr/>
          </p:nvSpPr>
          <p:spPr>
            <a:xfrm>
              <a:off x="30365" y="0"/>
              <a:ext cx="2536791"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召集会见</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8" name="组合2"/>
          <p:cNvGrpSpPr/>
          <p:nvPr/>
        </p:nvGrpSpPr>
        <p:grpSpPr>
          <a:xfrm>
            <a:off x="4793615" y="1372870"/>
            <a:ext cx="2454910" cy="793115"/>
            <a:chOff x="0" y="0"/>
            <a:chExt cx="1524108" cy="793284"/>
          </a:xfrm>
        </p:grpSpPr>
        <p:sp>
          <p:nvSpPr>
            <p:cNvPr id="9" name="形状3"/>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0" name="文本4"/>
            <p:cNvSpPr txBox="1"/>
            <p:nvPr/>
          </p:nvSpPr>
          <p:spPr>
            <a:xfrm>
              <a:off x="30365" y="0"/>
              <a:ext cx="1455757" cy="787420"/>
            </a:xfrm>
            <a:prstGeom prst="rect">
              <a:avLst/>
            </a:prstGeom>
            <a:noFill/>
          </p:spPr>
          <p:txBody>
            <a:bodyPr anchor="ctr"/>
            <a:lstStyle/>
            <a:p>
              <a:pPr marL="0" algn="ctr">
                <a:lnSpc>
                  <a:spcPts val="4700"/>
                </a:lnSpc>
              </a:pPr>
              <a:r>
                <a:rPr lang="zh-CN" altLang="en-US" sz="24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同</a:t>
              </a:r>
              <a:r>
                <a:rPr lang="en-US" altLang="zh-CN" sz="240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sym typeface="+mn-ea"/>
                </a:rPr>
                <a:t>“</a:t>
              </a:r>
              <a:r>
                <a:rPr lang="zh-CN" altLang="en-US" sz="24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已</a:t>
              </a:r>
              <a:r>
                <a:rPr lang="en-US" altLang="zh-CN" sz="24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a:t>
              </a:r>
              <a:r>
                <a:rPr lang="zh-CN" altLang="en-US" sz="2400" b="0" i="0" dirty="0">
                  <a:solidFill>
                    <a:srgbClr val="FFFFFF">
                      <a:alpha val="100000"/>
                    </a:srgbClr>
                  </a:solidFill>
                  <a:latin typeface="方正FW筑紫A老明朝 简 E" panose="02000900000000000000" charset="-122"/>
                  <a:ea typeface="方正FW筑紫A老明朝 简 E" panose="02000900000000000000" charset="-122"/>
                </a:rPr>
                <a:t>，已经</a:t>
              </a:r>
              <a:endParaRPr lang="zh-CN" altLang="en-US" sz="24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1" name="组合3"/>
          <p:cNvGrpSpPr/>
          <p:nvPr/>
        </p:nvGrpSpPr>
        <p:grpSpPr>
          <a:xfrm>
            <a:off x="7248740" y="1362990"/>
            <a:ext cx="1524108" cy="793284"/>
            <a:chOff x="0" y="0"/>
            <a:chExt cx="1524108" cy="793284"/>
          </a:xfrm>
        </p:grpSpPr>
        <p:sp>
          <p:nvSpPr>
            <p:cNvPr id="12" name="形状4"/>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3" name="文本5"/>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死亡</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4" name="组合4"/>
          <p:cNvGrpSpPr/>
          <p:nvPr/>
        </p:nvGrpSpPr>
        <p:grpSpPr>
          <a:xfrm>
            <a:off x="8734785" y="1373150"/>
            <a:ext cx="1524108" cy="793284"/>
            <a:chOff x="0" y="0"/>
            <a:chExt cx="1524108" cy="793284"/>
          </a:xfrm>
        </p:grpSpPr>
        <p:sp>
          <p:nvSpPr>
            <p:cNvPr id="15" name="形状5"/>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6" name="文本6"/>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总共</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17" name="组合5"/>
          <p:cNvGrpSpPr/>
          <p:nvPr/>
        </p:nvGrpSpPr>
        <p:grpSpPr>
          <a:xfrm>
            <a:off x="12506124" y="1455776"/>
            <a:ext cx="4661535" cy="797709"/>
            <a:chOff x="-514985" y="93196"/>
            <a:chExt cx="4661535" cy="797709"/>
          </a:xfrm>
        </p:grpSpPr>
        <p:sp>
          <p:nvSpPr>
            <p:cNvPr id="18" name="形状6"/>
            <p:cNvSpPr txBox="1"/>
            <p:nvPr/>
          </p:nvSpPr>
          <p:spPr>
            <a:xfrm>
              <a:off x="0" y="93196"/>
              <a:ext cx="1048844"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19" name="文本7"/>
            <p:cNvSpPr txBox="1"/>
            <p:nvPr/>
          </p:nvSpPr>
          <p:spPr>
            <a:xfrm>
              <a:off x="-514985" y="103505"/>
              <a:ext cx="4661535" cy="787400"/>
            </a:xfrm>
            <a:prstGeom prst="rect">
              <a:avLst/>
            </a:prstGeom>
            <a:noFill/>
          </p:spPr>
          <p:txBody>
            <a:bodyPr anchor="ctr"/>
            <a:lstStyle/>
            <a:p>
              <a:pPr marL="0" algn="ctr">
                <a:lnSpc>
                  <a:spcPts val="4700"/>
                </a:lnSpc>
              </a:pPr>
              <a:r>
                <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相当于</a:t>
              </a:r>
              <a:r>
                <a:rPr lang="en-US" altLang="zh-CN"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a:t>
              </a:r>
              <a:r>
                <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于</a:t>
              </a:r>
              <a:r>
                <a:rPr lang="en-US" altLang="zh-CN"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a:t>
              </a:r>
              <a:r>
                <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rPr>
                <a:t>，在</a:t>
              </a:r>
              <a:endParaRPr lang="zh-CN" altLang="en-US" sz="3900" b="0" i="0" dirty="0">
                <a:solidFill>
                  <a:srgbClr val="FFFFFF">
                    <a:alpha val="100000"/>
                  </a:srgbClr>
                </a:solidFill>
                <a:highlight>
                  <a:srgbClr val="0000FF"/>
                </a:highlight>
                <a:latin typeface="方正FW筑紫A老明朝 简 E" panose="02000900000000000000" charset="-122"/>
                <a:ea typeface="方正FW筑紫A老明朝 简 E" panose="02000900000000000000" charset="-122"/>
              </a:endParaRPr>
            </a:p>
          </p:txBody>
        </p:sp>
      </p:grpSp>
      <p:grpSp>
        <p:nvGrpSpPr>
          <p:cNvPr id="20" name="组合6"/>
          <p:cNvGrpSpPr/>
          <p:nvPr/>
        </p:nvGrpSpPr>
        <p:grpSpPr>
          <a:xfrm>
            <a:off x="3578698" y="3169856"/>
            <a:ext cx="1524108" cy="793284"/>
            <a:chOff x="0" y="0"/>
            <a:chExt cx="1524108" cy="793284"/>
          </a:xfrm>
        </p:grpSpPr>
        <p:sp>
          <p:nvSpPr>
            <p:cNvPr id="21" name="形状7"/>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2" name="文本8"/>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总共</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3" name="组合7"/>
          <p:cNvGrpSpPr/>
          <p:nvPr/>
        </p:nvGrpSpPr>
        <p:grpSpPr>
          <a:xfrm>
            <a:off x="6692168" y="3164141"/>
            <a:ext cx="1524108" cy="793284"/>
            <a:chOff x="0" y="0"/>
            <a:chExt cx="1524108" cy="793284"/>
          </a:xfrm>
        </p:grpSpPr>
        <p:sp>
          <p:nvSpPr>
            <p:cNvPr id="24" name="形状8"/>
            <p:cNvSpPr txBox="1"/>
            <p:nvPr/>
          </p:nvSpPr>
          <p:spPr>
            <a:xfrm>
              <a:off x="0" y="93196"/>
              <a:ext cx="1524108" cy="700088"/>
            </a:xfrm>
            <a:prstGeom prst="wedgeRoundRectCallout">
              <a:avLst>
                <a:gd name="adj1" fmla="val -44702"/>
                <a:gd name="adj2" fmla="val 62501"/>
                <a:gd name="adj3" fmla="val 16667"/>
              </a:avLst>
            </a:prstGeom>
            <a:solidFill>
              <a:srgbClr val="5B9BD5">
                <a:alpha val="100000"/>
              </a:srgbClr>
            </a:solidFill>
            <a:ln w="9525">
              <a:solidFill>
                <a:srgbClr val="FFFFFF">
                  <a:alpha val="0"/>
                </a:srgbClr>
              </a:solidFill>
            </a:ln>
          </p:spPr>
          <p:txBody>
            <a:bodyPr anchor="ctr"/>
            <a:lstStyle/>
            <a:p>
              <a:pPr marL="0" algn="ctr"/>
            </a:p>
          </p:txBody>
        </p:sp>
        <p:sp>
          <p:nvSpPr>
            <p:cNvPr id="25" name="文本9"/>
            <p:cNvSpPr txBox="1"/>
            <p:nvPr/>
          </p:nvSpPr>
          <p:spPr>
            <a:xfrm>
              <a:off x="29730"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当初</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6" name="组合8"/>
          <p:cNvGrpSpPr/>
          <p:nvPr/>
        </p:nvGrpSpPr>
        <p:grpSpPr>
          <a:xfrm>
            <a:off x="5525413" y="3169858"/>
            <a:ext cx="1048844" cy="793284"/>
            <a:chOff x="0" y="0"/>
            <a:chExt cx="1048844" cy="793284"/>
          </a:xfrm>
        </p:grpSpPr>
        <p:sp>
          <p:nvSpPr>
            <p:cNvPr id="27" name="形状9"/>
            <p:cNvSpPr txBox="1"/>
            <p:nvPr/>
          </p:nvSpPr>
          <p:spPr>
            <a:xfrm>
              <a:off x="0" y="93196"/>
              <a:ext cx="1048844"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28" name="文本10"/>
            <p:cNvSpPr txBox="1"/>
            <p:nvPr/>
          </p:nvSpPr>
          <p:spPr>
            <a:xfrm>
              <a:off x="30365" y="0"/>
              <a:ext cx="980493"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年</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29" name="组合9"/>
          <p:cNvGrpSpPr/>
          <p:nvPr/>
        </p:nvGrpSpPr>
        <p:grpSpPr>
          <a:xfrm>
            <a:off x="9377963" y="3164141"/>
            <a:ext cx="1524108" cy="793284"/>
            <a:chOff x="0" y="0"/>
            <a:chExt cx="1524108" cy="793284"/>
          </a:xfrm>
        </p:grpSpPr>
        <p:sp>
          <p:nvSpPr>
            <p:cNvPr id="30" name="形状10"/>
            <p:cNvSpPr txBox="1"/>
            <p:nvPr/>
          </p:nvSpPr>
          <p:spPr>
            <a:xfrm>
              <a:off x="0" y="93196"/>
              <a:ext cx="1524108" cy="700088"/>
            </a:xfrm>
            <a:prstGeom prst="wedgeRoundRectCallout">
              <a:avLst/>
            </a:prstGeom>
            <a:solidFill>
              <a:srgbClr val="5B9BD5">
                <a:alpha val="100000"/>
              </a:srgbClr>
            </a:solidFill>
            <a:ln w="9525">
              <a:solidFill>
                <a:srgbClr val="FFFFFF">
                  <a:alpha val="0"/>
                </a:srgbClr>
              </a:solidFill>
            </a:ln>
          </p:spPr>
          <p:txBody>
            <a:bodyPr anchor="ctr"/>
            <a:lstStyle/>
            <a:p>
              <a:pPr marL="0" algn="ctr"/>
            </a:p>
          </p:txBody>
        </p:sp>
        <p:sp>
          <p:nvSpPr>
            <p:cNvPr id="31" name="文本11"/>
            <p:cNvSpPr txBox="1"/>
            <p:nvPr/>
          </p:nvSpPr>
          <p:spPr>
            <a:xfrm>
              <a:off x="30365" y="0"/>
              <a:ext cx="1455757" cy="787420"/>
            </a:xfrm>
            <a:prstGeom prst="rect">
              <a:avLst/>
            </a:prstGeom>
            <a:noFill/>
          </p:spPr>
          <p:txBody>
            <a:bodyPr anchor="ctr"/>
            <a:lstStyle/>
            <a:p>
              <a:pPr marL="0" algn="ctr">
                <a:lnSpc>
                  <a:spcPts val="4700"/>
                </a:lnSpc>
              </a:pPr>
              <a:r>
                <a:rPr lang="zh-CN" altLang="en-US" sz="3900" b="0" i="0" dirty="0">
                  <a:solidFill>
                    <a:srgbClr val="FFFFFF">
                      <a:alpha val="100000"/>
                    </a:srgbClr>
                  </a:solidFill>
                  <a:latin typeface="方正FW筑紫A老明朝 简 E" panose="02000900000000000000" charset="-122"/>
                  <a:ea typeface="方正FW筑紫A老明朝 简 E" panose="02000900000000000000" charset="-122"/>
                </a:rPr>
                <a:t>等到</a:t>
              </a:r>
              <a:endParaRPr lang="zh-CN" altLang="en-US" sz="3900" b="0" i="0" dirty="0">
                <a:solidFill>
                  <a:srgbClr val="FFFFFF">
                    <a:alpha val="100000"/>
                  </a:srgbClr>
                </a:solidFill>
                <a:latin typeface="方正FW筑紫A老明朝 简 E" panose="02000900000000000000" charset="-122"/>
                <a:ea typeface="方正FW筑紫A老明朝 简 E" panose="02000900000000000000" charset="-122"/>
              </a:endParaRPr>
            </a:p>
          </p:txBody>
        </p:sp>
      </p:grpSp>
      <p:grpSp>
        <p:nvGrpSpPr>
          <p:cNvPr id="32" name="组合10"/>
          <p:cNvGrpSpPr/>
          <p:nvPr/>
        </p:nvGrpSpPr>
        <p:grpSpPr>
          <a:xfrm>
            <a:off x="689543" y="5939232"/>
            <a:ext cx="17355820" cy="4205605"/>
            <a:chOff x="0" y="862493"/>
            <a:chExt cx="17355820" cy="4205605"/>
          </a:xfrm>
        </p:grpSpPr>
        <p:sp>
          <p:nvSpPr>
            <p:cNvPr id="34" name="形状12"/>
            <p:cNvSpPr txBox="1"/>
            <p:nvPr/>
          </p:nvSpPr>
          <p:spPr>
            <a:xfrm>
              <a:off x="1236980" y="1226614"/>
              <a:ext cx="16118840" cy="3114040"/>
            </a:xfrm>
            <a:prstGeom prst="roundRect">
              <a:avLst/>
            </a:prstGeom>
            <a:solidFill>
              <a:srgbClr val="FFC000"/>
            </a:solidFill>
            <a:ln w="9525">
              <a:solidFill>
                <a:srgbClr val="FFFFFF">
                  <a:alpha val="0"/>
                </a:srgbClr>
              </a:solidFill>
            </a:ln>
          </p:spPr>
          <p:txBody>
            <a:bodyPr anchor="ctr"/>
            <a:lstStyle/>
            <a:p>
              <a:pPr marL="0" algn="ctr"/>
            </a:p>
          </p:txBody>
        </p:sp>
        <p:sp>
          <p:nvSpPr>
            <p:cNvPr id="35" name="文本12"/>
            <p:cNvSpPr txBox="1"/>
            <p:nvPr/>
          </p:nvSpPr>
          <p:spPr>
            <a:xfrm>
              <a:off x="1676400" y="862493"/>
              <a:ext cx="15240000" cy="4205605"/>
            </a:xfrm>
            <a:prstGeom prst="rect">
              <a:avLst/>
            </a:prstGeom>
            <a:noFill/>
          </p:spPr>
          <p:txBody>
            <a:bodyPr anchor="t"/>
            <a:lstStyle/>
            <a:p>
              <a:pPr marL="0" algn="l">
                <a:lnSpc>
                  <a:spcPts val="7500"/>
                </a:lnSpc>
                <a:buFont typeface="Arial" panose="020B0604020202020204"/>
                <a:buChar char=" "/>
              </a:pPr>
              <a:r>
                <a:rPr lang="zh-CN" altLang="en-US" sz="3600" b="0" i="0" dirty="0">
                  <a:solidFill>
                    <a:srgbClr val="000000">
                      <a:alpha val="100000"/>
                    </a:srgbClr>
                  </a:solidFill>
                  <a:latin typeface="微软雅黑" panose="020B0503020204020204" charset="-122"/>
                  <a:ea typeface="微软雅黑" panose="020B0503020204020204" charset="-122"/>
                </a:rPr>
                <a:t>单于召集会见苏武的随行人员，除去以前已投降的和已死去的，跟随苏武回国的共有九人。苏武在始元六年春回到都城长安。</a:t>
              </a:r>
              <a:r>
                <a:rPr lang="en-US" altLang="zh-CN" sz="3600" b="0" i="0" dirty="0">
                  <a:solidFill>
                    <a:srgbClr val="000000">
                      <a:alpha val="100000"/>
                    </a:srgbClr>
                  </a:solidFill>
                  <a:latin typeface="微软雅黑" panose="020B0503020204020204" charset="-122"/>
                  <a:ea typeface="微软雅黑" panose="020B0503020204020204" charset="-122"/>
                </a:rPr>
                <a:t>……</a:t>
              </a:r>
              <a:r>
                <a:rPr lang="zh-CN" altLang="en-US" sz="3600" b="0" i="0" dirty="0">
                  <a:solidFill>
                    <a:srgbClr val="000000">
                      <a:alpha val="100000"/>
                    </a:srgbClr>
                  </a:solidFill>
                  <a:latin typeface="微软雅黑" panose="020B0503020204020204" charset="-122"/>
                  <a:ea typeface="微软雅黑" panose="020B0503020204020204" charset="-122"/>
                </a:rPr>
                <a:t>苏武</a:t>
              </a:r>
              <a:r>
                <a:rPr lang="zh-CN" altLang="en-US" sz="3600" b="0" i="0" dirty="0">
                  <a:solidFill>
                    <a:srgbClr val="000000">
                      <a:alpha val="100000"/>
                    </a:srgbClr>
                  </a:solidFill>
                  <a:highlight>
                    <a:srgbClr val="00FFFF"/>
                  </a:highlight>
                  <a:latin typeface="微软雅黑" panose="020B0503020204020204" charset="-122"/>
                  <a:ea typeface="微软雅黑" panose="020B0503020204020204" charset="-122"/>
                </a:rPr>
                <a:t>被扣留</a:t>
              </a:r>
              <a:r>
                <a:rPr lang="zh-CN" altLang="en-US" sz="3600" b="0" i="0" dirty="0">
                  <a:solidFill>
                    <a:srgbClr val="000000">
                      <a:alpha val="100000"/>
                    </a:srgbClr>
                  </a:solidFill>
                  <a:latin typeface="微软雅黑" panose="020B0503020204020204" charset="-122"/>
                  <a:ea typeface="微软雅黑" panose="020B0503020204020204" charset="-122"/>
                </a:rPr>
                <a:t>在匈奴共十九年，当初以壮年出使，等回国时，胡须和头发都已变白了。</a:t>
              </a:r>
              <a:endParaRPr lang="zh-CN" altLang="en-US" sz="3600" b="0" i="0" dirty="0">
                <a:solidFill>
                  <a:srgbClr val="000000">
                    <a:alpha val="100000"/>
                  </a:srgbClr>
                </a:solidFill>
                <a:latin typeface="微软雅黑" panose="020B0503020204020204" charset="-122"/>
                <a:ea typeface="微软雅黑" panose="020B0503020204020204" charset="-122"/>
              </a:endParaRPr>
            </a:p>
            <a:p>
              <a:pPr marL="0" algn="l">
                <a:lnSpc>
                  <a:spcPts val="7500"/>
                </a:lnSpc>
                <a:buFont typeface="Arial" panose="020B0604020202020204"/>
                <a:buChar char=" "/>
              </a:pPr>
              <a:endParaRPr lang="zh-CN" altLang="en-US" sz="3600" b="0" i="0" dirty="0">
                <a:solidFill>
                  <a:srgbClr val="000000">
                    <a:alpha val="100000"/>
                  </a:srgbClr>
                </a:solidFill>
                <a:latin typeface="微软雅黑" panose="020B0503020204020204" charset="-122"/>
                <a:ea typeface="微软雅黑" panose="020B0503020204020204" charset="-122"/>
              </a:endParaRPr>
            </a:p>
          </p:txBody>
        </p:sp>
        <p:pic>
          <p:nvPicPr>
            <p:cNvPr id="36" name="文本13"/>
            <p:cNvPicPr>
              <a:picLocks noChangeAspect="1"/>
            </p:cNvPicPr>
            <p:nvPr/>
          </p:nvPicPr>
          <p:blipFill>
            <a:blip r:embed="rId1"/>
            <a:stretch>
              <a:fillRect/>
            </a:stretch>
          </p:blipFill>
          <p:spPr>
            <a:xfrm>
              <a:off x="0" y="1445530"/>
              <a:ext cx="1288242" cy="1878467"/>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500" fill="hold"/>
                                        <p:tgtEl>
                                          <p:spTgt spid="14"/>
                                        </p:tgtEl>
                                        <p:attrNameLst>
                                          <p:attrName>ppt_x</p:attrName>
                                        </p:attrNameLst>
                                      </p:cBhvr>
                                      <p:tavLst>
                                        <p:tav tm="0">
                                          <p:val>
                                            <p:strVal val="#ppt_x"/>
                                          </p:val>
                                        </p:tav>
                                        <p:tav tm="100000">
                                          <p:val>
                                            <p:strVal val="#ppt_x"/>
                                          </p:val>
                                        </p:tav>
                                      </p:tavLst>
                                    </p:anim>
                                    <p:anim calcmode="lin" valueType="num">
                                      <p:cBhvr>
                                        <p:cTn id="3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1000"/>
                                        <p:tgtEl>
                                          <p:spTgt spid="26"/>
                                        </p:tgtEl>
                                      </p:cBhvr>
                                    </p:animEffect>
                                    <p:anim calcmode="lin" valueType="num">
                                      <p:cBhvr>
                                        <p:cTn id="50" dur="500" fill="hold"/>
                                        <p:tgtEl>
                                          <p:spTgt spid="26"/>
                                        </p:tgtEl>
                                        <p:attrNameLst>
                                          <p:attrName>ppt_x</p:attrName>
                                        </p:attrNameLst>
                                      </p:cBhvr>
                                      <p:tavLst>
                                        <p:tav tm="0">
                                          <p:val>
                                            <p:strVal val="#ppt_x"/>
                                          </p:val>
                                        </p:tav>
                                        <p:tav tm="100000">
                                          <p:val>
                                            <p:strVal val="#ppt_x"/>
                                          </p:val>
                                        </p:tav>
                                      </p:tavLst>
                                    </p:anim>
                                    <p:anim calcmode="lin" valueType="num">
                                      <p:cBhvr>
                                        <p:cTn id="51"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1000"/>
                                        <p:tgtEl>
                                          <p:spTgt spid="23"/>
                                        </p:tgtEl>
                                      </p:cBhvr>
                                    </p:animEffect>
                                    <p:anim calcmode="lin" valueType="num">
                                      <p:cBhvr>
                                        <p:cTn id="57" dur="500" fill="hold"/>
                                        <p:tgtEl>
                                          <p:spTgt spid="23"/>
                                        </p:tgtEl>
                                        <p:attrNameLst>
                                          <p:attrName>ppt_x</p:attrName>
                                        </p:attrNameLst>
                                      </p:cBhvr>
                                      <p:tavLst>
                                        <p:tav tm="0">
                                          <p:val>
                                            <p:strVal val="#ppt_x"/>
                                          </p:val>
                                        </p:tav>
                                        <p:tav tm="100000">
                                          <p:val>
                                            <p:strVal val="#ppt_x"/>
                                          </p:val>
                                        </p:tav>
                                      </p:tavLst>
                                    </p:anim>
                                    <p:anim calcmode="lin" valueType="num">
                                      <p:cBhvr>
                                        <p:cTn id="58"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500" fill="hold"/>
                                        <p:tgtEl>
                                          <p:spTgt spid="29"/>
                                        </p:tgtEl>
                                        <p:attrNameLst>
                                          <p:attrName>ppt_x</p:attrName>
                                        </p:attrNameLst>
                                      </p:cBhvr>
                                      <p:tavLst>
                                        <p:tav tm="0">
                                          <p:val>
                                            <p:strVal val="#ppt_x"/>
                                          </p:val>
                                        </p:tav>
                                        <p:tav tm="100000">
                                          <p:val>
                                            <p:strVal val="#ppt_x"/>
                                          </p:val>
                                        </p:tav>
                                      </p:tavLst>
                                    </p:anim>
                                    <p:anim calcmode="lin" valueType="num">
                                      <p:cBhvr>
                                        <p:cTn id="65"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bldLvl="0" animBg="1"/>
      <p:bldP spid="11" grpId="0" bldLvl="0" animBg="1"/>
      <p:bldP spid="14" grpId="0" bldLvl="0" animBg="1"/>
      <p:bldP spid="17" grpId="0" bldLvl="0" animBg="1"/>
      <p:bldP spid="20" grpId="0" bldLvl="0" animBg="1"/>
      <p:bldP spid="26" grpId="0" bldLvl="0" animBg="1"/>
      <p:bldP spid="23" grpId="0" bldLvl="0" animBg="1"/>
      <p:bldP spid="29" grpId="0" bldLvl="0" animBg="1"/>
      <p:bldP spid="32" grpId="0" bldLvl="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61365" y="2221230"/>
            <a:ext cx="16186785" cy="5169535"/>
          </a:xfrm>
          <a:prstGeom prst="rect">
            <a:avLst/>
          </a:prstGeom>
          <a:noFill/>
        </p:spPr>
        <p:txBody>
          <a:bodyPr wrap="square" rtlCol="0" anchor="t">
            <a:spAutoFit/>
          </a:bodyPr>
          <a:p>
            <a:r>
              <a:rPr lang="zh-CN" altLang="en-US" sz="6600" b="1">
                <a:latin typeface="黑体" panose="02010609060101010101" charset="-122"/>
                <a:ea typeface="黑体" panose="02010609060101010101" charset="-122"/>
                <a:cs typeface="黑体" panose="02010609060101010101" charset="-122"/>
              </a:rPr>
              <a:t>固赞曰：苏武之功，功冠麟阁</a:t>
            </a:r>
            <a:r>
              <a:rPr lang="en-US" altLang="zh-CN" sz="6600" b="1">
                <a:latin typeface="黑体" panose="02010609060101010101" charset="-122"/>
                <a:ea typeface="黑体" panose="02010609060101010101" charset="-122"/>
                <a:cs typeface="黑体" panose="02010609060101010101" charset="-122"/>
              </a:rPr>
              <a:t>!</a:t>
            </a:r>
            <a:r>
              <a:rPr lang="zh-CN" altLang="en-US" sz="6600" b="1">
                <a:latin typeface="黑体" panose="02010609060101010101" charset="-122"/>
                <a:ea typeface="黑体" panose="02010609060101010101" charset="-122"/>
                <a:cs typeface="黑体" panose="02010609060101010101" charset="-122"/>
              </a:rPr>
              <a:t>孔子云</a:t>
            </a:r>
            <a:r>
              <a:rPr lang="en-US" altLang="zh-CN" sz="6600" b="1">
                <a:latin typeface="黑体" panose="02010609060101010101" charset="-122"/>
                <a:ea typeface="黑体" panose="02010609060101010101" charset="-122"/>
                <a:cs typeface="黑体" panose="02010609060101010101" charset="-122"/>
              </a:rPr>
              <a:t>:“</a:t>
            </a:r>
            <a:r>
              <a:rPr lang="zh-CN" altLang="en-US" sz="6600" b="1">
                <a:latin typeface="黑体" panose="02010609060101010101" charset="-122"/>
                <a:ea typeface="黑体" panose="02010609060101010101" charset="-122"/>
                <a:cs typeface="黑体" panose="02010609060101010101" charset="-122"/>
              </a:rPr>
              <a:t>岁寒然后知松柏之后凋。</a:t>
            </a:r>
            <a:r>
              <a:rPr lang="en-US" altLang="zh-CN" sz="6600" b="1">
                <a:latin typeface="黑体" panose="02010609060101010101" charset="-122"/>
                <a:ea typeface="黑体" panose="02010609060101010101" charset="-122"/>
                <a:cs typeface="黑体" panose="02010609060101010101" charset="-122"/>
              </a:rPr>
              <a:t>“</a:t>
            </a:r>
            <a:r>
              <a:rPr lang="zh-CN" altLang="en-US" sz="6600" b="1">
                <a:latin typeface="黑体" panose="02010609060101010101" charset="-122"/>
                <a:ea typeface="黑体" panose="02010609060101010101" charset="-122"/>
                <a:cs typeface="黑体" panose="02010609060101010101" charset="-122"/>
              </a:rPr>
              <a:t>观苏武十九载孤忠，啮雪吞旃而不辱君命，虽古之烈士，何以加焉</a:t>
            </a:r>
            <a:r>
              <a:rPr lang="en-US" altLang="zh-CN" sz="6600" b="1">
                <a:latin typeface="黑体" panose="02010609060101010101" charset="-122"/>
                <a:ea typeface="黑体" panose="02010609060101010101" charset="-122"/>
                <a:cs typeface="黑体" panose="02010609060101010101" charset="-122"/>
              </a:rPr>
              <a:t>!</a:t>
            </a:r>
            <a:r>
              <a:rPr lang="zh-CN" altLang="en-US" sz="6600" b="1">
                <a:latin typeface="黑体" panose="02010609060101010101" charset="-122"/>
                <a:ea typeface="黑体" panose="02010609060101010101" charset="-122"/>
                <a:cs typeface="黑体" panose="02010609060101010101" charset="-122"/>
              </a:rPr>
              <a:t>麒麟阁画像旌功，位列霍光、张安世之次，诚汉廷所以风励百世也。</a:t>
            </a:r>
            <a:endParaRPr lang="zh-CN" altLang="en-US" sz="6600" b="1">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形状3"/>
          <p:cNvSpPr txBox="1"/>
          <p:nvPr/>
        </p:nvSpPr>
        <p:spPr>
          <a:xfrm>
            <a:off x="431987" y="485223"/>
            <a:ext cx="17255490" cy="9096261"/>
          </a:xfrm>
          <a:prstGeom prst="rect">
            <a:avLst/>
          </a:prstGeom>
          <a:solidFill>
            <a:srgbClr val="FFFFFF">
              <a:alpha val="100000"/>
            </a:srgbClr>
          </a:solidFill>
          <a:ln w="9525">
            <a:solidFill>
              <a:srgbClr val="FFFFFF">
                <a:alpha val="0"/>
              </a:srgbClr>
            </a:solidFill>
          </a:ln>
        </p:spPr>
        <p:txBody>
          <a:bodyPr anchor="ctr"/>
          <a:lstStyle/>
          <a:p>
            <a:pPr marL="0" algn="ctr"/>
          </a:p>
        </p:txBody>
      </p:sp>
      <p:pic>
        <p:nvPicPr>
          <p:cNvPr id="3" name="图片2"/>
          <p:cNvPicPr>
            <a:picLocks noChangeAspect="1"/>
          </p:cNvPicPr>
          <p:nvPr/>
        </p:nvPicPr>
        <p:blipFill>
          <a:blip r:embed="rId2"/>
          <a:stretch>
            <a:fillRect/>
          </a:stretch>
        </p:blipFill>
        <p:spPr>
          <a:xfrm>
            <a:off x="1257300" y="547688"/>
            <a:ext cx="14288" cy="14288"/>
          </a:xfrm>
          <a:prstGeom prst="rect">
            <a:avLst/>
          </a:prstGeom>
        </p:spPr>
      </p:pic>
      <p:grpSp>
        <p:nvGrpSpPr>
          <p:cNvPr id="4" name="组合1"/>
          <p:cNvGrpSpPr/>
          <p:nvPr/>
        </p:nvGrpSpPr>
        <p:grpSpPr>
          <a:xfrm>
            <a:off x="735648" y="485478"/>
            <a:ext cx="9385935" cy="1408941"/>
            <a:chOff x="0" y="26670"/>
            <a:chExt cx="9385935" cy="1408941"/>
          </a:xfrm>
        </p:grpSpPr>
        <p:sp>
          <p:nvSpPr>
            <p:cNvPr id="5" name="形状4"/>
            <p:cNvSpPr txBox="1"/>
            <p:nvPr/>
          </p:nvSpPr>
          <p:spPr>
            <a:xfrm>
              <a:off x="0" y="26670"/>
              <a:ext cx="9144000" cy="896496"/>
            </a:xfrm>
            <a:prstGeom prst="rect">
              <a:avLst/>
            </a:prstGeom>
            <a:solidFill>
              <a:srgbClr val="FFFFFF">
                <a:alpha val="0"/>
              </a:srgbClr>
            </a:solidFill>
            <a:ln w="9525">
              <a:solidFill>
                <a:srgbClr val="FFFFFF">
                  <a:alpha val="0"/>
                </a:srgbClr>
              </a:solidFill>
            </a:ln>
          </p:spPr>
          <p:txBody>
            <a:bodyPr anchor="ctr"/>
            <a:lstStyle/>
            <a:p>
              <a:pPr marL="0" algn="ctr"/>
            </a:p>
          </p:txBody>
        </p:sp>
        <p:sp>
          <p:nvSpPr>
            <p:cNvPr id="6" name="文本1"/>
            <p:cNvSpPr txBox="1"/>
            <p:nvPr/>
          </p:nvSpPr>
          <p:spPr>
            <a:xfrm>
              <a:off x="41910" y="348615"/>
              <a:ext cx="9344025" cy="1086996"/>
            </a:xfrm>
            <a:prstGeom prst="rect">
              <a:avLst/>
            </a:prstGeom>
            <a:noFill/>
          </p:spPr>
          <p:txBody>
            <a:bodyPr anchor="t"/>
            <a:lstStyle/>
            <a:p>
              <a:pPr marL="0" algn="l">
                <a:lnSpc>
                  <a:spcPts val="6500"/>
                </a:lnSpc>
              </a:pPr>
              <a:r>
                <a:rPr lang="zh-CN" altLang="en-US" sz="66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总结</a:t>
              </a:r>
              <a:endParaRPr lang="zh-CN" altLang="en-US" sz="66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sp>
        <p:nvSpPr>
          <p:cNvPr id="8" name="文本框 7"/>
          <p:cNvSpPr txBox="1"/>
          <p:nvPr/>
        </p:nvSpPr>
        <p:spPr>
          <a:xfrm>
            <a:off x="857250" y="2617470"/>
            <a:ext cx="16601440" cy="5507990"/>
          </a:xfrm>
          <a:prstGeom prst="rect">
            <a:avLst/>
          </a:prstGeom>
          <a:noFill/>
        </p:spPr>
        <p:txBody>
          <a:bodyPr wrap="square" rtlCol="0">
            <a:spAutoFit/>
          </a:bodyPr>
          <a:p>
            <a:pPr indent="1117600" fontAlgn="auto">
              <a:extLst>
                <a:ext uri="{35155182-B16C-46BC-9424-99874614C6A1}">
                  <wpsdc:indentchars xmlns:wpsdc="http://www.wps.cn/officeDocument/2017/drawingmlCustomData" val="200" checksum="2678315250"/>
                </a:ext>
              </a:extLst>
            </a:pPr>
            <a:r>
              <a:rPr lang="zh-CN" altLang="en-US" sz="4400"/>
              <a:t>文章按照</a:t>
            </a:r>
            <a:r>
              <a:rPr lang="zh-CN" altLang="en-US" sz="4400" b="1">
                <a:solidFill>
                  <a:srgbClr val="C00000"/>
                </a:solidFill>
              </a:rPr>
              <a:t>时间顺序</a:t>
            </a:r>
            <a:r>
              <a:rPr lang="zh-CN" altLang="en-US" sz="4400"/>
              <a:t>写来，脉络清晰，却并不平铺直叙，而是选取其中一些重要节点事件，详加描绘。本文记叙苏武出使匈奴守节不失的传奇经历，将苏武置于尖锐的</a:t>
            </a:r>
            <a:r>
              <a:rPr lang="zh-CN" altLang="en-US" sz="4400" b="1">
                <a:solidFill>
                  <a:srgbClr val="C00000"/>
                </a:solidFill>
              </a:rPr>
              <a:t>矛盾冲突</a:t>
            </a:r>
            <a:r>
              <a:rPr lang="zh-CN" altLang="en-US" sz="4400"/>
              <a:t>中加以表现，善用</a:t>
            </a:r>
            <a:r>
              <a:rPr lang="zh-CN" altLang="en-US" sz="4400" b="1">
                <a:solidFill>
                  <a:srgbClr val="C00000"/>
                </a:solidFill>
              </a:rPr>
              <a:t>对比</a:t>
            </a:r>
            <a:r>
              <a:rPr lang="zh-CN" altLang="en-US" sz="4400"/>
              <a:t>，灵活选用人物的</a:t>
            </a:r>
            <a:r>
              <a:rPr lang="zh-CN" altLang="en-US" sz="4400" b="1">
                <a:solidFill>
                  <a:srgbClr val="C00000"/>
                </a:solidFill>
              </a:rPr>
              <a:t>典型语言</a:t>
            </a:r>
            <a:r>
              <a:rPr lang="zh-CN" altLang="en-US" sz="4400"/>
              <a:t>，生动刻画了一个</a:t>
            </a:r>
            <a:r>
              <a:rPr lang="zh-CN" altLang="en-US" sz="4400" b="1">
                <a:solidFill>
                  <a:schemeClr val="tx1"/>
                </a:solidFill>
                <a:highlight>
                  <a:srgbClr val="00FFFF"/>
                </a:highlight>
              </a:rPr>
              <a:t>“富贵不能淫，贫贱不能移，威武不能屈”的爱国志士形象</a:t>
            </a:r>
            <a:r>
              <a:rPr lang="zh-CN" altLang="en-US" sz="4400"/>
              <a:t>，颇具可读性</a:t>
            </a:r>
            <a:r>
              <a:rPr lang="en-US" altLang="zh-CN" sz="4400"/>
              <a:t>;</a:t>
            </a:r>
            <a:r>
              <a:rPr lang="zh-CN" altLang="en-US" sz="4400"/>
              <a:t>文章以叙述为主，却</a:t>
            </a:r>
            <a:r>
              <a:rPr lang="en-US" altLang="zh-CN" sz="4400" b="1">
                <a:highlight>
                  <a:srgbClr val="FFFF00"/>
                </a:highlight>
                <a:latin typeface="楷体" panose="02010609060101010101" charset="-122"/>
                <a:ea typeface="楷体" panose="02010609060101010101" charset="-122"/>
                <a:cs typeface="楷体" panose="02010609060101010101" charset="-122"/>
              </a:rPr>
              <a:t>“</a:t>
            </a:r>
            <a:r>
              <a:rPr lang="zh-CN" altLang="en-US" sz="4400" b="1">
                <a:highlight>
                  <a:srgbClr val="FFFF00"/>
                </a:highlight>
                <a:latin typeface="楷体" panose="02010609060101010101" charset="-122"/>
                <a:ea typeface="楷体" panose="02010609060101010101" charset="-122"/>
                <a:cs typeface="楷体" panose="02010609060101010101" charset="-122"/>
              </a:rPr>
              <a:t>于序事中寓论断</a:t>
            </a:r>
            <a:r>
              <a:rPr lang="en-US" altLang="zh-CN" sz="4400" b="1">
                <a:highlight>
                  <a:srgbClr val="FFFF00"/>
                </a:highlight>
                <a:latin typeface="楷体" panose="02010609060101010101" charset="-122"/>
                <a:ea typeface="楷体" panose="02010609060101010101" charset="-122"/>
                <a:cs typeface="楷体" panose="02010609060101010101" charset="-122"/>
              </a:rPr>
              <a:t>”</a:t>
            </a:r>
            <a:r>
              <a:rPr lang="zh-CN" altLang="en-US" sz="4400"/>
              <a:t>，通过精心选材，恰当裁切，表达出对</a:t>
            </a:r>
            <a:r>
              <a:rPr lang="zh-CN" altLang="en-US" sz="4400" b="1" u="sng">
                <a:solidFill>
                  <a:srgbClr val="C00000"/>
                </a:solidFill>
              </a:rPr>
              <a:t>苏武的敬佩与赞美</a:t>
            </a:r>
            <a:r>
              <a:rPr lang="zh-CN" altLang="en-US" sz="4400"/>
              <a:t>，以及对</a:t>
            </a:r>
            <a:r>
              <a:rPr lang="zh-CN" altLang="en-US" sz="4400" b="1" u="sng"/>
              <a:t>卫律的不齿</a:t>
            </a:r>
            <a:r>
              <a:rPr lang="zh-CN" altLang="en-US" sz="4400"/>
              <a:t>和对</a:t>
            </a:r>
            <a:r>
              <a:rPr lang="zh-CN" altLang="en-US" sz="4400" b="1" u="sng"/>
              <a:t>李陵的同情</a:t>
            </a:r>
            <a:r>
              <a:rPr lang="zh-CN" altLang="en-US" sz="4400"/>
              <a:t>，彰显出班固撰《汉书》所坚持的儒家正统的思想观念</a:t>
            </a:r>
            <a:endParaRPr lang="zh-CN" altLang="en-US" sz="4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69" name="Picture 4"/>
          <p:cNvPicPr>
            <a:picLocks noGrp="1" noChangeAspect="1"/>
          </p:cNvPicPr>
          <p:nvPr>
            <p:ph sz="half" idx="4294967295"/>
          </p:nvPr>
        </p:nvPicPr>
        <p:blipFill>
          <a:blip r:embed="rId1"/>
          <a:stretch>
            <a:fillRect/>
          </a:stretch>
        </p:blipFill>
        <p:spPr>
          <a:xfrm>
            <a:off x="15634812" y="157163"/>
            <a:ext cx="2652713" cy="3314700"/>
          </a:xfrm>
        </p:spPr>
      </p:pic>
      <p:sp>
        <p:nvSpPr>
          <p:cNvPr id="25602" name="Rectangle 2"/>
          <p:cNvSpPr>
            <a:spLocks noGrp="1"/>
          </p:cNvSpPr>
          <p:nvPr>
            <p:ph type="title"/>
          </p:nvPr>
        </p:nvSpPr>
        <p:spPr>
          <a:xfrm>
            <a:off x="1950720" y="0"/>
            <a:ext cx="11658600" cy="1714500"/>
          </a:xfrm>
        </p:spPr>
        <p:txBody>
          <a:bodyPr wrap="square" lIns="137160" tIns="68580" rIns="137160" bIns="68580" anchor="ctr" anchorCtr="0"/>
          <a:p>
            <a:pPr algn="l" eaLnBrk="1" hangingPunct="1">
              <a:lnSpc>
                <a:spcPct val="100000"/>
              </a:lnSpc>
              <a:buClrTx/>
              <a:buSzTx/>
              <a:buFontTx/>
            </a:pPr>
            <a:r>
              <a:rPr lang="zh-CN" altLang="en-US" sz="5400" b="1">
                <a:solidFill>
                  <a:srgbClr val="C00000"/>
                </a:solidFill>
                <a:latin typeface="微软雅黑" panose="020B0503020204020204" charset="-122"/>
                <a:ea typeface="微软雅黑" panose="020B0503020204020204" charset="-122"/>
                <a:cs typeface="+mn-cs"/>
              </a:rPr>
              <a:t>班固与《汉书》</a:t>
            </a:r>
            <a:endParaRPr lang="zh-CN" altLang="en-US" sz="5400" b="1">
              <a:solidFill>
                <a:srgbClr val="C00000"/>
              </a:solidFill>
              <a:latin typeface="微软雅黑" panose="020B0503020204020204" charset="-122"/>
              <a:ea typeface="微软雅黑" panose="020B0503020204020204" charset="-122"/>
              <a:cs typeface="+mn-cs"/>
            </a:endParaRPr>
          </a:p>
        </p:txBody>
      </p:sp>
      <p:sp>
        <p:nvSpPr>
          <p:cNvPr id="25603" name="Rectangle 3"/>
          <p:cNvSpPr>
            <a:spLocks noGrp="1"/>
          </p:cNvSpPr>
          <p:nvPr>
            <p:ph idx="1"/>
          </p:nvPr>
        </p:nvSpPr>
        <p:spPr>
          <a:xfrm>
            <a:off x="325755" y="1592580"/>
            <a:ext cx="15580995" cy="7363778"/>
          </a:xfrm>
        </p:spPr>
        <p:txBody>
          <a:bodyPr wrap="square" lIns="137160" tIns="68580" rIns="137160" bIns="68580" anchor="t" anchorCtr="0">
            <a:noAutofit/>
          </a:bodyPr>
          <a:p>
            <a:pPr marL="0" indent="457200" fontAlgn="auto">
              <a:lnSpc>
                <a:spcPct val="90000"/>
              </a:lnSpc>
              <a:buNone/>
            </a:pPr>
            <a:r>
              <a:rPr lang="en-US" altLang="zh-CN" sz="3900" b="1" dirty="0">
                <a:solidFill>
                  <a:srgbClr val="0000CC"/>
                </a:solidFill>
                <a:latin typeface="黑体" panose="02010609060101010101" charset="-122"/>
                <a:ea typeface="黑体" panose="02010609060101010101" charset="-122"/>
                <a:cs typeface="黑体" panose="02010609060101010101" charset="-122"/>
              </a:rPr>
              <a:t> </a:t>
            </a:r>
            <a:r>
              <a:rPr lang="zh-CN" altLang="en-US" sz="3900" b="1" dirty="0">
                <a:solidFill>
                  <a:schemeClr val="tx1"/>
                </a:solidFill>
                <a:latin typeface="黑体" panose="02010609060101010101" charset="-122"/>
                <a:ea typeface="黑体" panose="02010609060101010101" charset="-122"/>
                <a:cs typeface="黑体" panose="02010609060101010101" charset="-122"/>
              </a:rPr>
              <a:t>班固，</a:t>
            </a:r>
            <a:r>
              <a:rPr lang="zh-CN" altLang="en-US" sz="3900" b="1" dirty="0">
                <a:solidFill>
                  <a:schemeClr val="tx1"/>
                </a:solidFill>
                <a:latin typeface="黑体" panose="02010609060101010101" charset="-122"/>
                <a:ea typeface="黑体" panose="02010609060101010101" charset="-122"/>
                <a:cs typeface="黑体" panose="02010609060101010101" charset="-122"/>
                <a:sym typeface="宋体" panose="02010600030101010101" pitchFamily="2" charset="-122"/>
              </a:rPr>
              <a:t>字孟坚, 东汉著名史学家,文学家。</a:t>
            </a:r>
            <a:r>
              <a:rPr lang="zh-CN" altLang="en-US" sz="3900" b="1" dirty="0">
                <a:solidFill>
                  <a:schemeClr val="tx1"/>
                </a:solidFill>
                <a:latin typeface="黑体" panose="02010609060101010101" charset="-122"/>
                <a:ea typeface="黑体" panose="02010609060101010101" charset="-122"/>
                <a:cs typeface="黑体" panose="02010609060101010101" charset="-122"/>
              </a:rPr>
              <a:t>他是著名的辞赋家，撰有</a:t>
            </a:r>
            <a:r>
              <a:rPr lang="en-US" altLang="zh-CN" sz="3900" b="1" dirty="0">
                <a:solidFill>
                  <a:schemeClr val="tx1"/>
                </a:solidFill>
                <a:latin typeface="黑体" panose="02010609060101010101" charset="-122"/>
                <a:ea typeface="黑体" panose="02010609060101010101" charset="-122"/>
                <a:cs typeface="黑体" panose="02010609060101010101" charset="-122"/>
              </a:rPr>
              <a:t>《</a:t>
            </a:r>
            <a:r>
              <a:rPr lang="zh-CN" altLang="en-US" sz="3900" b="1" dirty="0">
                <a:solidFill>
                  <a:schemeClr val="tx1"/>
                </a:solidFill>
                <a:latin typeface="黑体" panose="02010609060101010101" charset="-122"/>
                <a:ea typeface="黑体" panose="02010609060101010101" charset="-122"/>
                <a:cs typeface="黑体" panose="02010609060101010101" charset="-122"/>
              </a:rPr>
              <a:t>两都赋</a:t>
            </a:r>
            <a:r>
              <a:rPr lang="en-US" altLang="zh-CN" sz="3900" b="1" dirty="0">
                <a:solidFill>
                  <a:schemeClr val="tx1"/>
                </a:solidFill>
                <a:latin typeface="黑体" panose="02010609060101010101" charset="-122"/>
                <a:ea typeface="黑体" panose="02010609060101010101" charset="-122"/>
                <a:cs typeface="黑体" panose="02010609060101010101" charset="-122"/>
              </a:rPr>
              <a:t>》《</a:t>
            </a:r>
            <a:r>
              <a:rPr lang="zh-CN" altLang="en-US" sz="3900" b="1" dirty="0">
                <a:solidFill>
                  <a:schemeClr val="tx1"/>
                </a:solidFill>
                <a:latin typeface="黑体" panose="02010609060101010101" charset="-122"/>
                <a:ea typeface="黑体" panose="02010609060101010101" charset="-122"/>
                <a:cs typeface="黑体" panose="02010609060101010101" charset="-122"/>
              </a:rPr>
              <a:t>幽通赋</a:t>
            </a:r>
            <a:r>
              <a:rPr lang="en-US" altLang="zh-CN" sz="3900" b="1" dirty="0">
                <a:solidFill>
                  <a:schemeClr val="tx1"/>
                </a:solidFill>
                <a:latin typeface="黑体" panose="02010609060101010101" charset="-122"/>
                <a:ea typeface="黑体" panose="02010609060101010101" charset="-122"/>
                <a:cs typeface="黑体" panose="02010609060101010101" charset="-122"/>
              </a:rPr>
              <a:t>》</a:t>
            </a:r>
            <a:r>
              <a:rPr lang="zh-CN" altLang="en-US" sz="3900" b="1" dirty="0">
                <a:solidFill>
                  <a:schemeClr val="tx1"/>
                </a:solidFill>
                <a:latin typeface="黑体" panose="02010609060101010101" charset="-122"/>
                <a:ea typeface="黑体" panose="02010609060101010101" charset="-122"/>
                <a:cs typeface="黑体" panose="02010609060101010101" charset="-122"/>
              </a:rPr>
              <a:t>等，又是著名史学家，著有</a:t>
            </a:r>
            <a:r>
              <a:rPr lang="en-US" altLang="zh-CN" sz="3900" b="1" dirty="0">
                <a:solidFill>
                  <a:schemeClr val="tx1"/>
                </a:solidFill>
                <a:latin typeface="黑体" panose="02010609060101010101" charset="-122"/>
                <a:ea typeface="黑体" panose="02010609060101010101" charset="-122"/>
                <a:cs typeface="黑体" panose="02010609060101010101" charset="-122"/>
              </a:rPr>
              <a:t>《</a:t>
            </a:r>
            <a:r>
              <a:rPr lang="zh-CN" altLang="en-US" sz="3900" b="1" dirty="0">
                <a:solidFill>
                  <a:schemeClr val="tx1"/>
                </a:solidFill>
                <a:latin typeface="黑体" panose="02010609060101010101" charset="-122"/>
                <a:ea typeface="黑体" panose="02010609060101010101" charset="-122"/>
                <a:cs typeface="黑体" panose="02010609060101010101" charset="-122"/>
              </a:rPr>
              <a:t>汉书</a:t>
            </a:r>
            <a:r>
              <a:rPr lang="en-US" altLang="zh-CN" sz="3900" b="1" dirty="0">
                <a:solidFill>
                  <a:schemeClr val="tx1"/>
                </a:solidFill>
                <a:latin typeface="黑体" panose="02010609060101010101" charset="-122"/>
                <a:ea typeface="黑体" panose="02010609060101010101" charset="-122"/>
                <a:cs typeface="黑体" panose="02010609060101010101" charset="-122"/>
              </a:rPr>
              <a:t>》</a:t>
            </a:r>
            <a:r>
              <a:rPr lang="zh-CN" altLang="en-US" sz="3900" b="1" dirty="0">
                <a:solidFill>
                  <a:schemeClr val="tx1"/>
                </a:solidFill>
                <a:latin typeface="黑体" panose="02010609060101010101" charset="-122"/>
                <a:ea typeface="黑体" panose="02010609060101010101" charset="-122"/>
                <a:cs typeface="黑体" panose="02010609060101010101" charset="-122"/>
              </a:rPr>
              <a:t>。</a:t>
            </a:r>
            <a:endParaRPr lang="zh-CN" altLang="en-US" sz="3900" b="1" dirty="0">
              <a:solidFill>
                <a:schemeClr val="tx1"/>
              </a:solidFill>
              <a:latin typeface="黑体" panose="02010609060101010101" charset="-122"/>
              <a:ea typeface="黑体" panose="02010609060101010101" charset="-122"/>
              <a:cs typeface="黑体" panose="02010609060101010101" charset="-122"/>
            </a:endParaRPr>
          </a:p>
          <a:p>
            <a:pPr marL="0" indent="457200" fontAlgn="auto">
              <a:lnSpc>
                <a:spcPct val="90000"/>
              </a:lnSpc>
              <a:buNone/>
            </a:pPr>
            <a:r>
              <a:rPr lang="zh-CN" altLang="en-US" sz="3900" b="1" dirty="0">
                <a:solidFill>
                  <a:schemeClr val="tx1"/>
                </a:solidFill>
                <a:latin typeface="黑体" panose="02010609060101010101" charset="-122"/>
                <a:ea typeface="黑体" panose="02010609060101010101" charset="-122"/>
                <a:cs typeface="黑体" panose="02010609060101010101" charset="-122"/>
              </a:rPr>
              <a:t> 司马迁死后，刘向、刘歆、冯商、扬雄等</a:t>
            </a:r>
            <a:r>
              <a:rPr lang="en-US" altLang="zh-CN" sz="3900" b="1" dirty="0">
                <a:solidFill>
                  <a:schemeClr val="tx1"/>
                </a:solidFill>
                <a:latin typeface="黑体" panose="02010609060101010101" charset="-122"/>
                <a:ea typeface="黑体" panose="02010609060101010101" charset="-122"/>
                <a:cs typeface="黑体" panose="02010609060101010101" charset="-122"/>
              </a:rPr>
              <a:t>10</a:t>
            </a:r>
            <a:r>
              <a:rPr lang="zh-CN" altLang="en-US" sz="3900" b="1" dirty="0">
                <a:solidFill>
                  <a:schemeClr val="tx1"/>
                </a:solidFill>
                <a:latin typeface="黑体" panose="02010609060101010101" charset="-122"/>
                <a:ea typeface="黑体" panose="02010609060101010101" charset="-122"/>
                <a:cs typeface="黑体" panose="02010609060101010101" charset="-122"/>
              </a:rPr>
              <a:t>余人，曾继</a:t>
            </a:r>
            <a:r>
              <a:rPr lang="en-US" altLang="zh-CN" sz="3900" b="1" dirty="0">
                <a:solidFill>
                  <a:schemeClr val="tx1"/>
                </a:solidFill>
                <a:latin typeface="黑体" panose="02010609060101010101" charset="-122"/>
                <a:ea typeface="黑体" panose="02010609060101010101" charset="-122"/>
                <a:cs typeface="黑体" panose="02010609060101010101" charset="-122"/>
              </a:rPr>
              <a:t>《</a:t>
            </a:r>
            <a:r>
              <a:rPr lang="zh-CN" altLang="en-US" sz="3900" b="1" dirty="0">
                <a:solidFill>
                  <a:schemeClr val="tx1"/>
                </a:solidFill>
                <a:latin typeface="黑体" panose="02010609060101010101" charset="-122"/>
                <a:ea typeface="黑体" panose="02010609060101010101" charset="-122"/>
                <a:cs typeface="黑体" panose="02010609060101010101" charset="-122"/>
              </a:rPr>
              <a:t>史记</a:t>
            </a:r>
            <a:r>
              <a:rPr lang="en-US" altLang="zh-CN" sz="3900" b="1" dirty="0">
                <a:solidFill>
                  <a:schemeClr val="tx1"/>
                </a:solidFill>
                <a:latin typeface="黑体" panose="02010609060101010101" charset="-122"/>
                <a:ea typeface="黑体" panose="02010609060101010101" charset="-122"/>
                <a:cs typeface="黑体" panose="02010609060101010101" charset="-122"/>
              </a:rPr>
              <a:t>》</a:t>
            </a:r>
            <a:r>
              <a:rPr lang="zh-CN" altLang="en-US" sz="3900" b="1" dirty="0">
                <a:solidFill>
                  <a:schemeClr val="tx1"/>
                </a:solidFill>
                <a:latin typeface="黑体" panose="02010609060101010101" charset="-122"/>
                <a:ea typeface="黑体" panose="02010609060101010101" charset="-122"/>
                <a:cs typeface="黑体" panose="02010609060101010101" charset="-122"/>
              </a:rPr>
              <a:t>续写武帝以后的汉史。</a:t>
            </a:r>
            <a:r>
              <a:rPr lang="zh-CN" altLang="en-US" sz="3900" b="1" dirty="0">
                <a:solidFill>
                  <a:srgbClr val="FF0000"/>
                </a:solidFill>
                <a:latin typeface="黑体" panose="02010609060101010101" charset="-122"/>
                <a:ea typeface="黑体" panose="02010609060101010101" charset="-122"/>
                <a:cs typeface="黑体" panose="02010609060101010101" charset="-122"/>
              </a:rPr>
              <a:t>班固父亲、史学家班彪</a:t>
            </a:r>
            <a:r>
              <a:rPr lang="zh-CN" altLang="en-US" sz="3900" b="1" dirty="0">
                <a:solidFill>
                  <a:schemeClr val="tx1"/>
                </a:solidFill>
                <a:latin typeface="黑体" panose="02010609060101010101" charset="-122"/>
                <a:ea typeface="黑体" panose="02010609060101010101" charset="-122"/>
                <a:cs typeface="黑体" panose="02010609060101010101" charset="-122"/>
              </a:rPr>
              <a:t>认为这些续作言辞卑俗，与</a:t>
            </a:r>
            <a:r>
              <a:rPr lang="en-US" altLang="zh-CN" sz="3900" b="1" dirty="0">
                <a:solidFill>
                  <a:schemeClr val="tx1"/>
                </a:solidFill>
                <a:latin typeface="黑体" panose="02010609060101010101" charset="-122"/>
                <a:ea typeface="黑体" panose="02010609060101010101" charset="-122"/>
                <a:cs typeface="黑体" panose="02010609060101010101" charset="-122"/>
              </a:rPr>
              <a:t>《</a:t>
            </a:r>
            <a:r>
              <a:rPr lang="zh-CN" altLang="en-US" sz="3900" b="1" dirty="0">
                <a:solidFill>
                  <a:schemeClr val="tx1"/>
                </a:solidFill>
                <a:latin typeface="黑体" panose="02010609060101010101" charset="-122"/>
                <a:ea typeface="黑体" panose="02010609060101010101" charset="-122"/>
                <a:cs typeface="黑体" panose="02010609060101010101" charset="-122"/>
              </a:rPr>
              <a:t>史记</a:t>
            </a:r>
            <a:r>
              <a:rPr lang="en-US" altLang="zh-CN" sz="3900" b="1" dirty="0">
                <a:solidFill>
                  <a:schemeClr val="tx1"/>
                </a:solidFill>
                <a:latin typeface="黑体" panose="02010609060101010101" charset="-122"/>
                <a:ea typeface="黑体" panose="02010609060101010101" charset="-122"/>
                <a:cs typeface="黑体" panose="02010609060101010101" charset="-122"/>
              </a:rPr>
              <a:t>》</a:t>
            </a:r>
            <a:r>
              <a:rPr lang="zh-CN" altLang="en-US" sz="3900" b="1" dirty="0">
                <a:solidFill>
                  <a:schemeClr val="tx1"/>
                </a:solidFill>
                <a:latin typeface="黑体" panose="02010609060101010101" charset="-122"/>
                <a:ea typeface="黑体" panose="02010609060101010101" charset="-122"/>
                <a:cs typeface="黑体" panose="02010609060101010101" charset="-122"/>
              </a:rPr>
              <a:t>不相称，乃</a:t>
            </a:r>
            <a:r>
              <a:rPr lang="zh-CN" altLang="en-US" sz="3900" b="1" dirty="0">
                <a:solidFill>
                  <a:schemeClr val="tx1"/>
                </a:solidFill>
                <a:latin typeface="黑体" panose="02010609060101010101" charset="-122"/>
                <a:ea typeface="黑体" panose="02010609060101010101" charset="-122"/>
                <a:cs typeface="黑体" panose="02010609060101010101" charset="-122"/>
              </a:rPr>
              <a:t>“采其旧事，旁贯异闻”，</a:t>
            </a:r>
            <a:r>
              <a:rPr lang="zh-CN" altLang="en-US" sz="3900" b="1" dirty="0">
                <a:solidFill>
                  <a:srgbClr val="FF3300"/>
                </a:solidFill>
                <a:latin typeface="黑体" panose="02010609060101010101" charset="-122"/>
                <a:ea typeface="黑体" panose="02010609060101010101" charset="-122"/>
                <a:cs typeface="黑体" panose="02010609060101010101" charset="-122"/>
              </a:rPr>
              <a:t>写作</a:t>
            </a:r>
            <a:r>
              <a:rPr lang="en-US" altLang="zh-CN" sz="3900" b="1" dirty="0">
                <a:solidFill>
                  <a:srgbClr val="FF3300"/>
                </a:solidFill>
                <a:latin typeface="黑体" panose="02010609060101010101" charset="-122"/>
                <a:ea typeface="黑体" panose="02010609060101010101" charset="-122"/>
                <a:cs typeface="黑体" panose="02010609060101010101" charset="-122"/>
              </a:rPr>
              <a:t>《</a:t>
            </a:r>
            <a:r>
              <a:rPr lang="zh-CN" altLang="en-US" sz="3900" b="1" dirty="0">
                <a:solidFill>
                  <a:srgbClr val="FF3300"/>
                </a:solidFill>
                <a:latin typeface="黑体" panose="02010609060101010101" charset="-122"/>
                <a:ea typeface="黑体" panose="02010609060101010101" charset="-122"/>
                <a:cs typeface="黑体" panose="02010609060101010101" charset="-122"/>
              </a:rPr>
              <a:t>史记后传</a:t>
            </a:r>
            <a:r>
              <a:rPr lang="en-US" altLang="zh-CN" sz="3900" b="1" dirty="0">
                <a:solidFill>
                  <a:srgbClr val="FF3300"/>
                </a:solidFill>
                <a:latin typeface="黑体" panose="02010609060101010101" charset="-122"/>
                <a:ea typeface="黑体" panose="02010609060101010101" charset="-122"/>
                <a:cs typeface="黑体" panose="02010609060101010101" charset="-122"/>
              </a:rPr>
              <a:t>》</a:t>
            </a:r>
            <a:r>
              <a:rPr lang="zh-CN" altLang="en-US" sz="3900" b="1" dirty="0">
                <a:solidFill>
                  <a:srgbClr val="0000CC"/>
                </a:solidFill>
                <a:latin typeface="黑体" panose="02010609060101010101" charset="-122"/>
                <a:ea typeface="黑体" panose="02010609060101010101" charset="-122"/>
                <a:cs typeface="黑体" panose="02010609060101010101" charset="-122"/>
              </a:rPr>
              <a:t>。</a:t>
            </a:r>
            <a:endParaRPr lang="zh-CN" altLang="en-US" sz="3900" b="1" dirty="0">
              <a:solidFill>
                <a:srgbClr val="0000CC"/>
              </a:solidFill>
              <a:latin typeface="黑体" panose="02010609060101010101" charset="-122"/>
              <a:ea typeface="黑体" panose="02010609060101010101" charset="-122"/>
              <a:cs typeface="黑体" panose="02010609060101010101" charset="-122"/>
            </a:endParaRPr>
          </a:p>
          <a:p>
            <a:pPr marL="0" indent="457200" algn="l" fontAlgn="auto">
              <a:lnSpc>
                <a:spcPct val="90000"/>
              </a:lnSpc>
              <a:buClrTx/>
              <a:buSzTx/>
              <a:buNone/>
            </a:pPr>
            <a:r>
              <a:rPr lang="zh-CN" altLang="en-US" sz="3900" b="1" dirty="0">
                <a:solidFill>
                  <a:srgbClr val="0000CC"/>
                </a:solidFill>
                <a:latin typeface="黑体" panose="02010609060101010101" charset="-122"/>
                <a:ea typeface="黑体" panose="02010609060101010101" charset="-122"/>
                <a:cs typeface="黑体" panose="02010609060101010101" charset="-122"/>
              </a:rPr>
              <a:t> </a:t>
            </a:r>
            <a:r>
              <a:rPr lang="zh-CN" altLang="en-US" sz="3900" b="1" u="sng" dirty="0">
                <a:latin typeface="黑体" panose="02010609060101010101" charset="-122"/>
                <a:ea typeface="黑体" panose="02010609060101010101" charset="-122"/>
                <a:cs typeface="黑体" panose="02010609060101010101" charset="-122"/>
              </a:rPr>
              <a:t>班彪死后，</a:t>
            </a:r>
            <a:r>
              <a:rPr lang="zh-CN" altLang="en-US" sz="3900" b="1" u="sng" dirty="0">
                <a:solidFill>
                  <a:srgbClr val="FF0000"/>
                </a:solidFill>
                <a:latin typeface="黑体" panose="02010609060101010101" charset="-122"/>
                <a:ea typeface="黑体" panose="02010609060101010101" charset="-122"/>
                <a:cs typeface="黑体" panose="02010609060101010101" charset="-122"/>
              </a:rPr>
              <a:t>班固</a:t>
            </a:r>
            <a:r>
              <a:rPr lang="zh-CN" altLang="en-US" sz="3900" b="1" u="sng" dirty="0">
                <a:latin typeface="黑体" panose="02010609060101010101" charset="-122"/>
                <a:ea typeface="黑体" panose="02010609060101010101" charset="-122"/>
                <a:cs typeface="黑体" panose="02010609060101010101" charset="-122"/>
              </a:rPr>
              <a:t>在《史记后传》的基础上，</a:t>
            </a:r>
            <a:r>
              <a:rPr lang="zh-CN" altLang="en-US" sz="3900" b="1" u="sng" dirty="0">
                <a:solidFill>
                  <a:srgbClr val="FF3300"/>
                </a:solidFill>
                <a:latin typeface="黑体" panose="02010609060101010101" charset="-122"/>
                <a:ea typeface="黑体" panose="02010609060101010101" charset="-122"/>
                <a:cs typeface="黑体" panose="02010609060101010101" charset="-122"/>
              </a:rPr>
              <a:t>写作</a:t>
            </a:r>
            <a:r>
              <a:rPr lang="en-US" altLang="zh-CN" sz="3900" b="1" u="sng" dirty="0">
                <a:solidFill>
                  <a:srgbClr val="FF3300"/>
                </a:solidFill>
                <a:latin typeface="黑体" panose="02010609060101010101" charset="-122"/>
                <a:ea typeface="黑体" panose="02010609060101010101" charset="-122"/>
                <a:cs typeface="黑体" panose="02010609060101010101" charset="-122"/>
              </a:rPr>
              <a:t>《</a:t>
            </a:r>
            <a:r>
              <a:rPr lang="zh-CN" altLang="en-US" sz="3900" b="1" u="sng" dirty="0">
                <a:solidFill>
                  <a:srgbClr val="FF3300"/>
                </a:solidFill>
                <a:latin typeface="黑体" panose="02010609060101010101" charset="-122"/>
                <a:ea typeface="黑体" panose="02010609060101010101" charset="-122"/>
                <a:cs typeface="黑体" panose="02010609060101010101" charset="-122"/>
              </a:rPr>
              <a:t>汉书</a:t>
            </a:r>
            <a:r>
              <a:rPr lang="en-US" altLang="zh-CN" sz="3900" b="1" u="sng" dirty="0">
                <a:solidFill>
                  <a:srgbClr val="FF3300"/>
                </a:solidFill>
                <a:latin typeface="黑体" panose="02010609060101010101" charset="-122"/>
                <a:ea typeface="黑体" panose="02010609060101010101" charset="-122"/>
                <a:cs typeface="黑体" panose="02010609060101010101" charset="-122"/>
              </a:rPr>
              <a:t>》</a:t>
            </a:r>
            <a:r>
              <a:rPr lang="zh-CN" altLang="en-US" sz="3900" b="1" u="sng" dirty="0">
                <a:latin typeface="黑体" panose="02010609060101010101" charset="-122"/>
                <a:ea typeface="黑体" panose="02010609060101010101" charset="-122"/>
                <a:cs typeface="黑体" panose="02010609060101010101" charset="-122"/>
              </a:rPr>
              <a:t>。公元62年，班固被人告发私改国史而下狱</a:t>
            </a:r>
            <a:r>
              <a:rPr lang="zh-CN" altLang="en-US" sz="3900" b="1" dirty="0">
                <a:latin typeface="黑体" panose="02010609060101010101" charset="-122"/>
                <a:ea typeface="黑体" panose="02010609060101010101" charset="-122"/>
                <a:cs typeface="黑体" panose="02010609060101010101" charset="-122"/>
              </a:rPr>
              <a:t>，经其弟班超力辩得免。汉明帝很赏识班固的才能，召他为兰台令史，后转迁为郎官，诏令他完成他父亲的著作。他“潜精积思二十余年”</a:t>
            </a:r>
            <a:r>
              <a:rPr lang="zh-CN" altLang="en-US" sz="3900" b="1" dirty="0">
                <a:latin typeface="黑体" panose="02010609060101010101" charset="-122"/>
                <a:ea typeface="黑体" panose="02010609060101010101" charset="-122"/>
                <a:cs typeface="黑体" panose="02010609060101010101" charset="-122"/>
              </a:rPr>
              <a:t>完成了这部著作的绝大部分。</a:t>
            </a:r>
            <a:endParaRPr lang="zh-CN" altLang="en-US" sz="3900" b="1" dirty="0">
              <a:latin typeface="黑体" panose="02010609060101010101" charset="-122"/>
              <a:ea typeface="黑体" panose="02010609060101010101" charset="-122"/>
              <a:cs typeface="黑体" panose="02010609060101010101" charset="-122"/>
            </a:endParaRPr>
          </a:p>
          <a:p>
            <a:pPr marL="0" indent="457200" algn="l" fontAlgn="auto">
              <a:lnSpc>
                <a:spcPct val="90000"/>
              </a:lnSpc>
              <a:buClrTx/>
              <a:buSzTx/>
              <a:buNone/>
            </a:pPr>
            <a:r>
              <a:rPr lang="zh-CN" altLang="en-US" sz="3900" b="1" dirty="0">
                <a:solidFill>
                  <a:srgbClr val="0000CC"/>
                </a:solidFill>
                <a:latin typeface="黑体" panose="02010609060101010101" charset="-122"/>
                <a:ea typeface="黑体" panose="02010609060101010101" charset="-122"/>
                <a:cs typeface="黑体" panose="02010609060101010101" charset="-122"/>
              </a:rPr>
              <a:t> </a:t>
            </a:r>
            <a:r>
              <a:rPr lang="zh-CN" altLang="en-US" sz="3900" b="1" dirty="0">
                <a:latin typeface="黑体" panose="02010609060101010101" charset="-122"/>
                <a:ea typeface="黑体" panose="02010609060101010101" charset="-122"/>
                <a:cs typeface="黑体" panose="02010609060101010101" charset="-122"/>
              </a:rPr>
              <a:t>公元92年，外戚窦宪在政争中失败自杀，班固任中护军曾随窦宪北征匈奴，与窦宪关系密切，遂遭洛阳令的陷害，被捕死于狱中。</a:t>
            </a:r>
            <a:endParaRPr lang="zh-CN" altLang="en-US" sz="3900" b="1" dirty="0">
              <a:latin typeface="黑体" panose="02010609060101010101" charset="-122"/>
              <a:ea typeface="黑体" panose="02010609060101010101" charset="-122"/>
              <a:cs typeface="黑体" panose="02010609060101010101" charset="-122"/>
            </a:endParaRPr>
          </a:p>
          <a:p>
            <a:pPr marL="0" indent="457200" algn="l" fontAlgn="auto">
              <a:lnSpc>
                <a:spcPct val="90000"/>
              </a:lnSpc>
              <a:buClrTx/>
              <a:buSzTx/>
              <a:buNone/>
            </a:pPr>
            <a:r>
              <a:rPr lang="zh-CN" altLang="en-US" sz="3900" b="1" dirty="0">
                <a:solidFill>
                  <a:srgbClr val="0000CC"/>
                </a:solidFill>
                <a:latin typeface="黑体" panose="02010609060101010101" charset="-122"/>
                <a:ea typeface="黑体" panose="02010609060101010101" charset="-122"/>
                <a:cs typeface="黑体" panose="02010609060101010101" charset="-122"/>
              </a:rPr>
              <a:t> 班固死后，</a:t>
            </a:r>
            <a:r>
              <a:rPr lang="zh-CN" altLang="en-US" sz="3900" b="1" u="sng" dirty="0">
                <a:latin typeface="黑体" panose="02010609060101010101" charset="-122"/>
                <a:ea typeface="黑体" panose="02010609060101010101" charset="-122"/>
                <a:cs typeface="黑体" panose="02010609060101010101" charset="-122"/>
              </a:rPr>
              <a:t>汉明帝命班固的妹妹</a:t>
            </a:r>
            <a:r>
              <a:rPr lang="zh-CN" altLang="en-US" sz="3900" b="1" u="sng" dirty="0">
                <a:solidFill>
                  <a:srgbClr val="FF3300"/>
                </a:solidFill>
                <a:latin typeface="黑体" panose="02010609060101010101" charset="-122"/>
                <a:ea typeface="黑体" panose="02010609060101010101" charset="-122"/>
                <a:cs typeface="黑体" panose="02010609060101010101" charset="-122"/>
              </a:rPr>
              <a:t>班昭</a:t>
            </a:r>
            <a:r>
              <a:rPr lang="zh-CN" altLang="en-US" sz="3900" b="1" u="sng" dirty="0">
                <a:latin typeface="黑体" panose="02010609060101010101" charset="-122"/>
                <a:ea typeface="黑体" panose="02010609060101010101" charset="-122"/>
                <a:cs typeface="黑体" panose="02010609060101010101" charset="-122"/>
              </a:rPr>
              <a:t>续写八《表》，又令随班昭学习《汉书》的</a:t>
            </a:r>
            <a:r>
              <a:rPr lang="zh-CN" altLang="en-US" sz="3900" b="1" u="sng" dirty="0">
                <a:solidFill>
                  <a:srgbClr val="FF3300"/>
                </a:solidFill>
                <a:latin typeface="黑体" panose="02010609060101010101" charset="-122"/>
                <a:ea typeface="黑体" panose="02010609060101010101" charset="-122"/>
                <a:cs typeface="黑体" panose="02010609060101010101" charset="-122"/>
              </a:rPr>
              <a:t>马续</a:t>
            </a:r>
            <a:r>
              <a:rPr lang="zh-CN" altLang="en-US" sz="3900" b="1" u="sng" dirty="0">
                <a:latin typeface="黑体" panose="02010609060101010101" charset="-122"/>
                <a:ea typeface="黑体" panose="02010609060101010101" charset="-122"/>
                <a:cs typeface="黑体" panose="02010609060101010101" charset="-122"/>
              </a:rPr>
              <a:t>补修《天文志》，</a:t>
            </a:r>
            <a:r>
              <a:rPr lang="zh-CN" altLang="en-US" sz="3900" b="1" dirty="0">
                <a:latin typeface="黑体" panose="02010609060101010101" charset="-122"/>
                <a:ea typeface="黑体" panose="02010609060101010101" charset="-122"/>
                <a:cs typeface="黑体" panose="02010609060101010101" charset="-122"/>
              </a:rPr>
              <a:t>最后完成了《汉书》的写作。</a:t>
            </a:r>
            <a:endParaRPr lang="zh-CN" altLang="en-US" sz="3900" b="1" dirty="0">
              <a:latin typeface="黑体" panose="02010609060101010101" charset="-122"/>
              <a:ea typeface="黑体" panose="02010609060101010101" charset="-122"/>
              <a:cs typeface="黑体" panose="02010609060101010101" charset="-122"/>
            </a:endParaRPr>
          </a:p>
          <a:p>
            <a:pPr marL="0" indent="457200" algn="l" eaLnBrk="1" hangingPunct="1">
              <a:lnSpc>
                <a:spcPct val="90000"/>
              </a:lnSpc>
              <a:buClrTx/>
              <a:buSzTx/>
              <a:buNone/>
            </a:pPr>
            <a:endParaRPr lang="zh-CN" altLang="en-US" sz="3900" b="1" dirty="0">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文本框 14"/>
          <p:cNvSpPr txBox="1"/>
          <p:nvPr/>
        </p:nvSpPr>
        <p:spPr>
          <a:xfrm>
            <a:off x="333375" y="18415"/>
            <a:ext cx="17270730" cy="903605"/>
          </a:xfrm>
          <a:prstGeom prst="rect">
            <a:avLst/>
          </a:prstGeom>
          <a:solidFill>
            <a:schemeClr val="bg2"/>
          </a:solidFill>
        </p:spPr>
        <p:txBody>
          <a:bodyPr wrap="square" rtlCol="0">
            <a:noAutofit/>
          </a:bodyPr>
          <a:p>
            <a:r>
              <a:rPr lang="zh-CN" altLang="en-US" sz="4400" b="1"/>
              <a:t>补充：史卷太小容不下无数平凡人的春秋</a:t>
            </a:r>
            <a:endParaRPr lang="zh-CN" altLang="en-US" sz="4400" b="1"/>
          </a:p>
        </p:txBody>
      </p:sp>
      <p:sp>
        <p:nvSpPr>
          <p:cNvPr id="2" name="文本框 1"/>
          <p:cNvSpPr txBox="1"/>
          <p:nvPr/>
        </p:nvSpPr>
        <p:spPr>
          <a:xfrm>
            <a:off x="135255" y="1309370"/>
            <a:ext cx="17818100" cy="5815965"/>
          </a:xfrm>
          <a:prstGeom prst="rect">
            <a:avLst/>
          </a:prstGeom>
          <a:noFill/>
        </p:spPr>
        <p:txBody>
          <a:bodyPr wrap="square" rtlCol="0">
            <a:spAutoFit/>
          </a:bodyPr>
          <a:p>
            <a:r>
              <a:rPr lang="zh-CN" altLang="en-US" sz="4400" b="1">
                <a:solidFill>
                  <a:srgbClr val="C00000"/>
                </a:solidFill>
              </a:rPr>
              <a:t>常惠</a:t>
            </a:r>
            <a:r>
              <a:rPr lang="en-US" altLang="zh-CN" sz="3600" b="1"/>
              <a:t>——</a:t>
            </a:r>
            <a:r>
              <a:rPr lang="zh-CN" altLang="en-US" sz="3600" b="1"/>
              <a:t>《苏武传》里面的路人甲，在文章里出现了八次。</a:t>
            </a:r>
            <a:endParaRPr lang="zh-CN" altLang="en-US" sz="3600"/>
          </a:p>
          <a:p>
            <a:r>
              <a:rPr lang="en-US" altLang="zh-CN" sz="3600" b="1">
                <a:latin typeface="楷体" panose="02010609060101010101" charset="-122"/>
                <a:ea typeface="楷体" panose="02010609060101010101" charset="-122"/>
                <a:cs typeface="楷体" panose="02010609060101010101" charset="-122"/>
              </a:rPr>
              <a:t>“</a:t>
            </a:r>
            <a:r>
              <a:rPr lang="zh-CN" altLang="en-US" sz="3600" b="1">
                <a:latin typeface="楷体" panose="02010609060101010101" charset="-122"/>
                <a:ea typeface="楷体" panose="02010609060101010101" charset="-122"/>
                <a:cs typeface="楷体" panose="02010609060101010101" charset="-122"/>
              </a:rPr>
              <a:t>武与副中郎将</a:t>
            </a:r>
            <a:r>
              <a:rPr lang="zh-CN" altLang="en-US" sz="3600" b="1">
                <a:solidFill>
                  <a:schemeClr val="accent1"/>
                </a:solidFill>
                <a:latin typeface="楷体" panose="02010609060101010101" charset="-122"/>
                <a:ea typeface="楷体" panose="02010609060101010101" charset="-122"/>
                <a:cs typeface="楷体" panose="02010609060101010101" charset="-122"/>
              </a:rPr>
              <a:t>张胜</a:t>
            </a:r>
            <a:r>
              <a:rPr lang="zh-CN" altLang="en-US" sz="3600" b="1">
                <a:latin typeface="楷体" panose="02010609060101010101" charset="-122"/>
                <a:ea typeface="楷体" panose="02010609060101010101" charset="-122"/>
                <a:cs typeface="楷体" panose="02010609060101010101" charset="-122"/>
              </a:rPr>
              <a:t>及</a:t>
            </a:r>
            <a:r>
              <a:rPr lang="zh-CN" altLang="en-US" sz="3600" b="1">
                <a:solidFill>
                  <a:srgbClr val="C00000"/>
                </a:solidFill>
                <a:latin typeface="楷体" panose="02010609060101010101" charset="-122"/>
                <a:ea typeface="楷体" panose="02010609060101010101" charset="-122"/>
                <a:cs typeface="楷体" panose="02010609060101010101" charset="-122"/>
              </a:rPr>
              <a:t>假吏常惠</a:t>
            </a:r>
            <a:r>
              <a:rPr lang="zh-CN" altLang="en-US" sz="3600" b="1">
                <a:latin typeface="楷体" panose="02010609060101010101" charset="-122"/>
                <a:ea typeface="楷体" panose="02010609060101010101" charset="-122"/>
                <a:cs typeface="楷体" panose="02010609060101010101" charset="-122"/>
              </a:rPr>
              <a:t>等募士斥候百余人俱。既至匈奴，置币遗单于；单于益骄，非汉所望也。</a:t>
            </a:r>
            <a:r>
              <a:rPr lang="en-US" altLang="zh-CN" sz="3600" b="1">
                <a:latin typeface="楷体" panose="02010609060101010101" charset="-122"/>
                <a:ea typeface="楷体" panose="02010609060101010101" charset="-122"/>
                <a:cs typeface="楷体" panose="02010609060101010101" charset="-122"/>
              </a:rPr>
              <a:t>”</a:t>
            </a:r>
            <a:endParaRPr lang="en-US" altLang="zh-CN" sz="3600" b="1">
              <a:latin typeface="楷体" panose="02010609060101010101" charset="-122"/>
              <a:ea typeface="楷体" panose="02010609060101010101" charset="-122"/>
              <a:cs typeface="楷体" panose="02010609060101010101" charset="-122"/>
            </a:endParaRPr>
          </a:p>
          <a:p>
            <a:r>
              <a:rPr lang="en-US" altLang="zh-CN" sz="3600" b="1">
                <a:latin typeface="楷体" panose="02010609060101010101" charset="-122"/>
                <a:ea typeface="楷体" panose="02010609060101010101" charset="-122"/>
                <a:cs typeface="楷体" panose="02010609060101010101" charset="-122"/>
              </a:rPr>
              <a:t>“</a:t>
            </a:r>
            <a:r>
              <a:rPr lang="zh-CN" altLang="en-US" sz="3600" b="1">
                <a:solidFill>
                  <a:schemeClr val="accent1"/>
                </a:solidFill>
                <a:latin typeface="楷体" panose="02010609060101010101" charset="-122"/>
                <a:ea typeface="楷体" panose="02010609060101010101" charset="-122"/>
                <a:cs typeface="楷体" panose="02010609060101010101" charset="-122"/>
              </a:rPr>
              <a:t>胜</a:t>
            </a:r>
            <a:r>
              <a:rPr lang="zh-CN" altLang="en-US" sz="3600" b="1">
                <a:latin typeface="楷体" panose="02010609060101010101" charset="-122"/>
                <a:ea typeface="楷体" panose="02010609060101010101" charset="-122"/>
                <a:cs typeface="楷体" panose="02010609060101010101" charset="-122"/>
              </a:rPr>
              <a:t>、</a:t>
            </a:r>
            <a:r>
              <a:rPr lang="zh-CN" altLang="en-US" sz="3600" b="1">
                <a:solidFill>
                  <a:srgbClr val="C00000"/>
                </a:solidFill>
                <a:latin typeface="楷体" panose="02010609060101010101" charset="-122"/>
                <a:ea typeface="楷体" panose="02010609060101010101" charset="-122"/>
                <a:cs typeface="楷体" panose="02010609060101010101" charset="-122"/>
              </a:rPr>
              <a:t>惠</a:t>
            </a:r>
            <a:r>
              <a:rPr lang="zh-CN" altLang="en-US" sz="3600" b="1">
                <a:latin typeface="楷体" panose="02010609060101010101" charset="-122"/>
                <a:ea typeface="楷体" panose="02010609060101010101" charset="-122"/>
                <a:cs typeface="楷体" panose="02010609060101010101" charset="-122"/>
              </a:rPr>
              <a:t>共止之</a:t>
            </a:r>
            <a:r>
              <a:rPr lang="en-US" altLang="zh-CN" sz="3600" b="1">
                <a:latin typeface="楷体" panose="02010609060101010101" charset="-122"/>
                <a:ea typeface="楷体" panose="02010609060101010101" charset="-122"/>
                <a:cs typeface="楷体" panose="02010609060101010101" charset="-122"/>
              </a:rPr>
              <a:t>”</a:t>
            </a:r>
            <a:endParaRPr lang="en-US" altLang="zh-CN" sz="3600" b="1">
              <a:latin typeface="楷体" panose="02010609060101010101" charset="-122"/>
              <a:ea typeface="楷体" panose="02010609060101010101" charset="-122"/>
              <a:cs typeface="楷体" panose="02010609060101010101" charset="-122"/>
            </a:endParaRPr>
          </a:p>
          <a:p>
            <a:r>
              <a:rPr lang="en-US" altLang="zh-CN" sz="3600" b="1">
                <a:latin typeface="楷体" panose="02010609060101010101" charset="-122"/>
                <a:ea typeface="楷体" panose="02010609060101010101" charset="-122"/>
                <a:cs typeface="楷体" panose="02010609060101010101" charset="-122"/>
              </a:rPr>
              <a:t>“</a:t>
            </a:r>
            <a:r>
              <a:rPr lang="zh-CN" altLang="en-US" sz="3600" b="1">
                <a:solidFill>
                  <a:srgbClr val="C00000"/>
                </a:solidFill>
                <a:latin typeface="楷体" panose="02010609060101010101" charset="-122"/>
                <a:ea typeface="楷体" panose="02010609060101010101" charset="-122"/>
                <a:cs typeface="楷体" panose="02010609060101010101" charset="-122"/>
              </a:rPr>
              <a:t>惠</a:t>
            </a:r>
            <a:r>
              <a:rPr lang="zh-CN" altLang="en-US" sz="3600" b="1">
                <a:latin typeface="楷体" panose="02010609060101010101" charset="-122"/>
                <a:ea typeface="楷体" panose="02010609060101010101" charset="-122"/>
                <a:cs typeface="楷体" panose="02010609060101010101" charset="-122"/>
              </a:rPr>
              <a:t>等哭，舆归营</a:t>
            </a:r>
            <a:endParaRPr lang="zh-CN" altLang="en-US" sz="3600" b="1">
              <a:latin typeface="楷体" panose="02010609060101010101" charset="-122"/>
              <a:ea typeface="楷体" panose="02010609060101010101" charset="-122"/>
              <a:cs typeface="楷体" panose="02010609060101010101" charset="-122"/>
            </a:endParaRPr>
          </a:p>
          <a:p>
            <a:r>
              <a:rPr lang="zh-CN" altLang="en-US" sz="3600" b="1">
                <a:latin typeface="微软雅黑" panose="020B0503020204020204" charset="-122"/>
                <a:ea typeface="微软雅黑" panose="020B0503020204020204" charset="-122"/>
                <a:cs typeface="楷体" panose="02010609060101010101" charset="-122"/>
              </a:rPr>
              <a:t>常惠：</a:t>
            </a:r>
            <a:r>
              <a:rPr lang="en-US" altLang="zh-CN" sz="3600" b="1">
                <a:latin typeface="楷体" panose="02010609060101010101" charset="-122"/>
                <a:ea typeface="楷体" panose="02010609060101010101" charset="-122"/>
                <a:cs typeface="楷体" panose="02010609060101010101" charset="-122"/>
              </a:rPr>
              <a:t>“</a:t>
            </a:r>
            <a:r>
              <a:rPr lang="zh-CN" altLang="en-US" sz="3600" b="1">
                <a:latin typeface="楷体" panose="02010609060101010101" charset="-122"/>
                <a:ea typeface="楷体" panose="02010609060101010101" charset="-122"/>
                <a:cs typeface="楷体" panose="02010609060101010101" charset="-122"/>
              </a:rPr>
              <a:t>请其守者与俱，得夜见汉使，具自陈道</a:t>
            </a:r>
            <a:r>
              <a:rPr lang="en-US" altLang="zh-CN" sz="3600" b="1">
                <a:latin typeface="楷体" panose="02010609060101010101" charset="-122"/>
                <a:ea typeface="楷体" panose="02010609060101010101" charset="-122"/>
                <a:cs typeface="楷体" panose="02010609060101010101" charset="-122"/>
              </a:rPr>
              <a:t>”</a:t>
            </a:r>
            <a:r>
              <a:rPr lang="zh-CN" altLang="en-US" sz="3600" b="1">
                <a:latin typeface="楷体" panose="02010609060101010101" charset="-122"/>
                <a:ea typeface="楷体" panose="02010609060101010101" charset="-122"/>
                <a:cs typeface="楷体" panose="02010609060101010101" charset="-122"/>
              </a:rPr>
              <a:t>，更授计于汉使，令其以</a:t>
            </a:r>
            <a:r>
              <a:rPr lang="en-US" altLang="zh-CN" sz="3600" b="1">
                <a:latin typeface="楷体" panose="02010609060101010101" charset="-122"/>
                <a:ea typeface="楷体" panose="02010609060101010101" charset="-122"/>
                <a:cs typeface="楷体" panose="02010609060101010101" charset="-122"/>
              </a:rPr>
              <a:t>“</a:t>
            </a:r>
            <a:r>
              <a:rPr lang="zh-CN" altLang="en-US" sz="3600" b="1">
                <a:latin typeface="楷体" panose="02010609060101010101" charset="-122"/>
                <a:ea typeface="楷体" panose="02010609060101010101" charset="-122"/>
                <a:cs typeface="楷体" panose="02010609060101010101" charset="-122"/>
              </a:rPr>
              <a:t>天子射上林中，得雁，足有系帛书，言武等在某泽中</a:t>
            </a:r>
            <a:r>
              <a:rPr lang="en-US" altLang="zh-CN" sz="3600" b="1">
                <a:latin typeface="楷体" panose="02010609060101010101" charset="-122"/>
                <a:ea typeface="楷体" panose="02010609060101010101" charset="-122"/>
                <a:cs typeface="楷体" panose="02010609060101010101" charset="-122"/>
              </a:rPr>
              <a:t>”</a:t>
            </a:r>
            <a:endParaRPr lang="zh-CN" altLang="en-US" sz="3600"/>
          </a:p>
          <a:p>
            <a:pPr algn="l">
              <a:buClrTx/>
              <a:buSzTx/>
              <a:buFontTx/>
            </a:pPr>
            <a:r>
              <a:rPr lang="zh-CN" altLang="en-US" sz="3600" b="1">
                <a:latin typeface="楷体" panose="02010609060101010101" charset="-122"/>
                <a:ea typeface="楷体" panose="02010609060101010101" charset="-122"/>
                <a:cs typeface="楷体" panose="02010609060101010101" charset="-122"/>
              </a:rPr>
              <a:t>“匈奴留汉使郭吉、路充国</a:t>
            </a:r>
            <a:r>
              <a:rPr lang="zh-CN" altLang="en-US" sz="4000" b="1">
                <a:solidFill>
                  <a:srgbClr val="C00000"/>
                </a:solidFill>
                <a:latin typeface="楷体" panose="02010609060101010101" charset="-122"/>
                <a:ea typeface="楷体" panose="02010609060101010101" charset="-122"/>
                <a:cs typeface="楷体" panose="02010609060101010101" charset="-122"/>
              </a:rPr>
              <a:t>等</a:t>
            </a:r>
            <a:r>
              <a:rPr lang="zh-CN" altLang="en-US" sz="3600" b="1">
                <a:latin typeface="楷体" panose="02010609060101010101" charset="-122"/>
                <a:ea typeface="楷体" panose="02010609060101010101" charset="-122"/>
                <a:cs typeface="楷体" panose="02010609060101010101" charset="-122"/>
              </a:rPr>
              <a:t>，前后</a:t>
            </a:r>
            <a:r>
              <a:rPr lang="zh-CN" altLang="en-US" sz="3600" b="1">
                <a:solidFill>
                  <a:srgbClr val="C00000"/>
                </a:solidFill>
                <a:latin typeface="楷体" panose="02010609060101010101" charset="-122"/>
                <a:ea typeface="楷体" panose="02010609060101010101" charset="-122"/>
                <a:cs typeface="楷体" panose="02010609060101010101" charset="-122"/>
              </a:rPr>
              <a:t>十余辈</a:t>
            </a:r>
            <a:r>
              <a:rPr lang="zh-CN" altLang="en-US" sz="3600" b="1">
                <a:latin typeface="楷体" panose="02010609060101010101" charset="-122"/>
                <a:ea typeface="楷体" panose="02010609060101010101" charset="-122"/>
                <a:cs typeface="楷体" panose="02010609060101010101" charset="-122"/>
              </a:rPr>
              <a:t>”</a:t>
            </a:r>
            <a:endParaRPr lang="zh-CN" altLang="en-US" sz="3600" b="1">
              <a:latin typeface="楷体" panose="02010609060101010101" charset="-122"/>
              <a:ea typeface="楷体" panose="02010609060101010101" charset="-122"/>
              <a:cs typeface="楷体" panose="02010609060101010101" charset="-122"/>
            </a:endParaRPr>
          </a:p>
          <a:p>
            <a:pPr algn="l">
              <a:buClrTx/>
              <a:buSzTx/>
              <a:buFontTx/>
            </a:pPr>
            <a:r>
              <a:rPr lang="zh-CN" altLang="en-US" sz="3600"/>
              <a:t>归国时，</a:t>
            </a:r>
            <a:r>
              <a:rPr lang="zh-CN" altLang="en-US" sz="3600" b="1">
                <a:latin typeface="楷体" panose="02010609060101010101" charset="-122"/>
                <a:ea typeface="楷体" panose="02010609060101010101" charset="-122"/>
                <a:cs typeface="楷体" panose="02010609060101010101" charset="-122"/>
              </a:rPr>
              <a:t>“凡随武还者</a:t>
            </a:r>
            <a:r>
              <a:rPr lang="zh-CN" altLang="en-US" sz="3600" b="1">
                <a:solidFill>
                  <a:srgbClr val="C00000"/>
                </a:solidFill>
                <a:latin typeface="楷体" panose="02010609060101010101" charset="-122"/>
                <a:ea typeface="楷体" panose="02010609060101010101" charset="-122"/>
                <a:cs typeface="楷体" panose="02010609060101010101" charset="-122"/>
              </a:rPr>
              <a:t>九人</a:t>
            </a:r>
            <a:r>
              <a:rPr lang="zh-CN" altLang="en-US" sz="3600" b="1">
                <a:latin typeface="楷体" panose="02010609060101010101" charset="-122"/>
                <a:ea typeface="楷体" panose="02010609060101010101" charset="-122"/>
                <a:cs typeface="楷体" panose="02010609060101010101" charset="-122"/>
              </a:rPr>
              <a:t>”</a:t>
            </a:r>
            <a:r>
              <a:rPr lang="zh-CN" altLang="en-US" sz="3600"/>
              <a:t>跟随苏武回来的共有九人。历史上留名的有</a:t>
            </a:r>
            <a:r>
              <a:rPr lang="zh-CN" altLang="en-US" sz="3600" b="1">
                <a:latin typeface="楷体" panose="02010609060101010101" charset="-122"/>
                <a:ea typeface="楷体" panose="02010609060101010101" charset="-122"/>
                <a:cs typeface="楷体" panose="02010609060101010101" charset="-122"/>
              </a:rPr>
              <a:t>“常惠、徐圣、赵终根”</a:t>
            </a:r>
            <a:r>
              <a:rPr lang="zh-CN" altLang="en-US" sz="3600"/>
              <a:t>三人，其余六人，连名字都未能留下。</a:t>
            </a:r>
            <a:endParaRPr lang="zh-CN" altLang="en-US" sz="3600" b="1">
              <a:latin typeface="楷体" panose="02010609060101010101" charset="-122"/>
              <a:ea typeface="楷体" panose="02010609060101010101" charset="-122"/>
              <a:cs typeface="楷体" panose="02010609060101010101" charset="-122"/>
            </a:endParaRPr>
          </a:p>
        </p:txBody>
      </p:sp>
      <p:sp>
        <p:nvSpPr>
          <p:cNvPr id="3" name="文本框 2"/>
          <p:cNvSpPr txBox="1"/>
          <p:nvPr/>
        </p:nvSpPr>
        <p:spPr>
          <a:xfrm>
            <a:off x="135255" y="7512050"/>
            <a:ext cx="17599660" cy="2553335"/>
          </a:xfrm>
          <a:prstGeom prst="rect">
            <a:avLst/>
          </a:prstGeom>
          <a:solidFill>
            <a:schemeClr val="bg2"/>
          </a:solidFill>
        </p:spPr>
        <p:txBody>
          <a:bodyPr wrap="square">
            <a:spAutoFit/>
          </a:bodyPr>
          <a:p>
            <a:r>
              <a:rPr lang="zh-CN" altLang="en-US" sz="3200" b="1"/>
              <a:t>史书的篇幅太过逼仄，容不下太多平凡人的姓名与过往，那些以“等”相称的身影，终究成了英雄光环下的背景板。常惠是他们中的幸运者，得以凭才干与机遇功成名就、青史留名；而那些无名者，那些于绝境中默默坚守的普通人，那些被</a:t>
            </a:r>
            <a:r>
              <a:rPr lang="en-US" altLang="zh-CN" sz="3200" b="1"/>
              <a:t>“</a:t>
            </a:r>
            <a:r>
              <a:rPr lang="zh-CN" altLang="en-US" sz="3200" b="1"/>
              <a:t>等</a:t>
            </a:r>
            <a:r>
              <a:rPr lang="en-US" altLang="zh-CN" sz="3200" b="1"/>
              <a:t>”</a:t>
            </a:r>
            <a:r>
              <a:rPr lang="zh-CN" altLang="en-US" sz="3200" b="1"/>
              <a:t>字概括的无名者，同样用一生诠释了何为初心不改，何为家国情怀，他们恰是一个时代最动人的风骨注脚，其精神早已超越史书篇幅，流淌在民族血脉之中，永不褪色。</a:t>
            </a:r>
            <a:endParaRPr lang="zh-CN" altLang="en-US" sz="3200" b="1"/>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fade">
                                      <p:cBhvr>
                                        <p:cTn id="7" dur="500"/>
                                        <p:tgtEl>
                                          <p:spTgt spid="2">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fade">
                                      <p:cBhvr>
                                        <p:cTn id="10" dur="500"/>
                                        <p:tgtEl>
                                          <p:spTgt spid="2">
                                            <p:txEl>
                                              <p:pRg st="6" end="6"/>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形状5"/>
          <p:cNvSpPr txBox="1"/>
          <p:nvPr/>
        </p:nvSpPr>
        <p:spPr>
          <a:xfrm>
            <a:off x="860612" y="1534758"/>
            <a:ext cx="16093440" cy="8046720"/>
          </a:xfrm>
          <a:prstGeom prst="rect">
            <a:avLst/>
          </a:prstGeom>
          <a:solidFill>
            <a:srgbClr val="FFFFFF">
              <a:alpha val="100000"/>
            </a:srgbClr>
          </a:solidFill>
          <a:ln w="9525">
            <a:solidFill>
              <a:srgbClr val="FFFFFF">
                <a:alpha val="0"/>
              </a:srgbClr>
            </a:solidFill>
          </a:ln>
        </p:spPr>
        <p:txBody>
          <a:bodyPr anchor="ctr"/>
          <a:lstStyle/>
          <a:p>
            <a:pPr marL="0" algn="ctr"/>
          </a:p>
        </p:txBody>
      </p:sp>
      <p:pic>
        <p:nvPicPr>
          <p:cNvPr id="3" name="图片2"/>
          <p:cNvPicPr>
            <a:picLocks noChangeAspect="1"/>
          </p:cNvPicPr>
          <p:nvPr/>
        </p:nvPicPr>
        <p:blipFill>
          <a:blip r:embed="rId2"/>
          <a:stretch>
            <a:fillRect/>
          </a:stretch>
        </p:blipFill>
        <p:spPr>
          <a:xfrm>
            <a:off x="1257300" y="547688"/>
            <a:ext cx="14288" cy="14288"/>
          </a:xfrm>
          <a:prstGeom prst="rect">
            <a:avLst/>
          </a:prstGeom>
        </p:spPr>
      </p:pic>
      <p:grpSp>
        <p:nvGrpSpPr>
          <p:cNvPr id="4" name="组合1"/>
          <p:cNvGrpSpPr/>
          <p:nvPr/>
        </p:nvGrpSpPr>
        <p:grpSpPr>
          <a:xfrm>
            <a:off x="774699" y="1459539"/>
            <a:ext cx="9608694" cy="1087381"/>
            <a:chOff x="0" y="0"/>
            <a:chExt cx="9608694" cy="1087381"/>
          </a:xfrm>
        </p:grpSpPr>
        <p:sp>
          <p:nvSpPr>
            <p:cNvPr id="5" name="形状6"/>
            <p:cNvSpPr txBox="1"/>
            <p:nvPr/>
          </p:nvSpPr>
          <p:spPr>
            <a:xfrm>
              <a:off x="0" y="26670"/>
              <a:ext cx="9366759" cy="896881"/>
            </a:xfrm>
            <a:prstGeom prst="rect">
              <a:avLst/>
            </a:prstGeom>
            <a:solidFill>
              <a:srgbClr val="FFFFFF">
                <a:alpha val="0"/>
              </a:srgbClr>
            </a:solidFill>
            <a:ln w="9525">
              <a:solidFill>
                <a:srgbClr val="FFFFFF">
                  <a:alpha val="0"/>
                </a:srgbClr>
              </a:solidFill>
            </a:ln>
          </p:spPr>
          <p:txBody>
            <a:bodyPr anchor="ctr"/>
            <a:lstStyle/>
            <a:p>
              <a:pPr marL="0" algn="ctr"/>
              <a:endParaRPr>
                <a:latin typeface="方正FW筑紫A老明朝 简 E" panose="02000900000000000000" charset="-122"/>
                <a:ea typeface="方正FW筑紫A老明朝 简 E" panose="02000900000000000000" charset="-122"/>
              </a:endParaRPr>
            </a:p>
          </p:txBody>
        </p:sp>
        <p:sp>
          <p:nvSpPr>
            <p:cNvPr id="6" name="文本1"/>
            <p:cNvSpPr txBox="1"/>
            <p:nvPr/>
          </p:nvSpPr>
          <p:spPr>
            <a:xfrm>
              <a:off x="41910" y="0"/>
              <a:ext cx="9566784" cy="1087381"/>
            </a:xfrm>
            <a:prstGeom prst="rect">
              <a:avLst/>
            </a:prstGeom>
            <a:noFill/>
          </p:spPr>
          <p:txBody>
            <a:bodyPr anchor="t"/>
            <a:lstStyle/>
            <a:p>
              <a:pPr marL="0" algn="l">
                <a:lnSpc>
                  <a:spcPts val="6500"/>
                </a:lnSpc>
              </a:pP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1.以语言、行动、细节刻画人物。</a:t>
              </a:r>
              <a:endPar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grpSp>
        <p:nvGrpSpPr>
          <p:cNvPr id="7" name="组合2"/>
          <p:cNvGrpSpPr/>
          <p:nvPr/>
        </p:nvGrpSpPr>
        <p:grpSpPr>
          <a:xfrm>
            <a:off x="935830" y="2542282"/>
            <a:ext cx="15619809" cy="1038906"/>
            <a:chOff x="0" y="0"/>
            <a:chExt cx="15619809" cy="1038906"/>
          </a:xfrm>
        </p:grpSpPr>
        <p:sp>
          <p:nvSpPr>
            <p:cNvPr id="8" name="形状7"/>
            <p:cNvSpPr txBox="1"/>
            <p:nvPr/>
          </p:nvSpPr>
          <p:spPr>
            <a:xfrm>
              <a:off x="0" y="26670"/>
              <a:ext cx="15377874" cy="848406"/>
            </a:xfrm>
            <a:prstGeom prst="rect">
              <a:avLst/>
            </a:prstGeom>
            <a:solidFill>
              <a:srgbClr val="FFFFFF">
                <a:alpha val="0"/>
              </a:srgbClr>
            </a:solidFill>
            <a:ln w="9525">
              <a:solidFill>
                <a:srgbClr val="FFFFFF">
                  <a:alpha val="0"/>
                </a:srgbClr>
              </a:solidFill>
            </a:ln>
          </p:spPr>
          <p:txBody>
            <a:bodyPr anchor="ctr"/>
            <a:lstStyle/>
            <a:p>
              <a:pPr marL="0" algn="ctr"/>
              <a:endParaRPr>
                <a:latin typeface="方正FW筑紫A老明朝 简 E" panose="02000900000000000000" charset="-122"/>
                <a:ea typeface="方正FW筑紫A老明朝 简 E" panose="02000900000000000000" charset="-122"/>
              </a:endParaRPr>
            </a:p>
          </p:txBody>
        </p:sp>
        <p:sp>
          <p:nvSpPr>
            <p:cNvPr id="9" name="文本2"/>
            <p:cNvSpPr txBox="1"/>
            <p:nvPr/>
          </p:nvSpPr>
          <p:spPr>
            <a:xfrm>
              <a:off x="41910" y="0"/>
              <a:ext cx="15577899" cy="1038906"/>
            </a:xfrm>
            <a:prstGeom prst="rect">
              <a:avLst/>
            </a:prstGeom>
            <a:noFill/>
          </p:spPr>
          <p:txBody>
            <a:bodyPr anchor="t"/>
            <a:lstStyle/>
            <a:p>
              <a:pPr marL="0" algn="l">
                <a:lnSpc>
                  <a:spcPts val="6000"/>
                </a:lnSpc>
              </a:pP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（1）语言描写：</a:t>
              </a:r>
              <a:endPar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grpSp>
        <p:nvGrpSpPr>
          <p:cNvPr id="10" name="组合3"/>
          <p:cNvGrpSpPr/>
          <p:nvPr/>
        </p:nvGrpSpPr>
        <p:grpSpPr>
          <a:xfrm>
            <a:off x="935830" y="5903343"/>
            <a:ext cx="15619809" cy="1087381"/>
            <a:chOff x="0" y="0"/>
            <a:chExt cx="15619809" cy="1087381"/>
          </a:xfrm>
        </p:grpSpPr>
        <p:sp>
          <p:nvSpPr>
            <p:cNvPr id="11" name="形状8"/>
            <p:cNvSpPr txBox="1"/>
            <p:nvPr/>
          </p:nvSpPr>
          <p:spPr>
            <a:xfrm>
              <a:off x="0" y="26670"/>
              <a:ext cx="15377874" cy="896881"/>
            </a:xfrm>
            <a:prstGeom prst="rect">
              <a:avLst/>
            </a:prstGeom>
            <a:solidFill>
              <a:srgbClr val="FFFFFF">
                <a:alpha val="0"/>
              </a:srgbClr>
            </a:solidFill>
            <a:ln w="9525">
              <a:solidFill>
                <a:srgbClr val="FFFFFF">
                  <a:alpha val="0"/>
                </a:srgbClr>
              </a:solidFill>
            </a:ln>
          </p:spPr>
          <p:txBody>
            <a:bodyPr anchor="ctr"/>
            <a:lstStyle/>
            <a:p>
              <a:pPr marL="0" algn="ctr"/>
              <a:endParaRPr>
                <a:latin typeface="方正FW筑紫A老明朝 简 E" panose="02000900000000000000" charset="-122"/>
                <a:ea typeface="方正FW筑紫A老明朝 简 E" panose="02000900000000000000" charset="-122"/>
              </a:endParaRPr>
            </a:p>
          </p:txBody>
        </p:sp>
        <p:sp>
          <p:nvSpPr>
            <p:cNvPr id="12" name="文本3"/>
            <p:cNvSpPr txBox="1"/>
            <p:nvPr/>
          </p:nvSpPr>
          <p:spPr>
            <a:xfrm>
              <a:off x="41910" y="0"/>
              <a:ext cx="15577899" cy="1087381"/>
            </a:xfrm>
            <a:prstGeom prst="rect">
              <a:avLst/>
            </a:prstGeom>
            <a:noFill/>
          </p:spPr>
          <p:txBody>
            <a:bodyPr anchor="t"/>
            <a:lstStyle/>
            <a:p>
              <a:pPr marL="0" algn="l">
                <a:lnSpc>
                  <a:spcPts val="6500"/>
                </a:lnSpc>
              </a:pP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（2）动作描写：</a:t>
              </a:r>
              <a:r>
                <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cs typeface="方正FW筑紫A老明朝 简 E" panose="02000900000000000000" charset="-122"/>
                </a:rPr>
                <a:t>引佩刀自刺。复举剑拟之，武不动。</a:t>
              </a:r>
              <a:endPar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cs typeface="方正FW筑紫A老明朝 简 E" panose="02000900000000000000" charset="-122"/>
              </a:endParaRPr>
            </a:p>
          </p:txBody>
        </p:sp>
      </p:grpSp>
      <p:grpSp>
        <p:nvGrpSpPr>
          <p:cNvPr id="13" name="组合4"/>
          <p:cNvGrpSpPr/>
          <p:nvPr/>
        </p:nvGrpSpPr>
        <p:grpSpPr>
          <a:xfrm>
            <a:off x="935830" y="6986086"/>
            <a:ext cx="15619809" cy="1038906"/>
            <a:chOff x="0" y="0"/>
            <a:chExt cx="15619809" cy="1038906"/>
          </a:xfrm>
        </p:grpSpPr>
        <p:sp>
          <p:nvSpPr>
            <p:cNvPr id="14" name="形状9"/>
            <p:cNvSpPr txBox="1"/>
            <p:nvPr/>
          </p:nvSpPr>
          <p:spPr>
            <a:xfrm>
              <a:off x="0" y="26670"/>
              <a:ext cx="15377874" cy="848406"/>
            </a:xfrm>
            <a:prstGeom prst="rect">
              <a:avLst/>
            </a:prstGeom>
            <a:solidFill>
              <a:srgbClr val="FFFFFF">
                <a:alpha val="0"/>
              </a:srgbClr>
            </a:solidFill>
            <a:ln w="9525">
              <a:solidFill>
                <a:srgbClr val="FFFFFF">
                  <a:alpha val="0"/>
                </a:srgbClr>
              </a:solidFill>
            </a:ln>
          </p:spPr>
          <p:txBody>
            <a:bodyPr anchor="ctr"/>
            <a:lstStyle/>
            <a:p>
              <a:pPr marL="0" algn="ctr"/>
              <a:endParaRPr>
                <a:latin typeface="方正FW筑紫A老明朝 简 E" panose="02000900000000000000" charset="-122"/>
                <a:ea typeface="方正FW筑紫A老明朝 简 E" panose="02000900000000000000" charset="-122"/>
              </a:endParaRPr>
            </a:p>
          </p:txBody>
        </p:sp>
        <p:sp>
          <p:nvSpPr>
            <p:cNvPr id="15" name="文本4"/>
            <p:cNvSpPr txBox="1"/>
            <p:nvPr/>
          </p:nvSpPr>
          <p:spPr>
            <a:xfrm>
              <a:off x="41910" y="0"/>
              <a:ext cx="15577899" cy="1038906"/>
            </a:xfrm>
            <a:prstGeom prst="rect">
              <a:avLst/>
            </a:prstGeom>
            <a:noFill/>
          </p:spPr>
          <p:txBody>
            <a:bodyPr anchor="t"/>
            <a:lstStyle/>
            <a:p>
              <a:pPr marL="0" algn="l">
                <a:lnSpc>
                  <a:spcPts val="6000"/>
                </a:lnSpc>
              </a:pP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（3）细节描写：</a:t>
              </a:r>
              <a:endPar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grpSp>
        <p:nvGrpSpPr>
          <p:cNvPr id="16" name="组合5"/>
          <p:cNvGrpSpPr/>
          <p:nvPr/>
        </p:nvGrpSpPr>
        <p:grpSpPr>
          <a:xfrm>
            <a:off x="1249132" y="3334134"/>
            <a:ext cx="15619809" cy="2590099"/>
            <a:chOff x="0" y="0"/>
            <a:chExt cx="15619809" cy="2590099"/>
          </a:xfrm>
        </p:grpSpPr>
        <p:sp>
          <p:nvSpPr>
            <p:cNvPr id="17" name="形状10"/>
            <p:cNvSpPr txBox="1"/>
            <p:nvPr/>
          </p:nvSpPr>
          <p:spPr>
            <a:xfrm>
              <a:off x="0" y="26670"/>
              <a:ext cx="15377874" cy="2399600"/>
            </a:xfrm>
            <a:prstGeom prst="rect">
              <a:avLst/>
            </a:prstGeom>
            <a:solidFill>
              <a:srgbClr val="FFFFFF">
                <a:alpha val="0"/>
              </a:srgbClr>
            </a:solidFill>
            <a:ln w="9525">
              <a:solidFill>
                <a:srgbClr val="FFFFFF">
                  <a:alpha val="0"/>
                </a:srgbClr>
              </a:solidFill>
            </a:ln>
          </p:spPr>
          <p:txBody>
            <a:bodyPr anchor="ctr"/>
            <a:lstStyle/>
            <a:p>
              <a:pPr marL="0" algn="ctr"/>
              <a:endParaRPr>
                <a:solidFill>
                  <a:schemeClr val="tx1"/>
                </a:solidFill>
                <a:latin typeface="方正FW筑紫A老明朝 简 E" panose="02000900000000000000" charset="-122"/>
                <a:ea typeface="方正FW筑紫A老明朝 简 E" panose="02000900000000000000" charset="-122"/>
              </a:endParaRPr>
            </a:p>
          </p:txBody>
        </p:sp>
        <p:sp>
          <p:nvSpPr>
            <p:cNvPr id="18" name="文本5"/>
            <p:cNvSpPr txBox="1"/>
            <p:nvPr/>
          </p:nvSpPr>
          <p:spPr>
            <a:xfrm>
              <a:off x="41910" y="0"/>
              <a:ext cx="15577899" cy="2590099"/>
            </a:xfrm>
            <a:prstGeom prst="rect">
              <a:avLst/>
            </a:prstGeom>
            <a:noFill/>
          </p:spPr>
          <p:txBody>
            <a:bodyPr anchor="t"/>
            <a:lstStyle/>
            <a:p>
              <a:pPr marL="0" algn="l">
                <a:lnSpc>
                  <a:spcPts val="6000"/>
                </a:lnSpc>
              </a:pPr>
              <a:r>
                <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cs typeface="楷体" panose="02010609060101010101" charset="-122"/>
                </a:rPr>
                <a:t>①屈节辱命，虽生，何面目以归汉！</a:t>
              </a:r>
              <a:endPar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cs typeface="楷体" panose="02010609060101010101" charset="-122"/>
              </a:endParaRPr>
            </a:p>
            <a:p>
              <a:pPr marL="0" algn="l">
                <a:lnSpc>
                  <a:spcPts val="6000"/>
                </a:lnSpc>
              </a:pPr>
              <a:r>
                <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cs typeface="楷体" panose="02010609060101010101" charset="-122"/>
                </a:rPr>
                <a:t>②武骂律曰：“女为人臣子，不顾恩义……匈奴之祸从我始矣。”</a:t>
              </a:r>
              <a:endPar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cs typeface="楷体" panose="02010609060101010101" charset="-122"/>
              </a:endParaRPr>
            </a:p>
            <a:p>
              <a:pPr marL="0" algn="l">
                <a:lnSpc>
                  <a:spcPts val="6000"/>
                </a:lnSpc>
              </a:pPr>
              <a:r>
                <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cs typeface="楷体" panose="02010609060101010101" charset="-122"/>
                </a:rPr>
                <a:t>③武曰：“武父子亡功德，皆为陛下所成就， ……愿勿言。”</a:t>
              </a:r>
              <a:endPar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cs typeface="楷体" panose="02010609060101010101" charset="-122"/>
              </a:endParaRPr>
            </a:p>
          </p:txBody>
        </p:sp>
      </p:grpSp>
      <p:grpSp>
        <p:nvGrpSpPr>
          <p:cNvPr id="19" name="组合6"/>
          <p:cNvGrpSpPr/>
          <p:nvPr/>
        </p:nvGrpSpPr>
        <p:grpSpPr>
          <a:xfrm>
            <a:off x="1249132" y="7704820"/>
            <a:ext cx="15619809" cy="1814503"/>
            <a:chOff x="0" y="0"/>
            <a:chExt cx="15619809" cy="1814503"/>
          </a:xfrm>
        </p:grpSpPr>
        <p:sp>
          <p:nvSpPr>
            <p:cNvPr id="20" name="形状11"/>
            <p:cNvSpPr txBox="1"/>
            <p:nvPr/>
          </p:nvSpPr>
          <p:spPr>
            <a:xfrm>
              <a:off x="0" y="26670"/>
              <a:ext cx="15377874" cy="1624004"/>
            </a:xfrm>
            <a:prstGeom prst="rect">
              <a:avLst/>
            </a:prstGeom>
            <a:solidFill>
              <a:srgbClr val="FFFFFF">
                <a:alpha val="0"/>
              </a:srgbClr>
            </a:solidFill>
            <a:ln w="9525">
              <a:solidFill>
                <a:srgbClr val="FFFFFF">
                  <a:alpha val="0"/>
                </a:srgbClr>
              </a:solidFill>
            </a:ln>
          </p:spPr>
          <p:txBody>
            <a:bodyPr anchor="ctr"/>
            <a:lstStyle/>
            <a:p>
              <a:pPr marL="0" algn="ctr"/>
              <a:endParaRPr>
                <a:solidFill>
                  <a:schemeClr val="tx1"/>
                </a:solidFill>
                <a:latin typeface="方正FW筑紫A老明朝 简 E" panose="02000900000000000000" charset="-122"/>
                <a:ea typeface="方正FW筑紫A老明朝 简 E" panose="02000900000000000000" charset="-122"/>
              </a:endParaRPr>
            </a:p>
          </p:txBody>
        </p:sp>
        <p:sp>
          <p:nvSpPr>
            <p:cNvPr id="21" name="文本6"/>
            <p:cNvSpPr txBox="1"/>
            <p:nvPr/>
          </p:nvSpPr>
          <p:spPr>
            <a:xfrm>
              <a:off x="41910" y="0"/>
              <a:ext cx="15577899" cy="1814503"/>
            </a:xfrm>
            <a:prstGeom prst="rect">
              <a:avLst/>
            </a:prstGeom>
            <a:noFill/>
          </p:spPr>
          <p:txBody>
            <a:bodyPr anchor="t"/>
            <a:lstStyle/>
            <a:p>
              <a:pPr marL="0" algn="l">
                <a:lnSpc>
                  <a:spcPts val="6000"/>
                </a:lnSpc>
              </a:pPr>
              <a:r>
                <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rPr>
                <a:t>①杖汉节牧羊，卧起操持，节旄尽落。</a:t>
              </a:r>
              <a:endPar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endParaRPr>
            </a:p>
            <a:p>
              <a:pPr marL="0" algn="l">
                <a:lnSpc>
                  <a:spcPts val="6000"/>
                </a:lnSpc>
              </a:pPr>
              <a:r>
                <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rPr>
                <a:t>②武留匈奴凡十九岁，始以强壮出，及还，须发尽白。</a:t>
              </a:r>
              <a:endParaRPr lang="zh-CN" altLang="en-US" sz="4200" b="0" i="0" dirty="0">
                <a:ln w="7144">
                  <a:solidFill>
                    <a:srgbClr val="FFFFFF">
                      <a:alpha val="0"/>
                    </a:srgbClr>
                  </a:solidFill>
                </a:ln>
                <a:solidFill>
                  <a:schemeClr val="tx1">
                    <a:alpha val="100000"/>
                  </a:schemeClr>
                </a:solidFill>
                <a:effectLst/>
                <a:latin typeface="楷体" panose="02010609060101010101" charset="-122"/>
                <a:ea typeface="楷体" panose="02010609060101010101" charset="-122"/>
              </a:endParaRPr>
            </a:p>
          </p:txBody>
        </p:sp>
      </p:grpSp>
      <p:sp>
        <p:nvSpPr>
          <p:cNvPr id="22" name="文本框 21"/>
          <p:cNvSpPr txBox="1"/>
          <p:nvPr/>
        </p:nvSpPr>
        <p:spPr>
          <a:xfrm>
            <a:off x="745490" y="267335"/>
            <a:ext cx="11486515" cy="922020"/>
          </a:xfrm>
          <a:prstGeom prst="rect">
            <a:avLst/>
          </a:prstGeom>
          <a:noFill/>
        </p:spPr>
        <p:txBody>
          <a:bodyPr wrap="square" rtlCol="0">
            <a:spAutoFit/>
          </a:bodyPr>
          <a:p>
            <a:r>
              <a:rPr lang="zh-CN" altLang="en-US" sz="5400">
                <a:solidFill>
                  <a:schemeClr val="bg1"/>
                </a:solidFill>
                <a:effectLst>
                  <a:outerShdw blurRad="38100" dist="38100" dir="2700000" algn="tl">
                    <a:srgbClr val="000000">
                      <a:alpha val="43137"/>
                    </a:srgbClr>
                  </a:outerShdw>
                </a:effectLst>
                <a:latin typeface="方正FW筑紫A老明朝 简 E" panose="02000900000000000000" charset="-122"/>
                <a:ea typeface="方正FW筑紫A老明朝 简 E" panose="02000900000000000000" charset="-122"/>
              </a:rPr>
              <a:t>本文的</a:t>
            </a:r>
            <a:r>
              <a:rPr lang="zh-CN" altLang="en-US" sz="5400">
                <a:solidFill>
                  <a:srgbClr val="FFFF00"/>
                </a:solidFill>
                <a:effectLst>
                  <a:outerShdw blurRad="38100" dist="38100" dir="2700000" algn="tl">
                    <a:srgbClr val="000000">
                      <a:alpha val="43137"/>
                    </a:srgbClr>
                  </a:outerShdw>
                </a:effectLst>
                <a:latin typeface="方正FW筑紫A老明朝 简 E" panose="02000900000000000000" charset="-122"/>
                <a:ea typeface="方正FW筑紫A老明朝 简 E" panose="02000900000000000000" charset="-122"/>
              </a:rPr>
              <a:t>艺术特色</a:t>
            </a:r>
            <a:r>
              <a:rPr lang="zh-CN" altLang="en-US" sz="5400">
                <a:solidFill>
                  <a:schemeClr val="bg1"/>
                </a:solidFill>
                <a:effectLst>
                  <a:outerShdw blurRad="38100" dist="38100" dir="2700000" algn="tl">
                    <a:srgbClr val="000000">
                      <a:alpha val="43137"/>
                    </a:srgbClr>
                  </a:outerShdw>
                </a:effectLst>
                <a:latin typeface="方正FW筑紫A老明朝 简 E" panose="02000900000000000000" charset="-122"/>
                <a:ea typeface="方正FW筑紫A老明朝 简 E" panose="02000900000000000000" charset="-122"/>
              </a:rPr>
              <a:t>是什么？</a:t>
            </a:r>
            <a:endParaRPr lang="zh-CN" altLang="en-US" sz="5400">
              <a:solidFill>
                <a:schemeClr val="bg1"/>
              </a:solidFill>
              <a:effectLst>
                <a:outerShdw blurRad="38100" dist="38100" dir="2700000" algn="tl">
                  <a:srgbClr val="000000">
                    <a:alpha val="43137"/>
                  </a:srgbClr>
                </a:outerShdw>
              </a:effectLst>
              <a:latin typeface="方正FW筑紫A老明朝 简 E" panose="02000900000000000000" charset="-122"/>
              <a:ea typeface="方正FW筑紫A老明朝 简 E" panose="02000900000000000000"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bldLvl="0" animBg="1"/>
      <p:bldP spid="10" grpId="0" animBg="1"/>
      <p:bldP spid="13" grpId="0" animBg="1"/>
      <p:bldP spid="19" grpId="0" bldLvl="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形状5"/>
          <p:cNvSpPr txBox="1"/>
          <p:nvPr/>
        </p:nvSpPr>
        <p:spPr>
          <a:xfrm>
            <a:off x="860612" y="1534758"/>
            <a:ext cx="16093440" cy="8046720"/>
          </a:xfrm>
          <a:prstGeom prst="rect">
            <a:avLst/>
          </a:prstGeom>
          <a:solidFill>
            <a:srgbClr val="FFFFFF">
              <a:alpha val="100000"/>
            </a:srgbClr>
          </a:solidFill>
          <a:ln w="9525">
            <a:solidFill>
              <a:srgbClr val="FFFFFF">
                <a:alpha val="0"/>
              </a:srgbClr>
            </a:solidFill>
          </a:ln>
        </p:spPr>
        <p:txBody>
          <a:bodyPr anchor="ctr"/>
          <a:lstStyle/>
          <a:p>
            <a:pPr marL="0" algn="ctr"/>
          </a:p>
        </p:txBody>
      </p:sp>
      <p:pic>
        <p:nvPicPr>
          <p:cNvPr id="3" name="图片2"/>
          <p:cNvPicPr>
            <a:picLocks noChangeAspect="1"/>
          </p:cNvPicPr>
          <p:nvPr/>
        </p:nvPicPr>
        <p:blipFill>
          <a:blip r:embed="rId2"/>
          <a:stretch>
            <a:fillRect/>
          </a:stretch>
        </p:blipFill>
        <p:spPr>
          <a:xfrm>
            <a:off x="1257300" y="547688"/>
            <a:ext cx="14288" cy="14288"/>
          </a:xfrm>
          <a:prstGeom prst="rect">
            <a:avLst/>
          </a:prstGeom>
        </p:spPr>
      </p:pic>
      <p:grpSp>
        <p:nvGrpSpPr>
          <p:cNvPr id="4" name="组合1"/>
          <p:cNvGrpSpPr/>
          <p:nvPr/>
        </p:nvGrpSpPr>
        <p:grpSpPr>
          <a:xfrm>
            <a:off x="774699" y="1459539"/>
            <a:ext cx="9608694" cy="1087381"/>
            <a:chOff x="0" y="0"/>
            <a:chExt cx="9608694" cy="1087381"/>
          </a:xfrm>
        </p:grpSpPr>
        <p:sp>
          <p:nvSpPr>
            <p:cNvPr id="5" name="形状6"/>
            <p:cNvSpPr txBox="1"/>
            <p:nvPr/>
          </p:nvSpPr>
          <p:spPr>
            <a:xfrm>
              <a:off x="0" y="26670"/>
              <a:ext cx="9366759" cy="896881"/>
            </a:xfrm>
            <a:prstGeom prst="rect">
              <a:avLst/>
            </a:prstGeom>
            <a:solidFill>
              <a:srgbClr val="FFFFFF">
                <a:alpha val="0"/>
              </a:srgbClr>
            </a:solidFill>
            <a:ln w="9525">
              <a:solidFill>
                <a:srgbClr val="FFFFFF">
                  <a:alpha val="0"/>
                </a:srgbClr>
              </a:solidFill>
            </a:ln>
          </p:spPr>
          <p:txBody>
            <a:bodyPr anchor="ctr"/>
            <a:lstStyle/>
            <a:p>
              <a:pPr marL="0" algn="ctr"/>
              <a:endParaRPr>
                <a:latin typeface="方正FW筑紫A老明朝 简 E" panose="02000900000000000000" charset="-122"/>
                <a:ea typeface="方正FW筑紫A老明朝 简 E" panose="02000900000000000000" charset="-122"/>
              </a:endParaRPr>
            </a:p>
          </p:txBody>
        </p:sp>
        <p:sp>
          <p:nvSpPr>
            <p:cNvPr id="6" name="文本1"/>
            <p:cNvSpPr txBox="1"/>
            <p:nvPr/>
          </p:nvSpPr>
          <p:spPr>
            <a:xfrm>
              <a:off x="41910" y="0"/>
              <a:ext cx="9566784" cy="1087381"/>
            </a:xfrm>
            <a:prstGeom prst="rect">
              <a:avLst/>
            </a:prstGeom>
            <a:noFill/>
          </p:spPr>
          <p:txBody>
            <a:bodyPr anchor="t"/>
            <a:lstStyle/>
            <a:p>
              <a:pPr marL="0" algn="l">
                <a:lnSpc>
                  <a:spcPts val="6500"/>
                </a:lnSpc>
              </a:pPr>
              <a:r>
                <a:rPr lang="en-US" altLang="zh-CN"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2.</a:t>
              </a: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对比中凸现人物性格</a:t>
              </a:r>
              <a:endPar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a:p>
              <a:pPr marL="0" algn="l">
                <a:lnSpc>
                  <a:spcPts val="6500"/>
                </a:lnSpc>
              </a:pPr>
              <a:endPar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grpSp>
        <p:nvGrpSpPr>
          <p:cNvPr id="7" name="组合2"/>
          <p:cNvGrpSpPr/>
          <p:nvPr/>
        </p:nvGrpSpPr>
        <p:grpSpPr>
          <a:xfrm>
            <a:off x="935830" y="2542282"/>
            <a:ext cx="15619809" cy="1038906"/>
            <a:chOff x="0" y="0"/>
            <a:chExt cx="15619809" cy="1038906"/>
          </a:xfrm>
        </p:grpSpPr>
        <p:sp>
          <p:nvSpPr>
            <p:cNvPr id="8" name="形状7"/>
            <p:cNvSpPr txBox="1"/>
            <p:nvPr/>
          </p:nvSpPr>
          <p:spPr>
            <a:xfrm>
              <a:off x="0" y="26670"/>
              <a:ext cx="15377874" cy="848406"/>
            </a:xfrm>
            <a:prstGeom prst="rect">
              <a:avLst/>
            </a:prstGeom>
            <a:solidFill>
              <a:srgbClr val="FFFFFF">
                <a:alpha val="0"/>
              </a:srgbClr>
            </a:solidFill>
            <a:ln w="9525">
              <a:solidFill>
                <a:srgbClr val="FFFFFF">
                  <a:alpha val="0"/>
                </a:srgbClr>
              </a:solidFill>
            </a:ln>
          </p:spPr>
          <p:txBody>
            <a:bodyPr anchor="ctr"/>
            <a:lstStyle/>
            <a:p>
              <a:pPr marL="0" algn="ctr"/>
              <a:endParaRPr>
                <a:latin typeface="方正FW筑紫A老明朝 简 E" panose="02000900000000000000" charset="-122"/>
                <a:ea typeface="方正FW筑紫A老明朝 简 E" panose="02000900000000000000" charset="-122"/>
              </a:endParaRPr>
            </a:p>
          </p:txBody>
        </p:sp>
        <p:sp>
          <p:nvSpPr>
            <p:cNvPr id="9" name="文本2"/>
            <p:cNvSpPr txBox="1"/>
            <p:nvPr/>
          </p:nvSpPr>
          <p:spPr>
            <a:xfrm>
              <a:off x="41910" y="0"/>
              <a:ext cx="15577899" cy="1038906"/>
            </a:xfrm>
            <a:prstGeom prst="rect">
              <a:avLst/>
            </a:prstGeom>
            <a:noFill/>
          </p:spPr>
          <p:txBody>
            <a:bodyPr anchor="t"/>
            <a:lstStyle/>
            <a:p>
              <a:pPr marL="0" algn="l">
                <a:lnSpc>
                  <a:spcPts val="6000"/>
                </a:lnSpc>
                <a:buClrTx/>
                <a:buSzTx/>
                <a:buFontTx/>
              </a:pP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第一回合：</a:t>
              </a:r>
              <a:r>
                <a:rPr lang="zh-CN" altLang="en-US" sz="4200" b="1"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sym typeface="+mn-ea"/>
                </a:rPr>
                <a:t>张胜VS苏武</a:t>
              </a:r>
              <a:endPar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grpSp>
        <p:nvGrpSpPr>
          <p:cNvPr id="10" name="组合3"/>
          <p:cNvGrpSpPr/>
          <p:nvPr/>
        </p:nvGrpSpPr>
        <p:grpSpPr>
          <a:xfrm>
            <a:off x="935830" y="4934333"/>
            <a:ext cx="15377874" cy="1892561"/>
            <a:chOff x="0" y="-969010"/>
            <a:chExt cx="15377874" cy="1892561"/>
          </a:xfrm>
        </p:grpSpPr>
        <p:sp>
          <p:nvSpPr>
            <p:cNvPr id="11" name="形状8"/>
            <p:cNvSpPr txBox="1"/>
            <p:nvPr/>
          </p:nvSpPr>
          <p:spPr>
            <a:xfrm>
              <a:off x="0" y="26670"/>
              <a:ext cx="15377874" cy="896881"/>
            </a:xfrm>
            <a:prstGeom prst="rect">
              <a:avLst/>
            </a:prstGeom>
            <a:solidFill>
              <a:srgbClr val="FFFFFF">
                <a:alpha val="0"/>
              </a:srgbClr>
            </a:solidFill>
            <a:ln w="9525">
              <a:solidFill>
                <a:srgbClr val="FFFFFF">
                  <a:alpha val="0"/>
                </a:srgbClr>
              </a:solidFill>
            </a:ln>
          </p:spPr>
          <p:txBody>
            <a:bodyPr anchor="ctr"/>
            <a:lstStyle/>
            <a:p>
              <a:pPr marL="0" algn="ctr"/>
              <a:endParaRPr>
                <a:latin typeface="方正FW筑紫A老明朝 简 E" panose="02000900000000000000" charset="-122"/>
                <a:ea typeface="方正FW筑紫A老明朝 简 E" panose="02000900000000000000" charset="-122"/>
              </a:endParaRPr>
            </a:p>
          </p:txBody>
        </p:sp>
        <p:sp>
          <p:nvSpPr>
            <p:cNvPr id="12" name="文本3"/>
            <p:cNvSpPr txBox="1"/>
            <p:nvPr/>
          </p:nvSpPr>
          <p:spPr>
            <a:xfrm>
              <a:off x="41910" y="-969010"/>
              <a:ext cx="8676005" cy="1087120"/>
            </a:xfrm>
            <a:prstGeom prst="rect">
              <a:avLst/>
            </a:prstGeom>
            <a:noFill/>
          </p:spPr>
          <p:txBody>
            <a:bodyPr anchor="t"/>
            <a:lstStyle/>
            <a:p>
              <a:pPr marL="0" algn="l">
                <a:lnSpc>
                  <a:spcPts val="6500"/>
                </a:lnSpc>
              </a:pP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第二回合：卫律</a:t>
              </a:r>
              <a:r>
                <a:rPr lang="en-US" altLang="zh-CN"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VS</a:t>
              </a: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苏武</a:t>
              </a:r>
              <a:endPar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a:p>
              <a:pPr marL="0" algn="l">
                <a:lnSpc>
                  <a:spcPts val="6500"/>
                </a:lnSpc>
              </a:pPr>
              <a:r>
                <a:rPr lang="zh-CN" altLang="en-US" sz="4200" b="0" i="0" dirty="0">
                  <a:ln w="7144">
                    <a:solidFill>
                      <a:srgbClr val="FFFFFF">
                        <a:alpha val="0"/>
                      </a:srgbClr>
                    </a:solidFill>
                  </a:ln>
                  <a:solidFill>
                    <a:srgbClr val="00B0F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卖国求荣</a:t>
              </a:r>
              <a:r>
                <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cs typeface="方正FW筑紫A老明朝 简 E" panose="02000900000000000000" charset="-122"/>
                </a:rPr>
                <a:t>，阴险狡诈，气焰嚣张，不可一世</a:t>
              </a:r>
              <a:endPar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a:p>
              <a:pPr marL="0" algn="l">
                <a:lnSpc>
                  <a:spcPts val="6500"/>
                </a:lnSpc>
              </a:pPr>
              <a:endPar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grpSp>
        <p:nvGrpSpPr>
          <p:cNvPr id="13" name="组合4"/>
          <p:cNvGrpSpPr/>
          <p:nvPr/>
        </p:nvGrpSpPr>
        <p:grpSpPr>
          <a:xfrm>
            <a:off x="864710" y="7376611"/>
            <a:ext cx="15619809" cy="1038906"/>
            <a:chOff x="0" y="0"/>
            <a:chExt cx="15619809" cy="1038906"/>
          </a:xfrm>
        </p:grpSpPr>
        <p:sp>
          <p:nvSpPr>
            <p:cNvPr id="14" name="形状9"/>
            <p:cNvSpPr txBox="1"/>
            <p:nvPr/>
          </p:nvSpPr>
          <p:spPr>
            <a:xfrm>
              <a:off x="0" y="26670"/>
              <a:ext cx="15377874" cy="848406"/>
            </a:xfrm>
            <a:prstGeom prst="rect">
              <a:avLst/>
            </a:prstGeom>
            <a:solidFill>
              <a:srgbClr val="FFFFFF">
                <a:alpha val="0"/>
              </a:srgbClr>
            </a:solidFill>
            <a:ln w="9525">
              <a:solidFill>
                <a:srgbClr val="FFFFFF">
                  <a:alpha val="0"/>
                </a:srgbClr>
              </a:solidFill>
            </a:ln>
          </p:spPr>
          <p:txBody>
            <a:bodyPr anchor="ctr"/>
            <a:lstStyle/>
            <a:p>
              <a:pPr marL="0" algn="ctr"/>
              <a:endParaRPr>
                <a:latin typeface="方正FW筑紫A老明朝 简 E" panose="02000900000000000000" charset="-122"/>
                <a:ea typeface="方正FW筑紫A老明朝 简 E" panose="02000900000000000000" charset="-122"/>
              </a:endParaRPr>
            </a:p>
          </p:txBody>
        </p:sp>
        <p:sp>
          <p:nvSpPr>
            <p:cNvPr id="15" name="文本4"/>
            <p:cNvSpPr txBox="1"/>
            <p:nvPr/>
          </p:nvSpPr>
          <p:spPr>
            <a:xfrm>
              <a:off x="41910" y="0"/>
              <a:ext cx="15577899" cy="1038906"/>
            </a:xfrm>
            <a:prstGeom prst="rect">
              <a:avLst/>
            </a:prstGeom>
            <a:noFill/>
          </p:spPr>
          <p:txBody>
            <a:bodyPr anchor="t"/>
            <a:lstStyle/>
            <a:p>
              <a:pPr marL="0" algn="l">
                <a:lnSpc>
                  <a:spcPts val="6000"/>
                </a:lnSpc>
              </a:pP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第三</a:t>
              </a: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回合：李陵</a:t>
              </a:r>
              <a:r>
                <a:rPr lang="en-US" altLang="zh-CN"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VS</a:t>
              </a: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苏武</a:t>
              </a:r>
              <a:endPar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a:p>
              <a:pPr marL="0" algn="l">
                <a:lnSpc>
                  <a:spcPts val="6000"/>
                </a:lnSpc>
              </a:pPr>
              <a:endPar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grpSp>
        <p:nvGrpSpPr>
          <p:cNvPr id="16" name="组合5"/>
          <p:cNvGrpSpPr/>
          <p:nvPr/>
        </p:nvGrpSpPr>
        <p:grpSpPr>
          <a:xfrm>
            <a:off x="1076325" y="3347720"/>
            <a:ext cx="8578215" cy="886460"/>
            <a:chOff x="0" y="0"/>
            <a:chExt cx="15619809" cy="2590099"/>
          </a:xfrm>
        </p:grpSpPr>
        <p:sp>
          <p:nvSpPr>
            <p:cNvPr id="17" name="形状10"/>
            <p:cNvSpPr txBox="1"/>
            <p:nvPr/>
          </p:nvSpPr>
          <p:spPr>
            <a:xfrm>
              <a:off x="0" y="26670"/>
              <a:ext cx="15377874" cy="2399600"/>
            </a:xfrm>
            <a:prstGeom prst="rect">
              <a:avLst/>
            </a:prstGeom>
            <a:solidFill>
              <a:srgbClr val="FFFFFF">
                <a:alpha val="0"/>
              </a:srgbClr>
            </a:solidFill>
            <a:ln w="9525">
              <a:solidFill>
                <a:srgbClr val="FFFFFF">
                  <a:alpha val="0"/>
                </a:srgbClr>
              </a:solidFill>
            </a:ln>
          </p:spPr>
          <p:txBody>
            <a:bodyPr anchor="ctr"/>
            <a:lstStyle/>
            <a:p>
              <a:pPr marL="0" algn="ctr"/>
              <a:endParaRPr>
                <a:solidFill>
                  <a:schemeClr val="tx1"/>
                </a:solidFill>
                <a:latin typeface="方正FW筑紫A老明朝 简 E" panose="02000900000000000000" charset="-122"/>
                <a:ea typeface="方正FW筑紫A老明朝 简 E" panose="02000900000000000000" charset="-122"/>
              </a:endParaRPr>
            </a:p>
          </p:txBody>
        </p:sp>
        <p:sp>
          <p:nvSpPr>
            <p:cNvPr id="18" name="文本5"/>
            <p:cNvSpPr txBox="1"/>
            <p:nvPr/>
          </p:nvSpPr>
          <p:spPr>
            <a:xfrm>
              <a:off x="41910" y="0"/>
              <a:ext cx="15577899" cy="2590099"/>
            </a:xfrm>
            <a:prstGeom prst="rect">
              <a:avLst/>
            </a:prstGeom>
            <a:noFill/>
          </p:spPr>
          <p:txBody>
            <a:bodyPr anchor="t"/>
            <a:lstStyle/>
            <a:p>
              <a:pPr marL="0" algn="l">
                <a:lnSpc>
                  <a:spcPts val="6000"/>
                </a:lnSpc>
              </a:pPr>
              <a:r>
                <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cs typeface="方正FW筑紫A老明朝 简 E" panose="02000900000000000000" charset="-122"/>
                </a:rPr>
                <a:t>糊涂地帮助缑王谋反，败露后未经受住考验，叛变投降。</a:t>
              </a:r>
              <a:endPar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grpSp>
        <p:nvGrpSpPr>
          <p:cNvPr id="19" name="组合6"/>
          <p:cNvGrpSpPr/>
          <p:nvPr/>
        </p:nvGrpSpPr>
        <p:grpSpPr>
          <a:xfrm>
            <a:off x="1178012" y="8095345"/>
            <a:ext cx="15377874" cy="1814195"/>
            <a:chOff x="0" y="0"/>
            <a:chExt cx="15377874" cy="1814195"/>
          </a:xfrm>
        </p:grpSpPr>
        <p:sp>
          <p:nvSpPr>
            <p:cNvPr id="20" name="形状11"/>
            <p:cNvSpPr txBox="1"/>
            <p:nvPr/>
          </p:nvSpPr>
          <p:spPr>
            <a:xfrm>
              <a:off x="0" y="26670"/>
              <a:ext cx="15377874" cy="1624004"/>
            </a:xfrm>
            <a:prstGeom prst="rect">
              <a:avLst/>
            </a:prstGeom>
            <a:solidFill>
              <a:srgbClr val="FFFFFF">
                <a:alpha val="0"/>
              </a:srgbClr>
            </a:solidFill>
            <a:ln w="9525">
              <a:solidFill>
                <a:srgbClr val="FFFFFF">
                  <a:alpha val="0"/>
                </a:srgbClr>
              </a:solidFill>
            </a:ln>
          </p:spPr>
          <p:txBody>
            <a:bodyPr anchor="ctr"/>
            <a:lstStyle/>
            <a:p>
              <a:pPr marL="0" algn="ctr"/>
              <a:endParaRPr>
                <a:solidFill>
                  <a:schemeClr val="tx1"/>
                </a:solidFill>
                <a:latin typeface="方正FW筑紫A老明朝 简 E" panose="02000900000000000000" charset="-122"/>
                <a:ea typeface="方正FW筑紫A老明朝 简 E" panose="02000900000000000000" charset="-122"/>
              </a:endParaRPr>
            </a:p>
          </p:txBody>
        </p:sp>
        <p:sp>
          <p:nvSpPr>
            <p:cNvPr id="21" name="文本6"/>
            <p:cNvSpPr txBox="1"/>
            <p:nvPr/>
          </p:nvSpPr>
          <p:spPr>
            <a:xfrm>
              <a:off x="41910" y="0"/>
              <a:ext cx="8230870" cy="1814195"/>
            </a:xfrm>
            <a:prstGeom prst="rect">
              <a:avLst/>
            </a:prstGeom>
            <a:noFill/>
          </p:spPr>
          <p:txBody>
            <a:bodyPr anchor="t"/>
            <a:lstStyle/>
            <a:p>
              <a:pPr marL="0" algn="l">
                <a:lnSpc>
                  <a:spcPts val="6000"/>
                </a:lnSpc>
              </a:pPr>
              <a:r>
                <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rPr>
                <a:t>为一己之私而叛国，懦弱，意志不坚，矛盾，痛苦</a:t>
              </a:r>
              <a:endPar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endParaRPr>
            </a:p>
            <a:p>
              <a:pPr marL="0" algn="l">
                <a:lnSpc>
                  <a:spcPts val="6000"/>
                </a:lnSpc>
              </a:pPr>
              <a:endPar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endParaRPr>
            </a:p>
          </p:txBody>
        </p:sp>
      </p:grpSp>
      <p:sp>
        <p:nvSpPr>
          <p:cNvPr id="24" name="文本框 23"/>
          <p:cNvSpPr txBox="1"/>
          <p:nvPr/>
        </p:nvSpPr>
        <p:spPr>
          <a:xfrm>
            <a:off x="745490" y="267335"/>
            <a:ext cx="11486515" cy="922020"/>
          </a:xfrm>
          <a:prstGeom prst="rect">
            <a:avLst/>
          </a:prstGeom>
          <a:noFill/>
        </p:spPr>
        <p:txBody>
          <a:bodyPr wrap="square" rtlCol="0">
            <a:spAutoFit/>
          </a:bodyPr>
          <a:p>
            <a:r>
              <a:rPr lang="zh-CN" altLang="en-US" sz="5400">
                <a:solidFill>
                  <a:schemeClr val="bg1"/>
                </a:solidFill>
                <a:effectLst>
                  <a:outerShdw blurRad="38100" dist="38100" dir="2700000" algn="tl">
                    <a:srgbClr val="000000">
                      <a:alpha val="43137"/>
                    </a:srgbClr>
                  </a:outerShdw>
                </a:effectLst>
                <a:latin typeface="方正FW筑紫A老明朝 简 E" panose="02000900000000000000" charset="-122"/>
                <a:ea typeface="方正FW筑紫A老明朝 简 E" panose="02000900000000000000" charset="-122"/>
              </a:rPr>
              <a:t>本文的</a:t>
            </a:r>
            <a:r>
              <a:rPr lang="zh-CN" altLang="en-US" sz="5400">
                <a:solidFill>
                  <a:srgbClr val="FFFF00"/>
                </a:solidFill>
                <a:effectLst>
                  <a:outerShdw blurRad="38100" dist="38100" dir="2700000" algn="tl">
                    <a:srgbClr val="000000">
                      <a:alpha val="43137"/>
                    </a:srgbClr>
                  </a:outerShdw>
                </a:effectLst>
                <a:latin typeface="方正FW筑紫A老明朝 简 E" panose="02000900000000000000" charset="-122"/>
                <a:ea typeface="方正FW筑紫A老明朝 简 E" panose="02000900000000000000" charset="-122"/>
              </a:rPr>
              <a:t>艺术特色</a:t>
            </a:r>
            <a:r>
              <a:rPr lang="zh-CN" altLang="en-US" sz="5400">
                <a:solidFill>
                  <a:schemeClr val="bg1"/>
                </a:solidFill>
                <a:effectLst>
                  <a:outerShdw blurRad="38100" dist="38100" dir="2700000" algn="tl">
                    <a:srgbClr val="000000">
                      <a:alpha val="43137"/>
                    </a:srgbClr>
                  </a:outerShdw>
                </a:effectLst>
                <a:latin typeface="方正FW筑紫A老明朝 简 E" panose="02000900000000000000" charset="-122"/>
                <a:ea typeface="方正FW筑紫A老明朝 简 E" panose="02000900000000000000" charset="-122"/>
              </a:rPr>
              <a:t>是什么？</a:t>
            </a:r>
            <a:endParaRPr lang="zh-CN" altLang="en-US" sz="5400">
              <a:solidFill>
                <a:schemeClr val="bg1"/>
              </a:solidFill>
              <a:effectLst>
                <a:outerShdw blurRad="38100" dist="38100" dir="2700000" algn="tl">
                  <a:srgbClr val="000000">
                    <a:alpha val="43137"/>
                  </a:srgbClr>
                </a:outerShdw>
              </a:effectLst>
              <a:latin typeface="方正FW筑紫A老明朝 简 E" panose="02000900000000000000" charset="-122"/>
              <a:ea typeface="方正FW筑紫A老明朝 简 E" panose="02000900000000000000" charset="-122"/>
            </a:endParaRPr>
          </a:p>
        </p:txBody>
      </p:sp>
      <p:pic>
        <p:nvPicPr>
          <p:cNvPr id="34" name="图片 33"/>
          <p:cNvPicPr>
            <a:picLocks noChangeAspect="1"/>
          </p:cNvPicPr>
          <p:nvPr/>
        </p:nvPicPr>
        <p:blipFill>
          <a:blip r:embed="rId3"/>
          <a:srcRect l="48914" t="4999" r="14593" b="1006"/>
          <a:stretch>
            <a:fillRect/>
          </a:stretch>
        </p:blipFill>
        <p:spPr>
          <a:xfrm>
            <a:off x="12446635" y="2679700"/>
            <a:ext cx="7068820" cy="7510780"/>
          </a:xfrm>
          <a:custGeom>
            <a:avLst/>
            <a:gdLst>
              <a:gd name="connsiteX0" fmla="*/ 0 w 12192000"/>
              <a:gd name="connsiteY0" fmla="*/ 0 h 5829300"/>
              <a:gd name="connsiteX1" fmla="*/ 12192000 w 12192000"/>
              <a:gd name="connsiteY1" fmla="*/ 0 h 5829300"/>
              <a:gd name="connsiteX2" fmla="*/ 12192000 w 12192000"/>
              <a:gd name="connsiteY2" fmla="*/ 5829300 h 5829300"/>
              <a:gd name="connsiteX3" fmla="*/ 0 w 12192000"/>
              <a:gd name="connsiteY3" fmla="*/ 5829300 h 5829300"/>
            </a:gdLst>
            <a:ahLst/>
            <a:cxnLst>
              <a:cxn ang="0">
                <a:pos x="connsiteX0" y="connsiteY0"/>
              </a:cxn>
              <a:cxn ang="0">
                <a:pos x="connsiteX1" y="connsiteY1"/>
              </a:cxn>
              <a:cxn ang="0">
                <a:pos x="connsiteX2" y="connsiteY2"/>
              </a:cxn>
              <a:cxn ang="0">
                <a:pos x="connsiteX3" y="connsiteY3"/>
              </a:cxn>
            </a:cxnLst>
            <a:rect l="l" t="t" r="r" b="b"/>
            <a:pathLst>
              <a:path w="12192000" h="5829300">
                <a:moveTo>
                  <a:pt x="0" y="0"/>
                </a:moveTo>
                <a:lnTo>
                  <a:pt x="12192000" y="0"/>
                </a:lnTo>
                <a:lnTo>
                  <a:pt x="12192000" y="5829300"/>
                </a:lnTo>
                <a:lnTo>
                  <a:pt x="0" y="5829300"/>
                </a:lnTo>
                <a:close/>
              </a:path>
            </a:pathLst>
          </a:custGeom>
        </p:spPr>
      </p:pic>
      <p:sp>
        <p:nvSpPr>
          <p:cNvPr id="22" name="文本框 21"/>
          <p:cNvSpPr txBox="1"/>
          <p:nvPr/>
        </p:nvSpPr>
        <p:spPr>
          <a:xfrm>
            <a:off x="17151350" y="2674620"/>
            <a:ext cx="1001395" cy="2122805"/>
          </a:xfrm>
          <a:prstGeom prst="rect">
            <a:avLst/>
          </a:prstGeom>
          <a:solidFill>
            <a:srgbClr val="C00000"/>
          </a:solidFill>
        </p:spPr>
        <p:txBody>
          <a:bodyPr wrap="square" rtlCol="0">
            <a:spAutoFit/>
          </a:bodyPr>
          <a:p>
            <a:r>
              <a:rPr lang="zh-CN" altLang="en-US" sz="6600">
                <a:solidFill>
                  <a:schemeClr val="bg1"/>
                </a:solidFill>
                <a:latin typeface="方正FW筑紫A老明朝 简 E" panose="02000900000000000000" charset="-122"/>
                <a:ea typeface="方正FW筑紫A老明朝 简 E" panose="02000900000000000000" charset="-122"/>
              </a:rPr>
              <a:t>苏武</a:t>
            </a:r>
            <a:endParaRPr lang="zh-CN" altLang="en-US" sz="6600">
              <a:solidFill>
                <a:schemeClr val="bg1"/>
              </a:solidFill>
              <a:latin typeface="方正FW筑紫A老明朝 简 E" panose="02000900000000000000" charset="-122"/>
              <a:ea typeface="方正FW筑紫A老明朝 简 E" panose="02000900000000000000" charset="-122"/>
            </a:endParaRPr>
          </a:p>
        </p:txBody>
      </p:sp>
      <p:sp>
        <p:nvSpPr>
          <p:cNvPr id="25" name="右箭头 24"/>
          <p:cNvSpPr/>
          <p:nvPr/>
        </p:nvSpPr>
        <p:spPr>
          <a:xfrm rot="20280000">
            <a:off x="9419590" y="2950845"/>
            <a:ext cx="1583055" cy="693420"/>
          </a:xfrm>
          <a:prstGeom prst="rightArrow">
            <a:avLst/>
          </a:prstGeom>
          <a:solidFill>
            <a:srgbClr val="C0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 name="文本框 25"/>
          <p:cNvSpPr txBox="1"/>
          <p:nvPr/>
        </p:nvSpPr>
        <p:spPr>
          <a:xfrm>
            <a:off x="11287760" y="1905635"/>
            <a:ext cx="4337050" cy="1620520"/>
          </a:xfrm>
          <a:prstGeom prst="rect">
            <a:avLst/>
          </a:prstGeom>
          <a:solidFill>
            <a:schemeClr val="bg1"/>
          </a:solidFill>
          <a:ln w="28575" cmpd="sng">
            <a:solidFill>
              <a:srgbClr val="C00000"/>
            </a:solidFill>
            <a:prstDash val="sysDot"/>
          </a:ln>
        </p:spPr>
        <p:txBody>
          <a:bodyPr wrap="square" rtlCol="0" anchor="t">
            <a:noAutofit/>
          </a:bodyPr>
          <a:p>
            <a:pPr marL="0" algn="l">
              <a:lnSpc>
                <a:spcPts val="6000"/>
              </a:lnSpc>
              <a:buFont typeface="Arial" panose="020B0604020202020204"/>
              <a:buChar char=" "/>
            </a:pPr>
            <a:r>
              <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rPr>
              <a:t>欲以死息祸</a:t>
            </a:r>
            <a:r>
              <a:rPr lang="en-US" altLang="zh-CN"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rPr>
              <a:t>-</a:t>
            </a:r>
            <a:r>
              <a:rPr lang="zh-CN" altLang="en-US" sz="3600" dirty="0">
                <a:ln w="7144">
                  <a:solidFill>
                    <a:srgbClr val="FFFFFF">
                      <a:alpha val="0"/>
                    </a:srgbClr>
                  </a:solidFill>
                </a:ln>
                <a:solidFill>
                  <a:schemeClr val="bg1">
                    <a:alpha val="100000"/>
                  </a:schemeClr>
                </a:solidFill>
                <a:effectLst/>
                <a:highlight>
                  <a:srgbClr val="FF0000"/>
                </a:highlight>
                <a:latin typeface="汉仪颜楷简" panose="00020600040101010101" charset="-122"/>
                <a:ea typeface="汉仪颜楷简" panose="00020600040101010101" charset="-122"/>
                <a:cs typeface="汉仪颜楷简" panose="00020600040101010101" charset="-122"/>
                <a:sym typeface="+mn-ea"/>
              </a:rPr>
              <a:t>清醒</a:t>
            </a:r>
            <a:endPar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endParaRPr>
          </a:p>
          <a:p>
            <a:pPr marL="0" algn="l">
              <a:lnSpc>
                <a:spcPts val="6000"/>
              </a:lnSpc>
              <a:buFont typeface="Arial" panose="020B0604020202020204"/>
              <a:buChar char=" "/>
            </a:pPr>
            <a:r>
              <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rPr>
              <a:t>决不投降</a:t>
            </a:r>
            <a:r>
              <a:rPr lang="en-US" altLang="zh-CN"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rPr>
              <a:t>-</a:t>
            </a:r>
            <a:r>
              <a:rPr lang="zh-CN" altLang="en-US" sz="3600" dirty="0">
                <a:ln w="7144">
                  <a:solidFill>
                    <a:srgbClr val="FFFFFF">
                      <a:alpha val="0"/>
                    </a:srgbClr>
                  </a:solidFill>
                </a:ln>
                <a:solidFill>
                  <a:schemeClr val="bg1">
                    <a:alpha val="100000"/>
                  </a:schemeClr>
                </a:solidFill>
                <a:effectLst/>
                <a:highlight>
                  <a:srgbClr val="FF0000"/>
                </a:highlight>
                <a:latin typeface="汉仪颜楷简" panose="00020600040101010101" charset="-122"/>
                <a:ea typeface="汉仪颜楷简" panose="00020600040101010101" charset="-122"/>
                <a:cs typeface="汉仪颜楷简" panose="00020600040101010101" charset="-122"/>
                <a:sym typeface="+mn-ea"/>
              </a:rPr>
              <a:t>坚守气节</a:t>
            </a:r>
            <a:r>
              <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rPr>
              <a:t>。</a:t>
            </a:r>
            <a:endPar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endParaRPr>
          </a:p>
        </p:txBody>
      </p:sp>
      <p:sp>
        <p:nvSpPr>
          <p:cNvPr id="27" name="右箭头 26"/>
          <p:cNvSpPr/>
          <p:nvPr/>
        </p:nvSpPr>
        <p:spPr>
          <a:xfrm>
            <a:off x="9224645" y="5214620"/>
            <a:ext cx="1583055" cy="693420"/>
          </a:xfrm>
          <a:prstGeom prst="rightArrow">
            <a:avLst/>
          </a:prstGeom>
          <a:solidFill>
            <a:srgbClr val="C0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8" name="文本框 27"/>
          <p:cNvSpPr txBox="1"/>
          <p:nvPr/>
        </p:nvSpPr>
        <p:spPr>
          <a:xfrm>
            <a:off x="10943590" y="4797425"/>
            <a:ext cx="4402455" cy="1918335"/>
          </a:xfrm>
          <a:prstGeom prst="rect">
            <a:avLst/>
          </a:prstGeom>
          <a:solidFill>
            <a:schemeClr val="bg1"/>
          </a:solidFill>
          <a:ln w="28575" cmpd="sng">
            <a:solidFill>
              <a:srgbClr val="C00000"/>
            </a:solidFill>
            <a:prstDash val="sysDot"/>
          </a:ln>
        </p:spPr>
        <p:txBody>
          <a:bodyPr wrap="square" rtlCol="0" anchor="t">
            <a:noAutofit/>
          </a:bodyPr>
          <a:p>
            <a:pPr marL="0" indent="0" algn="l">
              <a:lnSpc>
                <a:spcPct val="100000"/>
              </a:lnSpc>
              <a:buFont typeface="Arial" panose="020B0604020202020204"/>
              <a:buNone/>
            </a:pPr>
            <a:r>
              <a:rPr lang="zh-CN" altLang="en-US" sz="3600" dirty="0">
                <a:ln w="7144">
                  <a:solidFill>
                    <a:srgbClr val="FFFFFF">
                      <a:alpha val="0"/>
                    </a:srgbClr>
                  </a:solidFill>
                </a:ln>
                <a:solidFill>
                  <a:schemeClr val="bg1">
                    <a:alpha val="100000"/>
                  </a:schemeClr>
                </a:solidFill>
                <a:effectLst/>
                <a:highlight>
                  <a:srgbClr val="FF0000"/>
                </a:highlight>
                <a:latin typeface="汉仪颜楷简" panose="00020600040101010101" charset="-122"/>
                <a:ea typeface="汉仪颜楷简" panose="00020600040101010101" charset="-122"/>
                <a:cs typeface="汉仪颜楷简" panose="00020600040101010101" charset="-122"/>
                <a:sym typeface="+mn-ea"/>
              </a:rPr>
              <a:t>高风亮节：</a:t>
            </a:r>
            <a:r>
              <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rPr>
              <a:t>为国效命，忠贞不二，不卑不亢</a:t>
            </a:r>
            <a:r>
              <a:rPr lang="en-US" altLang="zh-CN"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rPr>
              <a:t> </a:t>
            </a:r>
            <a:r>
              <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rPr>
              <a:t>一身正气，光明磊落</a:t>
            </a:r>
            <a:endPar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endParaRPr>
          </a:p>
          <a:p>
            <a:pPr marL="0" algn="l">
              <a:lnSpc>
                <a:spcPts val="6000"/>
              </a:lnSpc>
              <a:buFont typeface="Arial" panose="020B0604020202020204"/>
              <a:buChar char=" "/>
            </a:pPr>
            <a:endPar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endParaRPr>
          </a:p>
        </p:txBody>
      </p:sp>
      <p:sp>
        <p:nvSpPr>
          <p:cNvPr id="29" name="右箭头 28"/>
          <p:cNvSpPr/>
          <p:nvPr/>
        </p:nvSpPr>
        <p:spPr>
          <a:xfrm>
            <a:off x="9360535" y="7705090"/>
            <a:ext cx="1583055" cy="693420"/>
          </a:xfrm>
          <a:prstGeom prst="rightArrow">
            <a:avLst/>
          </a:prstGeom>
          <a:solidFill>
            <a:srgbClr val="C0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 name="文本框 29"/>
          <p:cNvSpPr txBox="1"/>
          <p:nvPr/>
        </p:nvSpPr>
        <p:spPr>
          <a:xfrm>
            <a:off x="10943590" y="7175500"/>
            <a:ext cx="4402455" cy="1918335"/>
          </a:xfrm>
          <a:prstGeom prst="rect">
            <a:avLst/>
          </a:prstGeom>
          <a:solidFill>
            <a:schemeClr val="bg1"/>
          </a:solidFill>
          <a:ln w="28575" cmpd="sng">
            <a:solidFill>
              <a:srgbClr val="C00000"/>
            </a:solidFill>
            <a:prstDash val="sysDot"/>
          </a:ln>
        </p:spPr>
        <p:txBody>
          <a:bodyPr wrap="square" rtlCol="0" anchor="t">
            <a:noAutofit/>
          </a:bodyPr>
          <a:p>
            <a:pPr marL="0" indent="0" algn="l">
              <a:lnSpc>
                <a:spcPct val="100000"/>
              </a:lnSpc>
              <a:buFont typeface="Arial" panose="020B0604020202020204"/>
              <a:buNone/>
            </a:pPr>
            <a:r>
              <a:rPr lang="zh-CN" altLang="en-US" sz="3600" dirty="0">
                <a:ln w="7144">
                  <a:solidFill>
                    <a:srgbClr val="FFFFFF">
                      <a:alpha val="0"/>
                    </a:srgbClr>
                  </a:solidFill>
                </a:ln>
                <a:solidFill>
                  <a:schemeClr val="bg1">
                    <a:alpha val="100000"/>
                  </a:schemeClr>
                </a:solidFill>
                <a:effectLst/>
                <a:highlight>
                  <a:srgbClr val="FF0000"/>
                </a:highlight>
                <a:latin typeface="汉仪颜楷简" panose="00020600040101010101" charset="-122"/>
                <a:ea typeface="汉仪颜楷简" panose="00020600040101010101" charset="-122"/>
                <a:cs typeface="汉仪颜楷简" panose="00020600040101010101" charset="-122"/>
                <a:sym typeface="+mn-ea"/>
              </a:rPr>
              <a:t>以国家的利益为先</a:t>
            </a:r>
            <a:r>
              <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rPr>
              <a:t>，忠贞不渝，坚韧不拔，无怨无悔</a:t>
            </a:r>
            <a:endPar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endParaRPr>
          </a:p>
          <a:p>
            <a:pPr marL="0" algn="l">
              <a:lnSpc>
                <a:spcPts val="6000"/>
              </a:lnSpc>
              <a:buFont typeface="Arial" panose="020B0604020202020204"/>
              <a:buChar char=" "/>
            </a:pPr>
            <a:endParaRPr lang="zh-CN" altLang="en-US" sz="3600" dirty="0">
              <a:ln w="7144">
                <a:solidFill>
                  <a:srgbClr val="FFFFFF">
                    <a:alpha val="0"/>
                  </a:srgbClr>
                </a:solidFill>
              </a:ln>
              <a:solidFill>
                <a:srgbClr val="C00000">
                  <a:alpha val="100000"/>
                </a:srgbClr>
              </a:solidFill>
              <a:effectLst/>
              <a:latin typeface="汉仪颜楷简" panose="00020600040101010101" charset="-122"/>
              <a:ea typeface="汉仪颜楷简" panose="00020600040101010101" charset="-122"/>
              <a:cs typeface="汉仪颜楷简" panose="00020600040101010101" charset="-122"/>
              <a:sym typeface="+mn-ea"/>
            </a:endParaRPr>
          </a:p>
        </p:txBody>
      </p:sp>
      <p:sp>
        <p:nvSpPr>
          <p:cNvPr id="23" name="文本框 22"/>
          <p:cNvSpPr txBox="1"/>
          <p:nvPr>
            <p:custDataLst>
              <p:tags r:id="rId4"/>
            </p:custDataLst>
          </p:nvPr>
        </p:nvSpPr>
        <p:spPr>
          <a:xfrm>
            <a:off x="6572250" y="4119245"/>
            <a:ext cx="2368550" cy="755650"/>
          </a:xfrm>
          <a:prstGeom prst="rect">
            <a:avLst/>
          </a:prstGeom>
          <a:noFill/>
        </p:spPr>
        <p:txBody>
          <a:bodyPr wrap="none" rtlCol="0" anchor="t">
            <a:spAutoFit/>
          </a:bodyPr>
          <a:lstStyle/>
          <a:p>
            <a:pPr algn="l">
              <a:lnSpc>
                <a:spcPct val="120000"/>
              </a:lnSpc>
              <a:buClrTx/>
              <a:buSzTx/>
              <a:buFontTx/>
              <a:defRPr/>
            </a:pPr>
            <a:r>
              <a:rPr lang="en-US" altLang="zh-CN" sz="3600" b="1" noProof="0">
                <a:ln>
                  <a:noFill/>
                </a:ln>
                <a:solidFill>
                  <a:srgbClr val="00B0F0"/>
                </a:solidFill>
                <a:effectLst/>
                <a:uLnTx/>
                <a:uFillTx/>
                <a:latin typeface="微软雅黑" panose="020B0503020204020204" charset="-122"/>
                <a:ea typeface="微软雅黑" panose="020B0503020204020204" charset="-122"/>
                <a:cs typeface="微软雅黑" panose="020B0503020204020204" charset="-122"/>
                <a:sym typeface="+mn-ea"/>
              </a:rPr>
              <a:t>(</a:t>
            </a:r>
            <a:r>
              <a:rPr lang="zh-CN" altLang="en-US" sz="3600" b="1" noProof="0">
                <a:ln>
                  <a:noFill/>
                </a:ln>
                <a:solidFill>
                  <a:srgbClr val="00B0F0"/>
                </a:solidFill>
                <a:effectLst/>
                <a:uLnTx/>
                <a:uFillTx/>
                <a:latin typeface="微软雅黑" panose="020B0503020204020204" charset="-122"/>
                <a:ea typeface="微软雅黑" panose="020B0503020204020204" charset="-122"/>
                <a:cs typeface="微软雅黑" panose="020B0503020204020204" charset="-122"/>
                <a:sym typeface="+mn-ea"/>
              </a:rPr>
              <a:t>贪生怕死</a:t>
            </a:r>
            <a:r>
              <a:rPr lang="en-US" altLang="zh-CN" sz="3600" b="1" noProof="0">
                <a:ln>
                  <a:noFill/>
                </a:ln>
                <a:solidFill>
                  <a:srgbClr val="00B0F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noProof="0">
              <a:ln>
                <a:noFill/>
              </a:ln>
              <a:solidFill>
                <a:srgbClr val="00B0F0"/>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33" name="文本框 32"/>
          <p:cNvSpPr txBox="1"/>
          <p:nvPr>
            <p:custDataLst>
              <p:tags r:id="rId5"/>
            </p:custDataLst>
          </p:nvPr>
        </p:nvSpPr>
        <p:spPr>
          <a:xfrm>
            <a:off x="6572250" y="8903970"/>
            <a:ext cx="2368550" cy="755650"/>
          </a:xfrm>
          <a:prstGeom prst="rect">
            <a:avLst/>
          </a:prstGeom>
          <a:noFill/>
        </p:spPr>
        <p:txBody>
          <a:bodyPr wrap="none" rtlCol="0" anchor="t">
            <a:spAutoFit/>
          </a:bodyPr>
          <a:lstStyle/>
          <a:p>
            <a:pPr algn="l">
              <a:lnSpc>
                <a:spcPct val="120000"/>
              </a:lnSpc>
              <a:buClrTx/>
              <a:buSzTx/>
              <a:buFontTx/>
              <a:defRPr/>
            </a:pPr>
            <a:r>
              <a:rPr lang="en-US" altLang="zh-CN" sz="3600" b="1" noProof="0">
                <a:ln>
                  <a:noFill/>
                </a:ln>
                <a:solidFill>
                  <a:srgbClr val="00B0F0"/>
                </a:solidFill>
                <a:effectLst/>
                <a:uLnTx/>
                <a:uFillTx/>
                <a:latin typeface="微软雅黑" panose="020B0503020204020204" charset="-122"/>
                <a:ea typeface="微软雅黑" panose="020B0503020204020204" charset="-122"/>
                <a:cs typeface="微软雅黑" panose="020B0503020204020204" charset="-122"/>
                <a:sym typeface="+mn-ea"/>
              </a:rPr>
              <a:t>(</a:t>
            </a:r>
            <a:r>
              <a:rPr lang="zh-CN" altLang="en-US" sz="3600" b="1" noProof="0">
                <a:ln>
                  <a:noFill/>
                </a:ln>
                <a:solidFill>
                  <a:srgbClr val="00B0F0"/>
                </a:solidFill>
                <a:effectLst/>
                <a:uLnTx/>
                <a:uFillTx/>
                <a:latin typeface="微软雅黑" panose="020B0503020204020204" charset="-122"/>
                <a:ea typeface="微软雅黑" panose="020B0503020204020204" charset="-122"/>
                <a:cs typeface="微软雅黑" panose="020B0503020204020204" charset="-122"/>
                <a:sym typeface="+mn-ea"/>
              </a:rPr>
              <a:t>计较个人</a:t>
            </a:r>
            <a:r>
              <a:rPr lang="en-US" altLang="zh-CN" sz="3600" b="1" noProof="0">
                <a:ln>
                  <a:noFill/>
                </a:ln>
                <a:solidFill>
                  <a:srgbClr val="00B0F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noProof="0">
              <a:ln>
                <a:noFill/>
              </a:ln>
              <a:solidFill>
                <a:srgbClr val="00B0F0"/>
              </a:solidFill>
              <a:effectLst/>
              <a:uLnTx/>
              <a:uFillTx/>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cBhvr additive="base">
                                        <p:cTn id="55" dur="500" fill="hold"/>
                                        <p:tgtEl>
                                          <p:spTgt spid="33"/>
                                        </p:tgtEl>
                                        <p:attrNameLst>
                                          <p:attrName>ppt_x</p:attrName>
                                        </p:attrNameLst>
                                      </p:cBhvr>
                                      <p:tavLst>
                                        <p:tav tm="0">
                                          <p:val>
                                            <p:strVal val="#ppt_x"/>
                                          </p:val>
                                        </p:tav>
                                        <p:tav tm="100000">
                                          <p:val>
                                            <p:strVal val="#ppt_x"/>
                                          </p:val>
                                        </p:tav>
                                      </p:tavLst>
                                    </p:anim>
                                    <p:anim calcmode="lin" valueType="num">
                                      <p:cBhvr additive="base">
                                        <p:cTn id="5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16" grpId="0" bldLvl="0" animBg="1"/>
      <p:bldP spid="10" grpId="0" bldLvl="0" animBg="1"/>
      <p:bldP spid="13" grpId="0" bldLvl="0" animBg="1"/>
      <p:bldP spid="19" grpId="0" bldLvl="0" animBg="1"/>
      <p:bldP spid="25" grpId="0" animBg="1"/>
      <p:bldP spid="26" grpId="0" bldLvl="0" animBg="1"/>
      <p:bldP spid="25" grpId="1" animBg="1"/>
      <p:bldP spid="26" grpId="1" animBg="1"/>
      <p:bldP spid="27" grpId="0" animBg="1"/>
      <p:bldP spid="28" grpId="0" bldLvl="0" animBg="1"/>
      <p:bldP spid="27" grpId="1" animBg="1"/>
      <p:bldP spid="28" grpId="1" animBg="1"/>
      <p:bldP spid="30" grpId="0" bldLvl="0" animBg="1"/>
      <p:bldP spid="29" grpId="0" animBg="1"/>
      <p:bldP spid="30" grpId="1" animBg="1"/>
      <p:bldP spid="29" grpId="1" animBg="1"/>
      <p:bldP spid="23" grpId="0"/>
      <p:bldP spid="33"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形状3"/>
          <p:cNvSpPr txBox="1"/>
          <p:nvPr/>
        </p:nvSpPr>
        <p:spPr>
          <a:xfrm>
            <a:off x="431987" y="485223"/>
            <a:ext cx="17255490" cy="9096261"/>
          </a:xfrm>
          <a:prstGeom prst="rect">
            <a:avLst/>
          </a:prstGeom>
          <a:solidFill>
            <a:srgbClr val="FFFFFF">
              <a:alpha val="100000"/>
            </a:srgbClr>
          </a:solidFill>
          <a:ln w="9525">
            <a:solidFill>
              <a:srgbClr val="FFFFFF">
                <a:alpha val="0"/>
              </a:srgbClr>
            </a:solidFill>
          </a:ln>
        </p:spPr>
        <p:txBody>
          <a:bodyPr anchor="ctr"/>
          <a:lstStyle/>
          <a:p>
            <a:pPr marL="0" algn="ctr"/>
          </a:p>
        </p:txBody>
      </p:sp>
      <p:pic>
        <p:nvPicPr>
          <p:cNvPr id="3" name="图片2"/>
          <p:cNvPicPr>
            <a:picLocks noChangeAspect="1"/>
          </p:cNvPicPr>
          <p:nvPr/>
        </p:nvPicPr>
        <p:blipFill>
          <a:blip r:embed="rId2"/>
          <a:stretch>
            <a:fillRect/>
          </a:stretch>
        </p:blipFill>
        <p:spPr>
          <a:xfrm>
            <a:off x="1257300" y="547688"/>
            <a:ext cx="14288" cy="14288"/>
          </a:xfrm>
          <a:prstGeom prst="rect">
            <a:avLst/>
          </a:prstGeom>
        </p:spPr>
      </p:pic>
      <p:grpSp>
        <p:nvGrpSpPr>
          <p:cNvPr id="4" name="组合1"/>
          <p:cNvGrpSpPr/>
          <p:nvPr/>
        </p:nvGrpSpPr>
        <p:grpSpPr>
          <a:xfrm>
            <a:off x="735648" y="458808"/>
            <a:ext cx="9385935" cy="1086996"/>
            <a:chOff x="0" y="0"/>
            <a:chExt cx="9385935" cy="1086996"/>
          </a:xfrm>
        </p:grpSpPr>
        <p:sp>
          <p:nvSpPr>
            <p:cNvPr id="5" name="形状4"/>
            <p:cNvSpPr txBox="1"/>
            <p:nvPr/>
          </p:nvSpPr>
          <p:spPr>
            <a:xfrm>
              <a:off x="0" y="26670"/>
              <a:ext cx="9144000" cy="896496"/>
            </a:xfrm>
            <a:prstGeom prst="rect">
              <a:avLst/>
            </a:prstGeom>
            <a:solidFill>
              <a:srgbClr val="FFFFFF">
                <a:alpha val="0"/>
              </a:srgbClr>
            </a:solidFill>
            <a:ln w="9525">
              <a:solidFill>
                <a:srgbClr val="FFFFFF">
                  <a:alpha val="0"/>
                </a:srgbClr>
              </a:solidFill>
            </a:ln>
          </p:spPr>
          <p:txBody>
            <a:bodyPr anchor="ctr"/>
            <a:lstStyle/>
            <a:p>
              <a:pPr marL="0" algn="ctr"/>
            </a:p>
          </p:txBody>
        </p:sp>
        <p:sp>
          <p:nvSpPr>
            <p:cNvPr id="6" name="文本1"/>
            <p:cNvSpPr txBox="1"/>
            <p:nvPr/>
          </p:nvSpPr>
          <p:spPr>
            <a:xfrm>
              <a:off x="41910" y="0"/>
              <a:ext cx="9344025" cy="1086996"/>
            </a:xfrm>
            <a:prstGeom prst="rect">
              <a:avLst/>
            </a:prstGeom>
            <a:noFill/>
          </p:spPr>
          <p:txBody>
            <a:bodyPr anchor="t"/>
            <a:lstStyle/>
            <a:p>
              <a:pPr marL="0" algn="l">
                <a:lnSpc>
                  <a:spcPts val="6500"/>
                </a:lnSpc>
              </a:pPr>
              <a:r>
                <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rPr>
                <a:t>3.用环境描写烘托人物</a:t>
              </a:r>
              <a:endParaRPr lang="zh-CN" altLang="en-US" sz="4200" b="1" i="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grpSp>
        <p:nvGrpSpPr>
          <p:cNvPr id="7" name="组合2"/>
          <p:cNvGrpSpPr/>
          <p:nvPr/>
        </p:nvGrpSpPr>
        <p:grpSpPr>
          <a:xfrm>
            <a:off x="1459796" y="2897259"/>
            <a:ext cx="3459340" cy="1087381"/>
            <a:chOff x="523964" y="169448"/>
            <a:chExt cx="3459340" cy="1087381"/>
          </a:xfrm>
        </p:grpSpPr>
        <p:sp>
          <p:nvSpPr>
            <p:cNvPr id="10" name="形状7"/>
            <p:cNvSpPr txBox="1"/>
            <p:nvPr/>
          </p:nvSpPr>
          <p:spPr>
            <a:xfrm>
              <a:off x="523964" y="196118"/>
              <a:ext cx="3217405" cy="896882"/>
            </a:xfrm>
            <a:prstGeom prst="rect">
              <a:avLst/>
            </a:prstGeom>
            <a:solidFill>
              <a:srgbClr val="FFFFFF">
                <a:alpha val="0"/>
              </a:srgbClr>
            </a:solidFill>
            <a:ln w="9525">
              <a:solidFill>
                <a:srgbClr val="FFFFFF">
                  <a:alpha val="0"/>
                </a:srgbClr>
              </a:solidFill>
            </a:ln>
          </p:spPr>
          <p:txBody>
            <a:bodyPr anchor="ctr"/>
            <a:lstStyle/>
            <a:p>
              <a:pPr marL="0" algn="ctr"/>
              <a:endParaRPr sz="2800">
                <a:latin typeface="方正FW筑紫A老明朝 简 E" panose="02000900000000000000" charset="-122"/>
                <a:ea typeface="方正FW筑紫A老明朝 简 E" panose="02000900000000000000" charset="-122"/>
              </a:endParaRPr>
            </a:p>
          </p:txBody>
        </p:sp>
        <p:sp>
          <p:nvSpPr>
            <p:cNvPr id="11" name="文本2"/>
            <p:cNvSpPr txBox="1"/>
            <p:nvPr/>
          </p:nvSpPr>
          <p:spPr>
            <a:xfrm>
              <a:off x="565874" y="169448"/>
              <a:ext cx="3417430" cy="1087381"/>
            </a:xfrm>
            <a:prstGeom prst="rect">
              <a:avLst/>
            </a:prstGeom>
            <a:noFill/>
          </p:spPr>
          <p:txBody>
            <a:bodyPr anchor="t"/>
            <a:lstStyle/>
            <a:p>
              <a:pPr marL="0" algn="l">
                <a:lnSpc>
                  <a:spcPts val="6500"/>
                </a:lnSpc>
              </a:pPr>
              <a:r>
                <a:rPr lang="zh-CN" altLang="en-US" sz="5400" b="1" i="0" dirty="0">
                  <a:ln w="7144">
                    <a:solidFill>
                      <a:srgbClr val="FFFFFF">
                        <a:alpha val="0"/>
                      </a:srgbClr>
                    </a:solidFill>
                  </a:ln>
                  <a:solidFill>
                    <a:srgbClr val="B14628">
                      <a:alpha val="100000"/>
                    </a:srgbClr>
                  </a:solidFill>
                  <a:effectLst/>
                  <a:latin typeface="方正FW筑紫A老明朝 简 E" panose="02000900000000000000" charset="-122"/>
                  <a:ea typeface="方正FW筑紫A老明朝 简 E" panose="02000900000000000000" charset="-122"/>
                </a:rPr>
                <a:t>社会环境：</a:t>
              </a:r>
              <a:endParaRPr lang="zh-CN" altLang="en-US" sz="5400" b="1" i="0" dirty="0">
                <a:ln w="7144">
                  <a:solidFill>
                    <a:srgbClr val="FFFFFF">
                      <a:alpha val="0"/>
                    </a:srgbClr>
                  </a:solidFill>
                </a:ln>
                <a:solidFill>
                  <a:srgbClr val="B14628">
                    <a:alpha val="100000"/>
                  </a:srgbClr>
                </a:solidFill>
                <a:effectLst/>
                <a:latin typeface="方正FW筑紫A老明朝 简 E" panose="02000900000000000000" charset="-122"/>
                <a:ea typeface="方正FW筑紫A老明朝 简 E" panose="02000900000000000000" charset="-122"/>
              </a:endParaRPr>
            </a:p>
          </p:txBody>
        </p:sp>
      </p:grpSp>
      <p:grpSp>
        <p:nvGrpSpPr>
          <p:cNvPr id="12" name="组合3"/>
          <p:cNvGrpSpPr/>
          <p:nvPr/>
        </p:nvGrpSpPr>
        <p:grpSpPr>
          <a:xfrm>
            <a:off x="1534160" y="6037580"/>
            <a:ext cx="3221990" cy="1087120"/>
            <a:chOff x="519767" y="114946"/>
            <a:chExt cx="3296990" cy="1087381"/>
          </a:xfrm>
        </p:grpSpPr>
        <p:sp>
          <p:nvSpPr>
            <p:cNvPr id="15" name="形状10"/>
            <p:cNvSpPr txBox="1"/>
            <p:nvPr/>
          </p:nvSpPr>
          <p:spPr>
            <a:xfrm>
              <a:off x="519767" y="141616"/>
              <a:ext cx="3055054" cy="896881"/>
            </a:xfrm>
            <a:prstGeom prst="rect">
              <a:avLst/>
            </a:prstGeom>
            <a:solidFill>
              <a:srgbClr val="FFFFFF">
                <a:alpha val="0"/>
              </a:srgbClr>
            </a:solidFill>
            <a:ln w="9525">
              <a:solidFill>
                <a:srgbClr val="FFFFFF">
                  <a:alpha val="0"/>
                </a:srgbClr>
              </a:solidFill>
            </a:ln>
          </p:spPr>
          <p:txBody>
            <a:bodyPr anchor="ctr"/>
            <a:lstStyle/>
            <a:p>
              <a:pPr marL="0" algn="ctr"/>
              <a:endParaRPr sz="2800">
                <a:latin typeface="方正FW筑紫A老明朝 简 E" panose="02000900000000000000" charset="-122"/>
                <a:ea typeface="方正FW筑紫A老明朝 简 E" panose="02000900000000000000" charset="-122"/>
              </a:endParaRPr>
            </a:p>
          </p:txBody>
        </p:sp>
        <p:sp>
          <p:nvSpPr>
            <p:cNvPr id="16" name="文本3"/>
            <p:cNvSpPr txBox="1"/>
            <p:nvPr/>
          </p:nvSpPr>
          <p:spPr>
            <a:xfrm>
              <a:off x="561677" y="114946"/>
              <a:ext cx="3255080" cy="1087381"/>
            </a:xfrm>
            <a:prstGeom prst="rect">
              <a:avLst/>
            </a:prstGeom>
            <a:noFill/>
          </p:spPr>
          <p:txBody>
            <a:bodyPr anchor="t"/>
            <a:lstStyle/>
            <a:p>
              <a:pPr marL="0" algn="l">
                <a:lnSpc>
                  <a:spcPts val="6500"/>
                </a:lnSpc>
              </a:pPr>
              <a:r>
                <a:rPr lang="zh-CN" altLang="en-US" sz="5400" b="1" i="0" dirty="0">
                  <a:ln w="7144">
                    <a:solidFill>
                      <a:srgbClr val="FFFFFF">
                        <a:alpha val="0"/>
                      </a:srgbClr>
                    </a:solidFill>
                  </a:ln>
                  <a:solidFill>
                    <a:srgbClr val="B14628">
                      <a:alpha val="100000"/>
                    </a:srgbClr>
                  </a:solidFill>
                  <a:effectLst/>
                  <a:latin typeface="方正FW筑紫A老明朝 简 E" panose="02000900000000000000" charset="-122"/>
                  <a:ea typeface="方正FW筑紫A老明朝 简 E" panose="02000900000000000000" charset="-122"/>
                </a:rPr>
                <a:t>自然环境：</a:t>
              </a:r>
              <a:endParaRPr lang="zh-CN" altLang="en-US" sz="5400" b="1" i="0" dirty="0">
                <a:ln w="7144">
                  <a:solidFill>
                    <a:srgbClr val="FFFFFF">
                      <a:alpha val="0"/>
                    </a:srgbClr>
                  </a:solidFill>
                </a:ln>
                <a:solidFill>
                  <a:srgbClr val="B14628">
                    <a:alpha val="100000"/>
                  </a:srgbClr>
                </a:solidFill>
                <a:effectLst/>
                <a:latin typeface="方正FW筑紫A老明朝 简 E" panose="02000900000000000000" charset="-122"/>
                <a:ea typeface="方正FW筑紫A老明朝 简 E" panose="02000900000000000000" charset="-122"/>
              </a:endParaRPr>
            </a:p>
          </p:txBody>
        </p:sp>
      </p:grpSp>
      <p:sp>
        <p:nvSpPr>
          <p:cNvPr id="17" name="形状1"/>
          <p:cNvSpPr txBox="1"/>
          <p:nvPr/>
        </p:nvSpPr>
        <p:spPr>
          <a:xfrm>
            <a:off x="5017424" y="2276476"/>
            <a:ext cx="385762" cy="2276295"/>
          </a:xfrm>
          <a:prstGeom prst="leftBrace">
            <a:avLst/>
          </a:prstGeom>
          <a:solidFill>
            <a:srgbClr val="FFFFFF">
              <a:alpha val="0"/>
            </a:srgbClr>
          </a:solidFill>
          <a:ln w="63500">
            <a:solidFill>
              <a:schemeClr val="tx1">
                <a:alpha val="100000"/>
              </a:schemeClr>
            </a:solidFill>
            <a:prstDash val="solid"/>
            <a:headEnd type="none" w="med" len="med"/>
            <a:tailEnd type="none" w="med" len="med"/>
          </a:ln>
        </p:spPr>
        <p:txBody>
          <a:bodyPr anchor="ctr"/>
          <a:lstStyle/>
          <a:p>
            <a:pPr marL="0" algn="ctr"/>
          </a:p>
        </p:txBody>
      </p:sp>
      <p:sp>
        <p:nvSpPr>
          <p:cNvPr id="18" name="形状2"/>
          <p:cNvSpPr txBox="1"/>
          <p:nvPr/>
        </p:nvSpPr>
        <p:spPr>
          <a:xfrm>
            <a:off x="5017424" y="5857432"/>
            <a:ext cx="385762" cy="1438590"/>
          </a:xfrm>
          <a:prstGeom prst="leftBrace">
            <a:avLst/>
          </a:prstGeom>
          <a:solidFill>
            <a:srgbClr val="FFFFFF">
              <a:alpha val="0"/>
            </a:srgbClr>
          </a:solidFill>
          <a:ln w="63500">
            <a:solidFill>
              <a:schemeClr val="tx1">
                <a:alpha val="100000"/>
              </a:schemeClr>
            </a:solidFill>
            <a:prstDash val="solid"/>
            <a:headEnd type="none" w="med" len="med"/>
            <a:tailEnd type="none" w="med" len="med"/>
          </a:ln>
        </p:spPr>
        <p:txBody>
          <a:bodyPr anchor="ctr"/>
          <a:lstStyle/>
          <a:p>
            <a:pPr marL="0" algn="ctr"/>
          </a:p>
        </p:txBody>
      </p:sp>
      <p:grpSp>
        <p:nvGrpSpPr>
          <p:cNvPr id="19" name="组合4"/>
          <p:cNvGrpSpPr/>
          <p:nvPr/>
        </p:nvGrpSpPr>
        <p:grpSpPr>
          <a:xfrm>
            <a:off x="5615382" y="1767417"/>
            <a:ext cx="4681774" cy="1087381"/>
            <a:chOff x="212196" y="0"/>
            <a:chExt cx="4681774" cy="1087381"/>
          </a:xfrm>
        </p:grpSpPr>
        <p:sp>
          <p:nvSpPr>
            <p:cNvPr id="21" name="形状12"/>
            <p:cNvSpPr txBox="1"/>
            <p:nvPr/>
          </p:nvSpPr>
          <p:spPr>
            <a:xfrm>
              <a:off x="212196" y="26670"/>
              <a:ext cx="4439839" cy="896881"/>
            </a:xfrm>
            <a:prstGeom prst="rect">
              <a:avLst/>
            </a:prstGeom>
            <a:solidFill>
              <a:srgbClr val="FFFFFF">
                <a:alpha val="0"/>
              </a:srgbClr>
            </a:solidFill>
            <a:ln w="9525">
              <a:solidFill>
                <a:srgbClr val="FFFFFF">
                  <a:alpha val="0"/>
                </a:srgbClr>
              </a:solidFill>
            </a:ln>
          </p:spPr>
          <p:txBody>
            <a:bodyPr anchor="ctr"/>
            <a:lstStyle/>
            <a:p>
              <a:pPr marL="0" algn="ctr"/>
              <a:endParaRPr>
                <a:solidFill>
                  <a:schemeClr val="tx1"/>
                </a:solidFill>
                <a:latin typeface="方正FW筑紫A老明朝 简 E" panose="02000900000000000000" charset="-122"/>
                <a:ea typeface="方正FW筑紫A老明朝 简 E" panose="02000900000000000000" charset="-122"/>
              </a:endParaRPr>
            </a:p>
          </p:txBody>
        </p:sp>
        <p:sp>
          <p:nvSpPr>
            <p:cNvPr id="22" name="文本4"/>
            <p:cNvSpPr txBox="1"/>
            <p:nvPr/>
          </p:nvSpPr>
          <p:spPr>
            <a:xfrm>
              <a:off x="254106" y="0"/>
              <a:ext cx="4639864" cy="1087381"/>
            </a:xfrm>
            <a:prstGeom prst="rect">
              <a:avLst/>
            </a:prstGeom>
            <a:noFill/>
          </p:spPr>
          <p:txBody>
            <a:bodyPr anchor="t"/>
            <a:lstStyle/>
            <a:p>
              <a:pPr marL="0" algn="l">
                <a:lnSpc>
                  <a:spcPts val="6500"/>
                </a:lnSpc>
              </a:pPr>
              <a:r>
                <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rPr>
                <a:t>单于和卫律逼降</a:t>
              </a:r>
              <a:endPar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endParaRPr>
            </a:p>
          </p:txBody>
        </p:sp>
      </p:grpSp>
      <p:grpSp>
        <p:nvGrpSpPr>
          <p:cNvPr id="23" name="组合5"/>
          <p:cNvGrpSpPr/>
          <p:nvPr/>
        </p:nvGrpSpPr>
        <p:grpSpPr>
          <a:xfrm>
            <a:off x="5615382" y="2834823"/>
            <a:ext cx="4681774" cy="1087381"/>
            <a:chOff x="212196" y="0"/>
            <a:chExt cx="4681774" cy="1087381"/>
          </a:xfrm>
        </p:grpSpPr>
        <p:sp>
          <p:nvSpPr>
            <p:cNvPr id="25" name="形状14"/>
            <p:cNvSpPr txBox="1"/>
            <p:nvPr/>
          </p:nvSpPr>
          <p:spPr>
            <a:xfrm>
              <a:off x="212196" y="26670"/>
              <a:ext cx="4439839" cy="896881"/>
            </a:xfrm>
            <a:prstGeom prst="rect">
              <a:avLst/>
            </a:prstGeom>
            <a:solidFill>
              <a:srgbClr val="FFFFFF">
                <a:alpha val="0"/>
              </a:srgbClr>
            </a:solidFill>
            <a:ln w="9525">
              <a:solidFill>
                <a:srgbClr val="FFFFFF">
                  <a:alpha val="0"/>
                </a:srgbClr>
              </a:solidFill>
            </a:ln>
          </p:spPr>
          <p:txBody>
            <a:bodyPr anchor="ctr"/>
            <a:lstStyle/>
            <a:p>
              <a:pPr marL="0" algn="ctr"/>
              <a:endParaRPr>
                <a:solidFill>
                  <a:schemeClr val="tx1"/>
                </a:solidFill>
                <a:latin typeface="方正FW筑紫A老明朝 简 E" panose="02000900000000000000" charset="-122"/>
                <a:ea typeface="方正FW筑紫A老明朝 简 E" panose="02000900000000000000" charset="-122"/>
              </a:endParaRPr>
            </a:p>
          </p:txBody>
        </p:sp>
        <p:sp>
          <p:nvSpPr>
            <p:cNvPr id="26" name="文本5"/>
            <p:cNvSpPr txBox="1"/>
            <p:nvPr/>
          </p:nvSpPr>
          <p:spPr>
            <a:xfrm>
              <a:off x="254106" y="0"/>
              <a:ext cx="4639864" cy="1087381"/>
            </a:xfrm>
            <a:prstGeom prst="rect">
              <a:avLst/>
            </a:prstGeom>
            <a:noFill/>
          </p:spPr>
          <p:txBody>
            <a:bodyPr anchor="t"/>
            <a:lstStyle/>
            <a:p>
              <a:pPr marL="0" algn="l">
                <a:lnSpc>
                  <a:spcPts val="6500"/>
                </a:lnSpc>
              </a:pPr>
              <a:r>
                <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rPr>
                <a:t>副使张胜的屈降</a:t>
              </a:r>
              <a:endPar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endParaRPr>
            </a:p>
          </p:txBody>
        </p:sp>
      </p:grpSp>
      <p:grpSp>
        <p:nvGrpSpPr>
          <p:cNvPr id="27" name="组合6"/>
          <p:cNvGrpSpPr/>
          <p:nvPr/>
        </p:nvGrpSpPr>
        <p:grpSpPr>
          <a:xfrm>
            <a:off x="5615382" y="3931440"/>
            <a:ext cx="4597112" cy="1087381"/>
            <a:chOff x="212196" y="0"/>
            <a:chExt cx="4597112" cy="1087381"/>
          </a:xfrm>
        </p:grpSpPr>
        <p:sp>
          <p:nvSpPr>
            <p:cNvPr id="29" name="形状16"/>
            <p:cNvSpPr txBox="1"/>
            <p:nvPr/>
          </p:nvSpPr>
          <p:spPr>
            <a:xfrm>
              <a:off x="212196" y="26670"/>
              <a:ext cx="4355176" cy="896882"/>
            </a:xfrm>
            <a:prstGeom prst="rect">
              <a:avLst/>
            </a:prstGeom>
            <a:solidFill>
              <a:srgbClr val="FFFFFF">
                <a:alpha val="0"/>
              </a:srgbClr>
            </a:solidFill>
            <a:ln w="9525">
              <a:solidFill>
                <a:srgbClr val="FFFFFF">
                  <a:alpha val="0"/>
                </a:srgbClr>
              </a:solidFill>
            </a:ln>
          </p:spPr>
          <p:txBody>
            <a:bodyPr anchor="ctr"/>
            <a:lstStyle/>
            <a:p>
              <a:pPr marL="0" algn="ctr"/>
              <a:endParaRPr>
                <a:solidFill>
                  <a:schemeClr val="tx1"/>
                </a:solidFill>
                <a:latin typeface="方正FW筑紫A老明朝 简 E" panose="02000900000000000000" charset="-122"/>
                <a:ea typeface="方正FW筑紫A老明朝 简 E" panose="02000900000000000000" charset="-122"/>
              </a:endParaRPr>
            </a:p>
          </p:txBody>
        </p:sp>
        <p:sp>
          <p:nvSpPr>
            <p:cNvPr id="30" name="文本6"/>
            <p:cNvSpPr txBox="1"/>
            <p:nvPr/>
          </p:nvSpPr>
          <p:spPr>
            <a:xfrm>
              <a:off x="254106" y="0"/>
              <a:ext cx="4555202" cy="1087381"/>
            </a:xfrm>
            <a:prstGeom prst="rect">
              <a:avLst/>
            </a:prstGeom>
            <a:noFill/>
          </p:spPr>
          <p:txBody>
            <a:bodyPr anchor="t"/>
            <a:lstStyle/>
            <a:p>
              <a:pPr marL="0" algn="l">
                <a:lnSpc>
                  <a:spcPts val="6500"/>
                </a:lnSpc>
              </a:pPr>
              <a:r>
                <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rPr>
                <a:t>朋友李陵的劝降</a:t>
              </a:r>
              <a:endPar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endParaRPr>
            </a:p>
          </p:txBody>
        </p:sp>
      </p:grpSp>
      <p:grpSp>
        <p:nvGrpSpPr>
          <p:cNvPr id="31" name="组合7"/>
          <p:cNvGrpSpPr/>
          <p:nvPr/>
        </p:nvGrpSpPr>
        <p:grpSpPr>
          <a:xfrm>
            <a:off x="5615382" y="5398138"/>
            <a:ext cx="7422466" cy="1087381"/>
            <a:chOff x="210291" y="0"/>
            <a:chExt cx="7422466" cy="1087381"/>
          </a:xfrm>
        </p:grpSpPr>
        <p:sp>
          <p:nvSpPr>
            <p:cNvPr id="33" name="形状18"/>
            <p:cNvSpPr txBox="1"/>
            <p:nvPr/>
          </p:nvSpPr>
          <p:spPr>
            <a:xfrm>
              <a:off x="210291" y="26670"/>
              <a:ext cx="7180532" cy="896881"/>
            </a:xfrm>
            <a:prstGeom prst="rect">
              <a:avLst/>
            </a:prstGeom>
            <a:solidFill>
              <a:srgbClr val="FFFFFF">
                <a:alpha val="0"/>
              </a:srgbClr>
            </a:solidFill>
            <a:ln w="9525">
              <a:solidFill>
                <a:srgbClr val="FFFFFF">
                  <a:alpha val="0"/>
                </a:srgbClr>
              </a:solidFill>
            </a:ln>
          </p:spPr>
          <p:txBody>
            <a:bodyPr anchor="ctr"/>
            <a:lstStyle/>
            <a:p>
              <a:pPr marL="0" algn="ctr"/>
              <a:endParaRPr>
                <a:solidFill>
                  <a:schemeClr val="tx1"/>
                </a:solidFill>
                <a:latin typeface="方正FW筑紫A老明朝 简 E" panose="02000900000000000000" charset="-122"/>
                <a:ea typeface="方正FW筑紫A老明朝 简 E" panose="02000900000000000000" charset="-122"/>
              </a:endParaRPr>
            </a:p>
          </p:txBody>
        </p:sp>
        <p:sp>
          <p:nvSpPr>
            <p:cNvPr id="34" name="文本7"/>
            <p:cNvSpPr txBox="1"/>
            <p:nvPr/>
          </p:nvSpPr>
          <p:spPr>
            <a:xfrm>
              <a:off x="252201" y="0"/>
              <a:ext cx="7380556" cy="1087381"/>
            </a:xfrm>
            <a:prstGeom prst="rect">
              <a:avLst/>
            </a:prstGeom>
            <a:noFill/>
          </p:spPr>
          <p:txBody>
            <a:bodyPr anchor="t"/>
            <a:lstStyle/>
            <a:p>
              <a:pPr marL="0" algn="l">
                <a:lnSpc>
                  <a:spcPts val="6500"/>
                </a:lnSpc>
              </a:pPr>
              <a:r>
                <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cs typeface="方正FW筑紫A老明朝 简 E" panose="02000900000000000000" charset="-122"/>
                </a:rPr>
                <a:t>幽武置大窖:绝饮食，天雨雪</a:t>
              </a:r>
              <a:endPar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grpSp>
        <p:nvGrpSpPr>
          <p:cNvPr id="35" name="组合8"/>
          <p:cNvGrpSpPr/>
          <p:nvPr/>
        </p:nvGrpSpPr>
        <p:grpSpPr>
          <a:xfrm>
            <a:off x="5615382" y="6577290"/>
            <a:ext cx="12262485" cy="1087382"/>
            <a:chOff x="210291" y="0"/>
            <a:chExt cx="12262485" cy="1087382"/>
          </a:xfrm>
        </p:grpSpPr>
        <p:sp>
          <p:nvSpPr>
            <p:cNvPr id="37" name="形状20"/>
            <p:cNvSpPr txBox="1"/>
            <p:nvPr/>
          </p:nvSpPr>
          <p:spPr>
            <a:xfrm>
              <a:off x="210291" y="26670"/>
              <a:ext cx="12020550" cy="896882"/>
            </a:xfrm>
            <a:prstGeom prst="rect">
              <a:avLst/>
            </a:prstGeom>
            <a:solidFill>
              <a:srgbClr val="FFFFFF">
                <a:alpha val="0"/>
              </a:srgbClr>
            </a:solidFill>
            <a:ln w="9525">
              <a:solidFill>
                <a:srgbClr val="FFFFFF">
                  <a:alpha val="0"/>
                </a:srgbClr>
              </a:solidFill>
            </a:ln>
          </p:spPr>
          <p:txBody>
            <a:bodyPr anchor="ctr"/>
            <a:lstStyle/>
            <a:p>
              <a:pPr marL="0" algn="ctr"/>
            </a:p>
          </p:txBody>
        </p:sp>
        <p:sp>
          <p:nvSpPr>
            <p:cNvPr id="38" name="文本8"/>
            <p:cNvSpPr txBox="1"/>
            <p:nvPr/>
          </p:nvSpPr>
          <p:spPr>
            <a:xfrm>
              <a:off x="252201" y="0"/>
              <a:ext cx="12220575" cy="1087382"/>
            </a:xfrm>
            <a:prstGeom prst="rect">
              <a:avLst/>
            </a:prstGeom>
            <a:noFill/>
          </p:spPr>
          <p:txBody>
            <a:bodyPr anchor="t"/>
            <a:lstStyle/>
            <a:p>
              <a:pPr marL="0" algn="l">
                <a:lnSpc>
                  <a:spcPts val="6500"/>
                </a:lnSpc>
              </a:pPr>
              <a:r>
                <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cs typeface="方正FW筑紫A老明朝 简 E" panose="02000900000000000000" charset="-122"/>
                </a:rPr>
                <a:t>北海无人处:天气寒冷，廪食不至</a:t>
              </a:r>
              <a:endParaRPr lang="zh-CN" altLang="en-US" sz="4200" b="0" i="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cs typeface="方正FW筑紫A老明朝 简 E" panose="02000900000000000000"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9" grpId="0" bldLvl="0" animBg="1"/>
      <p:bldP spid="23" grpId="0" bldLvl="0" animBg="1"/>
      <p:bldP spid="27" grpId="0" bldLvl="0" animBg="1"/>
      <p:bldP spid="12" grpId="0" bldLvl="0" animBg="1"/>
      <p:bldP spid="18" grpId="0" bldLvl="0" animBg="1"/>
      <p:bldP spid="31" grpId="0" bldLvl="0" animBg="1"/>
      <p:bldP spid="35" grpId="0" bldLvl="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3" name="矩形 12"/>
          <p:cNvSpPr/>
          <p:nvPr/>
        </p:nvSpPr>
        <p:spPr>
          <a:xfrm>
            <a:off x="935990" y="732155"/>
            <a:ext cx="15013940" cy="4047490"/>
          </a:xfrm>
          <a:prstGeom prst="rect">
            <a:avLst/>
          </a:prstGeom>
          <a:solidFill>
            <a:schemeClr val="bg1"/>
          </a:solidFill>
          <a:ln w="12700">
            <a:gradFill>
              <a:gsLst>
                <a:gs pos="0">
                  <a:srgbClr val="705954"/>
                </a:gs>
                <a:gs pos="100000">
                  <a:srgbClr val="988B7B"/>
                </a:gs>
              </a:gsLst>
              <a:lin ang="5400000" scaled="1"/>
            </a:gradFill>
          </a:ln>
          <a:effectLst>
            <a:outerShdw blurRad="381000" dist="279400" dir="5400000" sx="96000" sy="96000" algn="t" rotWithShape="0">
              <a:srgbClr val="5E3B26">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700">
              <a:solidFill>
                <a:prstClr val="white"/>
              </a:solidFill>
              <a:latin typeface="OPPOSans R"/>
              <a:ea typeface="OPPOSans R"/>
            </a:endParaRPr>
          </a:p>
        </p:txBody>
      </p:sp>
      <p:sp>
        <p:nvSpPr>
          <p:cNvPr id="159746" name="Text Box 3"/>
          <p:cNvSpPr/>
          <p:nvPr/>
        </p:nvSpPr>
        <p:spPr>
          <a:xfrm>
            <a:off x="664210" y="6207760"/>
            <a:ext cx="17623790" cy="1886585"/>
          </a:xfrm>
          <a:prstGeom prst="rect">
            <a:avLst/>
          </a:prstGeom>
          <a:solidFill>
            <a:schemeClr val="accent3">
              <a:lumMod val="20000"/>
              <a:lumOff val="80000"/>
            </a:schemeClr>
          </a:solid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algn="l" defTabSz="914400" rtl="0" eaLnBrk="1" fontAlgn="auto" latinLnBrk="0" hangingPunct="1">
              <a:lnSpc>
                <a:spcPts val="6500"/>
              </a:lnSpc>
              <a:buClrTx/>
              <a:buSzTx/>
              <a:buFontTx/>
              <a:buNone/>
            </a:pPr>
            <a:r>
              <a:rPr kumimoji="0" lang="zh-CN" altLang="en-US" sz="4200" i="0" u="none" strike="noStrike" kern="1200" cap="none" spc="0" normalizeH="0" baseline="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sym typeface="微软雅黑" panose="020B0503020204020204" charset="-122"/>
              </a:rPr>
              <a:t>作用：</a:t>
            </a:r>
            <a:endParaRPr kumimoji="0" lang="zh-CN" altLang="en-US" sz="4200" i="0" u="none" strike="noStrike" kern="1200" cap="none" spc="0" normalizeH="0" baseline="0"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sym typeface="微软雅黑" panose="020B0503020204020204" charset="-122"/>
            </a:endParaRPr>
          </a:p>
          <a:p>
            <a:pPr marL="0" marR="0" lvl="0" algn="l" defTabSz="914400" rtl="0" eaLnBrk="1" fontAlgn="auto" latinLnBrk="0" hangingPunct="1">
              <a:lnSpc>
                <a:spcPts val="6500"/>
              </a:lnSpc>
              <a:buClrTx/>
              <a:buSzTx/>
              <a:buFontTx/>
              <a:buNone/>
            </a:pPr>
            <a:r>
              <a:rPr kumimoji="0" lang="zh-CN" altLang="en-US" sz="4200" b="0" i="0" u="none" strike="noStrike" kern="1200" cap="none" spc="0" normalizeH="0" baseline="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cs typeface="方正FW筑紫A老明朝 简 E" panose="02000900000000000000" charset="-122"/>
                <a:sym typeface="微软雅黑" panose="020B0503020204020204" charset="-122"/>
              </a:rPr>
              <a:t>突出苏武的崇高的民族气节、强烈的爱国意识、艰苦卓绝的斗争精神。</a:t>
            </a:r>
            <a:endParaRPr kumimoji="0" lang="zh-CN" altLang="en-US" sz="4200" b="0" i="0" u="none" strike="noStrike" kern="1200" cap="none" spc="0" normalizeH="0" baseline="0" dirty="0">
              <a:ln w="7144">
                <a:solidFill>
                  <a:srgbClr val="FFFFFF">
                    <a:alpha val="0"/>
                  </a:srgbClr>
                </a:solidFill>
              </a:ln>
              <a:solidFill>
                <a:schemeClr val="tx1">
                  <a:alpha val="100000"/>
                </a:schemeClr>
              </a:solidFill>
              <a:effectLst/>
              <a:latin typeface="方正FW筑紫A老明朝 简 E" panose="02000900000000000000" charset="-122"/>
              <a:ea typeface="方正FW筑紫A老明朝 简 E" panose="02000900000000000000" charset="-122"/>
              <a:cs typeface="方正FW筑紫A老明朝 简 E" panose="02000900000000000000" charset="-122"/>
              <a:sym typeface="微软雅黑" panose="020B0503020204020204" charset="-122"/>
            </a:endParaRPr>
          </a:p>
        </p:txBody>
      </p:sp>
      <p:sp>
        <p:nvSpPr>
          <p:cNvPr id="159747" name="Text Box 4"/>
          <p:cNvSpPr/>
          <p:nvPr/>
        </p:nvSpPr>
        <p:spPr>
          <a:xfrm>
            <a:off x="1329690" y="875665"/>
            <a:ext cx="7814310" cy="924560"/>
          </a:xfrm>
          <a:prstGeom prst="rect">
            <a:avLst/>
          </a:prstGeom>
          <a:no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algn="l" eaLnBrk="1" fontAlgn="auto" hangingPunct="1">
              <a:lnSpc>
                <a:spcPts val="6500"/>
              </a:lnSpc>
              <a:buFontTx/>
              <a:buNone/>
            </a:pPr>
            <a:r>
              <a:rPr sz="4800" b="1"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sym typeface="微软雅黑" panose="020B0503020204020204" charset="-122"/>
              </a:rPr>
              <a:t>4.精心选材，</a:t>
            </a:r>
            <a:r>
              <a:rPr lang="zh-CN" altLang="en-US" sz="4800" b="1"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sym typeface="微软雅黑" panose="020B0503020204020204" charset="-122"/>
              </a:rPr>
              <a:t>裁剪得当</a:t>
            </a:r>
            <a:endParaRPr lang="zh-CN" altLang="en-US" sz="4800" b="1" dirty="0">
              <a:ln w="7144">
                <a:solidFill>
                  <a:srgbClr val="FFFFFF">
                    <a:alpha val="0"/>
                  </a:srgbClr>
                </a:solidFill>
              </a:ln>
              <a:solidFill>
                <a:srgbClr val="C00000">
                  <a:alpha val="100000"/>
                </a:srgbClr>
              </a:solidFill>
              <a:effectLst/>
              <a:latin typeface="方正FW筑紫A老明朝 简 E" panose="02000900000000000000" charset="-122"/>
              <a:ea typeface="方正FW筑紫A老明朝 简 E" panose="02000900000000000000" charset="-122"/>
              <a:cs typeface="方正FW筑紫A老明朝 简 E" panose="02000900000000000000" charset="-122"/>
              <a:sym typeface="微软雅黑" panose="020B0503020204020204" charset="-122"/>
            </a:endParaRPr>
          </a:p>
        </p:txBody>
      </p:sp>
      <p:sp>
        <p:nvSpPr>
          <p:cNvPr id="159748" name="文本框 1"/>
          <p:cNvSpPr/>
          <p:nvPr/>
        </p:nvSpPr>
        <p:spPr>
          <a:xfrm>
            <a:off x="2834379" y="1898229"/>
            <a:ext cx="12992363" cy="2030095"/>
          </a:xfrm>
          <a:prstGeom prst="rect">
            <a:avLst/>
          </a:prstGeom>
          <a:no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228600" marR="0" lvl="0" indent="0" algn="just" defTabSz="914400" rtl="0" eaLnBrk="0" fontAlgn="base" latinLnBrk="0" hangingPunct="0">
              <a:lnSpc>
                <a:spcPct val="150000"/>
              </a:lnSpc>
              <a:spcBef>
                <a:spcPct val="0"/>
              </a:spcBef>
              <a:spcAft>
                <a:spcPct val="0"/>
              </a:spcAft>
              <a:buClrTx/>
              <a:buSzTx/>
              <a:buFont typeface="Arial" panose="020B0604020202020204" pitchFamily="34" charset="0"/>
              <a:buNone/>
              <a:defRPr/>
            </a:pPr>
            <a:r>
              <a:rPr kumimoji="0" lang="zh-CN" altLang="en-US" sz="4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微软雅黑" panose="020B0503020204020204" charset="-122"/>
              </a:rPr>
              <a:t>卫律、李陵劝降，苏武宁死不降，卧雪牧羊等</a:t>
            </a:r>
            <a:endParaRPr kumimoji="0" lang="zh-CN" altLang="en-US" sz="4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微软雅黑" panose="020B0503020204020204" charset="-122"/>
            </a:endParaRPr>
          </a:p>
          <a:p>
            <a:pPr marL="228600" marR="0" lvl="0" indent="0" algn="just" defTabSz="914400" rtl="0" eaLnBrk="0" fontAlgn="base" latinLnBrk="0" hangingPunct="0">
              <a:lnSpc>
                <a:spcPct val="150000"/>
              </a:lnSpc>
              <a:spcBef>
                <a:spcPct val="0"/>
              </a:spcBef>
              <a:spcAft>
                <a:spcPct val="0"/>
              </a:spcAft>
              <a:buClrTx/>
              <a:buSzTx/>
              <a:buFont typeface="Arial" panose="020B0604020202020204" pitchFamily="34" charset="0"/>
              <a:buNone/>
              <a:defRPr/>
            </a:pPr>
            <a:r>
              <a:rPr kumimoji="0" lang="zh-CN" altLang="en-US" sz="4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微软雅黑" panose="020B0503020204020204" charset="-122"/>
              </a:rPr>
              <a:t>苏武为於（</a:t>
            </a:r>
            <a:r>
              <a:rPr kumimoji="0" lang="en-US" altLang="zh-CN" sz="4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微软雅黑" panose="020B0503020204020204" charset="-122"/>
              </a:rPr>
              <a:t>w</a:t>
            </a:r>
            <a:r>
              <a:rPr kumimoji="0" lang="zh-CN" altLang="zh-CN" sz="4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微软雅黑" panose="020B0503020204020204" charset="-122"/>
              </a:rPr>
              <a:t>ū</a:t>
            </a:r>
            <a:r>
              <a:rPr kumimoji="0" lang="zh-CN" altLang="en-US" sz="4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微软雅黑" panose="020B0503020204020204" charset="-122"/>
              </a:rPr>
              <a:t>）靬（</a:t>
            </a:r>
            <a:r>
              <a:rPr kumimoji="0" lang="en-US" altLang="zh-CN" sz="4200" b="1" i="0" u="none" strike="noStrike" kern="1200" cap="none" spc="0" normalizeH="0" baseline="0" noProof="0" dirty="0" err="1">
                <a:ln>
                  <a:noFill/>
                </a:ln>
                <a:solidFill>
                  <a:schemeClr val="tx1"/>
                </a:solidFill>
                <a:effectLst/>
                <a:uLnTx/>
                <a:uFillTx/>
                <a:latin typeface="微软雅黑" panose="020B0503020204020204" charset="-122"/>
                <a:ea typeface="微软雅黑" panose="020B0503020204020204" charset="-122"/>
                <a:cs typeface="+mn-cs"/>
                <a:sym typeface="微软雅黑" panose="020B0503020204020204" charset="-122"/>
              </a:rPr>
              <a:t>jiān</a:t>
            </a:r>
            <a:r>
              <a:rPr kumimoji="0" lang="zh-CN" altLang="en-US" sz="4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微软雅黑" panose="020B0503020204020204" charset="-122"/>
              </a:rPr>
              <a:t>）王赏识及牛羊被盗等</a:t>
            </a:r>
            <a:endParaRPr kumimoji="0" lang="zh-CN" altLang="en-US" sz="4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微软雅黑" panose="020B0503020204020204" charset="-122"/>
            </a:endParaRPr>
          </a:p>
        </p:txBody>
      </p:sp>
      <p:grpSp>
        <p:nvGrpSpPr>
          <p:cNvPr id="2" name="组合 1"/>
          <p:cNvGrpSpPr/>
          <p:nvPr/>
        </p:nvGrpSpPr>
        <p:grpSpPr>
          <a:xfrm>
            <a:off x="1329534" y="2051447"/>
            <a:ext cx="1612496" cy="866140"/>
            <a:chOff x="844289" y="1565127"/>
            <a:chExt cx="1949711" cy="577427"/>
          </a:xfrm>
        </p:grpSpPr>
        <p:grpSp>
          <p:nvGrpSpPr>
            <p:cNvPr id="3" name="组合 2"/>
            <p:cNvGrpSpPr/>
            <p:nvPr/>
          </p:nvGrpSpPr>
          <p:grpSpPr>
            <a:xfrm>
              <a:off x="844289" y="1613589"/>
              <a:ext cx="1695711" cy="521545"/>
              <a:chOff x="750891" y="1567549"/>
              <a:chExt cx="2134550" cy="521545"/>
            </a:xfrm>
          </p:grpSpPr>
          <p:sp>
            <p:nvSpPr>
              <p:cNvPr id="5" name="矩形: 剪去对角 4"/>
              <p:cNvSpPr/>
              <p:nvPr/>
            </p:nvSpPr>
            <p:spPr>
              <a:xfrm>
                <a:off x="750891" y="1567549"/>
                <a:ext cx="2134550" cy="521545"/>
              </a:xfrm>
              <a:prstGeom prst="snip2DiagRect">
                <a:avLst>
                  <a:gd name="adj1" fmla="val 50000"/>
                  <a:gd name="adj2" fmla="val 50000"/>
                </a:avLst>
              </a:prstGeom>
              <a:gradFill flip="none" rotWithShape="1">
                <a:gsLst>
                  <a:gs pos="0">
                    <a:srgbClr val="724F3A"/>
                  </a:gs>
                  <a:gs pos="100000">
                    <a:srgbClr val="7D6F5F"/>
                  </a:gs>
                </a:gsLst>
                <a:lin ang="13500000" scaled="1"/>
                <a:tileRect/>
              </a:gradFill>
              <a:ln w="12700">
                <a:gradFill>
                  <a:gsLst>
                    <a:gs pos="0">
                      <a:srgbClr val="705954"/>
                    </a:gs>
                    <a:gs pos="100000">
                      <a:srgbClr val="988B7B"/>
                    </a:gs>
                  </a:gsLst>
                  <a:lin ang="5400000" scaled="1"/>
                </a:gradFill>
              </a:ln>
              <a:effectLst>
                <a:outerShdw blurRad="381000" dist="279400" dir="5400000" sx="96000" sy="96000" algn="t" rotWithShape="0">
                  <a:srgbClr val="5E3B26">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zh-CN" altLang="en-US" sz="4200">
                  <a:solidFill>
                    <a:schemeClr val="bg1"/>
                  </a:solidFill>
                  <a:latin typeface="微软雅黑" panose="020B0503020204020204" charset="-122"/>
                  <a:ea typeface="微软雅黑" panose="020B0503020204020204" charset="-122"/>
                </a:endParaRPr>
              </a:p>
            </p:txBody>
          </p:sp>
          <p:sp>
            <p:nvSpPr>
              <p:cNvPr id="6" name="矩形 5"/>
              <p:cNvSpPr/>
              <p:nvPr/>
            </p:nvSpPr>
            <p:spPr>
              <a:xfrm>
                <a:off x="871839" y="1614980"/>
                <a:ext cx="1892654" cy="426683"/>
              </a:xfrm>
              <a:prstGeom prst="rect">
                <a:avLst/>
              </a:prstGeom>
              <a:noFill/>
              <a:ln w="6350">
                <a:gradFill>
                  <a:gsLst>
                    <a:gs pos="0">
                      <a:srgbClr val="C2B293"/>
                    </a:gs>
                    <a:gs pos="100000">
                      <a:srgbClr val="988B7B"/>
                    </a:gs>
                  </a:gsLst>
                  <a:lin ang="5400000" scaled="1"/>
                </a:gradFill>
              </a:ln>
              <a:effectLst>
                <a:outerShdw blurRad="381000" dist="254000" dir="5400000" sx="95000" sy="95000" algn="t" rotWithShape="0">
                  <a:srgbClr val="705954">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grpSp>
        <p:sp>
          <p:nvSpPr>
            <p:cNvPr id="4" name="Text Box 2"/>
            <p:cNvSpPr/>
            <p:nvPr/>
          </p:nvSpPr>
          <p:spPr>
            <a:xfrm>
              <a:off x="1160290" y="1565127"/>
              <a:ext cx="1633710" cy="577427"/>
            </a:xfrm>
            <a:prstGeom prst="rect">
              <a:avLst/>
            </a:prstGeom>
            <a:no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0" defTabSz="914400" rtl="0" eaLnBrk="0" fontAlgn="base" latinLnBrk="0" hangingPunct="0">
                <a:lnSpc>
                  <a:spcPct val="120000"/>
                </a:lnSpc>
                <a:spcBef>
                  <a:spcPct val="0"/>
                </a:spcBef>
                <a:spcAft>
                  <a:spcPct val="0"/>
                </a:spcAft>
                <a:buClrTx/>
                <a:buSzTx/>
                <a:buFont typeface="Arial" panose="020B0604020202020204" pitchFamily="34" charset="0"/>
                <a:buNone/>
                <a:defRPr/>
              </a:pPr>
              <a:r>
                <a:rPr kumimoji="0" lang="zh-CN" altLang="en-US" sz="42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mn-cs"/>
                  <a:sym typeface="微软雅黑" panose="020B0503020204020204" charset="-122"/>
                </a:rPr>
                <a:t>详</a:t>
              </a:r>
              <a:endParaRPr kumimoji="0" lang="zh-CN" altLang="en-US" sz="42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mn-cs"/>
                <a:sym typeface="微软雅黑" panose="020B0503020204020204" charset="-122"/>
              </a:endParaRPr>
            </a:p>
          </p:txBody>
        </p:sp>
      </p:grpSp>
      <p:grpSp>
        <p:nvGrpSpPr>
          <p:cNvPr id="7" name="组合 6"/>
          <p:cNvGrpSpPr/>
          <p:nvPr/>
        </p:nvGrpSpPr>
        <p:grpSpPr>
          <a:xfrm>
            <a:off x="1329534" y="3025707"/>
            <a:ext cx="1612496" cy="866140"/>
            <a:chOff x="844289" y="1565127"/>
            <a:chExt cx="1949711" cy="577427"/>
          </a:xfrm>
        </p:grpSpPr>
        <p:grpSp>
          <p:nvGrpSpPr>
            <p:cNvPr id="8" name="组合 7"/>
            <p:cNvGrpSpPr/>
            <p:nvPr/>
          </p:nvGrpSpPr>
          <p:grpSpPr>
            <a:xfrm>
              <a:off x="844289" y="1613589"/>
              <a:ext cx="1695711" cy="521545"/>
              <a:chOff x="750891" y="1567549"/>
              <a:chExt cx="2134550" cy="521545"/>
            </a:xfrm>
          </p:grpSpPr>
          <p:sp>
            <p:nvSpPr>
              <p:cNvPr id="10" name="矩形: 剪去对角 9"/>
              <p:cNvSpPr/>
              <p:nvPr/>
            </p:nvSpPr>
            <p:spPr>
              <a:xfrm>
                <a:off x="750891" y="1567549"/>
                <a:ext cx="2134550" cy="521545"/>
              </a:xfrm>
              <a:prstGeom prst="snip2DiagRect">
                <a:avLst>
                  <a:gd name="adj1" fmla="val 50000"/>
                  <a:gd name="adj2" fmla="val 50000"/>
                </a:avLst>
              </a:prstGeom>
              <a:gradFill flip="none" rotWithShape="1">
                <a:gsLst>
                  <a:gs pos="0">
                    <a:srgbClr val="724F3A"/>
                  </a:gs>
                  <a:gs pos="100000">
                    <a:srgbClr val="7D6F5F"/>
                  </a:gs>
                </a:gsLst>
                <a:lin ang="13500000" scaled="1"/>
                <a:tileRect/>
              </a:gradFill>
              <a:ln w="12700">
                <a:gradFill>
                  <a:gsLst>
                    <a:gs pos="0">
                      <a:srgbClr val="705954"/>
                    </a:gs>
                    <a:gs pos="100000">
                      <a:srgbClr val="988B7B"/>
                    </a:gs>
                  </a:gsLst>
                  <a:lin ang="5400000" scaled="1"/>
                </a:gradFill>
              </a:ln>
              <a:effectLst>
                <a:outerShdw blurRad="381000" dist="279400" dir="5400000" sx="96000" sy="96000" algn="t" rotWithShape="0">
                  <a:srgbClr val="5E3B26">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zh-CN" altLang="en-US" sz="4200">
                  <a:solidFill>
                    <a:schemeClr val="bg1"/>
                  </a:solidFill>
                  <a:latin typeface="微软雅黑" panose="020B0503020204020204" charset="-122"/>
                  <a:ea typeface="微软雅黑" panose="020B0503020204020204" charset="-122"/>
                </a:endParaRPr>
              </a:p>
            </p:txBody>
          </p:sp>
          <p:sp>
            <p:nvSpPr>
              <p:cNvPr id="11" name="矩形 10"/>
              <p:cNvSpPr/>
              <p:nvPr/>
            </p:nvSpPr>
            <p:spPr>
              <a:xfrm>
                <a:off x="871839" y="1614980"/>
                <a:ext cx="1892654" cy="426683"/>
              </a:xfrm>
              <a:prstGeom prst="rect">
                <a:avLst/>
              </a:prstGeom>
              <a:noFill/>
              <a:ln w="6350">
                <a:gradFill>
                  <a:gsLst>
                    <a:gs pos="0">
                      <a:srgbClr val="C2B293"/>
                    </a:gs>
                    <a:gs pos="100000">
                      <a:srgbClr val="988B7B"/>
                    </a:gs>
                  </a:gsLst>
                  <a:lin ang="5400000" scaled="1"/>
                </a:gradFill>
              </a:ln>
              <a:effectLst>
                <a:outerShdw blurRad="381000" dist="254000" dir="5400000" sx="95000" sy="95000" algn="t" rotWithShape="0">
                  <a:srgbClr val="705954">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p>
            </p:txBody>
          </p:sp>
        </p:grpSp>
        <p:sp>
          <p:nvSpPr>
            <p:cNvPr id="9" name="Text Box 2"/>
            <p:cNvSpPr/>
            <p:nvPr/>
          </p:nvSpPr>
          <p:spPr>
            <a:xfrm>
              <a:off x="1160290" y="1565127"/>
              <a:ext cx="1633710" cy="577427"/>
            </a:xfrm>
            <a:prstGeom prst="rect">
              <a:avLst/>
            </a:prstGeom>
            <a:no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0" defTabSz="914400" rtl="0" eaLnBrk="0" fontAlgn="base" latinLnBrk="0" hangingPunct="0">
                <a:lnSpc>
                  <a:spcPct val="120000"/>
                </a:lnSpc>
                <a:spcBef>
                  <a:spcPct val="0"/>
                </a:spcBef>
                <a:spcAft>
                  <a:spcPct val="0"/>
                </a:spcAft>
                <a:buClrTx/>
                <a:buSzTx/>
                <a:buFont typeface="Arial" panose="020B0604020202020204" pitchFamily="34" charset="0"/>
                <a:buNone/>
                <a:defRPr/>
              </a:pPr>
              <a:r>
                <a:rPr kumimoji="0" lang="zh-CN" altLang="en-US" sz="42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mn-cs"/>
                  <a:sym typeface="微软雅黑" panose="020B0503020204020204" charset="-122"/>
                </a:rPr>
                <a:t>略</a:t>
              </a:r>
              <a:endParaRPr kumimoji="0" lang="zh-CN" altLang="en-US" sz="42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mn-cs"/>
                <a:sym typeface="微软雅黑" panose="020B0503020204020204" charset="-122"/>
              </a:endParaRP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decel="100000" fill="hold" grpId="0" nodeType="clickEffect">
                                  <p:stCondLst>
                                    <p:cond delay="0"/>
                                  </p:stCondLst>
                                  <p:childTnLst>
                                    <p:set>
                                      <p:cBhvr>
                                        <p:cTn id="6" dur="1" fill="hold">
                                          <p:stCondLst>
                                            <p:cond delay="0"/>
                                          </p:stCondLst>
                                        </p:cTn>
                                        <p:tgtEl>
                                          <p:spTgt spid="159746"/>
                                        </p:tgtEl>
                                        <p:attrNameLst>
                                          <p:attrName>style.visibility</p:attrName>
                                        </p:attrNameLst>
                                      </p:cBhvr>
                                      <p:to>
                                        <p:strVal val="visible"/>
                                      </p:to>
                                    </p:set>
                                    <p:animEffect transition="in" filter="fade">
                                      <p:cBhvr>
                                        <p:cTn id="7" dur="500">
                                          <p:stCondLst>
                                            <p:cond delay="0"/>
                                          </p:stCondLst>
                                        </p:cTn>
                                        <p:tgtEl>
                                          <p:spTgt spid="159746"/>
                                        </p:tgtEl>
                                      </p:cBhvr>
                                    </p:animEffect>
                                    <p:anim to="0" calcmode="lin" valueType="num">
                                      <p:cBhvr>
                                        <p:cTn id="8" dur="500" fill="hold">
                                          <p:stCondLst>
                                            <p:cond delay="0"/>
                                          </p:stCondLst>
                                        </p:cTn>
                                        <p:tgtEl>
                                          <p:spTgt spid="159746"/>
                                        </p:tgtEl>
                                        <p:attrNameLst>
                                          <p:attrName>ppt_x</p:attrName>
                                        </p:attrNameLst>
                                      </p:cBhvr>
                                      <p:tavLst>
                                        <p:tav tm="0">
                                          <p:val>
                                            <p:strVal val="#ppt_x-.05"/>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6"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409258" y="150813"/>
            <a:ext cx="3381375" cy="829945"/>
          </a:xfrm>
          <a:prstGeom prst="rect">
            <a:avLst/>
          </a:prstGeom>
          <a:noFill/>
        </p:spPr>
        <p:txBody>
          <a:bodyPr wrap="square" rtlCol="0">
            <a:spAutoFit/>
          </a:bodyPr>
          <a:lstStyle/>
          <a:p>
            <a:pPr algn="l">
              <a:buClrTx/>
              <a:buSzTx/>
              <a:buFontTx/>
            </a:pPr>
            <a:r>
              <a:rPr lang="zh-CN" altLang="en-US" sz="4800" b="1">
                <a:latin typeface="微软雅黑" panose="020B0503020204020204" charset="-122"/>
                <a:ea typeface="微软雅黑" panose="020B0503020204020204" charset="-122"/>
              </a:rPr>
              <a:t>作品简介</a:t>
            </a:r>
            <a:endParaRPr lang="zh-CN" altLang="en-US" sz="4800" b="1">
              <a:latin typeface="微软雅黑" panose="020B0503020204020204" charset="-122"/>
              <a:ea typeface="微软雅黑" panose="020B0503020204020204" charset="-122"/>
            </a:endParaRPr>
          </a:p>
        </p:txBody>
      </p:sp>
      <p:pic>
        <p:nvPicPr>
          <p:cNvPr id="16" name="图片 15"/>
          <p:cNvPicPr>
            <a:picLocks noChangeAspect="1"/>
          </p:cNvPicPr>
          <p:nvPr>
            <p:custDataLst>
              <p:tags r:id="rId2"/>
            </p:custDataLst>
          </p:nvPr>
        </p:nvPicPr>
        <p:blipFill>
          <a:blip r:embed="rId3"/>
          <a:stretch>
            <a:fillRect/>
          </a:stretch>
        </p:blipFill>
        <p:spPr>
          <a:xfrm>
            <a:off x="409575" y="2874010"/>
            <a:ext cx="3315335" cy="4791710"/>
          </a:xfrm>
          <a:prstGeom prst="rect">
            <a:avLst/>
          </a:prstGeom>
        </p:spPr>
      </p:pic>
      <p:sp>
        <p:nvSpPr>
          <p:cNvPr id="18" name="文本框 17"/>
          <p:cNvSpPr txBox="1"/>
          <p:nvPr>
            <p:custDataLst>
              <p:tags r:id="rId4"/>
            </p:custDataLst>
          </p:nvPr>
        </p:nvSpPr>
        <p:spPr>
          <a:xfrm>
            <a:off x="4256723" y="2353628"/>
            <a:ext cx="1878330" cy="922020"/>
          </a:xfrm>
          <a:prstGeom prst="rect">
            <a:avLst/>
          </a:prstGeom>
          <a:noFill/>
        </p:spPr>
        <p:txBody>
          <a:bodyPr wrap="square">
            <a:spAutoFit/>
          </a:bodyPr>
          <a:lstStyle/>
          <a:p>
            <a:r>
              <a:rPr lang="zh-CN" altLang="en-US" sz="5400" b="1">
                <a:solidFill>
                  <a:srgbClr val="C00000"/>
                </a:solidFill>
                <a:latin typeface="隶书" panose="02010509060101010101" pitchFamily="49" charset="-122"/>
                <a:ea typeface="隶书" panose="02010509060101010101" pitchFamily="49" charset="-122"/>
              </a:rPr>
              <a:t>作者</a:t>
            </a:r>
            <a:endParaRPr lang="zh-CN" altLang="en-US" sz="5400" b="1">
              <a:solidFill>
                <a:srgbClr val="C00000"/>
              </a:solidFill>
              <a:latin typeface="隶书" panose="02010509060101010101" pitchFamily="49" charset="-122"/>
              <a:ea typeface="隶书" panose="02010509060101010101" pitchFamily="49" charset="-122"/>
            </a:endParaRPr>
          </a:p>
        </p:txBody>
      </p:sp>
      <p:sp>
        <p:nvSpPr>
          <p:cNvPr id="14" name="矩形 13"/>
          <p:cNvSpPr/>
          <p:nvPr>
            <p:custDataLst>
              <p:tags r:id="rId5"/>
            </p:custDataLst>
          </p:nvPr>
        </p:nvSpPr>
        <p:spPr>
          <a:xfrm>
            <a:off x="5711190" y="2353628"/>
            <a:ext cx="11900535" cy="1771015"/>
          </a:xfrm>
          <a:prstGeom prst="rect">
            <a:avLst/>
          </a:prstGeom>
        </p:spPr>
        <p:txBody>
          <a:bodyPr wrap="square">
            <a:spAutoFit/>
          </a:bodyPr>
          <a:lstStyle/>
          <a:p>
            <a:pPr>
              <a:lnSpc>
                <a:spcPct val="130000"/>
              </a:lnSpc>
            </a:pPr>
            <a:r>
              <a:rPr lang="zh-CN" altLang="en-US" sz="4200" b="1">
                <a:latin typeface="黑体" panose="02010609060101010101" charset="-122"/>
                <a:ea typeface="黑体" panose="02010609060101010101" charset="-122"/>
              </a:rPr>
              <a:t>东汉班固撰写，班固去世后，由其妹班昭和同乡马续完成。</a:t>
            </a:r>
            <a:endParaRPr lang="zh-CN" altLang="en-US" sz="4200" b="1">
              <a:latin typeface="黑体" panose="02010609060101010101" charset="-122"/>
              <a:ea typeface="黑体" panose="02010609060101010101" charset="-122"/>
            </a:endParaRPr>
          </a:p>
        </p:txBody>
      </p:sp>
      <p:sp>
        <p:nvSpPr>
          <p:cNvPr id="22" name="文本框 21"/>
          <p:cNvSpPr txBox="1"/>
          <p:nvPr>
            <p:custDataLst>
              <p:tags r:id="rId6"/>
            </p:custDataLst>
          </p:nvPr>
        </p:nvSpPr>
        <p:spPr>
          <a:xfrm>
            <a:off x="4256088" y="4307205"/>
            <a:ext cx="1877378" cy="922020"/>
          </a:xfrm>
          <a:prstGeom prst="rect">
            <a:avLst/>
          </a:prstGeom>
          <a:noFill/>
        </p:spPr>
        <p:txBody>
          <a:bodyPr wrap="square">
            <a:spAutoFit/>
          </a:bodyPr>
          <a:lstStyle/>
          <a:p>
            <a:pPr lvl="0" algn="l">
              <a:buClrTx/>
              <a:buSzTx/>
              <a:buFontTx/>
            </a:pPr>
            <a:r>
              <a:rPr lang="zh-CN" altLang="en-US" sz="5400" b="1">
                <a:solidFill>
                  <a:srgbClr val="C00000"/>
                </a:solidFill>
                <a:latin typeface="隶书" panose="02010509060101010101" pitchFamily="49" charset="-122"/>
                <a:ea typeface="隶书" panose="02010509060101010101" pitchFamily="49" charset="-122"/>
                <a:sym typeface="+mn-ea"/>
              </a:rPr>
              <a:t>性质</a:t>
            </a:r>
            <a:endParaRPr lang="zh-CN" altLang="en-US" sz="5400" b="1">
              <a:solidFill>
                <a:srgbClr val="C00000"/>
              </a:solidFill>
              <a:latin typeface="隶书" panose="02010509060101010101" pitchFamily="49" charset="-122"/>
              <a:ea typeface="隶书" panose="02010509060101010101" pitchFamily="49" charset="-122"/>
              <a:sym typeface="+mn-ea"/>
            </a:endParaRPr>
          </a:p>
        </p:txBody>
      </p:sp>
      <p:sp>
        <p:nvSpPr>
          <p:cNvPr id="19" name="矩形 18"/>
          <p:cNvSpPr/>
          <p:nvPr>
            <p:custDataLst>
              <p:tags r:id="rId7"/>
            </p:custDataLst>
          </p:nvPr>
        </p:nvSpPr>
        <p:spPr>
          <a:xfrm>
            <a:off x="5711190" y="4144149"/>
            <a:ext cx="11900535" cy="930910"/>
          </a:xfrm>
          <a:prstGeom prst="rect">
            <a:avLst/>
          </a:prstGeom>
        </p:spPr>
        <p:txBody>
          <a:bodyPr wrap="square">
            <a:spAutoFit/>
          </a:bodyPr>
          <a:lstStyle/>
          <a:p>
            <a:pPr>
              <a:lnSpc>
                <a:spcPct val="130000"/>
              </a:lnSpc>
            </a:pPr>
            <a:r>
              <a:rPr lang="zh-CN" altLang="en-US" sz="4200" b="1">
                <a:latin typeface="黑体" panose="02010609060101010101" charset="-122"/>
                <a:ea typeface="黑体" panose="02010609060101010101" charset="-122"/>
              </a:rPr>
              <a:t>我国第一部</a:t>
            </a:r>
            <a:r>
              <a:rPr lang="zh-CN" altLang="en-US" sz="4200" b="1">
                <a:solidFill>
                  <a:srgbClr val="C00000"/>
                </a:solidFill>
                <a:latin typeface="黑体" panose="02010609060101010101" charset="-122"/>
                <a:ea typeface="黑体" panose="02010609060101010101" charset="-122"/>
              </a:rPr>
              <a:t>纪传体断代史</a:t>
            </a:r>
            <a:r>
              <a:rPr lang="zh-CN" altLang="en-US" sz="4200" b="1">
                <a:latin typeface="黑体" panose="02010609060101010101" charset="-122"/>
                <a:ea typeface="黑体" panose="02010609060101010101" charset="-122"/>
              </a:rPr>
              <a:t>，是古代传记文学名著。</a:t>
            </a:r>
            <a:endParaRPr lang="zh-CN" altLang="en-US" sz="4200" b="1">
              <a:latin typeface="黑体" panose="02010609060101010101" charset="-122"/>
              <a:ea typeface="黑体" panose="02010609060101010101" charset="-122"/>
            </a:endParaRPr>
          </a:p>
        </p:txBody>
      </p:sp>
      <p:sp>
        <p:nvSpPr>
          <p:cNvPr id="24" name="文本框 23"/>
          <p:cNvSpPr txBox="1"/>
          <p:nvPr>
            <p:custDataLst>
              <p:tags r:id="rId8"/>
            </p:custDataLst>
          </p:nvPr>
        </p:nvSpPr>
        <p:spPr>
          <a:xfrm>
            <a:off x="4105275" y="6091238"/>
            <a:ext cx="2029778" cy="922020"/>
          </a:xfrm>
          <a:prstGeom prst="rect">
            <a:avLst/>
          </a:prstGeom>
          <a:noFill/>
        </p:spPr>
        <p:txBody>
          <a:bodyPr wrap="square">
            <a:spAutoFit/>
          </a:bodyPr>
          <a:lstStyle/>
          <a:p>
            <a:pPr lvl="0" algn="l">
              <a:buClrTx/>
              <a:buSzTx/>
              <a:buFontTx/>
            </a:pPr>
            <a:r>
              <a:rPr lang="zh-CN" altLang="en-US" sz="5400" b="1">
                <a:solidFill>
                  <a:srgbClr val="C00000"/>
                </a:solidFill>
                <a:latin typeface="隶书" panose="02010509060101010101" pitchFamily="49" charset="-122"/>
                <a:ea typeface="隶书" panose="02010509060101010101" pitchFamily="49" charset="-122"/>
                <a:sym typeface="+mn-ea"/>
              </a:rPr>
              <a:t>内容</a:t>
            </a:r>
            <a:endParaRPr lang="zh-CN" altLang="en-US" sz="5400" b="1">
              <a:solidFill>
                <a:srgbClr val="C00000"/>
              </a:solidFill>
              <a:latin typeface="隶书" panose="02010509060101010101" pitchFamily="49" charset="-122"/>
              <a:ea typeface="隶书" panose="02010509060101010101" pitchFamily="49" charset="-122"/>
              <a:sym typeface="+mn-ea"/>
            </a:endParaRPr>
          </a:p>
        </p:txBody>
      </p:sp>
      <p:sp>
        <p:nvSpPr>
          <p:cNvPr id="23" name="矩形 22"/>
          <p:cNvSpPr/>
          <p:nvPr>
            <p:custDataLst>
              <p:tags r:id="rId9"/>
            </p:custDataLst>
          </p:nvPr>
        </p:nvSpPr>
        <p:spPr>
          <a:xfrm>
            <a:off x="5991225" y="5688648"/>
            <a:ext cx="11900535" cy="2676525"/>
          </a:xfrm>
          <a:prstGeom prst="rect">
            <a:avLst/>
          </a:prstGeom>
        </p:spPr>
        <p:txBody>
          <a:bodyPr wrap="square">
            <a:spAutoFit/>
          </a:bodyPr>
          <a:lstStyle/>
          <a:p>
            <a:pPr>
              <a:lnSpc>
                <a:spcPct val="100000"/>
              </a:lnSpc>
            </a:pPr>
            <a:r>
              <a:rPr lang="zh-CN" altLang="en-US" sz="4200" b="1">
                <a:effectLst/>
                <a:latin typeface="黑体" panose="02010609060101010101" charset="-122"/>
                <a:ea typeface="黑体" panose="02010609060101010101" charset="-122"/>
                <a:cs typeface="黑体" panose="02010609060101010101" charset="-122"/>
              </a:rPr>
              <a:t>记录了汉高祖元年（前</a:t>
            </a:r>
            <a:r>
              <a:rPr lang="en-US" altLang="zh-CN" sz="4200" b="1">
                <a:effectLst/>
                <a:latin typeface="黑体" panose="02010609060101010101" charset="-122"/>
                <a:ea typeface="黑体" panose="02010609060101010101" charset="-122"/>
                <a:cs typeface="黑体" panose="02010609060101010101" charset="-122"/>
              </a:rPr>
              <a:t>206</a:t>
            </a:r>
            <a:r>
              <a:rPr lang="zh-CN" altLang="en-US" sz="4200" b="1">
                <a:effectLst/>
                <a:latin typeface="黑体" panose="02010609060101010101" charset="-122"/>
                <a:ea typeface="黑体" panose="02010609060101010101" charset="-122"/>
                <a:cs typeface="黑体" panose="02010609060101010101" charset="-122"/>
              </a:rPr>
              <a:t>）至王莽新地皇四年（</a:t>
            </a:r>
            <a:r>
              <a:rPr lang="en-US" altLang="zh-CN" sz="4200" b="1">
                <a:effectLst/>
                <a:latin typeface="黑体" panose="02010609060101010101" charset="-122"/>
                <a:ea typeface="黑体" panose="02010609060101010101" charset="-122"/>
                <a:cs typeface="黑体" panose="02010609060101010101" charset="-122"/>
              </a:rPr>
              <a:t>23</a:t>
            </a:r>
            <a:r>
              <a:rPr lang="zh-CN" altLang="en-US" sz="4200" b="1">
                <a:effectLst/>
                <a:latin typeface="黑体" panose="02010609060101010101" charset="-122"/>
                <a:ea typeface="黑体" panose="02010609060101010101" charset="-122"/>
                <a:cs typeface="黑体" panose="02010609060101010101" charset="-122"/>
              </a:rPr>
              <a:t>）共</a:t>
            </a:r>
            <a:r>
              <a:rPr lang="en-US" altLang="zh-CN" sz="4200" b="1">
                <a:effectLst/>
                <a:latin typeface="黑体" panose="02010609060101010101" charset="-122"/>
                <a:ea typeface="黑体" panose="02010609060101010101" charset="-122"/>
                <a:cs typeface="黑体" panose="02010609060101010101" charset="-122"/>
              </a:rPr>
              <a:t>230</a:t>
            </a:r>
            <a:r>
              <a:rPr lang="zh-CN" altLang="en-US" sz="4200" b="1">
                <a:effectLst/>
                <a:latin typeface="黑体" panose="02010609060101010101" charset="-122"/>
                <a:ea typeface="黑体" panose="02010609060101010101" charset="-122"/>
                <a:cs typeface="黑体" panose="02010609060101010101" charset="-122"/>
              </a:rPr>
              <a:t>年的历史，共</a:t>
            </a:r>
            <a:r>
              <a:rPr lang="en-US" altLang="zh-CN" sz="4200" b="1">
                <a:effectLst/>
                <a:latin typeface="黑体" panose="02010609060101010101" charset="-122"/>
                <a:ea typeface="黑体" panose="02010609060101010101" charset="-122"/>
                <a:cs typeface="黑体" panose="02010609060101010101" charset="-122"/>
              </a:rPr>
              <a:t>100</a:t>
            </a:r>
            <a:r>
              <a:rPr lang="zh-CN" altLang="en-US" sz="4200" b="1">
                <a:effectLst/>
                <a:latin typeface="黑体" panose="02010609060101010101" charset="-122"/>
                <a:ea typeface="黑体" panose="02010609060101010101" charset="-122"/>
                <a:cs typeface="黑体" panose="02010609060101010101" charset="-122"/>
              </a:rPr>
              <a:t>篇，分为</a:t>
            </a:r>
            <a:r>
              <a:rPr lang="zh-CN" altLang="en-US" sz="4200" b="1" u="sng">
                <a:effectLst/>
                <a:latin typeface="黑体" panose="02010609060101010101" charset="-122"/>
                <a:ea typeface="黑体" panose="02010609060101010101" charset="-122"/>
                <a:cs typeface="黑体" panose="02010609060101010101" charset="-122"/>
              </a:rPr>
              <a:t>十二帝纪、八表、十志、七十列传</a:t>
            </a:r>
            <a:r>
              <a:rPr lang="zh-CN" altLang="en-US" sz="4200" b="1">
                <a:effectLst/>
                <a:latin typeface="黑体" panose="02010609060101010101" charset="-122"/>
                <a:ea typeface="黑体" panose="02010609060101010101" charset="-122"/>
                <a:cs typeface="黑体" panose="02010609060101010101" charset="-122"/>
              </a:rPr>
              <a:t>。</a:t>
            </a:r>
            <a:r>
              <a:rPr lang="zh-CN" altLang="en-US" sz="4200" b="1" spc="160">
                <a:solidFill>
                  <a:schemeClr val="tx1"/>
                </a:solidFill>
                <a:effectLst/>
                <a:latin typeface="黑体" panose="02010609060101010101" charset="-122"/>
                <a:ea typeface="黑体" panose="02010609060101010101" charset="-122"/>
                <a:cs typeface="黑体" panose="02010609060101010101" charset="-122"/>
              </a:rPr>
              <a:t>这部历史和文学的名著与《史记》齐名,合称为</a:t>
            </a:r>
            <a:r>
              <a:rPr lang="zh-CN" altLang="en-US" sz="4200" b="1" spc="160">
                <a:solidFill>
                  <a:srgbClr val="C00000"/>
                </a:solidFill>
                <a:effectLst/>
                <a:latin typeface="黑体" panose="02010609060101010101" charset="-122"/>
                <a:ea typeface="黑体" panose="02010609060101010101" charset="-122"/>
                <a:cs typeface="黑体" panose="02010609060101010101" charset="-122"/>
              </a:rPr>
              <a:t>“史汉”</a:t>
            </a:r>
            <a:r>
              <a:rPr lang="zh-CN" altLang="en-US" sz="4200" b="1" spc="160">
                <a:solidFill>
                  <a:schemeClr val="tx1"/>
                </a:solidFill>
                <a:effectLst/>
                <a:latin typeface="黑体" panose="02010609060101010101" charset="-122"/>
                <a:ea typeface="黑体" panose="02010609060101010101" charset="-122"/>
                <a:cs typeface="黑体" panose="02010609060101010101" charset="-122"/>
              </a:rPr>
              <a:t> 。</a:t>
            </a:r>
            <a:endParaRPr lang="zh-CN" altLang="en-US" sz="4200" b="1">
              <a:effectLst/>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4667885" y="784860"/>
            <a:ext cx="11746865" cy="1386840"/>
          </a:xfrm>
          <a:prstGeom prst="rect">
            <a:avLst/>
          </a:prstGeom>
          <a:noFill/>
        </p:spPr>
        <p:txBody>
          <a:bodyPr wrap="square" rtlCol="0" anchor="t">
            <a:noAutofit/>
          </a:bodyPr>
          <a:lstStyle/>
          <a:p>
            <a:pPr lvl="0" algn="l">
              <a:buClrTx/>
              <a:buSzTx/>
              <a:buFontTx/>
            </a:pPr>
            <a:r>
              <a:rPr lang="zh-CN" altLang="en-US" sz="4800" b="1">
                <a:solidFill>
                  <a:srgbClr val="C00000"/>
                </a:solidFill>
                <a:latin typeface="楷体" panose="02010609060101010101" charset="-122"/>
                <a:ea typeface="楷体" panose="02010609060101010101" charset="-122"/>
                <a:cs typeface="楷体" panose="02010609060101010101" charset="-122"/>
                <a:sym typeface="+mn-ea"/>
              </a:rPr>
              <a:t>《汉书》《史记》《后汉书》《三国志》</a:t>
            </a:r>
            <a:endParaRPr lang="zh-CN" altLang="en-US" sz="4800" b="1">
              <a:solidFill>
                <a:srgbClr val="C00000"/>
              </a:solidFill>
              <a:latin typeface="楷体" panose="02010609060101010101" charset="-122"/>
              <a:ea typeface="楷体" panose="02010609060101010101" charset="-122"/>
              <a:cs typeface="楷体" panose="02010609060101010101" charset="-122"/>
              <a:sym typeface="+mn-ea"/>
            </a:endParaRPr>
          </a:p>
          <a:p>
            <a:pPr lvl="0" algn="r">
              <a:buClrTx/>
              <a:buSzTx/>
              <a:buFontTx/>
            </a:pPr>
            <a:r>
              <a:rPr lang="zh-CN" altLang="en-US" sz="4800" b="1">
                <a:solidFill>
                  <a:srgbClr val="C00000"/>
                </a:solidFill>
                <a:latin typeface="楷体" panose="02010609060101010101" charset="-122"/>
                <a:ea typeface="楷体" panose="02010609060101010101" charset="-122"/>
                <a:cs typeface="楷体" panose="02010609060101010101" charset="-122"/>
                <a:sym typeface="+mn-ea"/>
              </a:rPr>
              <a:t>——前四史</a:t>
            </a:r>
            <a:endParaRPr lang="zh-CN" altLang="en-US" sz="4800" b="1">
              <a:solidFill>
                <a:srgbClr val="C00000"/>
              </a:solidFill>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171450" y="8824913"/>
            <a:ext cx="17720310" cy="1198880"/>
          </a:xfrm>
          <a:prstGeom prst="rect">
            <a:avLst/>
          </a:prstGeom>
          <a:solidFill>
            <a:schemeClr val="accent2"/>
          </a:solidFill>
        </p:spPr>
        <p:txBody>
          <a:bodyPr wrap="square">
            <a:spAutoFit/>
          </a:bodyPr>
          <a:p>
            <a:pPr marL="457200" algn="l" fontAlgn="auto">
              <a:lnSpc>
                <a:spcPct val="100000"/>
              </a:lnSpc>
              <a:buClrTx/>
              <a:buSzTx/>
              <a:buFontTx/>
            </a:pPr>
            <a:r>
              <a:rPr lang="en-US" altLang="zh-CN" sz="3600" b="1">
                <a:solidFill>
                  <a:schemeClr val="tx1"/>
                </a:solidFill>
                <a:latin typeface="黑体" panose="02010609060101010101" charset="-122"/>
                <a:ea typeface="黑体" panose="02010609060101010101" charset="-122"/>
                <a:cs typeface="黑体" panose="02010609060101010101" charset="-122"/>
              </a:rPr>
              <a:t> </a:t>
            </a:r>
            <a:r>
              <a:rPr lang="zh-CN" altLang="en-US" sz="3600" b="1">
                <a:solidFill>
                  <a:schemeClr val="tx1"/>
                </a:solidFill>
                <a:latin typeface="黑体" panose="02010609060101010101" charset="-122"/>
                <a:ea typeface="黑体" panose="02010609060101010101" charset="-122"/>
                <a:cs typeface="黑体" panose="02010609060101010101" charset="-122"/>
              </a:rPr>
              <a:t>宋朝四大家之一的</a:t>
            </a:r>
            <a:r>
              <a:rPr lang="zh-CN" altLang="en-US" sz="3600" b="1">
                <a:solidFill>
                  <a:srgbClr val="C00000"/>
                </a:solidFill>
                <a:latin typeface="黑体" panose="02010609060101010101" charset="-122"/>
                <a:ea typeface="黑体" panose="02010609060101010101" charset="-122"/>
                <a:cs typeface="黑体" panose="02010609060101010101" charset="-122"/>
              </a:rPr>
              <a:t>黄庭坚</a:t>
            </a:r>
            <a:r>
              <a:rPr lang="zh-CN" altLang="en-US" sz="3600" b="1">
                <a:solidFill>
                  <a:schemeClr val="tx1"/>
                </a:solidFill>
                <a:latin typeface="黑体" panose="02010609060101010101" charset="-122"/>
                <a:ea typeface="黑体" panose="02010609060101010101" charset="-122"/>
                <a:cs typeface="黑体" panose="02010609060101010101" charset="-122"/>
              </a:rPr>
              <a:t>，曾经声称</a:t>
            </a:r>
            <a:r>
              <a:rPr lang="zh-CN" altLang="en-US" sz="3600" b="1">
                <a:latin typeface="黑体" panose="02010609060101010101" charset="-122"/>
                <a:ea typeface="黑体" panose="02010609060101010101" charset="-122"/>
                <a:cs typeface="黑体" panose="02010609060101010101" charset="-122"/>
              </a:rPr>
              <a:t>：</a:t>
            </a:r>
            <a:r>
              <a:rPr lang="zh-CN" altLang="en-US" sz="3600" b="1">
                <a:solidFill>
                  <a:srgbClr val="C00000"/>
                </a:solidFill>
                <a:latin typeface="黑体" panose="02010609060101010101" charset="-122"/>
                <a:ea typeface="黑体" panose="02010609060101010101" charset="-122"/>
                <a:cs typeface="黑体" panose="02010609060101010101" charset="-122"/>
              </a:rPr>
              <a:t>“每相聚辄读数页《前汉书》，甚佳。人胸中久不用古今浇灌之，则俗尘生其间，照镜则觉面目可憎，对人亦语言无味也。”</a:t>
            </a:r>
            <a:endParaRPr lang="zh-CN" altLang="en-US" sz="3600" b="1">
              <a:solidFill>
                <a:srgbClr val="C00000"/>
              </a:solidFill>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9" grpId="0"/>
      <p:bldP spid="19" grpId="1"/>
      <p:bldP spid="23" grpId="0"/>
      <p:bldP spid="23" grpId="1"/>
      <p:bldP spid="6" grpId="0"/>
      <p:bldP spid="6" grpId="1"/>
      <p:bldP spid="2" grpId="0" animBg="1"/>
      <p:bldP spid="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2595591" y="278113"/>
            <a:ext cx="13096819" cy="2122805"/>
          </a:xfrm>
        </p:spPr>
        <p:txBody>
          <a:bodyPr/>
          <a:lstStyle/>
          <a:p>
            <a:pPr>
              <a:spcBef>
                <a:spcPts val="0"/>
              </a:spcBef>
            </a:pPr>
            <a:r>
              <a:rPr lang="en-US" altLang="zh-CN" b="1" dirty="0">
                <a:solidFill>
                  <a:srgbClr val="C00000"/>
                </a:solidFill>
                <a:latin typeface="微软雅黑" panose="020B0503020204020204" charset="-122"/>
                <a:ea typeface="微软雅黑" panose="020B0503020204020204" charset="-122"/>
                <a:cs typeface="微软雅黑" panose="020B0503020204020204" charset="-122"/>
              </a:rPr>
              <a:t>《</a:t>
            </a:r>
            <a:r>
              <a:rPr lang="zh-CN" altLang="en-US" b="1" dirty="0">
                <a:solidFill>
                  <a:srgbClr val="C00000"/>
                </a:solidFill>
                <a:latin typeface="微软雅黑" panose="020B0503020204020204" charset="-122"/>
                <a:ea typeface="微软雅黑" panose="020B0503020204020204" charset="-122"/>
                <a:cs typeface="微软雅黑" panose="020B0503020204020204" charset="-122"/>
              </a:rPr>
              <a:t>汉书</a:t>
            </a:r>
            <a:r>
              <a:rPr lang="en-US" altLang="zh-CN" b="1" dirty="0">
                <a:solidFill>
                  <a:srgbClr val="C00000"/>
                </a:solidFill>
                <a:latin typeface="微软雅黑" panose="020B0503020204020204" charset="-122"/>
                <a:ea typeface="微软雅黑" panose="020B0503020204020204" charset="-122"/>
                <a:cs typeface="微软雅黑" panose="020B0503020204020204" charset="-122"/>
              </a:rPr>
              <a:t>》</a:t>
            </a:r>
            <a:r>
              <a:rPr lang="zh-CN" altLang="en-US" b="1" dirty="0">
                <a:solidFill>
                  <a:srgbClr val="C00000"/>
                </a:solidFill>
                <a:latin typeface="微软雅黑" panose="020B0503020204020204" charset="-122"/>
                <a:ea typeface="微软雅黑" panose="020B0503020204020204" charset="-122"/>
                <a:cs typeface="微软雅黑" panose="020B0503020204020204" charset="-122"/>
              </a:rPr>
              <a:t>与</a:t>
            </a:r>
            <a:r>
              <a:rPr lang="en-US" altLang="zh-CN" b="1" dirty="0">
                <a:solidFill>
                  <a:srgbClr val="C00000"/>
                </a:solidFill>
                <a:latin typeface="微软雅黑" panose="020B0503020204020204" charset="-122"/>
                <a:ea typeface="微软雅黑" panose="020B0503020204020204" charset="-122"/>
                <a:cs typeface="微软雅黑" panose="020B0503020204020204" charset="-122"/>
              </a:rPr>
              <a:t>《</a:t>
            </a:r>
            <a:r>
              <a:rPr lang="zh-CN" altLang="en-US" b="1" dirty="0">
                <a:solidFill>
                  <a:srgbClr val="C00000"/>
                </a:solidFill>
                <a:latin typeface="微软雅黑" panose="020B0503020204020204" charset="-122"/>
                <a:ea typeface="微软雅黑" panose="020B0503020204020204" charset="-122"/>
                <a:cs typeface="微软雅黑" panose="020B0503020204020204" charset="-122"/>
              </a:rPr>
              <a:t>史记</a:t>
            </a:r>
            <a:r>
              <a:rPr lang="en-US" altLang="zh-CN" b="1" dirty="0">
                <a:solidFill>
                  <a:srgbClr val="C00000"/>
                </a:solidFill>
                <a:latin typeface="微软雅黑" panose="020B0503020204020204" charset="-122"/>
                <a:ea typeface="微软雅黑" panose="020B0503020204020204" charset="-122"/>
                <a:cs typeface="微软雅黑" panose="020B0503020204020204" charset="-122"/>
              </a:rPr>
              <a:t>》</a:t>
            </a:r>
            <a:endParaRPr lang="en-US" altLang="zh-CN" b="1" dirty="0">
              <a:solidFill>
                <a:srgbClr val="C00000"/>
              </a:solidFill>
              <a:latin typeface="微软雅黑" panose="020B0503020204020204" charset="-122"/>
              <a:ea typeface="微软雅黑" panose="020B0503020204020204" charset="-122"/>
              <a:cs typeface="微软雅黑" panose="020B0503020204020204" charset="-122"/>
            </a:endParaRPr>
          </a:p>
          <a:p>
            <a:r>
              <a:rPr lang="zh-CN" altLang="en-US" b="1" dirty="0">
                <a:solidFill>
                  <a:srgbClr val="C00000"/>
                </a:solidFill>
                <a:latin typeface="微软雅黑" panose="020B0503020204020204" charset="-122"/>
                <a:ea typeface="微软雅黑" panose="020B0503020204020204" charset="-122"/>
                <a:cs typeface="微软雅黑" panose="020B0503020204020204" charset="-122"/>
              </a:rPr>
              <a:t>两者合称“史汉”</a:t>
            </a:r>
            <a:endParaRPr lang="zh-CN" altLang="en-US" b="1" dirty="0">
              <a:solidFill>
                <a:srgbClr val="C00000"/>
              </a:solidFill>
              <a:latin typeface="微软雅黑" panose="020B0503020204020204" charset="-122"/>
              <a:ea typeface="微软雅黑" panose="020B0503020204020204" charset="-122"/>
              <a:cs typeface="微软雅黑" panose="020B0503020204020204" charset="-122"/>
            </a:endParaRPr>
          </a:p>
        </p:txBody>
      </p:sp>
      <p:grpSp>
        <p:nvGrpSpPr>
          <p:cNvPr id="26" name="组合 25"/>
          <p:cNvGrpSpPr/>
          <p:nvPr/>
        </p:nvGrpSpPr>
        <p:grpSpPr>
          <a:xfrm>
            <a:off x="738185" y="2499986"/>
            <a:ext cx="8583237" cy="6901190"/>
            <a:chOff x="492123" y="1666657"/>
            <a:chExt cx="5722158" cy="4600793"/>
          </a:xfrm>
        </p:grpSpPr>
        <p:grpSp>
          <p:nvGrpSpPr>
            <p:cNvPr id="22" name="组合 21"/>
            <p:cNvGrpSpPr/>
            <p:nvPr/>
          </p:nvGrpSpPr>
          <p:grpSpPr>
            <a:xfrm>
              <a:off x="492123" y="1666657"/>
              <a:ext cx="5722158" cy="4600793"/>
              <a:chOff x="530223" y="1695232"/>
              <a:chExt cx="5722158" cy="4600793"/>
            </a:xfrm>
          </p:grpSpPr>
          <p:grpSp>
            <p:nvGrpSpPr>
              <p:cNvPr id="4" name="组合 3"/>
              <p:cNvGrpSpPr/>
              <p:nvPr>
                <p:custDataLst>
                  <p:tags r:id="rId1"/>
                </p:custDataLst>
              </p:nvPr>
            </p:nvGrpSpPr>
            <p:grpSpPr>
              <a:xfrm>
                <a:off x="530223" y="1695232"/>
                <a:ext cx="5722158" cy="4600793"/>
                <a:chOff x="482598" y="1466632"/>
                <a:chExt cx="5722158" cy="4600793"/>
              </a:xfrm>
            </p:grpSpPr>
            <p:grpSp>
              <p:nvGrpSpPr>
                <p:cNvPr id="5" name="组合 4"/>
                <p:cNvGrpSpPr/>
                <p:nvPr>
                  <p:custDataLst>
                    <p:tags r:id="rId2"/>
                  </p:custDataLst>
                </p:nvPr>
              </p:nvGrpSpPr>
              <p:grpSpPr>
                <a:xfrm>
                  <a:off x="482598" y="1466632"/>
                  <a:ext cx="5613400" cy="4600793"/>
                  <a:chOff x="804861" y="1590492"/>
                  <a:chExt cx="5613400" cy="4600793"/>
                </a:xfrm>
              </p:grpSpPr>
              <p:sp>
                <p:nvSpPr>
                  <p:cNvPr id="9" name="淘宝店chenying0907 6"/>
                  <p:cNvSpPr/>
                  <p:nvPr>
                    <p:custDataLst>
                      <p:tags r:id="rId3"/>
                    </p:custDataLst>
                  </p:nvPr>
                </p:nvSpPr>
                <p:spPr>
                  <a:xfrm>
                    <a:off x="804861" y="2177141"/>
                    <a:ext cx="5613400" cy="4014144"/>
                  </a:xfrm>
                  <a:prstGeom prst="rect">
                    <a:avLst/>
                  </a:prstGeom>
                  <a:solidFill>
                    <a:schemeClr val="bg1"/>
                  </a:solidFill>
                  <a:ln>
                    <a:solidFill>
                      <a:srgbClr val="3F76A3"/>
                    </a:solidFill>
                  </a:ln>
                  <a:effectLst>
                    <a:outerShdw blurRad="177800" dist="381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黑体" panose="02010609060101010101" charset="-122"/>
                      <a:ea typeface="黑体" panose="02010609060101010101" charset="-122"/>
                    </a:endParaRPr>
                  </a:p>
                </p:txBody>
              </p:sp>
              <p:sp>
                <p:nvSpPr>
                  <p:cNvPr id="10" name="矩形 9"/>
                  <p:cNvSpPr/>
                  <p:nvPr>
                    <p:custDataLst>
                      <p:tags r:id="rId4"/>
                    </p:custDataLst>
                  </p:nvPr>
                </p:nvSpPr>
                <p:spPr>
                  <a:xfrm>
                    <a:off x="3200252" y="2311830"/>
                    <a:ext cx="1597480" cy="737870"/>
                  </a:xfrm>
                  <a:prstGeom prst="rect">
                    <a:avLst/>
                  </a:prstGeom>
                </p:spPr>
                <p:txBody>
                  <a:bodyPr wrap="square">
                    <a:spAutoFit/>
                  </a:bodyPr>
                  <a:lstStyle/>
                  <a:p>
                    <a:r>
                      <a:rPr lang="zh-CN" altLang="en-US" sz="6600" b="1" dirty="0">
                        <a:solidFill>
                          <a:srgbClr val="3F76A3"/>
                        </a:solidFill>
                        <a:latin typeface="黑体" panose="02010609060101010101" charset="-122"/>
                        <a:ea typeface="黑体" panose="02010609060101010101" charset="-122"/>
                      </a:rPr>
                      <a:t>史记</a:t>
                    </a:r>
                    <a:endParaRPr lang="zh-CN" altLang="en-US" sz="6600" b="1" dirty="0">
                      <a:solidFill>
                        <a:srgbClr val="3F76A3"/>
                      </a:solidFill>
                      <a:latin typeface="黑体" panose="02010609060101010101" charset="-122"/>
                      <a:ea typeface="黑体" panose="02010609060101010101" charset="-122"/>
                    </a:endParaRPr>
                  </a:p>
                </p:txBody>
              </p:sp>
              <p:pic>
                <p:nvPicPr>
                  <p:cNvPr id="11" name="图片 10"/>
                  <p:cNvPicPr>
                    <a:picLocks noChangeAspect="1"/>
                  </p:cNvPicPr>
                  <p:nvPr>
                    <p:custDataLst>
                      <p:tags r:id="rId5"/>
                    </p:custDataLst>
                  </p:nvPr>
                </p:nvPicPr>
                <p:blipFill>
                  <a:blip r:embed="rId6"/>
                  <a:stretch>
                    <a:fillRect/>
                  </a:stretch>
                </p:blipFill>
                <p:spPr>
                  <a:xfrm>
                    <a:off x="989653" y="1590492"/>
                    <a:ext cx="2050075" cy="1527306"/>
                  </a:xfrm>
                  <a:prstGeom prst="rect">
                    <a:avLst/>
                  </a:prstGeom>
                </p:spPr>
              </p:pic>
            </p:grpSp>
            <p:sp>
              <p:nvSpPr>
                <p:cNvPr id="6" name="矩形 5"/>
                <p:cNvSpPr/>
                <p:nvPr>
                  <p:custDataLst>
                    <p:tags r:id="rId7"/>
                  </p:custDataLst>
                </p:nvPr>
              </p:nvSpPr>
              <p:spPr>
                <a:xfrm>
                  <a:off x="591356" y="3400992"/>
                  <a:ext cx="4766733" cy="491490"/>
                </a:xfrm>
                <a:prstGeom prst="rect">
                  <a:avLst/>
                </a:prstGeom>
              </p:spPr>
              <p:txBody>
                <a:bodyPr wrap="none">
                  <a:spAutoFit/>
                </a:bodyPr>
                <a:lstStyle/>
                <a:p>
                  <a:r>
                    <a:rPr lang="zh-CN" altLang="en-US" sz="4200" b="1" dirty="0">
                      <a:solidFill>
                        <a:srgbClr val="3F76A3"/>
                      </a:solidFill>
                      <a:latin typeface="黑体" panose="02010609060101010101" charset="-122"/>
                      <a:ea typeface="黑体" panose="02010609060101010101" charset="-122"/>
                    </a:rPr>
                    <a:t>题材</a:t>
                  </a:r>
                  <a:r>
                    <a:rPr lang="zh-CN" altLang="en-US" sz="4200" b="1" dirty="0">
                      <a:latin typeface="黑体" panose="02010609060101010101" charset="-122"/>
                      <a:ea typeface="黑体" panose="02010609060101010101" charset="-122"/>
                    </a:rPr>
                    <a:t>：我国第一部纪传体</a:t>
                  </a:r>
                  <a:r>
                    <a:rPr lang="zh-CN" altLang="en-US" sz="4200" b="1" dirty="0">
                      <a:solidFill>
                        <a:srgbClr val="C00000"/>
                      </a:solidFill>
                      <a:latin typeface="黑体" panose="02010609060101010101" charset="-122"/>
                      <a:ea typeface="黑体" panose="02010609060101010101" charset="-122"/>
                    </a:rPr>
                    <a:t>通史</a:t>
                  </a:r>
                  <a:endParaRPr lang="zh-CN" altLang="en-US" sz="4200" b="1" dirty="0">
                    <a:solidFill>
                      <a:srgbClr val="C00000"/>
                    </a:solidFill>
                    <a:latin typeface="黑体" panose="02010609060101010101" charset="-122"/>
                    <a:ea typeface="黑体" panose="02010609060101010101" charset="-122"/>
                  </a:endParaRPr>
                </a:p>
              </p:txBody>
            </p:sp>
            <p:sp>
              <p:nvSpPr>
                <p:cNvPr id="7" name="矩形 6"/>
                <p:cNvSpPr/>
                <p:nvPr>
                  <p:custDataLst>
                    <p:tags r:id="rId8"/>
                  </p:custDataLst>
                </p:nvPr>
              </p:nvSpPr>
              <p:spPr>
                <a:xfrm>
                  <a:off x="591356" y="4042656"/>
                  <a:ext cx="3340947" cy="491490"/>
                </a:xfrm>
                <a:prstGeom prst="rect">
                  <a:avLst/>
                </a:prstGeom>
              </p:spPr>
              <p:txBody>
                <a:bodyPr wrap="none">
                  <a:spAutoFit/>
                </a:bodyPr>
                <a:lstStyle/>
                <a:p>
                  <a:r>
                    <a:rPr lang="zh-CN" altLang="en-US" sz="4200" b="1" dirty="0">
                      <a:solidFill>
                        <a:srgbClr val="3F76A3"/>
                      </a:solidFill>
                      <a:latin typeface="黑体" panose="02010609060101010101" charset="-122"/>
                      <a:ea typeface="黑体" panose="02010609060101010101" charset="-122"/>
                      <a:cs typeface="黑体" panose="02010609060101010101" charset="-122"/>
                    </a:rPr>
                    <a:t>时间跨度</a:t>
                  </a:r>
                  <a:r>
                    <a:rPr lang="zh-CN" altLang="en-US" sz="4200" b="1" dirty="0">
                      <a:latin typeface="黑体" panose="02010609060101010101" charset="-122"/>
                      <a:ea typeface="黑体" panose="02010609060101010101" charset="-122"/>
                      <a:cs typeface="黑体" panose="02010609060101010101" charset="-122"/>
                    </a:rPr>
                    <a:t>：</a:t>
                  </a:r>
                  <a:r>
                    <a:rPr lang="en-US" altLang="zh-CN" sz="4200" b="1" dirty="0">
                      <a:latin typeface="黑体" panose="02010609060101010101" charset="-122"/>
                      <a:ea typeface="黑体" panose="02010609060101010101" charset="-122"/>
                      <a:cs typeface="黑体" panose="02010609060101010101" charset="-122"/>
                    </a:rPr>
                    <a:t>3000</a:t>
                  </a:r>
                  <a:r>
                    <a:rPr lang="zh-CN" altLang="en-US" sz="4200" b="1" dirty="0">
                      <a:latin typeface="黑体" panose="02010609060101010101" charset="-122"/>
                      <a:ea typeface="黑体" panose="02010609060101010101" charset="-122"/>
                      <a:cs typeface="黑体" panose="02010609060101010101" charset="-122"/>
                    </a:rPr>
                    <a:t>多年</a:t>
                  </a:r>
                  <a:endParaRPr lang="zh-CN" altLang="en-US" sz="4200" b="1" dirty="0">
                    <a:latin typeface="黑体" panose="02010609060101010101" charset="-122"/>
                    <a:ea typeface="黑体" panose="02010609060101010101" charset="-122"/>
                    <a:cs typeface="黑体" panose="02010609060101010101" charset="-122"/>
                  </a:endParaRPr>
                </a:p>
              </p:txBody>
            </p:sp>
            <p:sp>
              <p:nvSpPr>
                <p:cNvPr id="8" name="矩形 7"/>
                <p:cNvSpPr/>
                <p:nvPr>
                  <p:custDataLst>
                    <p:tags r:id="rId9"/>
                  </p:custDataLst>
                </p:nvPr>
              </p:nvSpPr>
              <p:spPr>
                <a:xfrm>
                  <a:off x="591356" y="4674659"/>
                  <a:ext cx="5613400" cy="491490"/>
                </a:xfrm>
                <a:prstGeom prst="rect">
                  <a:avLst/>
                </a:prstGeom>
              </p:spPr>
              <p:txBody>
                <a:bodyPr wrap="square">
                  <a:spAutoFit/>
                </a:bodyPr>
                <a:lstStyle/>
                <a:p>
                  <a:r>
                    <a:rPr lang="zh-CN" altLang="en-US" sz="4200" b="1" dirty="0">
                      <a:solidFill>
                        <a:srgbClr val="3F76A3"/>
                      </a:solidFill>
                      <a:latin typeface="黑体" panose="02010609060101010101" charset="-122"/>
                      <a:ea typeface="黑体" panose="02010609060101010101" charset="-122"/>
                    </a:rPr>
                    <a:t>体例</a:t>
                  </a:r>
                  <a:r>
                    <a:rPr lang="zh-CN" altLang="en-US" sz="4200" b="1" dirty="0">
                      <a:latin typeface="黑体" panose="02010609060101010101" charset="-122"/>
                      <a:ea typeface="黑体" panose="02010609060101010101" charset="-122"/>
                    </a:rPr>
                    <a:t>：本纪、世家、</a:t>
                  </a:r>
                  <a:r>
                    <a:rPr kumimoji="0" lang="zh-CN" altLang="en-US" sz="4200" b="1" i="0" u="none" strike="noStrike" kern="1200" cap="none" spc="0" normalizeH="0" baseline="0" noProof="0" dirty="0">
                      <a:ln>
                        <a:noFill/>
                      </a:ln>
                      <a:solidFill>
                        <a:prstClr val="black"/>
                      </a:solidFill>
                      <a:effectLst/>
                      <a:uLnTx/>
                      <a:uFillTx/>
                      <a:latin typeface="黑体" panose="02010609060101010101" charset="-122"/>
                      <a:ea typeface="黑体" panose="02010609060101010101" charset="-122"/>
                      <a:cs typeface="+mn-cs"/>
                    </a:rPr>
                    <a:t>列传、</a:t>
                  </a:r>
                  <a:r>
                    <a:rPr lang="zh-CN" altLang="en-US" sz="4200" b="1" dirty="0">
                      <a:latin typeface="黑体" panose="02010609060101010101" charset="-122"/>
                      <a:ea typeface="黑体" panose="02010609060101010101" charset="-122"/>
                    </a:rPr>
                    <a:t>表、书</a:t>
                  </a:r>
                  <a:endParaRPr lang="zh-CN" altLang="en-US" sz="4200" b="1" dirty="0">
                    <a:latin typeface="黑体" panose="02010609060101010101" charset="-122"/>
                    <a:ea typeface="黑体" panose="02010609060101010101" charset="-122"/>
                  </a:endParaRPr>
                </a:p>
              </p:txBody>
            </p:sp>
          </p:grpSp>
          <p:sp>
            <p:nvSpPr>
              <p:cNvPr id="20" name="矩形 19"/>
              <p:cNvSpPr/>
              <p:nvPr>
                <p:custDataLst>
                  <p:tags r:id="rId10"/>
                </p:custDataLst>
              </p:nvPr>
            </p:nvSpPr>
            <p:spPr>
              <a:xfrm>
                <a:off x="662639" y="5544923"/>
                <a:ext cx="5357161" cy="491490"/>
              </a:xfrm>
              <a:prstGeom prst="rect">
                <a:avLst/>
              </a:prstGeom>
            </p:spPr>
            <p:txBody>
              <a:bodyPr wrap="square">
                <a:spAutoFit/>
              </a:bodyPr>
              <a:lstStyle/>
              <a:p>
                <a:r>
                  <a:rPr lang="zh-CN" altLang="en-US" sz="4200" b="1" dirty="0">
                    <a:solidFill>
                      <a:srgbClr val="3F76A3"/>
                    </a:solidFill>
                    <a:latin typeface="黑体" panose="02010609060101010101" charset="-122"/>
                    <a:ea typeface="黑体" panose="02010609060101010101" charset="-122"/>
                  </a:rPr>
                  <a:t>篇数</a:t>
                </a:r>
                <a:r>
                  <a:rPr lang="zh-CN" altLang="en-US" sz="4200" b="1" dirty="0">
                    <a:latin typeface="黑体" panose="02010609060101010101" charset="-122"/>
                    <a:ea typeface="黑体" panose="02010609060101010101" charset="-122"/>
                  </a:rPr>
                  <a:t>：一百三十篇</a:t>
                </a:r>
                <a:endParaRPr lang="zh-CN" altLang="en-US" sz="4200" b="1" dirty="0">
                  <a:latin typeface="黑体" panose="02010609060101010101" charset="-122"/>
                  <a:ea typeface="黑体" panose="02010609060101010101" charset="-122"/>
                </a:endParaRPr>
              </a:p>
            </p:txBody>
          </p:sp>
        </p:grpSp>
        <p:pic>
          <p:nvPicPr>
            <p:cNvPr id="24" name="图片"/>
            <p:cNvPicPr>
              <a:picLocks noChangeAspect="1"/>
            </p:cNvPicPr>
            <p:nvPr/>
          </p:nvPicPr>
          <p:blipFill rotWithShape="1">
            <a:blip r:embed="rId11"/>
            <a:srcRect/>
            <a:stretch>
              <a:fillRect/>
            </a:stretch>
          </p:blipFill>
          <p:spPr>
            <a:xfrm>
              <a:off x="4326371" y="2367710"/>
              <a:ext cx="1309297" cy="660883"/>
            </a:xfrm>
            <a:prstGeom prst="rect">
              <a:avLst/>
            </a:prstGeom>
          </p:spPr>
        </p:pic>
      </p:grpSp>
      <p:grpSp>
        <p:nvGrpSpPr>
          <p:cNvPr id="27" name="组合 26"/>
          <p:cNvGrpSpPr/>
          <p:nvPr/>
        </p:nvGrpSpPr>
        <p:grpSpPr>
          <a:xfrm>
            <a:off x="9364499" y="2445195"/>
            <a:ext cx="8194839" cy="6955977"/>
            <a:chOff x="6242999" y="1630130"/>
            <a:chExt cx="5463226" cy="4637318"/>
          </a:xfrm>
        </p:grpSpPr>
        <p:grpSp>
          <p:nvGrpSpPr>
            <p:cNvPr id="23" name="组合 22"/>
            <p:cNvGrpSpPr/>
            <p:nvPr/>
          </p:nvGrpSpPr>
          <p:grpSpPr>
            <a:xfrm>
              <a:off x="6242999" y="1630130"/>
              <a:ext cx="5463226" cy="4637318"/>
              <a:chOff x="6281099" y="1658705"/>
              <a:chExt cx="5463226" cy="4637318"/>
            </a:xfrm>
          </p:grpSpPr>
          <p:grpSp>
            <p:nvGrpSpPr>
              <p:cNvPr id="12" name="组合 11"/>
              <p:cNvGrpSpPr/>
              <p:nvPr>
                <p:custDataLst>
                  <p:tags r:id="rId12"/>
                </p:custDataLst>
              </p:nvPr>
            </p:nvGrpSpPr>
            <p:grpSpPr>
              <a:xfrm>
                <a:off x="6281099" y="1658705"/>
                <a:ext cx="5463226" cy="4637318"/>
                <a:chOff x="6233474" y="1430105"/>
                <a:chExt cx="5463226" cy="4637318"/>
              </a:xfrm>
            </p:grpSpPr>
            <p:grpSp>
              <p:nvGrpSpPr>
                <p:cNvPr id="13" name="组合 12"/>
                <p:cNvGrpSpPr/>
                <p:nvPr>
                  <p:custDataLst>
                    <p:tags r:id="rId13"/>
                  </p:custDataLst>
                </p:nvPr>
              </p:nvGrpSpPr>
              <p:grpSpPr>
                <a:xfrm>
                  <a:off x="6233474" y="1430105"/>
                  <a:ext cx="5463226" cy="4637318"/>
                  <a:chOff x="6580333" y="1553965"/>
                  <a:chExt cx="5463226" cy="4637318"/>
                </a:xfrm>
              </p:grpSpPr>
              <p:sp>
                <p:nvSpPr>
                  <p:cNvPr id="17" name="淘宝店chenying0907 6"/>
                  <p:cNvSpPr/>
                  <p:nvPr>
                    <p:custDataLst>
                      <p:tags r:id="rId14"/>
                    </p:custDataLst>
                  </p:nvPr>
                </p:nvSpPr>
                <p:spPr>
                  <a:xfrm>
                    <a:off x="6580333" y="2177140"/>
                    <a:ext cx="5463226" cy="4014143"/>
                  </a:xfrm>
                  <a:prstGeom prst="rect">
                    <a:avLst/>
                  </a:prstGeom>
                  <a:solidFill>
                    <a:schemeClr val="bg1"/>
                  </a:solidFill>
                  <a:ln>
                    <a:solidFill>
                      <a:srgbClr val="3F76A3"/>
                    </a:solidFill>
                  </a:ln>
                  <a:effectLst>
                    <a:outerShdw blurRad="127000" dist="38100" dir="5400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latin typeface="黑体" panose="02010609060101010101" charset="-122"/>
                      <a:ea typeface="黑体" panose="02010609060101010101" charset="-122"/>
                    </a:endParaRPr>
                  </a:p>
                </p:txBody>
              </p:sp>
              <p:sp>
                <p:nvSpPr>
                  <p:cNvPr id="18" name="矩形 17"/>
                  <p:cNvSpPr/>
                  <p:nvPr>
                    <p:custDataLst>
                      <p:tags r:id="rId15"/>
                    </p:custDataLst>
                  </p:nvPr>
                </p:nvSpPr>
                <p:spPr>
                  <a:xfrm>
                    <a:off x="9022656" y="2260763"/>
                    <a:ext cx="1597480" cy="737870"/>
                  </a:xfrm>
                  <a:prstGeom prst="rect">
                    <a:avLst/>
                  </a:prstGeom>
                </p:spPr>
                <p:txBody>
                  <a:bodyPr wrap="square">
                    <a:spAutoFit/>
                  </a:bodyPr>
                  <a:lstStyle/>
                  <a:p>
                    <a:r>
                      <a:rPr lang="zh-CN" altLang="en-US" sz="6600" b="1" dirty="0">
                        <a:solidFill>
                          <a:srgbClr val="3F76A3"/>
                        </a:solidFill>
                        <a:latin typeface="黑体" panose="02010609060101010101" charset="-122"/>
                        <a:ea typeface="黑体" panose="02010609060101010101" charset="-122"/>
                      </a:rPr>
                      <a:t>汉书</a:t>
                    </a:r>
                    <a:endParaRPr lang="zh-CN" altLang="en-US" sz="6600" b="1" dirty="0">
                      <a:solidFill>
                        <a:srgbClr val="3F76A3"/>
                      </a:solidFill>
                      <a:latin typeface="黑体" panose="02010609060101010101" charset="-122"/>
                      <a:ea typeface="黑体" panose="02010609060101010101" charset="-122"/>
                    </a:endParaRPr>
                  </a:p>
                </p:txBody>
              </p:sp>
              <p:pic>
                <p:nvPicPr>
                  <p:cNvPr id="19" name="图片 18"/>
                  <p:cNvPicPr>
                    <a:picLocks noChangeAspect="1"/>
                  </p:cNvPicPr>
                  <p:nvPr>
                    <p:custDataLst>
                      <p:tags r:id="rId16"/>
                    </p:custDataLst>
                  </p:nvPr>
                </p:nvPicPr>
                <p:blipFill>
                  <a:blip r:embed="rId17"/>
                  <a:stretch>
                    <a:fillRect/>
                  </a:stretch>
                </p:blipFill>
                <p:spPr>
                  <a:xfrm>
                    <a:off x="6674967" y="1553965"/>
                    <a:ext cx="2311177" cy="1527306"/>
                  </a:xfrm>
                  <a:prstGeom prst="rect">
                    <a:avLst/>
                  </a:prstGeom>
                </p:spPr>
              </p:pic>
            </p:grpSp>
            <p:sp>
              <p:nvSpPr>
                <p:cNvPr id="14" name="矩形 13"/>
                <p:cNvSpPr/>
                <p:nvPr>
                  <p:custDataLst>
                    <p:tags r:id="rId18"/>
                  </p:custDataLst>
                </p:nvPr>
              </p:nvSpPr>
              <p:spPr>
                <a:xfrm>
                  <a:off x="6328108" y="3400992"/>
                  <a:ext cx="5124027" cy="491490"/>
                </a:xfrm>
                <a:prstGeom prst="rect">
                  <a:avLst/>
                </a:prstGeom>
              </p:spPr>
              <p:txBody>
                <a:bodyPr wrap="none">
                  <a:spAutoFit/>
                </a:bodyPr>
                <a:lstStyle/>
                <a:p>
                  <a:r>
                    <a:rPr lang="zh-CN" altLang="en-US" sz="4200" b="1" dirty="0">
                      <a:solidFill>
                        <a:srgbClr val="3F76A3"/>
                      </a:solidFill>
                      <a:latin typeface="黑体" panose="02010609060101010101" charset="-122"/>
                      <a:ea typeface="黑体" panose="02010609060101010101" charset="-122"/>
                    </a:rPr>
                    <a:t>题材</a:t>
                  </a:r>
                  <a:r>
                    <a:rPr lang="zh-CN" altLang="en-US" sz="4200" b="1" dirty="0">
                      <a:latin typeface="黑体" panose="02010609060101010101" charset="-122"/>
                      <a:ea typeface="黑体" panose="02010609060101010101" charset="-122"/>
                    </a:rPr>
                    <a:t>：我国第一部纪传体</a:t>
                  </a:r>
                  <a:r>
                    <a:rPr lang="zh-CN" altLang="en-US" sz="4200" b="1" dirty="0">
                      <a:solidFill>
                        <a:srgbClr val="C00000"/>
                      </a:solidFill>
                      <a:latin typeface="黑体" panose="02010609060101010101" charset="-122"/>
                      <a:ea typeface="黑体" panose="02010609060101010101" charset="-122"/>
                    </a:rPr>
                    <a:t>断代史</a:t>
                  </a:r>
                  <a:endParaRPr lang="zh-CN" altLang="en-US" sz="4200" b="1" dirty="0">
                    <a:solidFill>
                      <a:srgbClr val="C00000"/>
                    </a:solidFill>
                    <a:latin typeface="黑体" panose="02010609060101010101" charset="-122"/>
                    <a:ea typeface="黑体" panose="02010609060101010101" charset="-122"/>
                  </a:endParaRPr>
                </a:p>
              </p:txBody>
            </p:sp>
            <p:sp>
              <p:nvSpPr>
                <p:cNvPr id="15" name="矩形 14"/>
                <p:cNvSpPr/>
                <p:nvPr>
                  <p:custDataLst>
                    <p:tags r:id="rId19"/>
                  </p:custDataLst>
                </p:nvPr>
              </p:nvSpPr>
              <p:spPr>
                <a:xfrm>
                  <a:off x="6328108" y="4042656"/>
                  <a:ext cx="3518747" cy="491490"/>
                </a:xfrm>
                <a:prstGeom prst="rect">
                  <a:avLst/>
                </a:prstGeom>
              </p:spPr>
              <p:txBody>
                <a:bodyPr wrap="none">
                  <a:spAutoFit/>
                </a:bodyPr>
                <a:lstStyle/>
                <a:p>
                  <a:r>
                    <a:rPr lang="zh-CN" altLang="en-US" sz="4200" b="1">
                      <a:solidFill>
                        <a:srgbClr val="3F76A3"/>
                      </a:solidFill>
                      <a:latin typeface="黑体" panose="02010609060101010101" charset="-122"/>
                      <a:ea typeface="黑体" panose="02010609060101010101" charset="-122"/>
                      <a:cs typeface="黑体" panose="02010609060101010101" charset="-122"/>
                    </a:rPr>
                    <a:t>时间跨度</a:t>
                  </a:r>
                  <a:r>
                    <a:rPr lang="zh-CN" altLang="en-US" sz="4200" b="1">
                      <a:latin typeface="黑体" panose="02010609060101010101" charset="-122"/>
                      <a:ea typeface="黑体" panose="02010609060101010101" charset="-122"/>
                      <a:cs typeface="黑体" panose="02010609060101010101" charset="-122"/>
                    </a:rPr>
                    <a:t>：</a:t>
                  </a:r>
                  <a:r>
                    <a:rPr lang="en-US" altLang="zh-CN" sz="4200" b="1">
                      <a:latin typeface="黑体" panose="02010609060101010101" charset="-122"/>
                      <a:ea typeface="黑体" panose="02010609060101010101" charset="-122"/>
                      <a:cs typeface="黑体" panose="02010609060101010101" charset="-122"/>
                    </a:rPr>
                    <a:t>230</a:t>
                  </a:r>
                  <a:r>
                    <a:rPr lang="zh-CN" altLang="en-US" sz="4200" b="1">
                      <a:latin typeface="黑体" panose="02010609060101010101" charset="-122"/>
                      <a:ea typeface="黑体" panose="02010609060101010101" charset="-122"/>
                      <a:cs typeface="黑体" panose="02010609060101010101" charset="-122"/>
                    </a:rPr>
                    <a:t>年左右</a:t>
                  </a:r>
                  <a:endParaRPr lang="zh-CN" altLang="en-US" sz="4200" b="1">
                    <a:latin typeface="黑体" panose="02010609060101010101" charset="-122"/>
                    <a:ea typeface="黑体" panose="02010609060101010101" charset="-122"/>
                    <a:cs typeface="黑体" panose="02010609060101010101" charset="-122"/>
                  </a:endParaRPr>
                </a:p>
              </p:txBody>
            </p:sp>
            <p:sp>
              <p:nvSpPr>
                <p:cNvPr id="16" name="矩形 15"/>
                <p:cNvSpPr/>
                <p:nvPr>
                  <p:custDataLst>
                    <p:tags r:id="rId20"/>
                  </p:custDataLst>
                </p:nvPr>
              </p:nvSpPr>
              <p:spPr>
                <a:xfrm>
                  <a:off x="6328108" y="4674659"/>
                  <a:ext cx="3694853" cy="491490"/>
                </a:xfrm>
                <a:prstGeom prst="rect">
                  <a:avLst/>
                </a:prstGeom>
              </p:spPr>
              <p:txBody>
                <a:bodyPr wrap="none">
                  <a:spAutoFit/>
                </a:bodyPr>
                <a:lstStyle/>
                <a:p>
                  <a:r>
                    <a:rPr lang="zh-CN" altLang="en-US" sz="4200" b="1" dirty="0">
                      <a:solidFill>
                        <a:srgbClr val="3F76A3"/>
                      </a:solidFill>
                      <a:latin typeface="黑体" panose="02010609060101010101" charset="-122"/>
                      <a:ea typeface="黑体" panose="02010609060101010101" charset="-122"/>
                    </a:rPr>
                    <a:t>体例</a:t>
                  </a:r>
                  <a:r>
                    <a:rPr lang="zh-CN" altLang="en-US" sz="4200" b="1" dirty="0">
                      <a:latin typeface="黑体" panose="02010609060101010101" charset="-122"/>
                      <a:ea typeface="黑体" panose="02010609060101010101" charset="-122"/>
                    </a:rPr>
                    <a:t>：纪、传、表、志</a:t>
                  </a:r>
                  <a:endParaRPr lang="zh-CN" altLang="en-US" sz="4200" b="1" dirty="0">
                    <a:latin typeface="黑体" panose="02010609060101010101" charset="-122"/>
                    <a:ea typeface="黑体" panose="02010609060101010101" charset="-122"/>
                  </a:endParaRPr>
                </a:p>
              </p:txBody>
            </p:sp>
          </p:grpSp>
          <p:sp>
            <p:nvSpPr>
              <p:cNvPr id="21" name="矩形 20"/>
              <p:cNvSpPr/>
              <p:nvPr>
                <p:custDataLst>
                  <p:tags r:id="rId21"/>
                </p:custDataLst>
              </p:nvPr>
            </p:nvSpPr>
            <p:spPr>
              <a:xfrm>
                <a:off x="6415883" y="5544923"/>
                <a:ext cx="5193976" cy="491490"/>
              </a:xfrm>
              <a:prstGeom prst="rect">
                <a:avLst/>
              </a:prstGeom>
            </p:spPr>
            <p:txBody>
              <a:bodyPr wrap="square">
                <a:spAutoFit/>
              </a:bodyPr>
              <a:lstStyle/>
              <a:p>
                <a:r>
                  <a:rPr lang="zh-CN" altLang="en-US" sz="4200" b="1" dirty="0">
                    <a:solidFill>
                      <a:srgbClr val="3F76A3"/>
                    </a:solidFill>
                    <a:latin typeface="黑体" panose="02010609060101010101" charset="-122"/>
                    <a:ea typeface="黑体" panose="02010609060101010101" charset="-122"/>
                  </a:rPr>
                  <a:t>篇数</a:t>
                </a:r>
                <a:r>
                  <a:rPr lang="zh-CN" altLang="en-US" sz="4200" b="1" dirty="0">
                    <a:latin typeface="黑体" panose="02010609060101010101" charset="-122"/>
                    <a:ea typeface="黑体" panose="02010609060101010101" charset="-122"/>
                  </a:rPr>
                  <a:t>：一百篇</a:t>
                </a:r>
                <a:endParaRPr lang="zh-CN" altLang="en-US" sz="4200" b="1" dirty="0">
                  <a:latin typeface="黑体" panose="02010609060101010101" charset="-122"/>
                  <a:ea typeface="黑体" panose="02010609060101010101" charset="-122"/>
                </a:endParaRPr>
              </a:p>
            </p:txBody>
          </p:sp>
        </p:grpSp>
        <p:pic>
          <p:nvPicPr>
            <p:cNvPr id="25" name="图片"/>
            <p:cNvPicPr>
              <a:picLocks noChangeAspect="1"/>
            </p:cNvPicPr>
            <p:nvPr/>
          </p:nvPicPr>
          <p:blipFill rotWithShape="1">
            <a:blip r:embed="rId11"/>
            <a:srcRect/>
            <a:stretch>
              <a:fillRect/>
            </a:stretch>
          </p:blipFill>
          <p:spPr>
            <a:xfrm>
              <a:off x="10129056" y="2356231"/>
              <a:ext cx="1309297" cy="660883"/>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custDataLst>
              <p:tags r:id="rId1"/>
            </p:custDataLst>
          </p:nvPr>
        </p:nvSpPr>
        <p:spPr>
          <a:xfrm>
            <a:off x="8739308" y="3479499"/>
            <a:ext cx="1013460" cy="2569580"/>
          </a:xfrm>
          <a:prstGeom prst="rect">
            <a:avLst/>
          </a:prstGeom>
          <a:noFill/>
        </p:spPr>
        <p:txBody>
          <a:bodyPr vert="eaVert" wrap="square" rtlCol="0">
            <a:spAutoFit/>
          </a:bodyPr>
          <a:lstStyle/>
          <a:p>
            <a:pPr algn="dist"/>
            <a:r>
              <a:rPr lang="zh-CN" altLang="en-US" sz="5400">
                <a:solidFill>
                  <a:schemeClr val="bg1"/>
                </a:solidFill>
                <a:latin typeface="TypeLand 康熙字典體試用版" pitchFamily="50" charset="-120"/>
                <a:ea typeface="TypeLand 康熙字典體試用版" pitchFamily="50" charset="-120"/>
              </a:rPr>
              <a:t>千秋载</a:t>
            </a:r>
            <a:endParaRPr lang="zh-CN" altLang="en-US" sz="5400">
              <a:solidFill>
                <a:schemeClr val="bg1"/>
              </a:solidFill>
              <a:latin typeface="TypeLand 康熙字典體試用版" pitchFamily="50" charset="-120"/>
              <a:ea typeface="TypeLand 康熙字典體試用版" pitchFamily="50" charset="-120"/>
            </a:endParaRPr>
          </a:p>
        </p:txBody>
      </p:sp>
      <p:sp>
        <p:nvSpPr>
          <p:cNvPr id="3" name="文本框 2"/>
          <p:cNvSpPr txBox="1"/>
          <p:nvPr>
            <p:custDataLst>
              <p:tags r:id="rId2"/>
            </p:custDataLst>
          </p:nvPr>
        </p:nvSpPr>
        <p:spPr>
          <a:xfrm>
            <a:off x="1751648" y="330518"/>
            <a:ext cx="5386388" cy="829945"/>
          </a:xfrm>
          <a:prstGeom prst="rect">
            <a:avLst/>
          </a:prstGeom>
          <a:noFill/>
        </p:spPr>
        <p:txBody>
          <a:bodyPr wrap="square" rtlCol="0">
            <a:spAutoFit/>
          </a:bodyPr>
          <a:lstStyle/>
          <a:p>
            <a:r>
              <a:rPr lang="zh-CN" altLang="en-US" sz="4800" b="1">
                <a:latin typeface="微软雅黑" panose="020B0503020204020204" charset="-122"/>
                <a:ea typeface="微软雅黑" panose="020B0503020204020204" charset="-122"/>
              </a:rPr>
              <a:t>回顾：史书体例</a:t>
            </a:r>
            <a:endParaRPr lang="zh-CN" altLang="en-US" sz="4800" b="1">
              <a:latin typeface="微软雅黑" panose="020B0503020204020204" charset="-122"/>
              <a:ea typeface="微软雅黑" panose="020B0503020204020204" charset="-122"/>
            </a:endParaRPr>
          </a:p>
        </p:txBody>
      </p:sp>
      <p:grpSp>
        <p:nvGrpSpPr>
          <p:cNvPr id="8" name="组合 7"/>
          <p:cNvGrpSpPr/>
          <p:nvPr>
            <p:custDataLst>
              <p:tags r:id="rId3"/>
            </p:custDataLst>
          </p:nvPr>
        </p:nvGrpSpPr>
        <p:grpSpPr>
          <a:xfrm>
            <a:off x="654179" y="1551132"/>
            <a:ext cx="5666369" cy="7992281"/>
            <a:chOff x="436119" y="1034088"/>
            <a:chExt cx="3777579" cy="5328187"/>
          </a:xfrm>
        </p:grpSpPr>
        <p:grpSp>
          <p:nvGrpSpPr>
            <p:cNvPr id="32" name="组合 31"/>
            <p:cNvGrpSpPr/>
            <p:nvPr>
              <p:custDataLst>
                <p:tags r:id="rId4"/>
              </p:custDataLst>
            </p:nvPr>
          </p:nvGrpSpPr>
          <p:grpSpPr>
            <a:xfrm>
              <a:off x="1085848" y="1034088"/>
              <a:ext cx="2170435" cy="2170435"/>
              <a:chOff x="961897" y="1465325"/>
              <a:chExt cx="1096961" cy="1096961"/>
            </a:xfrm>
          </p:grpSpPr>
          <p:pic>
            <p:nvPicPr>
              <p:cNvPr id="33" name="图片 32"/>
              <p:cNvPicPr>
                <a:picLocks noChangeAspect="1"/>
              </p:cNvPicPr>
              <p:nvPr>
                <p:custDataLst>
                  <p:tags r:id="rId5"/>
                </p:custDataLst>
              </p:nvPr>
            </p:nvPicPr>
            <p:blipFill>
              <a:blip r:embed="rId6"/>
              <a:stretch>
                <a:fillRect/>
              </a:stretch>
            </p:blipFill>
            <p:spPr>
              <a:xfrm>
                <a:off x="961897" y="1465325"/>
                <a:ext cx="1096961" cy="1096961"/>
              </a:xfrm>
              <a:prstGeom prst="rect">
                <a:avLst/>
              </a:prstGeom>
            </p:spPr>
          </p:pic>
          <p:sp>
            <p:nvSpPr>
              <p:cNvPr id="34" name="矩形 33"/>
              <p:cNvSpPr/>
              <p:nvPr>
                <p:custDataLst>
                  <p:tags r:id="rId7"/>
                </p:custDataLst>
              </p:nvPr>
            </p:nvSpPr>
            <p:spPr>
              <a:xfrm>
                <a:off x="1057368" y="1834920"/>
                <a:ext cx="906017" cy="341904"/>
              </a:xfrm>
              <a:prstGeom prst="rect">
                <a:avLst/>
              </a:prstGeom>
            </p:spPr>
            <p:txBody>
              <a:bodyPr wrap="square">
                <a:spAutoFit/>
              </a:bodyPr>
              <a:lstStyle/>
              <a:p>
                <a:pPr algn="ctr"/>
                <a:r>
                  <a:rPr lang="zh-CN" altLang="en-US" sz="6000" b="1">
                    <a:solidFill>
                      <a:srgbClr val="C00000"/>
                    </a:solidFill>
                    <a:latin typeface="楷体" panose="02010609060101010101" charset="-122"/>
                    <a:ea typeface="楷体" panose="02010609060101010101" charset="-122"/>
                  </a:rPr>
                  <a:t>编年体</a:t>
                </a:r>
                <a:endParaRPr lang="zh-CN" altLang="en-US" sz="6000" b="1">
                  <a:solidFill>
                    <a:srgbClr val="C00000"/>
                  </a:solidFill>
                  <a:latin typeface="楷体" panose="02010609060101010101" charset="-122"/>
                  <a:ea typeface="楷体" panose="02010609060101010101" charset="-122"/>
                </a:endParaRPr>
              </a:p>
            </p:txBody>
          </p:sp>
        </p:grpSp>
        <p:sp>
          <p:nvSpPr>
            <p:cNvPr id="4" name="矩形 3"/>
            <p:cNvSpPr/>
            <p:nvPr>
              <p:custDataLst>
                <p:tags r:id="rId8"/>
              </p:custDataLst>
            </p:nvPr>
          </p:nvSpPr>
          <p:spPr>
            <a:xfrm>
              <a:off x="436119" y="3090854"/>
              <a:ext cx="3777579" cy="1094317"/>
            </a:xfrm>
            <a:prstGeom prst="rect">
              <a:avLst/>
            </a:prstGeom>
          </p:spPr>
          <p:txBody>
            <a:bodyPr wrap="square">
              <a:spAutoFit/>
            </a:bodyPr>
            <a:lstStyle/>
            <a:p>
              <a:pPr>
                <a:lnSpc>
                  <a:spcPct val="120000"/>
                </a:lnSpc>
              </a:pPr>
              <a:r>
                <a:rPr lang="zh-CN" altLang="en-US" sz="4200" b="1" dirty="0">
                  <a:latin typeface="楷体" panose="02010609060101010101" charset="-122"/>
                  <a:ea typeface="楷体" panose="02010609060101010101" charset="-122"/>
                </a:rPr>
                <a:t>按年月日有次序地记载史事的史书。</a:t>
              </a:r>
              <a:endParaRPr lang="zh-CN" altLang="en-US" sz="4200" b="1" dirty="0">
                <a:latin typeface="楷体" panose="02010609060101010101" charset="-122"/>
                <a:ea typeface="楷体" panose="02010609060101010101" charset="-122"/>
              </a:endParaRPr>
            </a:p>
          </p:txBody>
        </p:sp>
        <p:sp>
          <p:nvSpPr>
            <p:cNvPr id="45" name="矩形 44"/>
            <p:cNvSpPr/>
            <p:nvPr>
              <p:custDataLst>
                <p:tags r:id="rId9"/>
              </p:custDataLst>
            </p:nvPr>
          </p:nvSpPr>
          <p:spPr>
            <a:xfrm>
              <a:off x="523876" y="4148644"/>
              <a:ext cx="3641723" cy="2213631"/>
            </a:xfrm>
            <a:prstGeom prst="rect">
              <a:avLst/>
            </a:prstGeom>
            <a:solidFill>
              <a:srgbClr val="375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《春秋》</a:t>
              </a:r>
              <a:r>
                <a:rPr lang="en-US" altLang="zh-CN" sz="3900" dirty="0">
                  <a:solidFill>
                    <a:schemeClr val="bg1"/>
                  </a:solidFill>
                  <a:latin typeface="楷体" panose="02010609060101010101" charset="-122"/>
                  <a:ea typeface="楷体" panose="02010609060101010101" charset="-122"/>
                  <a:cs typeface="楷体" panose="02010609060101010101" charset="-122"/>
                </a:rPr>
                <a:t>(</a:t>
              </a:r>
              <a:r>
                <a:rPr lang="zh-CN" altLang="en-US" sz="3900" dirty="0">
                  <a:solidFill>
                    <a:schemeClr val="bg1"/>
                  </a:solidFill>
                  <a:latin typeface="楷体" panose="02010609060101010101" charset="-122"/>
                  <a:ea typeface="楷体" panose="02010609060101010101" charset="-122"/>
                  <a:cs typeface="楷体" panose="02010609060101010101" charset="-122"/>
                </a:rPr>
                <a:t>孔子</a:t>
              </a:r>
              <a:r>
                <a:rPr lang="en-US" altLang="zh-CN" sz="3900" dirty="0">
                  <a:solidFill>
                    <a:schemeClr val="bg1"/>
                  </a:solidFill>
                  <a:latin typeface="楷体" panose="02010609060101010101" charset="-122"/>
                  <a:ea typeface="楷体" panose="02010609060101010101" charset="-122"/>
                  <a:cs typeface="楷体" panose="02010609060101010101" charset="-122"/>
                </a:rPr>
                <a:t>)</a:t>
              </a:r>
              <a:endParaRPr lang="en-US" altLang="zh-CN" sz="3900" dirty="0">
                <a:solidFill>
                  <a:schemeClr val="bg1"/>
                </a:solidFill>
                <a:latin typeface="楷体" panose="02010609060101010101" charset="-122"/>
                <a:ea typeface="楷体" panose="02010609060101010101" charset="-122"/>
                <a:cs typeface="楷体" panose="02010609060101010101" charset="-122"/>
              </a:endParaRPr>
            </a:p>
            <a:p>
              <a:pPr>
                <a:spcAft>
                  <a:spcPts val="400"/>
                </a:spcAft>
              </a:pPr>
              <a:r>
                <a:rPr lang="zh-CN" altLang="en-US" sz="3900" dirty="0">
                  <a:solidFill>
                    <a:schemeClr val="bg1"/>
                  </a:solidFill>
                  <a:latin typeface="楷体" panose="02010609060101010101" charset="-122"/>
                  <a:ea typeface="楷体" panose="02010609060101010101" charset="-122"/>
                  <a:cs typeface="楷体" panose="02010609060101010101" charset="-122"/>
                </a:rPr>
                <a:t> </a:t>
              </a:r>
              <a:r>
                <a:rPr lang="zh-CN" altLang="en-US" sz="3600" dirty="0">
                  <a:solidFill>
                    <a:schemeClr val="bg1"/>
                  </a:solidFill>
                  <a:latin typeface="楷体" panose="02010609060101010101" charset="-122"/>
                  <a:ea typeface="楷体" panose="02010609060101010101" charset="-122"/>
                  <a:cs typeface="楷体" panose="02010609060101010101" charset="-122"/>
                </a:rPr>
                <a:t>第一部编年体史书</a:t>
              </a:r>
              <a:endParaRPr lang="zh-CN" altLang="en-US" sz="3600" dirty="0">
                <a:solidFill>
                  <a:schemeClr val="bg1"/>
                </a:solidFill>
                <a:latin typeface="楷体" panose="02010609060101010101" charset="-122"/>
                <a:ea typeface="楷体" panose="02010609060101010101" charset="-122"/>
                <a:cs typeface="楷体" panose="02010609060101010101" charset="-122"/>
              </a:endParaRPr>
            </a:p>
            <a:p>
              <a:pPr>
                <a:lnSpc>
                  <a:spcPct val="120000"/>
                </a:lnSpc>
              </a:pPr>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《左传》</a:t>
              </a:r>
              <a:r>
                <a:rPr lang="en-US" altLang="zh-CN" sz="3900" dirty="0">
                  <a:solidFill>
                    <a:schemeClr val="bg1"/>
                  </a:solidFill>
                  <a:latin typeface="楷体" panose="02010609060101010101" charset="-122"/>
                  <a:ea typeface="楷体" panose="02010609060101010101" charset="-122"/>
                  <a:cs typeface="楷体" panose="02010609060101010101" charset="-122"/>
                </a:rPr>
                <a:t>(</a:t>
              </a:r>
              <a:r>
                <a:rPr lang="zh-CN" altLang="en-US" sz="3900" dirty="0">
                  <a:solidFill>
                    <a:schemeClr val="bg1"/>
                  </a:solidFill>
                  <a:latin typeface="楷体" panose="02010609060101010101" charset="-122"/>
                  <a:ea typeface="楷体" panose="02010609060101010101" charset="-122"/>
                  <a:cs typeface="楷体" panose="02010609060101010101" charset="-122"/>
                </a:rPr>
                <a:t>左丘明</a:t>
              </a:r>
              <a:r>
                <a:rPr lang="en-US" altLang="zh-CN" sz="3900" dirty="0">
                  <a:solidFill>
                    <a:schemeClr val="bg1"/>
                  </a:solidFill>
                  <a:latin typeface="楷体" panose="02010609060101010101" charset="-122"/>
                  <a:ea typeface="楷体" panose="02010609060101010101" charset="-122"/>
                  <a:cs typeface="楷体" panose="02010609060101010101" charset="-122"/>
                </a:rPr>
                <a:t>)</a:t>
              </a:r>
              <a:endParaRPr lang="en-US" altLang="zh-CN" sz="3900" dirty="0">
                <a:solidFill>
                  <a:schemeClr val="bg1"/>
                </a:solidFill>
                <a:latin typeface="楷体" panose="02010609060101010101" charset="-122"/>
                <a:ea typeface="楷体" panose="02010609060101010101" charset="-122"/>
                <a:cs typeface="楷体" panose="02010609060101010101" charset="-122"/>
              </a:endParaRPr>
            </a:p>
            <a:p>
              <a:pPr>
                <a:lnSpc>
                  <a:spcPct val="120000"/>
                </a:lnSpc>
              </a:pPr>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《资治通鉴》</a:t>
              </a:r>
              <a:r>
                <a:rPr lang="en-US" altLang="zh-CN" sz="3900" dirty="0">
                  <a:solidFill>
                    <a:schemeClr val="bg1"/>
                  </a:solidFill>
                  <a:latin typeface="楷体" panose="02010609060101010101" charset="-122"/>
                  <a:ea typeface="楷体" panose="02010609060101010101" charset="-122"/>
                  <a:cs typeface="楷体" panose="02010609060101010101" charset="-122"/>
                </a:rPr>
                <a:t>(</a:t>
              </a:r>
              <a:r>
                <a:rPr lang="zh-CN" altLang="en-US" sz="3900" dirty="0">
                  <a:solidFill>
                    <a:schemeClr val="bg1"/>
                  </a:solidFill>
                  <a:latin typeface="楷体" panose="02010609060101010101" charset="-122"/>
                  <a:ea typeface="楷体" panose="02010609060101010101" charset="-122"/>
                  <a:cs typeface="楷体" panose="02010609060101010101" charset="-122"/>
                </a:rPr>
                <a:t>司马光</a:t>
              </a:r>
              <a:r>
                <a:rPr lang="en-US" altLang="zh-CN" sz="3900" dirty="0">
                  <a:solidFill>
                    <a:schemeClr val="bg1"/>
                  </a:solidFill>
                  <a:latin typeface="楷体" panose="02010609060101010101" charset="-122"/>
                  <a:ea typeface="楷体" panose="02010609060101010101" charset="-122"/>
                  <a:cs typeface="楷体" panose="02010609060101010101" charset="-122"/>
                </a:rPr>
                <a:t>)</a:t>
              </a:r>
              <a:endParaRPr lang="en-US" altLang="zh-CN" sz="3900" dirty="0">
                <a:solidFill>
                  <a:schemeClr val="bg1"/>
                </a:solidFill>
                <a:latin typeface="楷体" panose="02010609060101010101" charset="-122"/>
                <a:ea typeface="楷体" panose="02010609060101010101" charset="-122"/>
                <a:cs typeface="楷体" panose="02010609060101010101" charset="-122"/>
              </a:endParaRPr>
            </a:p>
          </p:txBody>
        </p:sp>
      </p:grpSp>
      <p:grpSp>
        <p:nvGrpSpPr>
          <p:cNvPr id="31" name="组合 30"/>
          <p:cNvGrpSpPr/>
          <p:nvPr>
            <p:custDataLst>
              <p:tags r:id="rId10"/>
            </p:custDataLst>
          </p:nvPr>
        </p:nvGrpSpPr>
        <p:grpSpPr>
          <a:xfrm>
            <a:off x="6603894" y="1551132"/>
            <a:ext cx="5112636" cy="7992281"/>
            <a:chOff x="436120" y="1034088"/>
            <a:chExt cx="3408424" cy="5328187"/>
          </a:xfrm>
        </p:grpSpPr>
        <p:grpSp>
          <p:nvGrpSpPr>
            <p:cNvPr id="35" name="组合 34"/>
            <p:cNvGrpSpPr/>
            <p:nvPr>
              <p:custDataLst>
                <p:tags r:id="rId11"/>
              </p:custDataLst>
            </p:nvPr>
          </p:nvGrpSpPr>
          <p:grpSpPr>
            <a:xfrm>
              <a:off x="1013277" y="1034088"/>
              <a:ext cx="2170435" cy="2170435"/>
              <a:chOff x="925219" y="1465325"/>
              <a:chExt cx="1096961" cy="1096961"/>
            </a:xfrm>
          </p:grpSpPr>
          <p:pic>
            <p:nvPicPr>
              <p:cNvPr id="38" name="图片 37"/>
              <p:cNvPicPr>
                <a:picLocks noChangeAspect="1"/>
              </p:cNvPicPr>
              <p:nvPr>
                <p:custDataLst>
                  <p:tags r:id="rId12"/>
                </p:custDataLst>
              </p:nvPr>
            </p:nvPicPr>
            <p:blipFill>
              <a:blip r:embed="rId6"/>
              <a:stretch>
                <a:fillRect/>
              </a:stretch>
            </p:blipFill>
            <p:spPr>
              <a:xfrm>
                <a:off x="925219" y="1465325"/>
                <a:ext cx="1096961" cy="1096961"/>
              </a:xfrm>
              <a:prstGeom prst="rect">
                <a:avLst/>
              </a:prstGeom>
            </p:spPr>
          </p:pic>
          <p:sp>
            <p:nvSpPr>
              <p:cNvPr id="39" name="矩形 38"/>
              <p:cNvSpPr/>
              <p:nvPr>
                <p:custDataLst>
                  <p:tags r:id="rId13"/>
                </p:custDataLst>
              </p:nvPr>
            </p:nvSpPr>
            <p:spPr>
              <a:xfrm>
                <a:off x="1020690" y="1834920"/>
                <a:ext cx="906017" cy="341904"/>
              </a:xfrm>
              <a:prstGeom prst="rect">
                <a:avLst/>
              </a:prstGeom>
            </p:spPr>
            <p:txBody>
              <a:bodyPr wrap="square">
                <a:spAutoFit/>
              </a:bodyPr>
              <a:lstStyle/>
              <a:p>
                <a:pPr algn="ctr"/>
                <a:r>
                  <a:rPr lang="zh-CN" altLang="en-US" sz="6000" b="1">
                    <a:solidFill>
                      <a:srgbClr val="C00000"/>
                    </a:solidFill>
                    <a:latin typeface="楷体" panose="02010609060101010101" charset="-122"/>
                    <a:ea typeface="楷体" panose="02010609060101010101" charset="-122"/>
                  </a:rPr>
                  <a:t>国别体</a:t>
                </a:r>
                <a:endParaRPr lang="zh-CN" altLang="en-US" sz="6000" b="1">
                  <a:solidFill>
                    <a:srgbClr val="C00000"/>
                  </a:solidFill>
                  <a:latin typeface="楷体" panose="02010609060101010101" charset="-122"/>
                  <a:ea typeface="楷体" panose="02010609060101010101" charset="-122"/>
                </a:endParaRPr>
              </a:p>
            </p:txBody>
          </p:sp>
        </p:grpSp>
        <p:sp>
          <p:nvSpPr>
            <p:cNvPr id="36" name="矩形 35"/>
            <p:cNvSpPr/>
            <p:nvPr>
              <p:custDataLst>
                <p:tags r:id="rId14"/>
              </p:custDataLst>
            </p:nvPr>
          </p:nvSpPr>
          <p:spPr>
            <a:xfrm>
              <a:off x="436120" y="3090854"/>
              <a:ext cx="3408424" cy="1094317"/>
            </a:xfrm>
            <a:prstGeom prst="rect">
              <a:avLst/>
            </a:prstGeom>
          </p:spPr>
          <p:txBody>
            <a:bodyPr wrap="square">
              <a:spAutoFit/>
            </a:bodyPr>
            <a:lstStyle/>
            <a:p>
              <a:pPr>
                <a:lnSpc>
                  <a:spcPct val="120000"/>
                </a:lnSpc>
              </a:pPr>
              <a:r>
                <a:rPr lang="zh-CN" altLang="en-US" sz="4200" b="1">
                  <a:latin typeface="楷体" panose="02010609060101010101" charset="-122"/>
                  <a:ea typeface="楷体" panose="02010609060101010101" charset="-122"/>
                </a:rPr>
                <a:t>以国家为编排顺序记载史事的史书。</a:t>
              </a:r>
              <a:endParaRPr lang="zh-CN" altLang="en-US" sz="4200" b="1">
                <a:latin typeface="楷体" panose="02010609060101010101" charset="-122"/>
                <a:ea typeface="楷体" panose="02010609060101010101" charset="-122"/>
              </a:endParaRPr>
            </a:p>
          </p:txBody>
        </p:sp>
        <p:sp>
          <p:nvSpPr>
            <p:cNvPr id="37" name="矩形 36"/>
            <p:cNvSpPr/>
            <p:nvPr>
              <p:custDataLst>
                <p:tags r:id="rId15"/>
              </p:custDataLst>
            </p:nvPr>
          </p:nvSpPr>
          <p:spPr>
            <a:xfrm>
              <a:off x="523877" y="4148644"/>
              <a:ext cx="3320666" cy="2213631"/>
            </a:xfrm>
            <a:prstGeom prst="rect">
              <a:avLst/>
            </a:prstGeom>
            <a:solidFill>
              <a:srgbClr val="375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《国语》</a:t>
              </a:r>
              <a:endPar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endParaRPr>
            </a:p>
            <a:p>
              <a:pPr>
                <a:spcAft>
                  <a:spcPts val="400"/>
                </a:spcAft>
              </a:pPr>
              <a:r>
                <a:rPr lang="zh-CN" altLang="en-US" sz="3900" b="1">
                  <a:solidFill>
                    <a:schemeClr val="bg1"/>
                  </a:solidFill>
                  <a:latin typeface="楷体" panose="02010609060101010101" charset="-122"/>
                  <a:ea typeface="楷体" panose="02010609060101010101" charset="-122"/>
                  <a:cs typeface="楷体" panose="02010609060101010101" charset="-122"/>
                </a:rPr>
                <a:t> </a:t>
              </a:r>
              <a:r>
                <a:rPr lang="zh-CN" altLang="en-US" sz="3600">
                  <a:solidFill>
                    <a:schemeClr val="bg1"/>
                  </a:solidFill>
                  <a:latin typeface="楷体" panose="02010609060101010101" charset="-122"/>
                  <a:ea typeface="楷体" panose="02010609060101010101" charset="-122"/>
                  <a:cs typeface="楷体" panose="02010609060101010101" charset="-122"/>
                </a:rPr>
                <a:t>第一部</a:t>
              </a:r>
              <a:r>
                <a:rPr lang="zh-CN" altLang="en-US" sz="3600">
                  <a:solidFill>
                    <a:schemeClr val="bg1"/>
                  </a:solidFill>
                  <a:latin typeface="楷体" panose="02010609060101010101" charset="-122"/>
                  <a:ea typeface="楷体" panose="02010609060101010101" charset="-122"/>
                  <a:cs typeface="楷体" panose="02010609060101010101" charset="-122"/>
                </a:rPr>
                <a:t>国别体史书</a:t>
              </a:r>
              <a:endParaRPr lang="zh-CN" altLang="en-US" sz="3600">
                <a:solidFill>
                  <a:schemeClr val="bg1"/>
                </a:solidFill>
                <a:latin typeface="楷体" panose="02010609060101010101" charset="-122"/>
                <a:ea typeface="楷体" panose="02010609060101010101" charset="-122"/>
                <a:cs typeface="楷体" panose="02010609060101010101" charset="-122"/>
              </a:endParaRPr>
            </a:p>
            <a:p>
              <a:pPr>
                <a:lnSpc>
                  <a:spcPct val="120000"/>
                </a:lnSpc>
              </a:pPr>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《战国策》</a:t>
              </a:r>
              <a:r>
                <a:rPr lang="en-US" altLang="zh-CN" sz="3900" b="1">
                  <a:solidFill>
                    <a:schemeClr val="bg1"/>
                  </a:solidFill>
                  <a:latin typeface="楷体" panose="02010609060101010101" charset="-122"/>
                  <a:ea typeface="楷体" panose="02010609060101010101" charset="-122"/>
                  <a:cs typeface="楷体" panose="02010609060101010101" charset="-122"/>
                </a:rPr>
                <a:t>(</a:t>
              </a:r>
              <a:r>
                <a:rPr lang="zh-CN" altLang="en-US" sz="3900" b="1">
                  <a:solidFill>
                    <a:schemeClr val="bg1"/>
                  </a:solidFill>
                  <a:latin typeface="楷体" panose="02010609060101010101" charset="-122"/>
                  <a:ea typeface="楷体" panose="02010609060101010101" charset="-122"/>
                  <a:cs typeface="楷体" panose="02010609060101010101" charset="-122"/>
                </a:rPr>
                <a:t>刘向</a:t>
              </a:r>
              <a:r>
                <a:rPr lang="en-US" altLang="zh-CN" sz="3900" b="1">
                  <a:solidFill>
                    <a:schemeClr val="bg1"/>
                  </a:solidFill>
                  <a:latin typeface="楷体" panose="02010609060101010101" charset="-122"/>
                  <a:ea typeface="楷体" panose="02010609060101010101" charset="-122"/>
                  <a:cs typeface="楷体" panose="02010609060101010101" charset="-122"/>
                </a:rPr>
                <a:t>)</a:t>
              </a:r>
              <a:endParaRPr lang="en-US" altLang="zh-CN" sz="3900" b="1">
                <a:solidFill>
                  <a:schemeClr val="bg1"/>
                </a:solidFill>
                <a:latin typeface="楷体" panose="02010609060101010101" charset="-122"/>
                <a:ea typeface="楷体" panose="02010609060101010101" charset="-122"/>
                <a:cs typeface="楷体" panose="02010609060101010101" charset="-122"/>
              </a:endParaRPr>
            </a:p>
          </p:txBody>
        </p:sp>
      </p:grpSp>
      <p:grpSp>
        <p:nvGrpSpPr>
          <p:cNvPr id="59" name="组合 58"/>
          <p:cNvGrpSpPr/>
          <p:nvPr>
            <p:custDataLst>
              <p:tags r:id="rId16"/>
            </p:custDataLst>
          </p:nvPr>
        </p:nvGrpSpPr>
        <p:grpSpPr>
          <a:xfrm>
            <a:off x="12389550" y="1551132"/>
            <a:ext cx="5112636" cy="7992281"/>
            <a:chOff x="436120" y="1034088"/>
            <a:chExt cx="3408424" cy="5328187"/>
          </a:xfrm>
        </p:grpSpPr>
        <p:grpSp>
          <p:nvGrpSpPr>
            <p:cNvPr id="60" name="组合 59"/>
            <p:cNvGrpSpPr/>
            <p:nvPr>
              <p:custDataLst>
                <p:tags r:id="rId17"/>
              </p:custDataLst>
            </p:nvPr>
          </p:nvGrpSpPr>
          <p:grpSpPr>
            <a:xfrm>
              <a:off x="1013277" y="1034088"/>
              <a:ext cx="2170435" cy="2170435"/>
              <a:chOff x="925219" y="1465325"/>
              <a:chExt cx="1096961" cy="1096961"/>
            </a:xfrm>
          </p:grpSpPr>
          <p:pic>
            <p:nvPicPr>
              <p:cNvPr id="63" name="图片 62"/>
              <p:cNvPicPr>
                <a:picLocks noChangeAspect="1"/>
              </p:cNvPicPr>
              <p:nvPr>
                <p:custDataLst>
                  <p:tags r:id="rId18"/>
                </p:custDataLst>
              </p:nvPr>
            </p:nvPicPr>
            <p:blipFill>
              <a:blip r:embed="rId19">
                <a:extLst>
                  <a:ext uri="{BEBA8EAE-BF5A-486C-A8C5-ECC9F3942E4B}">
                    <a14:imgProps xmlns:a14="http://schemas.microsoft.com/office/drawing/2010/main">
                      <a14:imgLayer r:embed="rId20">
                        <a14:imgEffect>
                          <a14:saturation sat="0"/>
                        </a14:imgEffect>
                      </a14:imgLayer>
                    </a14:imgProps>
                  </a:ext>
                </a:extLst>
              </a:blip>
              <a:stretch>
                <a:fillRect/>
              </a:stretch>
            </p:blipFill>
            <p:spPr>
              <a:xfrm>
                <a:off x="925219" y="1465325"/>
                <a:ext cx="1096961" cy="1096961"/>
              </a:xfrm>
              <a:prstGeom prst="rect">
                <a:avLst/>
              </a:prstGeom>
            </p:spPr>
          </p:pic>
          <p:sp>
            <p:nvSpPr>
              <p:cNvPr id="64" name="矩形 63"/>
              <p:cNvSpPr/>
              <p:nvPr>
                <p:custDataLst>
                  <p:tags r:id="rId21"/>
                </p:custDataLst>
              </p:nvPr>
            </p:nvSpPr>
            <p:spPr>
              <a:xfrm>
                <a:off x="1020690" y="1834920"/>
                <a:ext cx="906017" cy="341904"/>
              </a:xfrm>
              <a:prstGeom prst="rect">
                <a:avLst/>
              </a:prstGeom>
            </p:spPr>
            <p:txBody>
              <a:bodyPr wrap="square">
                <a:spAutoFit/>
              </a:bodyPr>
              <a:lstStyle/>
              <a:p>
                <a:pPr algn="ctr"/>
                <a:r>
                  <a:rPr lang="zh-CN" altLang="en-US" sz="6000" b="1">
                    <a:solidFill>
                      <a:srgbClr val="C00000"/>
                    </a:solidFill>
                    <a:latin typeface="楷体" panose="02010609060101010101" charset="-122"/>
                    <a:ea typeface="楷体" panose="02010609060101010101" charset="-122"/>
                  </a:rPr>
                  <a:t>纪传体</a:t>
                </a:r>
                <a:endParaRPr lang="zh-CN" altLang="en-US" sz="6000" b="1">
                  <a:solidFill>
                    <a:srgbClr val="C00000"/>
                  </a:solidFill>
                  <a:latin typeface="楷体" panose="02010609060101010101" charset="-122"/>
                  <a:ea typeface="楷体" panose="02010609060101010101" charset="-122"/>
                </a:endParaRPr>
              </a:p>
            </p:txBody>
          </p:sp>
        </p:grpSp>
        <p:sp>
          <p:nvSpPr>
            <p:cNvPr id="61" name="矩形 60"/>
            <p:cNvSpPr/>
            <p:nvPr>
              <p:custDataLst>
                <p:tags r:id="rId22"/>
              </p:custDataLst>
            </p:nvPr>
          </p:nvSpPr>
          <p:spPr>
            <a:xfrm>
              <a:off x="436120" y="3090854"/>
              <a:ext cx="3408424" cy="1094317"/>
            </a:xfrm>
            <a:prstGeom prst="rect">
              <a:avLst/>
            </a:prstGeom>
          </p:spPr>
          <p:txBody>
            <a:bodyPr wrap="square">
              <a:spAutoFit/>
            </a:bodyPr>
            <a:lstStyle/>
            <a:p>
              <a:pPr algn="l">
                <a:lnSpc>
                  <a:spcPct val="120000"/>
                </a:lnSpc>
              </a:pPr>
              <a:r>
                <a:rPr lang="zh-CN" altLang="en-US" sz="4200" b="1">
                  <a:latin typeface="楷体" panose="02010609060101010101" charset="-122"/>
                  <a:ea typeface="楷体" panose="02010609060101010101" charset="-122"/>
                </a:rPr>
                <a:t>以为人物立传记的方式记叙史实的史书。</a:t>
              </a:r>
              <a:endParaRPr lang="zh-CN" altLang="en-US" sz="4200" b="1">
                <a:latin typeface="楷体" panose="02010609060101010101" charset="-122"/>
                <a:ea typeface="楷体" panose="02010609060101010101" charset="-122"/>
              </a:endParaRPr>
            </a:p>
          </p:txBody>
        </p:sp>
        <p:sp>
          <p:nvSpPr>
            <p:cNvPr id="62" name="矩形 61"/>
            <p:cNvSpPr/>
            <p:nvPr>
              <p:custDataLst>
                <p:tags r:id="rId23"/>
              </p:custDataLst>
            </p:nvPr>
          </p:nvSpPr>
          <p:spPr>
            <a:xfrm>
              <a:off x="523877" y="4148644"/>
              <a:ext cx="3320666" cy="2213631"/>
            </a:xfrm>
            <a:prstGeom prst="rect">
              <a:avLst/>
            </a:prstGeom>
            <a:solidFill>
              <a:srgbClr val="375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《史记》</a:t>
              </a:r>
              <a:r>
                <a:rPr lang="en-US" altLang="zh-CN" sz="3900" b="1">
                  <a:solidFill>
                    <a:schemeClr val="bg1"/>
                  </a:solidFill>
                  <a:latin typeface="楷体" panose="02010609060101010101" charset="-122"/>
                  <a:ea typeface="楷体" panose="02010609060101010101" charset="-122"/>
                  <a:cs typeface="楷体" panose="02010609060101010101" charset="-122"/>
                </a:rPr>
                <a:t>(</a:t>
              </a:r>
              <a:r>
                <a:rPr lang="zh-CN" altLang="en-US" sz="3900" b="1">
                  <a:solidFill>
                    <a:schemeClr val="bg1"/>
                  </a:solidFill>
                  <a:latin typeface="楷体" panose="02010609060101010101" charset="-122"/>
                  <a:ea typeface="楷体" panose="02010609060101010101" charset="-122"/>
                  <a:cs typeface="楷体" panose="02010609060101010101" charset="-122"/>
                </a:rPr>
                <a:t>司马迁</a:t>
              </a:r>
              <a:r>
                <a:rPr lang="en-US" altLang="zh-CN" sz="3900" b="1">
                  <a:solidFill>
                    <a:schemeClr val="bg1"/>
                  </a:solidFill>
                  <a:latin typeface="楷体" panose="02010609060101010101" charset="-122"/>
                  <a:ea typeface="楷体" panose="02010609060101010101" charset="-122"/>
                  <a:cs typeface="楷体" panose="02010609060101010101" charset="-122"/>
                </a:rPr>
                <a:t>)</a:t>
              </a:r>
              <a:endParaRPr lang="en-US" altLang="zh-CN" sz="3900" b="1">
                <a:solidFill>
                  <a:schemeClr val="bg1"/>
                </a:solidFill>
                <a:latin typeface="楷体" panose="02010609060101010101" charset="-122"/>
                <a:ea typeface="楷体" panose="02010609060101010101" charset="-122"/>
                <a:cs typeface="楷体" panose="02010609060101010101" charset="-122"/>
              </a:endParaRPr>
            </a:p>
            <a:p>
              <a:pPr>
                <a:spcAft>
                  <a:spcPts val="400"/>
                </a:spcAft>
              </a:pPr>
              <a:r>
                <a:rPr lang="zh-CN" altLang="en-US" sz="3900" b="1">
                  <a:solidFill>
                    <a:schemeClr val="bg1"/>
                  </a:solidFill>
                  <a:latin typeface="楷体" panose="02010609060101010101" charset="-122"/>
                  <a:ea typeface="楷体" panose="02010609060101010101" charset="-122"/>
                  <a:cs typeface="楷体" panose="02010609060101010101" charset="-122"/>
                </a:rPr>
                <a:t> </a:t>
              </a:r>
              <a:r>
                <a:rPr lang="zh-CN" altLang="en-US" sz="3600">
                  <a:solidFill>
                    <a:schemeClr val="bg1"/>
                  </a:solidFill>
                  <a:latin typeface="楷体" panose="02010609060101010101" charset="-122"/>
                  <a:ea typeface="楷体" panose="02010609060101010101" charset="-122"/>
                  <a:cs typeface="楷体" panose="02010609060101010101" charset="-122"/>
                </a:rPr>
                <a:t>第一部纪传体通史</a:t>
              </a:r>
              <a:endParaRPr lang="en-US" altLang="zh-CN" sz="3600">
                <a:solidFill>
                  <a:schemeClr val="bg1"/>
                </a:solidFill>
                <a:latin typeface="楷体" panose="02010609060101010101" charset="-122"/>
                <a:ea typeface="楷体" panose="02010609060101010101" charset="-122"/>
                <a:cs typeface="楷体" panose="02010609060101010101" charset="-122"/>
              </a:endParaRPr>
            </a:p>
            <a:p>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《汉书》</a:t>
              </a:r>
              <a:r>
                <a:rPr lang="en-US" altLang="zh-CN" sz="3600" b="1">
                  <a:solidFill>
                    <a:schemeClr val="bg1"/>
                  </a:solidFill>
                  <a:latin typeface="楷体" panose="02010609060101010101" charset="-122"/>
                  <a:ea typeface="楷体" panose="02010609060101010101" charset="-122"/>
                  <a:cs typeface="楷体" panose="02010609060101010101" charset="-122"/>
                </a:rPr>
                <a:t>(</a:t>
              </a:r>
              <a:r>
                <a:rPr lang="zh-CN" altLang="en-US" sz="3600" b="1">
                  <a:solidFill>
                    <a:schemeClr val="bg1"/>
                  </a:solidFill>
                  <a:latin typeface="楷体" panose="02010609060101010101" charset="-122"/>
                  <a:ea typeface="楷体" panose="02010609060101010101" charset="-122"/>
                  <a:cs typeface="楷体" panose="02010609060101010101" charset="-122"/>
                </a:rPr>
                <a:t>班固</a:t>
              </a:r>
              <a:r>
                <a:rPr lang="en-US" altLang="zh-CN" sz="3600" b="1">
                  <a:solidFill>
                    <a:schemeClr val="bg1"/>
                  </a:solidFill>
                  <a:latin typeface="楷体" panose="02010609060101010101" charset="-122"/>
                  <a:ea typeface="楷体" panose="02010609060101010101" charset="-122"/>
                  <a:cs typeface="楷体" panose="02010609060101010101" charset="-122"/>
                </a:rPr>
                <a:t>)</a:t>
              </a:r>
              <a:endParaRPr lang="en-US" altLang="zh-CN" sz="3600" b="1">
                <a:solidFill>
                  <a:schemeClr val="bg1"/>
                </a:solidFill>
                <a:latin typeface="楷体" panose="02010609060101010101" charset="-122"/>
                <a:ea typeface="楷体" panose="02010609060101010101" charset="-122"/>
                <a:cs typeface="楷体" panose="02010609060101010101" charset="-122"/>
              </a:endParaRPr>
            </a:p>
            <a:p>
              <a:pPr>
                <a:spcAft>
                  <a:spcPts val="400"/>
                </a:spcAft>
              </a:pPr>
              <a:r>
                <a:rPr lang="zh-CN" altLang="en-US" sz="3600">
                  <a:solidFill>
                    <a:schemeClr val="bg1"/>
                  </a:solidFill>
                  <a:latin typeface="楷体" panose="02010609060101010101" charset="-122"/>
                  <a:ea typeface="楷体" panose="02010609060101010101" charset="-122"/>
                  <a:cs typeface="楷体" panose="02010609060101010101" charset="-122"/>
                </a:rPr>
                <a:t> 第一部纪传体断代史</a:t>
              </a:r>
              <a:endParaRPr lang="zh-CN" altLang="en-US" sz="3600">
                <a:solidFill>
                  <a:schemeClr val="bg1"/>
                </a:solidFill>
                <a:latin typeface="楷体" panose="02010609060101010101" charset="-122"/>
                <a:ea typeface="楷体" panose="02010609060101010101" charset="-122"/>
                <a:cs typeface="楷体" panose="02010609060101010101" charset="-122"/>
              </a:endParaRPr>
            </a:p>
            <a:p>
              <a:pPr>
                <a:lnSpc>
                  <a:spcPct val="120000"/>
                </a:lnSpc>
              </a:pPr>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《后汉书》</a:t>
              </a:r>
              <a:r>
                <a:rPr lang="en-US" altLang="zh-CN" sz="3900" b="1">
                  <a:solidFill>
                    <a:schemeClr val="bg1"/>
                  </a:solidFill>
                  <a:latin typeface="楷体" panose="02010609060101010101" charset="-122"/>
                  <a:ea typeface="楷体" panose="02010609060101010101" charset="-122"/>
                  <a:cs typeface="楷体" panose="02010609060101010101" charset="-122"/>
                </a:rPr>
                <a:t>(</a:t>
              </a:r>
              <a:r>
                <a:rPr lang="zh-CN" altLang="en-US" sz="3900" b="1">
                  <a:solidFill>
                    <a:schemeClr val="bg1"/>
                  </a:solidFill>
                  <a:latin typeface="楷体" panose="02010609060101010101" charset="-122"/>
                  <a:ea typeface="楷体" panose="02010609060101010101" charset="-122"/>
                  <a:cs typeface="楷体" panose="02010609060101010101" charset="-122"/>
                </a:rPr>
                <a:t>范晔</a:t>
              </a:r>
              <a:r>
                <a:rPr lang="en-US" altLang="zh-CN" sz="3900" b="1">
                  <a:solidFill>
                    <a:schemeClr val="bg1"/>
                  </a:solidFill>
                  <a:latin typeface="楷体" panose="02010609060101010101" charset="-122"/>
                  <a:ea typeface="楷体" panose="02010609060101010101" charset="-122"/>
                  <a:cs typeface="楷体" panose="02010609060101010101" charset="-122"/>
                </a:rPr>
                <a:t>)</a:t>
              </a:r>
              <a:endParaRPr lang="en-US" altLang="zh-CN" sz="3900" b="1">
                <a:solidFill>
                  <a:schemeClr val="bg1"/>
                </a:solidFill>
                <a:latin typeface="楷体" panose="02010609060101010101" charset="-122"/>
                <a:ea typeface="楷体" panose="02010609060101010101" charset="-122"/>
                <a:cs typeface="楷体" panose="02010609060101010101"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9"/>
                                        </p:tgtEl>
                                        <p:attrNameLst>
                                          <p:attrName>style.visibility</p:attrName>
                                        </p:attrNameLst>
                                      </p:cBhvr>
                                      <p:to>
                                        <p:strVal val="visible"/>
                                      </p:to>
                                    </p:set>
                                    <p:animEffect transition="in" filter="fade">
                                      <p:cBhvr>
                                        <p:cTn id="21" dur="1000"/>
                                        <p:tgtEl>
                                          <p:spTgt spid="59"/>
                                        </p:tgtEl>
                                      </p:cBhvr>
                                    </p:animEffect>
                                    <p:anim calcmode="lin" valueType="num">
                                      <p:cBhvr>
                                        <p:cTn id="22" dur="1000" fill="hold"/>
                                        <p:tgtEl>
                                          <p:spTgt spid="59"/>
                                        </p:tgtEl>
                                        <p:attrNameLst>
                                          <p:attrName>ppt_x</p:attrName>
                                        </p:attrNameLst>
                                      </p:cBhvr>
                                      <p:tavLst>
                                        <p:tav tm="0">
                                          <p:val>
                                            <p:strVal val="#ppt_x"/>
                                          </p:val>
                                        </p:tav>
                                        <p:tav tm="100000">
                                          <p:val>
                                            <p:strVal val="#ppt_x"/>
                                          </p:val>
                                        </p:tav>
                                      </p:tavLst>
                                    </p:anim>
                                    <p:anim calcmode="lin" valueType="num">
                                      <p:cBhvr>
                                        <p:cTn id="23"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custDataLst>
              <p:tags r:id="rId1"/>
            </p:custDataLst>
          </p:nvPr>
        </p:nvSpPr>
        <p:spPr>
          <a:xfrm>
            <a:off x="8739308" y="3479499"/>
            <a:ext cx="1013460" cy="2569580"/>
          </a:xfrm>
          <a:prstGeom prst="rect">
            <a:avLst/>
          </a:prstGeom>
          <a:noFill/>
        </p:spPr>
        <p:txBody>
          <a:bodyPr vert="eaVert" wrap="square" rtlCol="0">
            <a:spAutoFit/>
          </a:bodyPr>
          <a:lstStyle/>
          <a:p>
            <a:pPr algn="dist"/>
            <a:r>
              <a:rPr lang="zh-CN" altLang="en-US" sz="5400">
                <a:solidFill>
                  <a:schemeClr val="bg1"/>
                </a:solidFill>
                <a:latin typeface="TypeLand 康熙字典體試用版" pitchFamily="50" charset="-120"/>
                <a:ea typeface="TypeLand 康熙字典體試用版" pitchFamily="50" charset="-120"/>
              </a:rPr>
              <a:t>千秋载</a:t>
            </a:r>
            <a:endParaRPr lang="zh-CN" altLang="en-US" sz="5400">
              <a:solidFill>
                <a:schemeClr val="bg1"/>
              </a:solidFill>
              <a:latin typeface="TypeLand 康熙字典體試用版" pitchFamily="50" charset="-120"/>
              <a:ea typeface="TypeLand 康熙字典體試用版" pitchFamily="50" charset="-120"/>
            </a:endParaRPr>
          </a:p>
        </p:txBody>
      </p:sp>
      <p:grpSp>
        <p:nvGrpSpPr>
          <p:cNvPr id="8" name="组合 7"/>
          <p:cNvGrpSpPr/>
          <p:nvPr>
            <p:custDataLst>
              <p:tags r:id="rId2"/>
            </p:custDataLst>
          </p:nvPr>
        </p:nvGrpSpPr>
        <p:grpSpPr>
          <a:xfrm>
            <a:off x="654179" y="1551132"/>
            <a:ext cx="5666369" cy="7992281"/>
            <a:chOff x="436119" y="1034088"/>
            <a:chExt cx="3777579" cy="5328187"/>
          </a:xfrm>
        </p:grpSpPr>
        <p:grpSp>
          <p:nvGrpSpPr>
            <p:cNvPr id="32" name="组合 31"/>
            <p:cNvGrpSpPr/>
            <p:nvPr>
              <p:custDataLst>
                <p:tags r:id="rId3"/>
              </p:custDataLst>
            </p:nvPr>
          </p:nvGrpSpPr>
          <p:grpSpPr>
            <a:xfrm>
              <a:off x="1085848" y="1034088"/>
              <a:ext cx="2170435" cy="2170435"/>
              <a:chOff x="961897" y="1465325"/>
              <a:chExt cx="1096961" cy="1096961"/>
            </a:xfrm>
          </p:grpSpPr>
          <p:pic>
            <p:nvPicPr>
              <p:cNvPr id="33" name="图片 32"/>
              <p:cNvPicPr>
                <a:picLocks noChangeAspect="1"/>
              </p:cNvPicPr>
              <p:nvPr>
                <p:custDataLst>
                  <p:tags r:id="rId4"/>
                </p:custDataLst>
              </p:nvPr>
            </p:nvPicPr>
            <p:blipFill>
              <a:blip r:embed="rId5"/>
              <a:stretch>
                <a:fillRect/>
              </a:stretch>
            </p:blipFill>
            <p:spPr>
              <a:xfrm>
                <a:off x="961897" y="1465325"/>
                <a:ext cx="1096961" cy="1096961"/>
              </a:xfrm>
              <a:prstGeom prst="rect">
                <a:avLst/>
              </a:prstGeom>
            </p:spPr>
          </p:pic>
          <p:sp>
            <p:nvSpPr>
              <p:cNvPr id="34" name="矩形 33"/>
              <p:cNvSpPr/>
              <p:nvPr>
                <p:custDataLst>
                  <p:tags r:id="rId6"/>
                </p:custDataLst>
              </p:nvPr>
            </p:nvSpPr>
            <p:spPr>
              <a:xfrm>
                <a:off x="1057368" y="1834920"/>
                <a:ext cx="906017" cy="341904"/>
              </a:xfrm>
              <a:prstGeom prst="rect">
                <a:avLst/>
              </a:prstGeom>
            </p:spPr>
            <p:txBody>
              <a:bodyPr wrap="square">
                <a:spAutoFit/>
              </a:bodyPr>
              <a:lstStyle/>
              <a:p>
                <a:pPr algn="ctr"/>
                <a:r>
                  <a:rPr lang="zh-CN" altLang="en-US" sz="6000" b="1">
                    <a:solidFill>
                      <a:srgbClr val="C00000"/>
                    </a:solidFill>
                    <a:latin typeface="楷体" panose="02010609060101010101" charset="-122"/>
                    <a:ea typeface="楷体" panose="02010609060101010101" charset="-122"/>
                  </a:rPr>
                  <a:t>通史</a:t>
                </a:r>
                <a:endParaRPr lang="zh-CN" altLang="en-US" sz="6000" b="1">
                  <a:solidFill>
                    <a:srgbClr val="C00000"/>
                  </a:solidFill>
                  <a:latin typeface="楷体" panose="02010609060101010101" charset="-122"/>
                  <a:ea typeface="楷体" panose="02010609060101010101" charset="-122"/>
                </a:endParaRPr>
              </a:p>
            </p:txBody>
          </p:sp>
        </p:grpSp>
        <p:sp>
          <p:nvSpPr>
            <p:cNvPr id="4" name="矩形 3"/>
            <p:cNvSpPr/>
            <p:nvPr>
              <p:custDataLst>
                <p:tags r:id="rId7"/>
              </p:custDataLst>
            </p:nvPr>
          </p:nvSpPr>
          <p:spPr>
            <a:xfrm>
              <a:off x="436119" y="3090854"/>
              <a:ext cx="3777579" cy="1094317"/>
            </a:xfrm>
            <a:prstGeom prst="rect">
              <a:avLst/>
            </a:prstGeom>
          </p:spPr>
          <p:txBody>
            <a:bodyPr wrap="square">
              <a:spAutoFit/>
            </a:bodyPr>
            <a:lstStyle/>
            <a:p>
              <a:pPr>
                <a:lnSpc>
                  <a:spcPct val="120000"/>
                </a:lnSpc>
              </a:pPr>
              <a:r>
                <a:rPr lang="zh-CN" altLang="en-US" sz="4200" b="1">
                  <a:latin typeface="楷体" panose="02010609060101010101" charset="-122"/>
                  <a:ea typeface="楷体" panose="02010609060101010101" charset="-122"/>
                </a:rPr>
                <a:t>不间断地记叙自古及今的历史事件</a:t>
              </a:r>
              <a:endParaRPr lang="zh-CN" altLang="en-US" sz="4200" b="1">
                <a:latin typeface="楷体" panose="02010609060101010101" charset="-122"/>
                <a:ea typeface="楷体" panose="02010609060101010101" charset="-122"/>
              </a:endParaRPr>
            </a:p>
          </p:txBody>
        </p:sp>
        <p:sp>
          <p:nvSpPr>
            <p:cNvPr id="45" name="矩形 44"/>
            <p:cNvSpPr/>
            <p:nvPr>
              <p:custDataLst>
                <p:tags r:id="rId8"/>
              </p:custDataLst>
            </p:nvPr>
          </p:nvSpPr>
          <p:spPr>
            <a:xfrm>
              <a:off x="523876" y="4148644"/>
              <a:ext cx="3641723" cy="2213631"/>
            </a:xfrm>
            <a:prstGeom prst="rect">
              <a:avLst/>
            </a:prstGeom>
            <a:solidFill>
              <a:srgbClr val="375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《史记》</a:t>
              </a:r>
              <a:r>
                <a:rPr lang="en-US" altLang="zh-CN" sz="3900" b="1">
                  <a:solidFill>
                    <a:schemeClr val="bg1"/>
                  </a:solidFill>
                  <a:latin typeface="楷体" panose="02010609060101010101" charset="-122"/>
                  <a:ea typeface="楷体" panose="02010609060101010101" charset="-122"/>
                  <a:cs typeface="楷体" panose="02010609060101010101" charset="-122"/>
                </a:rPr>
                <a:t>(</a:t>
              </a:r>
              <a:r>
                <a:rPr lang="zh-CN" altLang="en-US" sz="3900" b="1">
                  <a:solidFill>
                    <a:schemeClr val="bg1"/>
                  </a:solidFill>
                  <a:latin typeface="楷体" panose="02010609060101010101" charset="-122"/>
                  <a:ea typeface="楷体" panose="02010609060101010101" charset="-122"/>
                  <a:cs typeface="楷体" panose="02010609060101010101" charset="-122"/>
                </a:rPr>
                <a:t>司马迁</a:t>
              </a:r>
              <a:r>
                <a:rPr lang="en-US" altLang="zh-CN" sz="3900" b="1">
                  <a:solidFill>
                    <a:schemeClr val="bg1"/>
                  </a:solidFill>
                  <a:latin typeface="楷体" panose="02010609060101010101" charset="-122"/>
                  <a:ea typeface="楷体" panose="02010609060101010101" charset="-122"/>
                  <a:cs typeface="楷体" panose="02010609060101010101" charset="-122"/>
                </a:rPr>
                <a:t>)</a:t>
              </a:r>
              <a:endParaRPr lang="zh-CN" altLang="en-US" sz="3600">
                <a:solidFill>
                  <a:schemeClr val="bg1"/>
                </a:solidFill>
                <a:latin typeface="楷体" panose="02010609060101010101" charset="-122"/>
                <a:ea typeface="楷体" panose="02010609060101010101" charset="-122"/>
                <a:cs typeface="楷体" panose="02010609060101010101" charset="-122"/>
              </a:endParaRPr>
            </a:p>
            <a:p>
              <a:pPr>
                <a:lnSpc>
                  <a:spcPct val="120000"/>
                </a:lnSpc>
              </a:pPr>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《资治通鉴》</a:t>
              </a:r>
              <a:r>
                <a:rPr lang="en-US" altLang="zh-CN" sz="3900" b="1">
                  <a:solidFill>
                    <a:schemeClr val="bg1"/>
                  </a:solidFill>
                  <a:latin typeface="楷体" panose="02010609060101010101" charset="-122"/>
                  <a:ea typeface="楷体" panose="02010609060101010101" charset="-122"/>
                  <a:cs typeface="楷体" panose="02010609060101010101" charset="-122"/>
                </a:rPr>
                <a:t>(</a:t>
              </a:r>
              <a:r>
                <a:rPr lang="zh-CN" altLang="en-US" sz="3900" b="1">
                  <a:solidFill>
                    <a:schemeClr val="bg1"/>
                  </a:solidFill>
                  <a:latin typeface="楷体" panose="02010609060101010101" charset="-122"/>
                  <a:ea typeface="楷体" panose="02010609060101010101" charset="-122"/>
                  <a:cs typeface="楷体" panose="02010609060101010101" charset="-122"/>
                </a:rPr>
                <a:t>司马光</a:t>
              </a:r>
              <a:r>
                <a:rPr lang="en-US" altLang="zh-CN" sz="3900" b="1">
                  <a:solidFill>
                    <a:schemeClr val="bg1"/>
                  </a:solidFill>
                  <a:latin typeface="楷体" panose="02010609060101010101" charset="-122"/>
                  <a:ea typeface="楷体" panose="02010609060101010101" charset="-122"/>
                  <a:cs typeface="楷体" panose="02010609060101010101" charset="-122"/>
                </a:rPr>
                <a:t>)</a:t>
              </a:r>
              <a:endParaRPr lang="en-US" altLang="zh-CN" sz="3900" b="1">
                <a:solidFill>
                  <a:schemeClr val="bg1"/>
                </a:solidFill>
                <a:latin typeface="楷体" panose="02010609060101010101" charset="-122"/>
                <a:ea typeface="楷体" panose="02010609060101010101" charset="-122"/>
                <a:cs typeface="楷体" panose="02010609060101010101" charset="-122"/>
              </a:endParaRPr>
            </a:p>
          </p:txBody>
        </p:sp>
      </p:grpSp>
      <p:grpSp>
        <p:nvGrpSpPr>
          <p:cNvPr id="31" name="组合 30"/>
          <p:cNvGrpSpPr/>
          <p:nvPr>
            <p:custDataLst>
              <p:tags r:id="rId9"/>
            </p:custDataLst>
          </p:nvPr>
        </p:nvGrpSpPr>
        <p:grpSpPr>
          <a:xfrm>
            <a:off x="6603894" y="1551132"/>
            <a:ext cx="5112636" cy="7992281"/>
            <a:chOff x="436120" y="1034088"/>
            <a:chExt cx="3408424" cy="5328187"/>
          </a:xfrm>
        </p:grpSpPr>
        <p:grpSp>
          <p:nvGrpSpPr>
            <p:cNvPr id="35" name="组合 34"/>
            <p:cNvGrpSpPr/>
            <p:nvPr>
              <p:custDataLst>
                <p:tags r:id="rId10"/>
              </p:custDataLst>
            </p:nvPr>
          </p:nvGrpSpPr>
          <p:grpSpPr>
            <a:xfrm>
              <a:off x="1013277" y="1034088"/>
              <a:ext cx="2170435" cy="2170435"/>
              <a:chOff x="925219" y="1465325"/>
              <a:chExt cx="1096961" cy="1096961"/>
            </a:xfrm>
          </p:grpSpPr>
          <p:pic>
            <p:nvPicPr>
              <p:cNvPr id="38" name="图片 37"/>
              <p:cNvPicPr>
                <a:picLocks noChangeAspect="1"/>
              </p:cNvPicPr>
              <p:nvPr>
                <p:custDataLst>
                  <p:tags r:id="rId11"/>
                </p:custDataLst>
              </p:nvPr>
            </p:nvPicPr>
            <p:blipFill>
              <a:blip r:embed="rId5"/>
              <a:stretch>
                <a:fillRect/>
              </a:stretch>
            </p:blipFill>
            <p:spPr>
              <a:xfrm>
                <a:off x="925219" y="1465325"/>
                <a:ext cx="1096961" cy="1096961"/>
              </a:xfrm>
              <a:prstGeom prst="rect">
                <a:avLst/>
              </a:prstGeom>
            </p:spPr>
          </p:pic>
          <p:sp>
            <p:nvSpPr>
              <p:cNvPr id="39" name="矩形 38"/>
              <p:cNvSpPr/>
              <p:nvPr>
                <p:custDataLst>
                  <p:tags r:id="rId12"/>
                </p:custDataLst>
              </p:nvPr>
            </p:nvSpPr>
            <p:spPr>
              <a:xfrm>
                <a:off x="1020690" y="1834920"/>
                <a:ext cx="906017" cy="341904"/>
              </a:xfrm>
              <a:prstGeom prst="rect">
                <a:avLst/>
              </a:prstGeom>
            </p:spPr>
            <p:txBody>
              <a:bodyPr wrap="square">
                <a:spAutoFit/>
              </a:bodyPr>
              <a:lstStyle/>
              <a:p>
                <a:pPr algn="ctr"/>
                <a:r>
                  <a:rPr lang="zh-CN" altLang="en-US" sz="6000" b="1">
                    <a:solidFill>
                      <a:srgbClr val="C00000"/>
                    </a:solidFill>
                    <a:latin typeface="楷体" panose="02010609060101010101" charset="-122"/>
                    <a:ea typeface="楷体" panose="02010609060101010101" charset="-122"/>
                  </a:rPr>
                  <a:t>断代史</a:t>
                </a:r>
                <a:endParaRPr lang="zh-CN" altLang="en-US" sz="6000" b="1">
                  <a:solidFill>
                    <a:srgbClr val="C00000"/>
                  </a:solidFill>
                  <a:latin typeface="楷体" panose="02010609060101010101" charset="-122"/>
                  <a:ea typeface="楷体" panose="02010609060101010101" charset="-122"/>
                </a:endParaRPr>
              </a:p>
            </p:txBody>
          </p:sp>
        </p:grpSp>
        <p:sp>
          <p:nvSpPr>
            <p:cNvPr id="36" name="矩形 35"/>
            <p:cNvSpPr/>
            <p:nvPr>
              <p:custDataLst>
                <p:tags r:id="rId13"/>
              </p:custDataLst>
            </p:nvPr>
          </p:nvSpPr>
          <p:spPr>
            <a:xfrm>
              <a:off x="436120" y="3090854"/>
              <a:ext cx="3408424" cy="1094317"/>
            </a:xfrm>
            <a:prstGeom prst="rect">
              <a:avLst/>
            </a:prstGeom>
          </p:spPr>
          <p:txBody>
            <a:bodyPr wrap="square">
              <a:spAutoFit/>
            </a:bodyPr>
            <a:lstStyle/>
            <a:p>
              <a:pPr>
                <a:lnSpc>
                  <a:spcPct val="120000"/>
                </a:lnSpc>
              </a:pPr>
              <a:r>
                <a:rPr lang="zh-CN" altLang="en-US" sz="4200" b="1">
                  <a:latin typeface="楷体" panose="02010609060101010101" charset="-122"/>
                  <a:ea typeface="楷体" panose="02010609060101010101" charset="-122"/>
                </a:rPr>
                <a:t>记录某一时期或某一朝代的历史</a:t>
              </a:r>
              <a:endParaRPr lang="zh-CN" altLang="en-US" sz="4200" b="1">
                <a:latin typeface="楷体" panose="02010609060101010101" charset="-122"/>
                <a:ea typeface="楷体" panose="02010609060101010101" charset="-122"/>
              </a:endParaRPr>
            </a:p>
          </p:txBody>
        </p:sp>
        <p:sp>
          <p:nvSpPr>
            <p:cNvPr id="37" name="矩形 36"/>
            <p:cNvSpPr/>
            <p:nvPr>
              <p:custDataLst>
                <p:tags r:id="rId14"/>
              </p:custDataLst>
            </p:nvPr>
          </p:nvSpPr>
          <p:spPr>
            <a:xfrm>
              <a:off x="523877" y="4148644"/>
              <a:ext cx="3320666" cy="2213631"/>
            </a:xfrm>
            <a:prstGeom prst="rect">
              <a:avLst/>
            </a:prstGeom>
            <a:solidFill>
              <a:srgbClr val="375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《汉书》</a:t>
              </a:r>
              <a:r>
                <a:rPr lang="zh-CN" altLang="en-US" sz="3900" b="1">
                  <a:solidFill>
                    <a:schemeClr val="bg1"/>
                  </a:solidFill>
                  <a:latin typeface="楷体" panose="02010609060101010101" charset="-122"/>
                  <a:ea typeface="楷体" panose="02010609060101010101" charset="-122"/>
                  <a:cs typeface="楷体" panose="02010609060101010101" charset="-122"/>
                </a:rPr>
                <a:t>（班固）</a:t>
              </a:r>
              <a:endParaRPr lang="zh-CN" altLang="en-US" sz="3600">
                <a:solidFill>
                  <a:schemeClr val="bg1"/>
                </a:solidFill>
                <a:latin typeface="楷体" panose="02010609060101010101" charset="-122"/>
                <a:ea typeface="楷体" panose="02010609060101010101" charset="-122"/>
                <a:cs typeface="楷体" panose="02010609060101010101" charset="-122"/>
              </a:endParaRPr>
            </a:p>
            <a:p>
              <a:pPr>
                <a:lnSpc>
                  <a:spcPct val="120000"/>
                </a:lnSpc>
              </a:pPr>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sym typeface="+mn-ea"/>
                </a:rPr>
                <a:t>《后汉书》</a:t>
              </a:r>
              <a:r>
                <a:rPr lang="en-US" altLang="zh-CN" sz="3900" b="1">
                  <a:solidFill>
                    <a:schemeClr val="bg1"/>
                  </a:solidFill>
                  <a:latin typeface="楷体" panose="02010609060101010101" charset="-122"/>
                  <a:ea typeface="楷体" panose="02010609060101010101" charset="-122"/>
                  <a:cs typeface="楷体" panose="02010609060101010101" charset="-122"/>
                  <a:sym typeface="+mn-ea"/>
                </a:rPr>
                <a:t>(</a:t>
              </a:r>
              <a:r>
                <a:rPr lang="zh-CN" altLang="en-US" sz="3900" b="1">
                  <a:solidFill>
                    <a:schemeClr val="bg1"/>
                  </a:solidFill>
                  <a:latin typeface="楷体" panose="02010609060101010101" charset="-122"/>
                  <a:ea typeface="楷体" panose="02010609060101010101" charset="-122"/>
                  <a:cs typeface="楷体" panose="02010609060101010101" charset="-122"/>
                  <a:sym typeface="+mn-ea"/>
                </a:rPr>
                <a:t>范晔</a:t>
              </a:r>
              <a:r>
                <a:rPr lang="en-US" altLang="zh-CN" sz="3900" b="1">
                  <a:solidFill>
                    <a:schemeClr val="bg1"/>
                  </a:solidFill>
                  <a:latin typeface="楷体" panose="02010609060101010101" charset="-122"/>
                  <a:ea typeface="楷体" panose="02010609060101010101" charset="-122"/>
                  <a:cs typeface="楷体" panose="02010609060101010101" charset="-122"/>
                  <a:sym typeface="+mn-ea"/>
                </a:rPr>
                <a:t>)</a:t>
              </a:r>
              <a:endParaRPr lang="en-US" altLang="zh-CN" sz="3900" b="1">
                <a:solidFill>
                  <a:schemeClr val="bg1"/>
                </a:solidFill>
                <a:latin typeface="楷体" panose="02010609060101010101" charset="-122"/>
                <a:ea typeface="楷体" panose="02010609060101010101" charset="-122"/>
                <a:cs typeface="楷体" panose="02010609060101010101" charset="-122"/>
              </a:endParaRPr>
            </a:p>
            <a:p>
              <a:pPr>
                <a:lnSpc>
                  <a:spcPct val="120000"/>
                </a:lnSpc>
              </a:pPr>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《三国志》</a:t>
              </a:r>
              <a:r>
                <a:rPr lang="en-US" altLang="zh-CN" sz="3900" b="1">
                  <a:solidFill>
                    <a:schemeClr val="bg1"/>
                  </a:solidFill>
                  <a:latin typeface="楷体" panose="02010609060101010101" charset="-122"/>
                  <a:ea typeface="楷体" panose="02010609060101010101" charset="-122"/>
                  <a:cs typeface="楷体" panose="02010609060101010101" charset="-122"/>
                </a:rPr>
                <a:t>(</a:t>
              </a:r>
              <a:r>
                <a:rPr lang="zh-CN" altLang="en-US" sz="3900" b="1">
                  <a:solidFill>
                    <a:schemeClr val="bg1"/>
                  </a:solidFill>
                  <a:latin typeface="楷体" panose="02010609060101010101" charset="-122"/>
                  <a:ea typeface="楷体" panose="02010609060101010101" charset="-122"/>
                  <a:cs typeface="楷体" panose="02010609060101010101" charset="-122"/>
                </a:rPr>
                <a:t>陈寿</a:t>
              </a:r>
              <a:r>
                <a:rPr lang="en-US" altLang="zh-CN" sz="3900" b="1">
                  <a:solidFill>
                    <a:schemeClr val="bg1"/>
                  </a:solidFill>
                  <a:latin typeface="楷体" panose="02010609060101010101" charset="-122"/>
                  <a:ea typeface="楷体" panose="02010609060101010101" charset="-122"/>
                  <a:cs typeface="楷体" panose="02010609060101010101" charset="-122"/>
                </a:rPr>
                <a:t>)</a:t>
              </a:r>
              <a:endParaRPr lang="en-US" altLang="zh-CN" sz="3900" b="1">
                <a:solidFill>
                  <a:schemeClr val="bg1"/>
                </a:solidFill>
                <a:latin typeface="楷体" panose="02010609060101010101" charset="-122"/>
                <a:ea typeface="楷体" panose="02010609060101010101" charset="-122"/>
                <a:cs typeface="楷体" panose="02010609060101010101" charset="-122"/>
              </a:endParaRPr>
            </a:p>
            <a:p>
              <a:pPr>
                <a:lnSpc>
                  <a:spcPct val="120000"/>
                </a:lnSpc>
              </a:pPr>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《魏书》</a:t>
              </a:r>
              <a:r>
                <a:rPr lang="zh-CN" altLang="en-US" sz="3900" b="1">
                  <a:solidFill>
                    <a:schemeClr val="bg1"/>
                  </a:solidFill>
                  <a:latin typeface="楷体" panose="02010609060101010101" charset="-122"/>
                  <a:ea typeface="楷体" panose="02010609060101010101" charset="-122"/>
                  <a:cs typeface="楷体" panose="02010609060101010101" charset="-122"/>
                </a:rPr>
                <a:t>（魏收）</a:t>
              </a:r>
              <a:endParaRPr lang="zh-CN" altLang="en-US" sz="3900" b="1">
                <a:solidFill>
                  <a:schemeClr val="bg1"/>
                </a:solidFill>
                <a:latin typeface="楷体" panose="02010609060101010101" charset="-122"/>
                <a:ea typeface="楷体" panose="02010609060101010101" charset="-122"/>
                <a:cs typeface="楷体" panose="02010609060101010101" charset="-122"/>
              </a:endParaRPr>
            </a:p>
          </p:txBody>
        </p:sp>
      </p:grpSp>
      <p:grpSp>
        <p:nvGrpSpPr>
          <p:cNvPr id="59" name="组合 58"/>
          <p:cNvGrpSpPr/>
          <p:nvPr>
            <p:custDataLst>
              <p:tags r:id="rId15"/>
            </p:custDataLst>
          </p:nvPr>
        </p:nvGrpSpPr>
        <p:grpSpPr>
          <a:xfrm>
            <a:off x="12374310" y="1551132"/>
            <a:ext cx="5275176" cy="7992281"/>
            <a:chOff x="425960" y="1034088"/>
            <a:chExt cx="3516784" cy="5328187"/>
          </a:xfrm>
        </p:grpSpPr>
        <p:grpSp>
          <p:nvGrpSpPr>
            <p:cNvPr id="60" name="组合 59"/>
            <p:cNvGrpSpPr/>
            <p:nvPr>
              <p:custDataLst>
                <p:tags r:id="rId16"/>
              </p:custDataLst>
            </p:nvPr>
          </p:nvGrpSpPr>
          <p:grpSpPr>
            <a:xfrm>
              <a:off x="523905" y="1034088"/>
              <a:ext cx="3418840" cy="2170435"/>
              <a:chOff x="677885" y="1465325"/>
              <a:chExt cx="1727918" cy="1096961"/>
            </a:xfrm>
          </p:grpSpPr>
          <p:pic>
            <p:nvPicPr>
              <p:cNvPr id="63" name="图片 62"/>
              <p:cNvPicPr>
                <a:picLocks noChangeAspect="1"/>
              </p:cNvPicPr>
              <p:nvPr>
                <p:custDataLst>
                  <p:tags r:id="rId17"/>
                </p:custDataLst>
              </p:nvPr>
            </p:nvPicPr>
            <p:blipFill>
              <a:blip r:embed="rId5"/>
              <a:stretch>
                <a:fillRect/>
              </a:stretch>
            </p:blipFill>
            <p:spPr>
              <a:xfrm>
                <a:off x="925219" y="1465325"/>
                <a:ext cx="1096961" cy="1096961"/>
              </a:xfrm>
              <a:prstGeom prst="rect">
                <a:avLst/>
              </a:prstGeom>
            </p:spPr>
          </p:pic>
          <p:sp>
            <p:nvSpPr>
              <p:cNvPr id="64" name="矩形 63"/>
              <p:cNvSpPr/>
              <p:nvPr>
                <p:custDataLst>
                  <p:tags r:id="rId18"/>
                </p:custDataLst>
              </p:nvPr>
            </p:nvSpPr>
            <p:spPr>
              <a:xfrm>
                <a:off x="677885" y="1834829"/>
                <a:ext cx="1727918" cy="341904"/>
              </a:xfrm>
              <a:prstGeom prst="rect">
                <a:avLst/>
              </a:prstGeom>
            </p:spPr>
            <p:txBody>
              <a:bodyPr wrap="square">
                <a:spAutoFit/>
              </a:bodyPr>
              <a:lstStyle/>
              <a:p>
                <a:pPr algn="ctr"/>
                <a:r>
                  <a:rPr lang="zh-CN" altLang="en-US" sz="6000" b="1">
                    <a:solidFill>
                      <a:srgbClr val="C00000"/>
                    </a:solidFill>
                    <a:latin typeface="楷体" panose="02010609060101010101" charset="-122"/>
                    <a:ea typeface="楷体" panose="02010609060101010101" charset="-122"/>
                  </a:rPr>
                  <a:t>纪事本末体</a:t>
                </a:r>
                <a:endParaRPr lang="zh-CN" altLang="en-US" sz="6000" b="1">
                  <a:solidFill>
                    <a:srgbClr val="C00000"/>
                  </a:solidFill>
                  <a:latin typeface="楷体" panose="02010609060101010101" charset="-122"/>
                  <a:ea typeface="楷体" panose="02010609060101010101" charset="-122"/>
                </a:endParaRPr>
              </a:p>
            </p:txBody>
          </p:sp>
        </p:grpSp>
        <p:sp>
          <p:nvSpPr>
            <p:cNvPr id="61" name="矩形 60"/>
            <p:cNvSpPr/>
            <p:nvPr>
              <p:custDataLst>
                <p:tags r:id="rId19"/>
              </p:custDataLst>
            </p:nvPr>
          </p:nvSpPr>
          <p:spPr>
            <a:xfrm>
              <a:off x="425960" y="2949883"/>
              <a:ext cx="3516630" cy="1168823"/>
            </a:xfrm>
            <a:prstGeom prst="rect">
              <a:avLst/>
            </a:prstGeom>
          </p:spPr>
          <p:txBody>
            <a:bodyPr wrap="square">
              <a:spAutoFit/>
            </a:bodyPr>
            <a:lstStyle/>
            <a:p>
              <a:pPr algn="l">
                <a:lnSpc>
                  <a:spcPct val="100000"/>
                </a:lnSpc>
              </a:pPr>
              <a:r>
                <a:rPr lang="zh-CN" altLang="en-US" sz="3600" b="1">
                  <a:latin typeface="楷体" panose="02010609060101010101" charset="-122"/>
                  <a:ea typeface="楷体" panose="02010609060101010101" charset="-122"/>
                </a:rPr>
                <a:t>以事件为主线，将有关材料集中在一起，首创于南宋的袁枢</a:t>
              </a:r>
              <a:endParaRPr lang="zh-CN" altLang="en-US" sz="3600" b="1">
                <a:latin typeface="楷体" panose="02010609060101010101" charset="-122"/>
                <a:ea typeface="楷体" panose="02010609060101010101" charset="-122"/>
              </a:endParaRPr>
            </a:p>
          </p:txBody>
        </p:sp>
        <p:sp>
          <p:nvSpPr>
            <p:cNvPr id="62" name="矩形 61"/>
            <p:cNvSpPr/>
            <p:nvPr>
              <p:custDataLst>
                <p:tags r:id="rId20"/>
              </p:custDataLst>
            </p:nvPr>
          </p:nvSpPr>
          <p:spPr>
            <a:xfrm>
              <a:off x="523877" y="4148644"/>
              <a:ext cx="3069960" cy="2213631"/>
            </a:xfrm>
            <a:prstGeom prst="rect">
              <a:avLst/>
            </a:prstGeom>
            <a:solidFill>
              <a:srgbClr val="375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《通鉴纪事本末》</a:t>
              </a:r>
              <a:r>
                <a:rPr lang="en-US" altLang="zh-CN" sz="3900" b="1" dirty="0">
                  <a:solidFill>
                    <a:schemeClr val="bg1"/>
                  </a:solidFill>
                  <a:latin typeface="楷体" panose="02010609060101010101" charset="-122"/>
                  <a:ea typeface="楷体" panose="02010609060101010101" charset="-122"/>
                  <a:cs typeface="楷体" panose="02010609060101010101" charset="-122"/>
                </a:rPr>
                <a:t>(</a:t>
              </a:r>
              <a:r>
                <a:rPr lang="zh-CN" altLang="en-US" sz="3900" b="1" dirty="0">
                  <a:solidFill>
                    <a:schemeClr val="bg1"/>
                  </a:solidFill>
                  <a:latin typeface="楷体" panose="02010609060101010101" charset="-122"/>
                  <a:ea typeface="楷体" panose="02010609060101010101" charset="-122"/>
                  <a:cs typeface="楷体" panose="02010609060101010101" charset="-122"/>
                </a:rPr>
                <a:t>袁枢</a:t>
              </a:r>
              <a:r>
                <a:rPr lang="en-US" altLang="zh-CN" sz="3900" b="1" dirty="0">
                  <a:solidFill>
                    <a:schemeClr val="bg1"/>
                  </a:solidFill>
                  <a:latin typeface="楷体" panose="02010609060101010101" charset="-122"/>
                  <a:ea typeface="楷体" panose="02010609060101010101" charset="-122"/>
                  <a:cs typeface="楷体" panose="02010609060101010101" charset="-122"/>
                </a:rPr>
                <a:t>)</a:t>
              </a:r>
              <a:endParaRPr lang="en-US" altLang="zh-CN" sz="3900" b="1" dirty="0">
                <a:solidFill>
                  <a:schemeClr val="bg1"/>
                </a:solidFill>
                <a:latin typeface="楷体" panose="02010609060101010101" charset="-122"/>
                <a:ea typeface="楷体" panose="02010609060101010101" charset="-122"/>
                <a:cs typeface="楷体" panose="02010609060101010101" charset="-122"/>
              </a:endParaRPr>
            </a:p>
            <a:p>
              <a:pPr>
                <a:lnSpc>
                  <a:spcPct val="120000"/>
                </a:lnSpc>
              </a:pPr>
              <a:r>
                <a:rPr lang="en-US" altLang="zh-CN" sz="4200" b="1" dirty="0">
                  <a:solidFill>
                    <a:schemeClr val="bg1"/>
                  </a:solidFill>
                  <a:latin typeface="宋体" panose="02010600030101010101" pitchFamily="2" charset="-122"/>
                  <a:ea typeface="宋体" panose="02010600030101010101" pitchFamily="2" charset="-122"/>
                  <a:cs typeface="楷体" panose="02010609060101010101" charset="-122"/>
                </a:rPr>
                <a:t>《明史纪事本末》</a:t>
              </a:r>
              <a:r>
                <a:rPr lang="zh-CN" altLang="en-US" sz="3900" b="1" dirty="0">
                  <a:solidFill>
                    <a:schemeClr val="bg1"/>
                  </a:solidFill>
                  <a:latin typeface="楷体" panose="02010609060101010101" charset="-122"/>
                  <a:ea typeface="楷体" panose="02010609060101010101" charset="-122"/>
                  <a:cs typeface="楷体" panose="02010609060101010101" charset="-122"/>
                </a:rPr>
                <a:t>（谷应泰</a:t>
              </a:r>
              <a:r>
                <a:rPr lang="en-US" altLang="zh-CN" sz="3900" b="1" dirty="0">
                  <a:solidFill>
                    <a:schemeClr val="bg1"/>
                  </a:solidFill>
                  <a:latin typeface="楷体" panose="02010609060101010101" charset="-122"/>
                  <a:ea typeface="楷体" panose="02010609060101010101" charset="-122"/>
                  <a:cs typeface="楷体" panose="02010609060101010101" charset="-122"/>
                </a:rPr>
                <a:t>)</a:t>
              </a:r>
              <a:endParaRPr lang="en-US" altLang="zh-CN" sz="3900" b="1" dirty="0">
                <a:solidFill>
                  <a:schemeClr val="bg1"/>
                </a:solidFill>
                <a:latin typeface="楷体" panose="02010609060101010101" charset="-122"/>
                <a:ea typeface="楷体" panose="02010609060101010101" charset="-122"/>
                <a:cs typeface="楷体" panose="02010609060101010101" charset="-122"/>
              </a:endParaRPr>
            </a:p>
          </p:txBody>
        </p:sp>
      </p:grpSp>
      <p:sp>
        <p:nvSpPr>
          <p:cNvPr id="2" name="文本框 1"/>
          <p:cNvSpPr txBox="1"/>
          <p:nvPr>
            <p:custDataLst>
              <p:tags r:id="rId21"/>
            </p:custDataLst>
          </p:nvPr>
        </p:nvSpPr>
        <p:spPr>
          <a:xfrm>
            <a:off x="1751648" y="330518"/>
            <a:ext cx="5386388" cy="829945"/>
          </a:xfrm>
          <a:prstGeom prst="rect">
            <a:avLst/>
          </a:prstGeom>
          <a:noFill/>
        </p:spPr>
        <p:txBody>
          <a:bodyPr wrap="square" rtlCol="0">
            <a:spAutoFit/>
          </a:bodyPr>
          <a:lstStyle/>
          <a:p>
            <a:r>
              <a:rPr lang="zh-CN" altLang="en-US" sz="4800" b="1">
                <a:latin typeface="微软雅黑" panose="020B0503020204020204" charset="-122"/>
                <a:ea typeface="微软雅黑" panose="020B0503020204020204" charset="-122"/>
              </a:rPr>
              <a:t>回顾：史书体例</a:t>
            </a:r>
            <a:endParaRPr lang="zh-CN" altLang="en-US" sz="4800" b="1">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9"/>
                                        </p:tgtEl>
                                        <p:attrNameLst>
                                          <p:attrName>style.visibility</p:attrName>
                                        </p:attrNameLst>
                                      </p:cBhvr>
                                      <p:to>
                                        <p:strVal val="visible"/>
                                      </p:to>
                                    </p:set>
                                    <p:animEffect transition="in" filter="fade">
                                      <p:cBhvr>
                                        <p:cTn id="21" dur="1000"/>
                                        <p:tgtEl>
                                          <p:spTgt spid="59"/>
                                        </p:tgtEl>
                                      </p:cBhvr>
                                    </p:animEffect>
                                    <p:anim calcmode="lin" valueType="num">
                                      <p:cBhvr>
                                        <p:cTn id="22" dur="1000" fill="hold"/>
                                        <p:tgtEl>
                                          <p:spTgt spid="59"/>
                                        </p:tgtEl>
                                        <p:attrNameLst>
                                          <p:attrName>ppt_x</p:attrName>
                                        </p:attrNameLst>
                                      </p:cBhvr>
                                      <p:tavLst>
                                        <p:tav tm="0">
                                          <p:val>
                                            <p:strVal val="#ppt_x"/>
                                          </p:val>
                                        </p:tav>
                                        <p:tav tm="100000">
                                          <p:val>
                                            <p:strVal val="#ppt_x"/>
                                          </p:val>
                                        </p:tav>
                                      </p:tavLst>
                                    </p:anim>
                                    <p:anim calcmode="lin" valueType="num">
                                      <p:cBhvr>
                                        <p:cTn id="23"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AS_UNIQUEID" val="772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0.xml><?xml version="1.0" encoding="utf-8"?>
<p:tagLst xmlns:p="http://schemas.openxmlformats.org/presentationml/2006/main">
  <p:tag name="AS_UNIQUEID" val="2031"/>
</p:tagLst>
</file>

<file path=ppt/tags/tag100.xml><?xml version="1.0" encoding="utf-8"?>
<p:tagLst xmlns:p="http://schemas.openxmlformats.org/presentationml/2006/main">
  <p:tag name="AS_UNIQUEID" val="1997"/>
</p:tagLst>
</file>

<file path=ppt/tags/tag101.xml><?xml version="1.0" encoding="utf-8"?>
<p:tagLst xmlns:p="http://schemas.openxmlformats.org/presentationml/2006/main">
  <p:tag name="AS_UNIQUEID" val="1999"/>
</p:tagLst>
</file>

<file path=ppt/tags/tag102.xml><?xml version="1.0" encoding="utf-8"?>
<p:tagLst xmlns:p="http://schemas.openxmlformats.org/presentationml/2006/main">
  <p:tag name="AS_UNIQUEID" val="2000"/>
</p:tagLst>
</file>

<file path=ppt/tags/tag103.xml><?xml version="1.0" encoding="utf-8"?>
<p:tagLst xmlns:p="http://schemas.openxmlformats.org/presentationml/2006/main">
  <p:tag name="AS_UNIQUEID" val="2001"/>
</p:tagLst>
</file>

<file path=ppt/tags/tag104.xml><?xml version="1.0" encoding="utf-8"?>
<p:tagLst xmlns:p="http://schemas.openxmlformats.org/presentationml/2006/main">
  <p:tag name="AS_UNIQUEID" val="2002"/>
</p:tagLst>
</file>

<file path=ppt/tags/tag105.xml><?xml version="1.0" encoding="utf-8"?>
<p:tagLst xmlns:p="http://schemas.openxmlformats.org/presentationml/2006/main">
  <p:tag name="AS_UNIQUEID" val="2003"/>
</p:tagLst>
</file>

<file path=ppt/tags/tag106.xml><?xml version="1.0" encoding="utf-8"?>
<p:tagLst xmlns:p="http://schemas.openxmlformats.org/presentationml/2006/main">
  <p:tag name="AS_UNIQUEID" val="2004"/>
  <p:tag name="PA" val="v5.2.1"/>
</p:tagLst>
</file>

<file path=ppt/tags/tag107.xml><?xml version="1.0" encoding="utf-8"?>
<p:tagLst xmlns:p="http://schemas.openxmlformats.org/presentationml/2006/main">
  <p:tag name="AS_UNIQUEID" val="2005"/>
</p:tagLst>
</file>

<file path=ppt/tags/tag108.xml><?xml version="1.0" encoding="utf-8"?>
<p:tagLst xmlns:p="http://schemas.openxmlformats.org/presentationml/2006/main">
  <p:tag name="AS_UNIQUEID" val="2006"/>
</p:tagLst>
</file>

<file path=ppt/tags/tag109.xml><?xml version="1.0" encoding="utf-8"?>
<p:tagLst xmlns:p="http://schemas.openxmlformats.org/presentationml/2006/main">
  <p:tag name="AS_UNIQUEID" val="2007"/>
</p:tagLst>
</file>

<file path=ppt/tags/tag11.xml><?xml version="1.0" encoding="utf-8"?>
<p:tagLst xmlns:p="http://schemas.openxmlformats.org/presentationml/2006/main">
  <p:tag name="AS_UNIQUEID" val="2032"/>
</p:tagLst>
</file>

<file path=ppt/tags/tag110.xml><?xml version="1.0" encoding="utf-8"?>
<p:tagLst xmlns:p="http://schemas.openxmlformats.org/presentationml/2006/main">
  <p:tag name="AS_UNIQUEID" val="2008"/>
</p:tagLst>
</file>

<file path=ppt/tags/tag111.xml><?xml version="1.0" encoding="utf-8"?>
<p:tagLst xmlns:p="http://schemas.openxmlformats.org/presentationml/2006/main">
  <p:tag name="AS_UNIQUEID" val="2009"/>
</p:tagLst>
</file>

<file path=ppt/tags/tag112.xml><?xml version="1.0" encoding="utf-8"?>
<p:tagLst xmlns:p="http://schemas.openxmlformats.org/presentationml/2006/main">
  <p:tag name="AS_UNIQUEID" val="2010"/>
</p:tagLst>
</file>

<file path=ppt/tags/tag113.xml><?xml version="1.0" encoding="utf-8"?>
<p:tagLst xmlns:p="http://schemas.openxmlformats.org/presentationml/2006/main">
  <p:tag name="AS_UNIQUEID" val="2011"/>
</p:tagLst>
</file>

<file path=ppt/tags/tag114.xml><?xml version="1.0" encoding="utf-8"?>
<p:tagLst xmlns:p="http://schemas.openxmlformats.org/presentationml/2006/main">
  <p:tag name="AS_UNIQUEID" val="2012"/>
</p:tagLst>
</file>

<file path=ppt/tags/tag115.xml><?xml version="1.0" encoding="utf-8"?>
<p:tagLst xmlns:p="http://schemas.openxmlformats.org/presentationml/2006/main">
  <p:tag name="AS_UNIQUEID" val="2014"/>
</p:tagLst>
</file>

<file path=ppt/tags/tag116.xml><?xml version="1.0" encoding="utf-8"?>
<p:tagLst xmlns:p="http://schemas.openxmlformats.org/presentationml/2006/main">
  <p:tag name="AS_UNIQUEID" val="2015"/>
</p:tagLst>
</file>

<file path=ppt/tags/tag117.xml><?xml version="1.0" encoding="utf-8"?>
<p:tagLst xmlns:p="http://schemas.openxmlformats.org/presentationml/2006/main">
  <p:tag name="AS_UNIQUEID" val="2016"/>
</p:tagLst>
</file>

<file path=ppt/tags/tag118.xml><?xml version="1.0" encoding="utf-8"?>
<p:tagLst xmlns:p="http://schemas.openxmlformats.org/presentationml/2006/main">
  <p:tag name="AS_UNIQUEID" val="2017"/>
</p:tagLst>
</file>

<file path=ppt/tags/tag119.xml><?xml version="1.0" encoding="utf-8"?>
<p:tagLst xmlns:p="http://schemas.openxmlformats.org/presentationml/2006/main">
  <p:tag name="AS_UNIQUEID" val="2018"/>
</p:tagLst>
</file>

<file path=ppt/tags/tag12.xml><?xml version="1.0" encoding="utf-8"?>
<p:tagLst xmlns:p="http://schemas.openxmlformats.org/presentationml/2006/main">
  <p:tag name="AS_UNIQUEID" val="2033"/>
  <p:tag name="PA" val="v5.2.1"/>
</p:tagLst>
</file>

<file path=ppt/tags/tag120.xml><?xml version="1.0" encoding="utf-8"?>
<p:tagLst xmlns:p="http://schemas.openxmlformats.org/presentationml/2006/main">
  <p:tag name="AS_UNIQUEID" val="2019"/>
  <p:tag name="PA" val="v5.2.1"/>
</p:tagLst>
</file>

<file path=ppt/tags/tag121.xml><?xml version="1.0" encoding="utf-8"?>
<p:tagLst xmlns:p="http://schemas.openxmlformats.org/presentationml/2006/main">
  <p:tag name="AS_UNIQUEID" val="2020"/>
</p:tagLst>
</file>

<file path=ppt/tags/tag122.xml><?xml version="1.0" encoding="utf-8"?>
<p:tagLst xmlns:p="http://schemas.openxmlformats.org/presentationml/2006/main">
  <p:tag name="AS_UNIQUEID" val="2021"/>
</p:tagLst>
</file>

<file path=ppt/tags/tag123.xml><?xml version="1.0" encoding="utf-8"?>
<p:tagLst xmlns:p="http://schemas.openxmlformats.org/presentationml/2006/main">
  <p:tag name="AS_UNIQUEID" val="2022"/>
</p:tagLst>
</file>

<file path=ppt/tags/tag124.xml><?xml version="1.0" encoding="utf-8"?>
<p:tagLst xmlns:p="http://schemas.openxmlformats.org/presentationml/2006/main">
  <p:tag name="AS_UNIQUEID" val="2023"/>
</p:tagLst>
</file>

<file path=ppt/tags/tag125.xml><?xml version="1.0" encoding="utf-8"?>
<p:tagLst xmlns:p="http://schemas.openxmlformats.org/presentationml/2006/main">
  <p:tag name="AS_UNIQUEID" val="2024"/>
</p:tagLst>
</file>

<file path=ppt/tags/tag126.xml><?xml version="1.0" encoding="utf-8"?>
<p:tagLst xmlns:p="http://schemas.openxmlformats.org/presentationml/2006/main">
  <p:tag name="AS_UNIQUEID" val="2025"/>
</p:tagLst>
</file>

<file path=ppt/tags/tag127.xml><?xml version="1.0" encoding="utf-8"?>
<p:tagLst xmlns:p="http://schemas.openxmlformats.org/presentationml/2006/main">
  <p:tag name="AS_UNIQUEID" val="2026"/>
</p:tagLst>
</file>

<file path=ppt/tags/tag128.xml><?xml version="1.0" encoding="utf-8"?>
<p:tagLst xmlns:p="http://schemas.openxmlformats.org/presentationml/2006/main">
  <p:tag name="AS_UNIQUEID" val="2027"/>
</p:tagLst>
</file>

<file path=ppt/tags/tag129.xml><?xml version="1.0" encoding="utf-8"?>
<p:tagLst xmlns:p="http://schemas.openxmlformats.org/presentationml/2006/main">
  <p:tag name="AS_UNIQUEID" val="2028"/>
</p:tagLst>
</file>

<file path=ppt/tags/tag13.xml><?xml version="1.0" encoding="utf-8"?>
<p:tagLst xmlns:p="http://schemas.openxmlformats.org/presentationml/2006/main">
  <p:tag name="AS_UNIQUEID" val="2064"/>
</p:tagLst>
</file>

<file path=ppt/tags/tag130.xml><?xml version="1.0" encoding="utf-8"?>
<p:tagLst xmlns:p="http://schemas.openxmlformats.org/presentationml/2006/main">
  <p:tag name="AS_UNIQUEID" val="2030"/>
</p:tagLst>
</file>

<file path=ppt/tags/tag131.xml><?xml version="1.0" encoding="utf-8"?>
<p:tagLst xmlns:p="http://schemas.openxmlformats.org/presentationml/2006/main">
  <p:tag name="AS_UNIQUEID" val="2031"/>
</p:tagLst>
</file>

<file path=ppt/tags/tag132.xml><?xml version="1.0" encoding="utf-8"?>
<p:tagLst xmlns:p="http://schemas.openxmlformats.org/presentationml/2006/main">
  <p:tag name="AS_UNIQUEID" val="2032"/>
</p:tagLst>
</file>

<file path=ppt/tags/tag133.xml><?xml version="1.0" encoding="utf-8"?>
<p:tagLst xmlns:p="http://schemas.openxmlformats.org/presentationml/2006/main">
  <p:tag name="AS_UNIQUEID" val="2033"/>
  <p:tag name="PA" val="v5.2.1"/>
</p:tagLst>
</file>

<file path=ppt/tags/tag134.xml><?xml version="1.0" encoding="utf-8"?>
<p:tagLst xmlns:p="http://schemas.openxmlformats.org/presentationml/2006/main">
  <p:tag name="AS_UNIQUEID" val="2035"/>
</p:tagLst>
</file>

<file path=ppt/tags/tag135.xml><?xml version="1.0" encoding="utf-8"?>
<p:tagLst xmlns:p="http://schemas.openxmlformats.org/presentationml/2006/main">
  <p:tag name="AS_UNIQUEID" val="2036"/>
</p:tagLst>
</file>

<file path=ppt/tags/tag136.xml><?xml version="1.0" encoding="utf-8"?>
<p:tagLst xmlns:p="http://schemas.openxmlformats.org/presentationml/2006/main">
  <p:tag name="AS_UNIQUEID" val="2037"/>
</p:tagLst>
</file>

<file path=ppt/tags/tag137.xml><?xml version="1.0" encoding="utf-8"?>
<p:tagLst xmlns:p="http://schemas.openxmlformats.org/presentationml/2006/main">
  <p:tag name="AS_UNIQUEID" val="2038"/>
  <p:tag name="PA" val="v5.2.1"/>
</p:tagLst>
</file>

<file path=ppt/tags/tag138.xml><?xml version="1.0" encoding="utf-8"?>
<p:tagLst xmlns:p="http://schemas.openxmlformats.org/presentationml/2006/main">
  <p:tag name="AS_UNIQUEID" val="2039"/>
</p:tagLst>
</file>

<file path=ppt/tags/tag139.xml><?xml version="1.0" encoding="utf-8"?>
<p:tagLst xmlns:p="http://schemas.openxmlformats.org/presentationml/2006/main">
  <p:tag name="AS_UNIQUEID" val="2040"/>
</p:tagLst>
</file>

<file path=ppt/tags/tag14.xml><?xml version="1.0" encoding="utf-8"?>
<p:tagLst xmlns:p="http://schemas.openxmlformats.org/presentationml/2006/main">
  <p:tag name="AS_UNIQUEID" val="2065"/>
</p:tagLst>
</file>

<file path=ppt/tags/tag140.xml><?xml version="1.0" encoding="utf-8"?>
<p:tagLst xmlns:p="http://schemas.openxmlformats.org/presentationml/2006/main">
  <p:tag name="AS_UNIQUEID" val="2041"/>
</p:tagLst>
</file>

<file path=ppt/tags/tag141.xml><?xml version="1.0" encoding="utf-8"?>
<p:tagLst xmlns:p="http://schemas.openxmlformats.org/presentationml/2006/main">
  <p:tag name="AS_UNIQUEID" val="2042"/>
</p:tagLst>
</file>

<file path=ppt/tags/tag142.xml><?xml version="1.0" encoding="utf-8"?>
<p:tagLst xmlns:p="http://schemas.openxmlformats.org/presentationml/2006/main">
  <p:tag name="AS_UNIQUEID" val="2043"/>
</p:tagLst>
</file>

<file path=ppt/tags/tag143.xml><?xml version="1.0" encoding="utf-8"?>
<p:tagLst xmlns:p="http://schemas.openxmlformats.org/presentationml/2006/main">
  <p:tag name="AS_UNIQUEID" val="2045"/>
</p:tagLst>
</file>

<file path=ppt/tags/tag144.xml><?xml version="1.0" encoding="utf-8"?>
<p:tagLst xmlns:p="http://schemas.openxmlformats.org/presentationml/2006/main">
  <p:tag name="AS_UNIQUEID" val="2046"/>
</p:tagLst>
</file>

<file path=ppt/tags/tag145.xml><?xml version="1.0" encoding="utf-8"?>
<p:tagLst xmlns:p="http://schemas.openxmlformats.org/presentationml/2006/main">
  <p:tag name="AS_UNIQUEID" val="2047"/>
</p:tagLst>
</file>

<file path=ppt/tags/tag146.xml><?xml version="1.0" encoding="utf-8"?>
<p:tagLst xmlns:p="http://schemas.openxmlformats.org/presentationml/2006/main">
  <p:tag name="AS_UNIQUEID" val="2048"/>
  <p:tag name="PA" val="v5.2.1"/>
</p:tagLst>
</file>

<file path=ppt/tags/tag147.xml><?xml version="1.0" encoding="utf-8"?>
<p:tagLst xmlns:p="http://schemas.openxmlformats.org/presentationml/2006/main">
  <p:tag name="AS_UNIQUEID" val="2049"/>
</p:tagLst>
</file>

<file path=ppt/tags/tag148.xml><?xml version="1.0" encoding="utf-8"?>
<p:tagLst xmlns:p="http://schemas.openxmlformats.org/presentationml/2006/main">
  <p:tag name="AS_UNIQUEID" val="2050"/>
</p:tagLst>
</file>

<file path=ppt/tags/tag149.xml><?xml version="1.0" encoding="utf-8"?>
<p:tagLst xmlns:p="http://schemas.openxmlformats.org/presentationml/2006/main">
  <p:tag name="AS_UNIQUEID" val="2051"/>
</p:tagLst>
</file>

<file path=ppt/tags/tag15.xml><?xml version="1.0" encoding="utf-8"?>
<p:tagLst xmlns:p="http://schemas.openxmlformats.org/presentationml/2006/main">
  <p:tag name="AS_UNIQUEID" val="2066"/>
</p:tagLst>
</file>

<file path=ppt/tags/tag150.xml><?xml version="1.0" encoding="utf-8"?>
<p:tagLst xmlns:p="http://schemas.openxmlformats.org/presentationml/2006/main">
  <p:tag name="AS_UNIQUEID" val="2052"/>
</p:tagLst>
</file>

<file path=ppt/tags/tag151.xml><?xml version="1.0" encoding="utf-8"?>
<p:tagLst xmlns:p="http://schemas.openxmlformats.org/presentationml/2006/main">
  <p:tag name="AS_UNIQUEID" val="2053"/>
</p:tagLst>
</file>

<file path=ppt/tags/tag152.xml><?xml version="1.0" encoding="utf-8"?>
<p:tagLst xmlns:p="http://schemas.openxmlformats.org/presentationml/2006/main">
  <p:tag name="AS_UNIQUEID" val="2054"/>
</p:tagLst>
</file>

<file path=ppt/tags/tag153.xml><?xml version="1.0" encoding="utf-8"?>
<p:tagLst xmlns:p="http://schemas.openxmlformats.org/presentationml/2006/main">
  <p:tag name="AS_UNIQUEID" val="2055"/>
</p:tagLst>
</file>

<file path=ppt/tags/tag154.xml><?xml version="1.0" encoding="utf-8"?>
<p:tagLst xmlns:p="http://schemas.openxmlformats.org/presentationml/2006/main">
  <p:tag name="AS_UNIQUEID" val="2056"/>
</p:tagLst>
</file>

<file path=ppt/tags/tag155.xml><?xml version="1.0" encoding="utf-8"?>
<p:tagLst xmlns:p="http://schemas.openxmlformats.org/presentationml/2006/main">
  <p:tag name="AS_UNIQUEID" val="2058"/>
</p:tagLst>
</file>

<file path=ppt/tags/tag156.xml><?xml version="1.0" encoding="utf-8"?>
<p:tagLst xmlns:p="http://schemas.openxmlformats.org/presentationml/2006/main">
  <p:tag name="AS_UNIQUEID" val="2059"/>
</p:tagLst>
</file>

<file path=ppt/tags/tag157.xml><?xml version="1.0" encoding="utf-8"?>
<p:tagLst xmlns:p="http://schemas.openxmlformats.org/presentationml/2006/main">
  <p:tag name="AS_UNIQUEID" val="2060"/>
</p:tagLst>
</file>

<file path=ppt/tags/tag158.xml><?xml version="1.0" encoding="utf-8"?>
<p:tagLst xmlns:p="http://schemas.openxmlformats.org/presentationml/2006/main">
  <p:tag name="AS_UNIQUEID" val="2061"/>
  <p:tag name="PA" val="v5.2.1"/>
</p:tagLst>
</file>

<file path=ppt/tags/tag159.xml><?xml version="1.0" encoding="utf-8"?>
<p:tagLst xmlns:p="http://schemas.openxmlformats.org/presentationml/2006/main">
  <p:tag name="AS_UNIQUEID" val="2062"/>
</p:tagLst>
</file>

<file path=ppt/tags/tag16.xml><?xml version="1.0" encoding="utf-8"?>
<p:tagLst xmlns:p="http://schemas.openxmlformats.org/presentationml/2006/main">
  <p:tag name="AS_UNIQUEID" val="2067"/>
  <p:tag name="PA" val="v5.2.1"/>
</p:tagLst>
</file>

<file path=ppt/tags/tag160.xml><?xml version="1.0" encoding="utf-8"?>
<p:tagLst xmlns:p="http://schemas.openxmlformats.org/presentationml/2006/main">
  <p:tag name="AS_UNIQUEID" val="2064"/>
</p:tagLst>
</file>

<file path=ppt/tags/tag161.xml><?xml version="1.0" encoding="utf-8"?>
<p:tagLst xmlns:p="http://schemas.openxmlformats.org/presentationml/2006/main">
  <p:tag name="AS_UNIQUEID" val="2065"/>
</p:tagLst>
</file>

<file path=ppt/tags/tag162.xml><?xml version="1.0" encoding="utf-8"?>
<p:tagLst xmlns:p="http://schemas.openxmlformats.org/presentationml/2006/main">
  <p:tag name="AS_UNIQUEID" val="2066"/>
</p:tagLst>
</file>

<file path=ppt/tags/tag163.xml><?xml version="1.0" encoding="utf-8"?>
<p:tagLst xmlns:p="http://schemas.openxmlformats.org/presentationml/2006/main">
  <p:tag name="AS_UNIQUEID" val="2067"/>
  <p:tag name="PA" val="v5.2.1"/>
</p:tagLst>
</file>

<file path=ppt/tags/tag164.xml><?xml version="1.0" encoding="utf-8"?>
<p:tagLst xmlns:p="http://schemas.openxmlformats.org/presentationml/2006/main">
  <p:tag name="AS_UNIQUEID" val="2068"/>
</p:tagLst>
</file>

<file path=ppt/tags/tag165.xml><?xml version="1.0" encoding="utf-8"?>
<p:tagLst xmlns:p="http://schemas.openxmlformats.org/presentationml/2006/main">
  <p:tag name="AS_UNIQUEID" val="2069"/>
</p:tagLst>
</file>

<file path=ppt/tags/tag166.xml><?xml version="1.0" encoding="utf-8"?>
<p:tagLst xmlns:p="http://schemas.openxmlformats.org/presentationml/2006/main">
  <p:tag name="AS_UNIQUEID" val="2070"/>
</p:tagLst>
</file>

<file path=ppt/tags/tag167.xml><?xml version="1.0" encoding="utf-8"?>
<p:tagLst xmlns:p="http://schemas.openxmlformats.org/presentationml/2006/main">
  <p:tag name="AS_UNIQUEID" val="2071"/>
</p:tagLst>
</file>

<file path=ppt/tags/tag168.xml><?xml version="1.0" encoding="utf-8"?>
<p:tagLst xmlns:p="http://schemas.openxmlformats.org/presentationml/2006/main">
  <p:tag name="AS_UNIQUEID" val="2072"/>
</p:tagLst>
</file>

<file path=ppt/tags/tag169.xml><?xml version="1.0" encoding="utf-8"?>
<p:tagLst xmlns:p="http://schemas.openxmlformats.org/presentationml/2006/main">
  <p:tag name="AS_UNIQUEID" val="2074"/>
</p:tagLst>
</file>

<file path=ppt/tags/tag17.xml><?xml version="1.0" encoding="utf-8"?>
<p:tagLst xmlns:p="http://schemas.openxmlformats.org/presentationml/2006/main">
  <p:tag name="AS_UNIQUEID" val="2068"/>
</p:tagLst>
</file>

<file path=ppt/tags/tag170.xml><?xml version="1.0" encoding="utf-8"?>
<p:tagLst xmlns:p="http://schemas.openxmlformats.org/presentationml/2006/main">
  <p:tag name="AS_UNIQUEID" val="2075"/>
</p:tagLst>
</file>

<file path=ppt/tags/tag171.xml><?xml version="1.0" encoding="utf-8"?>
<p:tagLst xmlns:p="http://schemas.openxmlformats.org/presentationml/2006/main">
  <p:tag name="AS_UNIQUEID" val="2076"/>
</p:tagLst>
</file>

<file path=ppt/tags/tag172.xml><?xml version="1.0" encoding="utf-8"?>
<p:tagLst xmlns:p="http://schemas.openxmlformats.org/presentationml/2006/main">
  <p:tag name="AS_UNIQUEID" val="525"/>
</p:tagLst>
</file>

<file path=ppt/tags/tag173.xml><?xml version="1.0" encoding="utf-8"?>
<p:tagLst xmlns:p="http://schemas.openxmlformats.org/presentationml/2006/main">
  <p:tag name="AS_UNIQUEID" val="526"/>
</p:tagLst>
</file>

<file path=ppt/tags/tag174.xml><?xml version="1.0" encoding="utf-8"?>
<p:tagLst xmlns:p="http://schemas.openxmlformats.org/presentationml/2006/main">
  <p:tag name="AS_UNIQUEID" val="527"/>
</p:tagLst>
</file>

<file path=ppt/tags/tag175.xml><?xml version="1.0" encoding="utf-8"?>
<p:tagLst xmlns:p="http://schemas.openxmlformats.org/presentationml/2006/main">
  <p:tag name="AS_UNIQUEID" val="528"/>
</p:tagLst>
</file>

<file path=ppt/tags/tag176.xml><?xml version="1.0" encoding="utf-8"?>
<p:tagLst xmlns:p="http://schemas.openxmlformats.org/presentationml/2006/main">
  <p:tag name="AS_UNIQUEID" val="529"/>
</p:tagLst>
</file>

<file path=ppt/tags/tag177.xml><?xml version="1.0" encoding="utf-8"?>
<p:tagLst xmlns:p="http://schemas.openxmlformats.org/presentationml/2006/main">
  <p:tag name="AS_UNIQUEID" val="530"/>
</p:tagLst>
</file>

<file path=ppt/tags/tag178.xml><?xml version="1.0" encoding="utf-8"?>
<p:tagLst xmlns:p="http://schemas.openxmlformats.org/presentationml/2006/main">
  <p:tag name="AS_UNIQUEID" val="2079"/>
</p:tagLst>
</file>

<file path=ppt/tags/tag179.xml><?xml version="1.0" encoding="utf-8"?>
<p:tagLst xmlns:p="http://schemas.openxmlformats.org/presentationml/2006/main">
  <p:tag name="AS_UNIQUEID" val="2080"/>
</p:tagLst>
</file>

<file path=ppt/tags/tag18.xml><?xml version="1.0" encoding="utf-8"?>
<p:tagLst xmlns:p="http://schemas.openxmlformats.org/presentationml/2006/main">
  <p:tag name="AS_UNIQUEID" val="2069"/>
</p:tagLst>
</file>

<file path=ppt/tags/tag180.xml><?xml version="1.0" encoding="utf-8"?>
<p:tagLst xmlns:p="http://schemas.openxmlformats.org/presentationml/2006/main">
  <p:tag name="AS_UNIQUEID" val="2081"/>
</p:tagLst>
</file>

<file path=ppt/tags/tag181.xml><?xml version="1.0" encoding="utf-8"?>
<p:tagLst xmlns:p="http://schemas.openxmlformats.org/presentationml/2006/main">
  <p:tag name="AS_UNIQUEID" val="2082"/>
</p:tagLst>
</file>

<file path=ppt/tags/tag182.xml><?xml version="1.0" encoding="utf-8"?>
<p:tagLst xmlns:p="http://schemas.openxmlformats.org/presentationml/2006/main">
  <p:tag name="AS_UNIQUEID" val="2083"/>
</p:tagLst>
</file>

<file path=ppt/tags/tag183.xml><?xml version="1.0" encoding="utf-8"?>
<p:tagLst xmlns:p="http://schemas.openxmlformats.org/presentationml/2006/main">
  <p:tag name="AS_UNIQUEID" val="2085"/>
</p:tagLst>
</file>

<file path=ppt/tags/tag184.xml><?xml version="1.0" encoding="utf-8"?>
<p:tagLst xmlns:p="http://schemas.openxmlformats.org/presentationml/2006/main">
  <p:tag name="AS_UNIQUEID" val="2086"/>
</p:tagLst>
</file>

<file path=ppt/tags/tag185.xml><?xml version="1.0" encoding="utf-8"?>
<p:tagLst xmlns:p="http://schemas.openxmlformats.org/presentationml/2006/main">
  <p:tag name="AS_UNIQUEID" val="2087"/>
</p:tagLst>
</file>

<file path=ppt/tags/tag186.xml><?xml version="1.0" encoding="utf-8"?>
<p:tagLst xmlns:p="http://schemas.openxmlformats.org/presentationml/2006/main">
  <p:tag name="AS_UNIQUEID" val="2088"/>
</p:tagLst>
</file>

<file path=ppt/tags/tag187.xml><?xml version="1.0" encoding="utf-8"?>
<p:tagLst xmlns:p="http://schemas.openxmlformats.org/presentationml/2006/main">
  <p:tag name="AS_UNIQUEID" val="2089"/>
</p:tagLst>
</file>

<file path=ppt/tags/tag188.xml><?xml version="1.0" encoding="utf-8"?>
<p:tagLst xmlns:p="http://schemas.openxmlformats.org/presentationml/2006/main">
  <p:tag name="KSO_WM_UNIT_PLACING_PICTURE_USER_VIEWPORT" val="{&quot;height&quot;:8807,&quot;width&quot;:18553}"/>
</p:tagLst>
</file>

<file path=ppt/tags/tag189.xml><?xml version="1.0" encoding="utf-8"?>
<p:tagLst xmlns:p="http://schemas.openxmlformats.org/presentationml/2006/main">
  <p:tag name="AS_UNIQUEID" val="7807"/>
</p:tagLst>
</file>

<file path=ppt/tags/tag19.xml><?xml version="1.0" encoding="utf-8"?>
<p:tagLst xmlns:p="http://schemas.openxmlformats.org/presentationml/2006/main">
  <p:tag name="AS_UNIQUEID" val="2070"/>
</p:tagLst>
</file>

<file path=ppt/tags/tag190.xml><?xml version="1.0" encoding="utf-8"?>
<p:tagLst xmlns:p="http://schemas.openxmlformats.org/presentationml/2006/main">
  <p:tag name="AS_UNIQUEID" val="3339"/>
</p:tagLst>
</file>

<file path=ppt/tags/tag191.xml><?xml version="1.0" encoding="utf-8"?>
<p:tagLst xmlns:p="http://schemas.openxmlformats.org/presentationml/2006/main">
  <p:tag name="AS_UNIQUEID" val="3339"/>
</p:tagLst>
</file>

<file path=ppt/tags/tag192.xml><?xml version="1.0" encoding="utf-8"?>
<p:tagLst xmlns:p="http://schemas.openxmlformats.org/presentationml/2006/main">
  <p:tag name="AS_UNIQUEID" val="379"/>
</p:tagLst>
</file>

<file path=ppt/tags/tag193.xml><?xml version="1.0" encoding="utf-8"?>
<p:tagLst xmlns:p="http://schemas.openxmlformats.org/presentationml/2006/main">
  <p:tag name="AS_UNIQUEID" val="48"/>
</p:tagLst>
</file>

<file path=ppt/tags/tag194.xml><?xml version="1.0" encoding="utf-8"?>
<p:tagLst xmlns:p="http://schemas.openxmlformats.org/presentationml/2006/main">
  <p:tag name="AS_UNIQUEID" val="49"/>
</p:tagLst>
</file>

<file path=ppt/tags/tag195.xml><?xml version="1.0" encoding="utf-8"?>
<p:tagLst xmlns:p="http://schemas.openxmlformats.org/presentationml/2006/main">
  <p:tag name="AS_UNIQUEID" val="50"/>
</p:tagLst>
</file>

<file path=ppt/tags/tag196.xml><?xml version="1.0" encoding="utf-8"?>
<p:tagLst xmlns:p="http://schemas.openxmlformats.org/presentationml/2006/main">
  <p:tag name="AS_UNIQUEID" val="380"/>
</p:tagLst>
</file>

<file path=ppt/tags/tag197.xml><?xml version="1.0" encoding="utf-8"?>
<p:tagLst xmlns:p="http://schemas.openxmlformats.org/presentationml/2006/main">
  <p:tag name="AS_UNIQUEID" val="381"/>
</p:tagLst>
</file>

<file path=ppt/tags/tag198.xml><?xml version="1.0" encoding="utf-8"?>
<p:tagLst xmlns:p="http://schemas.openxmlformats.org/presentationml/2006/main">
  <p:tag name="AS_UNIQUEID" val="382"/>
</p:tagLst>
</file>

<file path=ppt/tags/tag199.xml><?xml version="1.0" encoding="utf-8"?>
<p:tagLst xmlns:p="http://schemas.openxmlformats.org/presentationml/2006/main">
  <p:tag name="AS_UNIQUEID" val="5044"/>
</p:tagLst>
</file>

<file path=ppt/tags/tag2.xml><?xml version="1.0" encoding="utf-8"?>
<p:tagLst xmlns:p="http://schemas.openxmlformats.org/presentationml/2006/main">
  <p:tag name="AS_UNIQUEID" val="772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0.xml><?xml version="1.0" encoding="utf-8"?>
<p:tagLst xmlns:p="http://schemas.openxmlformats.org/presentationml/2006/main">
  <p:tag name="AS_UNIQUEID" val="2071"/>
</p:tagLst>
</file>

<file path=ppt/tags/tag200.xml><?xml version="1.0" encoding="utf-8"?>
<p:tagLst xmlns:p="http://schemas.openxmlformats.org/presentationml/2006/main">
  <p:tag name="AS_UNIQUEID" val="359"/>
</p:tagLst>
</file>

<file path=ppt/tags/tag201.xml><?xml version="1.0" encoding="utf-8"?>
<p:tagLst xmlns:p="http://schemas.openxmlformats.org/presentationml/2006/main">
  <p:tag name="AS_UNIQUEID" val="5047"/>
</p:tagLst>
</file>

<file path=ppt/tags/tag202.xml><?xml version="1.0" encoding="utf-8"?>
<p:tagLst xmlns:p="http://schemas.openxmlformats.org/presentationml/2006/main">
  <p:tag name="AS_UNIQUEID" val="369"/>
</p:tagLst>
</file>

<file path=ppt/tags/tag203.xml><?xml version="1.0" encoding="utf-8"?>
<p:tagLst xmlns:p="http://schemas.openxmlformats.org/presentationml/2006/main">
  <p:tag name="AS_UNIQUEID" val="358"/>
</p:tagLst>
</file>

<file path=ppt/tags/tag204.xml><?xml version="1.0" encoding="utf-8"?>
<p:tagLst xmlns:p="http://schemas.openxmlformats.org/presentationml/2006/main">
  <p:tag name="AS_UNIQUEID" val="364"/>
</p:tagLst>
</file>

<file path=ppt/tags/tag205.xml><?xml version="1.0" encoding="utf-8"?>
<p:tagLst xmlns:p="http://schemas.openxmlformats.org/presentationml/2006/main">
  <p:tag name="AS_UNIQUEID" val="365"/>
</p:tagLst>
</file>

<file path=ppt/tags/tag206.xml><?xml version="1.0" encoding="utf-8"?>
<p:tagLst xmlns:p="http://schemas.openxmlformats.org/presentationml/2006/main">
  <p:tag name="AS_UNIQUEID" val="366"/>
</p:tagLst>
</file>

<file path=ppt/tags/tag207.xml><?xml version="1.0" encoding="utf-8"?>
<p:tagLst xmlns:p="http://schemas.openxmlformats.org/presentationml/2006/main">
  <p:tag name="AS_UNIQUEID" val="367"/>
</p:tagLst>
</file>

<file path=ppt/tags/tag208.xml><?xml version="1.0" encoding="utf-8"?>
<p:tagLst xmlns:p="http://schemas.openxmlformats.org/presentationml/2006/main">
  <p:tag name="AS_UNIQUEID" val="360"/>
</p:tagLst>
</file>

<file path=ppt/tags/tag209.xml><?xml version="1.0" encoding="utf-8"?>
<p:tagLst xmlns:p="http://schemas.openxmlformats.org/presentationml/2006/main">
  <p:tag name="AS_UNIQUEID" val="361"/>
</p:tagLst>
</file>

<file path=ppt/tags/tag21.xml><?xml version="1.0" encoding="utf-8"?>
<p:tagLst xmlns:p="http://schemas.openxmlformats.org/presentationml/2006/main">
  <p:tag name="AS_UNIQUEID" val="2072"/>
</p:tagLst>
</file>

<file path=ppt/tags/tag210.xml><?xml version="1.0" encoding="utf-8"?>
<p:tagLst xmlns:p="http://schemas.openxmlformats.org/presentationml/2006/main">
  <p:tag name="AS_UNIQUEID" val="362"/>
</p:tagLst>
</file>

<file path=ppt/tags/tag211.xml><?xml version="1.0" encoding="utf-8"?>
<p:tagLst xmlns:p="http://schemas.openxmlformats.org/presentationml/2006/main">
  <p:tag name="AS_UNIQUEID" val="363"/>
</p:tagLst>
</file>

<file path=ppt/tags/tag212.xml><?xml version="1.0" encoding="utf-8"?>
<p:tagLst xmlns:p="http://schemas.openxmlformats.org/presentationml/2006/main">
  <p:tag name="AS_UNIQUEID" val="5051"/>
</p:tagLst>
</file>

<file path=ppt/tags/tag213.xml><?xml version="1.0" encoding="utf-8"?>
<p:tagLst xmlns:p="http://schemas.openxmlformats.org/presentationml/2006/main">
  <p:tag name="AS_UNIQUEID" val="378"/>
</p:tagLst>
</file>

<file path=ppt/tags/tag214.xml><?xml version="1.0" encoding="utf-8"?>
<p:tagLst xmlns:p="http://schemas.openxmlformats.org/presentationml/2006/main">
  <p:tag name="AS_UNIQUEID" val="379"/>
</p:tagLst>
</file>

<file path=ppt/tags/tag215.xml><?xml version="1.0" encoding="utf-8"?>
<p:tagLst xmlns:p="http://schemas.openxmlformats.org/presentationml/2006/main">
  <p:tag name="AS_UNIQUEID" val="375"/>
</p:tagLst>
</file>

<file path=ppt/tags/tag216.xml><?xml version="1.0" encoding="utf-8"?>
<p:tagLst xmlns:p="http://schemas.openxmlformats.org/presentationml/2006/main">
  <p:tag name="AS_UNIQUEID" val="381"/>
</p:tagLst>
</file>

<file path=ppt/tags/tag217.xml><?xml version="1.0" encoding="utf-8"?>
<p:tagLst xmlns:p="http://schemas.openxmlformats.org/presentationml/2006/main">
  <p:tag name="AS_UNIQUEID" val="380"/>
</p:tagLst>
</file>

<file path=ppt/tags/tag218.xml><?xml version="1.0" encoding="utf-8"?>
<p:tagLst xmlns:p="http://schemas.openxmlformats.org/presentationml/2006/main">
  <p:tag name="AS_UNIQUEID" val="383"/>
</p:tagLst>
</file>

<file path=ppt/tags/tag219.xml><?xml version="1.0" encoding="utf-8"?>
<p:tagLst xmlns:p="http://schemas.openxmlformats.org/presentationml/2006/main">
  <p:tag name="AS_UNIQUEID" val="382"/>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20.xml><?xml version="1.0" encoding="utf-8"?>
<p:tagLst xmlns:p="http://schemas.openxmlformats.org/presentationml/2006/main">
  <p:tag name="AS_UNIQUEID" val="389"/>
</p:tagLst>
</file>

<file path=ppt/tags/tag221.xml><?xml version="1.0" encoding="utf-8"?>
<p:tagLst xmlns:p="http://schemas.openxmlformats.org/presentationml/2006/main">
  <p:tag name="AS_UNIQUEID" val="390"/>
</p:tagLst>
</file>

<file path=ppt/tags/tag222.xml><?xml version="1.0" encoding="utf-8"?>
<p:tagLst xmlns:p="http://schemas.openxmlformats.org/presentationml/2006/main">
  <p:tag name="AS_UNIQUEID" val="391"/>
</p:tagLst>
</file>

<file path=ppt/tags/tag223.xml><?xml version="1.0" encoding="utf-8"?>
<p:tagLst xmlns:p="http://schemas.openxmlformats.org/presentationml/2006/main">
  <p:tag name="AS_UNIQUEID" val="392"/>
</p:tagLst>
</file>

<file path=ppt/tags/tag224.xml><?xml version="1.0" encoding="utf-8"?>
<p:tagLst xmlns:p="http://schemas.openxmlformats.org/presentationml/2006/main">
  <p:tag name="AS_UNIQUEID" val="393"/>
</p:tagLst>
</file>

<file path=ppt/tags/tag225.xml><?xml version="1.0" encoding="utf-8"?>
<p:tagLst xmlns:p="http://schemas.openxmlformats.org/presentationml/2006/main">
  <p:tag name="AS_UNIQUEID" val="394"/>
</p:tagLst>
</file>

<file path=ppt/tags/tag226.xml><?xml version="1.0" encoding="utf-8"?>
<p:tagLst xmlns:p="http://schemas.openxmlformats.org/presentationml/2006/main">
  <p:tag name="AS_UNIQUEID" val="395"/>
</p:tagLst>
</file>

<file path=ppt/tags/tag227.xml><?xml version="1.0" encoding="utf-8"?>
<p:tagLst xmlns:p="http://schemas.openxmlformats.org/presentationml/2006/main">
  <p:tag name="AS_UNIQUEID" val="396"/>
</p:tagLst>
</file>

<file path=ppt/tags/tag228.xml><?xml version="1.0" encoding="utf-8"?>
<p:tagLst xmlns:p="http://schemas.openxmlformats.org/presentationml/2006/main">
  <p:tag name="AS_UNIQUEID" val="396"/>
</p:tagLst>
</file>

<file path=ppt/tags/tag229.xml><?xml version="1.0" encoding="utf-8"?>
<p:tagLst xmlns:p="http://schemas.openxmlformats.org/presentationml/2006/main">
  <p:tag name="AS_UNIQUEID" val="397"/>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30.xml><?xml version="1.0" encoding="utf-8"?>
<p:tagLst xmlns:p="http://schemas.openxmlformats.org/presentationml/2006/main">
  <p:tag name="AS_UNIQUEID" val="398"/>
</p:tagLst>
</file>

<file path=ppt/tags/tag231.xml><?xml version="1.0" encoding="utf-8"?>
<p:tagLst xmlns:p="http://schemas.openxmlformats.org/presentationml/2006/main">
  <p:tag name="AS_UNIQUEID" val="399"/>
</p:tagLst>
</file>

<file path=ppt/tags/tag232.xml><?xml version="1.0" encoding="utf-8"?>
<p:tagLst xmlns:p="http://schemas.openxmlformats.org/presentationml/2006/main">
  <p:tag name="AS_UNIQUEID" val="400"/>
</p:tagLst>
</file>

<file path=ppt/tags/tag233.xml><?xml version="1.0" encoding="utf-8"?>
<p:tagLst xmlns:p="http://schemas.openxmlformats.org/presentationml/2006/main">
  <p:tag name="AS_UNIQUEID" val="401"/>
</p:tagLst>
</file>

<file path=ppt/tags/tag234.xml><?xml version="1.0" encoding="utf-8"?>
<p:tagLst xmlns:p="http://schemas.openxmlformats.org/presentationml/2006/main">
  <p:tag name="AS_UNIQUEID" val="402"/>
</p:tagLst>
</file>

<file path=ppt/tags/tag235.xml><?xml version="1.0" encoding="utf-8"?>
<p:tagLst xmlns:p="http://schemas.openxmlformats.org/presentationml/2006/main">
  <p:tag name="AS_UNIQUEID" val="403"/>
</p:tagLst>
</file>

<file path=ppt/tags/tag236.xml><?xml version="1.0" encoding="utf-8"?>
<p:tagLst xmlns:p="http://schemas.openxmlformats.org/presentationml/2006/main">
  <p:tag name="AS_UNIQUEID" val="404"/>
</p:tagLst>
</file>

<file path=ppt/tags/tag237.xml><?xml version="1.0" encoding="utf-8"?>
<p:tagLst xmlns:p="http://schemas.openxmlformats.org/presentationml/2006/main">
  <p:tag name="AS_UNIQUEID" val="396"/>
</p:tagLst>
</file>

<file path=ppt/tags/tag238.xml><?xml version="1.0" encoding="utf-8"?>
<p:tagLst xmlns:p="http://schemas.openxmlformats.org/presentationml/2006/main">
  <p:tag name="AS_UNIQUEID" val="5059"/>
</p:tagLst>
</file>

<file path=ppt/tags/tag239.xml><?xml version="1.0" encoding="utf-8"?>
<p:tagLst xmlns:p="http://schemas.openxmlformats.org/presentationml/2006/main">
  <p:tag name="AS_UNIQUEID" val="506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40.xml><?xml version="1.0" encoding="utf-8"?>
<p:tagLst xmlns:p="http://schemas.openxmlformats.org/presentationml/2006/main">
  <p:tag name="AS_UNIQUEID" val="412"/>
</p:tagLst>
</file>

<file path=ppt/tags/tag241.xml><?xml version="1.0" encoding="utf-8"?>
<p:tagLst xmlns:p="http://schemas.openxmlformats.org/presentationml/2006/main">
  <p:tag name="AS_UNIQUEID" val="413"/>
</p:tagLst>
</file>

<file path=ppt/tags/tag242.xml><?xml version="1.0" encoding="utf-8"?>
<p:tagLst xmlns:p="http://schemas.openxmlformats.org/presentationml/2006/main">
  <p:tag name="AS_UNIQUEID" val="414"/>
</p:tagLst>
</file>

<file path=ppt/tags/tag243.xml><?xml version="1.0" encoding="utf-8"?>
<p:tagLst xmlns:p="http://schemas.openxmlformats.org/presentationml/2006/main">
  <p:tag name="AS_UNIQUEID" val="415"/>
</p:tagLst>
</file>

<file path=ppt/tags/tag244.xml><?xml version="1.0" encoding="utf-8"?>
<p:tagLst xmlns:p="http://schemas.openxmlformats.org/presentationml/2006/main">
  <p:tag name="AS_UNIQUEID" val="416"/>
</p:tagLst>
</file>

<file path=ppt/tags/tag245.xml><?xml version="1.0" encoding="utf-8"?>
<p:tagLst xmlns:p="http://schemas.openxmlformats.org/presentationml/2006/main">
  <p:tag name="AS_UNIQUEID" val="417"/>
</p:tagLst>
</file>

<file path=ppt/tags/tag246.xml><?xml version="1.0" encoding="utf-8"?>
<p:tagLst xmlns:p="http://schemas.openxmlformats.org/presentationml/2006/main">
  <p:tag name="AS_UNIQUEID" val="419"/>
</p:tagLst>
</file>

<file path=ppt/tags/tag247.xml><?xml version="1.0" encoding="utf-8"?>
<p:tagLst xmlns:p="http://schemas.openxmlformats.org/presentationml/2006/main">
  <p:tag name="AS_UNIQUEID" val="420"/>
</p:tagLst>
</file>

<file path=ppt/tags/tag248.xml><?xml version="1.0" encoding="utf-8"?>
<p:tagLst xmlns:p="http://schemas.openxmlformats.org/presentationml/2006/main">
  <p:tag name="AS_UNIQUEID" val="421"/>
</p:tagLst>
</file>

<file path=ppt/tags/tag249.xml><?xml version="1.0" encoding="utf-8"?>
<p:tagLst xmlns:p="http://schemas.openxmlformats.org/presentationml/2006/main">
  <p:tag name="AS_UNIQUEID" val="42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50.xml><?xml version="1.0" encoding="utf-8"?>
<p:tagLst xmlns:p="http://schemas.openxmlformats.org/presentationml/2006/main">
  <p:tag name="AS_UNIQUEID" val="423"/>
</p:tagLst>
</file>

<file path=ppt/tags/tag251.xml><?xml version="1.0" encoding="utf-8"?>
<p:tagLst xmlns:p="http://schemas.openxmlformats.org/presentationml/2006/main">
  <p:tag name="AS_UNIQUEID" val="424"/>
</p:tagLst>
</file>

<file path=ppt/tags/tag252.xml><?xml version="1.0" encoding="utf-8"?>
<p:tagLst xmlns:p="http://schemas.openxmlformats.org/presentationml/2006/main">
  <p:tag name="AS_UNIQUEID" val="425"/>
</p:tagLst>
</file>

<file path=ppt/tags/tag253.xml><?xml version="1.0" encoding="utf-8"?>
<p:tagLst xmlns:p="http://schemas.openxmlformats.org/presentationml/2006/main">
  <p:tag name="AS_UNIQUEID" val="426"/>
</p:tagLst>
</file>

<file path=ppt/tags/tag254.xml><?xml version="1.0" encoding="utf-8"?>
<p:tagLst xmlns:p="http://schemas.openxmlformats.org/presentationml/2006/main">
  <p:tag name="AS_UNIQUEID" val="427"/>
</p:tagLst>
</file>

<file path=ppt/tags/tag255.xml><?xml version="1.0" encoding="utf-8"?>
<p:tagLst xmlns:p="http://schemas.openxmlformats.org/presentationml/2006/main">
  <p:tag name="AS_UNIQUEID" val="428"/>
</p:tagLst>
</file>

<file path=ppt/tags/tag256.xml><?xml version="1.0" encoding="utf-8"?>
<p:tagLst xmlns:p="http://schemas.openxmlformats.org/presentationml/2006/main">
  <p:tag name="AS_UNIQUEID" val="429"/>
</p:tagLst>
</file>

<file path=ppt/tags/tag257.xml><?xml version="1.0" encoding="utf-8"?>
<p:tagLst xmlns:p="http://schemas.openxmlformats.org/presentationml/2006/main">
  <p:tag name="AS_UNIQUEID" val="430"/>
</p:tagLst>
</file>

<file path=ppt/tags/tag258.xml><?xml version="1.0" encoding="utf-8"?>
<p:tagLst xmlns:p="http://schemas.openxmlformats.org/presentationml/2006/main">
  <p:tag name="AS_UNIQUEID" val="5059"/>
</p:tagLst>
</file>

<file path=ppt/tags/tag259.xml><?xml version="1.0" encoding="utf-8"?>
<p:tagLst xmlns:p="http://schemas.openxmlformats.org/presentationml/2006/main">
  <p:tag name="AS_UNIQUEID" val="412"/>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60.xml><?xml version="1.0" encoding="utf-8"?>
<p:tagLst xmlns:p="http://schemas.openxmlformats.org/presentationml/2006/main">
  <p:tag name="AS_UNIQUEID" val="413"/>
</p:tagLst>
</file>

<file path=ppt/tags/tag261.xml><?xml version="1.0" encoding="utf-8"?>
<p:tagLst xmlns:p="http://schemas.openxmlformats.org/presentationml/2006/main">
  <p:tag name="AS_UNIQUEID" val="414"/>
</p:tagLst>
</file>

<file path=ppt/tags/tag262.xml><?xml version="1.0" encoding="utf-8"?>
<p:tagLst xmlns:p="http://schemas.openxmlformats.org/presentationml/2006/main">
  <p:tag name="AS_UNIQUEID" val="415"/>
</p:tagLst>
</file>

<file path=ppt/tags/tag263.xml><?xml version="1.0" encoding="utf-8"?>
<p:tagLst xmlns:p="http://schemas.openxmlformats.org/presentationml/2006/main">
  <p:tag name="AS_UNIQUEID" val="416"/>
</p:tagLst>
</file>

<file path=ppt/tags/tag264.xml><?xml version="1.0" encoding="utf-8"?>
<p:tagLst xmlns:p="http://schemas.openxmlformats.org/presentationml/2006/main">
  <p:tag name="AS_UNIQUEID" val="417"/>
</p:tagLst>
</file>

<file path=ppt/tags/tag265.xml><?xml version="1.0" encoding="utf-8"?>
<p:tagLst xmlns:p="http://schemas.openxmlformats.org/presentationml/2006/main">
  <p:tag name="AS_UNIQUEID" val="419"/>
</p:tagLst>
</file>

<file path=ppt/tags/tag266.xml><?xml version="1.0" encoding="utf-8"?>
<p:tagLst xmlns:p="http://schemas.openxmlformats.org/presentationml/2006/main">
  <p:tag name="AS_UNIQUEID" val="420"/>
</p:tagLst>
</file>

<file path=ppt/tags/tag267.xml><?xml version="1.0" encoding="utf-8"?>
<p:tagLst xmlns:p="http://schemas.openxmlformats.org/presentationml/2006/main">
  <p:tag name="AS_UNIQUEID" val="421"/>
</p:tagLst>
</file>

<file path=ppt/tags/tag268.xml><?xml version="1.0" encoding="utf-8"?>
<p:tagLst xmlns:p="http://schemas.openxmlformats.org/presentationml/2006/main">
  <p:tag name="AS_UNIQUEID" val="422"/>
</p:tagLst>
</file>

<file path=ppt/tags/tag269.xml><?xml version="1.0" encoding="utf-8"?>
<p:tagLst xmlns:p="http://schemas.openxmlformats.org/presentationml/2006/main">
  <p:tag name="AS_UNIQUEID" val="423"/>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0.xml><?xml version="1.0" encoding="utf-8"?>
<p:tagLst xmlns:p="http://schemas.openxmlformats.org/presentationml/2006/main">
  <p:tag name="AS_UNIQUEID" val="424"/>
</p:tagLst>
</file>

<file path=ppt/tags/tag271.xml><?xml version="1.0" encoding="utf-8"?>
<p:tagLst xmlns:p="http://schemas.openxmlformats.org/presentationml/2006/main">
  <p:tag name="AS_UNIQUEID" val="425"/>
</p:tagLst>
</file>

<file path=ppt/tags/tag272.xml><?xml version="1.0" encoding="utf-8"?>
<p:tagLst xmlns:p="http://schemas.openxmlformats.org/presentationml/2006/main">
  <p:tag name="AS_UNIQUEID" val="426"/>
</p:tagLst>
</file>

<file path=ppt/tags/tag273.xml><?xml version="1.0" encoding="utf-8"?>
<p:tagLst xmlns:p="http://schemas.openxmlformats.org/presentationml/2006/main">
  <p:tag name="AS_UNIQUEID" val="427"/>
</p:tagLst>
</file>

<file path=ppt/tags/tag274.xml><?xml version="1.0" encoding="utf-8"?>
<p:tagLst xmlns:p="http://schemas.openxmlformats.org/presentationml/2006/main">
  <p:tag name="AS_UNIQUEID" val="428"/>
</p:tagLst>
</file>

<file path=ppt/tags/tag275.xml><?xml version="1.0" encoding="utf-8"?>
<p:tagLst xmlns:p="http://schemas.openxmlformats.org/presentationml/2006/main">
  <p:tag name="AS_UNIQUEID" val="429"/>
</p:tagLst>
</file>

<file path=ppt/tags/tag276.xml><?xml version="1.0" encoding="utf-8"?>
<p:tagLst xmlns:p="http://schemas.openxmlformats.org/presentationml/2006/main">
  <p:tag name="AS_UNIQUEID" val="430"/>
</p:tagLst>
</file>

<file path=ppt/tags/tag277.xml><?xml version="1.0" encoding="utf-8"?>
<p:tagLst xmlns:p="http://schemas.openxmlformats.org/presentationml/2006/main">
  <p:tag name="AS_UNIQUEID" val="5061"/>
</p:tagLst>
</file>

<file path=ppt/tags/tag278.xml><?xml version="1.0" encoding="utf-8"?>
<p:tagLst xmlns:p="http://schemas.openxmlformats.org/presentationml/2006/main">
  <p:tag name="AS_UNIQUEID" val="1084"/>
</p:tagLst>
</file>

<file path=ppt/tags/tag279.xml><?xml version="1.0" encoding="utf-8"?>
<p:tagLst xmlns:p="http://schemas.openxmlformats.org/presentationml/2006/main">
  <p:tag name="AS_UNIQUEID" val="4065"/>
  <p:tag name="KSO_WM_UNIT_PLACING_PICTURE_USER_VIEWPORT" val="{&quot;height&quot;:7280,&quot;width&quot;:9444}"/>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0.xml><?xml version="1.0" encoding="utf-8"?>
<p:tagLst xmlns:p="http://schemas.openxmlformats.org/presentationml/2006/main">
  <p:tag name="AS_UNIQUEID" val="1084"/>
</p:tagLst>
</file>

<file path=ppt/tags/tag281.xml><?xml version="1.0" encoding="utf-8"?>
<p:tagLst xmlns:p="http://schemas.openxmlformats.org/presentationml/2006/main">
  <p:tag name="AS_UNIQUEID" val="1084"/>
</p:tagLst>
</file>

<file path=ppt/tags/tag282.xml><?xml version="1.0" encoding="utf-8"?>
<p:tagLst xmlns:p="http://schemas.openxmlformats.org/presentationml/2006/main">
  <p:tag name="TABLE_ENDDRAG_ORIGIN_RECT" val="762*180"/>
  <p:tag name="TABLE_ENDDRAG_RECT" val="108*202*762*180"/>
</p:tagLst>
</file>

<file path=ppt/tags/tag283.xml><?xml version="1.0" encoding="utf-8"?>
<p:tagLst xmlns:p="http://schemas.openxmlformats.org/presentationml/2006/main">
  <p:tag name="KSO_WM_DIAGRAM_VIRTUALLY_FRAME" val="{&quot;height&quot;:207.9,&quot;left&quot;:581,&quot;top&quot;:365.9,&quot;width&quot;:538.65}"/>
</p:tagLst>
</file>

<file path=ppt/tags/tag284.xml><?xml version="1.0" encoding="utf-8"?>
<p:tagLst xmlns:p="http://schemas.openxmlformats.org/presentationml/2006/main">
  <p:tag name="KSO_WM_DIAGRAM_VIRTUALLY_FRAME" val="{&quot;height&quot;:207.9,&quot;left&quot;:581,&quot;top&quot;:365.9,&quot;width&quot;:538.65}"/>
</p:tagLst>
</file>

<file path=ppt/tags/tag285.xml><?xml version="1.0" encoding="utf-8"?>
<p:tagLst xmlns:p="http://schemas.openxmlformats.org/presentationml/2006/main">
  <p:tag name="KSO_WM_DIAGRAM_VIRTUALLY_FRAME" val="{&quot;height&quot;:207.9,&quot;left&quot;:581,&quot;top&quot;:365.9,&quot;width&quot;:538.65}"/>
</p:tagLst>
</file>

<file path=ppt/tags/tag286.xml><?xml version="1.0" encoding="utf-8"?>
<p:tagLst xmlns:p="http://schemas.openxmlformats.org/presentationml/2006/main">
  <p:tag name="KSO_WM_DIAGRAM_VIRTUALLY_FRAME" val="{&quot;height&quot;:207.9,&quot;left&quot;:581,&quot;top&quot;:365.9,&quot;width&quot;:538.65}"/>
</p:tagLst>
</file>

<file path=ppt/tags/tag287.xml><?xml version="1.0" encoding="utf-8"?>
<p:tagLst xmlns:p="http://schemas.openxmlformats.org/presentationml/2006/main">
  <p:tag name="AS_UNIQUEID" val="7854"/>
</p:tagLst>
</file>

<file path=ppt/tags/tag288.xml><?xml version="1.0" encoding="utf-8"?>
<p:tagLst xmlns:p="http://schemas.openxmlformats.org/presentationml/2006/main">
  <p:tag name="AS_UNIQUEID" val="7855"/>
</p:tagLst>
</file>

<file path=ppt/tags/tag289.xml><?xml version="1.0" encoding="utf-8"?>
<p:tagLst xmlns:p="http://schemas.openxmlformats.org/presentationml/2006/main">
  <p:tag name="AS_UNIQUEID" val="4170"/>
  <p:tag name="KSO_WM_ASSEMBLE_CHIP_INDEX" val="d0edbf3cb83246f4820550554269b596"/>
  <p:tag name="KSO_WM_BEAUTIFY_FLAG" val="#wm#"/>
  <p:tag name="KSO_WM_CHIP_FILLAREA_FILL_RULE" val="{&quot;fill_align&quot;:&quot;cm&quot;,&quot;fill_mode&quot;:&quot;full&quot;,&quot;sacle_strategy&quot;:&quot;smart&quot;}"/>
  <p:tag name="KSO_WM_CHIP_GROUPID" val="5e6b05b36848fb12bee65ad8"/>
  <p:tag name="KSO_WM_CHIP_XID" val="5e6b05b36848fb12bee65ada"/>
  <p:tag name="KSO_WM_TAG_VERSION" val="1.0"/>
  <p:tag name="KSO_WM_TEMPLATE_ASSEMBLE_GROUPID" val="60656f524054ed1e2fb807c1"/>
  <p:tag name="KSO_WM_TEMPLATE_ASSEMBLE_XID" val="60656f524054ed1e2fb807c1"/>
  <p:tag name="KSO_WM_TEMPLATE_CATEGORY" val="diagram"/>
  <p:tag name="KSO_WM_TEMPLATE_INDEX" val="20212798"/>
  <p:tag name="KSO_WM_UNIT_BLOCK" val="0"/>
  <p:tag name="KSO_WM_UNIT_COMPATIBLE" val="0"/>
  <p:tag name="KSO_WM_UNIT_DEC_AREA_ID" val="17b8e129d28148058f2adc9a614abc8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8;24;2"/>
  <p:tag name="KSO_WM_UNIT_DIAGRAM_ISNUMVISUAL" val="0"/>
  <p:tag name="KSO_WM_UNIT_DIAGRAM_ISREFERUNIT" val="0"/>
  <p:tag name="KSO_WM_UNIT_HIGHLIGHT" val="0"/>
  <p:tag name="KSO_WM_UNIT_ID" val="diagram20212798_1*h_a*1_1"/>
  <p:tag name="KSO_WM_UNIT_INDEX" val="1_1"/>
  <p:tag name="KSO_WM_UNIT_ISCONTENTSTITLE" val="0"/>
  <p:tag name="KSO_WM_UNIT_ISNUMDGMTITLE" val="0"/>
  <p:tag name="KSO_WM_UNIT_LAYERLEVEL" val="1_1"/>
  <p:tag name="KSO_WM_UNIT_NOCLEAR" val="0"/>
  <p:tag name="KSO_WM_UNIT_PRESET_TEXT" val="单击此处添加小标题"/>
  <p:tag name="KSO_WM_UNIT_SHOW_EDIT_AREA_INDICATION" val="1"/>
  <p:tag name="KSO_WM_UNIT_SM_LIMIT_TYPE" val="2"/>
  <p:tag name="KSO_WM_UNIT_TEXT_FILL_FORE_SCHEMECOLOR_INDEX" val="13"/>
  <p:tag name="KSO_WM_UNIT_TEXT_FILL_FORE_SCHEMECOLOR_INDEX_BRIGHTNESS" val="0"/>
  <p:tag name="KSO_WM_UNIT_TEXT_FILL_TYPE" val="1"/>
  <p:tag name="KSO_WM_UNIT_TYPE" val="h_a"/>
  <p:tag name="KSO_WM_UNIT_VALUE" val="17"/>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0.xml><?xml version="1.0" encoding="utf-8"?>
<p:tagLst xmlns:p="http://schemas.openxmlformats.org/presentationml/2006/main">
  <p:tag name="AS_UNIQUEID" val="7856"/>
</p:tagLst>
</file>

<file path=ppt/tags/tag291.xml><?xml version="1.0" encoding="utf-8"?>
<p:tagLst xmlns:p="http://schemas.openxmlformats.org/presentationml/2006/main">
  <p:tag name="AS_UNIQUEID" val="7857"/>
</p:tagLst>
</file>

<file path=ppt/tags/tag292.xml><?xml version="1.0" encoding="utf-8"?>
<p:tagLst xmlns:p="http://schemas.openxmlformats.org/presentationml/2006/main">
  <p:tag name="KSO_WM_BEAUTIFY_FLAG" val="#wm#"/>
  <p:tag name="KSO_WM_TEMPLATE_CATEGORY" val="custom"/>
  <p:tag name="KSO_WM_TEMPLATE_INDEX" val="20205081"/>
</p:tagLst>
</file>

<file path=ppt/tags/tag293.xml><?xml version="1.0" encoding="utf-8"?>
<p:tagLst xmlns:p="http://schemas.openxmlformats.org/presentationml/2006/main">
  <p:tag name="KSO_WM_BEAUTIFY_FLAG" val="#wm#"/>
  <p:tag name="KSO_WM_TEMPLATE_CATEGORY" val="custom"/>
  <p:tag name="KSO_WM_TEMPLATE_INDEX" val="20205081"/>
</p:tagLst>
</file>

<file path=ppt/tags/tag294.xml><?xml version="1.0" encoding="utf-8"?>
<p:tagLst xmlns:p="http://schemas.openxmlformats.org/presentationml/2006/main">
  <p:tag name="KSO_WM_BEAUTIFY_FLAG" val="#wm#"/>
  <p:tag name="KSO_WM_TEMPLATE_CATEGORY" val="custom"/>
  <p:tag name="KSO_WM_TEMPLATE_INDEX" val="20205081"/>
</p:tagLst>
</file>

<file path=ppt/tags/tag295.xml><?xml version="1.0" encoding="utf-8"?>
<p:tagLst xmlns:p="http://schemas.openxmlformats.org/presentationml/2006/main">
  <p:tag name="AS_UNIQUEID" val="4213"/>
</p:tagLst>
</file>

<file path=ppt/tags/tag296.xml><?xml version="1.0" encoding="utf-8"?>
<p:tagLst xmlns:p="http://schemas.openxmlformats.org/presentationml/2006/main">
  <p:tag name="AS_UNIQUEID" val="545"/>
</p:tagLst>
</file>

<file path=ppt/tags/tag297.xml><?xml version="1.0" encoding="utf-8"?>
<p:tagLst xmlns:p="http://schemas.openxmlformats.org/presentationml/2006/main">
  <p:tag name="AS_UNIQUEID" val="546"/>
</p:tagLst>
</file>

<file path=ppt/tags/tag298.xml><?xml version="1.0" encoding="utf-8"?>
<p:tagLst xmlns:p="http://schemas.openxmlformats.org/presentationml/2006/main">
  <p:tag name="AS_UNIQUEID" val="547"/>
</p:tagLst>
</file>

<file path=ppt/tags/tag299.xml><?xml version="1.0" encoding="utf-8"?>
<p:tagLst xmlns:p="http://schemas.openxmlformats.org/presentationml/2006/main">
  <p:tag name="AS_UNIQUEID" val="548"/>
</p:tagLst>
</file>

<file path=ppt/tags/tag3.xml><?xml version="1.0" encoding="utf-8"?>
<p:tagLst xmlns:p="http://schemas.openxmlformats.org/presentationml/2006/main">
  <p:tag name="AS_UNIQUEID" val="772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0.xml><?xml version="1.0" encoding="utf-8"?>
<p:tagLst xmlns:p="http://schemas.openxmlformats.org/presentationml/2006/main">
  <p:tag name="AS_UNIQUEID" val="549"/>
</p:tagLst>
</file>

<file path=ppt/tags/tag301.xml><?xml version="1.0" encoding="utf-8"?>
<p:tagLst xmlns:p="http://schemas.openxmlformats.org/presentationml/2006/main">
  <p:tag name="AS_UNIQUEID" val="549"/>
</p:tagLst>
</file>

<file path=ppt/tags/tag302.xml><?xml version="1.0" encoding="utf-8"?>
<p:tagLst xmlns:p="http://schemas.openxmlformats.org/presentationml/2006/main">
  <p:tag name="AS_UNIQUEID" val="549"/>
</p:tagLst>
</file>

<file path=ppt/tags/tag303.xml><?xml version="1.0" encoding="utf-8"?>
<p:tagLst xmlns:p="http://schemas.openxmlformats.org/presentationml/2006/main">
  <p:tag name="AS_UNIQUEID" val="4960"/>
</p:tagLst>
</file>

<file path=ppt/tags/tag304.xml><?xml version="1.0" encoding="utf-8"?>
<p:tagLst xmlns:p="http://schemas.openxmlformats.org/presentationml/2006/main">
  <p:tag name="AS_UNIQUEID" val="7623"/>
</p:tagLst>
</file>

<file path=ppt/tags/tag305.xml><?xml version="1.0" encoding="utf-8"?>
<p:tagLst xmlns:p="http://schemas.openxmlformats.org/presentationml/2006/main">
  <p:tag name="AS_UNIQUEID" val="579"/>
</p:tagLst>
</file>

<file path=ppt/tags/tag306.xml><?xml version="1.0" encoding="utf-8"?>
<p:tagLst xmlns:p="http://schemas.openxmlformats.org/presentationml/2006/main">
  <p:tag name="AS_UNIQUEID" val="7624"/>
</p:tagLst>
</file>

<file path=ppt/tags/tag307.xml><?xml version="1.0" encoding="utf-8"?>
<p:tagLst xmlns:p="http://schemas.openxmlformats.org/presentationml/2006/main">
  <p:tag name="AS_UNIQUEID" val="563"/>
</p:tagLst>
</file>

<file path=ppt/tags/tag308.xml><?xml version="1.0" encoding="utf-8"?>
<p:tagLst xmlns:p="http://schemas.openxmlformats.org/presentationml/2006/main">
  <p:tag name="AS_UNIQUEID" val="564"/>
  <p:tag name="KSO_WM_UNIT_TABLE_BEAUTIFY" val="smartTable{82570268-ed66-4760-adf2-22b479cbc417}"/>
  <p:tag name="TABLE_ENDDRAG_ORIGIN_RECT" val="909*468"/>
  <p:tag name="TABLE_ENDDRAG_RECT" val="214*116*909*468"/>
</p:tagLst>
</file>

<file path=ppt/tags/tag309.xml><?xml version="1.0" encoding="utf-8"?>
<p:tagLst xmlns:p="http://schemas.openxmlformats.org/presentationml/2006/main">
  <p:tag name="AS_UNIQUEID" val="566"/>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10.xml><?xml version="1.0" encoding="utf-8"?>
<p:tagLst xmlns:p="http://schemas.openxmlformats.org/presentationml/2006/main">
  <p:tag name="AS_UNIQUEID" val="567"/>
</p:tagLst>
</file>

<file path=ppt/tags/tag311.xml><?xml version="1.0" encoding="utf-8"?>
<p:tagLst xmlns:p="http://schemas.openxmlformats.org/presentationml/2006/main">
  <p:tag name="AS_UNIQUEID" val="568"/>
</p:tagLst>
</file>

<file path=ppt/tags/tag312.xml><?xml version="1.0" encoding="utf-8"?>
<p:tagLst xmlns:p="http://schemas.openxmlformats.org/presentationml/2006/main">
  <p:tag name="AS_UNIQUEID" val="569"/>
</p:tagLst>
</file>

<file path=ppt/tags/tag313.xml><?xml version="1.0" encoding="utf-8"?>
<p:tagLst xmlns:p="http://schemas.openxmlformats.org/presentationml/2006/main">
  <p:tag name="AS_UNIQUEID" val="5094"/>
</p:tagLst>
</file>

<file path=ppt/tags/tag314.xml><?xml version="1.0" encoding="utf-8"?>
<p:tagLst xmlns:p="http://schemas.openxmlformats.org/presentationml/2006/main">
  <p:tag name="AS_UNIQUEID" val="8086"/>
</p:tagLst>
</file>

<file path=ppt/tags/tag315.xml><?xml version="1.0" encoding="utf-8"?>
<p:tagLst xmlns:p="http://schemas.openxmlformats.org/presentationml/2006/main">
  <p:tag name="AS_UNIQUEID" val="8087"/>
</p:tagLst>
</file>

<file path=ppt/tags/tag316.xml><?xml version="1.0" encoding="utf-8"?>
<p:tagLst xmlns:p="http://schemas.openxmlformats.org/presentationml/2006/main">
  <p:tag name="AS_UNIQUEID" val="8088"/>
</p:tagLst>
</file>

<file path=ppt/tags/tag317.xml><?xml version="1.0" encoding="utf-8"?>
<p:tagLst xmlns:p="http://schemas.openxmlformats.org/presentationml/2006/main">
  <p:tag name="AS_UNIQUEID" val="4394"/>
</p:tagLst>
</file>

<file path=ppt/tags/tag318.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19.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0.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21.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22.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23.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24.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25.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26.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27.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28.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29.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0.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31.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32.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33.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34.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35.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36.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37.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38.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39.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0.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41.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42.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43.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44.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45.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46.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47.xml><?xml version="1.0" encoding="utf-8"?>
<p:tagLst xmlns:p="http://schemas.openxmlformats.org/presentationml/2006/main">
  <p:tag name="KSO_WM_DIAGRAM_VIRTUALLY_FRAME" val="{&quot;height&quot;:447.7058267716535,&quot;left&quot;:107.40228346456692,&quot;top&quot;:93.54322834645669,&quot;width&quot;:993.0127559055118}"/>
</p:tagLst>
</file>

<file path=ppt/tags/tag348.xml><?xml version="1.0" encoding="utf-8"?>
<p:tagLst xmlns:p="http://schemas.openxmlformats.org/presentationml/2006/main">
  <p:tag name="AS_UNIQUEID" val="4504"/>
</p:tagLst>
</file>

<file path=ppt/tags/tag349.xml><?xml version="1.0" encoding="utf-8"?>
<p:tagLst xmlns:p="http://schemas.openxmlformats.org/presentationml/2006/main">
  <p:tag name="AS_UNIQUEID" val="4170"/>
  <p:tag name="KSO_WM_ASSEMBLE_CHIP_INDEX" val="d0edbf3cb83246f4820550554269b596"/>
  <p:tag name="KSO_WM_CHIP_FILLAREA_FILL_RULE" val="{&quot;fill_align&quot;:&quot;cm&quot;,&quot;fill_mode&quot;:&quot;full&quot;,&quot;sacle_strategy&quot;:&quot;smart&quot;}"/>
  <p:tag name="KSO_WM_CHIP_GROUPID" val="5e6b05b36848fb12bee65ad8"/>
  <p:tag name="KSO_WM_CHIP_XID" val="5e6b05b36848fb12bee65ada"/>
  <p:tag name="KSO_WM_TAG_VERSION" val="1.0"/>
  <p:tag name="KSO_WM_TEMPLATE_ASSEMBLE_GROUPID" val="60656f524054ed1e2fb807c1"/>
  <p:tag name="KSO_WM_TEMPLATE_ASSEMBLE_XID" val="60656f524054ed1e2fb807c1"/>
  <p:tag name="KSO_WM_TEMPLATE_CATEGORY" val="diagram"/>
  <p:tag name="KSO_WM_TEMPLATE_INDEX" val="20212798"/>
  <p:tag name="KSO_WM_UNIT_BLOCK" val="0"/>
  <p:tag name="KSO_WM_UNIT_COMPATIBLE" val="0"/>
  <p:tag name="KSO_WM_UNIT_DEC_AREA_ID" val="17b8e129d28148058f2adc9a614abc8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8;24;2"/>
  <p:tag name="KSO_WM_UNIT_DIAGRAM_ISNUMVISUAL" val="0"/>
  <p:tag name="KSO_WM_UNIT_DIAGRAM_ISREFERUNIT" val="0"/>
  <p:tag name="KSO_WM_UNIT_HIGHLIGHT" val="0"/>
  <p:tag name="KSO_WM_UNIT_ID" val="diagram20212798_1*h_a*1_1"/>
  <p:tag name="KSO_WM_UNIT_ISCONTENTSTITLE" val="0"/>
  <p:tag name="KSO_WM_UNIT_ISNUMDGMTITLE" val="0"/>
  <p:tag name="KSO_WM_UNIT_LAYERLEVEL" val="1_1"/>
  <p:tag name="KSO_WM_UNIT_NOCLEAR" val="0"/>
  <p:tag name="KSO_WM_UNIT_PRESET_TEXT" val="单击此处添加小标题"/>
  <p:tag name="KSO_WM_UNIT_SHOW_EDIT_AREA_INDICATION" val="1"/>
  <p:tag name="KSO_WM_UNIT_SM_LIMIT_TYPE" val="2"/>
  <p:tag name="KSO_WM_UNIT_TEXT_FILL_FORE_SCHEMECOLOR_INDEX" val="13"/>
  <p:tag name="KSO_WM_UNIT_TEXT_FILL_FORE_SCHEMECOLOR_INDEX_BRIGHTNESS" val="0"/>
  <p:tag name="KSO_WM_UNIT_TEXT_FILL_TYPE" val="1"/>
  <p:tag name="KSO_WM_UNIT_VALUE" val="17"/>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0.xml><?xml version="1.0" encoding="utf-8"?>
<p:tagLst xmlns:p="http://schemas.openxmlformats.org/presentationml/2006/main">
  <p:tag name="AS_UNIQUEID" val="7941"/>
</p:tagLst>
</file>

<file path=ppt/tags/tag351.xml><?xml version="1.0" encoding="utf-8"?>
<p:tagLst xmlns:p="http://schemas.openxmlformats.org/presentationml/2006/main">
  <p:tag name="AS_UNIQUEID" val="7942"/>
</p:tagLst>
</file>

<file path=ppt/tags/tag352.xml><?xml version="1.0" encoding="utf-8"?>
<p:tagLst xmlns:p="http://schemas.openxmlformats.org/presentationml/2006/main">
  <p:tag name="AS_UNIQUEID" val="7943"/>
</p:tagLst>
</file>

<file path=ppt/tags/tag353.xml><?xml version="1.0" encoding="utf-8"?>
<p:tagLst xmlns:p="http://schemas.openxmlformats.org/presentationml/2006/main">
  <p:tag name="KSO_WM_BEAUTIFY_FLAG" val="#wm#"/>
  <p:tag name="KSO_WM_TEMPLATE_CATEGORY" val="custom"/>
  <p:tag name="KSO_WM_TEMPLATE_INDEX" val="20205081"/>
</p:tagLst>
</file>

<file path=ppt/tags/tag354.xml><?xml version="1.0" encoding="utf-8"?>
<p:tagLst xmlns:p="http://schemas.openxmlformats.org/presentationml/2006/main">
  <p:tag name="AS_UNIQUEID" val="7948"/>
</p:tagLst>
</file>

<file path=ppt/tags/tag355.xml><?xml version="1.0" encoding="utf-8"?>
<p:tagLst xmlns:p="http://schemas.openxmlformats.org/presentationml/2006/main">
  <p:tag name="AS_UNIQUEID" val="7949"/>
</p:tagLst>
</file>

<file path=ppt/tags/tag356.xml><?xml version="1.0" encoding="utf-8"?>
<p:tagLst xmlns:p="http://schemas.openxmlformats.org/presentationml/2006/main">
  <p:tag name="AS_UNIQUEID" val="7950"/>
</p:tagLst>
</file>

<file path=ppt/tags/tag357.xml><?xml version="1.0" encoding="utf-8"?>
<p:tagLst xmlns:p="http://schemas.openxmlformats.org/presentationml/2006/main">
  <p:tag name="KSO_WM_BEAUTIFY_FLAG" val="#wm#"/>
  <p:tag name="KSO_WM_TEMPLATE_CATEGORY" val="custom"/>
  <p:tag name="KSO_WM_TEMPLATE_INDEX" val="20205081"/>
</p:tagLst>
</file>

<file path=ppt/tags/tag358.xml><?xml version="1.0" encoding="utf-8"?>
<p:tagLst xmlns:p="http://schemas.openxmlformats.org/presentationml/2006/main">
  <p:tag name="AS_UNIQUEID" val="867"/>
</p:tagLst>
</file>

<file path=ppt/tags/tag359.xml><?xml version="1.0" encoding="utf-8"?>
<p:tagLst xmlns:p="http://schemas.openxmlformats.org/presentationml/2006/main">
  <p:tag name="AS_UNIQUEID" val="867"/>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0.xml><?xml version="1.0" encoding="utf-8"?>
<p:tagLst xmlns:p="http://schemas.openxmlformats.org/presentationml/2006/main">
  <p:tag name="TOP" val="43.25"/>
  <p:tag name="LEFT" val="19"/>
  <p:tag name="WIDTH" val="921"/>
  <p:tag name="HEIGHT" val="41.19843"/>
  <p:tag name="SHADOWVISIBLE" val="0"/>
  <p:tag name="LINEVISIBLE" val="0"/>
  <p:tag name="SHAPEREFLECTION" val="-2.147484E+09"/>
  <p:tag name="SHAPEGLOW" val="0"/>
  <p:tag name="SOFTEDGE" val="0"/>
  <p:tag name="SHAPETHREEDVISIBLE" val="1"/>
  <p:tag name="HASTEXT" val="1"/>
  <p:tag name="TEXT" val="李陵去劝降与卫律去劝降的比较"/>
  <p:tag name="FONTSIZE" val="28"/>
  <p:tag name="FONTCOLOR" val="855309"/>
  <p:tag name="FONTBOLD" val="0"/>
  <p:tag name="FONTITALIC" val="0"/>
  <p:tag name="FONTNAME" val="演示综艺黑 Heavy"/>
  <p:tag name="NAMEASCII" val="演示综艺黑 Heavy"/>
  <p:tag name="NAMECOMPLEXSCRIPT" val="演示综艺黑 Heavy"/>
  <p:tag name="NAMEFAREAST" val="演示综艺黑 Heavy"/>
  <p:tag name="FONTNAMEASCII" val="演示综艺黑 Heavy"/>
  <p:tag name="TEXTALIGNMENT" val="2"/>
  <p:tag name="FONTSPACING" val="0"/>
  <p:tag name="SPACEWITHIN" val="1"/>
  <p:tag name="SPACEBEFORE" val="0"/>
  <p:tag name="SPACEAFTER" val="0"/>
  <p:tag name="MARGINBOTTOM" val="3.6"/>
  <p:tag name="MARGINLEFT" val="7.2"/>
  <p:tag name="MARGINRIGHT" val="7.2"/>
  <p:tag name="MARGINTOP" val="3.6"/>
  <p:tag name="LINERULEAFTER" val="0"/>
  <p:tag name="ALIGNMENT" val="2"/>
  <p:tag name="WORDWRAP" val="-1"/>
  <p:tag name="AUTOSIZE" val="1"/>
  <p:tag name="TEXTREFLECTION" val="0"/>
  <p:tag name="TEXTGLOW" val="0"/>
  <p:tag name="T_HASTEXT" val="1"/>
  <p:tag name="T_LEFT" val="19"/>
  <p:tag name="T_TOP" val="43.25"/>
  <p:tag name="T_WIDTH" val="921"/>
  <p:tag name="T_HEIGTH" val="41.19843"/>
  <p:tag name="T_TEXT" val="李陵去劝降与卫律去劝降的比较"/>
  <p:tag name="T_FONTCOLOR" val="855309"/>
  <p:tag name="T_FONTNAME" val="演示综艺黑 Heavy"/>
  <p:tag name="T_FONTNAMEASCII" val="演示综艺黑 Heavy"/>
  <p:tag name="T_NAMECOMPLEXSCRIPT" val="演示综艺黑 Heavy"/>
  <p:tag name="T_NAMEFAREAST" val="演示综艺黑 Heavy"/>
  <p:tag name="T_FONTBOLD" val="0"/>
  <p:tag name="T_FONTSIZE" val="28"/>
  <p:tag name="T_FONTUNDERLINE" val="0"/>
  <p:tag name="T_FONTITALIC" val="0"/>
  <p:tag name="T_FONTSPACING" val="0"/>
  <p:tag name="T_MARGINTOP" val="3.6"/>
  <p:tag name="T_MARGINRIGHT" val="7.2"/>
  <p:tag name="T_MARGINBOTTOM" val="3.6"/>
  <p:tag name="T_MARGINLEFT" val="7.2"/>
  <p:tag name="T_TEXTLINEDASHSTYLE" val="-2"/>
  <p:tag name="T_TEXTLINEWEIGHT" val="-2.147484E+09"/>
  <p:tag name="T_TEXTLINEFORECOLOR" val="16777215"/>
  <p:tag name="T_TEXTLINEFILLBACKCOLOR" val="16777215"/>
  <p:tag name="T_TEXTLINEFILLTRANSPARENCY" val="0"/>
  <p:tag name="T_TEXTALIGNMENT" val="2"/>
  <p:tag name="T_SPACEBEFORE" val="0"/>
  <p:tag name="T_SPACEWITHIN" val="1"/>
  <p:tag name="T_SPACEAFTER" val="0"/>
  <p:tag name="T_LINERULEBEFORE" val="-1"/>
  <p:tag name="T_TEXTREFLECTION" val="0"/>
  <p:tag name="T_TEXTGLOW" val="0"/>
  <p:tag name="OFFSETTOP" val="9.371967"/>
  <p:tag name="OFFSETLEFT" val="323.8888"/>
  <p:tag name="OFFSETWIDTH" val="272.6475"/>
  <p:tag name="OFFSETHEIGHT" val="27.27827"/>
</p:tagLst>
</file>

<file path=ppt/tags/tag361.xml><?xml version="1.0" encoding="utf-8"?>
<p:tagLst xmlns:p="http://schemas.openxmlformats.org/presentationml/2006/main">
  <p:tag name="TOP" val="275"/>
  <p:tag name="LEFT" val="342.25"/>
  <p:tag name="WIDTH" val="480"/>
  <p:tag name="HEIGHT" val="41.19843"/>
  <p:tag name="SHADOWVISIBLE" val="0"/>
  <p:tag name="LINEVISIBLE" val="0"/>
  <p:tag name="SHAPEREFLECTION" val="-2.147484E+09"/>
  <p:tag name="SHAPEGLOW" val="0"/>
  <p:tag name="SOFTEDGE" val="0"/>
  <p:tag name="SHAPETHREEDVISIBLE" val="1"/>
  <p:tag name="HASTEXT" val="1"/>
  <p:tag name="TEXT" val="PK"/>
  <p:tag name="FONTSIZE" val="28"/>
  <p:tag name="FONTCOLOR" val="855309"/>
  <p:tag name="FONTBOLD" val="0"/>
  <p:tag name="FONTITALIC" val="0"/>
  <p:tag name="FONTNAME" val="演示综艺黑 Heavy"/>
  <p:tag name="NAMEASCII" val="演示综艺黑 Heavy"/>
  <p:tag name="NAMECOMPLEXSCRIPT" val="演示综艺黑 Heavy"/>
  <p:tag name="NAMEFAREAST" val="演示综艺黑 Heavy"/>
  <p:tag name="FONTNAMEASCII" val="演示综艺黑 Heavy"/>
  <p:tag name="TEXTALIGNMENT" val="1"/>
  <p:tag name="FONTSPACING" val="0"/>
  <p:tag name="SPACEWITHIN" val="1"/>
  <p:tag name="SPACEBEFORE" val="0"/>
  <p:tag name="SPACEAFTER" val="0"/>
  <p:tag name="MARGINBOTTOM" val="3.6"/>
  <p:tag name="MARGINLEFT" val="7.2"/>
  <p:tag name="MARGINRIGHT" val="7.2"/>
  <p:tag name="MARGINTOP" val="3.6"/>
  <p:tag name="LINERULEAFTER" val="0"/>
  <p:tag name="ALIGNMENT" val="1"/>
  <p:tag name="WORDWRAP" val="-1"/>
  <p:tag name="AUTOSIZE" val="1"/>
  <p:tag name="TEXTREFLECTION" val="0"/>
  <p:tag name="TEXTGLOW" val="0"/>
  <p:tag name="T_HASTEXT" val="1"/>
  <p:tag name="T_LEFT" val="342.25"/>
  <p:tag name="T_TOP" val="275"/>
  <p:tag name="T_WIDTH" val="480"/>
  <p:tag name="T_HEIGTH" val="41.19843"/>
  <p:tag name="T_TEXT" val="PK"/>
  <p:tag name="T_FONTCOLOR" val="855309"/>
  <p:tag name="T_FONTNAME" val="演示综艺黑 Heavy"/>
  <p:tag name="T_FONTNAMEASCII" val="演示综艺黑 Heavy"/>
  <p:tag name="T_NAMECOMPLEXSCRIPT" val="演示综艺黑 Heavy"/>
  <p:tag name="T_NAMEFAREAST" val="演示综艺黑 Heavy"/>
  <p:tag name="T_FONTBOLD" val="0"/>
  <p:tag name="T_FONTSIZE" val="28"/>
  <p:tag name="T_FONTUNDERLINE" val="0"/>
  <p:tag name="T_FONTITALIC" val="0"/>
  <p:tag name="T_FONTSPACING" val="0"/>
  <p:tag name="T_MARGINTOP" val="3.6"/>
  <p:tag name="T_MARGINRIGHT" val="7.2"/>
  <p:tag name="T_MARGINBOTTOM" val="3.6"/>
  <p:tag name="T_MARGINLEFT" val="7.2"/>
  <p:tag name="T_TEXTLINEDASHSTYLE" val="-2"/>
  <p:tag name="T_TEXTLINEWEIGHT" val="-2.147484E+09"/>
  <p:tag name="T_TEXTLINEFORECOLOR" val="16777215"/>
  <p:tag name="T_TEXTLINEFILLBACKCOLOR" val="16777215"/>
  <p:tag name="T_TEXTLINEFILLTRANSPARENCY" val="0"/>
  <p:tag name="T_TEXTALIGNMENT" val="1"/>
  <p:tag name="T_SPACEBEFORE" val="0"/>
  <p:tag name="T_SPACEWITHIN" val="1"/>
  <p:tag name="T_SPACEAFTER" val="0"/>
  <p:tag name="T_LINERULEBEFORE" val="-1"/>
  <p:tag name="T_TEXTREFLECTION" val="0"/>
  <p:tag name="T_TEXTGLOW" val="0"/>
  <p:tag name="OFFSETTOP" val="12.20261"/>
  <p:tag name="OFFSETLEFT" val="8.032593"/>
  <p:tag name="OFFSETWIDTH" val="29.43"/>
  <p:tag name="OFFSETHEIGHT" val="21.64496"/>
</p:tagLst>
</file>

<file path=ppt/tags/tag362.xml><?xml version="1.0" encoding="utf-8"?>
<p:tagLst xmlns:p="http://schemas.openxmlformats.org/presentationml/2006/main">
  <p:tag name="KSO_WM_UNIT_PLACING_PICTURE_USER_VIEWPORT" val="{&quot;height&quot;:8760,&quot;width&quot;:3820}"/>
</p:tagLst>
</file>

<file path=ppt/tags/tag363.xml><?xml version="1.0" encoding="utf-8"?>
<p:tagLst xmlns:p="http://schemas.openxmlformats.org/presentationml/2006/main">
  <p:tag name="AS_UNIQUEID" val="772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364.xml><?xml version="1.0" encoding="utf-8"?>
<p:tagLst xmlns:p="http://schemas.openxmlformats.org/presentationml/2006/main">
  <p:tag name="AS_UNIQUEID" val="7722"/>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365.xml><?xml version="1.0" encoding="utf-8"?>
<p:tagLst xmlns:p="http://schemas.openxmlformats.org/presentationml/2006/main">
  <p:tag name="KSO_WM_BEAUTIFY_FLAG" val="#wm#"/>
  <p:tag name="KSO_WM_TEMPLATE_CATEGORY" val="custom"/>
  <p:tag name="KSO_WM_TEMPLATE_INDEX" val="20205081"/>
</p:tagLst>
</file>

<file path=ppt/tags/tag366.xml><?xml version="1.0" encoding="utf-8"?>
<p:tagLst xmlns:p="http://schemas.openxmlformats.org/presentationml/2006/main">
  <p:tag name="AS_UNIQUEID" val="4712"/>
</p:tagLst>
</file>

<file path=ppt/tags/tag367.xml><?xml version="1.0" encoding="utf-8"?>
<p:tagLst xmlns:p="http://schemas.openxmlformats.org/presentationml/2006/main">
  <p:tag name="AS_UNIQUEID" val="4737"/>
</p:tagLst>
</file>

<file path=ppt/tags/tag368.xml><?xml version="1.0" encoding="utf-8"?>
<p:tagLst xmlns:p="http://schemas.openxmlformats.org/presentationml/2006/main">
  <p:tag name="resource_record_key" val="{&quot;29&quot;:[50053017,50053056,50053068,50053000]}"/>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xml><?xml version="1.0" encoding="utf-8"?>
<p:tagLst xmlns:p="http://schemas.openxmlformats.org/presentationml/2006/main">
  <p:tag name="AS_UNIQUEID" val="772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xml><?xml version="1.0" encoding="utf-8"?>
<p:tagLst xmlns:p="http://schemas.openxmlformats.org/presentationml/2006/main">
  <p:tag name="AS_UNIQUEID" val="772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3.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84.xml><?xml version="1.0" encoding="utf-8"?>
<p:tagLst xmlns:p="http://schemas.openxmlformats.org/presentationml/2006/main">
  <p:tag name="AS_UNIQUEID" val="1980"/>
</p:tagLst>
</file>

<file path=ppt/tags/tag85.xml><?xml version="1.0" encoding="utf-8"?>
<p:tagLst xmlns:p="http://schemas.openxmlformats.org/presentationml/2006/main">
  <p:tag name="AS_UNIQUEID" val="1981"/>
</p:tagLst>
</file>

<file path=ppt/tags/tag86.xml><?xml version="1.0" encoding="utf-8"?>
<p:tagLst xmlns:p="http://schemas.openxmlformats.org/presentationml/2006/main">
  <p:tag name="AS_UNIQUEID" val="1982"/>
</p:tagLst>
</file>

<file path=ppt/tags/tag87.xml><?xml version="1.0" encoding="utf-8"?>
<p:tagLst xmlns:p="http://schemas.openxmlformats.org/presentationml/2006/main">
  <p:tag name="AS_UNIQUEID" val="1983"/>
</p:tagLst>
</file>

<file path=ppt/tags/tag88.xml><?xml version="1.0" encoding="utf-8"?>
<p:tagLst xmlns:p="http://schemas.openxmlformats.org/presentationml/2006/main">
  <p:tag name="AS_UNIQUEID" val="1984"/>
</p:tagLst>
</file>

<file path=ppt/tags/tag89.xml><?xml version="1.0" encoding="utf-8"?>
<p:tagLst xmlns:p="http://schemas.openxmlformats.org/presentationml/2006/main">
  <p:tag name="AS_UNIQUEID" val="1985"/>
  <p:tag name="PA" val="v5.2.1"/>
</p:tagLst>
</file>

<file path=ppt/tags/tag9.xml><?xml version="1.0" encoding="utf-8"?>
<p:tagLst xmlns:p="http://schemas.openxmlformats.org/presentationml/2006/main">
  <p:tag name="AS_UNIQUEID" val="2030"/>
</p:tagLst>
</file>

<file path=ppt/tags/tag90.xml><?xml version="1.0" encoding="utf-8"?>
<p:tagLst xmlns:p="http://schemas.openxmlformats.org/presentationml/2006/main">
  <p:tag name="AS_UNIQUEID" val="1987"/>
</p:tagLst>
</file>

<file path=ppt/tags/tag91.xml><?xml version="1.0" encoding="utf-8"?>
<p:tagLst xmlns:p="http://schemas.openxmlformats.org/presentationml/2006/main">
  <p:tag name="AS_UNIQUEID" val="1988"/>
</p:tagLst>
</file>

<file path=ppt/tags/tag92.xml><?xml version="1.0" encoding="utf-8"?>
<p:tagLst xmlns:p="http://schemas.openxmlformats.org/presentationml/2006/main">
  <p:tag name="AS_UNIQUEID" val="1989"/>
</p:tagLst>
</file>

<file path=ppt/tags/tag93.xml><?xml version="1.0" encoding="utf-8"?>
<p:tagLst xmlns:p="http://schemas.openxmlformats.org/presentationml/2006/main">
  <p:tag name="AS_UNIQUEID" val="1990"/>
</p:tagLst>
</file>

<file path=ppt/tags/tag94.xml><?xml version="1.0" encoding="utf-8"?>
<p:tagLst xmlns:p="http://schemas.openxmlformats.org/presentationml/2006/main">
  <p:tag name="AS_UNIQUEID" val="1991"/>
</p:tagLst>
</file>

<file path=ppt/tags/tag95.xml><?xml version="1.0" encoding="utf-8"?>
<p:tagLst xmlns:p="http://schemas.openxmlformats.org/presentationml/2006/main">
  <p:tag name="AS_UNIQUEID" val="1992"/>
  <p:tag name="PA" val="v5.2.1"/>
</p:tagLst>
</file>

<file path=ppt/tags/tag96.xml><?xml version="1.0" encoding="utf-8"?>
<p:tagLst xmlns:p="http://schemas.openxmlformats.org/presentationml/2006/main">
  <p:tag name="AS_UNIQUEID" val="1993"/>
</p:tagLst>
</file>

<file path=ppt/tags/tag97.xml><?xml version="1.0" encoding="utf-8"?>
<p:tagLst xmlns:p="http://schemas.openxmlformats.org/presentationml/2006/main">
  <p:tag name="AS_UNIQUEID" val="1994"/>
</p:tagLst>
</file>

<file path=ppt/tags/tag98.xml><?xml version="1.0" encoding="utf-8"?>
<p:tagLst xmlns:p="http://schemas.openxmlformats.org/presentationml/2006/main">
  <p:tag name="AS_UNIQUEID" val="1995"/>
</p:tagLst>
</file>

<file path=ppt/tags/tag99.xml><?xml version="1.0" encoding="utf-8"?>
<p:tagLst xmlns:p="http://schemas.openxmlformats.org/presentationml/2006/main">
  <p:tag name="AS_UNIQUEID" val="199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qvzk0vls">
      <a:dk1>
        <a:srgbClr val="000000"/>
      </a:dk1>
      <a:lt1>
        <a:srgbClr val="FFFFFF"/>
      </a:lt1>
      <a:dk2>
        <a:srgbClr val="778495"/>
      </a:dk2>
      <a:lt2>
        <a:srgbClr val="F0F0F0"/>
      </a:lt2>
      <a:accent1>
        <a:srgbClr val="A92A14"/>
      </a:accent1>
      <a:accent2>
        <a:srgbClr val="C4AF99"/>
      </a:accent2>
      <a:accent3>
        <a:srgbClr val="5B6C83"/>
      </a:accent3>
      <a:accent4>
        <a:srgbClr val="D7CCB8"/>
      </a:accent4>
      <a:accent5>
        <a:srgbClr val="38526E"/>
      </a:accent5>
      <a:accent6>
        <a:srgbClr val="BFBFBF"/>
      </a:accent6>
      <a:hlink>
        <a:srgbClr val="2A3D52"/>
      </a:hlink>
      <a:folHlink>
        <a:srgbClr val="BFBFBF"/>
      </a:folHlink>
    </a:clrScheme>
    <a:fontScheme name="自定义 9">
      <a:majorFont>
        <a:latin typeface="Times New Roman"/>
        <a:ea typeface="汉仪颜楷W"/>
        <a:cs typeface="Arial"/>
      </a:majorFont>
      <a:minorFont>
        <a:latin typeface="Century Gothic"/>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14309</Words>
  <Application>WPS 演示</Application>
  <PresentationFormat>宽屏</PresentationFormat>
  <Paragraphs>1059</Paragraphs>
  <Slides>54</Slides>
  <Notes>0</Notes>
  <HiddenSlides>0</HiddenSlides>
  <MMClips>0</MMClips>
  <ScaleCrop>false</ScaleCrop>
  <HeadingPairs>
    <vt:vector size="6" baseType="variant">
      <vt:variant>
        <vt:lpstr>已用的字体</vt:lpstr>
      </vt:variant>
      <vt:variant>
        <vt:i4>38</vt:i4>
      </vt:variant>
      <vt:variant>
        <vt:lpstr>主题</vt:lpstr>
      </vt:variant>
      <vt:variant>
        <vt:i4>3</vt:i4>
      </vt:variant>
      <vt:variant>
        <vt:lpstr>幻灯片标题</vt:lpstr>
      </vt:variant>
      <vt:variant>
        <vt:i4>54</vt:i4>
      </vt:variant>
    </vt:vector>
  </HeadingPairs>
  <TitlesOfParts>
    <vt:vector size="95" baseType="lpstr">
      <vt:lpstr>Arial</vt:lpstr>
      <vt:lpstr>宋体</vt:lpstr>
      <vt:lpstr>Wingdings</vt:lpstr>
      <vt:lpstr>Wingdings</vt:lpstr>
      <vt:lpstr>汉仪迪升英雄体简</vt:lpstr>
      <vt:lpstr>汉仪青云简</vt:lpstr>
      <vt:lpstr>微软雅黑</vt:lpstr>
      <vt:lpstr>楷体</vt:lpstr>
      <vt:lpstr>Arial</vt:lpstr>
      <vt:lpstr>Times New Roman</vt:lpstr>
      <vt:lpstr>TypeLand 康熙字典體試用版</vt:lpstr>
      <vt:lpstr>MingLiU</vt:lpstr>
      <vt:lpstr>黑体</vt:lpstr>
      <vt:lpstr>Roboto Light</vt:lpstr>
      <vt:lpstr>隶书</vt:lpstr>
      <vt:lpstr>Arial Unicode MS</vt:lpstr>
      <vt:lpstr>Calibri</vt:lpstr>
      <vt:lpstr>Calibri</vt:lpstr>
      <vt:lpstr>等线 Light</vt:lpstr>
      <vt:lpstr>方正FW筑紫A老明朝 简 E</vt:lpstr>
      <vt:lpstr>汉仪雪君体简</vt:lpstr>
      <vt:lpstr>Segoe UI</vt:lpstr>
      <vt:lpstr>华文新魏</vt:lpstr>
      <vt:lpstr>云峰飞云体</vt:lpstr>
      <vt:lpstr>汉仪颜楷简</vt:lpstr>
      <vt:lpstr>华文楷体</vt:lpstr>
      <vt:lpstr>仿宋</vt:lpstr>
      <vt:lpstr>仓耳天群行楷 W01</vt:lpstr>
      <vt:lpstr>-apple-system</vt:lpstr>
      <vt:lpstr>Segoe Print</vt:lpstr>
      <vt:lpstr>演示古风宋温润版 Bold</vt:lpstr>
      <vt:lpstr>演示综艺黑 Heavy</vt:lpstr>
      <vt:lpstr>方正粗黑宋简体</vt:lpstr>
      <vt:lpstr>OPPOSans R</vt:lpstr>
      <vt:lpstr>Century Gothic</vt:lpstr>
      <vt:lpstr>等线</vt:lpstr>
      <vt:lpstr>汉仪颜楷W</vt:lpstr>
      <vt:lpstr>Wide Latin</vt:lpstr>
      <vt:lpstr>Office 主题​​</vt:lpstr>
      <vt:lpstr>WPS</vt:lpstr>
      <vt:lpstr>1_Office 主题​​</vt:lpstr>
      <vt:lpstr>PowerPoint 演示文稿</vt:lpstr>
      <vt:lpstr>PowerPoint 演示文稿</vt:lpstr>
      <vt:lpstr>PowerPoint 演示文稿</vt:lpstr>
      <vt:lpstr>PowerPoint 演示文稿</vt:lpstr>
      <vt:lpstr>班固与《汉书》</vt:lpstr>
      <vt:lpstr>PowerPoint 演示文稿</vt:lpstr>
      <vt:lpstr>PowerPoint 演示文稿</vt:lpstr>
      <vt:lpstr>PowerPoint 演示文稿</vt:lpstr>
      <vt:lpstr>PowerPoint 演示文稿</vt:lpstr>
      <vt:lpstr>故事背景</vt:lpstr>
      <vt:lpstr>故事背景</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你怎么看待苏武和李陵的不同选择？苏武的忠诚是愚忠吗？</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苏武</dc:title>
  <dc:creator>琥珀川</dc:creator>
  <cp:lastModifiedBy>崔</cp:lastModifiedBy>
  <cp:revision>31</cp:revision>
  <dcterms:created xsi:type="dcterms:W3CDTF">2025-10-27T09:03:00Z</dcterms:created>
  <dcterms:modified xsi:type="dcterms:W3CDTF">2026-03-04T00:59:59Z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licationName">
    <vt:lpwstr>EasiNote5</vt:lpwstr>
  </property>
  <property fmtid="{D5CDD505-2E9C-101B-9397-08002B2CF9AE}" pid="3" name="ApplicationVersion">
    <vt:lpwstr>5.2.4.9158</vt:lpwstr>
  </property>
  <property fmtid="{D5CDD505-2E9C-101B-9397-08002B2CF9AE}" pid="4" name="EasiNoteCoursewareInfo">
    <vt:lpwstr>30c0d558-a0d8-45f2-a6ec-4a52c55ea9cf:66</vt:lpwstr>
  </property>
  <property fmtid="{D5CDD505-2E9C-101B-9397-08002B2CF9AE}" pid="5" name="EasiNoteDocumentName">
    <vt:lpwstr>苏武</vt:lpwstr>
  </property>
  <property fmtid="{D5CDD505-2E9C-101B-9397-08002B2CF9AE}" pid="6" name="EasiNoteAuthor">
    <vt:lpwstr>lsqwvyoxqortjkzlinjsmvx837178i21</vt:lpwstr>
  </property>
  <property fmtid="{D5CDD505-2E9C-101B-9397-08002B2CF9AE}" pid="7" name="EasiNoteUpstreamCoursewareInfo_0">
    <vt:lpwstr>30c0d558-a0d8-45f2-a6ec-4a52c55ea9cf</vt:lpwstr>
  </property>
  <property fmtid="{D5CDD505-2E9C-101B-9397-08002B2CF9AE}" pid="8" name="ICV">
    <vt:lpwstr>902868FF71DD4D25AF9CB3927CC664BA_13</vt:lpwstr>
  </property>
  <property fmtid="{D5CDD505-2E9C-101B-9397-08002B2CF9AE}" pid="9" name="KSOProductBuildVer">
    <vt:lpwstr>2052-12.1.0.25225</vt:lpwstr>
  </property>
</Properties>
</file>