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17"/>
  </p:notesMasterIdLst>
  <p:handoutMasterIdLst>
    <p:handoutMasterId r:id="rId54"/>
  </p:handoutMasterIdLst>
  <p:sldIdLst>
    <p:sldId id="256" r:id="rId4"/>
    <p:sldId id="325" r:id="rId5"/>
    <p:sldId id="448" r:id="rId6"/>
    <p:sldId id="326" r:id="rId7"/>
    <p:sldId id="682" r:id="rId8"/>
    <p:sldId id="259" r:id="rId9"/>
    <p:sldId id="264" r:id="rId10"/>
    <p:sldId id="433" r:id="rId11"/>
    <p:sldId id="540" r:id="rId12"/>
    <p:sldId id="415" r:id="rId13"/>
    <p:sldId id="430" r:id="rId14"/>
    <p:sldId id="444" r:id="rId15"/>
    <p:sldId id="431" r:id="rId16"/>
    <p:sldId id="426" r:id="rId18"/>
    <p:sldId id="724" r:id="rId19"/>
    <p:sldId id="541" r:id="rId20"/>
    <p:sldId id="352" r:id="rId21"/>
    <p:sldId id="725" r:id="rId22"/>
    <p:sldId id="419" r:id="rId23"/>
    <p:sldId id="420" r:id="rId24"/>
    <p:sldId id="727" r:id="rId25"/>
    <p:sldId id="434" r:id="rId26"/>
    <p:sldId id="435" r:id="rId27"/>
    <p:sldId id="436" r:id="rId28"/>
    <p:sldId id="437" r:id="rId29"/>
    <p:sldId id="438" r:id="rId30"/>
    <p:sldId id="424" r:id="rId31"/>
    <p:sldId id="698" r:id="rId32"/>
    <p:sldId id="686" r:id="rId33"/>
    <p:sldId id="697" r:id="rId34"/>
    <p:sldId id="729" r:id="rId35"/>
    <p:sldId id="536" r:id="rId36"/>
    <p:sldId id="418" r:id="rId37"/>
    <p:sldId id="439" r:id="rId38"/>
    <p:sldId id="440" r:id="rId39"/>
    <p:sldId id="425" r:id="rId40"/>
    <p:sldId id="283" r:id="rId41"/>
    <p:sldId id="726" r:id="rId42"/>
    <p:sldId id="712" r:id="rId43"/>
    <p:sldId id="714" r:id="rId44"/>
    <p:sldId id="715" r:id="rId45"/>
    <p:sldId id="722" r:id="rId46"/>
    <p:sldId id="492" r:id="rId47"/>
    <p:sldId id="720" r:id="rId48"/>
    <p:sldId id="369" r:id="rId49"/>
    <p:sldId id="503" r:id="rId50"/>
    <p:sldId id="723" r:id="rId51"/>
    <p:sldId id="504" r:id="rId52"/>
    <p:sldId id="482" r:id="rId53"/>
  </p:sldIdLst>
  <p:sldSz cx="12192000" cy="6858000"/>
  <p:notesSz cx="6858000" cy="9144000"/>
  <p:custDataLst>
    <p:tags r:id="rId5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9" userDrawn="1">
          <p15:clr>
            <a:srgbClr val="A4A3A4"/>
          </p15:clr>
        </p15:guide>
        <p15:guide id="2" orient="horz" pos="4026" userDrawn="1">
          <p15:clr>
            <a:srgbClr val="A4A3A4"/>
          </p15:clr>
        </p15:guide>
        <p15:guide id="3" pos="375" userDrawn="1">
          <p15:clr>
            <a:srgbClr val="A4A3A4"/>
          </p15:clr>
        </p15:guide>
        <p15:guide id="4" pos="722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A" lastIdx="0" clrIdx="0"/>
  <p:cmAuthor id="1" name="平高学校" initials="平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4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27" autoAdjust="0"/>
    <p:restoredTop sz="94660"/>
  </p:normalViewPr>
  <p:slideViewPr>
    <p:cSldViewPr snapToGrid="0" showGuides="1">
      <p:cViewPr varScale="1">
        <p:scale>
          <a:sx n="56" d="100"/>
          <a:sy n="56" d="100"/>
        </p:scale>
        <p:origin x="77" y="34"/>
      </p:cViewPr>
      <p:guideLst>
        <p:guide orient="horz" pos="419"/>
        <p:guide orient="horz" pos="4026"/>
        <p:guide pos="375"/>
        <p:guide pos="722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9" Type="http://schemas.openxmlformats.org/officeDocument/2006/relationships/tags" Target="tags/tag326.xml"/><Relationship Id="rId58" Type="http://schemas.openxmlformats.org/officeDocument/2006/relationships/commentAuthors" Target="commentAuthors.xml"/><Relationship Id="rId57" Type="http://schemas.openxmlformats.org/officeDocument/2006/relationships/tableStyles" Target="tableStyles.xml"/><Relationship Id="rId56" Type="http://schemas.openxmlformats.org/officeDocument/2006/relationships/viewProps" Target="viewProps.xml"/><Relationship Id="rId55" Type="http://schemas.openxmlformats.org/officeDocument/2006/relationships/presProps" Target="presProps.xml"/><Relationship Id="rId54" Type="http://schemas.openxmlformats.org/officeDocument/2006/relationships/handoutMaster" Target="handoutMasters/handoutMaster1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slide" Target="slides/slide2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3.xml"/><Relationship Id="rId6" Type="http://schemas.openxmlformats.org/officeDocument/2006/relationships/tags" Target="../tags/tag325.xml"/><Relationship Id="rId5" Type="http://schemas.openxmlformats.org/officeDocument/2006/relationships/tags" Target="../tags/tag324.xml"/><Relationship Id="rId4" Type="http://schemas.openxmlformats.org/officeDocument/2006/relationships/tags" Target="../tags/tag323.xml"/><Relationship Id="rId3" Type="http://schemas.openxmlformats.org/officeDocument/2006/relationships/tags" Target="../tags/tag322.xml"/><Relationship Id="rId2" Type="http://schemas.openxmlformats.org/officeDocument/2006/relationships/tags" Target="../tags/tag321.xml"/><Relationship Id="rId1" Type="http://schemas.openxmlformats.org/officeDocument/2006/relationships/tags" Target="../tags/tag3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E7781C-BC08-471F-A698-9E5DC0DEC9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62ADF-1AE6-4CB2-BE6B-9CA60BF7F9C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4" Type="http://schemas.openxmlformats.org/officeDocument/2006/relationships/tags" Target="../tags/tag155.xml"/><Relationship Id="rId3" Type="http://schemas.openxmlformats.org/officeDocument/2006/relationships/tags" Target="../tags/tag15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ags" Target="../tags/tag69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ags" Target="../tags/tag72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D265F22-7FEC-4B43-A0B2-730B6FDFB9D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8F720F3-1A0B-4F2E-830A-7DA121B5C4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D265F22-7FEC-4B43-A0B2-730B6FDFB9D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8F720F3-1A0B-4F2E-830A-7DA121B5C4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D265F22-7FEC-4B43-A0B2-730B6FDFB9D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8F720F3-1A0B-4F2E-830A-7DA121B5C4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858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85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85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85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97164" y="6245894"/>
            <a:ext cx="3053541" cy="475247"/>
          </a:xfrm>
        </p:spPr>
        <p:txBody>
          <a:bodyPr/>
          <a:lstStyle/>
          <a:p>
            <a:pPr lvl="0" defTabSz="1012825"/>
            <a:fld id="{BB962C8B-B14F-4D97-AF65-F5344CB8AC3E}" type="datetime1">
              <a:rPr lang="zh-CN" altLang="en-US"/>
            </a:fld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61906" y="6245894"/>
            <a:ext cx="3860800" cy="475247"/>
          </a:xfrm>
        </p:spPr>
        <p:txBody>
          <a:bodyPr/>
          <a:lstStyle/>
          <a:p>
            <a:pPr lvl="0" defTabSz="1012825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733905" y="6245894"/>
            <a:ext cx="3051695" cy="475247"/>
          </a:xfrm>
        </p:spPr>
        <p:txBody>
          <a:bodyPr/>
          <a:lstStyle/>
          <a:p>
            <a:pPr lvl="0" defTabSz="1012825"/>
            <a:fld id="{9A0DB2DC-4C9A-4742-B13C-FB6460FD3503}" type="slidenum">
              <a:rPr lang="zh-CN" altLang="en-US"/>
            </a:fld>
            <a:endParaRPr lang="zh-CN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97933" y="228600"/>
            <a:ext cx="11387667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12800" y="1600200"/>
            <a:ext cx="10871200" cy="44989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97933" y="6245225"/>
            <a:ext cx="3052233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1367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3367" y="6245225"/>
            <a:ext cx="3052233" cy="476250"/>
          </a:xfrm>
        </p:spPr>
        <p:txBody>
          <a:bodyPr/>
          <a:lstStyle>
            <a:lvl1pPr>
              <a:defRPr/>
            </a:lvl1pPr>
          </a:lstStyle>
          <a:p>
            <a:fld id="{867CB1FD-6550-4755-A9BD-864F427AE477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D265F22-7FEC-4B43-A0B2-730B6FDFB9D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8F720F3-1A0B-4F2E-830A-7DA121B5C4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09600" y="6245225"/>
            <a:ext cx="2844800" cy="476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65600" y="6245225"/>
            <a:ext cx="3860800" cy="476250"/>
          </a:xfrm>
        </p:spPr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>
              <a:buNone/>
            </a:pPr>
            <a:fld id="{9A0DB2DC-4C9A-4742-B13C-FB6460FD350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D265F22-7FEC-4B43-A0B2-730B6FDFB9D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08F720F3-1A0B-4F2E-830A-7DA121B5C4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D265F22-7FEC-4B43-A0B2-730B6FDFB9D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08F720F3-1A0B-4F2E-830A-7DA121B5C4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D265F22-7FEC-4B43-A0B2-730B6FDFB9D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08F720F3-1A0B-4F2E-830A-7DA121B5C4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0D265F22-7FEC-4B43-A0B2-730B6FDFB9D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08F720F3-1A0B-4F2E-830A-7DA121B5C4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0D265F22-7FEC-4B43-A0B2-730B6FDFB9D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08F720F3-1A0B-4F2E-830A-7DA121B5C4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D265F22-7FEC-4B43-A0B2-730B6FDFB9D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08F720F3-1A0B-4F2E-830A-7DA121B5C4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D265F22-7FEC-4B43-A0B2-730B6FDFB9D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08F720F3-1A0B-4F2E-830A-7DA121B5C4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1.png"/><Relationship Id="rId18" Type="http://schemas.openxmlformats.org/officeDocument/2006/relationships/tags" Target="../tags/tag68.xml"/><Relationship Id="rId17" Type="http://schemas.openxmlformats.org/officeDocument/2006/relationships/tags" Target="../tags/tag67.xml"/><Relationship Id="rId16" Type="http://schemas.openxmlformats.org/officeDocument/2006/relationships/tags" Target="../tags/tag66.xml"/><Relationship Id="rId15" Type="http://schemas.openxmlformats.org/officeDocument/2006/relationships/tags" Target="../tags/tag65.xml"/><Relationship Id="rId14" Type="http://schemas.openxmlformats.org/officeDocument/2006/relationships/tags" Target="../tags/tag64.xml"/><Relationship Id="rId13" Type="http://schemas.openxmlformats.org/officeDocument/2006/relationships/tags" Target="../tags/tag6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5" Type="http://schemas.openxmlformats.org/officeDocument/2006/relationships/theme" Target="../theme/theme2.xml"/><Relationship Id="rId14" Type="http://schemas.openxmlformats.org/officeDocument/2006/relationships/image" Target="file:///D:\qq&#25991;&#20214;\712321467\Image\C2C\Image2\%7b75232B38-A165-1FB7-499C-2E1C792CACB5%7d.png" TargetMode="External"/><Relationship Id="rId13" Type="http://schemas.openxmlformats.org/officeDocument/2006/relationships/image" Target="../media/image1.png"/><Relationship Id="rId12" Type="http://schemas.openxmlformats.org/officeDocument/2006/relationships/tags" Target="../tags/tag95.xml"/><Relationship Id="rId11" Type="http://schemas.openxmlformats.org/officeDocument/2006/relationships/tags" Target="../tags/tag94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65F22-7FEC-4B43-A0B2-730B6FDFB9D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720F3-1A0B-4F2E-830A-7DA121B5C4C7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>
            <p:custDataLst>
              <p:tags r:id="rId11"/>
            </p:custDataLst>
          </p:nvPr>
        </p:nvSpPr>
        <p:spPr>
          <a:xfrm>
            <a:off x="4318000" y="2971799"/>
            <a:ext cx="3556000" cy="230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感谢您下载包图网平台上提供的</a:t>
            </a:r>
            <a:r>
              <a:rPr lang="en-US" altLang="zh-CN" sz="3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PPT</a:t>
            </a:r>
            <a:r>
              <a:rPr lang="zh-CN" altLang="en-US" sz="3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lang="zh-CN" altLang="en-US" sz="3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en-US" altLang="zh-CN" sz="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ibaotu.com</a:t>
            </a:r>
            <a:endParaRPr lang="en-US" altLang="zh-CN" sz="6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ransition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98.xml"/><Relationship Id="rId4" Type="http://schemas.openxmlformats.org/officeDocument/2006/relationships/image" Target="../media/image7.png"/><Relationship Id="rId3" Type="http://schemas.openxmlformats.org/officeDocument/2006/relationships/tags" Target="../tags/tag97.xml"/><Relationship Id="rId2" Type="http://schemas.openxmlformats.org/officeDocument/2006/relationships/image" Target="../media/image6.jpeg"/><Relationship Id="rId1" Type="http://schemas.openxmlformats.org/officeDocument/2006/relationships/tags" Target="../tags/tag96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image" Target="../media/image21.png"/><Relationship Id="rId1" Type="http://schemas.openxmlformats.org/officeDocument/2006/relationships/tags" Target="../tags/tag141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jpeg"/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image" Target="../media/image22.jpeg"/><Relationship Id="rId3" Type="http://schemas.openxmlformats.org/officeDocument/2006/relationships/tags" Target="../tags/tag151.xml"/><Relationship Id="rId2" Type="http://schemas.openxmlformats.org/officeDocument/2006/relationships/image" Target="../media/image23.jpeg"/><Relationship Id="rId1" Type="http://schemas.openxmlformats.org/officeDocument/2006/relationships/tags" Target="../tags/tag150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57.xml"/><Relationship Id="rId2" Type="http://schemas.openxmlformats.org/officeDocument/2006/relationships/image" Target="../media/image24.GIF"/><Relationship Id="rId1" Type="http://schemas.openxmlformats.org/officeDocument/2006/relationships/tags" Target="../tags/tag15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0.xml"/><Relationship Id="rId3" Type="http://schemas.openxmlformats.org/officeDocument/2006/relationships/tags" Target="../tags/tag159.xml"/><Relationship Id="rId2" Type="http://schemas.openxmlformats.org/officeDocument/2006/relationships/image" Target="../media/image21.png"/><Relationship Id="rId1" Type="http://schemas.openxmlformats.org/officeDocument/2006/relationships/tags" Target="../tags/tag158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69.xml"/><Relationship Id="rId8" Type="http://schemas.openxmlformats.org/officeDocument/2006/relationships/tags" Target="../tags/tag168.xml"/><Relationship Id="rId7" Type="http://schemas.openxmlformats.org/officeDocument/2006/relationships/tags" Target="../tags/tag167.xml"/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170.xml"/><Relationship Id="rId1" Type="http://schemas.openxmlformats.org/officeDocument/2006/relationships/tags" Target="../tags/tag161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79.xml"/><Relationship Id="rId8" Type="http://schemas.openxmlformats.org/officeDocument/2006/relationships/tags" Target="../tags/tag178.xml"/><Relationship Id="rId7" Type="http://schemas.openxmlformats.org/officeDocument/2006/relationships/tags" Target="../tags/tag177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181.xml"/><Relationship Id="rId10" Type="http://schemas.openxmlformats.org/officeDocument/2006/relationships/tags" Target="../tags/tag180.xml"/><Relationship Id="rId1" Type="http://schemas.openxmlformats.org/officeDocument/2006/relationships/tags" Target="../tags/tag171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image" Target="../media/image21.png"/><Relationship Id="rId1" Type="http://schemas.openxmlformats.org/officeDocument/2006/relationships/tags" Target="../tags/tag182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8.jpeg"/><Relationship Id="rId1" Type="http://schemas.openxmlformats.org/officeDocument/2006/relationships/tags" Target="../tags/tag99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7.xml"/><Relationship Id="rId3" Type="http://schemas.openxmlformats.org/officeDocument/2006/relationships/tags" Target="../tags/tag186.xml"/><Relationship Id="rId2" Type="http://schemas.openxmlformats.org/officeDocument/2006/relationships/image" Target="../media/image21.png"/><Relationship Id="rId1" Type="http://schemas.openxmlformats.org/officeDocument/2006/relationships/tags" Target="../tags/tag185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image" Target="../media/image25.jpeg"/><Relationship Id="rId1" Type="http://schemas.openxmlformats.org/officeDocument/2006/relationships/tags" Target="../tags/tag188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jpeg"/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tags" Target="../tags/tag191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jpeg"/><Relationship Id="rId3" Type="http://schemas.openxmlformats.org/officeDocument/2006/relationships/tags" Target="../tags/tag196.xml"/><Relationship Id="rId2" Type="http://schemas.openxmlformats.org/officeDocument/2006/relationships/tags" Target="../tags/tag195.xml"/><Relationship Id="rId1" Type="http://schemas.openxmlformats.org/officeDocument/2006/relationships/tags" Target="../tags/tag194.xml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tags" Target="../tags/tag200.xml"/><Relationship Id="rId4" Type="http://schemas.openxmlformats.org/officeDocument/2006/relationships/image" Target="../media/image22.jpeg"/><Relationship Id="rId3" Type="http://schemas.openxmlformats.org/officeDocument/2006/relationships/tags" Target="../tags/tag199.xml"/><Relationship Id="rId2" Type="http://schemas.openxmlformats.org/officeDocument/2006/relationships/tags" Target="../tags/tag198.xml"/><Relationship Id="rId1" Type="http://schemas.openxmlformats.org/officeDocument/2006/relationships/tags" Target="../tags/tag197.xml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tags" Target="../tags/tag204.xml"/><Relationship Id="rId4" Type="http://schemas.openxmlformats.org/officeDocument/2006/relationships/image" Target="../media/image22.jpeg"/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tags" Target="../tags/tag208.xml"/><Relationship Id="rId4" Type="http://schemas.openxmlformats.org/officeDocument/2006/relationships/image" Target="../media/image22.jpeg"/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" Type="http://schemas.openxmlformats.org/officeDocument/2006/relationships/tags" Target="../tags/tag20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GIF"/><Relationship Id="rId1" Type="http://schemas.openxmlformats.org/officeDocument/2006/relationships/tags" Target="../tags/tag209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216.xml"/><Relationship Id="rId8" Type="http://schemas.openxmlformats.org/officeDocument/2006/relationships/slide" Target="slide30.xml"/><Relationship Id="rId7" Type="http://schemas.openxmlformats.org/officeDocument/2006/relationships/tags" Target="../tags/tag215.xml"/><Relationship Id="rId6" Type="http://schemas.openxmlformats.org/officeDocument/2006/relationships/tags" Target="../tags/tag214.xml"/><Relationship Id="rId5" Type="http://schemas.openxmlformats.org/officeDocument/2006/relationships/tags" Target="../tags/tag213.xml"/><Relationship Id="rId4" Type="http://schemas.openxmlformats.org/officeDocument/2006/relationships/tags" Target="../tags/tag212.xml"/><Relationship Id="rId3" Type="http://schemas.openxmlformats.org/officeDocument/2006/relationships/tags" Target="../tags/tag211.xml"/><Relationship Id="rId2" Type="http://schemas.openxmlformats.org/officeDocument/2006/relationships/image" Target="../media/image26.pn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217.xml"/><Relationship Id="rId10" Type="http://schemas.openxmlformats.org/officeDocument/2006/relationships/image" Target="../media/image27.png"/><Relationship Id="rId1" Type="http://schemas.openxmlformats.org/officeDocument/2006/relationships/tags" Target="../tags/tag2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9.xml"/><Relationship Id="rId1" Type="http://schemas.openxmlformats.org/officeDocument/2006/relationships/tags" Target="../tags/tag2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tags" Target="../tags/tag103.xml"/><Relationship Id="rId2" Type="http://schemas.openxmlformats.org/officeDocument/2006/relationships/image" Target="../media/image9.png"/><Relationship Id="rId1" Type="http://schemas.openxmlformats.org/officeDocument/2006/relationships/tags" Target="../tags/tag10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24.xml"/><Relationship Id="rId6" Type="http://schemas.openxmlformats.org/officeDocument/2006/relationships/image" Target="../media/image27.png"/><Relationship Id="rId5" Type="http://schemas.openxmlformats.org/officeDocument/2006/relationships/tags" Target="../tags/tag223.xml"/><Relationship Id="rId4" Type="http://schemas.openxmlformats.org/officeDocument/2006/relationships/slide" Target="slide28.xml"/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tags" Target="../tags/tag220.xml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26.xml"/><Relationship Id="rId2" Type="http://schemas.openxmlformats.org/officeDocument/2006/relationships/image" Target="../media/image28.png"/><Relationship Id="rId1" Type="http://schemas.openxmlformats.org/officeDocument/2006/relationships/tags" Target="../tags/tag225.xml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tags" Target="../tags/tag229.xml"/><Relationship Id="rId4" Type="http://schemas.openxmlformats.org/officeDocument/2006/relationships/image" Target="../media/image30.jpeg"/><Relationship Id="rId3" Type="http://schemas.openxmlformats.org/officeDocument/2006/relationships/tags" Target="../tags/tag228.xml"/><Relationship Id="rId2" Type="http://schemas.openxmlformats.org/officeDocument/2006/relationships/image" Target="../media/image29.jpeg"/><Relationship Id="rId1" Type="http://schemas.openxmlformats.org/officeDocument/2006/relationships/tags" Target="../tags/tag227.xml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1.png"/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tags" Target="../tags/tag230.xml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jpeg"/><Relationship Id="rId3" Type="http://schemas.openxmlformats.org/officeDocument/2006/relationships/tags" Target="../tags/tag235.xml"/><Relationship Id="rId2" Type="http://schemas.openxmlformats.org/officeDocument/2006/relationships/tags" Target="../tags/tag234.xml"/><Relationship Id="rId1" Type="http://schemas.openxmlformats.org/officeDocument/2006/relationships/tags" Target="../tags/tag233.xml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jpeg"/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" Type="http://schemas.openxmlformats.org/officeDocument/2006/relationships/tags" Target="../tags/tag236.xml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40.xml"/><Relationship Id="rId2" Type="http://schemas.openxmlformats.org/officeDocument/2006/relationships/image" Target="../media/image24.GIF"/><Relationship Id="rId1" Type="http://schemas.openxmlformats.org/officeDocument/2006/relationships/tags" Target="../tags/tag239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250.xml"/><Relationship Id="rId1" Type="http://schemas.openxmlformats.org/officeDocument/2006/relationships/tags" Target="../tags/tag24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" Type="http://schemas.openxmlformats.org/officeDocument/2006/relationships/tags" Target="../tags/tag251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07.xml"/><Relationship Id="rId2" Type="http://schemas.openxmlformats.org/officeDocument/2006/relationships/image" Target="../media/image12.png"/><Relationship Id="rId1" Type="http://schemas.openxmlformats.org/officeDocument/2006/relationships/tags" Target="../tags/tag10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1" Type="http://schemas.openxmlformats.org/officeDocument/2006/relationships/tags" Target="../tags/tag25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1" Type="http://schemas.openxmlformats.org/officeDocument/2006/relationships/tags" Target="../tags/tag25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5.xml"/></Relationships>
</file>

<file path=ppt/slides/_rels/slide4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260.xml"/><Relationship Id="rId4" Type="http://schemas.openxmlformats.org/officeDocument/2006/relationships/tags" Target="../tags/tag259.xml"/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" Type="http://schemas.openxmlformats.org/officeDocument/2006/relationships/tags" Target="../tags/tag256.xml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tags" Target="../tags/tag269.xml"/><Relationship Id="rId8" Type="http://schemas.openxmlformats.org/officeDocument/2006/relationships/tags" Target="../tags/tag268.xml"/><Relationship Id="rId7" Type="http://schemas.openxmlformats.org/officeDocument/2006/relationships/tags" Target="../tags/tag267.xml"/><Relationship Id="rId6" Type="http://schemas.openxmlformats.org/officeDocument/2006/relationships/tags" Target="../tags/tag266.xml"/><Relationship Id="rId5" Type="http://schemas.openxmlformats.org/officeDocument/2006/relationships/tags" Target="../tags/tag265.xml"/><Relationship Id="rId4" Type="http://schemas.openxmlformats.org/officeDocument/2006/relationships/tags" Target="../tags/tag264.xml"/><Relationship Id="rId3" Type="http://schemas.openxmlformats.org/officeDocument/2006/relationships/tags" Target="../tags/tag263.xml"/><Relationship Id="rId24" Type="http://schemas.openxmlformats.org/officeDocument/2006/relationships/slideLayout" Target="../slideLayouts/slideLayout2.xml"/><Relationship Id="rId23" Type="http://schemas.openxmlformats.org/officeDocument/2006/relationships/tags" Target="../tags/tag283.xml"/><Relationship Id="rId22" Type="http://schemas.openxmlformats.org/officeDocument/2006/relationships/tags" Target="../tags/tag282.xml"/><Relationship Id="rId21" Type="http://schemas.openxmlformats.org/officeDocument/2006/relationships/tags" Target="../tags/tag281.xml"/><Relationship Id="rId20" Type="http://schemas.openxmlformats.org/officeDocument/2006/relationships/tags" Target="../tags/tag280.xml"/><Relationship Id="rId2" Type="http://schemas.openxmlformats.org/officeDocument/2006/relationships/tags" Target="../tags/tag262.xml"/><Relationship Id="rId19" Type="http://schemas.openxmlformats.org/officeDocument/2006/relationships/tags" Target="../tags/tag279.xml"/><Relationship Id="rId18" Type="http://schemas.openxmlformats.org/officeDocument/2006/relationships/tags" Target="../tags/tag278.xml"/><Relationship Id="rId17" Type="http://schemas.openxmlformats.org/officeDocument/2006/relationships/tags" Target="../tags/tag277.xml"/><Relationship Id="rId16" Type="http://schemas.openxmlformats.org/officeDocument/2006/relationships/tags" Target="../tags/tag276.xml"/><Relationship Id="rId15" Type="http://schemas.openxmlformats.org/officeDocument/2006/relationships/tags" Target="../tags/tag275.xml"/><Relationship Id="rId14" Type="http://schemas.openxmlformats.org/officeDocument/2006/relationships/tags" Target="../tags/tag274.xml"/><Relationship Id="rId13" Type="http://schemas.openxmlformats.org/officeDocument/2006/relationships/tags" Target="../tags/tag273.xml"/><Relationship Id="rId12" Type="http://schemas.openxmlformats.org/officeDocument/2006/relationships/tags" Target="../tags/tag272.xml"/><Relationship Id="rId11" Type="http://schemas.openxmlformats.org/officeDocument/2006/relationships/tags" Target="../tags/tag271.xml"/><Relationship Id="rId10" Type="http://schemas.openxmlformats.org/officeDocument/2006/relationships/tags" Target="../tags/tag270.xml"/><Relationship Id="rId1" Type="http://schemas.openxmlformats.org/officeDocument/2006/relationships/tags" Target="../tags/tag261.xml"/></Relationships>
</file>

<file path=ppt/slides/_rels/slide4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289.xml"/><Relationship Id="rId5" Type="http://schemas.openxmlformats.org/officeDocument/2006/relationships/tags" Target="../tags/tag288.xml"/><Relationship Id="rId4" Type="http://schemas.openxmlformats.org/officeDocument/2006/relationships/tags" Target="../tags/tag287.xml"/><Relationship Id="rId3" Type="http://schemas.openxmlformats.org/officeDocument/2006/relationships/tags" Target="../tags/tag286.xml"/><Relationship Id="rId2" Type="http://schemas.openxmlformats.org/officeDocument/2006/relationships/tags" Target="../tags/tag285.xml"/><Relationship Id="rId1" Type="http://schemas.openxmlformats.org/officeDocument/2006/relationships/tags" Target="../tags/tag284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tags" Target="../tags/tag298.xml"/><Relationship Id="rId8" Type="http://schemas.openxmlformats.org/officeDocument/2006/relationships/tags" Target="../tags/tag297.xml"/><Relationship Id="rId7" Type="http://schemas.openxmlformats.org/officeDocument/2006/relationships/tags" Target="../tags/tag296.xml"/><Relationship Id="rId6" Type="http://schemas.openxmlformats.org/officeDocument/2006/relationships/tags" Target="../tags/tag295.xml"/><Relationship Id="rId5" Type="http://schemas.openxmlformats.org/officeDocument/2006/relationships/tags" Target="../tags/tag294.xml"/><Relationship Id="rId4" Type="http://schemas.openxmlformats.org/officeDocument/2006/relationships/tags" Target="../tags/tag293.xml"/><Relationship Id="rId3" Type="http://schemas.openxmlformats.org/officeDocument/2006/relationships/tags" Target="../tags/tag292.xml"/><Relationship Id="rId2" Type="http://schemas.openxmlformats.org/officeDocument/2006/relationships/tags" Target="../tags/tag291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303.xml"/><Relationship Id="rId14" Type="http://schemas.openxmlformats.org/officeDocument/2006/relationships/image" Target="../media/image35.png"/><Relationship Id="rId13" Type="http://schemas.openxmlformats.org/officeDocument/2006/relationships/tags" Target="../tags/tag302.xml"/><Relationship Id="rId12" Type="http://schemas.openxmlformats.org/officeDocument/2006/relationships/tags" Target="../tags/tag301.xml"/><Relationship Id="rId11" Type="http://schemas.openxmlformats.org/officeDocument/2006/relationships/tags" Target="../tags/tag300.xml"/><Relationship Id="rId10" Type="http://schemas.openxmlformats.org/officeDocument/2006/relationships/tags" Target="../tags/tag299.xml"/><Relationship Id="rId1" Type="http://schemas.openxmlformats.org/officeDocument/2006/relationships/tags" Target="../tags/tag290.xml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tags" Target="../tags/tag312.xml"/><Relationship Id="rId8" Type="http://schemas.openxmlformats.org/officeDocument/2006/relationships/tags" Target="../tags/tag311.xml"/><Relationship Id="rId7" Type="http://schemas.openxmlformats.org/officeDocument/2006/relationships/tags" Target="../tags/tag310.xml"/><Relationship Id="rId6" Type="http://schemas.openxmlformats.org/officeDocument/2006/relationships/tags" Target="../tags/tag309.xml"/><Relationship Id="rId5" Type="http://schemas.openxmlformats.org/officeDocument/2006/relationships/tags" Target="../tags/tag308.xml"/><Relationship Id="rId4" Type="http://schemas.openxmlformats.org/officeDocument/2006/relationships/tags" Target="../tags/tag307.xml"/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317.xml"/><Relationship Id="rId14" Type="http://schemas.openxmlformats.org/officeDocument/2006/relationships/image" Target="../media/image35.png"/><Relationship Id="rId13" Type="http://schemas.openxmlformats.org/officeDocument/2006/relationships/tags" Target="../tags/tag316.xml"/><Relationship Id="rId12" Type="http://schemas.openxmlformats.org/officeDocument/2006/relationships/tags" Target="../tags/tag315.xml"/><Relationship Id="rId11" Type="http://schemas.openxmlformats.org/officeDocument/2006/relationships/tags" Target="../tags/tag314.xml"/><Relationship Id="rId10" Type="http://schemas.openxmlformats.org/officeDocument/2006/relationships/tags" Target="../tags/tag313.xml"/><Relationship Id="rId1" Type="http://schemas.openxmlformats.org/officeDocument/2006/relationships/tags" Target="../tags/tag304.xml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36.png"/><Relationship Id="rId2" Type="http://schemas.openxmlformats.org/officeDocument/2006/relationships/tags" Target="../tags/tag319.xml"/><Relationship Id="rId1" Type="http://schemas.openxmlformats.org/officeDocument/2006/relationships/tags" Target="../tags/tag31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16.xml"/><Relationship Id="rId8" Type="http://schemas.openxmlformats.org/officeDocument/2006/relationships/tags" Target="../tags/tag115.xml"/><Relationship Id="rId7" Type="http://schemas.openxmlformats.org/officeDocument/2006/relationships/tags" Target="../tags/tag114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6" Type="http://schemas.openxmlformats.org/officeDocument/2006/relationships/slideLayout" Target="../slideLayouts/slideLayout22.xml"/><Relationship Id="rId15" Type="http://schemas.openxmlformats.org/officeDocument/2006/relationships/tags" Target="../tags/tag119.xml"/><Relationship Id="rId14" Type="http://schemas.openxmlformats.org/officeDocument/2006/relationships/image" Target="../media/image15.png"/><Relationship Id="rId13" Type="http://schemas.openxmlformats.org/officeDocument/2006/relationships/tags" Target="../tags/tag118.xml"/><Relationship Id="rId12" Type="http://schemas.openxmlformats.org/officeDocument/2006/relationships/image" Target="../media/image14.png"/><Relationship Id="rId11" Type="http://schemas.openxmlformats.org/officeDocument/2006/relationships/image" Target="../media/image13.png"/><Relationship Id="rId10" Type="http://schemas.openxmlformats.org/officeDocument/2006/relationships/tags" Target="../tags/tag117.xml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image" Target="../media/image16.pn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17.png"/><Relationship Id="rId12" Type="http://schemas.openxmlformats.org/officeDocument/2006/relationships/tags" Target="../tags/tag130.xml"/><Relationship Id="rId11" Type="http://schemas.openxmlformats.org/officeDocument/2006/relationships/tags" Target="../tags/tag129.xml"/><Relationship Id="rId10" Type="http://schemas.openxmlformats.org/officeDocument/2006/relationships/tags" Target="../tags/tag128.xml"/><Relationship Id="rId1" Type="http://schemas.openxmlformats.org/officeDocument/2006/relationships/tags" Target="../tags/tag120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image" Target="../media/image18.png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39.xml"/><Relationship Id="rId4" Type="http://schemas.openxmlformats.org/officeDocument/2006/relationships/tags" Target="../tags/tag138.xml"/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tags" Target="../tags/tag1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4F0ED"/>
              </a:clrFrom>
              <a:clrTo>
                <a:srgbClr val="F4F0ED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446722" y="3503131"/>
            <a:ext cx="4745278" cy="3354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b="63982"/>
          <a:stretch>
            <a:fillRect/>
          </a:stretch>
        </p:blipFill>
        <p:spPr>
          <a:xfrm>
            <a:off x="-382905" y="-142240"/>
            <a:ext cx="9893935" cy="7599045"/>
          </a:xfrm>
          <a:prstGeom prst="rect">
            <a:avLst/>
          </a:prstGeom>
        </p:spPr>
      </p:pic>
      <p:sp>
        <p:nvSpPr>
          <p:cNvPr id="5" name="文本框 4" descr="e7d195523061f1c0092ce48a5fc95870a0687ac45bc8b2caB227BFDC40F9DB2B7A559DE97B8BDC6E716585DDCE188C7BF488BAA08C98985C74A3E1B5E305210FABE6A8AE2A6A8AB67019A6860E9B7AF58A2B57A1C6B8F2C85CB0EAED40C4F82894BC2D39F64AE6627D776777574710C96A2982A5D0BB6553398D7E5F4D6303B11156A917EB4EF75F035612C03AD96E20"/>
          <p:cNvSpPr txBox="1"/>
          <p:nvPr>
            <p:custDataLst>
              <p:tags r:id="rId5"/>
            </p:custDataLst>
          </p:nvPr>
        </p:nvSpPr>
        <p:spPr>
          <a:xfrm>
            <a:off x="8152553" y="452415"/>
            <a:ext cx="2176145" cy="466461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zh-CN" altLang="en-US" sz="7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华文隶书" panose="02010800040101010101" pitchFamily="2" charset="-122"/>
                <a:ea typeface="华文隶书" panose="02010800040101010101" pitchFamily="2" charset="-122"/>
                <a:sym typeface="Arial" panose="020B0604020202020204" pitchFamily="34" charset="0"/>
              </a:rPr>
              <a:t>石钟山记</a:t>
            </a:r>
            <a:endParaRPr lang="en-US" altLang="zh-CN" sz="7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华文隶书" panose="02010800040101010101" pitchFamily="2" charset="-122"/>
              <a:ea typeface="华文隶书" panose="02010800040101010101" pitchFamily="2" charset="-122"/>
              <a:sym typeface="Arial" panose="020B0604020202020204" pitchFamily="34" charset="0"/>
            </a:endParaRPr>
          </a:p>
          <a:p>
            <a:pPr algn="r">
              <a:lnSpc>
                <a:spcPct val="120000"/>
              </a:lnSpc>
            </a:pPr>
            <a:r>
              <a:rPr lang="zh-CN" altLang="en-US" sz="28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rPr>
              <a:t> </a:t>
            </a:r>
            <a:r>
              <a:rPr lang="zh-CN" altLang="en-US" sz="3600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仿宋" panose="02010609060101010101" charset="-122"/>
                <a:ea typeface="仿宋" panose="02010609060101010101" charset="-122"/>
                <a:sym typeface="Arial" panose="020B0604020202020204" pitchFamily="34" charset="0"/>
              </a:rPr>
              <a:t>苏 轼</a:t>
            </a:r>
            <a:endParaRPr lang="zh-CN" altLang="en-US" sz="3600" b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679950"/>
            <a:ext cx="5168265" cy="2178050"/>
          </a:xfrm>
          <a:custGeom>
            <a:avLst/>
            <a:gdLst>
              <a:gd name="connsiteX0" fmla="*/ 0 w 5662431"/>
              <a:gd name="connsiteY0" fmla="*/ 0 h 2386068"/>
              <a:gd name="connsiteX1" fmla="*/ 4457429 w 5662431"/>
              <a:gd name="connsiteY1" fmla="*/ 0 h 2386068"/>
              <a:gd name="connsiteX2" fmla="*/ 4461056 w 5662431"/>
              <a:gd name="connsiteY2" fmla="*/ 71835 h 2386068"/>
              <a:gd name="connsiteX3" fmla="*/ 5457371 w 5662431"/>
              <a:gd name="connsiteY3" fmla="*/ 970925 h 2386068"/>
              <a:gd name="connsiteX4" fmla="*/ 5659205 w 5662431"/>
              <a:gd name="connsiteY4" fmla="*/ 950578 h 2386068"/>
              <a:gd name="connsiteX5" fmla="*/ 5662431 w 5662431"/>
              <a:gd name="connsiteY5" fmla="*/ 949749 h 2386068"/>
              <a:gd name="connsiteX6" fmla="*/ 5662431 w 5662431"/>
              <a:gd name="connsiteY6" fmla="*/ 2386068 h 2386068"/>
              <a:gd name="connsiteX7" fmla="*/ 0 w 5662431"/>
              <a:gd name="connsiteY7" fmla="*/ 2386068 h 2386068"/>
              <a:gd name="connsiteX8" fmla="*/ 0 w 5662431"/>
              <a:gd name="connsiteY8" fmla="*/ 0 h 2386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62431" h="2386068">
                <a:moveTo>
                  <a:pt x="0" y="0"/>
                </a:moveTo>
                <a:lnTo>
                  <a:pt x="4457429" y="0"/>
                </a:lnTo>
                <a:lnTo>
                  <a:pt x="4461056" y="71835"/>
                </a:lnTo>
                <a:cubicBezTo>
                  <a:pt x="4512342" y="576840"/>
                  <a:pt x="4938835" y="970925"/>
                  <a:pt x="5457371" y="970925"/>
                </a:cubicBezTo>
                <a:cubicBezTo>
                  <a:pt x="5526509" y="970925"/>
                  <a:pt x="5594011" y="963919"/>
                  <a:pt x="5659205" y="950578"/>
                </a:cubicBezTo>
                <a:lnTo>
                  <a:pt x="5662431" y="949749"/>
                </a:lnTo>
                <a:lnTo>
                  <a:pt x="5662431" y="2386068"/>
                </a:lnTo>
                <a:lnTo>
                  <a:pt x="0" y="2386068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665605" y="937260"/>
            <a:ext cx="10062845" cy="4310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altLang="zh-CN" sz="2800" b="1" dirty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        《</a:t>
            </a:r>
            <a:r>
              <a:rPr lang="zh-CN" altLang="en-US" sz="2800" b="1" dirty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水经</a:t>
            </a:r>
            <a:r>
              <a:rPr lang="en-US" altLang="zh-CN" sz="2800" b="1" dirty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》</a:t>
            </a:r>
            <a:r>
              <a:rPr lang="zh-CN" altLang="en-US" sz="2800" b="1" dirty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云：“彭</a:t>
            </a:r>
            <a:r>
              <a:rPr lang="zh-CN" altLang="en-US" sz="2800" b="1" dirty="0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蠡（</a:t>
            </a:r>
            <a:r>
              <a:rPr lang="en-US" sz="2800" b="1" dirty="0" err="1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lǐ</a:t>
            </a:r>
            <a:r>
              <a:rPr lang="zh-CN" altLang="en-US" sz="2800" b="1" dirty="0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）</a:t>
            </a:r>
            <a:r>
              <a:rPr lang="zh-CN" altLang="en-US" sz="2800" b="1" dirty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之口有石钟山焉。”</a:t>
            </a:r>
            <a:r>
              <a:rPr lang="zh-CN" altLang="en-US" sz="2800" b="1" dirty="0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郦（lì ）</a:t>
            </a:r>
            <a:r>
              <a:rPr lang="zh-CN" altLang="en-US" sz="2800" b="1" dirty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元以为下临深潭，微风鼓浪，水石相搏，声如洪钟。是说也，人常疑之。今以钟</a:t>
            </a:r>
            <a:r>
              <a:rPr lang="zh-CN" altLang="en-US" sz="2800" b="1" dirty="0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磬（qìng）</a:t>
            </a:r>
            <a:r>
              <a:rPr lang="zh-CN" altLang="en-US" sz="2800" b="1" dirty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置水中，虽大风浪不能鸣也，而况石乎！至唐李渤始访其遗踪，得双石于潭上，扣而聆之，南声函胡，北音清越，</a:t>
            </a:r>
            <a:r>
              <a:rPr lang="zh-CN" altLang="en-US" sz="2800" b="1" dirty="0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桴（fú）</a:t>
            </a:r>
            <a:r>
              <a:rPr lang="zh-CN" altLang="en-US" sz="2800" b="1" dirty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止响腾，余韵徐歇。自以为得之矣。然是说也，余尤疑之。石之</a:t>
            </a:r>
            <a:r>
              <a:rPr lang="zh-CN" altLang="en-US" sz="2800" b="1" dirty="0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铿（kēnɡ）</a:t>
            </a:r>
            <a:r>
              <a:rPr lang="zh-CN" altLang="en-US" sz="2800" b="1" dirty="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然有声者，所在皆是也，而此独以钟名，何哉？</a:t>
            </a:r>
            <a:endParaRPr lang="zh-CN" altLang="en-US" sz="2800" b="1" dirty="0">
              <a:solidFill>
                <a:schemeClr val="tx1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487680" y="465455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0070C0"/>
                </a:solidFill>
                <a:latin typeface="华文新魏" panose="02010800040101010101" charset="-122"/>
                <a:ea typeface="华文新魏" panose="02010800040101010101" charset="-122"/>
              </a:rPr>
              <a:t>第一段</a:t>
            </a:r>
            <a:endParaRPr lang="zh-CN" altLang="en-US" sz="4000">
              <a:solidFill>
                <a:srgbClr val="0070C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71475" y="501015"/>
            <a:ext cx="6202680" cy="310515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altLang="zh-CN" sz="28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       《</a:t>
            </a:r>
            <a:r>
              <a:rPr lang="zh-CN" altLang="en-US" sz="28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水经</a:t>
            </a:r>
            <a:r>
              <a:rPr lang="en-US" altLang="zh-CN" sz="28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》</a:t>
            </a:r>
            <a:r>
              <a:rPr lang="zh-CN" altLang="en-US" sz="28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云：“彭蠡之口有石钟山焉。”郦元</a:t>
            </a:r>
            <a:r>
              <a:rPr lang="zh-CN" altLang="en-US" sz="28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以为</a:t>
            </a:r>
            <a:r>
              <a:rPr lang="zh-CN" altLang="en-US" sz="28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下</a:t>
            </a:r>
            <a:r>
              <a:rPr lang="zh-CN" altLang="en-US" sz="28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临</a:t>
            </a:r>
            <a:r>
              <a:rPr lang="zh-CN" altLang="en-US" sz="28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深潭，微风</a:t>
            </a:r>
            <a:r>
              <a:rPr lang="zh-CN" altLang="en-US" sz="28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鼓</a:t>
            </a:r>
            <a:r>
              <a:rPr lang="zh-CN" altLang="en-US" sz="28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浪，水石相</a:t>
            </a:r>
            <a:r>
              <a:rPr lang="zh-CN" altLang="en-US" sz="28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搏</a:t>
            </a:r>
            <a:r>
              <a:rPr lang="zh-CN" altLang="en-US" sz="28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，声如洪钟。</a:t>
            </a:r>
            <a:r>
              <a:rPr lang="zh-CN" altLang="en-US" sz="28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是</a:t>
            </a:r>
            <a:r>
              <a:rPr lang="zh-CN" altLang="en-US" sz="28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说也，人常疑之。今</a:t>
            </a:r>
            <a:r>
              <a:rPr lang="zh-CN" altLang="en-US" sz="28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以</a:t>
            </a:r>
            <a:r>
              <a:rPr lang="zh-CN" altLang="en-US" sz="28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钟磬置水中，</a:t>
            </a:r>
            <a:r>
              <a:rPr lang="zh-CN" altLang="en-US" sz="28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虽</a:t>
            </a:r>
            <a:r>
              <a:rPr lang="zh-CN" altLang="en-US" sz="28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大风浪不能</a:t>
            </a:r>
            <a:r>
              <a:rPr lang="zh-CN" altLang="en-US" sz="28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鸣</a:t>
            </a:r>
            <a:r>
              <a:rPr lang="zh-CN" altLang="en-US" sz="28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也，而况石乎！</a:t>
            </a:r>
            <a:endParaRPr lang="zh-CN" altLang="en-US" sz="2800" b="1">
              <a:latin typeface="华文细黑" panose="02010600040101010101" charset="-122"/>
              <a:ea typeface="华文细黑" panose="02010600040101010101" charset="-122"/>
              <a:cs typeface="华文细黑" panose="02010600040101010101" charset="-122"/>
              <a:sym typeface="+mn-ea"/>
            </a:endParaRPr>
          </a:p>
        </p:txBody>
      </p:sp>
      <p:sp>
        <p:nvSpPr>
          <p:cNvPr id="19461" name="矩形 19460"/>
          <p:cNvSpPr/>
          <p:nvPr>
            <p:custDataLst>
              <p:tags r:id="rId2"/>
            </p:custDataLst>
          </p:nvPr>
        </p:nvSpPr>
        <p:spPr>
          <a:xfrm>
            <a:off x="6856730" y="199390"/>
            <a:ext cx="5195570" cy="37090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spAutoFit/>
          </a:bodyPr>
          <a:lstStyle>
            <a:defPPr>
              <a:defRPr lang="en-US"/>
            </a:defPPr>
            <a:lvl1pPr marL="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 algn="l">
              <a:lnSpc>
                <a:spcPct val="120000"/>
              </a:lnSpc>
            </a:pPr>
            <a:r>
              <a:rPr lang="zh-CN" altLang="en-US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以为：</a:t>
            </a:r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认为。</a:t>
            </a:r>
            <a:endParaRPr lang="zh-CN" altLang="en-US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lvl="0" algn="l">
              <a:lnSpc>
                <a:spcPct val="120000"/>
              </a:lnSpc>
            </a:pPr>
            <a:r>
              <a:rPr lang="zh-CN" altLang="en-US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临：</a:t>
            </a:r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靠近、临近。</a:t>
            </a:r>
            <a:endParaRPr lang="zh-CN" altLang="en-US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鼓：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激荡、掀起。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搏：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撞击、拍打。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是：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这。</a:t>
            </a:r>
            <a:r>
              <a:rPr alt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  </a:t>
            </a: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以：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把。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虽：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即使。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鸣：</a:t>
            </a:r>
            <a:r>
              <a:rPr lang="zh-CN" sz="2800" b="1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使动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，使……发出声音。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1528"/>
          <a:stretch>
            <a:fillRect/>
          </a:stretch>
        </p:blipFill>
        <p:spPr>
          <a:xfrm rot="1371062">
            <a:off x="10923666" y="4802746"/>
            <a:ext cx="1146016" cy="2417828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79400" y="4190365"/>
            <a:ext cx="10638790" cy="2460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《水经》说：“鄱阳湖的湖口有一座石钟山。”郦道元</a:t>
            </a:r>
            <a:r>
              <a:rPr lang="zh-CN" alt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认为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（石钟山）下面</a:t>
            </a:r>
            <a:r>
              <a:rPr lang="zh-CN" alt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靠近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深潭，微风</a:t>
            </a:r>
            <a:r>
              <a:rPr lang="zh-CN" alt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掀动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波浪，水和石头互相</a:t>
            </a:r>
            <a:r>
              <a:rPr lang="zh-CN" alt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拍打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，发出的声音好像</a:t>
            </a:r>
            <a:r>
              <a:rPr lang="zh-CN" alt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大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钟一般。</a:t>
            </a:r>
            <a:r>
              <a:rPr lang="zh-CN" alt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这个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说法，人们常常怀疑它。现在如果</a:t>
            </a:r>
            <a:r>
              <a:rPr lang="zh-CN" alt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把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钟磬</a:t>
            </a:r>
            <a:r>
              <a:rPr lang="zh-CN" altLang="en-US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放</a:t>
            </a:r>
            <a:r>
              <a:rPr lang="zh-CN" altLang="en-US" sz="2800" b="1" u="sng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</a:t>
            </a:r>
            <a:r>
              <a:rPr lang="zh-CN" altLang="en-US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水中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即使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大风大浪也不能</a:t>
            </a:r>
            <a:r>
              <a:rPr lang="zh-CN" altLang="en-US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使（它）发出声响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，何况是石头呢！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92430" y="789305"/>
            <a:ext cx="11407140" cy="4699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《水经》</a:t>
            </a:r>
            <a:r>
              <a:rPr lang="en-US" altLang="zh-CN" sz="320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是中国第一部记述</a:t>
            </a:r>
            <a:r>
              <a:rPr lang="en-US" altLang="zh-CN" sz="3200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</a:t>
            </a:r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的专著。著者和成书年代历来说法不一，争议颇多。简要记述了137条全国主要河流的水道情况。原文仅1万多字，记载相当简略，缺乏系统性，对水道的来龙去脉及流经地区的地理情况记载不够详细、具体。</a:t>
            </a:r>
            <a:endParaRPr lang="en-US" altLang="zh-CN" sz="32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《水经注》</a:t>
            </a:r>
            <a:r>
              <a:rPr lang="en-US" altLang="zh-CN" sz="3200" err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则是</a:t>
            </a:r>
            <a:r>
              <a:rPr lang="en-US" altLang="zh-CN" sz="3200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</a:t>
            </a:r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在《水经》基础上扩充撰成，记载的河流水道1252条，达三十万余字，共40卷。全文超过《水经》20余倍。</a:t>
            </a:r>
            <a:endParaRPr lang="en-US" altLang="zh-CN" sz="32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6189345" y="789305"/>
            <a:ext cx="11969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err="1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水系</a:t>
            </a:r>
            <a:endParaRPr lang="en-US" altLang="zh-CN" sz="3200" b="1" err="1">
              <a:solidFill>
                <a:srgbClr val="1D4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150360" y="3493135"/>
            <a:ext cx="1731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3200" b="1" err="1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仿宋" panose="02010609060101010101" charset="-122"/>
                <a:ea typeface="仿宋" panose="02010609060101010101" charset="-122"/>
                <a:sym typeface="+mn-ea"/>
              </a:rPr>
              <a:t>郦道元</a:t>
            </a:r>
            <a:endParaRPr lang="en-US" altLang="zh-CN" sz="3200" b="1" err="1">
              <a:solidFill>
                <a:srgbClr val="1D41D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343297">
            <a:off x="10434627" y="5442600"/>
            <a:ext cx="876812" cy="164716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1528"/>
          <a:stretch>
            <a:fillRect/>
          </a:stretch>
        </p:blipFill>
        <p:spPr>
          <a:xfrm rot="1371062">
            <a:off x="11187301" y="4715661"/>
            <a:ext cx="1146016" cy="2417828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185420" y="225743"/>
            <a:ext cx="5223510" cy="2968625"/>
          </a:xfrm>
          <a:prstGeom prst="rect">
            <a:avLst/>
          </a:prstGeom>
          <a:effectLst>
            <a:innerShdw blurRad="114300">
              <a:prstClr val="black">
                <a:alpha val="30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至唐李渤</a:t>
            </a:r>
            <a:r>
              <a:rPr lang="en-US" altLang="zh-CN" sz="24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始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访其遗踪，</a:t>
            </a:r>
            <a:r>
              <a:rPr lang="en-US" altLang="zh-CN" sz="2400" b="1" u="sng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得双石于潭上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，</a:t>
            </a:r>
            <a:r>
              <a:rPr lang="en-US" altLang="zh-CN" sz="24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扣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而聆之，南声</a:t>
            </a:r>
            <a:r>
              <a:rPr lang="en-US" altLang="zh-CN" sz="24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函胡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，北音</a:t>
            </a:r>
            <a:r>
              <a:rPr lang="en-US" altLang="zh-CN" sz="24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清越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，</a:t>
            </a:r>
            <a:r>
              <a:rPr lang="en-US" altLang="zh-CN" sz="24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桴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止响</a:t>
            </a:r>
            <a:r>
              <a:rPr lang="en-US" altLang="zh-CN" sz="24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腾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，余</a:t>
            </a:r>
            <a:r>
              <a:rPr lang="en-US" altLang="zh-CN" sz="24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韵徐歇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。自</a:t>
            </a:r>
            <a:r>
              <a:rPr lang="en-US" altLang="zh-CN" sz="24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以为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得</a:t>
            </a:r>
            <a:r>
              <a:rPr lang="en-US" altLang="zh-CN" sz="24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之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矣。然</a:t>
            </a:r>
            <a:r>
              <a:rPr lang="en-US" altLang="zh-CN" sz="24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是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说也，余</a:t>
            </a:r>
            <a:r>
              <a:rPr lang="en-US" altLang="zh-CN" sz="24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尤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疑之。</a:t>
            </a:r>
            <a:r>
              <a:rPr lang="en-US" altLang="zh-CN" sz="2400" b="1" u="sng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石</a:t>
            </a:r>
            <a:r>
              <a:rPr lang="en-US" altLang="zh-CN" sz="2400" b="1" u="sng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之</a:t>
            </a:r>
            <a:r>
              <a:rPr lang="en-US" altLang="zh-CN" sz="2400" b="1" u="sng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铿然有声者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，所在皆是也，而此独</a:t>
            </a:r>
            <a:r>
              <a:rPr lang="en-US" altLang="zh-CN" sz="24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以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钟</a:t>
            </a:r>
            <a:r>
              <a:rPr lang="en-US" altLang="zh-CN" sz="2400" b="1">
                <a:solidFill>
                  <a:srgbClr val="FF0000"/>
                </a:solidFill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名</a:t>
            </a:r>
            <a:r>
              <a:rPr lang="en-US" altLang="zh-CN" sz="2400" b="1">
                <a:latin typeface="华文细黑" panose="02010600040101010101" charset="-122"/>
                <a:ea typeface="华文细黑" panose="02010600040101010101" charset="-122"/>
                <a:cs typeface="华文细黑" panose="02010600040101010101" charset="-122"/>
                <a:sym typeface="+mn-ea"/>
              </a:rPr>
              <a:t>，何哉？</a:t>
            </a:r>
            <a:endParaRPr lang="en-US" altLang="zh-CN" sz="2400" b="1">
              <a:latin typeface="华文细黑" panose="02010600040101010101" charset="-122"/>
              <a:ea typeface="华文细黑" panose="02010600040101010101" charset="-122"/>
              <a:cs typeface="华文细黑" panose="02010600040101010101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184785" y="3355975"/>
            <a:ext cx="11777980" cy="319214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l">
              <a:lnSpc>
                <a:spcPct val="120000"/>
              </a:lnSpc>
              <a:spcBef>
                <a:spcPct val="0"/>
              </a:spcBef>
              <a:buFont typeface="Wingdings" panose="05000000000000000000" charset="0"/>
              <a:buChar char="u"/>
            </a:pP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始：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才。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</a:t>
            </a: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得双石于潭上：</a:t>
            </a:r>
            <a:r>
              <a:rPr lang="zh-CN" altLang="en-US" sz="2800" b="1" dirty="0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sym typeface="+mn-ea"/>
              </a:rPr>
              <a:t>状后句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得，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发现。</a:t>
            </a:r>
            <a:endParaRPr lang="zh-CN" altLang="en-US" sz="28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457200" lvl="0" indent="-457200" algn="l">
              <a:lnSpc>
                <a:spcPct val="120000"/>
              </a:lnSpc>
              <a:spcBef>
                <a:spcPct val="0"/>
              </a:spcBef>
              <a:buFont typeface="Wingdings" panose="05000000000000000000" charset="0"/>
              <a:buChar char="u"/>
            </a:pP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扣：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敲打。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函胡：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通“含糊”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，重浊而模糊。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   </a:t>
            </a: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清越：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清脆悠扬。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457200" lvl="0" indent="-457200" algn="l">
              <a:lnSpc>
                <a:spcPct val="120000"/>
              </a:lnSpc>
              <a:spcBef>
                <a:spcPct val="0"/>
              </a:spcBef>
              <a:buFont typeface="Wingdings" panose="05000000000000000000" charset="0"/>
              <a:buChar char="u"/>
            </a:pP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桴：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鼓槌。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腾：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传播。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韵：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声音。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2800" b="1" dirty="0" smtClean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歇</a:t>
            </a: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：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消失。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457200" lvl="0" indent="-457200" algn="l">
              <a:lnSpc>
                <a:spcPct val="120000"/>
              </a:lnSpc>
              <a:spcBef>
                <a:spcPct val="0"/>
              </a:spcBef>
              <a:buFont typeface="Wingdings" panose="05000000000000000000" charset="0"/>
              <a:buChar char="u"/>
            </a:pP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以为：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认为。</a:t>
            </a:r>
            <a:r>
              <a:rPr lang="en-US" altLang="zh-CN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之：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石钟山命名的真正原因。</a:t>
            </a:r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457200" lvl="0" indent="-457200" algn="l">
              <a:lnSpc>
                <a:spcPct val="120000"/>
              </a:lnSpc>
              <a:spcBef>
                <a:spcPct val="0"/>
              </a:spcBef>
              <a:buFont typeface="Wingdings" panose="05000000000000000000" charset="0"/>
              <a:buChar char="u"/>
            </a:pP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石之铿然有声者：</a:t>
            </a:r>
            <a:r>
              <a:rPr lang="zh-CN" altLang="en-US" sz="2800" b="1" dirty="0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sym typeface="+mn-ea"/>
              </a:rPr>
              <a:t>定语后置句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之，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定语后置的标志。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457200" lvl="0" indent="-457200" algn="l">
              <a:lnSpc>
                <a:spcPct val="120000"/>
              </a:lnSpc>
              <a:spcBef>
                <a:spcPct val="0"/>
              </a:spcBef>
              <a:buFont typeface="Wingdings" panose="05000000000000000000" charset="0"/>
              <a:buChar char="u"/>
            </a:pP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名：</a:t>
            </a:r>
            <a:r>
              <a:rPr lang="zh-CN" altLang="en-US" sz="2800" b="1" dirty="0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sym typeface="+mn-ea"/>
              </a:rPr>
              <a:t>名作动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，命名。</a:t>
            </a:r>
            <a:endParaRPr lang="zh-CN" altLang="en-US" sz="28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641340" y="86995"/>
            <a:ext cx="6320790" cy="31076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到了唐代李渤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才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访求石钟山的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所在地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r>
              <a:rPr lang="zh-CN" altLang="en-US" sz="2000" b="1" u="sng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在深潭边</a:t>
            </a:r>
            <a:r>
              <a:rPr lang="zh-CN" altLang="en-US" sz="20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发现两块山石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敲击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聆听它们（发出）的声音，南边那座山石的声音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重浊模糊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，北边那座山石的声音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清脆悠扬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鼓槌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停止了敲击，声音还在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传播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余音慢慢地消失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。（李渤）自己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认为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找到了（石钟山命名的）原因。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但是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这个说法，我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更加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怀疑。</a:t>
            </a:r>
            <a:r>
              <a:rPr lang="zh-CN" altLang="en-US" sz="2000" b="1" u="sng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敲击后能发出声响的</a:t>
            </a:r>
            <a:r>
              <a:rPr lang="zh-CN" altLang="en-US" sz="20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石头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，到处都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这样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，可唯独这座山用钟来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命名</a:t>
            </a: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，这是为什么呢？</a:t>
            </a:r>
            <a:endParaRPr lang="zh-CN" altLang="en-US" sz="20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20329"/>
          <a:stretch>
            <a:fillRect/>
          </a:stretch>
        </p:blipFill>
        <p:spPr>
          <a:xfrm>
            <a:off x="1253490" y="-635"/>
            <a:ext cx="10938510" cy="6858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265430" y="283210"/>
            <a:ext cx="11661140" cy="60909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749935" y="488950"/>
            <a:ext cx="10691495" cy="5715000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alt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《水经》说：“鄱阳湖的湖口有一座石钟山。”郦道元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认为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（石钟山）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下面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靠近深潭，微风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掀动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波浪，水和石头互相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拍打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，发出的声音好像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大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钟一般。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这个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说法，人们常常怀疑它。现在如果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把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钟磬放在水中，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即使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大风大浪也不能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使（它）发出声响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，何况是石头呢！到了唐代李渤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才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访求石钟山的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所在地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r>
              <a:rPr lang="zh-CN" altLang="en-US" b="1" u="sng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在深潭边</a:t>
            </a:r>
            <a:r>
              <a:rPr lang="zh-CN" altLang="en-US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发现两块山石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敲击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聆听它们（发出）的声音，南边那座山石的声音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重浊模糊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，北边那座山石的声音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清脆悠扬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鼓槌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停止了敲击，声音还在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传播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余音慢慢地消失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。（李渤）自己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认为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找到了（石钟山命名的）原因。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但是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这个说法，我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更加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怀疑。</a:t>
            </a:r>
            <a:r>
              <a:rPr lang="zh-CN" altLang="en-US" b="1" u="sng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敲击后能发出声响的</a:t>
            </a:r>
            <a:r>
              <a:rPr lang="zh-CN" altLang="en-US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石头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，到处都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这样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，可唯独这座山用钟来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命名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，这是为什么呢？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55575"/>
            <a:ext cx="10515600" cy="1325563"/>
          </a:xfrm>
        </p:spPr>
        <p:txBody>
          <a:bodyPr/>
          <a:lstStyle/>
          <a:p>
            <a:pPr algn="ctr"/>
            <a:r>
              <a:rPr lang="zh-CN" altLang="en-US" b="1"/>
              <a:t>《辨石钟山记》</a:t>
            </a:r>
            <a:r>
              <a:rPr lang="zh-CN" altLang="en-US" sz="3200" b="1"/>
              <a:t>李渤</a:t>
            </a:r>
            <a:endParaRPr lang="zh-CN" altLang="en-US" sz="3200" b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3105" y="1348105"/>
            <a:ext cx="10975340" cy="5002530"/>
          </a:xfrm>
        </p:spPr>
        <p:txBody>
          <a:bodyPr>
            <a:no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altLang="zh-CN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《水经》云：“彭蠡之口，有石钟山焉。”郦元以为下临深潭，微风鼓浪，水石相搏，响若洪钟，因受其称。有幽栖者，寻纶东湖，沿澜穷此，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遂跻崖穿洞，访其遗踪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。次于南隅，忽遇见双石，欹枕潭际，影沦波中。询诸水滨，乃曰石钟也，有铜铁之异焉。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扣而聆之，南声函胡，北声清越，桴止响腾，馀韵徐歇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。若非潭滋其山，山涵其英，联气凝质，发为至灵，不然则安能产兹奇石乎！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乃知山仍石名旧矣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。如善长之论，则濒流庶峰，皆可以斯名冠之。聊刊前谬，留遣将来。贞元戊寅岁七月八日，白鹿先生记。</a:t>
            </a:r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679950"/>
            <a:ext cx="5168265" cy="2178050"/>
          </a:xfrm>
          <a:custGeom>
            <a:avLst/>
            <a:gdLst>
              <a:gd name="connsiteX0" fmla="*/ 0 w 5662431"/>
              <a:gd name="connsiteY0" fmla="*/ 0 h 2386068"/>
              <a:gd name="connsiteX1" fmla="*/ 4457429 w 5662431"/>
              <a:gd name="connsiteY1" fmla="*/ 0 h 2386068"/>
              <a:gd name="connsiteX2" fmla="*/ 4461056 w 5662431"/>
              <a:gd name="connsiteY2" fmla="*/ 71835 h 2386068"/>
              <a:gd name="connsiteX3" fmla="*/ 5457371 w 5662431"/>
              <a:gd name="connsiteY3" fmla="*/ 970925 h 2386068"/>
              <a:gd name="connsiteX4" fmla="*/ 5659205 w 5662431"/>
              <a:gd name="connsiteY4" fmla="*/ 950578 h 2386068"/>
              <a:gd name="connsiteX5" fmla="*/ 5662431 w 5662431"/>
              <a:gd name="connsiteY5" fmla="*/ 949749 h 2386068"/>
              <a:gd name="connsiteX6" fmla="*/ 5662431 w 5662431"/>
              <a:gd name="connsiteY6" fmla="*/ 2386068 h 2386068"/>
              <a:gd name="connsiteX7" fmla="*/ 0 w 5662431"/>
              <a:gd name="connsiteY7" fmla="*/ 2386068 h 2386068"/>
              <a:gd name="connsiteX8" fmla="*/ 0 w 5662431"/>
              <a:gd name="connsiteY8" fmla="*/ 0 h 2386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62431" h="2386068">
                <a:moveTo>
                  <a:pt x="0" y="0"/>
                </a:moveTo>
                <a:lnTo>
                  <a:pt x="4457429" y="0"/>
                </a:lnTo>
                <a:lnTo>
                  <a:pt x="4461056" y="71835"/>
                </a:lnTo>
                <a:cubicBezTo>
                  <a:pt x="4512342" y="576840"/>
                  <a:pt x="4938835" y="970925"/>
                  <a:pt x="5457371" y="970925"/>
                </a:cubicBezTo>
                <a:cubicBezTo>
                  <a:pt x="5526509" y="970925"/>
                  <a:pt x="5594011" y="963919"/>
                  <a:pt x="5659205" y="950578"/>
                </a:cubicBezTo>
                <a:lnTo>
                  <a:pt x="5662431" y="949749"/>
                </a:lnTo>
                <a:lnTo>
                  <a:pt x="5662431" y="2386068"/>
                </a:lnTo>
                <a:lnTo>
                  <a:pt x="0" y="2386068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926465" y="972185"/>
            <a:ext cx="10338435" cy="3707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《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水经</a:t>
            </a: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》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云：“彭蠡之口有石钟山焉。”郦元以为下临深潭，微风鼓浪，水石相搏，声如洪钟。是说也，人常疑之。今以钟磬置水中，虽大风浪不能鸣也，而况石乎！至唐李渤始访其遗踪，得双石于潭上，扣而聆之，南声函胡，北音清越，桴止响腾，余韵徐歇。自以为得之矣。然是说也，余尤疑之。石之铿然有声者，所在皆是也，而此独以钟名，何哉？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94640" y="349250"/>
            <a:ext cx="355917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rgbClr val="0070C0"/>
                </a:solidFill>
                <a:latin typeface="华文新魏" panose="02010800040101010101" charset="-122"/>
                <a:ea typeface="华文新魏" panose="02010800040101010101" charset="-122"/>
              </a:rPr>
              <a:t>第一段：游因</a:t>
            </a:r>
            <a:r>
              <a:rPr lang="en-US" altLang="zh-CN" sz="3200">
                <a:solidFill>
                  <a:srgbClr val="0070C0"/>
                </a:solidFill>
                <a:latin typeface="华文新魏" panose="02010800040101010101" charset="-122"/>
                <a:ea typeface="华文新魏" panose="02010800040101010101" charset="-122"/>
              </a:rPr>
              <a:t>-</a:t>
            </a:r>
            <a:r>
              <a:rPr lang="zh-CN" altLang="en-US" sz="3200">
                <a:solidFill>
                  <a:srgbClr val="0070C0"/>
                </a:solidFill>
                <a:latin typeface="华文新魏" panose="02010800040101010101" charset="-122"/>
                <a:ea typeface="华文新魏" panose="02010800040101010101" charset="-122"/>
              </a:rPr>
              <a:t>质疑</a:t>
            </a:r>
            <a:endParaRPr lang="zh-CN" altLang="en-US" sz="3200">
              <a:solidFill>
                <a:srgbClr val="0070C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99890" y="379730"/>
            <a:ext cx="697547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作者质疑了石钟山山名由来的哪两种说法？</a:t>
            </a:r>
            <a:endParaRPr lang="zh-CN" altLang="en-US" sz="28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6308725" y="2174240"/>
            <a:ext cx="295529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flipV="1">
            <a:off x="4921885" y="3997325"/>
            <a:ext cx="3244850" cy="9525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1038860" y="2174240"/>
            <a:ext cx="295529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981710" y="3369945"/>
            <a:ext cx="379603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292128" y="2129780"/>
          <a:ext cx="7160260" cy="4200017"/>
        </p:xfrm>
        <a:graphic>
          <a:graphicData uri="http://schemas.openxmlformats.org/drawingml/2006/table">
            <a:tbl>
              <a:tblPr/>
              <a:tblGrid>
                <a:gridCol w="1331595"/>
                <a:gridCol w="3686810"/>
                <a:gridCol w="2141855"/>
              </a:tblGrid>
              <a:tr h="81534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3200" b="1" smtClean="0">
                          <a:gradFill>
                            <a:gsLst>
                              <a:gs pos="0">
                                <a:srgbClr val="E30000"/>
                              </a:gs>
                              <a:gs pos="100000">
                                <a:srgbClr val="760303"/>
                              </a:gs>
                            </a:gsLst>
                            <a:lin scaled="0"/>
                          </a:gra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人物</a:t>
                      </a:r>
                      <a:endParaRPr lang="zh-CN" altLang="en-US" sz="3200" b="1" smtClean="0">
                        <a:gradFill>
                          <a:gsLst>
                            <a:gs pos="0">
                              <a:srgbClr val="E30000"/>
                            </a:gs>
                            <a:gs pos="100000">
                              <a:srgbClr val="760303"/>
                            </a:gs>
                          </a:gsLst>
                          <a:lin scaled="0"/>
                        </a:gra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lnSpc>
                          <a:spcPct val="13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3200" b="1" smtClean="0">
                          <a:gradFill>
                            <a:gsLst>
                              <a:gs pos="0">
                                <a:srgbClr val="E30000"/>
                              </a:gs>
                              <a:gs pos="100000">
                                <a:srgbClr val="760303"/>
                              </a:gs>
                            </a:gsLst>
                            <a:lin scaled="0"/>
                          </a:gra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得名由来</a:t>
                      </a:r>
                      <a:endParaRPr lang="zh-CN" altLang="en-US" sz="3200" b="1" smtClean="0">
                        <a:gradFill>
                          <a:gsLst>
                            <a:gs pos="0">
                              <a:srgbClr val="E30000"/>
                            </a:gs>
                            <a:gs pos="100000">
                              <a:srgbClr val="760303"/>
                            </a:gs>
                          </a:gsLst>
                          <a:lin scaled="0"/>
                        </a:gra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lnSpc>
                          <a:spcPct val="13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3200" b="1">
                          <a:gradFill>
                            <a:gsLst>
                              <a:gs pos="0">
                                <a:srgbClr val="E30000"/>
                              </a:gs>
                              <a:gs pos="100000">
                                <a:srgbClr val="760303"/>
                              </a:gs>
                            </a:gsLst>
                            <a:lin scaled="0"/>
                          </a:gra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态度</a:t>
                      </a:r>
                      <a:endParaRPr lang="zh-CN" altLang="en-US" sz="3200" b="1">
                        <a:gradFill>
                          <a:gsLst>
                            <a:gs pos="0">
                              <a:srgbClr val="E30000"/>
                            </a:gs>
                            <a:gs pos="100000">
                              <a:srgbClr val="760303"/>
                            </a:gs>
                          </a:gsLst>
                          <a:lin scaled="0"/>
                        </a:gra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879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3200" b="1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  <a:sym typeface="+mn-ea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3200">
                        <a:gradFill>
                          <a:gsLst>
                            <a:gs pos="0">
                              <a:srgbClr val="E30000"/>
                            </a:gs>
                            <a:gs pos="100000">
                              <a:srgbClr val="760303"/>
                            </a:gs>
                          </a:gsLst>
                          <a:lin scaled="0"/>
                        </a:gra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3200" b="1"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3200" b="1"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endParaRPr lang="zh-CN" altLang="en-US" sz="3200" b="1"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0" lvl="0" indent="0">
                        <a:buNone/>
                      </a:pPr>
                      <a:endParaRPr lang="zh-CN" altLang="en-US" sz="3200">
                        <a:gradFill>
                          <a:gsLst>
                            <a:gs pos="0">
                              <a:srgbClr val="E30000"/>
                            </a:gs>
                            <a:gs pos="100000">
                              <a:srgbClr val="760303"/>
                            </a:gs>
                          </a:gsLst>
                          <a:lin scaled="0"/>
                        </a:gra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351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sz="3200" b="1">
                        <a:gradFill>
                          <a:gsLst>
                            <a:gs pos="0">
                              <a:srgbClr val="E30000"/>
                            </a:gs>
                            <a:gs pos="100000">
                              <a:srgbClr val="760303"/>
                            </a:gs>
                          </a:gsLst>
                          <a:lin scaled="0"/>
                        </a:gra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kumimoji="1" lang="zh-CN" altLang="en-US" sz="2400" b="1"/>
                    </a:p>
                    <a:p>
                      <a:pPr marL="0" lvl="0" indent="0">
                        <a:buNone/>
                      </a:pPr>
                      <a:endParaRPr lang="zh-CN" altLang="en-US" sz="3200">
                        <a:gradFill>
                          <a:gsLst>
                            <a:gs pos="0">
                              <a:srgbClr val="E30000"/>
                            </a:gs>
                            <a:gs pos="100000">
                              <a:srgbClr val="760303"/>
                            </a:gs>
                          </a:gsLst>
                          <a:lin scaled="0"/>
                        </a:gra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buChar char="v"/>
                        <a:defRPr sz="280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65000"/>
                        <a:buFontTx/>
                        <a:buChar char="•"/>
                        <a:defRPr sz="1800" b="0" i="0" u="none" kern="12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3200" b="1" dirty="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en-US" altLang="zh-CN" sz="3200" b="1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endParaRPr lang="zh-CN" altLang="en-US" sz="3200" dirty="0">
                        <a:gradFill>
                          <a:gsLst>
                            <a:gs pos="0">
                              <a:srgbClr val="E30000"/>
                            </a:gs>
                            <a:gs pos="100000">
                              <a:srgbClr val="760303"/>
                            </a:gs>
                          </a:gsLst>
                          <a:lin scaled="0"/>
                        </a:gra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2656300" y="3105775"/>
            <a:ext cx="58928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ctr">
              <a:spcBef>
                <a:spcPct val="0"/>
              </a:spcBef>
              <a:buNone/>
            </a:pP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郦</a:t>
            </a:r>
            <a:endParaRPr lang="zh-CN" altLang="en-US" sz="3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lvl="0" indent="0" algn="ctr" eaLnBrk="0" hangingPunct="0">
              <a:spcBef>
                <a:spcPct val="0"/>
              </a:spcBef>
              <a:buNone/>
            </a:pP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道</a:t>
            </a:r>
            <a:endParaRPr lang="zh-CN" altLang="en-US" sz="3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lvl="0" indent="0" algn="ctr" eaLnBrk="0" hangingPunct="0">
              <a:spcBef>
                <a:spcPct val="0"/>
              </a:spcBef>
              <a:buNone/>
            </a:pP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元</a:t>
            </a:r>
            <a:endParaRPr lang="zh-CN" altLang="en-US" sz="32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656300" y="4760585"/>
            <a:ext cx="58928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algn="ctr">
              <a:buClrTx/>
              <a:buSzTx/>
              <a:buNone/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李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lvl="0" algn="ctr">
              <a:buClrTx/>
              <a:buSzTx/>
              <a:buNone/>
            </a:pP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lvl="0" algn="ctr">
              <a:buClrTx/>
              <a:buSzTx/>
              <a:buNone/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渤</a:t>
            </a:r>
            <a:endParaRPr lang="zh-CN" altLang="en-US" sz="3200" b="1" dirty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Text Box 2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60565" y="3187690"/>
            <a:ext cx="3228975" cy="902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just" eaLnBrk="0" fontAlgn="base" hangingPunct="0">
              <a:spcBef>
                <a:spcPct val="5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just" eaLnBrk="0" fontAlgn="base" hangingPunct="0">
              <a:spcBef>
                <a:spcPct val="5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just" eaLnBrk="0" fontAlgn="base" hangingPunct="0">
              <a:spcBef>
                <a:spcPct val="5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just" eaLnBrk="0" fontAlgn="base" hangingPunct="0">
              <a:spcBef>
                <a:spcPct val="5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10000"/>
              </a:lnSpc>
              <a:spcBef>
                <a:spcPct val="0"/>
              </a:spcBef>
            </a:pPr>
            <a:r>
              <a:rPr lang="zh-CN" altLang="en-US" sz="2400" dirty="0">
                <a:solidFill>
                  <a:schemeClr val="tx1"/>
                </a:solidFill>
              </a:rPr>
              <a:t>下临深潭，微风鼓浪，</a:t>
            </a:r>
            <a:endParaRPr lang="zh-CN" altLang="en-US" sz="2400" dirty="0">
              <a:solidFill>
                <a:schemeClr val="tx1"/>
              </a:solidFill>
            </a:endParaRPr>
          </a:p>
          <a:p>
            <a:pPr algn="l" eaLnBrk="1" hangingPunct="1">
              <a:lnSpc>
                <a:spcPct val="110000"/>
              </a:lnSpc>
              <a:spcBef>
                <a:spcPct val="0"/>
              </a:spcBef>
            </a:pPr>
            <a:r>
              <a:rPr lang="zh-CN" altLang="en-US" sz="2400" dirty="0">
                <a:solidFill>
                  <a:schemeClr val="tx1"/>
                </a:solidFill>
              </a:rPr>
              <a:t>水石相搏，声如洪钟</a:t>
            </a:r>
            <a:r>
              <a:rPr lang="zh-CN" altLang="en-US" sz="2400" b="0" dirty="0">
                <a:solidFill>
                  <a:schemeClr val="tx1"/>
                </a:solidFill>
                <a:ea typeface="黑体" panose="02010609060101010101" pitchFamily="2" charset="-122"/>
              </a:rPr>
              <a:t>。</a:t>
            </a:r>
            <a:endParaRPr lang="zh-CN" altLang="en-US" sz="2400" b="0" dirty="0">
              <a:solidFill>
                <a:schemeClr val="tx1"/>
              </a:solidFill>
              <a:ea typeface="黑体" panose="02010609060101010101" pitchFamily="2" charset="-122"/>
            </a:endParaRPr>
          </a:p>
        </p:txBody>
      </p:sp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>
            <a:off x="3860770" y="4090870"/>
            <a:ext cx="304101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zh-CN" sz="3200" b="1" smtClean="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“</a:t>
            </a:r>
            <a:r>
              <a:rPr lang="zh-CN" altLang="zh-CN" sz="3200" b="1" smtClean="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</a:rPr>
              <a:t>水石相搏</a:t>
            </a:r>
            <a:r>
              <a:rPr lang="zh-CN" altLang="zh-CN" sz="3200" b="1" smtClean="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”</a:t>
            </a:r>
            <a:r>
              <a:rPr lang="zh-CN" altLang="zh-CN" sz="3200" b="1" smtClean="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</a:rPr>
              <a:t>说</a:t>
            </a:r>
            <a:endParaRPr lang="zh-CN" altLang="en-US" sz="3200" b="1">
              <a:solidFill>
                <a:srgbClr val="00B0F0"/>
              </a:solidFill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3860895" y="5820400"/>
            <a:ext cx="304101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zh-CN" sz="3200" b="1" smtClean="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“扣石发声”说</a:t>
            </a:r>
            <a:endParaRPr lang="zh-CN" altLang="en-US" sz="2800" b="1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3760565" y="4756140"/>
            <a:ext cx="36093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得双石于潭上，扣而聆之，南声函胡，北音清越，桴止响腾，余韵徐歇。</a:t>
            </a:r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7445470" y="3507095"/>
            <a:ext cx="19958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人常疑之</a:t>
            </a:r>
            <a:endParaRPr lang="zh-CN" altLang="en-US" sz="3200" b="1" dirty="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7458170" y="5114280"/>
            <a:ext cx="18084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0" indent="0" algn="l">
              <a:buNone/>
            </a:pPr>
            <a:r>
              <a:rPr lang="zh-CN" altLang="en-US" sz="3200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余尤疑之</a:t>
            </a:r>
            <a:endParaRPr lang="zh-CN" altLang="en-US" dirty="0"/>
          </a:p>
        </p:txBody>
      </p: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422702" y="517354"/>
            <a:ext cx="10718800" cy="10802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charset="0"/>
              <a:buChar char="Ø"/>
            </a:pPr>
            <a:r>
              <a:rPr lang="zh-CN" altLang="en-US" sz="2800" b="1" spc="220" dirty="0">
                <a:solidFill>
                  <a:schemeClr val="accent1">
                    <a:lumMod val="75000"/>
                  </a:schemeClr>
                </a:solidFill>
                <a:latin typeface="华文细黑" panose="02010600040101010101" charset="-122"/>
                <a:ea typeface="华文细黑" panose="02010600040101010101" charset="-122"/>
                <a:cs typeface="+mj-cs"/>
                <a:sym typeface="+mn-ea"/>
              </a:rPr>
              <a:t>郦道元、李渤对石钟山得名由来各有什么说法？</a:t>
            </a:r>
            <a:r>
              <a:rPr lang="zh-CN" altLang="en-US" sz="2800" b="1" spc="220" dirty="0" smtClean="0">
                <a:solidFill>
                  <a:schemeClr val="accent1">
                    <a:lumMod val="75000"/>
                  </a:schemeClr>
                </a:solidFill>
                <a:latin typeface="华文细黑" panose="02010600040101010101" charset="-122"/>
                <a:ea typeface="华文细黑" panose="02010600040101010101" charset="-122"/>
                <a:cs typeface="+mj-cs"/>
                <a:sym typeface="+mn-ea"/>
              </a:rPr>
              <a:t>作者是怎样的看法？</a:t>
            </a:r>
            <a:endParaRPr lang="zh-CN" altLang="en-US" sz="2800" b="1" spc="220" dirty="0">
              <a:solidFill>
                <a:schemeClr val="accent1">
                  <a:lumMod val="75000"/>
                </a:schemeClr>
              </a:solidFill>
              <a:latin typeface="华文细黑" panose="02010600040101010101" charset="-122"/>
              <a:ea typeface="华文细黑" panose="02010600040101010101" charset="-122"/>
              <a:cs typeface="+mj-cs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3" grpId="0"/>
      <p:bldP spid="9" grpId="0"/>
      <p:bldP spid="2" grpId="0"/>
      <p:bldP spid="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6354445" y="1262380"/>
            <a:ext cx="1667510" cy="52197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</a:t>
            </a:r>
            <a:r>
              <a:rPr lang="zh-CN" altLang="en-US" sz="2800" b="1" dirty="0">
                <a:effectLst/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常</a:t>
            </a:r>
            <a:r>
              <a:rPr lang="zh-CN" altLang="en-US" sz="2800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疑之</a:t>
            </a:r>
            <a:endParaRPr lang="zh-CN" altLang="en-US" sz="2800" b="1" dirty="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6255636" y="4091777"/>
            <a:ext cx="1620957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lvl="0" indent="0" algn="l">
              <a:buNone/>
            </a:pPr>
            <a:r>
              <a:rPr lang="zh-CN" altLang="en-US" sz="2800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余</a:t>
            </a:r>
            <a:r>
              <a:rPr lang="zh-CN" altLang="en-US" sz="2800" b="1" dirty="0">
                <a:effectLst/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尤</a:t>
            </a:r>
            <a:r>
              <a:rPr lang="zh-CN" altLang="en-US" sz="2800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疑之</a:t>
            </a:r>
            <a:endParaRPr lang="zh-CN" altLang="en-US" sz="2800" dirty="0"/>
          </a:p>
        </p:txBody>
      </p:sp>
      <p:sp>
        <p:nvSpPr>
          <p:cNvPr id="4" name="右箭头 3"/>
          <p:cNvSpPr/>
          <p:nvPr>
            <p:custDataLst>
              <p:tags r:id="rId3"/>
            </p:custDataLst>
          </p:nvPr>
        </p:nvSpPr>
        <p:spPr>
          <a:xfrm>
            <a:off x="5344795" y="1371600"/>
            <a:ext cx="742315" cy="304800"/>
          </a:xfrm>
          <a:prstGeom prst="rightArrow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791335" y="1263650"/>
            <a:ext cx="3285490" cy="52197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l"/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以为下临深潭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……</a:t>
            </a:r>
            <a:endParaRPr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右箭头 5"/>
          <p:cNvSpPr/>
          <p:nvPr>
            <p:custDataLst>
              <p:tags r:id="rId5"/>
            </p:custDataLst>
          </p:nvPr>
        </p:nvSpPr>
        <p:spPr>
          <a:xfrm>
            <a:off x="5344795" y="4222750"/>
            <a:ext cx="741680" cy="292100"/>
          </a:xfrm>
          <a:prstGeom prst="rightArrow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1691640" y="3792220"/>
            <a:ext cx="3484245" cy="1383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l"/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始访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……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得双石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……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自以为得之</a:t>
            </a:r>
            <a:endParaRPr lang="en-US" altLang="zh-CN" sz="28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lvl="0" indent="0" algn="l">
              <a:buNone/>
            </a:pPr>
            <a:endParaRPr lang="zh-CN" altLang="en-US" sz="2800" dirty="0"/>
          </a:p>
        </p:txBody>
      </p:sp>
      <p:sp>
        <p:nvSpPr>
          <p:cNvPr id="10" name="矩形 9"/>
          <p:cNvSpPr/>
          <p:nvPr>
            <p:custDataLst>
              <p:tags r:id="rId7"/>
            </p:custDataLst>
          </p:nvPr>
        </p:nvSpPr>
        <p:spPr>
          <a:xfrm>
            <a:off x="716347" y="1262099"/>
            <a:ext cx="543740" cy="523220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郦</a:t>
            </a:r>
            <a:endParaRPr lang="zh-CN" altLang="en-US" sz="28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>
            <p:custDataLst>
              <p:tags r:id="rId8"/>
            </p:custDataLst>
          </p:nvPr>
        </p:nvSpPr>
        <p:spPr>
          <a:xfrm>
            <a:off x="716490" y="4091715"/>
            <a:ext cx="543740" cy="523220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lvl="0" algn="ctr"/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李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8289290" y="1048385"/>
            <a:ext cx="3568065" cy="95313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普遍怀疑：书本推理，（</a:t>
            </a:r>
            <a:r>
              <a:rPr lang="zh-CN" altLang="en-US" sz="2800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臆断）</a:t>
            </a:r>
            <a:endParaRPr lang="zh-CN" altLang="en-US" sz="2800" b="1" dirty="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8175625" y="3792220"/>
            <a:ext cx="3568065" cy="13836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尤其怀疑：虽到现场，浅度考察（浅察</a:t>
            </a:r>
            <a:r>
              <a:rPr lang="en-US" altLang="zh-CN" sz="2800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zh-CN" altLang="en-US" sz="2800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臆断）</a:t>
            </a:r>
            <a:endParaRPr lang="zh-CN" altLang="en-US" sz="2800" b="1" dirty="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3839461" y="5728172"/>
            <a:ext cx="4450080" cy="52197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lvl="0" indent="0" algn="l">
              <a:buNone/>
            </a:pPr>
            <a:r>
              <a:rPr lang="zh-CN" altLang="en-US" sz="2800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对治学态度和方式的</a:t>
            </a:r>
            <a:r>
              <a:rPr lang="zh-CN" altLang="en-US" sz="2800" b="1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不赞同</a:t>
            </a:r>
            <a:endParaRPr lang="zh-CN" altLang="en-US" sz="2800" b="1" dirty="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679950"/>
            <a:ext cx="5168265" cy="2178050"/>
          </a:xfrm>
          <a:custGeom>
            <a:avLst/>
            <a:gdLst>
              <a:gd name="connsiteX0" fmla="*/ 0 w 5662431"/>
              <a:gd name="connsiteY0" fmla="*/ 0 h 2386068"/>
              <a:gd name="connsiteX1" fmla="*/ 4457429 w 5662431"/>
              <a:gd name="connsiteY1" fmla="*/ 0 h 2386068"/>
              <a:gd name="connsiteX2" fmla="*/ 4461056 w 5662431"/>
              <a:gd name="connsiteY2" fmla="*/ 71835 h 2386068"/>
              <a:gd name="connsiteX3" fmla="*/ 5457371 w 5662431"/>
              <a:gd name="connsiteY3" fmla="*/ 970925 h 2386068"/>
              <a:gd name="connsiteX4" fmla="*/ 5659205 w 5662431"/>
              <a:gd name="connsiteY4" fmla="*/ 950578 h 2386068"/>
              <a:gd name="connsiteX5" fmla="*/ 5662431 w 5662431"/>
              <a:gd name="connsiteY5" fmla="*/ 949749 h 2386068"/>
              <a:gd name="connsiteX6" fmla="*/ 5662431 w 5662431"/>
              <a:gd name="connsiteY6" fmla="*/ 2386068 h 2386068"/>
              <a:gd name="connsiteX7" fmla="*/ 0 w 5662431"/>
              <a:gd name="connsiteY7" fmla="*/ 2386068 h 2386068"/>
              <a:gd name="connsiteX8" fmla="*/ 0 w 5662431"/>
              <a:gd name="connsiteY8" fmla="*/ 0 h 2386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62431" h="2386068">
                <a:moveTo>
                  <a:pt x="0" y="0"/>
                </a:moveTo>
                <a:lnTo>
                  <a:pt x="4457429" y="0"/>
                </a:lnTo>
                <a:lnTo>
                  <a:pt x="4461056" y="71835"/>
                </a:lnTo>
                <a:cubicBezTo>
                  <a:pt x="4512342" y="576840"/>
                  <a:pt x="4938835" y="970925"/>
                  <a:pt x="5457371" y="970925"/>
                </a:cubicBezTo>
                <a:cubicBezTo>
                  <a:pt x="5526509" y="970925"/>
                  <a:pt x="5594011" y="963919"/>
                  <a:pt x="5659205" y="950578"/>
                </a:cubicBezTo>
                <a:lnTo>
                  <a:pt x="5662431" y="949749"/>
                </a:lnTo>
                <a:lnTo>
                  <a:pt x="5662431" y="2386068"/>
                </a:lnTo>
                <a:lnTo>
                  <a:pt x="0" y="2386068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429385" y="502920"/>
            <a:ext cx="10447655" cy="4916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        </a:t>
            </a:r>
            <a:r>
              <a:rPr lang="zh-CN" altLang="en-US" sz="32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元丰七年六月丁丑，余自齐安舟行适临汝，而长子迈将赴饶之德兴尉，送之至湖口，因得观所谓石钟者。寺僧使小童持斧，于乱石间择其一二扣之，</a:t>
            </a:r>
            <a:r>
              <a:rPr lang="zh-CN" altLang="en-US" sz="3200" b="1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硿硿（kōng）</a:t>
            </a:r>
            <a:r>
              <a:rPr lang="zh-CN" altLang="en-US" sz="32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焉。余固笑而不信也。至暮夜月明，独与迈乘小舟，至绝壁下。大石侧立千尺，如猛兽奇鬼，森然欲搏人；而山上</a:t>
            </a:r>
            <a:r>
              <a:rPr lang="zh-CN" altLang="en-US" sz="3200" b="1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栖（qī）鹘（hú）</a:t>
            </a:r>
            <a:r>
              <a:rPr lang="zh-CN" altLang="en-US" sz="32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，闻人声亦惊起，</a:t>
            </a:r>
            <a:r>
              <a:rPr lang="zh-CN" altLang="en-US" sz="3200" b="1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磔磔（zhé）</a:t>
            </a:r>
            <a:r>
              <a:rPr lang="zh-CN" altLang="en-US" sz="32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云霄间；又有若老人咳且笑于山谷中者，或曰此</a:t>
            </a:r>
            <a:r>
              <a:rPr lang="zh-CN" altLang="en-US" sz="3200" b="1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鹳（guàn）</a:t>
            </a:r>
            <a:r>
              <a:rPr lang="zh-CN" altLang="en-US" sz="32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鹤也。</a:t>
            </a:r>
            <a:endParaRPr lang="zh-CN" altLang="en-US" sz="3200" b="1">
              <a:solidFill>
                <a:schemeClr val="tx1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78765" y="216535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0070C0"/>
                </a:solidFill>
                <a:latin typeface="华文新魏" panose="02010800040101010101" charset="-122"/>
                <a:ea typeface="华文新魏" panose="02010800040101010101" charset="-122"/>
              </a:rPr>
              <a:t>第二段</a:t>
            </a:r>
            <a:endParaRPr lang="zh-CN" altLang="en-US" sz="4000">
              <a:solidFill>
                <a:srgbClr val="0070C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e7d195523061f1c0092ce48a5fc95870a0687ac45bc8b2caB227BFDC40F9DB2B7A559DE97B8BDC6E716585DDCE188C7BF488BAA08C98985C74A3E1B5E305210FABE6A8AE2A6A8AB67019A6860E9B7AF58A2B57A1C6B8F2C85CB0EAED40C4F82894BC2D39F64AE6627D776777574710C96A2982A5D0BB6553398D7E5F4D6303B11156A917EB4EF75F035612C03AD96E2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3"/>
          <a:stretch>
            <a:fillRect/>
          </a:stretch>
        </p:blipFill>
        <p:spPr>
          <a:xfrm rot="16200000">
            <a:off x="2667000" y="-2667000"/>
            <a:ext cx="6857999" cy="121920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09855" y="152400"/>
            <a:ext cx="6572885" cy="6377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l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kumimoji="1"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石钟山 ，素有“</a:t>
            </a:r>
            <a:r>
              <a:rPr kumimoji="1"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中国千古奇音第一山</a:t>
            </a:r>
            <a:r>
              <a:rPr kumimoji="1"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”之称，位于江西省九江市湖口县城区，长江与鄱阳湖交汇处。</a:t>
            </a:r>
            <a:endParaRPr kumimoji="1"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609600" algn="l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None/>
            </a:pPr>
            <a:r>
              <a:rPr kumimoji="1"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石钟山，实际上不是一座山，而是</a:t>
            </a:r>
            <a:r>
              <a:rPr kumimoji="1"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两座山</a:t>
            </a:r>
            <a:r>
              <a:rPr kumimoji="1"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，都由</a:t>
            </a:r>
            <a:r>
              <a:rPr kumimoji="1" lang="zh-CN" altLang="en-US" sz="2800" b="1" u="sng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石灰岩</a:t>
            </a:r>
            <a:r>
              <a:rPr kumimoji="1"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构成，下部均有洞穴，</a:t>
            </a:r>
            <a:r>
              <a:rPr kumimoji="1" lang="zh-CN" altLang="en-US" sz="2800" b="1" u="sng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形如覆钟</a:t>
            </a:r>
            <a:r>
              <a:rPr kumimoji="1"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kumimoji="1"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面临深潭，微风鼓浪，</a:t>
            </a:r>
            <a:r>
              <a:rPr kumimoji="1" lang="zh-CN" altLang="en-US" sz="2800" b="1" u="sng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水石相击，响声如洪钟</a:t>
            </a:r>
            <a:r>
              <a:rPr kumimoji="1"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，故皆名为“石钟山”。</a:t>
            </a:r>
            <a:r>
              <a:rPr kumimoji="1"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两山分据南北</a:t>
            </a:r>
            <a:r>
              <a:rPr kumimoji="1"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，相隔不到1000米。南面一座濒临鄱阳湖，称</a:t>
            </a:r>
            <a:r>
              <a:rPr kumimoji="1"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上钟山</a:t>
            </a:r>
            <a:r>
              <a:rPr kumimoji="1"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；北面一座濒临长江，称</a:t>
            </a:r>
            <a:r>
              <a:rPr kumimoji="1"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下钟山</a:t>
            </a:r>
            <a:r>
              <a:rPr kumimoji="1"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，两山合称“双钟山”。</a:t>
            </a:r>
            <a:endParaRPr kumimoji="1" lang="zh-CN" altLang="en-US" sz="28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0" name="文本框 19" descr="e7d195523061f1c0092ce48a5fc95870a0687ac45bc8b2caB227BFDC40F9DB2B7A559DE97B8BDC6E716585DDCE188C7BF488BAA08C98985C74A3E1B5E305210FABE6A8AE2A6A8AB67019A6860E9B7AF58A2B57A1C6B8F2C85CB0EAED40C4F82894BC2D39F64AE6627D776777574710C96A2982A5D0BB6553398D7E5F4D6303B11156A917EB4EF75F035612C03AD96E20"/>
          <p:cNvSpPr txBox="1"/>
          <p:nvPr>
            <p:custDataLst>
              <p:tags r:id="rId4"/>
            </p:custDataLst>
          </p:nvPr>
        </p:nvSpPr>
        <p:spPr>
          <a:xfrm>
            <a:off x="10189870" y="696527"/>
            <a:ext cx="738664" cy="296043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3600">
                <a:solidFill>
                  <a:schemeClr val="bg1"/>
                </a:solidFill>
                <a:latin typeface="Arial" panose="020B0604020202020204" pitchFamily="34" charset="0"/>
                <a:ea typeface="書體坊顏體㊣" panose="02010600030101010101" pitchFamily="2" charset="-122"/>
                <a:sym typeface="Arial" panose="020B0604020202020204" pitchFamily="34" charset="0"/>
              </a:rPr>
              <a:t>走近石钟山</a:t>
            </a:r>
            <a:endParaRPr lang="zh-CN" altLang="en-US" sz="3600">
              <a:solidFill>
                <a:schemeClr val="bg1"/>
              </a:solidFill>
              <a:latin typeface="Arial" panose="020B0604020202020204" pitchFamily="34" charset="0"/>
              <a:ea typeface="書體坊顏體㊣" panose="02010600030101010101" pitchFamily="2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679950"/>
            <a:ext cx="5168265" cy="2178050"/>
          </a:xfrm>
          <a:custGeom>
            <a:avLst/>
            <a:gdLst>
              <a:gd name="connsiteX0" fmla="*/ 0 w 5662431"/>
              <a:gd name="connsiteY0" fmla="*/ 0 h 2386068"/>
              <a:gd name="connsiteX1" fmla="*/ 4457429 w 5662431"/>
              <a:gd name="connsiteY1" fmla="*/ 0 h 2386068"/>
              <a:gd name="connsiteX2" fmla="*/ 4461056 w 5662431"/>
              <a:gd name="connsiteY2" fmla="*/ 71835 h 2386068"/>
              <a:gd name="connsiteX3" fmla="*/ 5457371 w 5662431"/>
              <a:gd name="connsiteY3" fmla="*/ 970925 h 2386068"/>
              <a:gd name="connsiteX4" fmla="*/ 5659205 w 5662431"/>
              <a:gd name="connsiteY4" fmla="*/ 950578 h 2386068"/>
              <a:gd name="connsiteX5" fmla="*/ 5662431 w 5662431"/>
              <a:gd name="connsiteY5" fmla="*/ 949749 h 2386068"/>
              <a:gd name="connsiteX6" fmla="*/ 5662431 w 5662431"/>
              <a:gd name="connsiteY6" fmla="*/ 2386068 h 2386068"/>
              <a:gd name="connsiteX7" fmla="*/ 0 w 5662431"/>
              <a:gd name="connsiteY7" fmla="*/ 2386068 h 2386068"/>
              <a:gd name="connsiteX8" fmla="*/ 0 w 5662431"/>
              <a:gd name="connsiteY8" fmla="*/ 0 h 2386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62431" h="2386068">
                <a:moveTo>
                  <a:pt x="0" y="0"/>
                </a:moveTo>
                <a:lnTo>
                  <a:pt x="4457429" y="0"/>
                </a:lnTo>
                <a:lnTo>
                  <a:pt x="4461056" y="71835"/>
                </a:lnTo>
                <a:cubicBezTo>
                  <a:pt x="4512342" y="576840"/>
                  <a:pt x="4938835" y="970925"/>
                  <a:pt x="5457371" y="970925"/>
                </a:cubicBezTo>
                <a:cubicBezTo>
                  <a:pt x="5526509" y="970925"/>
                  <a:pt x="5594011" y="963919"/>
                  <a:pt x="5659205" y="950578"/>
                </a:cubicBezTo>
                <a:lnTo>
                  <a:pt x="5662431" y="949749"/>
                </a:lnTo>
                <a:lnTo>
                  <a:pt x="5662431" y="2386068"/>
                </a:lnTo>
                <a:lnTo>
                  <a:pt x="0" y="2386068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154430" y="871220"/>
            <a:ext cx="10396220" cy="4310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余方心动欲还，而大声发于水上，</a:t>
            </a:r>
            <a:r>
              <a:rPr lang="zh-CN" altLang="en-US" sz="2800" b="1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噌吰（chēnɡ hónɡ）</a:t>
            </a: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如钟鼓不绝。舟人大恐。徐而察之，则山下皆石穴</a:t>
            </a:r>
            <a:r>
              <a:rPr lang="zh-CN" altLang="en-US" sz="2800" b="1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罅（xià）</a:t>
            </a: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，不知其浅深，微波入焉，</a:t>
            </a:r>
            <a:r>
              <a:rPr lang="zh-CN" altLang="en-US" sz="2800" b="1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涵澹（hán dàn）</a:t>
            </a: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澎湃而为此也。舟回至两山间，将入港口，有大石当中流，可坐百人，空中而多窍，与风水相吞吐，有</a:t>
            </a:r>
            <a:r>
              <a:rPr lang="zh-CN" altLang="en-US" sz="2800" b="1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窾（kuǎn）坎镗鞳（tānɡ tà）</a:t>
            </a: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之声，与向之噌吰者相应，如乐作焉。因笑谓迈曰：“汝识之乎？噌吰者，周景王之无</a:t>
            </a:r>
            <a:r>
              <a:rPr lang="zh-CN" altLang="en-US" sz="2800" b="1">
                <a:solidFill>
                  <a:srgbClr val="C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射（yì）</a:t>
            </a:r>
            <a:r>
              <a:rPr lang="zh-CN" altLang="en-US" sz="28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也；窾坎镗鞳者，魏庄子之歌钟也。古之人不余欺也！”</a:t>
            </a:r>
            <a:endParaRPr lang="zh-CN" altLang="en-US" sz="2800" b="1">
              <a:solidFill>
                <a:schemeClr val="tx1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36855" y="22606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0070C0"/>
                </a:solidFill>
                <a:latin typeface="华文新魏" panose="02010800040101010101" charset="-122"/>
                <a:ea typeface="华文新魏" panose="02010800040101010101" charset="-122"/>
              </a:rPr>
              <a:t>第二段</a:t>
            </a:r>
            <a:endParaRPr lang="zh-CN" altLang="en-US" sz="4000">
              <a:solidFill>
                <a:srgbClr val="0070C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505950" y="0"/>
            <a:ext cx="2686050" cy="6858000"/>
          </a:xfrm>
          <a:prstGeom prst="rect">
            <a:avLst/>
          </a:prstGeom>
        </p:spPr>
      </p:pic>
      <p:sp>
        <p:nvSpPr>
          <p:cNvPr id="2" name="文本框 1" descr="7b0a20202020227461726765744d6f64756c65223a202270726f636573734f6e6c696e65466f6e7473220a7d0a"/>
          <p:cNvSpPr txBox="1"/>
          <p:nvPr/>
        </p:nvSpPr>
        <p:spPr>
          <a:xfrm>
            <a:off x="609600" y="152400"/>
            <a:ext cx="2031325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zh-CN" altLang="en-US" sz="3600" b="1" dirty="0" smtClean="0">
                <a:solidFill>
                  <a:srgbClr val="C00000"/>
                </a:solidFill>
                <a:latin typeface="华文细黑" panose="02010600040101010101" charset="-122"/>
                <a:ea typeface="华文细黑" panose="02010600040101010101" charset="-122"/>
              </a:rPr>
              <a:t>整体</a:t>
            </a:r>
            <a:r>
              <a:rPr lang="zh-CN" altLang="en-US" sz="3600" b="1" dirty="0">
                <a:solidFill>
                  <a:srgbClr val="C00000"/>
                </a:solidFill>
                <a:latin typeface="华文细黑" panose="02010600040101010101" charset="-122"/>
                <a:ea typeface="华文细黑" panose="02010600040101010101" charset="-122"/>
              </a:rPr>
              <a:t>把握</a:t>
            </a:r>
            <a:endParaRPr lang="zh-CN" altLang="en-US" sz="3600" b="1" dirty="0">
              <a:solidFill>
                <a:srgbClr val="C00000"/>
              </a:solidFill>
              <a:latin typeface="华文细黑" panose="02010600040101010101" charset="-122"/>
              <a:ea typeface="华文细黑" panose="02010600040101010101" charset="-122"/>
            </a:endParaRPr>
          </a:p>
        </p:txBody>
      </p:sp>
      <p:sp>
        <p:nvSpPr>
          <p:cNvPr id="3" name="矩形 10"/>
          <p:cNvSpPr/>
          <p:nvPr>
            <p:custDataLst>
              <p:tags r:id="rId3"/>
            </p:custDataLst>
          </p:nvPr>
        </p:nvSpPr>
        <p:spPr>
          <a:xfrm>
            <a:off x="609600" y="836930"/>
            <a:ext cx="8763635" cy="5523230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833120" y="930275"/>
            <a:ext cx="8196580" cy="533590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495" tIns="25398" rIns="63495" bIns="25398" rtlCol="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charset="0"/>
            </a:pPr>
            <a:r>
              <a:rPr lang="zh-CN" altLang="en-US" sz="3035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◎</a:t>
            </a:r>
            <a:r>
              <a:rPr lang="zh-CN" altLang="en-US" sz="3035" b="1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这是一篇游记，请梳理苏轼出游的相关信息。</a:t>
            </a:r>
            <a:endParaRPr lang="zh-CN" altLang="en-US" sz="3035" b="1" dirty="0"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  <a:p>
            <a:pPr lvl="0" indent="-285750" algn="l" fontAlgn="ctr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Font typeface="Wingdings" panose="05000000000000000000" charset="0"/>
            </a:pPr>
            <a:r>
              <a:rPr lang="zh-CN" altLang="en-US" sz="3035" b="1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出游之地：</a:t>
            </a:r>
            <a:endParaRPr lang="zh-CN" altLang="en-US" sz="3035" b="1" dirty="0"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  <a:p>
            <a:pPr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charset="0"/>
            </a:pPr>
            <a:r>
              <a:rPr lang="zh-CN" altLang="en-US" sz="3035" b="1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出游时间：</a:t>
            </a:r>
            <a:endParaRPr lang="zh-CN" altLang="en-US" sz="3035" b="1" dirty="0"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  <a:p>
            <a:pPr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charset="0"/>
            </a:pPr>
            <a:r>
              <a:rPr lang="zh-CN" altLang="en-US" sz="3035" b="1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出游方式：</a:t>
            </a:r>
            <a:endParaRPr lang="zh-CN" altLang="en-US" sz="3035" b="1" dirty="0"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  <a:p>
            <a:pPr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charset="0"/>
            </a:pPr>
            <a:r>
              <a:rPr lang="zh-CN" altLang="en-US" sz="3035" b="1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出游同伴：</a:t>
            </a:r>
            <a:endParaRPr lang="zh-CN" altLang="en-US" sz="3035" b="1" dirty="0"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  <a:p>
            <a:pPr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charset="0"/>
            </a:pPr>
            <a:r>
              <a:rPr lang="zh-CN" altLang="en-US" sz="3035" b="1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出游原因：</a:t>
            </a:r>
            <a:endParaRPr lang="zh-CN" altLang="en-US" sz="3035" b="1" dirty="0"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  <a:p>
            <a:pPr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charset="0"/>
            </a:pPr>
            <a:r>
              <a:rPr lang="zh-CN" altLang="en-US" sz="3035" b="1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出游收获：</a:t>
            </a:r>
            <a:endParaRPr lang="zh-CN" altLang="en-US" sz="3035" b="1" dirty="0"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  <a:p>
            <a:pPr lvl="0" indent="-28575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charset="0"/>
            </a:pPr>
            <a:r>
              <a:rPr lang="zh-CN" altLang="en-US" sz="3035" b="1" dirty="0">
                <a:latin typeface="华文中宋" panose="02010600040101010101" charset="-122"/>
                <a:ea typeface="华文中宋" panose="02010600040101010101" charset="-122"/>
                <a:sym typeface="+mn-ea"/>
              </a:rPr>
              <a:t>记游目的：</a:t>
            </a:r>
            <a:endParaRPr lang="zh-CN" altLang="en-US" sz="3035" b="1" dirty="0"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60980" y="1759585"/>
            <a:ext cx="483044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</a:rPr>
              <a:t>彭蠡之口之石钟山；至绝壁下</a:t>
            </a:r>
            <a:endParaRPr lang="zh-CN" altLang="en-US" sz="2800" b="1">
              <a:solidFill>
                <a:srgbClr val="1D41D5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760980" y="2438400"/>
            <a:ext cx="483044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dirty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元丰七年六月丁丑；暮夜月明</a:t>
            </a:r>
            <a:endParaRPr lang="zh-CN" altLang="en-US" sz="2800" b="1" dirty="0">
              <a:solidFill>
                <a:srgbClr val="1D41D5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60980" y="4474845"/>
            <a:ext cx="44729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探访</a:t>
            </a:r>
            <a:r>
              <a:rPr lang="en-US" alt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“</a:t>
            </a:r>
            <a:r>
              <a:rPr lang="zh-CN" altLang="en-US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石钟山</a:t>
            </a:r>
            <a:r>
              <a:rPr lang="en-US" alt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”</a:t>
            </a:r>
            <a:r>
              <a:rPr lang="zh-CN" altLang="en-US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命名缘由。</a:t>
            </a:r>
            <a:endParaRPr lang="zh-CN" altLang="en-US" sz="2800" b="1">
              <a:solidFill>
                <a:srgbClr val="1D41D5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760980" y="3117215"/>
            <a:ext cx="12553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乘小舟</a:t>
            </a:r>
            <a:endParaRPr lang="zh-CN" altLang="en-US" sz="2800" b="1">
              <a:solidFill>
                <a:srgbClr val="1D41D5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760980" y="379603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长子苏迈</a:t>
            </a:r>
            <a:endParaRPr lang="zh-CN" altLang="en-US" sz="2800" b="1">
              <a:solidFill>
                <a:srgbClr val="1D41D5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760980" y="5095240"/>
            <a:ext cx="62604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通过自己实地亲访，查明了山名来由。</a:t>
            </a:r>
            <a:endParaRPr lang="zh-CN" altLang="en-US" sz="2800" b="1">
              <a:solidFill>
                <a:srgbClr val="1D41D5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760980" y="5715635"/>
            <a:ext cx="518795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叹郦元之简，而笑李渤之陋也。</a:t>
            </a:r>
            <a:endParaRPr lang="zh-CN" altLang="en-US" sz="2800" b="1">
              <a:solidFill>
                <a:srgbClr val="1D41D5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0" grpId="0"/>
      <p:bldP spid="11" grpId="0"/>
      <p:bldP spid="12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88620" y="417195"/>
            <a:ext cx="6329680" cy="310515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元丰七年六月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丁丑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，余自齐安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舟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行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适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临汝，而长子迈将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赴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饶之德兴尉，送之至湖口，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因得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观所谓石钟者。寺僧使小童持斧，于乱石间择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其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一二扣之，硿硿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焉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。余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固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笑而不信也。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9461" name="矩形 19460"/>
          <p:cNvSpPr/>
          <p:nvPr>
            <p:custDataLst>
              <p:tags r:id="rId2"/>
            </p:custDataLst>
          </p:nvPr>
        </p:nvSpPr>
        <p:spPr>
          <a:xfrm>
            <a:off x="6941185" y="257810"/>
            <a:ext cx="4937760" cy="37090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spAutoFit/>
          </a:bodyPr>
          <a:lstStyle>
            <a:defPPr>
              <a:defRPr lang="en-US"/>
            </a:defPPr>
            <a:lvl1pPr marL="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 algn="l">
              <a:lnSpc>
                <a:spcPct val="120000"/>
              </a:lnSpc>
            </a:pPr>
            <a:r>
              <a:rPr lang="zh-CN" altLang="en-US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丁丑：</a:t>
            </a:r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干支纪日。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lvl="0" algn="l">
              <a:lnSpc>
                <a:spcPct val="120000"/>
              </a:lnSpc>
            </a:pPr>
            <a:r>
              <a:rPr lang="zh-CN" altLang="en-US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舟：</a:t>
            </a:r>
            <a:r>
              <a:rPr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名作状</a:t>
            </a:r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，凭借着船，乘船。</a:t>
            </a:r>
            <a:endParaRPr lang="zh-CN" altLang="en-US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适：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到</a:t>
            </a:r>
            <a:r>
              <a:rPr alt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……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去。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因得：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于是能够。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其：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其中的。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焉：</a:t>
            </a:r>
            <a:r>
              <a:rPr alt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助词，形容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词词尾。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固：</a:t>
            </a:r>
            <a:r>
              <a:rPr alt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本来。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1528"/>
          <a:stretch>
            <a:fillRect/>
          </a:stretch>
        </p:blipFill>
        <p:spPr>
          <a:xfrm rot="1371062">
            <a:off x="10923666" y="4802746"/>
            <a:ext cx="1146016" cy="2417828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88620" y="4206875"/>
            <a:ext cx="10638790" cy="19862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元丰七年六月丁丑日（初九）,我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从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齐安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坐船到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临汝去，大儿子苏迈将要去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就任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饶州的德兴县的县尉，我送他到湖口，因此能够看到所说的石钟山。庙里的僧人让小童拿着斧头，在乱石中选一两块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敲打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它，硿硿地发出声响，我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本来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觉得很好笑，并不相信。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88620" y="257810"/>
            <a:ext cx="5693410" cy="34499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3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  <a:spcBef>
                <a:spcPct val="0"/>
              </a:spcBef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至暮夜月明，独与迈乘小舟，至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绝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壁下。大石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侧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立千尺，如猛兽奇鬼，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森然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欲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搏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人；而山上栖鹘，闻人声亦惊起，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磔磔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云霄间；又有若老人</a:t>
            </a:r>
            <a:r>
              <a:rPr lang="zh-CN" altLang="en-US" sz="2800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咳</a:t>
            </a:r>
            <a:r>
              <a:rPr lang="zh-CN" altLang="en-US" sz="2800" b="1" u="sng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且</a:t>
            </a:r>
            <a:r>
              <a:rPr lang="zh-CN" altLang="en-US" sz="2800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笑于山谷中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者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或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曰此鹳鹤也。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9461" name="矩形 19460"/>
          <p:cNvSpPr/>
          <p:nvPr>
            <p:custDataLst>
              <p:tags r:id="rId2"/>
            </p:custDataLst>
          </p:nvPr>
        </p:nvSpPr>
        <p:spPr>
          <a:xfrm>
            <a:off x="6438900" y="128270"/>
            <a:ext cx="5440045" cy="37090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spAutoFit/>
          </a:bodyPr>
          <a:lstStyle>
            <a:defPPr>
              <a:defRPr lang="en-US"/>
            </a:defPPr>
            <a:lvl1pPr marL="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 algn="l">
              <a:lnSpc>
                <a:spcPct val="120000"/>
              </a:lnSpc>
            </a:pPr>
            <a:r>
              <a:rPr lang="zh-CN" altLang="en-US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绝：</a:t>
            </a:r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断。</a:t>
            </a:r>
            <a:r>
              <a:rPr alt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</a:t>
            </a:r>
            <a:r>
              <a:rPr lang="zh-CN" altLang="en-US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侧：</a:t>
            </a:r>
            <a:r>
              <a:rPr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名作状</a:t>
            </a:r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，在旁边。</a:t>
            </a:r>
            <a:endParaRPr lang="zh-CN" altLang="en-US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森然：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阴森的样子。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搏：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扑，抓。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磔磔：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鸟鸣声。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且：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表并列，相当于</a:t>
            </a:r>
            <a:r>
              <a:rPr alt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“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又</a:t>
            </a:r>
            <a:r>
              <a:rPr alt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”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者：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……的声音。</a:t>
            </a:r>
            <a:endParaRPr lang="zh-CN" sz="2800" b="1">
              <a:solidFill>
                <a:srgbClr val="1D41D5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或：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有人</a:t>
            </a:r>
            <a:r>
              <a:rPr alt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。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1528"/>
          <a:stretch>
            <a:fillRect/>
          </a:stretch>
        </p:blipFill>
        <p:spPr>
          <a:xfrm rot="1371062">
            <a:off x="11007486" y="4844656"/>
            <a:ext cx="1146016" cy="2417828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88620" y="4072890"/>
            <a:ext cx="10956925" cy="2460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到了晚上，月光明亮，（我）独自和苏迈坐着小船到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断壁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下面。巨大的山石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在旁边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耸立着，高达千尺，好像凶猛的野兽和奇异的鬼怪，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阴森森地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要向人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扑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过来；山上宿巢的隼，听到人声也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受惊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飞起来，</a:t>
            </a:r>
            <a:r>
              <a:rPr lang="zh-CN" altLang="en-US" sz="2800" b="1" u="sng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在云霄间</a:t>
            </a:r>
            <a:r>
              <a:rPr lang="zh-CN" altLang="en-US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磔磔地鸣叫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；又有像老人</a:t>
            </a:r>
            <a:r>
              <a:rPr lang="zh-CN" altLang="en-US" sz="2800" b="1" u="sng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在山谷中</a:t>
            </a:r>
            <a:r>
              <a:rPr lang="zh-CN" altLang="en-US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边咳边笑的声音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有人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说这是鹳鹤。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5" name="线形标注 1 4"/>
          <p:cNvSpPr/>
          <p:nvPr/>
        </p:nvSpPr>
        <p:spPr>
          <a:xfrm>
            <a:off x="3174365" y="3387725"/>
            <a:ext cx="2110105" cy="611505"/>
          </a:xfrm>
          <a:prstGeom prst="borderCallout1">
            <a:avLst>
              <a:gd name="adj1" fmla="val 18750"/>
              <a:gd name="adj2" fmla="val -8333"/>
              <a:gd name="adj3" fmla="val -47975"/>
              <a:gd name="adj4" fmla="val -22509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</a:rPr>
              <a:t>状语后置句</a:t>
            </a:r>
            <a:endParaRPr lang="zh-CN" altLang="en-US" sz="2800" b="1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0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88620" y="257810"/>
            <a:ext cx="4896485" cy="310515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余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方心动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欲还，而大声</a:t>
            </a:r>
            <a:r>
              <a:rPr lang="zh-CN" altLang="en-US" sz="2800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发</a:t>
            </a:r>
            <a:r>
              <a:rPr lang="zh-CN" altLang="en-US" sz="2800" b="1" u="sng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于</a:t>
            </a:r>
            <a:r>
              <a:rPr lang="zh-CN" altLang="en-US" sz="2800"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水上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噌吰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如钟鼓不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绝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。舟人大恐。徐而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察之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则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山下皆石穴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罅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，不知其浅深，微波入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焉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涵澹澎湃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而</a:t>
            </a:r>
            <a:r>
              <a:rPr lang="zh-CN" altLang="en-US"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为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此也。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9461" name="矩形 19460"/>
          <p:cNvSpPr/>
          <p:nvPr>
            <p:custDataLst>
              <p:tags r:id="rId2"/>
            </p:custDataLst>
          </p:nvPr>
        </p:nvSpPr>
        <p:spPr>
          <a:xfrm>
            <a:off x="5669280" y="257810"/>
            <a:ext cx="6234430" cy="31921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spAutoFit/>
          </a:bodyPr>
          <a:lstStyle>
            <a:defPPr>
              <a:defRPr lang="en-US"/>
            </a:defPPr>
            <a:lvl1pPr marL="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 algn="l">
              <a:lnSpc>
                <a:spcPct val="120000"/>
              </a:lnSpc>
            </a:pPr>
            <a:r>
              <a:rPr lang="zh-CN" altLang="en-US" sz="2800" b="1" dirty="0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方：</a:t>
            </a:r>
            <a:r>
              <a:rPr lang="zh-CN" altLang="en-US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正。</a:t>
            </a:r>
            <a:r>
              <a:rPr altLang="zh-CN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</a:t>
            </a:r>
            <a:r>
              <a:rPr lang="zh-CN" sz="2800" b="1" dirty="0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心动</a:t>
            </a:r>
            <a:r>
              <a:rPr lang="zh-CN" altLang="en-US" sz="2800" b="1" dirty="0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：</a:t>
            </a:r>
            <a:r>
              <a:rPr lang="zh-CN" altLang="en-US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内心惊恐。</a:t>
            </a:r>
            <a:endParaRPr lang="zh-CN" altLang="en-US" sz="28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 dirty="0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噌吰：</a:t>
            </a:r>
            <a:r>
              <a:rPr lang="zh-CN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形容钟鼓声。</a:t>
            </a:r>
            <a:r>
              <a:rPr altLang="zh-CN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</a:t>
            </a:r>
            <a:r>
              <a:rPr lang="zh-CN" sz="2800" b="1" dirty="0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绝：</a:t>
            </a:r>
            <a:r>
              <a:rPr lang="zh-CN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断。</a:t>
            </a:r>
            <a:endParaRPr lang="zh-CN" sz="28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 dirty="0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察之：</a:t>
            </a:r>
            <a:r>
              <a:rPr lang="zh-CN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慢慢地观察发生之处。</a:t>
            </a:r>
            <a:endParaRPr lang="zh-CN" sz="28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 dirty="0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则：</a:t>
            </a:r>
            <a:r>
              <a:rPr lang="zh-CN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原来是。</a:t>
            </a:r>
            <a:r>
              <a:rPr altLang="zh-CN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</a:t>
            </a:r>
            <a:r>
              <a:rPr lang="zh-CN" sz="2800" b="1" dirty="0" smtClean="0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罅</a:t>
            </a:r>
            <a:r>
              <a:rPr lang="zh-CN" sz="2800" b="1" dirty="0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：</a:t>
            </a:r>
            <a:r>
              <a:rPr lang="zh-CN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缝隙。</a:t>
            </a:r>
            <a:endParaRPr lang="zh-CN" sz="2800" b="1" dirty="0">
              <a:solidFill>
                <a:srgbClr val="1D41D5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sz="2800" b="1" dirty="0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焉：</a:t>
            </a:r>
            <a:r>
              <a:rPr lang="zh-CN" sz="2800" b="1" dirty="0">
                <a:solidFill>
                  <a:srgbClr val="FF0000"/>
                </a:solidFill>
                <a:highlight>
                  <a:srgbClr val="FFFF00"/>
                </a:highligh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兼词</a:t>
            </a:r>
            <a:r>
              <a:rPr lang="zh-CN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，于此</a:t>
            </a:r>
            <a:r>
              <a:rPr altLang="zh-CN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。</a:t>
            </a:r>
            <a:endParaRPr altLang="zh-CN" sz="28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altLang="en-US" sz="2800" b="1" dirty="0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涵澹澎湃：</a:t>
            </a:r>
            <a:r>
              <a:rPr lang="zh-CN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波浪激荡冲击。</a:t>
            </a:r>
            <a:r>
              <a:rPr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2800" b="1" dirty="0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为：</a:t>
            </a:r>
            <a:r>
              <a:rPr lang="zh-CN" altLang="en-US" sz="2800" b="1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形成。</a:t>
            </a:r>
            <a:endParaRPr lang="zh-CN" altLang="en-US" sz="28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1528"/>
          <a:stretch>
            <a:fillRect/>
          </a:stretch>
        </p:blipFill>
        <p:spPr>
          <a:xfrm rot="1371062">
            <a:off x="11007486" y="4844656"/>
            <a:ext cx="1146016" cy="2417828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88620" y="4072890"/>
            <a:ext cx="10956925" cy="21583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我正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内心惊恐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想要回去，忽然巨大的声音</a:t>
            </a:r>
            <a:r>
              <a:rPr lang="zh-CN" altLang="en-US" sz="2800" b="1" u="sng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从水上</a:t>
            </a:r>
            <a:r>
              <a:rPr lang="zh-CN" altLang="en-US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发出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噌吰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地响着像钟鼓的声音连续不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断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。船夫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非常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害怕。（我）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慢慢地观察发生之处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原来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山下都是石头的洞穴和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裂缝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，不知它们的深浅，微微的水波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涌进洞穴和裂缝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，（波浪）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激荡冲击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便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形成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这样的声音。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5" name="线形标注 1 4"/>
          <p:cNvSpPr/>
          <p:nvPr/>
        </p:nvSpPr>
        <p:spPr>
          <a:xfrm>
            <a:off x="3175000" y="3387725"/>
            <a:ext cx="2110105" cy="611505"/>
          </a:xfrm>
          <a:prstGeom prst="borderCallout1">
            <a:avLst>
              <a:gd name="adj1" fmla="val 18750"/>
              <a:gd name="adj2" fmla="val -8333"/>
              <a:gd name="adj3" fmla="val -405088"/>
              <a:gd name="adj4" fmla="val 72675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状语后置句</a:t>
            </a:r>
            <a:endParaRPr lang="zh-CN" altLang="en-US" sz="2800" b="1" dirty="0">
              <a:solidFill>
                <a:schemeClr val="tx1"/>
              </a:solidFill>
            </a:endParaRPr>
          </a:p>
        </p:txBody>
      </p:sp>
      <p:pic>
        <p:nvPicPr>
          <p:cNvPr id="32" name="图片 3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343297">
            <a:off x="10493682" y="5334015"/>
            <a:ext cx="876812" cy="16471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bldLvl="0" animBg="1"/>
      <p:bldP spid="10" grpId="0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88950" y="358140"/>
            <a:ext cx="5105400" cy="329057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  <a:spcBef>
                <a:spcPct val="0"/>
              </a:spcBef>
            </a:pP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舟回至两山间，将入港口，有大石</a:t>
            </a:r>
            <a:r>
              <a:rPr lang="zh-CN" altLang="en-US"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当中流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，可坐百人，</a:t>
            </a:r>
            <a:r>
              <a:rPr lang="zh-CN" altLang="en-US"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空中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而多</a:t>
            </a:r>
            <a:r>
              <a:rPr lang="zh-CN" altLang="en-US"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窍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，与风水相吞吐，有</a:t>
            </a:r>
            <a:r>
              <a:rPr lang="zh-CN" altLang="en-US"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窾坎镗鞳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之声，与</a:t>
            </a:r>
            <a:r>
              <a:rPr lang="zh-CN" altLang="en-US"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向之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噌吰者相应，如乐</a:t>
            </a:r>
            <a:r>
              <a:rPr lang="zh-CN" altLang="en-US"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作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焉。</a:t>
            </a:r>
            <a:endParaRPr lang="zh-CN" altLang="en-US" sz="320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9461" name="矩形 19460" descr="7b0a202020202262756c6c6574223a20227b5c2263617465676f727949645c223a31303030362c5c2274656d706c61746549645c223a32303233313433377d220a7d0a"/>
          <p:cNvSpPr/>
          <p:nvPr>
            <p:custDataLst>
              <p:tags r:id="rId2"/>
            </p:custDataLst>
          </p:nvPr>
        </p:nvSpPr>
        <p:spPr>
          <a:xfrm>
            <a:off x="5953760" y="198755"/>
            <a:ext cx="5958840" cy="344995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spAutoFit/>
          </a:bodyPr>
          <a:lstStyle>
            <a:defPPr>
              <a:defRPr lang="en-US"/>
            </a:defPPr>
            <a:lvl1pPr marL="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 algn="l">
              <a:lnSpc>
                <a:spcPct val="130000"/>
              </a:lnSpc>
            </a:pPr>
            <a:r>
              <a:rPr lang="zh-CN" altLang="en-US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当：</a:t>
            </a:r>
            <a:r>
              <a:rPr lang="zh-CN" altLang="en-US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正对着。</a:t>
            </a:r>
            <a:r>
              <a:rPr alt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</a:t>
            </a: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中流：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水流中央。</a:t>
            </a:r>
            <a:r>
              <a:rPr alt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</a:t>
            </a:r>
            <a:endParaRPr alt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lvl="0" algn="l">
              <a:lnSpc>
                <a:spcPct val="13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空中：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中间是空的。</a:t>
            </a:r>
            <a:r>
              <a:rPr alt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3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窍：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孔，窟窿。</a:t>
            </a:r>
            <a:endParaRPr 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3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窾坎镗鞳：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击物声；钟鼓声。</a:t>
            </a:r>
            <a:r>
              <a:rPr alt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endParaRPr alt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30000"/>
              </a:lnSpc>
            </a:pP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向：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先前</a:t>
            </a:r>
            <a:r>
              <a:rPr alt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。         </a:t>
            </a:r>
            <a:r>
              <a:rPr lang="zh-CN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之：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音节助词。</a:t>
            </a:r>
            <a:endParaRPr altLang="zh-CN" sz="28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30000"/>
              </a:lnSpc>
            </a:pPr>
            <a:r>
              <a:rPr lang="zh-CN" altLang="en-US" sz="28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作：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演奏。</a:t>
            </a:r>
            <a:endParaRPr lang="zh-CN" altLang="en-US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1528"/>
          <a:stretch>
            <a:fillRect/>
          </a:stretch>
        </p:blipFill>
        <p:spPr>
          <a:xfrm rot="1371062">
            <a:off x="11007486" y="4844656"/>
            <a:ext cx="1146016" cy="2417828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88620" y="4072890"/>
            <a:ext cx="10956925" cy="21583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船</a:t>
            </a:r>
            <a:r>
              <a:rPr lang="zh-CN" altLang="en-US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调转</a:t>
            </a:r>
            <a:r>
              <a:rPr lang="en-US" altLang="zh-CN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转弯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到两山之间，将要进入港口，有块大石头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挡在水流的中央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，上面可坐百来个人，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中间是空的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，而且有许多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窟窿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，把风浪吞进去又吐出来，发出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窾坎镗鞳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的声音，同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先前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噌吰</a:t>
            </a: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的声音相互应和，好像音乐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演奏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32" name="图片 3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343297">
            <a:off x="10493682" y="5334015"/>
            <a:ext cx="876812" cy="16471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88620" y="561975"/>
            <a:ext cx="6542405" cy="230695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因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笑谓迈曰：“汝</a:t>
            </a:r>
            <a:r>
              <a:rPr lang="zh-CN" altLang="en-US"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识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之乎？</a:t>
            </a:r>
            <a:r>
              <a:rPr lang="zh-CN" altLang="en-US" sz="3200" u="sng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噌吰者，周景王之</a:t>
            </a:r>
            <a:r>
              <a:rPr lang="zh-CN" altLang="en-US"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无射</a:t>
            </a:r>
            <a:r>
              <a:rPr lang="zh-CN" altLang="en-US" sz="3200" u="sng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也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；</a:t>
            </a:r>
            <a:r>
              <a:rPr lang="zh-CN" altLang="en-US" sz="3200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窾坎镗鞳者，魏庄子之歌钟也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r>
              <a:rPr lang="zh-CN" altLang="en-US" sz="3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古之人</a:t>
            </a:r>
            <a:r>
              <a:rPr lang="zh-CN" altLang="en-US" sz="3200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不余欺也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！”</a:t>
            </a:r>
            <a:endParaRPr lang="zh-CN" altLang="en-US" sz="320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9461" name="矩形 19460"/>
          <p:cNvSpPr/>
          <p:nvPr>
            <p:custDataLst>
              <p:tags r:id="rId2"/>
            </p:custDataLst>
          </p:nvPr>
        </p:nvSpPr>
        <p:spPr>
          <a:xfrm>
            <a:off x="7367270" y="341630"/>
            <a:ext cx="4226560" cy="27482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spAutoFit/>
          </a:bodyPr>
          <a:lstStyle>
            <a:defPPr>
              <a:defRPr lang="en-US"/>
            </a:defPPr>
            <a:lvl1pPr marL="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lvl="0" algn="l">
              <a:lnSpc>
                <a:spcPct val="120000"/>
              </a:lnSpc>
            </a:pPr>
            <a:r>
              <a:rPr lang="zh-CN" altLang="en-US" sz="36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因：</a:t>
            </a:r>
            <a:r>
              <a:rPr lang="zh-CN" altLang="en-US" sz="3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于是。</a:t>
            </a:r>
            <a:r>
              <a:rPr altLang="zh-CN" sz="3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 </a:t>
            </a:r>
            <a:endParaRPr altLang="zh-CN" sz="36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lvl="0" algn="l">
              <a:lnSpc>
                <a:spcPct val="120000"/>
              </a:lnSpc>
            </a:pPr>
            <a:r>
              <a:rPr lang="zh-CN" sz="36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识：</a:t>
            </a:r>
            <a:r>
              <a:rPr lang="zh-CN" sz="3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知道。</a:t>
            </a:r>
            <a:r>
              <a:rPr altLang="zh-CN" sz="3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</a:t>
            </a:r>
            <a:endParaRPr altLang="zh-CN" sz="36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lvl="0" algn="l">
              <a:lnSpc>
                <a:spcPct val="120000"/>
              </a:lnSpc>
            </a:pPr>
            <a:r>
              <a:rPr lang="zh-CN" sz="36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无射：</a:t>
            </a:r>
            <a:r>
              <a:rPr lang="zh-CN" sz="3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钟名</a:t>
            </a:r>
            <a:r>
              <a:rPr altLang="zh-CN" sz="3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。 </a:t>
            </a:r>
            <a:endParaRPr altLang="zh-CN" sz="36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lvl="0" algn="l">
              <a:lnSpc>
                <a:spcPct val="120000"/>
              </a:lnSpc>
            </a:pPr>
            <a:r>
              <a:rPr lang="zh-CN" altLang="en-US" sz="3600" b="1">
                <a:solidFill>
                  <a:srgbClr val="1D41D5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歌钟：</a:t>
            </a:r>
            <a:r>
              <a:rPr lang="zh-CN" sz="36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古乐器。</a:t>
            </a:r>
            <a:endParaRPr lang="zh-CN" altLang="en-US" sz="36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1528"/>
          <a:stretch>
            <a:fillRect/>
          </a:stretch>
        </p:blipFill>
        <p:spPr>
          <a:xfrm rot="1371062">
            <a:off x="11007486" y="4844656"/>
            <a:ext cx="1146016" cy="2417828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88620" y="4062095"/>
            <a:ext cx="10956925" cy="2159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于是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我笑着对苏迈说：“你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知道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那些典故吗？</a:t>
            </a:r>
            <a:r>
              <a:rPr lang="zh-CN" altLang="en-US" sz="32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那噌吰的响声，</a:t>
            </a:r>
            <a:r>
              <a:rPr lang="zh-CN" altLang="en-US"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是</a:t>
            </a:r>
            <a:r>
              <a:rPr lang="zh-CN" altLang="en-US" sz="32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周景王无射钟的声音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；</a:t>
            </a:r>
            <a:r>
              <a:rPr lang="zh-CN" altLang="en-US" sz="32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窾坎镗鞳的响声，</a:t>
            </a:r>
            <a:r>
              <a:rPr lang="zh-CN" altLang="en-US"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是</a:t>
            </a:r>
            <a:r>
              <a:rPr lang="zh-CN" altLang="en-US" sz="32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魏庄子歌钟的声音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r>
              <a:rPr lang="zh-CN" altLang="en-US" sz="32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古人没有</a:t>
            </a:r>
            <a:r>
              <a:rPr lang="zh-CN" altLang="en-US"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欺骗我</a:t>
            </a:r>
            <a:r>
              <a:rPr lang="zh-CN" altLang="en-US" sz="32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啊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！”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5" name="线形标注 1 4"/>
          <p:cNvSpPr/>
          <p:nvPr/>
        </p:nvSpPr>
        <p:spPr>
          <a:xfrm>
            <a:off x="1376680" y="3293110"/>
            <a:ext cx="1632585" cy="611505"/>
          </a:xfrm>
          <a:prstGeom prst="borderCallout1">
            <a:avLst>
              <a:gd name="adj1" fmla="val 18750"/>
              <a:gd name="adj2" fmla="val -8333"/>
              <a:gd name="adj3" fmla="val -191588"/>
              <a:gd name="adj4" fmla="val 7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</a:rPr>
              <a:t>判断句</a:t>
            </a:r>
            <a:endParaRPr lang="zh-CN" altLang="en-US" sz="2800" b="1">
              <a:solidFill>
                <a:schemeClr val="tx1"/>
              </a:solidFill>
            </a:endParaRPr>
          </a:p>
        </p:txBody>
      </p:sp>
      <p:pic>
        <p:nvPicPr>
          <p:cNvPr id="32" name="图片 3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343297">
            <a:off x="10493682" y="5334015"/>
            <a:ext cx="876812" cy="1647160"/>
          </a:xfrm>
          <a:prstGeom prst="rect">
            <a:avLst/>
          </a:prstGeom>
        </p:spPr>
      </p:pic>
      <p:sp>
        <p:nvSpPr>
          <p:cNvPr id="2" name="线形标注 1 1"/>
          <p:cNvSpPr/>
          <p:nvPr/>
        </p:nvSpPr>
        <p:spPr>
          <a:xfrm>
            <a:off x="4455795" y="3019425"/>
            <a:ext cx="2174240" cy="611505"/>
          </a:xfrm>
          <a:prstGeom prst="borderCallout1">
            <a:avLst>
              <a:gd name="adj1" fmla="val 18750"/>
              <a:gd name="adj2" fmla="val -8333"/>
              <a:gd name="adj3" fmla="val -52024"/>
              <a:gd name="adj4" fmla="val 1688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</a:rPr>
              <a:t>宾语前置句</a:t>
            </a:r>
            <a:endParaRPr lang="zh-CN" altLang="en-US" sz="2800" b="1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0" grpId="0"/>
      <p:bldP spid="5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20329"/>
          <a:stretch>
            <a:fillRect/>
          </a:stretch>
        </p:blipFill>
        <p:spPr>
          <a:xfrm>
            <a:off x="1253490" y="-635"/>
            <a:ext cx="10938510" cy="6858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9308" y="609282"/>
            <a:ext cx="11668836" cy="5638800"/>
          </a:xfrm>
        </p:spPr>
        <p:txBody>
          <a:bodyPr>
            <a:no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altLang="zh-CN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元丰七年六月丁丑日（初九）,我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从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齐安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坐船到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临汝去，大儿子苏迈将要去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就任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饶州的德兴县的县尉，我送他到湖口，因此能够看到所说的石钟山。庙里的僧人让小童拿着斧头，在乱石中选一两块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敲打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它，硿硿地发出声响，我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本来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觉得很好笑，并不相信。到了晚上，月光明亮，（我）独自和苏迈坐着小船到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断壁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下面。巨大的山石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在旁边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耸立着，高达千尺，好像凶猛的野兽和奇异的鬼怪，阴森森地要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向人扑过来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；山上宿巢的隼，听到人声也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受惊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飞起来，</a:t>
            </a:r>
            <a:r>
              <a:rPr lang="zh-CN" altLang="en-US" sz="2000" b="1" u="sng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在云霄间</a:t>
            </a:r>
            <a:r>
              <a:rPr lang="zh-CN" altLang="en-US" sz="2000" b="1" u="sng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磔磔地鸣叫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；又有像老人</a:t>
            </a:r>
            <a:r>
              <a:rPr lang="zh-CN" altLang="en-US" sz="2000" b="1" u="sng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在山谷中</a:t>
            </a:r>
            <a:r>
              <a:rPr lang="zh-CN" altLang="en-US" sz="2000" b="1" u="sng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边咳边笑的声音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，有人说这是鹳鹤。我正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内心惊恐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想要回去，忽然巨大的声音</a:t>
            </a:r>
            <a:r>
              <a:rPr lang="zh-CN" altLang="en-US" sz="2000" b="1" u="sng" dirty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从水上</a:t>
            </a:r>
            <a:r>
              <a:rPr lang="zh-CN" altLang="en-US" sz="2000" b="1" u="sng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发出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，</a:t>
            </a:r>
            <a:r>
              <a:rPr lang="en-US" altLang="zh-CN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噌吰</a:t>
            </a:r>
            <a:r>
              <a:rPr lang="en-US" altLang="zh-CN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地响着像钟鼓的声音连续不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断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。船夫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非常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害怕。（我）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慢慢地观察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，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原来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山下都是石头的洞穴和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裂缝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，不知它们的深浅，微微的水波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涌进洞穴和裂缝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，（波浪）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激荡冲击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便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形成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这样的声音。船</a:t>
            </a:r>
            <a:r>
              <a:rPr lang="zh-CN" altLang="en-US" sz="2000" b="1" u="sng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调转（一说转弯）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到两山之间，将要进入港口，有块大石头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挡在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水流的中央，上面可坐百来个人，中间是空的，而且有许多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窟窿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，把风浪吞进去又吐出来，发出</a:t>
            </a:r>
            <a:r>
              <a:rPr lang="en-US" altLang="zh-CN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窾坎镗鞳</a:t>
            </a:r>
            <a:r>
              <a:rPr lang="en-US" altLang="zh-CN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的声音，同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先前</a:t>
            </a:r>
            <a:r>
              <a:rPr lang="en-US" altLang="zh-CN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噌吰</a:t>
            </a:r>
            <a:r>
              <a:rPr lang="en-US" altLang="zh-CN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的声音相互应和，好像音乐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演奏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。于是我笑着对苏迈说：“你知道（那些典故）吗？</a:t>
            </a:r>
            <a:r>
              <a:rPr lang="zh-CN" altLang="en-US" sz="2000" b="1" u="sng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那噌吰的响声，</a:t>
            </a:r>
            <a:r>
              <a:rPr lang="zh-CN" altLang="en-US" sz="2000" b="1" u="sng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是</a:t>
            </a:r>
            <a:r>
              <a:rPr lang="zh-CN" altLang="en-US" sz="2000" b="1" u="sng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周景王无射钟的声音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；</a:t>
            </a:r>
            <a:r>
              <a:rPr lang="zh-CN" altLang="en-US" sz="2000" b="1" u="sng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窾坎镗鞳的响声，</a:t>
            </a:r>
            <a:r>
              <a:rPr lang="zh-CN" altLang="en-US" sz="2000" b="1" u="sng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是</a:t>
            </a:r>
            <a:r>
              <a:rPr lang="zh-CN" altLang="en-US" sz="2000" b="1" u="sng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魏庄子歌钟的声音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。</a:t>
            </a:r>
            <a:r>
              <a:rPr lang="zh-CN" altLang="en-US" sz="2000" b="1" u="sng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古人没有</a:t>
            </a:r>
            <a:r>
              <a:rPr lang="zh-CN" altLang="en-US" sz="2000" b="1" u="sng" dirty="0">
                <a:solidFill>
                  <a:schemeClr val="accent1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欺骗我</a:t>
            </a:r>
            <a:r>
              <a:rPr lang="zh-CN" altLang="en-US" sz="2000" b="1" u="sng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啊</a:t>
            </a:r>
            <a:r>
              <a:rPr lang="zh-CN" altLang="en-US" sz="20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！”</a:t>
            </a:r>
            <a:endParaRPr lang="zh-CN" altLang="en-US" sz="2000" b="1" dirty="0">
              <a:latin typeface="黑体" panose="02010609060101010101" pitchFamily="2" charset="-122"/>
              <a:ea typeface="黑体" panose="02010609060101010101" pitchFamily="2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5095" y="5496560"/>
            <a:ext cx="1906905" cy="1361440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100647" y="3266694"/>
            <a:ext cx="7245985" cy="215392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495" tIns="25398" rIns="63495" bIns="25398" rtlCol="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 indent="-285750" algn="l" fontAlgn="ctr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charset="0"/>
            </a:pPr>
            <a:r>
              <a:rPr lang="zh-CN" sz="2800" b="1" spc="16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大石：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侧立千尺，如猛兽奇鬼，森然欲搏人</a:t>
            </a:r>
            <a:endParaRPr lang="zh-CN" sz="2800" b="1" spc="160" dirty="0">
              <a:ln w="3175">
                <a:noFill/>
                <a:prstDash val="dash"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indent="-285750" algn="l" fontAlgn="ctr">
              <a:lnSpc>
                <a:spcPct val="130000"/>
              </a:lnSpc>
              <a:spcBef>
                <a:spcPts val="1000"/>
              </a:spcBef>
              <a:spcAft>
                <a:spcPts val="800"/>
              </a:spcAft>
              <a:buFont typeface="Wingdings" panose="05000000000000000000" charset="0"/>
            </a:pPr>
            <a:r>
              <a:rPr lang="zh-CN" sz="2800" b="1" spc="16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栖鹘：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闻人声亦惊起，磔磔云霄间  </a:t>
            </a:r>
            <a:r>
              <a:rPr lang="zh-CN" sz="2800" b="1" spc="16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endParaRPr lang="zh-CN" sz="2800" b="1" spc="160" dirty="0">
              <a:ln w="3175">
                <a:noFill/>
                <a:prstDash val="dash"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indent="-285750" algn="l" fontAlgn="ctr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charset="0"/>
            </a:pPr>
            <a:r>
              <a:rPr lang="zh-CN" sz="2800" b="1" spc="160" dirty="0">
                <a:ln w="3175">
                  <a:noFill/>
                  <a:prstDash val="dash"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鹳鹤：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若老人咳且笑于山谷中</a:t>
            </a:r>
            <a:endParaRPr lang="zh-CN" altLang="en-US" sz="2800" b="1" dirty="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7456805" y="3019742"/>
            <a:ext cx="39039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ffectLst/>
                <a:latin typeface="华文中宋" panose="02010600040101010101" charset="-122"/>
                <a:ea typeface="华文中宋" panose="02010600040101010101" charset="-122"/>
              </a:rPr>
              <a:t>所见</a:t>
            </a:r>
            <a:r>
              <a:rPr lang="en-US" altLang="zh-CN" sz="2800" b="1" dirty="0">
                <a:solidFill>
                  <a:srgbClr val="FF0000"/>
                </a:solidFill>
                <a:effectLst/>
                <a:latin typeface="华文中宋" panose="02010600040101010101" charset="-122"/>
                <a:ea typeface="华文中宋" panose="02010600040101010101" charset="-122"/>
              </a:rPr>
              <a:t>——</a:t>
            </a:r>
            <a:r>
              <a:rPr lang="zh-CN" altLang="en-US" sz="2800" b="1" dirty="0">
                <a:solidFill>
                  <a:srgbClr val="FF0000"/>
                </a:solidFill>
                <a:effectLst/>
                <a:latin typeface="华文中宋" panose="02010600040101010101" charset="-122"/>
                <a:ea typeface="华文中宋" panose="02010600040101010101" charset="-122"/>
              </a:rPr>
              <a:t>比喻拟人绘形，化静为动，略带夸张</a:t>
            </a:r>
            <a:endParaRPr lang="en-US" altLang="zh-CN" sz="2800" b="1" dirty="0">
              <a:solidFill>
                <a:srgbClr val="FF0000"/>
              </a:solidFill>
              <a:effectLst/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7456796" y="4114990"/>
            <a:ext cx="41014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effectLst/>
                <a:latin typeface="华文中宋" panose="02010600040101010101" charset="-122"/>
                <a:ea typeface="华文中宋" panose="02010600040101010101" charset="-122"/>
              </a:rPr>
              <a:t>所闻</a:t>
            </a:r>
            <a:r>
              <a:rPr lang="en-US" altLang="zh-CN" sz="2800" b="1">
                <a:solidFill>
                  <a:srgbClr val="FF0000"/>
                </a:solidFill>
                <a:effectLst/>
                <a:latin typeface="华文中宋" panose="02010600040101010101" charset="-122"/>
                <a:ea typeface="华文中宋" panose="02010600040101010101" charset="-122"/>
              </a:rPr>
              <a:t>——</a:t>
            </a:r>
            <a:r>
              <a:rPr lang="zh-CN" altLang="en-US" sz="2800" b="1">
                <a:solidFill>
                  <a:srgbClr val="FF0000"/>
                </a:solidFill>
                <a:effectLst/>
                <a:latin typeface="华文中宋" panose="02010600040101010101" charset="-122"/>
                <a:ea typeface="华文中宋" panose="02010600040101010101" charset="-122"/>
              </a:rPr>
              <a:t>拟声词直接绘声</a:t>
            </a:r>
            <a:endParaRPr lang="zh-CN" altLang="en-US" sz="2800" b="1">
              <a:solidFill>
                <a:srgbClr val="FF0000"/>
              </a:solidFill>
              <a:effectLst/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7456796" y="4743299"/>
            <a:ext cx="30327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ffectLst/>
                <a:latin typeface="华文中宋" panose="02010600040101010101" charset="-122"/>
                <a:ea typeface="华文中宋" panose="02010600040101010101" charset="-122"/>
              </a:rPr>
              <a:t>所闻</a:t>
            </a:r>
            <a:r>
              <a:rPr lang="en-US" altLang="zh-CN" sz="2800" b="1" dirty="0">
                <a:solidFill>
                  <a:srgbClr val="FF0000"/>
                </a:solidFill>
                <a:effectLst/>
                <a:latin typeface="华文中宋" panose="02010600040101010101" charset="-122"/>
                <a:ea typeface="华文中宋" panose="02010600040101010101" charset="-122"/>
              </a:rPr>
              <a:t>——</a:t>
            </a:r>
            <a:r>
              <a:rPr lang="zh-CN" altLang="en-US" sz="2800" b="1" dirty="0">
                <a:solidFill>
                  <a:srgbClr val="FF0000"/>
                </a:solidFill>
                <a:effectLst/>
                <a:latin typeface="华文中宋" panose="02010600040101010101" charset="-122"/>
                <a:ea typeface="华文中宋" panose="02010600040101010101" charset="-122"/>
              </a:rPr>
              <a:t>比喻拟声</a:t>
            </a:r>
            <a:endParaRPr lang="zh-CN" altLang="en-US" sz="2800" b="1" dirty="0">
              <a:solidFill>
                <a:srgbClr val="FF0000"/>
              </a:solidFill>
              <a:effectLst/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55880" y="5768340"/>
            <a:ext cx="100742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描绘了阴森可怖、冷清凄厉的夜景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，有远有近，有高有低，有动有静，有形有色，十分逼真，给读者一种身临其境之感，引人入胜。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  <a:cs typeface="华文新魏" panose="02010800040101010101" charset="-122"/>
            </a:endParaRPr>
          </a:p>
        </p:txBody>
      </p:sp>
      <p:pic>
        <p:nvPicPr>
          <p:cNvPr id="19" name="图片 18" descr="图片3">
            <a:hlinkClick r:id="rId8" action="ppaction://hlinksldjump"/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5880" y="319405"/>
            <a:ext cx="560705" cy="56070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11"/>
            </p:custDataLst>
          </p:nvPr>
        </p:nvSpPr>
        <p:spPr>
          <a:xfrm>
            <a:off x="283210" y="987425"/>
            <a:ext cx="11459845" cy="1889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b="1" dirty="0" smtClean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至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暮夜月明，独与迈乘小舟，至绝壁下。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大石侧立千尺，如猛兽奇鬼，森然欲搏人；而山上栖鹘，闻人声亦惊起，磔磔云霄间；又有若老人咳且笑于山谷中者，或曰此鹳鹤也。</a:t>
            </a:r>
            <a:r>
              <a:rPr lang="zh-CN" altLang="en-US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余方心动欲还，而大声发于水上，噌吰如钟鼓不绝。舟人大恐。徐而察之，则山下皆石穴罅，不知其浅深，微波入焉，涵澹澎湃而为此也。舟回至两山间，将入港口，有大石当中流，可坐百人，空中而多窍，与风水相吞吐，有窾坎镗鞳之声，与向之噌吰者相应，如乐作焉。因笑谓迈曰：“汝识之乎？噌吰者，周景王之无射也；窾坎镗鞳者，魏庄子之歌钟也。古之人不余欺也！”</a:t>
            </a:r>
            <a:endParaRPr lang="zh-CN" altLang="en-US" b="1" dirty="0">
              <a:latin typeface="黑体" panose="02010609060101010101" pitchFamily="2" charset="-122"/>
              <a:ea typeface="黑体" panose="02010609060101010101" pitchFamily="2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" name="TextBox 4"/>
          <p:cNvSpPr txBox="1"/>
          <p:nvPr/>
        </p:nvSpPr>
        <p:spPr>
          <a:xfrm>
            <a:off x="1291590" y="202565"/>
            <a:ext cx="6777355" cy="6076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◎赏景：</a:t>
            </a:r>
            <a:r>
              <a:rPr lang="zh-CN" sz="2800" b="1" dirty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石钟山月夜绝壁之景</a:t>
            </a:r>
            <a:r>
              <a:rPr lang="zh-CN" sz="2800" b="1" dirty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的特点</a:t>
            </a:r>
            <a:endParaRPr lang="zh-CN" altLang="en-US" sz="2800" b="1" dirty="0" smtClean="0">
              <a:solidFill>
                <a:schemeClr val="tx1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P spid="14" grpId="0"/>
      <p:bldP spid="15" grpId="0"/>
      <p:bldP spid="16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0995" y="393700"/>
            <a:ext cx="6778625" cy="7302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◎</a:t>
            </a:r>
            <a:r>
              <a:rPr lang="zh-CN" altLang="zh-CN" sz="3200" b="1" smtClean="0">
                <a:latin typeface="黑体" panose="02010609060101010101" pitchFamily="2" charset="-122"/>
                <a:ea typeface="黑体" panose="02010609060101010101" pitchFamily="2" charset="-122"/>
              </a:rPr>
              <a:t>为什么要着力描写绝壁之景？</a:t>
            </a:r>
            <a:endParaRPr lang="zh-CN" altLang="zh-CN" sz="3200" b="1" smtClean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2"/>
            </p:custDataLst>
          </p:nvPr>
        </p:nvSpPr>
        <p:spPr>
          <a:xfrm>
            <a:off x="252095" y="1927425"/>
            <a:ext cx="11158855" cy="3448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1、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描绘了阴森可怖、冷清凄厉的夜景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，有远有近，有高有低，有动有静，有形有色，十分逼真，给读者一种身临其境之感，引人入胜。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  <a:cs typeface="华文新魏" panose="02010800040101010101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2、着力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渲染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阴森可怖的环境气氛，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烘托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亲身寻访的不易。环境艰险，在平常情况下不敢涉足，但不亲历险境就难得奇绝。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  <a:cs typeface="华文新魏" panose="02010800040101010101" charset="-122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3、正是这样寂静幽深的环境，为下文写听到石钟山的声音做了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铺垫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。也为后文批评“士大夫终不肯以小舟夜泊绝壁之下”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埋伏笔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cs typeface="华文新魏" panose="02010800040101010101" charset="-122"/>
              </a:rPr>
              <a:t>。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  <a:cs typeface="华文新魏" panose="020108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262" r="262"/>
          <a:stretch>
            <a:fillRect/>
          </a:stretch>
        </p:blipFill>
        <p:spPr>
          <a:xfrm>
            <a:off x="1929130" y="481330"/>
            <a:ext cx="4669155" cy="550608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530" h="7200">
                <a:moveTo>
                  <a:pt x="0" y="0"/>
                </a:moveTo>
                <a:lnTo>
                  <a:pt x="7530" y="0"/>
                </a:lnTo>
                <a:lnTo>
                  <a:pt x="7530" y="7200"/>
                </a:lnTo>
                <a:lnTo>
                  <a:pt x="0" y="72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286625" y="481330"/>
            <a:ext cx="3703955" cy="255778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6625" y="3477260"/>
            <a:ext cx="3703320" cy="2510155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692785" y="481330"/>
            <a:ext cx="859790" cy="28854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4400">
                <a:ln>
                  <a:noFill/>
                </a:ln>
                <a:effectLst/>
                <a:latin typeface="华文新魏" panose="02010800040101010101" charset="-122"/>
                <a:ea typeface="华文新魏" panose="02010800040101010101" charset="-122"/>
              </a:rPr>
              <a:t>石钟山一览</a:t>
            </a:r>
            <a:endParaRPr lang="zh-CN" altLang="en-US" sz="4400">
              <a:ln>
                <a:noFill/>
              </a:ln>
              <a:effectLst/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  <p:custDataLst>
      <p:tags r:id="rId7"/>
    </p:custData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42265" y="218440"/>
            <a:ext cx="11064240" cy="68199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3200" b="1" smtClean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◎</a:t>
            </a:r>
            <a:r>
              <a:rPr lang="zh-CN" altLang="en-US" sz="3200" b="1" smtClean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第二段能否只揭示考察的结果而略去</a:t>
            </a:r>
            <a:r>
              <a:rPr lang="zh-CN" altLang="en-US" sz="3200" b="1" u="sng" smtClean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游览的过程</a:t>
            </a:r>
            <a:r>
              <a:rPr lang="zh-CN" altLang="en-US" sz="3200" b="1" smtClean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？为什么？</a:t>
            </a:r>
            <a:endParaRPr lang="zh-CN" altLang="en-US" sz="3200" b="1" smtClean="0">
              <a:solidFill>
                <a:schemeClr val="tx1"/>
              </a:solidFill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</p:txBody>
      </p:sp>
      <p:sp>
        <p:nvSpPr>
          <p:cNvPr id="4" name="矩形 10"/>
          <p:cNvSpPr/>
          <p:nvPr>
            <p:custDataLst>
              <p:tags r:id="rId2"/>
            </p:custDataLst>
          </p:nvPr>
        </p:nvSpPr>
        <p:spPr>
          <a:xfrm>
            <a:off x="4258945" y="1308100"/>
            <a:ext cx="7507605" cy="4887595"/>
          </a:xfrm>
          <a:prstGeom prst="rect">
            <a:avLst/>
          </a:prstGeom>
          <a:noFill/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4872109" y="1108388"/>
            <a:ext cx="7319891" cy="564725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495" tIns="25398" rIns="63495" bIns="25398" rtlCol="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57150" lvl="0" indent="-342900" algn="l" fontAlgn="ctr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u"/>
            </a:pPr>
            <a:r>
              <a:rPr lang="zh-CN" altLang="en-US" sz="2400" b="1" spc="22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2" charset="-122"/>
                <a:ea typeface="黑体" panose="02010609060101010101" pitchFamily="2" charset="-122"/>
                <a:cs typeface="华文细黑" panose="02010600040101010101" charset="-122"/>
                <a:sym typeface="+mn-ea"/>
              </a:rPr>
              <a:t>不可以。</a:t>
            </a:r>
            <a:endParaRPr lang="zh-CN" altLang="en-US" sz="2400" b="1" spc="22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华文细黑" panose="02010600040101010101" charset="-122"/>
              <a:sym typeface="+mn-ea"/>
            </a:endParaRPr>
          </a:p>
          <a:p>
            <a:pPr marL="171450" lvl="0" indent="-457200" algn="l" fontAlgn="ctr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AutoNum type="arabicPeriod"/>
            </a:pPr>
            <a:r>
              <a:rPr lang="zh-CN" altLang="en-US" sz="2400" b="1" spc="22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如果略去游览的过程，只揭示考察的结果，本文</a:t>
            </a:r>
            <a:r>
              <a:rPr lang="zh-CN" altLang="en-US" sz="2400" b="1" u="sng" spc="22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就不成其为游记，而是一篇纯粹的议论文</a:t>
            </a:r>
            <a:r>
              <a:rPr lang="zh-CN" altLang="en-US" sz="2400" b="1" spc="22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了。</a:t>
            </a:r>
            <a:endParaRPr lang="zh-CN" altLang="en-US" sz="2400" b="1" spc="22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171450" lvl="0" indent="-457200" algn="l" fontAlgn="ctr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AutoNum type="arabicPeriod"/>
            </a:pPr>
            <a:r>
              <a:rPr lang="zh-CN" altLang="en-US" sz="2400" b="1" spc="22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如果略去游览的过程，考察过程中惊恐骇人的场面不加渲染</a:t>
            </a:r>
            <a:r>
              <a:rPr altLang="zh-CN" sz="2400" b="1" spc="22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(</a:t>
            </a:r>
            <a:r>
              <a:rPr lang="zh-CN" altLang="en-US" sz="2400" b="1" spc="22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为下文伏笔</a:t>
            </a:r>
            <a:r>
              <a:rPr altLang="zh-CN" sz="2400" b="1" spc="22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)</a:t>
            </a:r>
            <a:r>
              <a:rPr lang="zh-CN" altLang="en-US" sz="2400" b="1" spc="22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，就</a:t>
            </a:r>
            <a:r>
              <a:rPr lang="zh-CN" altLang="en-US" sz="2400" b="1" u="sng" spc="22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不足以揭示求真过程的艰难危险</a:t>
            </a:r>
            <a:r>
              <a:rPr lang="zh-CN" altLang="en-US" sz="2400" b="1" spc="220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（烘托实地探索精神）</a:t>
            </a:r>
            <a:r>
              <a:rPr lang="zh-CN" altLang="en-US" sz="2400" b="1" spc="22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，也就</a:t>
            </a:r>
            <a:r>
              <a:rPr lang="zh-CN" altLang="en-US" sz="2400" b="1" u="sng" spc="22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无法说明长期以来无人去探明石钟山命名由来的原因所在</a:t>
            </a:r>
            <a:r>
              <a:rPr lang="zh-CN" altLang="en-US" sz="2400" b="1" spc="22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了。</a:t>
            </a:r>
            <a:endParaRPr lang="zh-CN" altLang="en-US" sz="2400" b="1" spc="220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171450" lvl="0" indent="-457200" algn="l" fontAlgn="ctr">
              <a:lnSpc>
                <a:spcPct val="125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AutoNum type="arabicPeriod"/>
            </a:pPr>
            <a:r>
              <a:rPr lang="zh-CN" altLang="en-US" sz="2400" b="1" spc="22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略去气氛的渲染，对考察过程中的惊险恐怖不做交代，文章也嫌用笔太直，</a:t>
            </a:r>
            <a:r>
              <a:rPr lang="zh-CN" altLang="en-US" sz="2400" b="1" u="sng" spc="22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不能做到波澜起伏，曲尽其妙，感染力必然大为减弱</a:t>
            </a:r>
            <a:r>
              <a:rPr lang="zh-CN" altLang="en-US" sz="2400" b="1" spc="22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。</a:t>
            </a:r>
            <a:endParaRPr lang="zh-CN" altLang="en-US" sz="2800" b="1" spc="220" dirty="0"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228600" lvl="0" indent="-514350" algn="l" fontAlgn="ctr">
              <a:lnSpc>
                <a:spcPts val="3280"/>
              </a:lnSpc>
              <a:spcBef>
                <a:spcPct val="0"/>
              </a:spcBef>
              <a:spcAft>
                <a:spcPts val="800"/>
              </a:spcAft>
              <a:buFont typeface="Wingdings" panose="05000000000000000000" charset="0"/>
            </a:pPr>
            <a:endParaRPr lang="zh-CN" altLang="en-US" sz="2800" b="1" spc="220" dirty="0">
              <a:ln w="3175">
                <a:noFill/>
                <a:prstDash val="dash"/>
              </a:ln>
              <a:solidFill>
                <a:schemeClr val="accent1">
                  <a:lumMod val="75000"/>
                </a:schemeClr>
              </a:solidFill>
              <a:latin typeface="黑体" panose="02010609060101010101" pitchFamily="2" charset="-122"/>
              <a:ea typeface="黑体" panose="02010609060101010101" pitchFamily="2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6" name="图片 15" descr="图片3">
            <a:hlinkClick r:id="rId4" action="ppaction://hlinksldjump"/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1910" y="92075"/>
            <a:ext cx="720090" cy="72009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342265" y="1469652"/>
            <a:ext cx="4216087" cy="513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b="1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至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暮夜月明，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独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与迈乘小舟，至绝壁下。大石侧立千尺，如猛兽奇鬼，森然欲搏人；而山上栖鹘，闻人声亦惊起，磔磔云霄间；又有若老人咳且笑于山谷中者，或曰此鹳鹤也。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余方心动欲还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，而大声发于水上，噌吰如钟鼓不绝。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舟人大恐。徐而察之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，则山下皆石穴罅，不知其浅深，微波入焉，涵澹澎湃而为此也。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舟回至两山间</a:t>
            </a:r>
            <a:r>
              <a:rPr lang="zh-CN" altLang="en-US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，将入港口，有大石当中流，可坐百人，空中而多窍，与风水相吞吐，有窾坎镗鞳之声，与向之噌吰者相应，如乐作焉。因笑谓迈曰：“汝识之乎？噌吰者，周景王之无射也；窾坎镗鞳者，魏庄子之歌钟也。古之人不余欺也！”</a:t>
            </a:r>
            <a:endParaRPr lang="zh-CN" altLang="en-US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7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9085" y="250825"/>
            <a:ext cx="11593830" cy="6508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◎</a:t>
            </a:r>
            <a:r>
              <a:rPr lang="zh-CN" sz="2800" b="1" dirty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经过实地考察，作者对于石钟山命名由来持何观点？依据是什么？</a:t>
            </a:r>
            <a:endParaRPr lang="zh-CN" altLang="en-US" sz="2800" b="1" dirty="0" smtClean="0">
              <a:solidFill>
                <a:schemeClr val="tx1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750" y="4603750"/>
            <a:ext cx="2254250" cy="2254250"/>
          </a:xfrm>
          <a:prstGeom prst="rect">
            <a:avLst/>
          </a:prstGeom>
        </p:spPr>
      </p:pic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730250" y="1630045"/>
          <a:ext cx="10563225" cy="3815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6105"/>
                <a:gridCol w="3303270"/>
                <a:gridCol w="5403850"/>
              </a:tblGrid>
              <a:tr h="7035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705">
                          <a:latin typeface="+mj-ea"/>
                          <a:ea typeface="+mj-ea"/>
                          <a:cs typeface="新宋体" panose="02010609030101010101" charset="-122"/>
                          <a:sym typeface="+mn-ea"/>
                        </a:rPr>
                        <a:t>  </a:t>
                      </a:r>
                      <a:r>
                        <a:rPr lang="zh-CN" altLang="en-US" sz="2800">
                          <a:latin typeface="+mj-ea"/>
                          <a:ea typeface="+mj-ea"/>
                          <a:cs typeface="新宋体" panose="02010609030101010101" charset="-122"/>
                          <a:sym typeface="+mn-ea"/>
                        </a:rPr>
                        <a:t>观</a:t>
                      </a:r>
                      <a:r>
                        <a:rPr lang="en-US" altLang="zh-CN" sz="2800">
                          <a:latin typeface="+mj-ea"/>
                          <a:ea typeface="+mj-ea"/>
                          <a:cs typeface="新宋体" panose="02010609030101010101" charset="-122"/>
                          <a:sym typeface="+mn-ea"/>
                        </a:rPr>
                        <a:t>   </a:t>
                      </a:r>
                      <a:r>
                        <a:rPr lang="zh-CN" altLang="en-US" sz="2800">
                          <a:latin typeface="+mj-ea"/>
                          <a:ea typeface="+mj-ea"/>
                          <a:cs typeface="新宋体" panose="02010609030101010101" charset="-122"/>
                          <a:sym typeface="+mn-ea"/>
                        </a:rPr>
                        <a:t>点</a:t>
                      </a:r>
                      <a:endParaRPr lang="zh-CN" altLang="en-US" sz="2800">
                        <a:latin typeface="+mj-ea"/>
                        <a:ea typeface="+mj-ea"/>
                        <a:cs typeface="新宋体" panose="02010609030101010101" charset="-122"/>
                        <a:sym typeface="+mn-ea"/>
                      </a:endParaRPr>
                    </a:p>
                  </a:txBody>
                  <a:tcPr marL="86698" marR="86698" marT="43349" marB="43349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+mj-ea"/>
                          <a:ea typeface="+mj-ea"/>
                          <a:cs typeface="新宋体" panose="02010609030101010101" charset="-122"/>
                        </a:rPr>
                        <a:t>声    </a:t>
                      </a:r>
                      <a:r>
                        <a:rPr lang="zh-CN" altLang="en-US" sz="3200" b="1">
                          <a:latin typeface="+mj-ea"/>
                          <a:ea typeface="+mj-ea"/>
                          <a:cs typeface="新宋体" panose="02010609030101010101" charset="-122"/>
                        </a:rPr>
                        <a:t>音</a:t>
                      </a:r>
                      <a:endParaRPr lang="zh-CN" altLang="en-US" sz="3200" b="1">
                        <a:latin typeface="+mj-ea"/>
                        <a:ea typeface="+mj-ea"/>
                        <a:cs typeface="新宋体" panose="02010609030101010101" charset="-122"/>
                      </a:endParaRPr>
                    </a:p>
                  </a:txBody>
                  <a:tcPr marL="65023" marR="6502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+mj-ea"/>
                          <a:ea typeface="+mj-ea"/>
                          <a:cs typeface="新宋体" panose="02010609030101010101" charset="-122"/>
                        </a:rPr>
                        <a:t>声    </a:t>
                      </a:r>
                      <a:r>
                        <a:rPr lang="zh-CN" altLang="en-US" sz="3200" b="1">
                          <a:latin typeface="+mj-ea"/>
                          <a:ea typeface="+mj-ea"/>
                          <a:cs typeface="新宋体" panose="02010609030101010101" charset="-122"/>
                        </a:rPr>
                        <a:t>源</a:t>
                      </a:r>
                      <a:endParaRPr lang="zh-CN" altLang="en-US" sz="3200" b="1">
                        <a:latin typeface="+mj-ea"/>
                        <a:ea typeface="+mj-ea"/>
                        <a:cs typeface="新宋体" panose="02010609030101010101" charset="-122"/>
                      </a:endParaRPr>
                    </a:p>
                  </a:txBody>
                  <a:tcPr marL="65023" marR="65023" marT="0" marB="0" anchor="ctr"/>
                </a:tc>
              </a:tr>
              <a:tr h="1405255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3795" b="1">
                        <a:solidFill>
                          <a:srgbClr val="FF0000"/>
                        </a:solidFill>
                      </a:endParaRPr>
                    </a:p>
                  </a:txBody>
                  <a:tcPr marL="86698" marR="86698" marT="43349" marB="43349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zh-CN" altLang="en-US" sz="2800" b="1">
                        <a:latin typeface="+mj-ea"/>
                        <a:ea typeface="+mj-ea"/>
                        <a:cs typeface="+mj-ea"/>
                      </a:endParaRPr>
                    </a:p>
                    <a:p>
                      <a:pPr indent="0" algn="ctr">
                        <a:buNone/>
                      </a:pPr>
                      <a:endParaRPr lang="zh-CN" altLang="en-US" sz="2800" b="1">
                        <a:latin typeface="+mj-ea"/>
                        <a:ea typeface="+mj-ea"/>
                        <a:cs typeface="+mj-ea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1">
                        <a:latin typeface="+mj-ea"/>
                        <a:ea typeface="+mj-ea"/>
                        <a:cs typeface="新宋体" panose="02010609030101010101" charset="-122"/>
                      </a:endParaRPr>
                    </a:p>
                  </a:txBody>
                  <a:tcPr marL="65023" marR="6502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2800" b="1">
                        <a:latin typeface="+mj-ea"/>
                        <a:ea typeface="+mj-ea"/>
                        <a:cs typeface="新宋体" panose="02010609030101010101" charset="-122"/>
                      </a:endParaRPr>
                    </a:p>
                  </a:txBody>
                  <a:tcPr marL="65023" marR="65023" marT="0" marB="0" anchor="ctr"/>
                </a:tc>
              </a:tr>
              <a:tr h="870585">
                <a:tc vMerge="1">
                  <a:tcPr marL="86698" marR="86698" marT="43349" marB="43349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2800" b="1">
                        <a:latin typeface="+mj-ea"/>
                        <a:ea typeface="+mj-ea"/>
                        <a:cs typeface="+mj-ea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1">
                        <a:latin typeface="+mj-ea"/>
                        <a:ea typeface="+mj-ea"/>
                        <a:cs typeface="+mj-ea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1">
                        <a:latin typeface="+mj-ea"/>
                        <a:ea typeface="+mj-ea"/>
                        <a:cs typeface="+mj-ea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2800" b="1">
                        <a:latin typeface="+mj-ea"/>
                        <a:ea typeface="+mj-ea"/>
                        <a:cs typeface="+mj-ea"/>
                      </a:endParaRPr>
                    </a:p>
                  </a:txBody>
                  <a:tcPr marL="65023" marR="65023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endParaRPr lang="en-US" altLang="en-US" sz="2800" b="1">
                        <a:latin typeface="+mj-ea"/>
                        <a:ea typeface="+mj-ea"/>
                        <a:cs typeface="新宋体" panose="02010609030101010101" charset="-122"/>
                      </a:endParaRPr>
                    </a:p>
                  </a:txBody>
                  <a:tcPr marL="65023" marR="65023" marT="0" marB="0" anchor="ctr"/>
                </a:tc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6148705" y="2322195"/>
            <a:ext cx="4756785" cy="1420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ctr">
              <a:lnSpc>
                <a:spcPct val="120000"/>
              </a:lnSpc>
              <a:buNone/>
            </a:pPr>
            <a:r>
              <a:rPr lang="en-US" sz="24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微波——山下石穴罅</a:t>
            </a:r>
            <a:endParaRPr 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algn="l">
              <a:lnSpc>
                <a:spcPct val="120000"/>
              </a:lnSpc>
              <a:buNone/>
            </a:pP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山下皆石穴罅，不知其浅深，微波入焉，涵澹澎湃而为此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02335" y="2609215"/>
            <a:ext cx="1604645" cy="22517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水石相搏说</a:t>
            </a:r>
            <a:r>
              <a:rPr lang="en-US" altLang="zh-CN" sz="36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(</a:t>
            </a:r>
            <a:r>
              <a:rPr lang="zh-CN" altLang="en-US" sz="36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郦说</a:t>
            </a:r>
            <a:r>
              <a:rPr lang="en-US" altLang="zh-CN" sz="36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)</a:t>
            </a:r>
            <a:endParaRPr lang="en-US" altLang="zh-CN" sz="3600" b="1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155055" y="3824605"/>
            <a:ext cx="4756150" cy="14204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lnSpc>
                <a:spcPct val="120000"/>
              </a:lnSpc>
              <a:buClrTx/>
              <a:buSzTx/>
              <a:buFontTx/>
            </a:pPr>
            <a:r>
              <a:rPr lang="en-US" sz="24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风水——中流之大石</a:t>
            </a:r>
            <a:r>
              <a:rPr lang="zh-CN" altLang="en-US" sz="24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，中空多窍</a:t>
            </a:r>
            <a:endParaRPr lang="en-US" sz="2400" b="1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pPr lvl="0" algn="ctr">
              <a:lnSpc>
                <a:spcPct val="120000"/>
              </a:lnSpc>
              <a:buClrTx/>
              <a:buSzTx/>
              <a:buFontTx/>
            </a:pPr>
            <a:r>
              <a:rPr lang="en-US" sz="24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   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有大石当中流……空中而多窍，与风水相吞吐，有窾坎镗鞳之声。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34640" y="2609215"/>
            <a:ext cx="289433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lnSpc>
                <a:spcPct val="120000"/>
              </a:lnSpc>
              <a:buClrTx/>
              <a:buSzTx/>
              <a:buFontTx/>
            </a:pPr>
            <a:r>
              <a:rPr lang="en-US" sz="2800" b="1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噌吰如钟鼓不绝</a:t>
            </a:r>
            <a:endParaRPr lang="en-US" sz="2800" b="1">
              <a:solidFill>
                <a:srgbClr val="1D41D5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40990" y="4146550"/>
            <a:ext cx="288798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lnSpc>
                <a:spcPct val="120000"/>
              </a:lnSpc>
              <a:buClrTx/>
              <a:buSzTx/>
              <a:buFontTx/>
            </a:pPr>
            <a:r>
              <a:rPr lang="en-US" sz="2800" b="1">
                <a:solidFill>
                  <a:srgbClr val="1D41D5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有窾坎镗鞳之声</a:t>
            </a:r>
            <a:endParaRPr lang="en-US" sz="2800" b="1">
              <a:solidFill>
                <a:srgbClr val="1D41D5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21505" descr="苏东坡游览石钟山示意图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130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5785" r="5785"/>
          <a:stretch>
            <a:fillRect/>
          </a:stretch>
        </p:blipFill>
        <p:spPr>
          <a:xfrm>
            <a:off x="9385300" y="3561715"/>
            <a:ext cx="2647315" cy="199644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80" h="7440">
                <a:moveTo>
                  <a:pt x="0" y="0"/>
                </a:moveTo>
                <a:lnTo>
                  <a:pt x="7680" y="0"/>
                </a:lnTo>
                <a:lnTo>
                  <a:pt x="7680" y="7440"/>
                </a:lnTo>
                <a:lnTo>
                  <a:pt x="0" y="74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" name="图片 3" descr="southeast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387840" y="943610"/>
            <a:ext cx="2644775" cy="20218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089025" y="1057275"/>
            <a:ext cx="1048893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sz="32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        </a:t>
            </a:r>
            <a:r>
              <a:rPr sz="32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事不目见耳闻，而臆断其有无，可乎？郦元之所见闻，</a:t>
            </a:r>
            <a:r>
              <a:rPr sz="32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殆</a:t>
            </a:r>
            <a:r>
              <a:rPr lang="zh-CN" sz="32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（</a:t>
            </a:r>
            <a:r>
              <a:rPr lang="en-US" altLang="zh-CN" sz="32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dài</a:t>
            </a:r>
            <a:r>
              <a:rPr lang="zh-CN" sz="32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）</a:t>
            </a:r>
            <a:r>
              <a:rPr sz="32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+mn-ea"/>
              </a:rPr>
              <a:t>与余同，而言之不详；士大夫终不肯以小舟夜泊绝壁之下，故莫能知；而渔工水师虽知而不能言。此世所以不传也。而陋者乃以斧斤考击而求之，自以为得其实。余是以记之，盖叹郦元之简，而笑李渤之陋也。</a:t>
            </a:r>
            <a:endParaRPr lang="zh-CN" altLang="en-US" sz="3200" b="1">
              <a:solidFill>
                <a:schemeClr val="tx1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479425" y="350520"/>
            <a:ext cx="1706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>
                <a:solidFill>
                  <a:srgbClr val="0070C0"/>
                </a:solidFill>
                <a:latin typeface="华文新魏" panose="02010800040101010101" charset="-122"/>
                <a:ea typeface="华文新魏" panose="02010800040101010101" charset="-122"/>
              </a:rPr>
              <a:t>第三段</a:t>
            </a:r>
            <a:endParaRPr lang="zh-CN" altLang="en-US" sz="4000">
              <a:solidFill>
                <a:srgbClr val="0070C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679950"/>
            <a:ext cx="5168265" cy="2178050"/>
          </a:xfrm>
          <a:custGeom>
            <a:avLst/>
            <a:gdLst>
              <a:gd name="connsiteX0" fmla="*/ 0 w 5662431"/>
              <a:gd name="connsiteY0" fmla="*/ 0 h 2386068"/>
              <a:gd name="connsiteX1" fmla="*/ 4457429 w 5662431"/>
              <a:gd name="connsiteY1" fmla="*/ 0 h 2386068"/>
              <a:gd name="connsiteX2" fmla="*/ 4461056 w 5662431"/>
              <a:gd name="connsiteY2" fmla="*/ 71835 h 2386068"/>
              <a:gd name="connsiteX3" fmla="*/ 5457371 w 5662431"/>
              <a:gd name="connsiteY3" fmla="*/ 970925 h 2386068"/>
              <a:gd name="connsiteX4" fmla="*/ 5659205 w 5662431"/>
              <a:gd name="connsiteY4" fmla="*/ 950578 h 2386068"/>
              <a:gd name="connsiteX5" fmla="*/ 5662431 w 5662431"/>
              <a:gd name="connsiteY5" fmla="*/ 949749 h 2386068"/>
              <a:gd name="connsiteX6" fmla="*/ 5662431 w 5662431"/>
              <a:gd name="connsiteY6" fmla="*/ 2386068 h 2386068"/>
              <a:gd name="connsiteX7" fmla="*/ 0 w 5662431"/>
              <a:gd name="connsiteY7" fmla="*/ 2386068 h 2386068"/>
              <a:gd name="connsiteX8" fmla="*/ 0 w 5662431"/>
              <a:gd name="connsiteY8" fmla="*/ 0 h 2386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62431" h="2386068">
                <a:moveTo>
                  <a:pt x="0" y="0"/>
                </a:moveTo>
                <a:lnTo>
                  <a:pt x="4457429" y="0"/>
                </a:lnTo>
                <a:lnTo>
                  <a:pt x="4461056" y="71835"/>
                </a:lnTo>
                <a:cubicBezTo>
                  <a:pt x="4512342" y="576840"/>
                  <a:pt x="4938835" y="970925"/>
                  <a:pt x="5457371" y="970925"/>
                </a:cubicBezTo>
                <a:cubicBezTo>
                  <a:pt x="5526509" y="970925"/>
                  <a:pt x="5594011" y="963919"/>
                  <a:pt x="5659205" y="950578"/>
                </a:cubicBezTo>
                <a:lnTo>
                  <a:pt x="5662431" y="949749"/>
                </a:lnTo>
                <a:lnTo>
                  <a:pt x="5662431" y="2386068"/>
                </a:lnTo>
                <a:lnTo>
                  <a:pt x="0" y="2386068"/>
                </a:lnTo>
                <a:lnTo>
                  <a:pt x="0" y="0"/>
                </a:lnTo>
                <a:close/>
              </a:path>
            </a:pathLst>
          </a:cu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88620" y="173355"/>
            <a:ext cx="6191250" cy="332295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    </a:t>
            </a:r>
            <a:r>
              <a:rPr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事不</a:t>
            </a:r>
            <a:r>
              <a:rPr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目</a:t>
            </a:r>
            <a:r>
              <a:rPr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见</a:t>
            </a:r>
            <a:r>
              <a:rPr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耳</a:t>
            </a:r>
            <a:r>
              <a:rPr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闻，而</a:t>
            </a:r>
            <a:r>
              <a:rPr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臆断</a:t>
            </a:r>
            <a:r>
              <a:rPr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其有无，可乎？郦元之</a:t>
            </a:r>
            <a:r>
              <a:rPr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所见闻</a:t>
            </a:r>
            <a:r>
              <a:rPr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，</a:t>
            </a:r>
            <a:r>
              <a:rPr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殆</a:t>
            </a:r>
            <a:r>
              <a:rPr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与余同，而</a:t>
            </a:r>
            <a:r>
              <a:rPr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言</a:t>
            </a:r>
            <a:r>
              <a:rPr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之不详；</a:t>
            </a:r>
            <a:r>
              <a:rPr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士大夫终</a:t>
            </a:r>
            <a:r>
              <a:rPr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不肯以小舟</a:t>
            </a:r>
            <a:r>
              <a:rPr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夜</a:t>
            </a:r>
            <a:r>
              <a:rPr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泊绝壁之下，故</a:t>
            </a:r>
            <a:r>
              <a:rPr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莫</a:t>
            </a:r>
            <a:r>
              <a:rPr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能知；而渔工水师虽知</a:t>
            </a:r>
            <a:r>
              <a:rPr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而</a:t>
            </a:r>
            <a:r>
              <a:rPr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不能</a:t>
            </a:r>
            <a:r>
              <a:rPr sz="28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言</a:t>
            </a:r>
            <a:r>
              <a:rPr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。</a:t>
            </a:r>
            <a:r>
              <a:rPr sz="280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此世</a:t>
            </a:r>
            <a:r>
              <a:rPr sz="2800" b="1" u="sng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所以</a:t>
            </a:r>
            <a:r>
              <a:rPr sz="280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不传也</a:t>
            </a:r>
            <a:r>
              <a:rPr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2" charset="-122"/>
                <a:sym typeface="+mn-ea"/>
              </a:rPr>
              <a:t>。</a:t>
            </a:r>
            <a:endParaRPr lang="zh-CN" altLang="en-US" sz="28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2" charset="-122"/>
              <a:sym typeface="+mn-ea"/>
            </a:endParaRPr>
          </a:p>
        </p:txBody>
      </p:sp>
      <p:sp>
        <p:nvSpPr>
          <p:cNvPr id="19461" name="矩形 19460"/>
          <p:cNvSpPr/>
          <p:nvPr>
            <p:custDataLst>
              <p:tags r:id="rId2"/>
            </p:custDataLst>
          </p:nvPr>
        </p:nvSpPr>
        <p:spPr>
          <a:xfrm>
            <a:off x="6690360" y="73660"/>
            <a:ext cx="5229225" cy="37090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spAutoFit/>
          </a:bodyPr>
          <a:lstStyle>
            <a:defPPr>
              <a:defRPr lang="en-US"/>
            </a:defPPr>
            <a:lvl1pPr marL="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目、耳：</a:t>
            </a:r>
            <a:r>
              <a:rPr lang="zh-CN" sz="2800" b="1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sym typeface="+mn-ea"/>
              </a:rPr>
              <a:t>名作状</a:t>
            </a:r>
            <a:r>
              <a:rPr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,</a:t>
            </a:r>
            <a:r>
              <a:rPr 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用眼睛</a:t>
            </a:r>
            <a:r>
              <a:rPr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,</a:t>
            </a:r>
            <a:r>
              <a:rPr 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用耳朵。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臆断：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凭</a:t>
            </a:r>
            <a:r>
              <a:rPr 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主观推断。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殆：</a:t>
            </a:r>
            <a:r>
              <a:rPr 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大概。</a:t>
            </a:r>
            <a:endParaRPr lang="zh-CN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言</a:t>
            </a:r>
            <a:r>
              <a:rPr alt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：</a:t>
            </a:r>
            <a:r>
              <a:rPr 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描述。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士大夫：</a:t>
            </a:r>
            <a:r>
              <a:rPr 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有官职的人。</a:t>
            </a: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终：</a:t>
            </a:r>
            <a:r>
              <a:rPr 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终究。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莫：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不。</a:t>
            </a:r>
            <a:r>
              <a:rPr alt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      </a:t>
            </a: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言2：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记载。</a:t>
            </a:r>
            <a:endParaRPr lang="zh-CN" sz="2800" b="1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所以：</a:t>
            </a:r>
            <a:r>
              <a:rPr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的原因。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1528"/>
          <a:stretch>
            <a:fillRect/>
          </a:stretch>
        </p:blipFill>
        <p:spPr>
          <a:xfrm rot="1371062">
            <a:off x="11007486" y="4844656"/>
            <a:ext cx="1146016" cy="2417828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88620" y="3947160"/>
            <a:ext cx="10956925" cy="26752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凡事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</a:t>
            </a:r>
            <a:r>
              <a:rPr lang="zh-CN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亲眼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看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到</a:t>
            </a:r>
            <a:r>
              <a:rPr lang="zh-CN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亲耳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听到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，只</a:t>
            </a:r>
            <a:r>
              <a:rPr lang="zh-CN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凭主观推断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它的有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无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，可以吗？郦道元</a:t>
            </a:r>
            <a:r>
              <a:rPr lang="zh-CN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见到和听到的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大概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和我一样，但是</a:t>
            </a:r>
            <a:r>
              <a:rPr lang="zh-CN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描述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它不详细；士大夫终究不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肯</a:t>
            </a:r>
            <a:r>
              <a:rPr lang="zh-CN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在夜里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乘着小船</a:t>
            </a:r>
            <a:r>
              <a:rPr lang="zh-CN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停靠在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悬崖绝壁下面，所以</a:t>
            </a:r>
            <a:r>
              <a:rPr lang="zh-CN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能知道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真相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；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而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渔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夫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和船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工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虽然知道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石钟山命名的真相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却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又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不能用文字</a:t>
            </a:r>
            <a:r>
              <a:rPr lang="zh-CN" sz="28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记载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r>
              <a:rPr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这就</a:t>
            </a:r>
            <a:r>
              <a:rPr sz="2800" b="1" u="sng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是</a:t>
            </a:r>
            <a:r>
              <a:rPr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世上没有流传</a:t>
            </a:r>
            <a:r>
              <a:rPr lang="zh-CN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</a:t>
            </a:r>
            <a:r>
              <a:rPr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石钟山得名</a:t>
            </a:r>
            <a:r>
              <a:rPr lang="zh-CN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由来）</a:t>
            </a:r>
            <a:r>
              <a:rPr lang="zh-CN" sz="2800" b="1" u="sng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的缘故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6" name="线形标注 1 5"/>
          <p:cNvSpPr/>
          <p:nvPr/>
        </p:nvSpPr>
        <p:spPr>
          <a:xfrm>
            <a:off x="4806315" y="3335655"/>
            <a:ext cx="1632585" cy="611505"/>
          </a:xfrm>
          <a:prstGeom prst="borderCallout1">
            <a:avLst>
              <a:gd name="adj1" fmla="val 18750"/>
              <a:gd name="adj2" fmla="val -8333"/>
              <a:gd name="adj3" fmla="val -6853"/>
              <a:gd name="adj4" fmla="val -41423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</a:rPr>
              <a:t>判断句</a:t>
            </a:r>
            <a:endParaRPr lang="zh-CN" altLang="en-US" sz="2800" b="1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9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0" grpId="0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38125" y="348615"/>
            <a:ext cx="5152390" cy="304609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sz="3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  <a:sym typeface="+mn-ea"/>
              </a:rPr>
              <a:t>而</a:t>
            </a:r>
            <a:r>
              <a:rPr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  <a:sym typeface="+mn-ea"/>
              </a:rPr>
              <a:t>陋</a:t>
            </a:r>
            <a:r>
              <a:rPr sz="3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  <a:sym typeface="+mn-ea"/>
              </a:rPr>
              <a:t>者</a:t>
            </a:r>
            <a:r>
              <a:rPr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  <a:sym typeface="+mn-ea"/>
              </a:rPr>
              <a:t>乃</a:t>
            </a:r>
            <a:r>
              <a:rPr sz="3200" b="1" u="sng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  <a:sym typeface="+mn-ea"/>
              </a:rPr>
              <a:t>以斧斤</a:t>
            </a:r>
            <a:r>
              <a:rPr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  <a:sym typeface="+mn-ea"/>
              </a:rPr>
              <a:t>考</a:t>
            </a:r>
            <a:r>
              <a:rPr sz="3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  <a:sym typeface="+mn-ea"/>
              </a:rPr>
              <a:t>击而求之，自以为得</a:t>
            </a:r>
            <a:r>
              <a:rPr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  <a:sym typeface="+mn-ea"/>
              </a:rPr>
              <a:t>其实</a:t>
            </a:r>
            <a:r>
              <a:rPr sz="3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  <a:sym typeface="+mn-ea"/>
              </a:rPr>
              <a:t>。余</a:t>
            </a:r>
            <a:r>
              <a:rPr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  <a:sym typeface="+mn-ea"/>
              </a:rPr>
              <a:t>是以</a:t>
            </a:r>
            <a:r>
              <a:rPr sz="3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  <a:sym typeface="+mn-ea"/>
              </a:rPr>
              <a:t>记之，</a:t>
            </a:r>
            <a:r>
              <a:rPr sz="32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  <a:sym typeface="+mn-ea"/>
              </a:rPr>
              <a:t>盖</a:t>
            </a:r>
            <a:r>
              <a:rPr sz="32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等线" panose="02010600030101010101" charset="-122"/>
                <a:sym typeface="+mn-ea"/>
              </a:rPr>
              <a:t>叹郦元之简，而笑李渤之陋也。</a:t>
            </a:r>
            <a:endParaRPr lang="zh-CN" altLang="en-US" sz="32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等线" panose="02010600030101010101" charset="-122"/>
              <a:sym typeface="+mn-ea"/>
            </a:endParaRPr>
          </a:p>
        </p:txBody>
      </p:sp>
      <p:sp>
        <p:nvSpPr>
          <p:cNvPr id="19461" name="矩形 19460"/>
          <p:cNvSpPr/>
          <p:nvPr>
            <p:custDataLst>
              <p:tags r:id="rId2"/>
            </p:custDataLst>
          </p:nvPr>
        </p:nvSpPr>
        <p:spPr>
          <a:xfrm>
            <a:off x="5686425" y="348615"/>
            <a:ext cx="6224270" cy="31051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t" anchorCtr="0">
            <a:spAutoFit/>
          </a:bodyPr>
          <a:lstStyle>
            <a:defPPr>
              <a:defRPr lang="en-US"/>
            </a:defPPr>
            <a:lvl1pPr marL="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4572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9144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3716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1828800" indent="0" algn="l" defTabSz="91440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en-US" altLang="en-US" sz="2400" b="0" i="0" u="none" baseline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defRPr>
            </a:lvl5pPr>
          </a:lstStyle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陋：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浅陋。  </a:t>
            </a:r>
            <a:r>
              <a:rPr alt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        </a:t>
            </a:r>
            <a:endParaRPr altLang="zh-CN" sz="2800" b="1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乃：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竟然。</a:t>
            </a:r>
            <a:r>
              <a:rPr alt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   </a:t>
            </a:r>
            <a:endParaRPr altLang="zh-CN" sz="2800" b="1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以斧斤：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用斧头。</a:t>
            </a:r>
            <a:r>
              <a:rPr alt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考：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敲击。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其实：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它的真相。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ct val="0"/>
              </a:spcBef>
            </a:pP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是以：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因此。</a:t>
            </a:r>
            <a:r>
              <a:rPr alt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        </a:t>
            </a:r>
            <a:r>
              <a:rPr lang="zh-CN" sz="28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盖：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表原因。</a:t>
            </a:r>
            <a:endParaRPr lang="zh-CN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1528"/>
          <a:stretch>
            <a:fillRect/>
          </a:stretch>
        </p:blipFill>
        <p:spPr>
          <a:xfrm rot="1371062">
            <a:off x="11007486" y="4844656"/>
            <a:ext cx="1146016" cy="2417828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38125" y="3913505"/>
            <a:ext cx="11233150" cy="2159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l">
              <a:lnSpc>
                <a:spcPct val="14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然而</a:t>
            </a:r>
            <a:r>
              <a:rPr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浅陋的人</a:t>
            </a:r>
            <a:r>
              <a:rPr sz="32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竟然</a:t>
            </a:r>
            <a:r>
              <a:rPr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用斧头</a:t>
            </a:r>
            <a:r>
              <a:rPr sz="3200" b="1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敲打</a:t>
            </a:r>
            <a:r>
              <a:rPr 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（山石）</a:t>
            </a:r>
            <a:r>
              <a:rPr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来</a:t>
            </a:r>
            <a:r>
              <a:rPr 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探求</a:t>
            </a:r>
            <a:r>
              <a:rPr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石钟山得名的原因，自</a:t>
            </a:r>
            <a:r>
              <a:rPr 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认为</a:t>
            </a:r>
            <a:r>
              <a:rPr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得到了</a:t>
            </a:r>
            <a:r>
              <a:rPr 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它</a:t>
            </a:r>
            <a:r>
              <a:rPr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命名的真相</a:t>
            </a:r>
            <a:r>
              <a:rPr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。我</a:t>
            </a:r>
            <a:r>
              <a:rPr sz="3200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因此</a:t>
            </a:r>
            <a:r>
              <a:rPr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记下</a:t>
            </a:r>
            <a:r>
              <a:rPr 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这件事</a:t>
            </a:r>
            <a:r>
              <a:rPr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是要</a:t>
            </a:r>
            <a:r>
              <a:rPr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叹惜郦道元</a:t>
            </a:r>
            <a:r>
              <a:rPr 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记叙</a:t>
            </a:r>
            <a:r>
              <a:rPr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的简略，</a:t>
            </a:r>
            <a:r>
              <a:rPr 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讥笑</a:t>
            </a:r>
            <a:r>
              <a:rPr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李渤的浅陋</a:t>
            </a:r>
            <a:r>
              <a:rPr lang="zh-CN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啊！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" name="线形标注 1 1"/>
          <p:cNvSpPr/>
          <p:nvPr/>
        </p:nvSpPr>
        <p:spPr>
          <a:xfrm>
            <a:off x="2849245" y="2783205"/>
            <a:ext cx="2174240" cy="611505"/>
          </a:xfrm>
          <a:prstGeom prst="borderCallout1">
            <a:avLst>
              <a:gd name="adj1" fmla="val -311"/>
              <a:gd name="adj2" fmla="val 28621"/>
              <a:gd name="adj3" fmla="val -154620"/>
              <a:gd name="adj4" fmla="val 4191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chemeClr val="tx1"/>
                </a:solidFill>
              </a:rPr>
              <a:t>宾语前置句</a:t>
            </a:r>
            <a:endParaRPr lang="zh-CN" altLang="en-US" sz="2800" b="1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0" grpId="0"/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20329"/>
          <a:stretch>
            <a:fillRect/>
          </a:stretch>
        </p:blipFill>
        <p:spPr>
          <a:xfrm>
            <a:off x="1253490" y="-635"/>
            <a:ext cx="10938510" cy="6858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45465" y="770890"/>
            <a:ext cx="11160125" cy="5455285"/>
          </a:xfrm>
        </p:spPr>
        <p:txBody>
          <a:bodyPr>
            <a:normAutofit lnSpcReduction="10000"/>
          </a:bodyPr>
          <a:lstStyle/>
          <a:p>
            <a:pPr marL="0" lvl="0" indent="0" algn="l">
              <a:lnSpc>
                <a:spcPct val="16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None/>
            </a:pPr>
            <a:r>
              <a:rPr 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凡事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亲眼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看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到亲耳听到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，只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凭主观</a:t>
            </a:r>
            <a:r>
              <a:rPr 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想象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去</a:t>
            </a:r>
            <a:r>
              <a:rPr 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推断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它的有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无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，可以吗？郦道元</a:t>
            </a:r>
            <a:r>
              <a:rPr 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见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到</a:t>
            </a:r>
            <a:r>
              <a:rPr 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和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听到的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大概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和我一样，但是</a:t>
            </a:r>
            <a:r>
              <a:rPr 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描述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它不详细；士大夫终究不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肯</a:t>
            </a:r>
            <a:r>
              <a:rPr 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在夜里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乘着小船</a:t>
            </a:r>
            <a:r>
              <a:rPr 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停靠在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悬崖绝壁</a:t>
            </a:r>
            <a:r>
              <a:rPr 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下面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，所以</a:t>
            </a:r>
            <a:r>
              <a:rPr 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能知道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真相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；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而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渔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夫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和船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工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虽然知道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石钟山命名的真相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却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又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不能用文字</a:t>
            </a:r>
            <a:r>
              <a:rPr 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记载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r>
              <a:rPr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这就</a:t>
            </a:r>
            <a:r>
              <a:rPr b="1" u="sng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是</a:t>
            </a:r>
            <a:r>
              <a:rPr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世上没有流传</a:t>
            </a:r>
            <a:r>
              <a:rPr lang="zh-CN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</a:t>
            </a:r>
            <a:r>
              <a:rPr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石钟山得名</a:t>
            </a:r>
            <a:r>
              <a:rPr lang="zh-CN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由来）</a:t>
            </a:r>
            <a:r>
              <a:rPr lang="zh-CN"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的缘故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。然而</a:t>
            </a:r>
            <a:r>
              <a:rPr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浅陋的人竟然用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斧头敲打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（山石）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来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探求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石钟山得名的原因，自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认为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得到了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它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命名的真相。我</a:t>
            </a:r>
            <a:r>
              <a:rPr b="1" u="sng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因此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记下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这件事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</a:t>
            </a:r>
            <a:r>
              <a:rPr 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是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要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叹惜郦道元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记叙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的简略，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讥笑</a:t>
            </a:r>
            <a:r>
              <a:rPr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李渤的浅陋</a:t>
            </a:r>
            <a:r>
              <a:rPr lang="zh-CN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啊！</a:t>
            </a:r>
            <a:endParaRPr lang="zh-CN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265430" y="283210"/>
            <a:ext cx="11661140" cy="60909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左大括号 11"/>
          <p:cNvSpPr/>
          <p:nvPr>
            <p:custDataLst>
              <p:tags r:id="rId1"/>
            </p:custDataLst>
          </p:nvPr>
        </p:nvSpPr>
        <p:spPr>
          <a:xfrm>
            <a:off x="1898015" y="2466975"/>
            <a:ext cx="280035" cy="2578735"/>
          </a:xfrm>
          <a:prstGeom prst="leftBrace">
            <a:avLst>
              <a:gd name="adj1" fmla="val 8333"/>
              <a:gd name="adj2" fmla="val 50011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13" name="文本框 12"/>
          <p:cNvSpPr txBox="1"/>
          <p:nvPr>
            <p:custDataLst>
              <p:tags r:id="rId2"/>
            </p:custDataLst>
          </p:nvPr>
        </p:nvSpPr>
        <p:spPr>
          <a:xfrm>
            <a:off x="965835" y="2602865"/>
            <a:ext cx="589280" cy="230695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所以不传</a:t>
            </a:r>
            <a:endParaRPr lang="zh-CN" altLang="en-US" sz="3600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2698115" y="2130425"/>
            <a:ext cx="34340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rgbClr val="0070C0"/>
                </a:solidFill>
                <a:latin typeface="华文新魏" panose="02010800040101010101" charset="-122"/>
                <a:ea typeface="华文新魏" panose="02010800040101010101" charset="-122"/>
              </a:rPr>
              <a:t>郦道元：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言之不详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2711450" y="2799715"/>
            <a:ext cx="607822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rgbClr val="0070C0"/>
                </a:solidFill>
                <a:latin typeface="华文新魏" panose="02010800040101010101" charset="-122"/>
                <a:ea typeface="华文新魏" panose="02010800040101010101" charset="-122"/>
              </a:rPr>
              <a:t>士大夫：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终不肯以小舟夜泊绝壁之下，故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莫能知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>
            <a:off x="2698115" y="3962400"/>
            <a:ext cx="4246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rgbClr val="0070C0"/>
                </a:solidFill>
                <a:latin typeface="华文新魏" panose="02010800040101010101" charset="-122"/>
                <a:ea typeface="华文新魏" panose="02010800040101010101" charset="-122"/>
              </a:rPr>
              <a:t>渔工水师：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知而不能言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2786380" y="4796155"/>
            <a:ext cx="4653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rgbClr val="0070C0"/>
                </a:solidFill>
                <a:latin typeface="华文新魏" panose="02010800040101010101" charset="-122"/>
                <a:ea typeface="华文新魏" panose="02010800040101010101" charset="-122"/>
              </a:rPr>
              <a:t>陋者：</a:t>
            </a:r>
            <a:r>
              <a:rPr lang="zh-CN" altLang="en-US" sz="3200">
                <a:latin typeface="华文新魏" panose="02010800040101010101" charset="-122"/>
                <a:ea typeface="华文新魏" panose="02010800040101010101" charset="-122"/>
              </a:rPr>
              <a:t>以斧斤考击而求之</a:t>
            </a:r>
            <a:endParaRPr lang="zh-CN" altLang="en-US" sz="32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7"/>
            </p:custDataLst>
          </p:nvPr>
        </p:nvSpPr>
        <p:spPr>
          <a:xfrm>
            <a:off x="10361295" y="2299970"/>
            <a:ext cx="640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</a:rPr>
              <a:t>叹</a:t>
            </a:r>
            <a:endParaRPr lang="zh-CN" altLang="en-US" sz="3600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1" name="右大括号 20"/>
          <p:cNvSpPr/>
          <p:nvPr>
            <p:custDataLst>
              <p:tags r:id="rId8"/>
            </p:custDataLst>
          </p:nvPr>
        </p:nvSpPr>
        <p:spPr>
          <a:xfrm>
            <a:off x="9549130" y="2449830"/>
            <a:ext cx="316230" cy="2929255"/>
          </a:xfrm>
          <a:prstGeom prst="rightBrace">
            <a:avLst>
              <a:gd name="adj1" fmla="val 0"/>
              <a:gd name="adj2" fmla="val 50925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sp>
        <p:nvSpPr>
          <p:cNvPr id="22" name="文本框 21"/>
          <p:cNvSpPr txBox="1"/>
          <p:nvPr>
            <p:custDataLst>
              <p:tags r:id="rId9"/>
            </p:custDataLst>
          </p:nvPr>
        </p:nvSpPr>
        <p:spPr>
          <a:xfrm>
            <a:off x="10361295" y="3548380"/>
            <a:ext cx="640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</a:rPr>
              <a:t>惜</a:t>
            </a:r>
            <a:endParaRPr lang="zh-CN" altLang="en-US" sz="3600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10"/>
            </p:custDataLst>
          </p:nvPr>
        </p:nvSpPr>
        <p:spPr>
          <a:xfrm>
            <a:off x="10456545" y="4796790"/>
            <a:ext cx="6400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</a:rPr>
              <a:t>笑</a:t>
            </a:r>
            <a:endParaRPr lang="zh-CN" altLang="en-US" sz="3600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25730" y="109220"/>
            <a:ext cx="1190561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事不目见耳闻，而臆断其有无，可乎？郦元之所见闻，殆与余同，而言之不详；士大夫终不肯以小舟夜泊绝壁之下，故莫能知；而渔工水师虽知而不能言。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此世所以不传也。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而陋者乃以斧斤考击而求之，自以为得其实。余是以记之，盖叹郦元之简，而笑李渤之陋也。</a:t>
            </a:r>
            <a:endParaRPr lang="zh-CN" altLang="en-US" sz="24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/>
      <p:bldP spid="15" grpId="0"/>
      <p:bldP spid="16" grpId="0"/>
      <p:bldP spid="17" grpId="0"/>
      <p:bldP spid="19" grpId="0"/>
      <p:bldP spid="20" grpId="0"/>
      <p:bldP spid="21" grpId="0" bldLvl="0" animBg="1"/>
      <p:bldP spid="22" grpId="0"/>
      <p:bldP spid="2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13730" y="435408"/>
            <a:ext cx="3412108" cy="52322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然是说也，余尤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疑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之。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13730" y="1371158"/>
            <a:ext cx="3534939" cy="181588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寺僧使小童持斧，于乱石间择其一二扣之，硿硿焉。余固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笑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而不信也。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3730" y="3599570"/>
            <a:ext cx="3719032" cy="138499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余是以记之，盖叹郦元之简，而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笑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李渤之陋也。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04070" y="2017489"/>
            <a:ext cx="1690216" cy="52322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月夜探查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354305" y="1755879"/>
            <a:ext cx="2659437" cy="2062103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C00000"/>
                </a:solidFill>
                <a:latin typeface="宋体" panose="02010600030101010101" pitchFamily="2" charset="-122"/>
              </a:rPr>
              <a:t>主旨</a:t>
            </a:r>
            <a:r>
              <a:rPr lang="zh-CN" altLang="en-US" sz="3200" b="1" dirty="0" smtClean="0">
                <a:solidFill>
                  <a:srgbClr val="C00000"/>
                </a:solidFill>
                <a:latin typeface="宋体" panose="02010600030101010101" pitchFamily="2" charset="-122"/>
              </a:rPr>
              <a:t>句：</a:t>
            </a:r>
            <a:r>
              <a:rPr lang="zh-CN" altLang="en-US" sz="3200" b="1" dirty="0" smtClean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事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  <a:cs typeface="楷体" panose="02010609060101010101" charset="-122"/>
                <a:sym typeface="+mn-ea"/>
              </a:rPr>
              <a:t>不目见耳闻，而臆断其有无，可乎？</a:t>
            </a:r>
            <a:endParaRPr lang="zh-CN" altLang="en-US" sz="3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84750" y="5152390"/>
            <a:ext cx="7026910" cy="156845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乌台诗案：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苏轼因诗文被新党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断章取义，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指控讥讽新法、诽谤朝廷、对皇帝不敬，卷入党争而遭文字狱定罪。</a:t>
            </a:r>
            <a:endParaRPr lang="zh-CN" altLang="en-US" sz="3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559560" y="183515"/>
            <a:ext cx="9257030" cy="67500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3465" b="1">
                <a:solidFill>
                  <a:srgbClr val="0070C0"/>
                </a:solidFill>
                <a:latin typeface="等线" panose="02010600030101010101" charset="-122"/>
                <a:ea typeface="等线" panose="02010600030101010101" charset="-122"/>
                <a:sym typeface="+mn-ea"/>
              </a:rPr>
              <a:t>石钟山得名的由来，古人有三说</a:t>
            </a:r>
            <a:endParaRPr lang="zh-CN" altLang="en-US" sz="3465" b="1">
              <a:solidFill>
                <a:srgbClr val="0070C0"/>
              </a:solidFill>
              <a:latin typeface="等线" panose="02010600030101010101" charset="-122"/>
              <a:ea typeface="等线" panose="02010600030101010101" charset="-122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288290" y="1004570"/>
            <a:ext cx="7357110" cy="5348605"/>
          </a:xfrm>
          <a:noFill/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zh-CN" altLang="en-US" b="1" smtClean="0">
                <a:solidFill>
                  <a:srgbClr val="FF0000"/>
                </a:solidFill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风水声如钟。</a:t>
            </a:r>
            <a:endParaRPr lang="zh-CN" altLang="en-US" b="1" smtClean="0">
              <a:solidFill>
                <a:srgbClr val="FF0000"/>
              </a:solidFill>
              <a:highlight>
                <a:srgbClr val="FFFF00"/>
              </a:highligh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由于</a:t>
            </a:r>
            <a:r>
              <a:rPr lang="zh-CN" altLang="en-US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山体是石灰岩构成的</a:t>
            </a:r>
            <a:r>
              <a:rPr lang="zh-CN" altLang="en-US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，在各种水的冲刷溶蚀下，山的下部临水处的表面形成许多缝隙洞穴，当水位处在一定高度，又有适当的风力和相应的风向时，缝隙洞穴就会“与风水相吞吐”，发出敲钟一样的声音。</a:t>
            </a:r>
            <a:r>
              <a:rPr lang="zh-CN" altLang="en-US" b="1" u="heavy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郦道元和苏轼就是持这种因风水声而得名的说法</a:t>
            </a:r>
            <a:r>
              <a:rPr lang="zh-CN" altLang="en-US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。但</a:t>
            </a:r>
            <a:r>
              <a:rPr lang="zh-CN" altLang="en-US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这种声音需要水位、风力、风向诸条件都合适才会发生</a:t>
            </a:r>
            <a:r>
              <a:rPr lang="zh-CN" altLang="en-US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，不是随时随地都能听到的。</a:t>
            </a:r>
            <a:endParaRPr lang="en-US" altLang="zh-CN" b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altLang="zh-CN" b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2843" r="12843"/>
          <a:stretch>
            <a:fillRect/>
          </a:stretch>
        </p:blipFill>
        <p:spPr>
          <a:xfrm>
            <a:off x="7303135" y="1764030"/>
            <a:ext cx="4545965" cy="458914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701" h="10800">
                <a:moveTo>
                  <a:pt x="3501" y="0"/>
                </a:moveTo>
                <a:lnTo>
                  <a:pt x="10701" y="0"/>
                </a:lnTo>
                <a:lnTo>
                  <a:pt x="10701" y="10800"/>
                </a:lnTo>
                <a:lnTo>
                  <a:pt x="0" y="10800"/>
                </a:lnTo>
                <a:lnTo>
                  <a:pt x="3501" y="0"/>
                </a:lnTo>
                <a:close/>
              </a:path>
            </a:pathLst>
          </a:cu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406005" y="579120"/>
            <a:ext cx="3810000" cy="556958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97560" y="579120"/>
            <a:ext cx="5911850" cy="5602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kumimoji="1" lang="en-US" altLang="zh-CN" sz="2800" b="1">
                <a:latin typeface="华文仿宋" panose="02010600040101010101" charset="-122"/>
                <a:ea typeface="华文仿宋" panose="02010600040101010101" charset="-122"/>
                <a:sym typeface="+mn-ea"/>
              </a:rPr>
              <a:t>     </a:t>
            </a:r>
            <a:r>
              <a:rPr kumimoji="1" lang="en-US" altLang="zh-CN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</a:t>
            </a:r>
            <a:r>
              <a:rPr kumimoji="1" lang="zh-CN" altLang="en-US" sz="28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石钟山在历史上是儒家的圣地，是佛家的道场。早在唐代就有高僧在此建寺住持，宋代高僧佛印在石钟山宝钟寺修持多年，直至清朝，香火鼎盛。古代儒学名流陶渊明、孟浩然、李白、白居易、王安石、苏轼、苏辙、黄庭坚、陆游、朱熹、文天祥、王守仁等曾登临览胜，或题诗、撰文，以记胜抒怀。</a:t>
            </a:r>
            <a:r>
              <a:rPr kumimoji="1" lang="zh-CN" altLang="en-US" sz="1600">
                <a:latin typeface="仿宋" panose="02010609060101010101" charset="-122"/>
                <a:ea typeface="仿宋" panose="02010609060101010101" charset="-122"/>
                <a:sym typeface="+mn-ea"/>
              </a:rPr>
              <a:t> </a:t>
            </a:r>
            <a:endParaRPr kumimoji="1" lang="zh-CN" altLang="en-US" sz="160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467485" y="159385"/>
            <a:ext cx="9257030" cy="675005"/>
          </a:xfr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100000"/>
              </a:lnSpc>
              <a:buClrTx/>
              <a:buSzTx/>
              <a:buFontTx/>
            </a:pPr>
            <a:r>
              <a:rPr lang="zh-CN" altLang="en-US" sz="3465" b="1">
                <a:solidFill>
                  <a:srgbClr val="0070C0"/>
                </a:solidFill>
                <a:latin typeface="等线" panose="02010600030101010101" charset="-122"/>
                <a:ea typeface="等线" panose="02010600030101010101" charset="-122"/>
                <a:sym typeface="+mn-ea"/>
              </a:rPr>
              <a:t>石钟山得名的由来，古人有三说</a:t>
            </a:r>
            <a:endParaRPr lang="zh-CN" altLang="en-US" sz="3465" b="1">
              <a:solidFill>
                <a:srgbClr val="0070C0"/>
              </a:solidFill>
              <a:latin typeface="等线" panose="02010600030101010101" charset="-122"/>
              <a:ea typeface="等线" panose="02010600030101010101" charset="-122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581025" y="958850"/>
            <a:ext cx="6678930" cy="5449570"/>
          </a:xfrm>
          <a:noFill/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zh-CN" altLang="en-US" b="1" smtClean="0">
                <a:solidFill>
                  <a:srgbClr val="FF0000"/>
                </a:solidFill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石声如钟。</a:t>
            </a:r>
            <a:endParaRPr lang="zh-CN" altLang="en-US" b="1" smtClean="0">
              <a:solidFill>
                <a:srgbClr val="FF0000"/>
              </a:solidFill>
              <a:highlight>
                <a:srgbClr val="FFFF00"/>
              </a:highligh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山石，特别是</a:t>
            </a:r>
            <a:r>
              <a:rPr lang="zh-CN" altLang="en-US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溶洞地区的石钟乳、石笋、石柱等</a:t>
            </a:r>
            <a:r>
              <a:rPr lang="zh-CN" altLang="en-US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，用槌敲打，是会发声的。所谓“南声函胡”是没有形成岩溶洞穴的岩石发出的声音，“北音清越”是洞穴发音的岩石，或碳酸盐再沉淀时形成的形态奇特的岩石敲击时发出的声音。</a:t>
            </a:r>
            <a:r>
              <a:rPr lang="zh-CN" altLang="en-US" b="1" u="heavy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李渤就持这种因石声得名</a:t>
            </a:r>
            <a:r>
              <a:rPr lang="zh-CN" altLang="en-US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的说法，近人也有支持这种说法的。</a:t>
            </a:r>
            <a:endParaRPr lang="zh-CN" altLang="en-US" b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60" y="1145540"/>
            <a:ext cx="4445635" cy="5076190"/>
          </a:xfrm>
          <a:prstGeom prst="star7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517650" y="100330"/>
            <a:ext cx="9257030" cy="675005"/>
          </a:xfr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100000"/>
              </a:lnSpc>
              <a:buClrTx/>
              <a:buSzTx/>
              <a:buFontTx/>
            </a:pPr>
            <a:r>
              <a:rPr lang="zh-CN" altLang="en-US" sz="3465" b="1">
                <a:solidFill>
                  <a:srgbClr val="0070C0"/>
                </a:solidFill>
                <a:latin typeface="等线" panose="02010600030101010101" charset="-122"/>
                <a:ea typeface="等线" panose="02010600030101010101" charset="-122"/>
                <a:sym typeface="+mn-ea"/>
              </a:rPr>
              <a:t>石钟山得名的由来，古人有三说</a:t>
            </a:r>
            <a:endParaRPr lang="zh-CN" altLang="en-US" sz="3465" b="1">
              <a:solidFill>
                <a:srgbClr val="0070C0"/>
              </a:solidFill>
              <a:latin typeface="等线" panose="02010600030101010101" charset="-122"/>
              <a:ea typeface="等线" panose="02010600030101010101" charset="-122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256540" y="666115"/>
            <a:ext cx="5817870" cy="5758180"/>
          </a:xfrm>
          <a:noFill/>
          <a:ln w="1905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zh-CN" altLang="en-US" sz="2400" b="1" smtClean="0">
                <a:solidFill>
                  <a:srgbClr val="FF0000"/>
                </a:solidFill>
                <a:highlight>
                  <a:srgbClr val="FFFF00"/>
                </a:highligh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山形如钟。</a:t>
            </a:r>
            <a:endParaRPr lang="zh-CN" altLang="en-US" sz="2400" b="1" smtClean="0">
              <a:solidFill>
                <a:srgbClr val="FF0000"/>
              </a:solidFill>
              <a:highlight>
                <a:srgbClr val="FFFF00"/>
              </a:highlight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r>
              <a:rPr lang="en-US" altLang="zh-CN" sz="2400" b="1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</a:t>
            </a:r>
            <a:r>
              <a:rPr lang="zh-CN" altLang="en-US" sz="2400" b="1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石钟山下部山体</a:t>
            </a:r>
            <a:r>
              <a:rPr lang="zh-CN" altLang="en-US" sz="2400" b="1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，由于地下水和江湖水的冲刷溶蚀，</a:t>
            </a:r>
            <a:r>
              <a:rPr lang="zh-CN" altLang="en-US" sz="2400" b="1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形成溶洞</a:t>
            </a:r>
            <a:r>
              <a:rPr lang="zh-CN" altLang="en-US" sz="2400" b="1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</a:t>
            </a:r>
            <a:r>
              <a:rPr lang="en-US" altLang="zh-CN" sz="2400" b="1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</a:t>
            </a:r>
            <a:r>
              <a:rPr lang="zh-CN" altLang="en-US" sz="2400" b="1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石钟山志</a:t>
            </a:r>
            <a:r>
              <a:rPr lang="en-US" altLang="zh-CN" sz="2400" b="1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》</a:t>
            </a:r>
            <a:r>
              <a:rPr lang="zh-CN" altLang="en-US" sz="2400" b="1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记载：“上钟崖与下钟崖，其下皆有洞，可容数百人，深不可穷，形如覆钟。”</a:t>
            </a:r>
            <a:r>
              <a:rPr lang="zh-CN" altLang="en-US" sz="2400" b="1" u="heavy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明清</a:t>
            </a:r>
            <a:r>
              <a:rPr lang="zh-CN" altLang="en-US" sz="2400" b="1" u="heavy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时（俞樾、曾国藩）就</a:t>
            </a:r>
            <a:r>
              <a:rPr lang="zh-CN" altLang="en-US" sz="2400" b="1" u="heavy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有人持这种以形得名的说法了</a:t>
            </a:r>
            <a:r>
              <a:rPr lang="zh-CN" altLang="en-US" sz="2400" b="1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。不过江湖水位的季节变化和年变化比较大，高低相差达十几米，</a:t>
            </a:r>
            <a:r>
              <a:rPr lang="zh-CN" altLang="en-US" sz="2400" b="1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只有水位非常低时</a:t>
            </a:r>
            <a:r>
              <a:rPr lang="zh-CN" altLang="en-US" sz="2400" b="1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，人们才能</a:t>
            </a:r>
            <a:r>
              <a:rPr lang="zh-CN" altLang="en-US" sz="2400" b="1" u="heavy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进入洞内，从内部领略“覆钟”的形象</a:t>
            </a:r>
            <a:r>
              <a:rPr lang="zh-CN" altLang="en-US" sz="2400" b="1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</a:t>
            </a:r>
            <a:endParaRPr lang="zh-CN" altLang="en-US" sz="2400" b="1" smtClean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952615" y="1820545"/>
            <a:ext cx="4959985" cy="344868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  <a:buNone/>
            </a:pPr>
            <a:r>
              <a:rPr lang="en-US" altLang="en-US" sz="2400">
                <a:solidFill>
                  <a:srgbClr val="736747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石钟山之片石寸草，诸将皆辨识。上钟岩与下钟岩其下皆有洞，可容数百人，深不可穷，形如覆钟……乃知钟山以形言之，非以声言之。郦氏、苏氏所言，皆非事实也</a:t>
            </a:r>
            <a:endParaRPr lang="en-US" altLang="en-US" sz="2400">
              <a:solidFill>
                <a:srgbClr val="736747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lvl="0">
              <a:lnSpc>
                <a:spcPct val="130000"/>
              </a:lnSpc>
              <a:buNone/>
            </a:pPr>
            <a:r>
              <a:rPr lang="en-US" altLang="en-US" sz="2400">
                <a:solidFill>
                  <a:srgbClr val="736747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选自曾国藩《石钟山考异》</a:t>
            </a:r>
            <a:endParaRPr lang="en-US" altLang="en-US" sz="2400">
              <a:solidFill>
                <a:srgbClr val="736747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3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525905" y="318135"/>
            <a:ext cx="9257030" cy="675005"/>
          </a:xfr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100000"/>
              </a:lnSpc>
              <a:buClrTx/>
              <a:buSzTx/>
              <a:buFontTx/>
            </a:pPr>
            <a:r>
              <a:rPr lang="zh-CN" altLang="en-US" sz="3465" b="1">
                <a:solidFill>
                  <a:srgbClr val="0070C0"/>
                </a:solidFill>
                <a:latin typeface="等线" panose="02010600030101010101" charset="-122"/>
                <a:ea typeface="等线" panose="02010600030101010101" charset="-122"/>
                <a:sym typeface="+mn-ea"/>
              </a:rPr>
              <a:t>石钟山得名的由来，古人有三说</a:t>
            </a:r>
            <a:endParaRPr lang="zh-CN" altLang="en-US" sz="3465" b="1">
              <a:solidFill>
                <a:srgbClr val="0070C0"/>
              </a:solidFill>
              <a:latin typeface="等线" panose="02010600030101010101" charset="-122"/>
              <a:ea typeface="等线" panose="02010600030101010101" charset="-122"/>
              <a:sym typeface="+mn-ea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799465" y="1450975"/>
            <a:ext cx="6503670" cy="4169410"/>
          </a:xfrm>
          <a:noFill/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形声结合</a:t>
            </a:r>
            <a:r>
              <a:rPr lang="zh-CN" altLang="en-US" b="1" smtClean="0">
                <a:solidFill>
                  <a:srgbClr val="FF0000"/>
                </a:solidFill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b="1" smtClean="0">
              <a:solidFill>
                <a:srgbClr val="FF0000"/>
              </a:solidFill>
              <a:highlight>
                <a:srgbClr val="FFFF00"/>
              </a:highligh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CN" altLang="en-US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b="1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b="1" u="sng">
                <a:sym typeface="+mn-ea"/>
              </a:rPr>
              <a:t>清人郭庆蕃</a:t>
            </a:r>
            <a:r>
              <a:rPr lang="zh-CN" altLang="en-US" b="1">
                <a:sym typeface="+mn-ea"/>
              </a:rPr>
              <a:t>即持此说，其《舟中望石钟山》诗云：“洪钟旧待洪钟铸，不及兹山造化功；风入水中波激荡，声穿江上石玲珑。”指出山形如洪钟，波涛与玲珑的山石激荡又发出类似钟磬之声。</a:t>
            </a:r>
            <a:endParaRPr lang="zh-CN" altLang="en-US" b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844" y="3387139"/>
            <a:ext cx="4230991" cy="254834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31971" y="2048893"/>
            <a:ext cx="112548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“</a:t>
            </a:r>
            <a:r>
              <a:rPr lang="zh-CN" altLang="en-US" sz="4000" b="1" dirty="0">
                <a:latin typeface="黑体" panose="02010609060101010101" pitchFamily="2" charset="-122"/>
                <a:ea typeface="黑体" panose="02010609060101010101" pitchFamily="2" charset="-122"/>
              </a:rPr>
              <a:t>真相只有一个。</a:t>
            </a:r>
            <a:r>
              <a:rPr lang="zh-CN" altLang="en-US" sz="40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”然而</a:t>
            </a:r>
            <a:r>
              <a:rPr lang="zh-CN" altLang="en-US" sz="4000" b="1" dirty="0">
                <a:latin typeface="黑体" panose="02010609060101010101" pitchFamily="2" charset="-122"/>
                <a:ea typeface="黑体" panose="02010609060101010101" pitchFamily="2" charset="-122"/>
              </a:rPr>
              <a:t>，比真相更为重要的是我们对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真相的探寻</a:t>
            </a:r>
            <a:r>
              <a:rPr lang="zh-CN" altLang="en-US" sz="4000" b="1" dirty="0">
                <a:latin typeface="黑体" panose="02010609060101010101" pitchFamily="2" charset="-122"/>
                <a:ea typeface="黑体" panose="02010609060101010101" pitchFamily="2" charset="-122"/>
              </a:rPr>
              <a:t>，是在探寻真相的过程中对自身及人性弱点的反思，是永远行走在追寻真相的路上。并且，在这条道路上既要有质疑前人的勇气，也当有求真务实的精神和一丝一毫不肯放松的细致。</a:t>
            </a:r>
            <a:endParaRPr lang="zh-CN" altLang="en-US" sz="40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31971" y="173582"/>
            <a:ext cx="11018378" cy="1150250"/>
          </a:xfrm>
          <a:prstGeom prst="rect">
            <a:avLst/>
          </a:prstGeom>
          <a:noFill/>
        </p:spPr>
        <p:txBody>
          <a:bodyPr wrap="square" lIns="63495" tIns="25398" rIns="63495" bIns="25398" rtlCol="0" anchor="t" anchorCtr="0">
            <a:normAutofit fontScale="85000" lnSpcReduction="20000"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25" b="1" spc="18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后人考证认为，苏轼的说法也不正确，李渤也不一定可笑</a:t>
            </a:r>
            <a:r>
              <a:rPr lang="zh-CN" altLang="en-US" sz="3225" b="1" spc="18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。那么，学习这篇文章的意义是什么呢？</a:t>
            </a:r>
            <a:endParaRPr lang="zh-CN" altLang="en-US" sz="3225" b="1" spc="18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l" eaLnBrk="1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endParaRPr lang="zh-CN" altLang="en-US" sz="3225" b="1" spc="18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6"/>
          <p:cNvSpPr txBox="1"/>
          <p:nvPr>
            <p:custDataLst>
              <p:tags r:id="rId1"/>
            </p:custDataLst>
          </p:nvPr>
        </p:nvSpPr>
        <p:spPr>
          <a:xfrm>
            <a:off x="1285240" y="1075690"/>
            <a:ext cx="9621520" cy="229235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-285750" algn="l" fontAlgn="ctr">
              <a:lnSpc>
                <a:spcPct val="13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None/>
            </a:pPr>
            <a:r>
              <a:rPr lang="zh-CN" altLang="en-US" sz="2800" b="1" spc="200">
                <a:ln w="3175">
                  <a:noFill/>
                  <a:prstDash val="dash"/>
                </a:ln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吴楚材、吴调侯《古文观止》：</a:t>
            </a:r>
            <a:r>
              <a:rPr lang="zh-CN" altLang="en-US" sz="28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世人不晓石钟命名之故，始失于旧注之不详，继失于浅人之俗见。千古奇胜，埋没多少。坡公身历其趣，闻之真，察之详，从前无数疑案，一一破尽。爽心悦目。</a:t>
            </a:r>
            <a:endParaRPr lang="zh-CN" altLang="en-US" sz="2800" b="1" spc="2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>
            <p:custDataLst>
              <p:tags r:id="rId2"/>
            </p:custDataLst>
          </p:nvPr>
        </p:nvCxnSpPr>
        <p:spPr>
          <a:xfrm flipV="1">
            <a:off x="1130300" y="3501390"/>
            <a:ext cx="9730740" cy="8890"/>
          </a:xfrm>
          <a:prstGeom prst="line">
            <a:avLst/>
          </a:prstGeom>
          <a:ln>
            <a:solidFill>
              <a:schemeClr val="dk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285240" y="3768725"/>
            <a:ext cx="9621520" cy="221107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 indent="-285750" algn="l" fontAlgn="ctr">
              <a:lnSpc>
                <a:spcPct val="120000"/>
              </a:lnSpc>
              <a:spcAft>
                <a:spcPts val="800"/>
              </a:spcAft>
              <a:buClrTx/>
              <a:buSzTx/>
              <a:buFont typeface="Wingdings" panose="05000000000000000000" charset="0"/>
            </a:pPr>
            <a:r>
              <a:rPr lang="zh-CN" altLang="en-US" sz="2800" b="1" spc="200">
                <a:ln w="3175">
                  <a:noFill/>
                  <a:prstDash val="dash"/>
                </a:ln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明代杨慎《三苏文范》：</a:t>
            </a:r>
            <a:r>
              <a:rPr lang="zh-CN" altLang="en-US" sz="28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“通篇讨山水之幽胜，而中较李渤、寺僧、郦元之简陋，又辨出周景王、魏献子之钟音，其转折处，以人之疑起己之疑，至见中流大石，始释己之疑，故此记遂为绝调。”</a:t>
            </a:r>
            <a:endParaRPr lang="zh-CN" altLang="en-US" sz="2800" b="1" spc="2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矩形 0"/>
          <p:cNvSpPr/>
          <p:nvPr>
            <p:custDataLst>
              <p:tags r:id="rId3"/>
            </p:custDataLst>
          </p:nvPr>
        </p:nvSpPr>
        <p:spPr>
          <a:xfrm>
            <a:off x="743223" y="604520"/>
            <a:ext cx="582173" cy="46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3" name="直接连接符 12"/>
          <p:cNvCxnSpPr/>
          <p:nvPr>
            <p:custDataLst>
              <p:tags r:id="rId4"/>
            </p:custDataLst>
          </p:nvPr>
        </p:nvCxnSpPr>
        <p:spPr>
          <a:xfrm rot="5400000" flipH="1">
            <a:off x="1162325" y="5760385"/>
            <a:ext cx="0" cy="838207"/>
          </a:xfrm>
          <a:prstGeom prst="line">
            <a:avLst/>
          </a:prstGeom>
          <a:ln w="7620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2"/>
          <p:cNvSpPr txBox="1"/>
          <p:nvPr>
            <p:custDataLst>
              <p:tags r:id="rId5"/>
            </p:custDataLst>
          </p:nvPr>
        </p:nvSpPr>
        <p:spPr>
          <a:xfrm>
            <a:off x="9127490" y="177800"/>
            <a:ext cx="2575560" cy="894080"/>
          </a:xfrm>
          <a:prstGeom prst="rect">
            <a:avLst/>
          </a:prstGeom>
          <a:noFill/>
        </p:spPr>
        <p:txBody>
          <a:bodyPr wrap="square" lIns="63495" tIns="25398" rIns="63495" bIns="25398" rtlCol="0" anchor="ctr" anchorCtr="0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4000" b="1" spc="36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Times New Roman" panose="02020603050405020304" pitchFamily="18" charset="0"/>
              </a:rPr>
              <a:t>后人评价</a:t>
            </a:r>
            <a:endParaRPr lang="zh-CN" altLang="en-US" sz="4000" b="1" spc="36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6" name="AutoShape 22"/>
          <p:cNvSpPr/>
          <p:nvPr>
            <p:custDataLst>
              <p:tags r:id="rId1"/>
            </p:custDataLst>
          </p:nvPr>
        </p:nvSpPr>
        <p:spPr bwMode="auto">
          <a:xfrm>
            <a:off x="1990721" y="1554243"/>
            <a:ext cx="171450" cy="3810000"/>
          </a:xfrm>
          <a:prstGeom prst="leftBrace">
            <a:avLst>
              <a:gd name="adj1" fmla="val 138889"/>
              <a:gd name="adj2" fmla="val 50000"/>
            </a:avLst>
          </a:prstGeom>
          <a:noFill/>
          <a:ln w="317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sp>
        <p:nvSpPr>
          <p:cNvPr id="36866" name="Text Box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321930" y="1227932"/>
            <a:ext cx="2384541" cy="73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游因</a:t>
            </a: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质疑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6869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21930" y="3058002"/>
            <a:ext cx="2496950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游历</a:t>
            </a: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解疑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6874" name="Text Box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21930" y="4888072"/>
            <a:ext cx="2535820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游感</a:t>
            </a:r>
            <a:r>
              <a:rPr lang="en-US" alt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结论：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6868" name="AutoShape 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28683" y="2053908"/>
            <a:ext cx="171450" cy="914400"/>
          </a:xfrm>
          <a:prstGeom prst="down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>
            <a:noFill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eaLnBrk="1" hangingPunct="1">
              <a:lnSpc>
                <a:spcPct val="150000"/>
              </a:lnSpc>
            </a:pPr>
            <a:endParaRPr lang="zh-CN" altLang="en-US" sz="2800">
              <a:ea typeface="微软雅黑" panose="020B0503020204020204" charset="-122"/>
            </a:endParaRPr>
          </a:p>
        </p:txBody>
      </p:sp>
      <p:sp>
        <p:nvSpPr>
          <p:cNvPr id="9" name="AutoShape 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414713" y="3798253"/>
            <a:ext cx="171450" cy="914400"/>
          </a:xfrm>
          <a:prstGeom prst="down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>
            <a:noFill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eaLnBrk="1" hangingPunct="1">
              <a:lnSpc>
                <a:spcPct val="150000"/>
              </a:lnSpc>
            </a:pPr>
            <a:endParaRPr lang="zh-CN" altLang="en-US" sz="2800">
              <a:ea typeface="微软雅黑" panose="020B0503020204020204" charset="-122"/>
            </a:endParaRPr>
          </a:p>
        </p:txBody>
      </p:sp>
      <p:sp>
        <p:nvSpPr>
          <p:cNvPr id="36887" name="AutoShape 23"/>
          <p:cNvSpPr/>
          <p:nvPr>
            <p:custDataLst>
              <p:tags r:id="rId7"/>
            </p:custDataLst>
          </p:nvPr>
        </p:nvSpPr>
        <p:spPr bwMode="auto">
          <a:xfrm>
            <a:off x="4829175" y="1179195"/>
            <a:ext cx="123825" cy="988695"/>
          </a:xfrm>
          <a:prstGeom prst="leftBrace">
            <a:avLst>
              <a:gd name="adj1" fmla="val 100000"/>
              <a:gd name="adj2" fmla="val 50000"/>
            </a:avLst>
          </a:prstGeom>
          <a:noFill/>
          <a:ln w="254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endParaRPr lang="zh-CN" altLang="en-US" sz="2800">
              <a:solidFill>
                <a:schemeClr val="accent2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sp>
        <p:nvSpPr>
          <p:cNvPr id="36867" name="Text Box 3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953001" y="870268"/>
            <a:ext cx="904875" cy="73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郦说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6881" name="Text Box 17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019676" y="1595755"/>
            <a:ext cx="897890" cy="73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李说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6882" name="Text Box 1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937646" y="870823"/>
            <a:ext cx="2560895" cy="73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——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人常疑之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6883" name="Text Box 1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906112" y="1595755"/>
            <a:ext cx="2413000" cy="73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——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 </a:t>
            </a: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余尤疑之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6888" name="AutoShape 24"/>
          <p:cNvSpPr/>
          <p:nvPr>
            <p:custDataLst>
              <p:tags r:id="rId12"/>
            </p:custDataLst>
          </p:nvPr>
        </p:nvSpPr>
        <p:spPr bwMode="auto">
          <a:xfrm>
            <a:off x="4716780" y="3025140"/>
            <a:ext cx="120015" cy="1137285"/>
          </a:xfrm>
          <a:prstGeom prst="leftBrace">
            <a:avLst>
              <a:gd name="adj1" fmla="val 108333"/>
              <a:gd name="adj2" fmla="val 50000"/>
            </a:avLst>
          </a:prstGeom>
          <a:noFill/>
          <a:ln w="254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endParaRPr lang="zh-CN" altLang="en-US" sz="2800">
              <a:solidFill>
                <a:schemeClr val="accent2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sp>
        <p:nvSpPr>
          <p:cNvPr id="36870" name="Text Box 6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874260" y="2461260"/>
            <a:ext cx="2569210" cy="2245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algn="l" fontAlgn="auto">
              <a:lnSpc>
                <a:spcPct val="100000"/>
              </a:lnSpc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访问时间、同伴和机缘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 fontAlgn="auto">
              <a:lnSpc>
                <a:spcPct val="100000"/>
              </a:lnSpc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访问寺僧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 fontAlgn="auto">
              <a:lnSpc>
                <a:spcPct val="100000"/>
              </a:lnSpc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亲访之见闻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 fontAlgn="auto">
              <a:lnSpc>
                <a:spcPct val="100000"/>
              </a:lnSpc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4.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访之所得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1" name="AutoShape 24"/>
          <p:cNvSpPr/>
          <p:nvPr>
            <p:custDataLst>
              <p:tags r:id="rId14"/>
            </p:custDataLst>
          </p:nvPr>
        </p:nvSpPr>
        <p:spPr bwMode="auto">
          <a:xfrm>
            <a:off x="7164705" y="3305810"/>
            <a:ext cx="150495" cy="1416685"/>
          </a:xfrm>
          <a:prstGeom prst="leftBrace">
            <a:avLst>
              <a:gd name="adj1" fmla="val 108333"/>
              <a:gd name="adj2" fmla="val 50000"/>
            </a:avLst>
          </a:prstGeom>
          <a:noFill/>
          <a:ln w="254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endParaRPr lang="zh-CN" altLang="en-US" sz="2800">
              <a:solidFill>
                <a:schemeClr val="accent2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sp>
        <p:nvSpPr>
          <p:cNvPr id="36871" name="Text Box 7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315200" y="3058160"/>
            <a:ext cx="1722120" cy="181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lvl="0" fontAlgn="auto">
              <a:spcBef>
                <a:spcPct val="0"/>
              </a:spcBef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大石侧立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lvl="0" fontAlgn="auto">
              <a:spcBef>
                <a:spcPct val="0"/>
              </a:spcBef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栖鹘惊飞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lvl="0" fontAlgn="auto">
              <a:spcBef>
                <a:spcPct val="0"/>
              </a:spcBef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鹳鹤怪叫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lvl="0" fontAlgn="auto">
              <a:spcBef>
                <a:spcPct val="0"/>
              </a:spcBef>
            </a:pPr>
            <a:r>
              <a:rPr lang="zh-CN" altLang="en-US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水声轰鸣</a:t>
            </a:r>
            <a:endParaRPr lang="zh-CN" altLang="en-US"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36885" name="Text Box 21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998945" y="4979354"/>
            <a:ext cx="2550319" cy="138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algn="l" eaLnBrk="1" hangingPunct="1">
              <a:lnSpc>
                <a:spcPct val="100000"/>
              </a:lnSpc>
              <a:buClrTx/>
              <a:buSzTx/>
              <a:buNone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事不目见耳闻，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 eaLnBrk="1" hangingPunct="1">
              <a:lnSpc>
                <a:spcPct val="100000"/>
              </a:lnSpc>
              <a:buClrTx/>
              <a:buSzTx/>
              <a:buNone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而臆断其有无，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 eaLnBrk="1" hangingPunct="1">
              <a:lnSpc>
                <a:spcPct val="100000"/>
              </a:lnSpc>
              <a:buClrTx/>
              <a:buSzTx/>
              <a:buNone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可乎？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6875" name="WordArt 11"/>
          <p:cNvSpPr>
            <a:spLocks noChangeArrowheads="1" noChangeShapeType="1"/>
          </p:cNvSpPr>
          <p:nvPr>
            <p:custDataLst>
              <p:tags r:id="rId17"/>
            </p:custDataLst>
          </p:nvPr>
        </p:nvSpPr>
        <p:spPr bwMode="auto">
          <a:xfrm>
            <a:off x="9260542" y="1040191"/>
            <a:ext cx="1851503" cy="113172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9009"/>
              </a:avLst>
            </a:prstTxWarp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 b="1" kern="1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微软雅黑" panose="020B0503020204020204" charset="-122"/>
                <a:ea typeface="微软雅黑" panose="020B0503020204020204" charset="-122"/>
              </a:rPr>
              <a:t>议论为主</a:t>
            </a:r>
            <a:endParaRPr lang="en-US" altLang="zh-CN" sz="2800" b="1" kern="10" smtClean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800" b="1" kern="1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微软雅黑" panose="020B0503020204020204" charset="-122"/>
                <a:ea typeface="微软雅黑" panose="020B0503020204020204" charset="-122"/>
              </a:rPr>
              <a:t>提</a:t>
            </a:r>
            <a:r>
              <a:rPr lang="zh-CN" altLang="en-US" sz="2800" b="1" kern="1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微软雅黑" panose="020B0503020204020204" charset="-122"/>
                <a:ea typeface="微软雅黑" panose="020B0503020204020204" charset="-122"/>
              </a:rPr>
              <a:t>出问题</a:t>
            </a:r>
            <a:endParaRPr lang="zh-CN" altLang="en-US" sz="2800" b="1" kern="1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877" name="WordArt 13"/>
          <p:cNvSpPr>
            <a:spLocks noChangeArrowheads="1" noChangeShapeType="1"/>
          </p:cNvSpPr>
          <p:nvPr>
            <p:custDataLst>
              <p:tags r:id="rId18"/>
            </p:custDataLst>
          </p:nvPr>
        </p:nvSpPr>
        <p:spPr bwMode="auto">
          <a:xfrm>
            <a:off x="9260542" y="3127586"/>
            <a:ext cx="1807275" cy="10826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056"/>
              </a:avLst>
            </a:prstTxWarp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 b="1" kern="1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微软雅黑" panose="020B0503020204020204" charset="-122"/>
                <a:ea typeface="微软雅黑" panose="020B0503020204020204" charset="-122"/>
              </a:rPr>
              <a:t>叙</a:t>
            </a:r>
            <a:r>
              <a:rPr lang="zh-CN" altLang="en-US" sz="2800" b="1" kern="1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微软雅黑" panose="020B0503020204020204" charset="-122"/>
                <a:ea typeface="微软雅黑" panose="020B0503020204020204" charset="-122"/>
              </a:rPr>
              <a:t>议结合</a:t>
            </a:r>
            <a:endParaRPr lang="en-US" altLang="zh-CN" sz="2800" b="1" kern="10" smtClean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800" b="1" kern="1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微软雅黑" panose="020B0503020204020204" charset="-122"/>
                <a:ea typeface="微软雅黑" panose="020B0503020204020204" charset="-122"/>
              </a:rPr>
              <a:t>解</a:t>
            </a:r>
            <a:r>
              <a:rPr lang="zh-CN" altLang="en-US" sz="2800" b="1" kern="1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微软雅黑" panose="020B0503020204020204" charset="-122"/>
                <a:ea typeface="微软雅黑" panose="020B0503020204020204" charset="-122"/>
              </a:rPr>
              <a:t>决问题</a:t>
            </a:r>
            <a:endParaRPr lang="zh-CN" altLang="en-US" sz="2800" b="1" kern="1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879" name="WordArt 15"/>
          <p:cNvSpPr>
            <a:spLocks noChangeArrowheads="1" noChangeShapeType="1"/>
          </p:cNvSpPr>
          <p:nvPr>
            <p:custDataLst>
              <p:tags r:id="rId19"/>
            </p:custDataLst>
          </p:nvPr>
        </p:nvSpPr>
        <p:spPr bwMode="auto">
          <a:xfrm>
            <a:off x="9260542" y="5165936"/>
            <a:ext cx="1959192" cy="112585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1093"/>
              </a:avLst>
            </a:prstTxWarp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 b="1" kern="1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微软雅黑" panose="020B0503020204020204" charset="-122"/>
                <a:ea typeface="微软雅黑" panose="020B0503020204020204" charset="-122"/>
              </a:rPr>
              <a:t>集中议论</a:t>
            </a:r>
            <a:endParaRPr lang="en-US" altLang="zh-CN" sz="2800" b="1" kern="10" smtClean="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800" b="1" kern="10" smtClean="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微软雅黑" panose="020B0503020204020204" charset="-122"/>
                <a:ea typeface="微软雅黑" panose="020B0503020204020204" charset="-122"/>
              </a:rPr>
              <a:t>抒</a:t>
            </a:r>
            <a:r>
              <a:rPr lang="zh-CN" altLang="en-US" sz="2800" b="1" kern="1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/>
                <a:latin typeface="微软雅黑" panose="020B0503020204020204" charset="-122"/>
                <a:ea typeface="微软雅黑" panose="020B0503020204020204" charset="-122"/>
              </a:rPr>
              <a:t>发感想</a:t>
            </a:r>
            <a:endParaRPr lang="zh-CN" altLang="en-US" sz="2800" b="1" kern="1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876" name="AutoShape 12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0073682" y="2171910"/>
            <a:ext cx="171450" cy="914400"/>
          </a:xfrm>
          <a:prstGeom prst="down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>
            <a:noFill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eaLnBrk="1" hangingPunct="1">
              <a:lnSpc>
                <a:spcPct val="150000"/>
              </a:lnSpc>
            </a:pPr>
            <a:endParaRPr lang="zh-CN" altLang="en-US" sz="2800">
              <a:ea typeface="微软雅黑" panose="020B0503020204020204" charset="-122"/>
            </a:endParaRPr>
          </a:p>
        </p:txBody>
      </p:sp>
      <p:sp>
        <p:nvSpPr>
          <p:cNvPr id="12" name="AutoShape 12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10078762" y="4162635"/>
            <a:ext cx="171450" cy="914400"/>
          </a:xfrm>
          <a:prstGeom prst="downArrow">
            <a:avLst>
              <a:gd name="adj1" fmla="val 50000"/>
              <a:gd name="adj2" fmla="val 100000"/>
            </a:avLst>
          </a:prstGeom>
          <a:solidFill>
            <a:srgbClr val="FF0000"/>
          </a:solidFill>
          <a:ln w="9525">
            <a:noFill/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/>
              </a:defRPr>
            </a:lvl9pPr>
          </a:lstStyle>
          <a:p>
            <a:pPr eaLnBrk="1" hangingPunct="1">
              <a:lnSpc>
                <a:spcPct val="150000"/>
              </a:lnSpc>
            </a:pPr>
            <a:endParaRPr lang="zh-CN" altLang="en-US" sz="2800"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22"/>
            </p:custDataLst>
          </p:nvPr>
        </p:nvSpPr>
        <p:spPr>
          <a:xfrm>
            <a:off x="1155700" y="2569210"/>
            <a:ext cx="675005" cy="171958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3200" b="1">
                <a:solidFill>
                  <a:schemeClr val="tx1"/>
                </a:solidFill>
                <a:latin typeface="华文新魏" panose="02010800040101010101" charset="-122"/>
                <a:ea typeface="华文新魏" panose="02010800040101010101" charset="-122"/>
              </a:rPr>
              <a:t>石钟山记</a:t>
            </a:r>
            <a:endParaRPr lang="zh-CN" altLang="en-US" sz="3200" b="1">
              <a:solidFill>
                <a:schemeClr val="tx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3"/>
            </p:custDataLst>
          </p:nvPr>
        </p:nvSpPr>
        <p:spPr>
          <a:xfrm>
            <a:off x="223520" y="167640"/>
            <a:ext cx="5784215" cy="702945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4000" b="1" spc="24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《石钟山记》艺术结构</a:t>
            </a:r>
            <a:endParaRPr lang="zh-CN" altLang="en-US" sz="4000" b="1" spc="24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文框 6"/>
          <p:cNvSpPr/>
          <p:nvPr>
            <p:custDataLst>
              <p:tags r:id="rId1"/>
            </p:custDataLst>
          </p:nvPr>
        </p:nvSpPr>
        <p:spPr>
          <a:xfrm>
            <a:off x="457204" y="457204"/>
            <a:ext cx="11277690" cy="5943648"/>
          </a:xfrm>
          <a:prstGeom prst="frame">
            <a:avLst>
              <a:gd name="adj1" fmla="val 1004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任意多边形: 形状 2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0800000" flipH="1" flipV="1">
            <a:off x="1000125" y="302895"/>
            <a:ext cx="1007745" cy="795020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587" h="1252">
                <a:moveTo>
                  <a:pt x="1385" y="0"/>
                </a:moveTo>
                <a:lnTo>
                  <a:pt x="1410" y="36"/>
                </a:lnTo>
                <a:cubicBezTo>
                  <a:pt x="1439" y="68"/>
                  <a:pt x="1474" y="98"/>
                  <a:pt x="1515" y="125"/>
                </a:cubicBezTo>
                <a:lnTo>
                  <a:pt x="1542" y="139"/>
                </a:lnTo>
                <a:cubicBezTo>
                  <a:pt x="1540" y="139"/>
                  <a:pt x="1291" y="309"/>
                  <a:pt x="1257" y="635"/>
                </a:cubicBezTo>
                <a:lnTo>
                  <a:pt x="1587" y="635"/>
                </a:lnTo>
                <a:lnTo>
                  <a:pt x="1587" y="1252"/>
                </a:lnTo>
                <a:lnTo>
                  <a:pt x="905" y="1252"/>
                </a:lnTo>
                <a:lnTo>
                  <a:pt x="905" y="700"/>
                </a:lnTo>
                <a:cubicBezTo>
                  <a:pt x="929" y="237"/>
                  <a:pt x="1385" y="5"/>
                  <a:pt x="1385" y="0"/>
                </a:cubicBezTo>
                <a:close/>
                <a:moveTo>
                  <a:pt x="480" y="0"/>
                </a:moveTo>
                <a:lnTo>
                  <a:pt x="505" y="36"/>
                </a:lnTo>
                <a:cubicBezTo>
                  <a:pt x="534" y="68"/>
                  <a:pt x="569" y="98"/>
                  <a:pt x="610" y="125"/>
                </a:cubicBezTo>
                <a:lnTo>
                  <a:pt x="637" y="139"/>
                </a:lnTo>
                <a:cubicBezTo>
                  <a:pt x="635" y="139"/>
                  <a:pt x="386" y="309"/>
                  <a:pt x="352" y="635"/>
                </a:cubicBezTo>
                <a:lnTo>
                  <a:pt x="682" y="635"/>
                </a:lnTo>
                <a:lnTo>
                  <a:pt x="682" y="1252"/>
                </a:lnTo>
                <a:lnTo>
                  <a:pt x="0" y="1252"/>
                </a:lnTo>
                <a:lnTo>
                  <a:pt x="0" y="700"/>
                </a:lnTo>
                <a:cubicBezTo>
                  <a:pt x="24" y="237"/>
                  <a:pt x="480" y="5"/>
                  <a:pt x="480" y="0"/>
                </a:cubicBezTo>
                <a:close/>
              </a:path>
            </a:pathLst>
          </a:custGeom>
          <a:solidFill>
            <a:schemeClr val="accent1">
              <a:alpha val="15000"/>
            </a:schemeClr>
          </a:solidFill>
          <a:ln w="317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任意多边形: 形状 19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0800000" flipH="1" flipV="1">
            <a:off x="819785" y="302895"/>
            <a:ext cx="1007745" cy="795020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1587" h="1252">
                <a:moveTo>
                  <a:pt x="481" y="0"/>
                </a:moveTo>
                <a:lnTo>
                  <a:pt x="505" y="36"/>
                </a:lnTo>
                <a:cubicBezTo>
                  <a:pt x="534" y="68"/>
                  <a:pt x="570" y="98"/>
                  <a:pt x="610" y="125"/>
                </a:cubicBezTo>
                <a:lnTo>
                  <a:pt x="638" y="139"/>
                </a:lnTo>
                <a:cubicBezTo>
                  <a:pt x="636" y="139"/>
                  <a:pt x="386" y="309"/>
                  <a:pt x="352" y="635"/>
                </a:cubicBezTo>
                <a:lnTo>
                  <a:pt x="683" y="635"/>
                </a:lnTo>
                <a:lnTo>
                  <a:pt x="683" y="1252"/>
                </a:lnTo>
                <a:lnTo>
                  <a:pt x="0" y="1252"/>
                </a:lnTo>
                <a:lnTo>
                  <a:pt x="0" y="700"/>
                </a:lnTo>
                <a:cubicBezTo>
                  <a:pt x="24" y="237"/>
                  <a:pt x="480" y="5"/>
                  <a:pt x="481" y="0"/>
                </a:cubicBezTo>
                <a:close/>
                <a:moveTo>
                  <a:pt x="1385" y="0"/>
                </a:moveTo>
                <a:lnTo>
                  <a:pt x="1409" y="36"/>
                </a:lnTo>
                <a:cubicBezTo>
                  <a:pt x="1438" y="68"/>
                  <a:pt x="1474" y="98"/>
                  <a:pt x="1514" y="125"/>
                </a:cubicBezTo>
                <a:lnTo>
                  <a:pt x="1542" y="139"/>
                </a:lnTo>
                <a:cubicBezTo>
                  <a:pt x="1540" y="139"/>
                  <a:pt x="1290" y="309"/>
                  <a:pt x="1256" y="635"/>
                </a:cubicBezTo>
                <a:lnTo>
                  <a:pt x="1587" y="635"/>
                </a:lnTo>
                <a:lnTo>
                  <a:pt x="1587" y="1252"/>
                </a:lnTo>
                <a:lnTo>
                  <a:pt x="904" y="1252"/>
                </a:lnTo>
                <a:lnTo>
                  <a:pt x="904" y="700"/>
                </a:lnTo>
                <a:cubicBezTo>
                  <a:pt x="928" y="237"/>
                  <a:pt x="1384" y="5"/>
                  <a:pt x="1385" y="0"/>
                </a:cubicBezTo>
                <a:close/>
              </a:path>
            </a:pathLst>
          </a:custGeom>
          <a:noFill/>
          <a:ln w="31750" cap="rnd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2"/>
          <p:cNvSpPr txBox="1"/>
          <p:nvPr>
            <p:custDataLst>
              <p:tags r:id="rId4"/>
            </p:custDataLst>
          </p:nvPr>
        </p:nvSpPr>
        <p:spPr>
          <a:xfrm>
            <a:off x="622300" y="1758315"/>
            <a:ext cx="3246120" cy="320675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/>
          <a:lstStyle/>
          <a:p>
            <a:pPr marL="0" indent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2800" b="1" spc="160">
                <a:solidFill>
                  <a:schemeClr val="accent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刘克庄：“坡公此记：议论，天下之名言也；笔力，天下之至文也；楷法，天下之妙画也。</a:t>
            </a:r>
            <a:endParaRPr lang="zh-CN" altLang="en-US" sz="2800" b="1" spc="160">
              <a:solidFill>
                <a:schemeClr val="accent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5"/>
            </p:custDataLst>
          </p:nvPr>
        </p:nvSpPr>
        <p:spPr>
          <a:xfrm>
            <a:off x="3975735" y="609600"/>
            <a:ext cx="7499350" cy="550418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 indent="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+mj-ea"/>
            </a:pPr>
            <a:r>
              <a:rPr lang="en-US" altLang="zh-CN" sz="2400" b="1" spc="120">
                <a:ln w="3175">
                  <a:noFill/>
                  <a:prstDash val="dash"/>
                </a:ln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  语言灵活</a:t>
            </a:r>
            <a:r>
              <a:rPr lang="en-US" altLang="zh-CN" sz="24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。文章语言变化多姿，很有特色。对两处鸟叫和两处水声的描写完全不同。综合运用</a:t>
            </a:r>
            <a:r>
              <a:rPr lang="en-US" altLang="zh-CN" sz="2400" b="1" spc="120">
                <a:ln w="3175">
                  <a:noFill/>
                  <a:prstDash val="dash"/>
                </a:ln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夸张、比喻、拟人</a:t>
            </a:r>
            <a:r>
              <a:rPr lang="en-US" altLang="zh-CN" sz="24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等多种修辞，调动</a:t>
            </a:r>
            <a:r>
              <a:rPr lang="en-US" altLang="zh-CN" sz="2400" b="1" spc="120">
                <a:ln w="3175">
                  <a:noFill/>
                  <a:prstDash val="dash"/>
                </a:ln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视觉、听觉</a:t>
            </a:r>
            <a:r>
              <a:rPr lang="en-US" altLang="zh-CN" sz="24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等多种感官来状形、</a:t>
            </a:r>
            <a:r>
              <a:rPr lang="en-US" altLang="zh-CN" sz="2400" b="1" spc="120">
                <a:ln w="3175">
                  <a:noFill/>
                  <a:prstDash val="dash"/>
                </a:ln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摹声、绘态</a:t>
            </a:r>
            <a:r>
              <a:rPr lang="en-US" altLang="zh-CN" sz="24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，描绘绝壁阴森可怖冷清凄厉的夜景，渲染阴森的气氛，烘托亲自探访的不易。</a:t>
            </a:r>
            <a:endParaRPr lang="en-US" altLang="zh-CN" sz="2400" b="1" spc="12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indent="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+mj-ea"/>
            </a:pPr>
            <a:r>
              <a:rPr lang="en-US" altLang="zh-CN" sz="2400" b="1" spc="120">
                <a:ln w="3175">
                  <a:noFill/>
                  <a:prstDash val="dash"/>
                </a:ln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  </a:t>
            </a:r>
            <a:r>
              <a:rPr altLang="zh-CN" sz="2400" b="1" spc="120">
                <a:ln w="3175">
                  <a:noFill/>
                  <a:prstDash val="dash"/>
                </a:ln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因事说理</a:t>
            </a:r>
            <a:r>
              <a:rPr lang="zh-CN" altLang="en-US" sz="2400" b="1" spc="120">
                <a:ln w="3175">
                  <a:noFill/>
                  <a:prstDash val="dash"/>
                </a:ln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altLang="zh-CN" sz="2400" b="1" spc="120">
                <a:ln w="3175">
                  <a:noFill/>
                  <a:prstDash val="dash"/>
                </a:ln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叙议结合。</a:t>
            </a:r>
            <a:r>
              <a:rPr lang="en-US" altLang="zh-CN" sz="24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《石钟山记》</a:t>
            </a:r>
            <a:r>
              <a:rPr lang="zh-CN" altLang="en-US" sz="24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是一篇带有考辨性质的游记，其</a:t>
            </a:r>
            <a:r>
              <a:rPr lang="en-US" altLang="zh-CN" sz="24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结构不同于一般的记游性散文那样，先记游，然后议论，而是先议论，由议论带出记叙，最后又以议论作结。作者以“</a:t>
            </a:r>
            <a:r>
              <a:rPr lang="zh-CN" altLang="en-US" sz="24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质</a:t>
            </a:r>
            <a:r>
              <a:rPr lang="en-US" altLang="zh-CN" sz="24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疑──</a:t>
            </a:r>
            <a:r>
              <a:rPr lang="zh-CN" altLang="en-US" sz="24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解疑</a:t>
            </a:r>
            <a:r>
              <a:rPr lang="en-US" altLang="zh-CN" sz="24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──</a:t>
            </a:r>
            <a:r>
              <a:rPr lang="zh-CN" altLang="en-US" sz="24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说疑</a:t>
            </a:r>
            <a:r>
              <a:rPr lang="en-US" altLang="zh-CN" sz="2400" b="1" spc="12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”三个步骤展开全文。全文首尾呼应，逻辑严密，浑然一体。</a:t>
            </a:r>
            <a:endParaRPr lang="en-US" altLang="zh-CN" sz="2400" b="1" spc="12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1"/>
          <p:cNvSpPr/>
          <p:nvPr>
            <p:custDataLst>
              <p:tags r:id="rId1"/>
            </p:custDataLst>
          </p:nvPr>
        </p:nvSpPr>
        <p:spPr>
          <a:xfrm>
            <a:off x="449580" y="617220"/>
            <a:ext cx="11412220" cy="5821680"/>
          </a:xfrm>
          <a:prstGeom prst="rect">
            <a:avLst/>
          </a:prstGeom>
          <a:noFill/>
          <a:ln w="127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351155" y="518160"/>
            <a:ext cx="11412220" cy="5821680"/>
          </a:xfrm>
          <a:prstGeom prst="rect">
            <a:avLst/>
          </a:prstGeom>
          <a:noFill/>
          <a:ln w="1270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252095" y="419100"/>
            <a:ext cx="11412220" cy="5821680"/>
          </a:xfrm>
          <a:prstGeom prst="rect">
            <a:avLst/>
          </a:prstGeom>
          <a:noFill/>
          <a:ln w="1270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0" name="组合 29"/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 rot="10800000">
            <a:off x="671830" y="822325"/>
            <a:ext cx="637540" cy="556260"/>
            <a:chOff x="3213087" y="1347855"/>
            <a:chExt cx="723913" cy="631688"/>
          </a:xfrm>
          <a:solidFill>
            <a:schemeClr val="accent1">
              <a:alpha val="20000"/>
            </a:schemeClr>
          </a:solidFill>
        </p:grpSpPr>
        <p:sp>
          <p:nvSpPr>
            <p:cNvPr id="31" name="任意多边形: 形状 17"/>
            <p:cNvSpPr>
              <a:spLocks noChangeAspect="1"/>
            </p:cNvSpPr>
            <p:nvPr>
              <p:custDataLst>
                <p:tags r:id="rId5"/>
              </p:custDataLst>
            </p:nvPr>
          </p:nvSpPr>
          <p:spPr>
            <a:xfrm>
              <a:off x="3213087" y="1347855"/>
              <a:ext cx="311295" cy="631688"/>
            </a:xfrm>
            <a:custGeom>
              <a:avLst/>
              <a:gdLst>
                <a:gd name="connsiteX0" fmla="*/ 0 w 311295"/>
                <a:gd name="connsiteY0" fmla="*/ 0 h 631688"/>
                <a:gd name="connsiteX1" fmla="*/ 311295 w 311295"/>
                <a:gd name="connsiteY1" fmla="*/ 0 h 631688"/>
                <a:gd name="connsiteX2" fmla="*/ 311295 w 311295"/>
                <a:gd name="connsiteY2" fmla="*/ 278573 h 631688"/>
                <a:gd name="connsiteX3" fmla="*/ 92015 w 311295"/>
                <a:gd name="connsiteY3" fmla="*/ 631688 h 631688"/>
                <a:gd name="connsiteX4" fmla="*/ 80962 w 311295"/>
                <a:gd name="connsiteY4" fmla="*/ 613739 h 631688"/>
                <a:gd name="connsiteX5" fmla="*/ 33054 w 311295"/>
                <a:gd name="connsiteY5" fmla="*/ 568483 h 631688"/>
                <a:gd name="connsiteX6" fmla="*/ 20355 w 311295"/>
                <a:gd name="connsiteY6" fmla="*/ 561364 h 631688"/>
                <a:gd name="connsiteX7" fmla="*/ 150652 w 311295"/>
                <a:gd name="connsiteY7" fmla="*/ 311295 h 631688"/>
                <a:gd name="connsiteX8" fmla="*/ 0 w 311295"/>
                <a:gd name="connsiteY8" fmla="*/ 311295 h 63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1295" h="631688">
                  <a:moveTo>
                    <a:pt x="0" y="0"/>
                  </a:moveTo>
                  <a:lnTo>
                    <a:pt x="311295" y="0"/>
                  </a:lnTo>
                  <a:lnTo>
                    <a:pt x="311295" y="278573"/>
                  </a:lnTo>
                  <a:cubicBezTo>
                    <a:pt x="300365" y="511936"/>
                    <a:pt x="92393" y="629207"/>
                    <a:pt x="92015" y="631688"/>
                  </a:cubicBezTo>
                  <a:lnTo>
                    <a:pt x="80962" y="613739"/>
                  </a:lnTo>
                  <a:cubicBezTo>
                    <a:pt x="67726" y="597568"/>
                    <a:pt x="51617" y="582153"/>
                    <a:pt x="33054" y="568483"/>
                  </a:cubicBezTo>
                  <a:lnTo>
                    <a:pt x="20355" y="561364"/>
                  </a:lnTo>
                  <a:cubicBezTo>
                    <a:pt x="21645" y="561467"/>
                    <a:pt x="135315" y="475631"/>
                    <a:pt x="150652" y="311295"/>
                  </a:cubicBezTo>
                  <a:lnTo>
                    <a:pt x="0" y="31129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任意多边形: 形状 18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>
            <a:xfrm>
              <a:off x="3625705" y="1347855"/>
              <a:ext cx="311295" cy="631688"/>
            </a:xfrm>
            <a:custGeom>
              <a:avLst/>
              <a:gdLst>
                <a:gd name="connsiteX0" fmla="*/ 0 w 311295"/>
                <a:gd name="connsiteY0" fmla="*/ 0 h 631688"/>
                <a:gd name="connsiteX1" fmla="*/ 311295 w 311295"/>
                <a:gd name="connsiteY1" fmla="*/ 0 h 631688"/>
                <a:gd name="connsiteX2" fmla="*/ 311295 w 311295"/>
                <a:gd name="connsiteY2" fmla="*/ 278573 h 631688"/>
                <a:gd name="connsiteX3" fmla="*/ 92015 w 311295"/>
                <a:gd name="connsiteY3" fmla="*/ 631688 h 631688"/>
                <a:gd name="connsiteX4" fmla="*/ 80961 w 311295"/>
                <a:gd name="connsiteY4" fmla="*/ 613739 h 631688"/>
                <a:gd name="connsiteX5" fmla="*/ 33054 w 311295"/>
                <a:gd name="connsiteY5" fmla="*/ 568483 h 631688"/>
                <a:gd name="connsiteX6" fmla="*/ 20355 w 311295"/>
                <a:gd name="connsiteY6" fmla="*/ 561364 h 631688"/>
                <a:gd name="connsiteX7" fmla="*/ 150652 w 311295"/>
                <a:gd name="connsiteY7" fmla="*/ 311295 h 631688"/>
                <a:gd name="connsiteX8" fmla="*/ 0 w 311295"/>
                <a:gd name="connsiteY8" fmla="*/ 311295 h 63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1295" h="631688">
                  <a:moveTo>
                    <a:pt x="0" y="0"/>
                  </a:moveTo>
                  <a:lnTo>
                    <a:pt x="311295" y="0"/>
                  </a:lnTo>
                  <a:lnTo>
                    <a:pt x="311295" y="278573"/>
                  </a:lnTo>
                  <a:cubicBezTo>
                    <a:pt x="300365" y="511936"/>
                    <a:pt x="92393" y="629207"/>
                    <a:pt x="92015" y="631688"/>
                  </a:cubicBezTo>
                  <a:lnTo>
                    <a:pt x="80961" y="613739"/>
                  </a:lnTo>
                  <a:cubicBezTo>
                    <a:pt x="67726" y="597568"/>
                    <a:pt x="51617" y="582153"/>
                    <a:pt x="33054" y="568483"/>
                  </a:cubicBezTo>
                  <a:lnTo>
                    <a:pt x="20355" y="561364"/>
                  </a:lnTo>
                  <a:cubicBezTo>
                    <a:pt x="21645" y="561467"/>
                    <a:pt x="135315" y="475631"/>
                    <a:pt x="150652" y="311295"/>
                  </a:cubicBezTo>
                  <a:lnTo>
                    <a:pt x="0" y="31129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3" name="组合 32"/>
          <p:cNvGrpSpPr>
            <a:grpSpLocks noChangeAspect="1"/>
          </p:cNvGrpSpPr>
          <p:nvPr>
            <p:custDataLst>
              <p:tags r:id="rId7"/>
            </p:custDataLst>
          </p:nvPr>
        </p:nvGrpSpPr>
        <p:grpSpPr>
          <a:xfrm>
            <a:off x="10511790" y="5229860"/>
            <a:ext cx="923290" cy="805180"/>
            <a:chOff x="3213087" y="1347855"/>
            <a:chExt cx="723913" cy="631688"/>
          </a:xfrm>
          <a:solidFill>
            <a:schemeClr val="accent1">
              <a:alpha val="20000"/>
            </a:schemeClr>
          </a:solidFill>
        </p:grpSpPr>
        <p:sp>
          <p:nvSpPr>
            <p:cNvPr id="34" name="任意多边形: 形状 21"/>
            <p:cNvSpPr>
              <a:spLocks noChangeAspect="1"/>
            </p:cNvSpPr>
            <p:nvPr>
              <p:custDataLst>
                <p:tags r:id="rId8"/>
              </p:custDataLst>
            </p:nvPr>
          </p:nvSpPr>
          <p:spPr>
            <a:xfrm>
              <a:off x="3213087" y="1347855"/>
              <a:ext cx="311295" cy="631688"/>
            </a:xfrm>
            <a:custGeom>
              <a:avLst/>
              <a:gdLst>
                <a:gd name="connsiteX0" fmla="*/ 0 w 311295"/>
                <a:gd name="connsiteY0" fmla="*/ 0 h 631688"/>
                <a:gd name="connsiteX1" fmla="*/ 311295 w 311295"/>
                <a:gd name="connsiteY1" fmla="*/ 0 h 631688"/>
                <a:gd name="connsiteX2" fmla="*/ 311295 w 311295"/>
                <a:gd name="connsiteY2" fmla="*/ 278573 h 631688"/>
                <a:gd name="connsiteX3" fmla="*/ 92015 w 311295"/>
                <a:gd name="connsiteY3" fmla="*/ 631688 h 631688"/>
                <a:gd name="connsiteX4" fmla="*/ 80962 w 311295"/>
                <a:gd name="connsiteY4" fmla="*/ 613739 h 631688"/>
                <a:gd name="connsiteX5" fmla="*/ 33054 w 311295"/>
                <a:gd name="connsiteY5" fmla="*/ 568483 h 631688"/>
                <a:gd name="connsiteX6" fmla="*/ 20355 w 311295"/>
                <a:gd name="connsiteY6" fmla="*/ 561364 h 631688"/>
                <a:gd name="connsiteX7" fmla="*/ 150652 w 311295"/>
                <a:gd name="connsiteY7" fmla="*/ 311295 h 631688"/>
                <a:gd name="connsiteX8" fmla="*/ 0 w 311295"/>
                <a:gd name="connsiteY8" fmla="*/ 311295 h 63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1295" h="631688">
                  <a:moveTo>
                    <a:pt x="0" y="0"/>
                  </a:moveTo>
                  <a:lnTo>
                    <a:pt x="311295" y="0"/>
                  </a:lnTo>
                  <a:lnTo>
                    <a:pt x="311295" y="278573"/>
                  </a:lnTo>
                  <a:cubicBezTo>
                    <a:pt x="300365" y="511936"/>
                    <a:pt x="92393" y="629207"/>
                    <a:pt x="92015" y="631688"/>
                  </a:cubicBezTo>
                  <a:lnTo>
                    <a:pt x="80962" y="613739"/>
                  </a:lnTo>
                  <a:cubicBezTo>
                    <a:pt x="67726" y="597568"/>
                    <a:pt x="51617" y="582153"/>
                    <a:pt x="33054" y="568483"/>
                  </a:cubicBezTo>
                  <a:lnTo>
                    <a:pt x="20355" y="561364"/>
                  </a:lnTo>
                  <a:cubicBezTo>
                    <a:pt x="21645" y="561467"/>
                    <a:pt x="135315" y="475631"/>
                    <a:pt x="150652" y="311295"/>
                  </a:cubicBezTo>
                  <a:lnTo>
                    <a:pt x="0" y="31129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5" name="任意多边形: 形状 22"/>
            <p:cNvSpPr>
              <a:spLocks noChangeAspect="1"/>
            </p:cNvSpPr>
            <p:nvPr>
              <p:custDataLst>
                <p:tags r:id="rId9"/>
              </p:custDataLst>
            </p:nvPr>
          </p:nvSpPr>
          <p:spPr>
            <a:xfrm>
              <a:off x="3625705" y="1347855"/>
              <a:ext cx="311295" cy="631688"/>
            </a:xfrm>
            <a:custGeom>
              <a:avLst/>
              <a:gdLst>
                <a:gd name="connsiteX0" fmla="*/ 0 w 311295"/>
                <a:gd name="connsiteY0" fmla="*/ 0 h 631688"/>
                <a:gd name="connsiteX1" fmla="*/ 311295 w 311295"/>
                <a:gd name="connsiteY1" fmla="*/ 0 h 631688"/>
                <a:gd name="connsiteX2" fmla="*/ 311295 w 311295"/>
                <a:gd name="connsiteY2" fmla="*/ 278573 h 631688"/>
                <a:gd name="connsiteX3" fmla="*/ 92015 w 311295"/>
                <a:gd name="connsiteY3" fmla="*/ 631688 h 631688"/>
                <a:gd name="connsiteX4" fmla="*/ 80961 w 311295"/>
                <a:gd name="connsiteY4" fmla="*/ 613739 h 631688"/>
                <a:gd name="connsiteX5" fmla="*/ 33054 w 311295"/>
                <a:gd name="connsiteY5" fmla="*/ 568483 h 631688"/>
                <a:gd name="connsiteX6" fmla="*/ 20355 w 311295"/>
                <a:gd name="connsiteY6" fmla="*/ 561364 h 631688"/>
                <a:gd name="connsiteX7" fmla="*/ 150652 w 311295"/>
                <a:gd name="connsiteY7" fmla="*/ 311295 h 631688"/>
                <a:gd name="connsiteX8" fmla="*/ 0 w 311295"/>
                <a:gd name="connsiteY8" fmla="*/ 311295 h 63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1295" h="631688">
                  <a:moveTo>
                    <a:pt x="0" y="0"/>
                  </a:moveTo>
                  <a:lnTo>
                    <a:pt x="311295" y="0"/>
                  </a:lnTo>
                  <a:lnTo>
                    <a:pt x="311295" y="278573"/>
                  </a:lnTo>
                  <a:cubicBezTo>
                    <a:pt x="300365" y="511936"/>
                    <a:pt x="92393" y="629207"/>
                    <a:pt x="92015" y="631688"/>
                  </a:cubicBezTo>
                  <a:lnTo>
                    <a:pt x="80961" y="613739"/>
                  </a:lnTo>
                  <a:cubicBezTo>
                    <a:pt x="67726" y="597568"/>
                    <a:pt x="51617" y="582153"/>
                    <a:pt x="33054" y="568483"/>
                  </a:cubicBezTo>
                  <a:lnTo>
                    <a:pt x="20355" y="561364"/>
                  </a:lnTo>
                  <a:cubicBezTo>
                    <a:pt x="21645" y="561467"/>
                    <a:pt x="135315" y="475631"/>
                    <a:pt x="150652" y="311295"/>
                  </a:cubicBezTo>
                  <a:lnTo>
                    <a:pt x="0" y="31129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6" name="直接连接符 35"/>
          <p:cNvCxnSpPr/>
          <p:nvPr>
            <p:custDataLst>
              <p:tags r:id="rId10"/>
            </p:custDataLst>
          </p:nvPr>
        </p:nvCxnSpPr>
        <p:spPr>
          <a:xfrm>
            <a:off x="1309402" y="1733652"/>
            <a:ext cx="7543800" cy="0"/>
          </a:xfrm>
          <a:prstGeom prst="line">
            <a:avLst/>
          </a:prstGeom>
          <a:ln w="1270">
            <a:solidFill>
              <a:schemeClr val="l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1714500" y="822443"/>
            <a:ext cx="8077264" cy="702944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sz="4000" b="1" spc="24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3、</a:t>
            </a:r>
            <a:r>
              <a:rPr lang="zh-CN" altLang="en-US" sz="4000" b="1" spc="24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结构紧凑</a:t>
            </a:r>
            <a:endParaRPr lang="zh-CN" altLang="en-US" sz="4000" b="1" spc="24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Title 6"/>
          <p:cNvSpPr txBox="1"/>
          <p:nvPr>
            <p:custDataLst>
              <p:tags r:id="rId12"/>
            </p:custDataLst>
          </p:nvPr>
        </p:nvSpPr>
        <p:spPr>
          <a:xfrm>
            <a:off x="1309370" y="1808480"/>
            <a:ext cx="9215755" cy="413512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30200" lvl="0" indent="-33020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l"/>
            </a:pPr>
            <a:r>
              <a:rPr lang="zh-CN" altLang="en-US" sz="24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笔墨集中，结构紧凑</a:t>
            </a:r>
            <a:r>
              <a:rPr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2400" b="1" spc="2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30200" lvl="0" indent="-33020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l"/>
            </a:pPr>
            <a:r>
              <a:rPr lang="zh-CN" altLang="en-US"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本文写得很集中。从头至尾，</a:t>
            </a:r>
            <a:r>
              <a:rPr lang="zh-CN" altLang="en-US" sz="2400" b="1" spc="200">
                <a:ln w="3175">
                  <a:noFill/>
                  <a:prstDash val="dash"/>
                </a:ln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紧扣石钟山的命名来写</a:t>
            </a:r>
            <a:r>
              <a:rPr lang="zh-CN" altLang="en-US"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第一段提出问题，第二段解决问题，第三段得出结论。文中写寺僧使小童扣石出声，是为了核实李渤扣石发声之说，是为了探求石钟山命名的由来，而与石钟山命名关系不大的则一笔带过或略而不写。如作者与寺僧的语言对答，如乘舟夜游，“舟人大恐”时的对话，这些作者均未写出。又如，只有他“笑谓迈曰”，而无苏迈的回答，这也是回避不写的。作者集中写石钟山的命名问题，使得文章结构显得很紧凑。</a:t>
            </a:r>
            <a:endParaRPr lang="zh-CN" altLang="en-US" sz="2400" b="1" spc="2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7" name="New picture"/>
          <p:cNvPicPr/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2255500" y="10909300"/>
            <a:ext cx="368300" cy="266700"/>
          </a:xfrm>
          <a:prstGeom prst="cube">
            <a:avLst/>
          </a:prstGeom>
        </p:spPr>
      </p:pic>
    </p:spTree>
    <p:custDataLst>
      <p:tags r:id="rId1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1"/>
          <p:cNvSpPr/>
          <p:nvPr>
            <p:custDataLst>
              <p:tags r:id="rId1"/>
            </p:custDataLst>
          </p:nvPr>
        </p:nvSpPr>
        <p:spPr>
          <a:xfrm>
            <a:off x="449580" y="617220"/>
            <a:ext cx="11412220" cy="5821680"/>
          </a:xfrm>
          <a:prstGeom prst="rect">
            <a:avLst/>
          </a:prstGeom>
          <a:noFill/>
          <a:ln w="127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351155" y="518160"/>
            <a:ext cx="11412220" cy="5821680"/>
          </a:xfrm>
          <a:prstGeom prst="rect">
            <a:avLst/>
          </a:prstGeom>
          <a:noFill/>
          <a:ln w="1270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252095" y="419100"/>
            <a:ext cx="11412220" cy="5821680"/>
          </a:xfrm>
          <a:prstGeom prst="rect">
            <a:avLst/>
          </a:prstGeom>
          <a:noFill/>
          <a:ln w="1270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0" name="组合 29"/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 rot="10800000">
            <a:off x="671830" y="822325"/>
            <a:ext cx="637540" cy="556260"/>
            <a:chOff x="3213087" y="1347855"/>
            <a:chExt cx="723913" cy="631688"/>
          </a:xfrm>
          <a:solidFill>
            <a:schemeClr val="accent1">
              <a:alpha val="20000"/>
            </a:schemeClr>
          </a:solidFill>
        </p:grpSpPr>
        <p:sp>
          <p:nvSpPr>
            <p:cNvPr id="31" name="任意多边形: 形状 17"/>
            <p:cNvSpPr>
              <a:spLocks noChangeAspect="1"/>
            </p:cNvSpPr>
            <p:nvPr>
              <p:custDataLst>
                <p:tags r:id="rId5"/>
              </p:custDataLst>
            </p:nvPr>
          </p:nvSpPr>
          <p:spPr>
            <a:xfrm>
              <a:off x="3213087" y="1347855"/>
              <a:ext cx="311295" cy="631688"/>
            </a:xfrm>
            <a:custGeom>
              <a:avLst/>
              <a:gdLst>
                <a:gd name="connsiteX0" fmla="*/ 0 w 311295"/>
                <a:gd name="connsiteY0" fmla="*/ 0 h 631688"/>
                <a:gd name="connsiteX1" fmla="*/ 311295 w 311295"/>
                <a:gd name="connsiteY1" fmla="*/ 0 h 631688"/>
                <a:gd name="connsiteX2" fmla="*/ 311295 w 311295"/>
                <a:gd name="connsiteY2" fmla="*/ 278573 h 631688"/>
                <a:gd name="connsiteX3" fmla="*/ 92015 w 311295"/>
                <a:gd name="connsiteY3" fmla="*/ 631688 h 631688"/>
                <a:gd name="connsiteX4" fmla="*/ 80962 w 311295"/>
                <a:gd name="connsiteY4" fmla="*/ 613739 h 631688"/>
                <a:gd name="connsiteX5" fmla="*/ 33054 w 311295"/>
                <a:gd name="connsiteY5" fmla="*/ 568483 h 631688"/>
                <a:gd name="connsiteX6" fmla="*/ 20355 w 311295"/>
                <a:gd name="connsiteY6" fmla="*/ 561364 h 631688"/>
                <a:gd name="connsiteX7" fmla="*/ 150652 w 311295"/>
                <a:gd name="connsiteY7" fmla="*/ 311295 h 631688"/>
                <a:gd name="connsiteX8" fmla="*/ 0 w 311295"/>
                <a:gd name="connsiteY8" fmla="*/ 311295 h 63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1295" h="631688">
                  <a:moveTo>
                    <a:pt x="0" y="0"/>
                  </a:moveTo>
                  <a:lnTo>
                    <a:pt x="311295" y="0"/>
                  </a:lnTo>
                  <a:lnTo>
                    <a:pt x="311295" y="278573"/>
                  </a:lnTo>
                  <a:cubicBezTo>
                    <a:pt x="300365" y="511936"/>
                    <a:pt x="92393" y="629207"/>
                    <a:pt x="92015" y="631688"/>
                  </a:cubicBezTo>
                  <a:lnTo>
                    <a:pt x="80962" y="613739"/>
                  </a:lnTo>
                  <a:cubicBezTo>
                    <a:pt x="67726" y="597568"/>
                    <a:pt x="51617" y="582153"/>
                    <a:pt x="33054" y="568483"/>
                  </a:cubicBezTo>
                  <a:lnTo>
                    <a:pt x="20355" y="561364"/>
                  </a:lnTo>
                  <a:cubicBezTo>
                    <a:pt x="21645" y="561467"/>
                    <a:pt x="135315" y="475631"/>
                    <a:pt x="150652" y="311295"/>
                  </a:cubicBezTo>
                  <a:lnTo>
                    <a:pt x="0" y="31129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任意多边形: 形状 18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>
            <a:xfrm>
              <a:off x="3625705" y="1347855"/>
              <a:ext cx="311295" cy="631688"/>
            </a:xfrm>
            <a:custGeom>
              <a:avLst/>
              <a:gdLst>
                <a:gd name="connsiteX0" fmla="*/ 0 w 311295"/>
                <a:gd name="connsiteY0" fmla="*/ 0 h 631688"/>
                <a:gd name="connsiteX1" fmla="*/ 311295 w 311295"/>
                <a:gd name="connsiteY1" fmla="*/ 0 h 631688"/>
                <a:gd name="connsiteX2" fmla="*/ 311295 w 311295"/>
                <a:gd name="connsiteY2" fmla="*/ 278573 h 631688"/>
                <a:gd name="connsiteX3" fmla="*/ 92015 w 311295"/>
                <a:gd name="connsiteY3" fmla="*/ 631688 h 631688"/>
                <a:gd name="connsiteX4" fmla="*/ 80961 w 311295"/>
                <a:gd name="connsiteY4" fmla="*/ 613739 h 631688"/>
                <a:gd name="connsiteX5" fmla="*/ 33054 w 311295"/>
                <a:gd name="connsiteY5" fmla="*/ 568483 h 631688"/>
                <a:gd name="connsiteX6" fmla="*/ 20355 w 311295"/>
                <a:gd name="connsiteY6" fmla="*/ 561364 h 631688"/>
                <a:gd name="connsiteX7" fmla="*/ 150652 w 311295"/>
                <a:gd name="connsiteY7" fmla="*/ 311295 h 631688"/>
                <a:gd name="connsiteX8" fmla="*/ 0 w 311295"/>
                <a:gd name="connsiteY8" fmla="*/ 311295 h 63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1295" h="631688">
                  <a:moveTo>
                    <a:pt x="0" y="0"/>
                  </a:moveTo>
                  <a:lnTo>
                    <a:pt x="311295" y="0"/>
                  </a:lnTo>
                  <a:lnTo>
                    <a:pt x="311295" y="278573"/>
                  </a:lnTo>
                  <a:cubicBezTo>
                    <a:pt x="300365" y="511936"/>
                    <a:pt x="92393" y="629207"/>
                    <a:pt x="92015" y="631688"/>
                  </a:cubicBezTo>
                  <a:lnTo>
                    <a:pt x="80961" y="613739"/>
                  </a:lnTo>
                  <a:cubicBezTo>
                    <a:pt x="67726" y="597568"/>
                    <a:pt x="51617" y="582153"/>
                    <a:pt x="33054" y="568483"/>
                  </a:cubicBezTo>
                  <a:lnTo>
                    <a:pt x="20355" y="561364"/>
                  </a:lnTo>
                  <a:cubicBezTo>
                    <a:pt x="21645" y="561467"/>
                    <a:pt x="135315" y="475631"/>
                    <a:pt x="150652" y="311295"/>
                  </a:cubicBezTo>
                  <a:lnTo>
                    <a:pt x="0" y="31129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3" name="组合 32"/>
          <p:cNvGrpSpPr>
            <a:grpSpLocks noChangeAspect="1"/>
          </p:cNvGrpSpPr>
          <p:nvPr>
            <p:custDataLst>
              <p:tags r:id="rId7"/>
            </p:custDataLst>
          </p:nvPr>
        </p:nvGrpSpPr>
        <p:grpSpPr>
          <a:xfrm>
            <a:off x="10511790" y="5229860"/>
            <a:ext cx="923290" cy="805180"/>
            <a:chOff x="3213087" y="1347855"/>
            <a:chExt cx="723913" cy="631688"/>
          </a:xfrm>
          <a:solidFill>
            <a:schemeClr val="accent1">
              <a:alpha val="20000"/>
            </a:schemeClr>
          </a:solidFill>
        </p:grpSpPr>
        <p:sp>
          <p:nvSpPr>
            <p:cNvPr id="34" name="任意多边形: 形状 21"/>
            <p:cNvSpPr>
              <a:spLocks noChangeAspect="1"/>
            </p:cNvSpPr>
            <p:nvPr>
              <p:custDataLst>
                <p:tags r:id="rId8"/>
              </p:custDataLst>
            </p:nvPr>
          </p:nvSpPr>
          <p:spPr>
            <a:xfrm>
              <a:off x="3213087" y="1347855"/>
              <a:ext cx="311295" cy="631688"/>
            </a:xfrm>
            <a:custGeom>
              <a:avLst/>
              <a:gdLst>
                <a:gd name="connsiteX0" fmla="*/ 0 w 311295"/>
                <a:gd name="connsiteY0" fmla="*/ 0 h 631688"/>
                <a:gd name="connsiteX1" fmla="*/ 311295 w 311295"/>
                <a:gd name="connsiteY1" fmla="*/ 0 h 631688"/>
                <a:gd name="connsiteX2" fmla="*/ 311295 w 311295"/>
                <a:gd name="connsiteY2" fmla="*/ 278573 h 631688"/>
                <a:gd name="connsiteX3" fmla="*/ 92015 w 311295"/>
                <a:gd name="connsiteY3" fmla="*/ 631688 h 631688"/>
                <a:gd name="connsiteX4" fmla="*/ 80962 w 311295"/>
                <a:gd name="connsiteY4" fmla="*/ 613739 h 631688"/>
                <a:gd name="connsiteX5" fmla="*/ 33054 w 311295"/>
                <a:gd name="connsiteY5" fmla="*/ 568483 h 631688"/>
                <a:gd name="connsiteX6" fmla="*/ 20355 w 311295"/>
                <a:gd name="connsiteY6" fmla="*/ 561364 h 631688"/>
                <a:gd name="connsiteX7" fmla="*/ 150652 w 311295"/>
                <a:gd name="connsiteY7" fmla="*/ 311295 h 631688"/>
                <a:gd name="connsiteX8" fmla="*/ 0 w 311295"/>
                <a:gd name="connsiteY8" fmla="*/ 311295 h 63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1295" h="631688">
                  <a:moveTo>
                    <a:pt x="0" y="0"/>
                  </a:moveTo>
                  <a:lnTo>
                    <a:pt x="311295" y="0"/>
                  </a:lnTo>
                  <a:lnTo>
                    <a:pt x="311295" y="278573"/>
                  </a:lnTo>
                  <a:cubicBezTo>
                    <a:pt x="300365" y="511936"/>
                    <a:pt x="92393" y="629207"/>
                    <a:pt x="92015" y="631688"/>
                  </a:cubicBezTo>
                  <a:lnTo>
                    <a:pt x="80962" y="613739"/>
                  </a:lnTo>
                  <a:cubicBezTo>
                    <a:pt x="67726" y="597568"/>
                    <a:pt x="51617" y="582153"/>
                    <a:pt x="33054" y="568483"/>
                  </a:cubicBezTo>
                  <a:lnTo>
                    <a:pt x="20355" y="561364"/>
                  </a:lnTo>
                  <a:cubicBezTo>
                    <a:pt x="21645" y="561467"/>
                    <a:pt x="135315" y="475631"/>
                    <a:pt x="150652" y="311295"/>
                  </a:cubicBezTo>
                  <a:lnTo>
                    <a:pt x="0" y="31129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5" name="任意多边形: 形状 22"/>
            <p:cNvSpPr>
              <a:spLocks noChangeAspect="1"/>
            </p:cNvSpPr>
            <p:nvPr>
              <p:custDataLst>
                <p:tags r:id="rId9"/>
              </p:custDataLst>
            </p:nvPr>
          </p:nvSpPr>
          <p:spPr>
            <a:xfrm>
              <a:off x="3625705" y="1347855"/>
              <a:ext cx="311295" cy="631688"/>
            </a:xfrm>
            <a:custGeom>
              <a:avLst/>
              <a:gdLst>
                <a:gd name="connsiteX0" fmla="*/ 0 w 311295"/>
                <a:gd name="connsiteY0" fmla="*/ 0 h 631688"/>
                <a:gd name="connsiteX1" fmla="*/ 311295 w 311295"/>
                <a:gd name="connsiteY1" fmla="*/ 0 h 631688"/>
                <a:gd name="connsiteX2" fmla="*/ 311295 w 311295"/>
                <a:gd name="connsiteY2" fmla="*/ 278573 h 631688"/>
                <a:gd name="connsiteX3" fmla="*/ 92015 w 311295"/>
                <a:gd name="connsiteY3" fmla="*/ 631688 h 631688"/>
                <a:gd name="connsiteX4" fmla="*/ 80961 w 311295"/>
                <a:gd name="connsiteY4" fmla="*/ 613739 h 631688"/>
                <a:gd name="connsiteX5" fmla="*/ 33054 w 311295"/>
                <a:gd name="connsiteY5" fmla="*/ 568483 h 631688"/>
                <a:gd name="connsiteX6" fmla="*/ 20355 w 311295"/>
                <a:gd name="connsiteY6" fmla="*/ 561364 h 631688"/>
                <a:gd name="connsiteX7" fmla="*/ 150652 w 311295"/>
                <a:gd name="connsiteY7" fmla="*/ 311295 h 631688"/>
                <a:gd name="connsiteX8" fmla="*/ 0 w 311295"/>
                <a:gd name="connsiteY8" fmla="*/ 311295 h 63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1295" h="631688">
                  <a:moveTo>
                    <a:pt x="0" y="0"/>
                  </a:moveTo>
                  <a:lnTo>
                    <a:pt x="311295" y="0"/>
                  </a:lnTo>
                  <a:lnTo>
                    <a:pt x="311295" y="278573"/>
                  </a:lnTo>
                  <a:cubicBezTo>
                    <a:pt x="300365" y="511936"/>
                    <a:pt x="92393" y="629207"/>
                    <a:pt x="92015" y="631688"/>
                  </a:cubicBezTo>
                  <a:lnTo>
                    <a:pt x="80961" y="613739"/>
                  </a:lnTo>
                  <a:cubicBezTo>
                    <a:pt x="67726" y="597568"/>
                    <a:pt x="51617" y="582153"/>
                    <a:pt x="33054" y="568483"/>
                  </a:cubicBezTo>
                  <a:lnTo>
                    <a:pt x="20355" y="561364"/>
                  </a:lnTo>
                  <a:cubicBezTo>
                    <a:pt x="21645" y="561467"/>
                    <a:pt x="135315" y="475631"/>
                    <a:pt x="150652" y="311295"/>
                  </a:cubicBezTo>
                  <a:lnTo>
                    <a:pt x="0" y="31129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36" name="直接连接符 35"/>
          <p:cNvCxnSpPr/>
          <p:nvPr>
            <p:custDataLst>
              <p:tags r:id="rId10"/>
            </p:custDataLst>
          </p:nvPr>
        </p:nvCxnSpPr>
        <p:spPr>
          <a:xfrm>
            <a:off x="1309402" y="1733652"/>
            <a:ext cx="7543800" cy="0"/>
          </a:xfrm>
          <a:prstGeom prst="line">
            <a:avLst/>
          </a:prstGeom>
          <a:ln w="1270">
            <a:solidFill>
              <a:schemeClr val="l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1714500" y="822443"/>
            <a:ext cx="8077264" cy="702944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</a:pPr>
            <a:r>
              <a:rPr lang="en-US" sz="4000" b="1" spc="24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4、行文曲折</a:t>
            </a:r>
            <a:endParaRPr lang="en-US" sz="4000" b="1" spc="24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Title 6"/>
          <p:cNvSpPr txBox="1"/>
          <p:nvPr>
            <p:custDataLst>
              <p:tags r:id="rId12"/>
            </p:custDataLst>
          </p:nvPr>
        </p:nvSpPr>
        <p:spPr>
          <a:xfrm>
            <a:off x="1296035" y="1824990"/>
            <a:ext cx="9215755" cy="421005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330200" lvl="0" indent="-33020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l"/>
            </a:pPr>
            <a:r>
              <a:rPr sz="24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行文波澜起伏，有缓有急，</a:t>
            </a:r>
            <a:r>
              <a:rPr lang="zh-CN" altLang="en-US" sz="24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且</a:t>
            </a:r>
            <a:r>
              <a:rPr sz="24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诙谐风趣</a:t>
            </a:r>
            <a:r>
              <a:rPr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2400" b="1" spc="2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30200" lvl="0" indent="-330200" algn="l" fontAlgn="ctr">
              <a:lnSpc>
                <a:spcPct val="120000"/>
              </a:lnSpc>
              <a:spcBef>
                <a:spcPct val="0"/>
              </a:spcBef>
              <a:spcAft>
                <a:spcPts val="800"/>
              </a:spcAft>
              <a:buSzTx/>
              <a:buFont typeface="Wingdings" panose="05000000000000000000" charset="0"/>
              <a:buChar char="l"/>
            </a:pPr>
            <a:r>
              <a:rPr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如夜游石钟山一段，作者先交代游览的时间、地点、同伴、方式，语气比较</a:t>
            </a:r>
            <a:r>
              <a:rPr sz="2400" b="1" u="sng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舒缓</a:t>
            </a:r>
            <a:r>
              <a:rPr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；接下来是环境描写，大石“森然欲搏人”，栖鹘惊飞，鹳鹤怪叫，写得阴森可怕，寒气逼人，读者读到这里真有点</a:t>
            </a:r>
            <a:r>
              <a:rPr sz="2400" b="1" u="sng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毛骨悚然，心惊肉跳</a:t>
            </a:r>
            <a:r>
              <a:rPr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；然后以“余方</a:t>
            </a:r>
            <a:r>
              <a:rPr sz="2400" b="1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心动</a:t>
            </a:r>
            <a:r>
              <a:rPr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欲还”，</a:t>
            </a:r>
            <a:r>
              <a:rPr sz="2400" b="1" u="sng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暂缓紧张气氛</a:t>
            </a:r>
            <a:r>
              <a:rPr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，忽又有“大声发于水上，噌咳如钟鼓不绝”，不仅“舟人</a:t>
            </a:r>
            <a:r>
              <a:rPr sz="2400" b="1" u="sng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大恐</a:t>
            </a:r>
            <a:r>
              <a:rPr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”，读者也不免为之“大恐”，不知发生了什么事情；最后经过“徐而察之”，发现原来是“水石相搏”的声音，读者紧张的</a:t>
            </a:r>
            <a:r>
              <a:rPr sz="2400" b="1" u="sng" spc="200">
                <a:ln w="3175">
                  <a:noFill/>
                  <a:prstDash val="dash"/>
                </a:ln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心情才渐趋平缓</a:t>
            </a:r>
            <a:r>
              <a:rPr lang="zh-CN" altLang="en-US" sz="2400" b="1" spc="2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400" b="1" spc="20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7" name="New picture"/>
          <p:cNvPicPr/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2255500" y="10909300"/>
            <a:ext cx="368300" cy="266700"/>
          </a:xfrm>
          <a:prstGeom prst="cube">
            <a:avLst/>
          </a:prstGeom>
        </p:spPr>
      </p:pic>
    </p:spTree>
    <p:custDataLst>
      <p:tags r:id="rId1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79828" y="938253"/>
            <a:ext cx="11366695" cy="3691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  <a:buNone/>
            </a:pPr>
            <a:r>
              <a:rPr lang="en-US" altLang="en-US" sz="3600" b="1">
                <a:solidFill>
                  <a:srgbClr val="736747"/>
                </a:solidFill>
              </a:rPr>
              <a:t>        石钟山之片石寸草，诸将皆辨识。上钟岩与下钟岩其下皆有洞，可容数百人，深不可穷，形如覆钟……乃知钟山以形言之，非以声言之。郦氏、苏氏所言，皆非事实也。</a:t>
            </a:r>
            <a:endParaRPr lang="en-US" altLang="en-US" sz="3600" b="1">
              <a:solidFill>
                <a:srgbClr val="736747"/>
              </a:solidFill>
            </a:endParaRPr>
          </a:p>
          <a:p>
            <a:pPr lvl="0" algn="r">
              <a:lnSpc>
                <a:spcPct val="130000"/>
              </a:lnSpc>
              <a:buNone/>
            </a:pPr>
            <a:r>
              <a:rPr lang="en-US" altLang="en-US" sz="3600" b="1" smtClean="0">
                <a:solidFill>
                  <a:schemeClr val="folHlink"/>
                </a:solidFill>
              </a:rPr>
              <a:t>                 </a:t>
            </a:r>
            <a:r>
              <a:rPr lang="en-US" altLang="en-US" sz="3600" b="1">
                <a:solidFill>
                  <a:srgbClr val="736747"/>
                </a:solidFill>
              </a:rPr>
              <a:t>———选自曾国藩《石钟山考异》</a:t>
            </a:r>
            <a:endParaRPr lang="en-US" altLang="en-US" sz="3600" b="1">
              <a:solidFill>
                <a:srgbClr val="736747"/>
              </a:solidFill>
            </a:endParaRPr>
          </a:p>
        </p:txBody>
      </p:sp>
      <p:pic>
        <p:nvPicPr>
          <p:cNvPr id="4" name="New picture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645900" y="11125200"/>
            <a:ext cx="355600" cy="2540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589280" y="699135"/>
            <a:ext cx="656590" cy="4206240"/>
          </a:xfrm>
          <a:prstGeom prst="rect">
            <a:avLst/>
          </a:prstGeom>
          <a:noFill/>
        </p:spPr>
        <p:txBody>
          <a:bodyPr wrap="square" lIns="63495" tIns="25398" rIns="63495" bIns="25398" rtlCol="0" anchor="ctr" anchorCtr="0"/>
          <a:lstStyle/>
          <a:p>
            <a:pPr marL="0"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Tx/>
              <a:buNone/>
            </a:pPr>
            <a:r>
              <a:rPr lang="zh-CN" altLang="en-US" sz="3600" b="1" spc="28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苏轼生平</a:t>
            </a:r>
            <a:endParaRPr lang="zh-CN" altLang="en-US" sz="3600" b="1" spc="28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 rot="16200000">
            <a:off x="-1664758" y="2345629"/>
            <a:ext cx="4696780" cy="1120460"/>
            <a:chOff x="1168" y="447"/>
            <a:chExt cx="4600" cy="1895"/>
          </a:xfrm>
        </p:grpSpPr>
        <p:grpSp>
          <p:nvGrpSpPr>
            <p:cNvPr id="3" name="组合 2"/>
            <p:cNvGrpSpPr/>
            <p:nvPr>
              <p:custDataLst>
                <p:tags r:id="rId3"/>
              </p:custDataLst>
            </p:nvPr>
          </p:nvGrpSpPr>
          <p:grpSpPr>
            <a:xfrm>
              <a:off x="1168" y="447"/>
              <a:ext cx="4600" cy="720"/>
              <a:chOff x="-11430" y="173989"/>
              <a:chExt cx="4115435" cy="457203"/>
            </a:xfrm>
          </p:grpSpPr>
          <p:sp>
            <p:nvSpPr>
              <p:cNvPr id="5" name="矩形 4"/>
              <p:cNvSpPr/>
              <p:nvPr>
                <p:custDataLst>
                  <p:tags r:id="rId4"/>
                </p:custDataLst>
              </p:nvPr>
            </p:nvSpPr>
            <p:spPr>
              <a:xfrm>
                <a:off x="-11430" y="173989"/>
                <a:ext cx="76201" cy="30480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705">
                  <a:solidFill>
                    <a:schemeClr val="lt1"/>
                  </a:solidFill>
                </a:endParaRPr>
              </a:p>
            </p:txBody>
          </p:sp>
          <p:cxnSp>
            <p:nvCxnSpPr>
              <p:cNvPr id="8" name="直接连接符 7"/>
              <p:cNvCxnSpPr/>
              <p:nvPr>
                <p:custDataLst>
                  <p:tags r:id="rId5"/>
                </p:custDataLst>
              </p:nvPr>
            </p:nvCxnSpPr>
            <p:spPr>
              <a:xfrm>
                <a:off x="64770" y="326390"/>
                <a:ext cx="4039235" cy="0"/>
              </a:xfrm>
              <a:prstGeom prst="line">
                <a:avLst/>
              </a:prstGeom>
              <a:ln w="25400" cap="sq">
                <a:solidFill>
                  <a:schemeClr val="accent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/>
              <p:cNvCxnSpPr/>
              <p:nvPr>
                <p:custDataLst>
                  <p:tags r:id="rId6"/>
                </p:custDataLst>
              </p:nvPr>
            </p:nvCxnSpPr>
            <p:spPr>
              <a:xfrm flipH="1">
                <a:off x="928370" y="326390"/>
                <a:ext cx="0" cy="304802"/>
              </a:xfrm>
              <a:prstGeom prst="line">
                <a:avLst/>
              </a:prstGeom>
              <a:ln w="12700">
                <a:solidFill>
                  <a:schemeClr val="accent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>
                <p:custDataLst>
                  <p:tags r:id="rId7"/>
                </p:custDataLst>
              </p:nvPr>
            </p:nvCxnSpPr>
            <p:spPr>
              <a:xfrm flipH="1">
                <a:off x="2986405" y="326390"/>
                <a:ext cx="0" cy="304802"/>
              </a:xfrm>
              <a:prstGeom prst="line">
                <a:avLst/>
              </a:prstGeom>
              <a:ln w="12700">
                <a:solidFill>
                  <a:schemeClr val="accent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缺角矩形 12"/>
            <p:cNvSpPr/>
            <p:nvPr>
              <p:custDataLst>
                <p:tags r:id="rId8"/>
              </p:custDataLst>
            </p:nvPr>
          </p:nvSpPr>
          <p:spPr>
            <a:xfrm>
              <a:off x="1424" y="1094"/>
              <a:ext cx="4344" cy="1248"/>
            </a:xfrm>
            <a:prstGeom prst="plaqu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solidFill>
                  <a:schemeClr val="lt1"/>
                </a:solidFill>
              </a:endParaRPr>
            </a:p>
          </p:txBody>
        </p:sp>
        <p:sp>
          <p:nvSpPr>
            <p:cNvPr id="15" name="缺角矩形 14"/>
            <p:cNvSpPr/>
            <p:nvPr>
              <p:custDataLst>
                <p:tags r:id="rId9"/>
              </p:custDataLst>
            </p:nvPr>
          </p:nvSpPr>
          <p:spPr>
            <a:xfrm>
              <a:off x="1524" y="1209"/>
              <a:ext cx="3693" cy="1019"/>
            </a:xfrm>
            <a:prstGeom prst="plaque">
              <a:avLst/>
            </a:prstGeom>
            <a:noFill/>
            <a:ln w="12700" cmpd="sng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solidFill>
                  <a:schemeClr val="lt1"/>
                </a:solidFill>
              </a:endParaRPr>
            </a:p>
          </p:txBody>
        </p:sp>
      </p:grpSp>
      <p:pic>
        <p:nvPicPr>
          <p:cNvPr id="2" name="图片 1"/>
          <p:cNvPicPr preferRelativeResize="0"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t="-9225" b="-9225"/>
          <a:stretch>
            <a:fillRect/>
          </a:stretch>
        </p:blipFill>
        <p:spPr>
          <a:xfrm>
            <a:off x="1569720" y="258445"/>
            <a:ext cx="7793990" cy="610616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470" h="7830">
                <a:moveTo>
                  <a:pt x="0" y="0"/>
                </a:moveTo>
                <a:lnTo>
                  <a:pt x="10470" y="0"/>
                </a:lnTo>
                <a:lnTo>
                  <a:pt x="10470" y="7830"/>
                </a:lnTo>
                <a:lnTo>
                  <a:pt x="0" y="78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/>
            <a:stretch>
              <a:fillRect/>
            </a:stretch>
          </a:blipFill>
        </p:spPr>
      </p:pic>
      <p:pic>
        <p:nvPicPr>
          <p:cNvPr id="4" name="图片 3" descr="t011c5dca2b0352229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431020" y="3763010"/>
            <a:ext cx="2760980" cy="309499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020310" y="5591810"/>
            <a:ext cx="6451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1079</a:t>
            </a:r>
            <a:endParaRPr lang="en-US" altLang="zh-CN" b="1"/>
          </a:p>
        </p:txBody>
      </p:sp>
      <p:sp>
        <p:nvSpPr>
          <p:cNvPr id="10" name="文本框 9"/>
          <p:cNvSpPr txBox="1"/>
          <p:nvPr/>
        </p:nvSpPr>
        <p:spPr>
          <a:xfrm>
            <a:off x="5924550" y="3260725"/>
            <a:ext cx="64516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汝州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1084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042660" y="1765935"/>
            <a:ext cx="24739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1085</a:t>
            </a:r>
            <a:r>
              <a:rPr lang="zh-CN" altLang="en-US" b="1"/>
              <a:t>，司马光重启为相</a:t>
            </a:r>
            <a:endParaRPr lang="zh-CN" altLang="en-US" b="1"/>
          </a:p>
        </p:txBody>
      </p:sp>
      <p:sp>
        <p:nvSpPr>
          <p:cNvPr id="16" name="文本框 15"/>
          <p:cNvSpPr txBox="1"/>
          <p:nvPr/>
        </p:nvSpPr>
        <p:spPr>
          <a:xfrm>
            <a:off x="6569710" y="3905885"/>
            <a:ext cx="22453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1093</a:t>
            </a:r>
            <a:r>
              <a:rPr lang="zh-CN" altLang="en-US" b="1"/>
              <a:t>，新党再度执政</a:t>
            </a:r>
            <a:endParaRPr lang="zh-CN" altLang="en-US" b="1"/>
          </a:p>
        </p:txBody>
      </p:sp>
      <p:sp>
        <p:nvSpPr>
          <p:cNvPr id="17" name="文本框 16"/>
          <p:cNvSpPr txBox="1"/>
          <p:nvPr/>
        </p:nvSpPr>
        <p:spPr>
          <a:xfrm>
            <a:off x="7975600" y="4338320"/>
            <a:ext cx="6451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1095</a:t>
            </a:r>
            <a:endParaRPr lang="en-US" altLang="zh-CN" b="1"/>
          </a:p>
        </p:txBody>
      </p:sp>
      <p:sp>
        <p:nvSpPr>
          <p:cNvPr id="18" name="文本框 17"/>
          <p:cNvSpPr txBox="1"/>
          <p:nvPr/>
        </p:nvSpPr>
        <p:spPr>
          <a:xfrm>
            <a:off x="8516620" y="5223510"/>
            <a:ext cx="6451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1097</a:t>
            </a:r>
            <a:endParaRPr lang="en-US" altLang="zh-CN" b="1"/>
          </a:p>
        </p:txBody>
      </p:sp>
      <p:sp>
        <p:nvSpPr>
          <p:cNvPr id="19" name="文本框 18"/>
          <p:cNvSpPr txBox="1"/>
          <p:nvPr/>
        </p:nvSpPr>
        <p:spPr>
          <a:xfrm>
            <a:off x="1691640" y="4404995"/>
            <a:ext cx="6451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1061</a:t>
            </a:r>
            <a:endParaRPr lang="en-US" altLang="zh-CN" b="1"/>
          </a:p>
        </p:txBody>
      </p:sp>
      <p:sp>
        <p:nvSpPr>
          <p:cNvPr id="20" name="文本框 19"/>
          <p:cNvSpPr txBox="1"/>
          <p:nvPr/>
        </p:nvSpPr>
        <p:spPr>
          <a:xfrm>
            <a:off x="3183255" y="4706620"/>
            <a:ext cx="6451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1071</a:t>
            </a:r>
            <a:endParaRPr lang="en-US" altLang="zh-CN" b="1"/>
          </a:p>
        </p:txBody>
      </p:sp>
      <p:sp>
        <p:nvSpPr>
          <p:cNvPr id="21" name="文本框 20"/>
          <p:cNvSpPr txBox="1"/>
          <p:nvPr/>
        </p:nvSpPr>
        <p:spPr>
          <a:xfrm>
            <a:off x="1569720" y="2134235"/>
            <a:ext cx="247396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b="1">
                <a:sym typeface="+mn-ea"/>
              </a:rPr>
              <a:t>1069</a:t>
            </a:r>
            <a:r>
              <a:rPr lang="zh-CN" altLang="en-US" b="1">
                <a:sym typeface="+mn-ea"/>
              </a:rPr>
              <a:t>，</a:t>
            </a:r>
            <a:r>
              <a:rPr lang="zh-CN" altLang="en-US" b="1"/>
              <a:t>守孝三年后还朝</a:t>
            </a:r>
            <a:endParaRPr lang="en-US" altLang="zh-CN" b="1"/>
          </a:p>
        </p:txBody>
      </p:sp>
      <p:sp>
        <p:nvSpPr>
          <p:cNvPr id="22" name="文本框 21"/>
          <p:cNvSpPr txBox="1"/>
          <p:nvPr/>
        </p:nvSpPr>
        <p:spPr>
          <a:xfrm>
            <a:off x="3896360" y="2678430"/>
            <a:ext cx="117729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1074-1079</a:t>
            </a:r>
            <a:endParaRPr lang="en-US" altLang="zh-CN" b="1"/>
          </a:p>
        </p:txBody>
      </p:sp>
      <p:sp>
        <p:nvSpPr>
          <p:cNvPr id="23" name="文本框 22"/>
          <p:cNvSpPr txBox="1"/>
          <p:nvPr/>
        </p:nvSpPr>
        <p:spPr>
          <a:xfrm>
            <a:off x="6569710" y="1218565"/>
            <a:ext cx="117729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solidFill>
                  <a:srgbClr val="0070C0"/>
                </a:solidFill>
              </a:rPr>
              <a:t>1037-1101</a:t>
            </a:r>
            <a:endParaRPr lang="en-US" altLang="zh-CN" b="1">
              <a:solidFill>
                <a:srgbClr val="0070C0"/>
              </a:solidFill>
            </a:endParaRPr>
          </a:p>
        </p:txBody>
      </p:sp>
    </p:spTree>
    <p:custDataLst>
      <p:tags r:id="rId15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New picture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036300" y="10223500"/>
            <a:ext cx="304800" cy="228600"/>
          </a:xfrm>
          <a:prstGeom prst="cube">
            <a:avLst/>
          </a:prstGeom>
        </p:spPr>
      </p:pic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557711" y="281094"/>
            <a:ext cx="1064662" cy="721390"/>
            <a:chOff x="733606" y="507154"/>
            <a:chExt cx="1064662" cy="721390"/>
          </a:xfrm>
        </p:grpSpPr>
        <p:sp>
          <p:nvSpPr>
            <p:cNvPr id="33" name="Freeform 9"/>
            <p:cNvSpPr>
              <a:spLocks noEditPoints="1"/>
            </p:cNvSpPr>
            <p:nvPr>
              <p:custDataLst>
                <p:tags r:id="rId4"/>
              </p:custDataLst>
            </p:nvPr>
          </p:nvSpPr>
          <p:spPr bwMode="auto">
            <a:xfrm>
              <a:off x="733606" y="507154"/>
              <a:ext cx="1064662" cy="721390"/>
            </a:xfrm>
            <a:custGeom>
              <a:avLst/>
              <a:gdLst>
                <a:gd name="T0" fmla="*/ 686 w 1213"/>
                <a:gd name="T1" fmla="*/ 87 h 821"/>
                <a:gd name="T2" fmla="*/ 90 w 1213"/>
                <a:gd name="T3" fmla="*/ 91 h 821"/>
                <a:gd name="T4" fmla="*/ 323 w 1213"/>
                <a:gd name="T5" fmla="*/ 100 h 821"/>
                <a:gd name="T6" fmla="*/ 752 w 1213"/>
                <a:gd name="T7" fmla="*/ 112 h 821"/>
                <a:gd name="T8" fmla="*/ 197 w 1213"/>
                <a:gd name="T9" fmla="*/ 121 h 821"/>
                <a:gd name="T10" fmla="*/ 755 w 1213"/>
                <a:gd name="T11" fmla="*/ 139 h 821"/>
                <a:gd name="T12" fmla="*/ 175 w 1213"/>
                <a:gd name="T13" fmla="*/ 154 h 821"/>
                <a:gd name="T14" fmla="*/ 854 w 1213"/>
                <a:gd name="T15" fmla="*/ 171 h 821"/>
                <a:gd name="T16" fmla="*/ 54 w 1213"/>
                <a:gd name="T17" fmla="*/ 376 h 821"/>
                <a:gd name="T18" fmla="*/ 815 w 1213"/>
                <a:gd name="T19" fmla="*/ 695 h 821"/>
                <a:gd name="T20" fmla="*/ 305 w 1213"/>
                <a:gd name="T21" fmla="*/ 754 h 821"/>
                <a:gd name="T22" fmla="*/ 574 w 1213"/>
                <a:gd name="T23" fmla="*/ 787 h 821"/>
                <a:gd name="T24" fmla="*/ 814 w 1213"/>
                <a:gd name="T25" fmla="*/ 94 h 821"/>
                <a:gd name="T26" fmla="*/ 1140 w 1213"/>
                <a:gd name="T27" fmla="*/ 480 h 821"/>
                <a:gd name="T28" fmla="*/ 1123 w 1213"/>
                <a:gd name="T29" fmla="*/ 214 h 821"/>
                <a:gd name="T30" fmla="*/ 984 w 1213"/>
                <a:gd name="T31" fmla="*/ 71 h 821"/>
                <a:gd name="T32" fmla="*/ 788 w 1213"/>
                <a:gd name="T33" fmla="*/ 136 h 821"/>
                <a:gd name="T34" fmla="*/ 708 w 1213"/>
                <a:gd name="T35" fmla="*/ 168 h 821"/>
                <a:gd name="T36" fmla="*/ 490 w 1213"/>
                <a:gd name="T37" fmla="*/ 159 h 821"/>
                <a:gd name="T38" fmla="*/ 325 w 1213"/>
                <a:gd name="T39" fmla="*/ 152 h 821"/>
                <a:gd name="T40" fmla="*/ 195 w 1213"/>
                <a:gd name="T41" fmla="*/ 192 h 821"/>
                <a:gd name="T42" fmla="*/ 97 w 1213"/>
                <a:gd name="T43" fmla="*/ 194 h 821"/>
                <a:gd name="T44" fmla="*/ 73 w 1213"/>
                <a:gd name="T45" fmla="*/ 349 h 821"/>
                <a:gd name="T46" fmla="*/ 34 w 1213"/>
                <a:gd name="T47" fmla="*/ 528 h 821"/>
                <a:gd name="T48" fmla="*/ 97 w 1213"/>
                <a:gd name="T49" fmla="*/ 663 h 821"/>
                <a:gd name="T50" fmla="*/ 272 w 1213"/>
                <a:gd name="T51" fmla="*/ 753 h 821"/>
                <a:gd name="T52" fmla="*/ 612 w 1213"/>
                <a:gd name="T53" fmla="*/ 761 h 821"/>
                <a:gd name="T54" fmla="*/ 670 w 1213"/>
                <a:gd name="T55" fmla="*/ 715 h 821"/>
                <a:gd name="T56" fmla="*/ 593 w 1213"/>
                <a:gd name="T57" fmla="*/ 680 h 821"/>
                <a:gd name="T58" fmla="*/ 859 w 1213"/>
                <a:gd name="T59" fmla="*/ 686 h 821"/>
                <a:gd name="T60" fmla="*/ 933 w 1213"/>
                <a:gd name="T61" fmla="*/ 699 h 821"/>
                <a:gd name="T62" fmla="*/ 1049 w 1213"/>
                <a:gd name="T63" fmla="*/ 739 h 821"/>
                <a:gd name="T64" fmla="*/ 1152 w 1213"/>
                <a:gd name="T65" fmla="*/ 677 h 821"/>
                <a:gd name="T66" fmla="*/ 1119 w 1213"/>
                <a:gd name="T67" fmla="*/ 643 h 821"/>
                <a:gd name="T68" fmla="*/ 353 w 1213"/>
                <a:gd name="T69" fmla="*/ 141 h 821"/>
                <a:gd name="T70" fmla="*/ 158 w 1213"/>
                <a:gd name="T71" fmla="*/ 728 h 821"/>
                <a:gd name="T72" fmla="*/ 253 w 1213"/>
                <a:gd name="T73" fmla="*/ 620 h 821"/>
                <a:gd name="T74" fmla="*/ 331 w 1213"/>
                <a:gd name="T75" fmla="*/ 628 h 821"/>
                <a:gd name="T76" fmla="*/ 389 w 1213"/>
                <a:gd name="T77" fmla="*/ 154 h 821"/>
                <a:gd name="T78" fmla="*/ 414 w 1213"/>
                <a:gd name="T79" fmla="*/ 720 h 821"/>
                <a:gd name="T80" fmla="*/ 455 w 1213"/>
                <a:gd name="T81" fmla="*/ 633 h 821"/>
                <a:gd name="T82" fmla="*/ 545 w 1213"/>
                <a:gd name="T83" fmla="*/ 633 h 821"/>
                <a:gd name="T84" fmla="*/ 734 w 1213"/>
                <a:gd name="T85" fmla="*/ 674 h 821"/>
                <a:gd name="T86" fmla="*/ 686 w 1213"/>
                <a:gd name="T87" fmla="*/ 634 h 821"/>
                <a:gd name="T88" fmla="*/ 855 w 1213"/>
                <a:gd name="T89" fmla="*/ 120 h 821"/>
                <a:gd name="T90" fmla="*/ 937 w 1213"/>
                <a:gd name="T91" fmla="*/ 691 h 821"/>
                <a:gd name="T92" fmla="*/ 1007 w 1213"/>
                <a:gd name="T93" fmla="*/ 648 h 821"/>
                <a:gd name="T94" fmla="*/ 363 w 1213"/>
                <a:gd name="T95" fmla="*/ 106 h 821"/>
                <a:gd name="T96" fmla="*/ 496 w 1213"/>
                <a:gd name="T97" fmla="*/ 115 h 821"/>
                <a:gd name="T98" fmla="*/ 556 w 1213"/>
                <a:gd name="T99" fmla="*/ 137 h 821"/>
                <a:gd name="T100" fmla="*/ 706 w 1213"/>
                <a:gd name="T101" fmla="*/ 139 h 821"/>
                <a:gd name="T102" fmla="*/ 177 w 1213"/>
                <a:gd name="T103" fmla="*/ 212 h 821"/>
                <a:gd name="T104" fmla="*/ 848 w 1213"/>
                <a:gd name="T105" fmla="*/ 736 h 821"/>
                <a:gd name="T106" fmla="*/ 355 w 1213"/>
                <a:gd name="T107" fmla="*/ 776 h 821"/>
                <a:gd name="T108" fmla="*/ 164 w 1213"/>
                <a:gd name="T109" fmla="*/ 794 h 821"/>
                <a:gd name="T110" fmla="*/ 181 w 1213"/>
                <a:gd name="T111" fmla="*/ 789 h 821"/>
                <a:gd name="T112" fmla="*/ 907 w 1213"/>
                <a:gd name="T113" fmla="*/ 802 h 821"/>
                <a:gd name="T114" fmla="*/ 448 w 1213"/>
                <a:gd name="T115" fmla="*/ 77 h 821"/>
                <a:gd name="T116" fmla="*/ 475 w 1213"/>
                <a:gd name="T117" fmla="*/ 57 h 821"/>
                <a:gd name="T118" fmla="*/ 562 w 1213"/>
                <a:gd name="T119" fmla="*/ 59 h 821"/>
                <a:gd name="T120" fmla="*/ 66 w 1213"/>
                <a:gd name="T121" fmla="*/ 144 h 821"/>
                <a:gd name="T122" fmla="*/ 334 w 1213"/>
                <a:gd name="T123" fmla="*/ 743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13" h="821">
                  <a:moveTo>
                    <a:pt x="45" y="3"/>
                  </a:moveTo>
                  <a:cubicBezTo>
                    <a:pt x="41" y="4"/>
                    <a:pt x="34" y="0"/>
                    <a:pt x="32" y="4"/>
                  </a:cubicBezTo>
                  <a:cubicBezTo>
                    <a:pt x="36" y="4"/>
                    <a:pt x="43" y="6"/>
                    <a:pt x="45" y="3"/>
                  </a:cubicBezTo>
                  <a:close/>
                  <a:moveTo>
                    <a:pt x="547" y="48"/>
                  </a:moveTo>
                  <a:cubicBezTo>
                    <a:pt x="547" y="44"/>
                    <a:pt x="547" y="44"/>
                    <a:pt x="547" y="44"/>
                  </a:cubicBezTo>
                  <a:cubicBezTo>
                    <a:pt x="545" y="43"/>
                    <a:pt x="539" y="44"/>
                    <a:pt x="538" y="46"/>
                  </a:cubicBezTo>
                  <a:cubicBezTo>
                    <a:pt x="540" y="47"/>
                    <a:pt x="543" y="50"/>
                    <a:pt x="547" y="48"/>
                  </a:cubicBezTo>
                  <a:close/>
                  <a:moveTo>
                    <a:pt x="677" y="54"/>
                  </a:moveTo>
                  <a:cubicBezTo>
                    <a:pt x="674" y="55"/>
                    <a:pt x="672" y="49"/>
                    <a:pt x="671" y="53"/>
                  </a:cubicBezTo>
                  <a:cubicBezTo>
                    <a:pt x="672" y="54"/>
                    <a:pt x="676" y="57"/>
                    <a:pt x="677" y="54"/>
                  </a:cubicBezTo>
                  <a:close/>
                  <a:moveTo>
                    <a:pt x="53" y="55"/>
                  </a:moveTo>
                  <a:cubicBezTo>
                    <a:pt x="50" y="55"/>
                    <a:pt x="48" y="56"/>
                    <a:pt x="46" y="57"/>
                  </a:cubicBezTo>
                  <a:cubicBezTo>
                    <a:pt x="48" y="58"/>
                    <a:pt x="52" y="58"/>
                    <a:pt x="53" y="55"/>
                  </a:cubicBezTo>
                  <a:close/>
                  <a:moveTo>
                    <a:pt x="55" y="68"/>
                  </a:moveTo>
                  <a:cubicBezTo>
                    <a:pt x="60" y="69"/>
                    <a:pt x="70" y="66"/>
                    <a:pt x="76" y="66"/>
                  </a:cubicBezTo>
                  <a:cubicBezTo>
                    <a:pt x="68" y="64"/>
                    <a:pt x="64" y="61"/>
                    <a:pt x="58" y="58"/>
                  </a:cubicBezTo>
                  <a:cubicBezTo>
                    <a:pt x="57" y="63"/>
                    <a:pt x="45" y="59"/>
                    <a:pt x="39" y="62"/>
                  </a:cubicBezTo>
                  <a:cubicBezTo>
                    <a:pt x="45" y="64"/>
                    <a:pt x="48" y="68"/>
                    <a:pt x="55" y="68"/>
                  </a:cubicBezTo>
                  <a:close/>
                  <a:moveTo>
                    <a:pt x="671" y="83"/>
                  </a:moveTo>
                  <a:cubicBezTo>
                    <a:pt x="668" y="84"/>
                    <a:pt x="666" y="80"/>
                    <a:pt x="665" y="83"/>
                  </a:cubicBezTo>
                  <a:cubicBezTo>
                    <a:pt x="671" y="85"/>
                    <a:pt x="676" y="87"/>
                    <a:pt x="680" y="90"/>
                  </a:cubicBezTo>
                  <a:cubicBezTo>
                    <a:pt x="680" y="97"/>
                    <a:pt x="678" y="100"/>
                    <a:pt x="674" y="100"/>
                  </a:cubicBezTo>
                  <a:cubicBezTo>
                    <a:pt x="675" y="101"/>
                    <a:pt x="675" y="104"/>
                    <a:pt x="678" y="103"/>
                  </a:cubicBezTo>
                  <a:cubicBezTo>
                    <a:pt x="680" y="100"/>
                    <a:pt x="683" y="99"/>
                    <a:pt x="689" y="100"/>
                  </a:cubicBezTo>
                  <a:cubicBezTo>
                    <a:pt x="690" y="95"/>
                    <a:pt x="687" y="96"/>
                    <a:pt x="686" y="94"/>
                  </a:cubicBezTo>
                  <a:cubicBezTo>
                    <a:pt x="688" y="92"/>
                    <a:pt x="687" y="89"/>
                    <a:pt x="686" y="87"/>
                  </a:cubicBezTo>
                  <a:cubicBezTo>
                    <a:pt x="697" y="84"/>
                    <a:pt x="709" y="93"/>
                    <a:pt x="723" y="93"/>
                  </a:cubicBezTo>
                  <a:cubicBezTo>
                    <a:pt x="725" y="95"/>
                    <a:pt x="725" y="98"/>
                    <a:pt x="727" y="100"/>
                  </a:cubicBezTo>
                  <a:cubicBezTo>
                    <a:pt x="730" y="99"/>
                    <a:pt x="731" y="97"/>
                    <a:pt x="735" y="98"/>
                  </a:cubicBezTo>
                  <a:cubicBezTo>
                    <a:pt x="733" y="90"/>
                    <a:pt x="723" y="91"/>
                    <a:pt x="717" y="87"/>
                  </a:cubicBezTo>
                  <a:cubicBezTo>
                    <a:pt x="722" y="86"/>
                    <a:pt x="717" y="83"/>
                    <a:pt x="717" y="79"/>
                  </a:cubicBezTo>
                  <a:cubicBezTo>
                    <a:pt x="719" y="79"/>
                    <a:pt x="721" y="77"/>
                    <a:pt x="722" y="76"/>
                  </a:cubicBezTo>
                  <a:cubicBezTo>
                    <a:pt x="720" y="75"/>
                    <a:pt x="718" y="74"/>
                    <a:pt x="717" y="73"/>
                  </a:cubicBezTo>
                  <a:cubicBezTo>
                    <a:pt x="715" y="63"/>
                    <a:pt x="707" y="67"/>
                    <a:pt x="700" y="70"/>
                  </a:cubicBezTo>
                  <a:cubicBezTo>
                    <a:pt x="703" y="74"/>
                    <a:pt x="706" y="72"/>
                    <a:pt x="708" y="77"/>
                  </a:cubicBezTo>
                  <a:cubicBezTo>
                    <a:pt x="704" y="79"/>
                    <a:pt x="698" y="78"/>
                    <a:pt x="695" y="80"/>
                  </a:cubicBezTo>
                  <a:cubicBezTo>
                    <a:pt x="694" y="79"/>
                    <a:pt x="694" y="78"/>
                    <a:pt x="695" y="77"/>
                  </a:cubicBezTo>
                  <a:cubicBezTo>
                    <a:pt x="692" y="77"/>
                    <a:pt x="688" y="75"/>
                    <a:pt x="690" y="73"/>
                  </a:cubicBezTo>
                  <a:cubicBezTo>
                    <a:pt x="679" y="77"/>
                    <a:pt x="673" y="71"/>
                    <a:pt x="664" y="77"/>
                  </a:cubicBezTo>
                  <a:cubicBezTo>
                    <a:pt x="666" y="78"/>
                    <a:pt x="665" y="79"/>
                    <a:pt x="664" y="79"/>
                  </a:cubicBezTo>
                  <a:cubicBezTo>
                    <a:pt x="666" y="83"/>
                    <a:pt x="671" y="78"/>
                    <a:pt x="671" y="83"/>
                  </a:cubicBezTo>
                  <a:close/>
                  <a:moveTo>
                    <a:pt x="753" y="78"/>
                  </a:moveTo>
                  <a:cubicBezTo>
                    <a:pt x="753" y="76"/>
                    <a:pt x="757" y="78"/>
                    <a:pt x="756" y="76"/>
                  </a:cubicBezTo>
                  <a:cubicBezTo>
                    <a:pt x="755" y="73"/>
                    <a:pt x="750" y="77"/>
                    <a:pt x="753" y="78"/>
                  </a:cubicBezTo>
                  <a:close/>
                  <a:moveTo>
                    <a:pt x="764" y="84"/>
                  </a:moveTo>
                  <a:cubicBezTo>
                    <a:pt x="761" y="84"/>
                    <a:pt x="761" y="81"/>
                    <a:pt x="758" y="81"/>
                  </a:cubicBezTo>
                  <a:cubicBezTo>
                    <a:pt x="757" y="85"/>
                    <a:pt x="762" y="86"/>
                    <a:pt x="764" y="84"/>
                  </a:cubicBezTo>
                  <a:close/>
                  <a:moveTo>
                    <a:pt x="85" y="84"/>
                  </a:moveTo>
                  <a:cubicBezTo>
                    <a:pt x="83" y="88"/>
                    <a:pt x="93" y="88"/>
                    <a:pt x="92" y="84"/>
                  </a:cubicBezTo>
                  <a:cubicBezTo>
                    <a:pt x="88" y="85"/>
                    <a:pt x="86" y="82"/>
                    <a:pt x="85" y="84"/>
                  </a:cubicBezTo>
                  <a:close/>
                  <a:moveTo>
                    <a:pt x="85" y="91"/>
                  </a:moveTo>
                  <a:cubicBezTo>
                    <a:pt x="87" y="91"/>
                    <a:pt x="88" y="91"/>
                    <a:pt x="90" y="91"/>
                  </a:cubicBezTo>
                  <a:cubicBezTo>
                    <a:pt x="90" y="88"/>
                    <a:pt x="86" y="89"/>
                    <a:pt x="85" y="91"/>
                  </a:cubicBezTo>
                  <a:close/>
                  <a:moveTo>
                    <a:pt x="708" y="94"/>
                  </a:moveTo>
                  <a:cubicBezTo>
                    <a:pt x="706" y="93"/>
                    <a:pt x="700" y="92"/>
                    <a:pt x="700" y="95"/>
                  </a:cubicBezTo>
                  <a:cubicBezTo>
                    <a:pt x="701" y="99"/>
                    <a:pt x="707" y="99"/>
                    <a:pt x="708" y="94"/>
                  </a:cubicBezTo>
                  <a:close/>
                  <a:moveTo>
                    <a:pt x="115" y="100"/>
                  </a:moveTo>
                  <a:cubicBezTo>
                    <a:pt x="116" y="96"/>
                    <a:pt x="106" y="94"/>
                    <a:pt x="107" y="96"/>
                  </a:cubicBezTo>
                  <a:cubicBezTo>
                    <a:pt x="111" y="95"/>
                    <a:pt x="109" y="101"/>
                    <a:pt x="115" y="100"/>
                  </a:cubicBezTo>
                  <a:close/>
                  <a:moveTo>
                    <a:pt x="755" y="101"/>
                  </a:moveTo>
                  <a:cubicBezTo>
                    <a:pt x="759" y="103"/>
                    <a:pt x="763" y="100"/>
                    <a:pt x="765" y="102"/>
                  </a:cubicBezTo>
                  <a:cubicBezTo>
                    <a:pt x="763" y="102"/>
                    <a:pt x="761" y="102"/>
                    <a:pt x="761" y="105"/>
                  </a:cubicBezTo>
                  <a:cubicBezTo>
                    <a:pt x="762" y="113"/>
                    <a:pt x="770" y="106"/>
                    <a:pt x="776" y="107"/>
                  </a:cubicBezTo>
                  <a:cubicBezTo>
                    <a:pt x="774" y="99"/>
                    <a:pt x="762" y="93"/>
                    <a:pt x="755" y="101"/>
                  </a:cubicBezTo>
                  <a:close/>
                  <a:moveTo>
                    <a:pt x="186" y="108"/>
                  </a:moveTo>
                  <a:cubicBezTo>
                    <a:pt x="189" y="109"/>
                    <a:pt x="199" y="109"/>
                    <a:pt x="204" y="109"/>
                  </a:cubicBezTo>
                  <a:cubicBezTo>
                    <a:pt x="204" y="103"/>
                    <a:pt x="196" y="99"/>
                    <a:pt x="191" y="102"/>
                  </a:cubicBezTo>
                  <a:cubicBezTo>
                    <a:pt x="191" y="101"/>
                    <a:pt x="191" y="100"/>
                    <a:pt x="190" y="99"/>
                  </a:cubicBezTo>
                  <a:cubicBezTo>
                    <a:pt x="189" y="99"/>
                    <a:pt x="185" y="98"/>
                    <a:pt x="186" y="100"/>
                  </a:cubicBezTo>
                  <a:cubicBezTo>
                    <a:pt x="188" y="100"/>
                    <a:pt x="191" y="101"/>
                    <a:pt x="190" y="104"/>
                  </a:cubicBezTo>
                  <a:cubicBezTo>
                    <a:pt x="189" y="104"/>
                    <a:pt x="189" y="103"/>
                    <a:pt x="187" y="102"/>
                  </a:cubicBezTo>
                  <a:cubicBezTo>
                    <a:pt x="188" y="106"/>
                    <a:pt x="189" y="107"/>
                    <a:pt x="186" y="108"/>
                  </a:cubicBezTo>
                  <a:close/>
                  <a:moveTo>
                    <a:pt x="334" y="102"/>
                  </a:moveTo>
                  <a:cubicBezTo>
                    <a:pt x="332" y="106"/>
                    <a:pt x="336" y="110"/>
                    <a:pt x="338" y="113"/>
                  </a:cubicBezTo>
                  <a:cubicBezTo>
                    <a:pt x="338" y="115"/>
                    <a:pt x="336" y="115"/>
                    <a:pt x="335" y="116"/>
                  </a:cubicBezTo>
                  <a:cubicBezTo>
                    <a:pt x="337" y="118"/>
                    <a:pt x="338" y="120"/>
                    <a:pt x="342" y="119"/>
                  </a:cubicBezTo>
                  <a:cubicBezTo>
                    <a:pt x="342" y="115"/>
                    <a:pt x="339" y="114"/>
                    <a:pt x="345" y="114"/>
                  </a:cubicBezTo>
                  <a:cubicBezTo>
                    <a:pt x="345" y="102"/>
                    <a:pt x="333" y="98"/>
                    <a:pt x="323" y="100"/>
                  </a:cubicBezTo>
                  <a:cubicBezTo>
                    <a:pt x="326" y="106"/>
                    <a:pt x="327" y="104"/>
                    <a:pt x="334" y="102"/>
                  </a:cubicBezTo>
                  <a:close/>
                  <a:moveTo>
                    <a:pt x="336" y="106"/>
                  </a:moveTo>
                  <a:cubicBezTo>
                    <a:pt x="339" y="106"/>
                    <a:pt x="342" y="106"/>
                    <a:pt x="341" y="110"/>
                  </a:cubicBezTo>
                  <a:cubicBezTo>
                    <a:pt x="338" y="110"/>
                    <a:pt x="336" y="110"/>
                    <a:pt x="336" y="106"/>
                  </a:cubicBezTo>
                  <a:close/>
                  <a:moveTo>
                    <a:pt x="695" y="106"/>
                  </a:moveTo>
                  <a:cubicBezTo>
                    <a:pt x="699" y="107"/>
                    <a:pt x="705" y="108"/>
                    <a:pt x="707" y="112"/>
                  </a:cubicBezTo>
                  <a:cubicBezTo>
                    <a:pt x="708" y="109"/>
                    <a:pt x="711" y="105"/>
                    <a:pt x="709" y="102"/>
                  </a:cubicBezTo>
                  <a:cubicBezTo>
                    <a:pt x="705" y="100"/>
                    <a:pt x="699" y="100"/>
                    <a:pt x="695" y="100"/>
                  </a:cubicBezTo>
                  <a:cubicBezTo>
                    <a:pt x="693" y="103"/>
                    <a:pt x="699" y="100"/>
                    <a:pt x="698" y="102"/>
                  </a:cubicBezTo>
                  <a:cubicBezTo>
                    <a:pt x="698" y="105"/>
                    <a:pt x="696" y="105"/>
                    <a:pt x="695" y="106"/>
                  </a:cubicBezTo>
                  <a:close/>
                  <a:moveTo>
                    <a:pt x="52" y="108"/>
                  </a:moveTo>
                  <a:cubicBezTo>
                    <a:pt x="52" y="110"/>
                    <a:pt x="53" y="111"/>
                    <a:pt x="53" y="112"/>
                  </a:cubicBezTo>
                  <a:cubicBezTo>
                    <a:pt x="57" y="111"/>
                    <a:pt x="60" y="112"/>
                    <a:pt x="63" y="113"/>
                  </a:cubicBezTo>
                  <a:cubicBezTo>
                    <a:pt x="59" y="109"/>
                    <a:pt x="49" y="102"/>
                    <a:pt x="45" y="107"/>
                  </a:cubicBezTo>
                  <a:cubicBezTo>
                    <a:pt x="47" y="108"/>
                    <a:pt x="51" y="109"/>
                    <a:pt x="52" y="108"/>
                  </a:cubicBezTo>
                  <a:close/>
                  <a:moveTo>
                    <a:pt x="752" y="112"/>
                  </a:moveTo>
                  <a:cubicBezTo>
                    <a:pt x="748" y="105"/>
                    <a:pt x="741" y="104"/>
                    <a:pt x="734" y="105"/>
                  </a:cubicBezTo>
                  <a:cubicBezTo>
                    <a:pt x="732" y="108"/>
                    <a:pt x="737" y="108"/>
                    <a:pt x="736" y="111"/>
                  </a:cubicBezTo>
                  <a:cubicBezTo>
                    <a:pt x="736" y="115"/>
                    <a:pt x="730" y="114"/>
                    <a:pt x="730" y="118"/>
                  </a:cubicBezTo>
                  <a:cubicBezTo>
                    <a:pt x="734" y="119"/>
                    <a:pt x="740" y="113"/>
                    <a:pt x="743" y="117"/>
                  </a:cubicBezTo>
                  <a:cubicBezTo>
                    <a:pt x="737" y="118"/>
                    <a:pt x="744" y="129"/>
                    <a:pt x="737" y="131"/>
                  </a:cubicBezTo>
                  <a:cubicBezTo>
                    <a:pt x="739" y="136"/>
                    <a:pt x="750" y="133"/>
                    <a:pt x="752" y="130"/>
                  </a:cubicBezTo>
                  <a:cubicBezTo>
                    <a:pt x="755" y="133"/>
                    <a:pt x="765" y="133"/>
                    <a:pt x="765" y="127"/>
                  </a:cubicBezTo>
                  <a:cubicBezTo>
                    <a:pt x="761" y="127"/>
                    <a:pt x="758" y="128"/>
                    <a:pt x="754" y="128"/>
                  </a:cubicBezTo>
                  <a:cubicBezTo>
                    <a:pt x="749" y="126"/>
                    <a:pt x="753" y="120"/>
                    <a:pt x="747" y="118"/>
                  </a:cubicBezTo>
                  <a:cubicBezTo>
                    <a:pt x="754" y="119"/>
                    <a:pt x="747" y="113"/>
                    <a:pt x="752" y="112"/>
                  </a:cubicBezTo>
                  <a:close/>
                  <a:moveTo>
                    <a:pt x="611" y="113"/>
                  </a:moveTo>
                  <a:cubicBezTo>
                    <a:pt x="606" y="113"/>
                    <a:pt x="599" y="108"/>
                    <a:pt x="597" y="111"/>
                  </a:cubicBezTo>
                  <a:cubicBezTo>
                    <a:pt x="600" y="113"/>
                    <a:pt x="609" y="114"/>
                    <a:pt x="611" y="113"/>
                  </a:cubicBezTo>
                  <a:close/>
                  <a:moveTo>
                    <a:pt x="660" y="120"/>
                  </a:moveTo>
                  <a:cubicBezTo>
                    <a:pt x="663" y="118"/>
                    <a:pt x="660" y="115"/>
                    <a:pt x="662" y="113"/>
                  </a:cubicBezTo>
                  <a:cubicBezTo>
                    <a:pt x="655" y="113"/>
                    <a:pt x="658" y="109"/>
                    <a:pt x="652" y="110"/>
                  </a:cubicBezTo>
                  <a:cubicBezTo>
                    <a:pt x="652" y="116"/>
                    <a:pt x="656" y="117"/>
                    <a:pt x="660" y="120"/>
                  </a:cubicBezTo>
                  <a:close/>
                  <a:moveTo>
                    <a:pt x="197" y="111"/>
                  </a:moveTo>
                  <a:cubicBezTo>
                    <a:pt x="196" y="113"/>
                    <a:pt x="197" y="114"/>
                    <a:pt x="198" y="115"/>
                  </a:cubicBezTo>
                  <a:cubicBezTo>
                    <a:pt x="202" y="115"/>
                    <a:pt x="205" y="114"/>
                    <a:pt x="207" y="112"/>
                  </a:cubicBezTo>
                  <a:cubicBezTo>
                    <a:pt x="203" y="112"/>
                    <a:pt x="199" y="112"/>
                    <a:pt x="197" y="111"/>
                  </a:cubicBezTo>
                  <a:close/>
                  <a:moveTo>
                    <a:pt x="627" y="129"/>
                  </a:moveTo>
                  <a:cubicBezTo>
                    <a:pt x="632" y="130"/>
                    <a:pt x="631" y="132"/>
                    <a:pt x="640" y="132"/>
                  </a:cubicBezTo>
                  <a:cubicBezTo>
                    <a:pt x="640" y="129"/>
                    <a:pt x="636" y="130"/>
                    <a:pt x="636" y="127"/>
                  </a:cubicBezTo>
                  <a:cubicBezTo>
                    <a:pt x="639" y="128"/>
                    <a:pt x="641" y="126"/>
                    <a:pt x="642" y="124"/>
                  </a:cubicBezTo>
                  <a:cubicBezTo>
                    <a:pt x="641" y="120"/>
                    <a:pt x="636" y="120"/>
                    <a:pt x="635" y="116"/>
                  </a:cubicBezTo>
                  <a:cubicBezTo>
                    <a:pt x="633" y="116"/>
                    <a:pt x="632" y="118"/>
                    <a:pt x="630" y="116"/>
                  </a:cubicBezTo>
                  <a:cubicBezTo>
                    <a:pt x="630" y="121"/>
                    <a:pt x="625" y="121"/>
                    <a:pt x="621" y="123"/>
                  </a:cubicBezTo>
                  <a:cubicBezTo>
                    <a:pt x="625" y="123"/>
                    <a:pt x="628" y="124"/>
                    <a:pt x="627" y="129"/>
                  </a:cubicBezTo>
                  <a:close/>
                  <a:moveTo>
                    <a:pt x="649" y="117"/>
                  </a:moveTo>
                  <a:cubicBezTo>
                    <a:pt x="648" y="116"/>
                    <a:pt x="644" y="116"/>
                    <a:pt x="644" y="118"/>
                  </a:cubicBezTo>
                  <a:cubicBezTo>
                    <a:pt x="646" y="118"/>
                    <a:pt x="648" y="120"/>
                    <a:pt x="649" y="117"/>
                  </a:cubicBezTo>
                  <a:close/>
                  <a:moveTo>
                    <a:pt x="197" y="121"/>
                  </a:moveTo>
                  <a:cubicBezTo>
                    <a:pt x="196" y="126"/>
                    <a:pt x="202" y="125"/>
                    <a:pt x="207" y="125"/>
                  </a:cubicBezTo>
                  <a:cubicBezTo>
                    <a:pt x="207" y="123"/>
                    <a:pt x="208" y="123"/>
                    <a:pt x="208" y="121"/>
                  </a:cubicBezTo>
                  <a:cubicBezTo>
                    <a:pt x="206" y="116"/>
                    <a:pt x="201" y="120"/>
                    <a:pt x="197" y="121"/>
                  </a:cubicBezTo>
                  <a:close/>
                  <a:moveTo>
                    <a:pt x="493" y="130"/>
                  </a:moveTo>
                  <a:cubicBezTo>
                    <a:pt x="488" y="130"/>
                    <a:pt x="491" y="127"/>
                    <a:pt x="488" y="125"/>
                  </a:cubicBezTo>
                  <a:cubicBezTo>
                    <a:pt x="486" y="127"/>
                    <a:pt x="483" y="124"/>
                    <a:pt x="482" y="124"/>
                  </a:cubicBezTo>
                  <a:cubicBezTo>
                    <a:pt x="481" y="129"/>
                    <a:pt x="490" y="126"/>
                    <a:pt x="489" y="132"/>
                  </a:cubicBezTo>
                  <a:cubicBezTo>
                    <a:pt x="491" y="132"/>
                    <a:pt x="493" y="132"/>
                    <a:pt x="493" y="130"/>
                  </a:cubicBezTo>
                  <a:close/>
                  <a:moveTo>
                    <a:pt x="524" y="135"/>
                  </a:moveTo>
                  <a:cubicBezTo>
                    <a:pt x="530" y="135"/>
                    <a:pt x="540" y="139"/>
                    <a:pt x="545" y="135"/>
                  </a:cubicBezTo>
                  <a:cubicBezTo>
                    <a:pt x="542" y="135"/>
                    <a:pt x="540" y="134"/>
                    <a:pt x="539" y="132"/>
                  </a:cubicBezTo>
                  <a:cubicBezTo>
                    <a:pt x="541" y="132"/>
                    <a:pt x="543" y="132"/>
                    <a:pt x="542" y="130"/>
                  </a:cubicBezTo>
                  <a:cubicBezTo>
                    <a:pt x="538" y="128"/>
                    <a:pt x="535" y="130"/>
                    <a:pt x="528" y="127"/>
                  </a:cubicBezTo>
                  <a:cubicBezTo>
                    <a:pt x="530" y="135"/>
                    <a:pt x="524" y="130"/>
                    <a:pt x="524" y="135"/>
                  </a:cubicBezTo>
                  <a:close/>
                  <a:moveTo>
                    <a:pt x="722" y="133"/>
                  </a:moveTo>
                  <a:cubicBezTo>
                    <a:pt x="727" y="133"/>
                    <a:pt x="733" y="132"/>
                    <a:pt x="736" y="130"/>
                  </a:cubicBezTo>
                  <a:cubicBezTo>
                    <a:pt x="731" y="128"/>
                    <a:pt x="725" y="128"/>
                    <a:pt x="722" y="133"/>
                  </a:cubicBezTo>
                  <a:close/>
                  <a:moveTo>
                    <a:pt x="190" y="134"/>
                  </a:moveTo>
                  <a:cubicBezTo>
                    <a:pt x="194" y="135"/>
                    <a:pt x="199" y="139"/>
                    <a:pt x="203" y="136"/>
                  </a:cubicBezTo>
                  <a:cubicBezTo>
                    <a:pt x="200" y="135"/>
                    <a:pt x="194" y="131"/>
                    <a:pt x="190" y="134"/>
                  </a:cubicBezTo>
                  <a:close/>
                  <a:moveTo>
                    <a:pt x="293" y="137"/>
                  </a:moveTo>
                  <a:cubicBezTo>
                    <a:pt x="293" y="138"/>
                    <a:pt x="293" y="140"/>
                    <a:pt x="294" y="140"/>
                  </a:cubicBezTo>
                  <a:cubicBezTo>
                    <a:pt x="296" y="140"/>
                    <a:pt x="298" y="140"/>
                    <a:pt x="299" y="139"/>
                  </a:cubicBezTo>
                  <a:cubicBezTo>
                    <a:pt x="297" y="139"/>
                    <a:pt x="296" y="138"/>
                    <a:pt x="297" y="136"/>
                  </a:cubicBezTo>
                  <a:cubicBezTo>
                    <a:pt x="285" y="136"/>
                    <a:pt x="273" y="134"/>
                    <a:pt x="266" y="136"/>
                  </a:cubicBezTo>
                  <a:cubicBezTo>
                    <a:pt x="271" y="137"/>
                    <a:pt x="287" y="142"/>
                    <a:pt x="293" y="137"/>
                  </a:cubicBezTo>
                  <a:close/>
                  <a:moveTo>
                    <a:pt x="770" y="138"/>
                  </a:moveTo>
                  <a:cubicBezTo>
                    <a:pt x="766" y="139"/>
                    <a:pt x="760" y="138"/>
                    <a:pt x="756" y="137"/>
                  </a:cubicBezTo>
                  <a:cubicBezTo>
                    <a:pt x="756" y="138"/>
                    <a:pt x="756" y="139"/>
                    <a:pt x="755" y="139"/>
                  </a:cubicBezTo>
                  <a:cubicBezTo>
                    <a:pt x="740" y="140"/>
                    <a:pt x="731" y="139"/>
                    <a:pt x="721" y="146"/>
                  </a:cubicBezTo>
                  <a:cubicBezTo>
                    <a:pt x="740" y="142"/>
                    <a:pt x="750" y="147"/>
                    <a:pt x="762" y="147"/>
                  </a:cubicBezTo>
                  <a:cubicBezTo>
                    <a:pt x="763" y="142"/>
                    <a:pt x="768" y="141"/>
                    <a:pt x="770" y="138"/>
                  </a:cubicBezTo>
                  <a:close/>
                  <a:moveTo>
                    <a:pt x="298" y="144"/>
                  </a:moveTo>
                  <a:cubicBezTo>
                    <a:pt x="301" y="143"/>
                    <a:pt x="304" y="147"/>
                    <a:pt x="303" y="143"/>
                  </a:cubicBezTo>
                  <a:cubicBezTo>
                    <a:pt x="295" y="140"/>
                    <a:pt x="282" y="141"/>
                    <a:pt x="275" y="143"/>
                  </a:cubicBezTo>
                  <a:cubicBezTo>
                    <a:pt x="284" y="146"/>
                    <a:pt x="289" y="150"/>
                    <a:pt x="299" y="148"/>
                  </a:cubicBezTo>
                  <a:cubicBezTo>
                    <a:pt x="300" y="145"/>
                    <a:pt x="295" y="145"/>
                    <a:pt x="298" y="144"/>
                  </a:cubicBezTo>
                  <a:close/>
                  <a:moveTo>
                    <a:pt x="181" y="151"/>
                  </a:moveTo>
                  <a:cubicBezTo>
                    <a:pt x="178" y="152"/>
                    <a:pt x="174" y="148"/>
                    <a:pt x="172" y="150"/>
                  </a:cubicBezTo>
                  <a:cubicBezTo>
                    <a:pt x="174" y="150"/>
                    <a:pt x="174" y="151"/>
                    <a:pt x="173" y="152"/>
                  </a:cubicBezTo>
                  <a:cubicBezTo>
                    <a:pt x="177" y="152"/>
                    <a:pt x="179" y="154"/>
                    <a:pt x="181" y="151"/>
                  </a:cubicBezTo>
                  <a:close/>
                  <a:moveTo>
                    <a:pt x="750" y="155"/>
                  </a:moveTo>
                  <a:cubicBezTo>
                    <a:pt x="755" y="155"/>
                    <a:pt x="753" y="153"/>
                    <a:pt x="754" y="150"/>
                  </a:cubicBezTo>
                  <a:cubicBezTo>
                    <a:pt x="750" y="150"/>
                    <a:pt x="750" y="150"/>
                    <a:pt x="750" y="150"/>
                  </a:cubicBezTo>
                  <a:cubicBezTo>
                    <a:pt x="751" y="153"/>
                    <a:pt x="748" y="154"/>
                    <a:pt x="750" y="155"/>
                  </a:cubicBezTo>
                  <a:close/>
                  <a:moveTo>
                    <a:pt x="1118" y="151"/>
                  </a:moveTo>
                  <a:cubicBezTo>
                    <a:pt x="1121" y="151"/>
                    <a:pt x="1125" y="152"/>
                    <a:pt x="1125" y="150"/>
                  </a:cubicBezTo>
                  <a:cubicBezTo>
                    <a:pt x="1122" y="150"/>
                    <a:pt x="1119" y="149"/>
                    <a:pt x="1118" y="151"/>
                  </a:cubicBezTo>
                  <a:close/>
                  <a:moveTo>
                    <a:pt x="732" y="156"/>
                  </a:moveTo>
                  <a:cubicBezTo>
                    <a:pt x="732" y="155"/>
                    <a:pt x="733" y="153"/>
                    <a:pt x="731" y="152"/>
                  </a:cubicBezTo>
                  <a:cubicBezTo>
                    <a:pt x="731" y="154"/>
                    <a:pt x="729" y="153"/>
                    <a:pt x="729" y="154"/>
                  </a:cubicBezTo>
                  <a:cubicBezTo>
                    <a:pt x="731" y="154"/>
                    <a:pt x="730" y="157"/>
                    <a:pt x="732" y="156"/>
                  </a:cubicBezTo>
                  <a:close/>
                  <a:moveTo>
                    <a:pt x="177" y="167"/>
                  </a:moveTo>
                  <a:cubicBezTo>
                    <a:pt x="180" y="162"/>
                    <a:pt x="182" y="165"/>
                    <a:pt x="183" y="158"/>
                  </a:cubicBezTo>
                  <a:cubicBezTo>
                    <a:pt x="180" y="161"/>
                    <a:pt x="173" y="158"/>
                    <a:pt x="175" y="154"/>
                  </a:cubicBezTo>
                  <a:cubicBezTo>
                    <a:pt x="173" y="154"/>
                    <a:pt x="171" y="155"/>
                    <a:pt x="170" y="156"/>
                  </a:cubicBezTo>
                  <a:cubicBezTo>
                    <a:pt x="171" y="159"/>
                    <a:pt x="171" y="167"/>
                    <a:pt x="177" y="167"/>
                  </a:cubicBezTo>
                  <a:close/>
                  <a:moveTo>
                    <a:pt x="293" y="154"/>
                  </a:moveTo>
                  <a:cubicBezTo>
                    <a:pt x="293" y="156"/>
                    <a:pt x="293" y="156"/>
                    <a:pt x="292" y="157"/>
                  </a:cubicBezTo>
                  <a:cubicBezTo>
                    <a:pt x="295" y="160"/>
                    <a:pt x="298" y="156"/>
                    <a:pt x="300" y="155"/>
                  </a:cubicBezTo>
                  <a:cubicBezTo>
                    <a:pt x="297" y="156"/>
                    <a:pt x="296" y="154"/>
                    <a:pt x="293" y="154"/>
                  </a:cubicBezTo>
                  <a:close/>
                  <a:moveTo>
                    <a:pt x="198" y="160"/>
                  </a:moveTo>
                  <a:cubicBezTo>
                    <a:pt x="196" y="159"/>
                    <a:pt x="189" y="159"/>
                    <a:pt x="189" y="164"/>
                  </a:cubicBezTo>
                  <a:cubicBezTo>
                    <a:pt x="194" y="164"/>
                    <a:pt x="196" y="161"/>
                    <a:pt x="198" y="160"/>
                  </a:cubicBezTo>
                  <a:close/>
                  <a:moveTo>
                    <a:pt x="726" y="164"/>
                  </a:moveTo>
                  <a:cubicBezTo>
                    <a:pt x="728" y="164"/>
                    <a:pt x="731" y="164"/>
                    <a:pt x="732" y="165"/>
                  </a:cubicBezTo>
                  <a:cubicBezTo>
                    <a:pt x="733" y="163"/>
                    <a:pt x="731" y="163"/>
                    <a:pt x="731" y="161"/>
                  </a:cubicBezTo>
                  <a:cubicBezTo>
                    <a:pt x="729" y="161"/>
                    <a:pt x="727" y="162"/>
                    <a:pt x="726" y="164"/>
                  </a:cubicBezTo>
                  <a:close/>
                  <a:moveTo>
                    <a:pt x="828" y="165"/>
                  </a:moveTo>
                  <a:cubicBezTo>
                    <a:pt x="820" y="165"/>
                    <a:pt x="814" y="166"/>
                    <a:pt x="808" y="168"/>
                  </a:cubicBezTo>
                  <a:cubicBezTo>
                    <a:pt x="816" y="167"/>
                    <a:pt x="819" y="170"/>
                    <a:pt x="824" y="171"/>
                  </a:cubicBezTo>
                  <a:cubicBezTo>
                    <a:pt x="822" y="167"/>
                    <a:pt x="826" y="167"/>
                    <a:pt x="828" y="165"/>
                  </a:cubicBezTo>
                  <a:close/>
                  <a:moveTo>
                    <a:pt x="798" y="173"/>
                  </a:moveTo>
                  <a:cubicBezTo>
                    <a:pt x="794" y="173"/>
                    <a:pt x="796" y="166"/>
                    <a:pt x="793" y="165"/>
                  </a:cubicBezTo>
                  <a:cubicBezTo>
                    <a:pt x="793" y="166"/>
                    <a:pt x="792" y="166"/>
                    <a:pt x="790" y="166"/>
                  </a:cubicBezTo>
                  <a:cubicBezTo>
                    <a:pt x="790" y="171"/>
                    <a:pt x="795" y="178"/>
                    <a:pt x="798" y="173"/>
                  </a:cubicBezTo>
                  <a:close/>
                  <a:moveTo>
                    <a:pt x="836" y="168"/>
                  </a:moveTo>
                  <a:cubicBezTo>
                    <a:pt x="834" y="167"/>
                    <a:pt x="829" y="167"/>
                    <a:pt x="832" y="170"/>
                  </a:cubicBezTo>
                  <a:cubicBezTo>
                    <a:pt x="832" y="169"/>
                    <a:pt x="836" y="171"/>
                    <a:pt x="836" y="168"/>
                  </a:cubicBezTo>
                  <a:close/>
                  <a:moveTo>
                    <a:pt x="864" y="170"/>
                  </a:moveTo>
                  <a:cubicBezTo>
                    <a:pt x="860" y="170"/>
                    <a:pt x="855" y="167"/>
                    <a:pt x="854" y="171"/>
                  </a:cubicBezTo>
                  <a:cubicBezTo>
                    <a:pt x="858" y="169"/>
                    <a:pt x="861" y="172"/>
                    <a:pt x="864" y="170"/>
                  </a:cubicBezTo>
                  <a:close/>
                  <a:moveTo>
                    <a:pt x="98" y="172"/>
                  </a:moveTo>
                  <a:cubicBezTo>
                    <a:pt x="96" y="171"/>
                    <a:pt x="92" y="168"/>
                    <a:pt x="89" y="171"/>
                  </a:cubicBezTo>
                  <a:cubicBezTo>
                    <a:pt x="92" y="172"/>
                    <a:pt x="96" y="178"/>
                    <a:pt x="98" y="172"/>
                  </a:cubicBezTo>
                  <a:close/>
                  <a:moveTo>
                    <a:pt x="125" y="185"/>
                  </a:moveTo>
                  <a:cubicBezTo>
                    <a:pt x="125" y="181"/>
                    <a:pt x="128" y="185"/>
                    <a:pt x="130" y="184"/>
                  </a:cubicBezTo>
                  <a:cubicBezTo>
                    <a:pt x="125" y="179"/>
                    <a:pt x="111" y="179"/>
                    <a:pt x="109" y="173"/>
                  </a:cubicBezTo>
                  <a:cubicBezTo>
                    <a:pt x="109" y="177"/>
                    <a:pt x="102" y="170"/>
                    <a:pt x="99" y="174"/>
                  </a:cubicBezTo>
                  <a:cubicBezTo>
                    <a:pt x="103" y="181"/>
                    <a:pt x="116" y="180"/>
                    <a:pt x="121" y="187"/>
                  </a:cubicBezTo>
                  <a:cubicBezTo>
                    <a:pt x="121" y="183"/>
                    <a:pt x="124" y="182"/>
                    <a:pt x="125" y="185"/>
                  </a:cubicBezTo>
                  <a:close/>
                  <a:moveTo>
                    <a:pt x="151" y="183"/>
                  </a:moveTo>
                  <a:cubicBezTo>
                    <a:pt x="152" y="183"/>
                    <a:pt x="154" y="183"/>
                    <a:pt x="154" y="182"/>
                  </a:cubicBezTo>
                  <a:cubicBezTo>
                    <a:pt x="153" y="182"/>
                    <a:pt x="151" y="177"/>
                    <a:pt x="150" y="180"/>
                  </a:cubicBezTo>
                  <a:cubicBezTo>
                    <a:pt x="151" y="180"/>
                    <a:pt x="151" y="182"/>
                    <a:pt x="151" y="183"/>
                  </a:cubicBezTo>
                  <a:close/>
                  <a:moveTo>
                    <a:pt x="172" y="188"/>
                  </a:moveTo>
                  <a:cubicBezTo>
                    <a:pt x="174" y="189"/>
                    <a:pt x="174" y="192"/>
                    <a:pt x="176" y="192"/>
                  </a:cubicBezTo>
                  <a:cubicBezTo>
                    <a:pt x="177" y="190"/>
                    <a:pt x="175" y="190"/>
                    <a:pt x="175" y="188"/>
                  </a:cubicBezTo>
                  <a:cubicBezTo>
                    <a:pt x="174" y="188"/>
                    <a:pt x="172" y="187"/>
                    <a:pt x="172" y="188"/>
                  </a:cubicBezTo>
                  <a:close/>
                  <a:moveTo>
                    <a:pt x="133" y="213"/>
                  </a:moveTo>
                  <a:cubicBezTo>
                    <a:pt x="134" y="216"/>
                    <a:pt x="140" y="215"/>
                    <a:pt x="137" y="213"/>
                  </a:cubicBezTo>
                  <a:cubicBezTo>
                    <a:pt x="137" y="215"/>
                    <a:pt x="133" y="210"/>
                    <a:pt x="133" y="213"/>
                  </a:cubicBezTo>
                  <a:close/>
                  <a:moveTo>
                    <a:pt x="141" y="214"/>
                  </a:moveTo>
                  <a:cubicBezTo>
                    <a:pt x="143" y="216"/>
                    <a:pt x="147" y="218"/>
                    <a:pt x="148" y="214"/>
                  </a:cubicBezTo>
                  <a:cubicBezTo>
                    <a:pt x="147" y="214"/>
                    <a:pt x="146" y="214"/>
                    <a:pt x="146" y="213"/>
                  </a:cubicBezTo>
                  <a:cubicBezTo>
                    <a:pt x="144" y="213"/>
                    <a:pt x="142" y="213"/>
                    <a:pt x="141" y="214"/>
                  </a:cubicBezTo>
                  <a:close/>
                  <a:moveTo>
                    <a:pt x="54" y="376"/>
                  </a:moveTo>
                  <a:cubicBezTo>
                    <a:pt x="51" y="376"/>
                    <a:pt x="51" y="376"/>
                    <a:pt x="48" y="376"/>
                  </a:cubicBezTo>
                  <a:cubicBezTo>
                    <a:pt x="48" y="383"/>
                    <a:pt x="40" y="380"/>
                    <a:pt x="39" y="385"/>
                  </a:cubicBezTo>
                  <a:cubicBezTo>
                    <a:pt x="45" y="386"/>
                    <a:pt x="51" y="381"/>
                    <a:pt x="54" y="376"/>
                  </a:cubicBezTo>
                  <a:close/>
                  <a:moveTo>
                    <a:pt x="1168" y="527"/>
                  </a:moveTo>
                  <a:cubicBezTo>
                    <a:pt x="1169" y="528"/>
                    <a:pt x="1175" y="529"/>
                    <a:pt x="1176" y="527"/>
                  </a:cubicBezTo>
                  <a:cubicBezTo>
                    <a:pt x="1174" y="526"/>
                    <a:pt x="1169" y="523"/>
                    <a:pt x="1168" y="527"/>
                  </a:cubicBezTo>
                  <a:close/>
                  <a:moveTo>
                    <a:pt x="36" y="597"/>
                  </a:moveTo>
                  <a:cubicBezTo>
                    <a:pt x="34" y="597"/>
                    <a:pt x="35" y="595"/>
                    <a:pt x="33" y="595"/>
                  </a:cubicBezTo>
                  <a:cubicBezTo>
                    <a:pt x="33" y="598"/>
                    <a:pt x="32" y="599"/>
                    <a:pt x="31" y="601"/>
                  </a:cubicBezTo>
                  <a:cubicBezTo>
                    <a:pt x="34" y="601"/>
                    <a:pt x="36" y="600"/>
                    <a:pt x="36" y="597"/>
                  </a:cubicBezTo>
                  <a:close/>
                  <a:moveTo>
                    <a:pt x="74" y="603"/>
                  </a:moveTo>
                  <a:cubicBezTo>
                    <a:pt x="75" y="606"/>
                    <a:pt x="80" y="605"/>
                    <a:pt x="85" y="606"/>
                  </a:cubicBezTo>
                  <a:cubicBezTo>
                    <a:pt x="84" y="601"/>
                    <a:pt x="77" y="602"/>
                    <a:pt x="74" y="603"/>
                  </a:cubicBezTo>
                  <a:close/>
                  <a:moveTo>
                    <a:pt x="348" y="618"/>
                  </a:moveTo>
                  <a:cubicBezTo>
                    <a:pt x="346" y="616"/>
                    <a:pt x="344" y="616"/>
                    <a:pt x="341" y="617"/>
                  </a:cubicBezTo>
                  <a:cubicBezTo>
                    <a:pt x="342" y="619"/>
                    <a:pt x="346" y="623"/>
                    <a:pt x="347" y="621"/>
                  </a:cubicBezTo>
                  <a:cubicBezTo>
                    <a:pt x="345" y="620"/>
                    <a:pt x="348" y="618"/>
                    <a:pt x="348" y="618"/>
                  </a:cubicBezTo>
                  <a:close/>
                  <a:moveTo>
                    <a:pt x="1140" y="642"/>
                  </a:moveTo>
                  <a:cubicBezTo>
                    <a:pt x="1137" y="642"/>
                    <a:pt x="1132" y="640"/>
                    <a:pt x="1130" y="644"/>
                  </a:cubicBezTo>
                  <a:cubicBezTo>
                    <a:pt x="1136" y="646"/>
                    <a:pt x="1137" y="643"/>
                    <a:pt x="1140" y="646"/>
                  </a:cubicBezTo>
                  <a:cubicBezTo>
                    <a:pt x="1139" y="644"/>
                    <a:pt x="1141" y="644"/>
                    <a:pt x="1140" y="642"/>
                  </a:cubicBezTo>
                  <a:close/>
                  <a:moveTo>
                    <a:pt x="1189" y="665"/>
                  </a:moveTo>
                  <a:cubicBezTo>
                    <a:pt x="1186" y="665"/>
                    <a:pt x="1184" y="666"/>
                    <a:pt x="1184" y="669"/>
                  </a:cubicBezTo>
                  <a:cubicBezTo>
                    <a:pt x="1188" y="669"/>
                    <a:pt x="1188" y="667"/>
                    <a:pt x="1189" y="665"/>
                  </a:cubicBezTo>
                  <a:close/>
                  <a:moveTo>
                    <a:pt x="806" y="698"/>
                  </a:moveTo>
                  <a:cubicBezTo>
                    <a:pt x="810" y="699"/>
                    <a:pt x="813" y="698"/>
                    <a:pt x="815" y="695"/>
                  </a:cubicBezTo>
                  <a:cubicBezTo>
                    <a:pt x="811" y="695"/>
                    <a:pt x="807" y="695"/>
                    <a:pt x="806" y="698"/>
                  </a:cubicBezTo>
                  <a:close/>
                  <a:moveTo>
                    <a:pt x="975" y="712"/>
                  </a:moveTo>
                  <a:cubicBezTo>
                    <a:pt x="968" y="716"/>
                    <a:pt x="962" y="709"/>
                    <a:pt x="957" y="715"/>
                  </a:cubicBezTo>
                  <a:cubicBezTo>
                    <a:pt x="963" y="715"/>
                    <a:pt x="965" y="715"/>
                    <a:pt x="970" y="716"/>
                  </a:cubicBezTo>
                  <a:cubicBezTo>
                    <a:pt x="972" y="715"/>
                    <a:pt x="974" y="713"/>
                    <a:pt x="975" y="712"/>
                  </a:cubicBezTo>
                  <a:close/>
                  <a:moveTo>
                    <a:pt x="1049" y="723"/>
                  </a:moveTo>
                  <a:cubicBezTo>
                    <a:pt x="1052" y="725"/>
                    <a:pt x="1052" y="723"/>
                    <a:pt x="1055" y="724"/>
                  </a:cubicBezTo>
                  <a:cubicBezTo>
                    <a:pt x="1055" y="721"/>
                    <a:pt x="1050" y="720"/>
                    <a:pt x="1049" y="723"/>
                  </a:cubicBezTo>
                  <a:close/>
                  <a:moveTo>
                    <a:pt x="272" y="731"/>
                  </a:moveTo>
                  <a:cubicBezTo>
                    <a:pt x="287" y="733"/>
                    <a:pt x="309" y="734"/>
                    <a:pt x="329" y="734"/>
                  </a:cubicBezTo>
                  <a:cubicBezTo>
                    <a:pt x="310" y="727"/>
                    <a:pt x="291" y="733"/>
                    <a:pt x="269" y="728"/>
                  </a:cubicBezTo>
                  <a:cubicBezTo>
                    <a:pt x="268" y="731"/>
                    <a:pt x="272" y="730"/>
                    <a:pt x="272" y="731"/>
                  </a:cubicBezTo>
                  <a:close/>
                  <a:moveTo>
                    <a:pt x="1058" y="734"/>
                  </a:moveTo>
                  <a:cubicBezTo>
                    <a:pt x="1058" y="736"/>
                    <a:pt x="1055" y="735"/>
                    <a:pt x="1055" y="736"/>
                  </a:cubicBezTo>
                  <a:cubicBezTo>
                    <a:pt x="1068" y="737"/>
                    <a:pt x="1066" y="735"/>
                    <a:pt x="1058" y="734"/>
                  </a:cubicBezTo>
                  <a:close/>
                  <a:moveTo>
                    <a:pt x="1079" y="735"/>
                  </a:moveTo>
                  <a:cubicBezTo>
                    <a:pt x="1077" y="734"/>
                    <a:pt x="1071" y="733"/>
                    <a:pt x="1071" y="736"/>
                  </a:cubicBezTo>
                  <a:cubicBezTo>
                    <a:pt x="1073" y="736"/>
                    <a:pt x="1078" y="737"/>
                    <a:pt x="1079" y="735"/>
                  </a:cubicBezTo>
                  <a:close/>
                  <a:moveTo>
                    <a:pt x="1072" y="749"/>
                  </a:moveTo>
                  <a:cubicBezTo>
                    <a:pt x="1082" y="752"/>
                    <a:pt x="1093" y="750"/>
                    <a:pt x="1104" y="752"/>
                  </a:cubicBezTo>
                  <a:cubicBezTo>
                    <a:pt x="1097" y="747"/>
                    <a:pt x="1080" y="746"/>
                    <a:pt x="1072" y="749"/>
                  </a:cubicBezTo>
                  <a:close/>
                  <a:moveTo>
                    <a:pt x="1057" y="749"/>
                  </a:moveTo>
                  <a:cubicBezTo>
                    <a:pt x="1061" y="751"/>
                    <a:pt x="1065" y="751"/>
                    <a:pt x="1069" y="749"/>
                  </a:cubicBezTo>
                  <a:cubicBezTo>
                    <a:pt x="1067" y="748"/>
                    <a:pt x="1059" y="747"/>
                    <a:pt x="1057" y="749"/>
                  </a:cubicBezTo>
                  <a:close/>
                  <a:moveTo>
                    <a:pt x="300" y="756"/>
                  </a:moveTo>
                  <a:cubicBezTo>
                    <a:pt x="302" y="756"/>
                    <a:pt x="304" y="755"/>
                    <a:pt x="305" y="754"/>
                  </a:cubicBezTo>
                  <a:cubicBezTo>
                    <a:pt x="303" y="753"/>
                    <a:pt x="303" y="751"/>
                    <a:pt x="300" y="752"/>
                  </a:cubicBezTo>
                  <a:cubicBezTo>
                    <a:pt x="301" y="753"/>
                    <a:pt x="300" y="755"/>
                    <a:pt x="300" y="756"/>
                  </a:cubicBezTo>
                  <a:close/>
                  <a:moveTo>
                    <a:pt x="962" y="761"/>
                  </a:moveTo>
                  <a:cubicBezTo>
                    <a:pt x="964" y="765"/>
                    <a:pt x="958" y="763"/>
                    <a:pt x="958" y="766"/>
                  </a:cubicBezTo>
                  <a:cubicBezTo>
                    <a:pt x="964" y="765"/>
                    <a:pt x="966" y="767"/>
                    <a:pt x="970" y="768"/>
                  </a:cubicBezTo>
                  <a:cubicBezTo>
                    <a:pt x="970" y="767"/>
                    <a:pt x="971" y="767"/>
                    <a:pt x="971" y="767"/>
                  </a:cubicBezTo>
                  <a:cubicBezTo>
                    <a:pt x="971" y="762"/>
                    <a:pt x="966" y="762"/>
                    <a:pt x="962" y="761"/>
                  </a:cubicBezTo>
                  <a:close/>
                  <a:moveTo>
                    <a:pt x="1102" y="762"/>
                  </a:moveTo>
                  <a:cubicBezTo>
                    <a:pt x="1071" y="771"/>
                    <a:pt x="1025" y="763"/>
                    <a:pt x="996" y="768"/>
                  </a:cubicBezTo>
                  <a:cubicBezTo>
                    <a:pt x="996" y="766"/>
                    <a:pt x="997" y="763"/>
                    <a:pt x="995" y="763"/>
                  </a:cubicBezTo>
                  <a:cubicBezTo>
                    <a:pt x="991" y="764"/>
                    <a:pt x="985" y="764"/>
                    <a:pt x="982" y="767"/>
                  </a:cubicBezTo>
                  <a:cubicBezTo>
                    <a:pt x="983" y="763"/>
                    <a:pt x="977" y="763"/>
                    <a:pt x="976" y="766"/>
                  </a:cubicBezTo>
                  <a:cubicBezTo>
                    <a:pt x="980" y="767"/>
                    <a:pt x="985" y="769"/>
                    <a:pt x="991" y="770"/>
                  </a:cubicBezTo>
                  <a:cubicBezTo>
                    <a:pt x="998" y="771"/>
                    <a:pt x="1005" y="769"/>
                    <a:pt x="1013" y="769"/>
                  </a:cubicBezTo>
                  <a:cubicBezTo>
                    <a:pt x="1022" y="770"/>
                    <a:pt x="1030" y="774"/>
                    <a:pt x="1039" y="772"/>
                  </a:cubicBezTo>
                  <a:cubicBezTo>
                    <a:pt x="1043" y="771"/>
                    <a:pt x="1044" y="772"/>
                    <a:pt x="1047" y="772"/>
                  </a:cubicBezTo>
                  <a:cubicBezTo>
                    <a:pt x="1049" y="772"/>
                    <a:pt x="1052" y="770"/>
                    <a:pt x="1054" y="769"/>
                  </a:cubicBezTo>
                  <a:cubicBezTo>
                    <a:pt x="1070" y="767"/>
                    <a:pt x="1090" y="770"/>
                    <a:pt x="1102" y="764"/>
                  </a:cubicBezTo>
                  <a:cubicBezTo>
                    <a:pt x="1103" y="764"/>
                    <a:pt x="1103" y="762"/>
                    <a:pt x="1102" y="762"/>
                  </a:cubicBezTo>
                  <a:close/>
                  <a:moveTo>
                    <a:pt x="515" y="779"/>
                  </a:moveTo>
                  <a:cubicBezTo>
                    <a:pt x="514" y="783"/>
                    <a:pt x="510" y="778"/>
                    <a:pt x="509" y="782"/>
                  </a:cubicBezTo>
                  <a:cubicBezTo>
                    <a:pt x="513" y="783"/>
                    <a:pt x="514" y="784"/>
                    <a:pt x="517" y="783"/>
                  </a:cubicBezTo>
                  <a:cubicBezTo>
                    <a:pt x="518" y="781"/>
                    <a:pt x="517" y="778"/>
                    <a:pt x="515" y="779"/>
                  </a:cubicBezTo>
                  <a:close/>
                  <a:moveTo>
                    <a:pt x="587" y="785"/>
                  </a:moveTo>
                  <a:cubicBezTo>
                    <a:pt x="584" y="781"/>
                    <a:pt x="570" y="779"/>
                    <a:pt x="566" y="785"/>
                  </a:cubicBezTo>
                  <a:cubicBezTo>
                    <a:pt x="570" y="785"/>
                    <a:pt x="571" y="787"/>
                    <a:pt x="574" y="787"/>
                  </a:cubicBezTo>
                  <a:cubicBezTo>
                    <a:pt x="577" y="783"/>
                    <a:pt x="581" y="785"/>
                    <a:pt x="584" y="787"/>
                  </a:cubicBezTo>
                  <a:cubicBezTo>
                    <a:pt x="584" y="785"/>
                    <a:pt x="585" y="785"/>
                    <a:pt x="587" y="785"/>
                  </a:cubicBezTo>
                  <a:close/>
                  <a:moveTo>
                    <a:pt x="327" y="795"/>
                  </a:moveTo>
                  <a:cubicBezTo>
                    <a:pt x="324" y="794"/>
                    <a:pt x="315" y="793"/>
                    <a:pt x="315" y="794"/>
                  </a:cubicBezTo>
                  <a:cubicBezTo>
                    <a:pt x="315" y="796"/>
                    <a:pt x="324" y="797"/>
                    <a:pt x="327" y="795"/>
                  </a:cubicBezTo>
                  <a:close/>
                  <a:moveTo>
                    <a:pt x="264" y="797"/>
                  </a:moveTo>
                  <a:cubicBezTo>
                    <a:pt x="267" y="796"/>
                    <a:pt x="268" y="799"/>
                    <a:pt x="271" y="798"/>
                  </a:cubicBezTo>
                  <a:cubicBezTo>
                    <a:pt x="272" y="795"/>
                    <a:pt x="264" y="796"/>
                    <a:pt x="264" y="797"/>
                  </a:cubicBezTo>
                  <a:close/>
                  <a:moveTo>
                    <a:pt x="1021" y="796"/>
                  </a:moveTo>
                  <a:cubicBezTo>
                    <a:pt x="1001" y="796"/>
                    <a:pt x="1001" y="796"/>
                    <a:pt x="1001" y="796"/>
                  </a:cubicBezTo>
                  <a:cubicBezTo>
                    <a:pt x="1004" y="801"/>
                    <a:pt x="1018" y="799"/>
                    <a:pt x="1021" y="796"/>
                  </a:cubicBezTo>
                  <a:close/>
                  <a:moveTo>
                    <a:pt x="308" y="798"/>
                  </a:moveTo>
                  <a:cubicBezTo>
                    <a:pt x="314" y="804"/>
                    <a:pt x="321" y="800"/>
                    <a:pt x="330" y="801"/>
                  </a:cubicBezTo>
                  <a:cubicBezTo>
                    <a:pt x="326" y="797"/>
                    <a:pt x="315" y="796"/>
                    <a:pt x="308" y="798"/>
                  </a:cubicBezTo>
                  <a:close/>
                  <a:moveTo>
                    <a:pt x="491" y="802"/>
                  </a:moveTo>
                  <a:cubicBezTo>
                    <a:pt x="494" y="809"/>
                    <a:pt x="513" y="806"/>
                    <a:pt x="520" y="804"/>
                  </a:cubicBezTo>
                  <a:cubicBezTo>
                    <a:pt x="508" y="802"/>
                    <a:pt x="501" y="800"/>
                    <a:pt x="491" y="802"/>
                  </a:cubicBezTo>
                  <a:close/>
                  <a:moveTo>
                    <a:pt x="82" y="24"/>
                  </a:moveTo>
                  <a:cubicBezTo>
                    <a:pt x="83" y="20"/>
                    <a:pt x="88" y="26"/>
                    <a:pt x="89" y="23"/>
                  </a:cubicBezTo>
                  <a:cubicBezTo>
                    <a:pt x="87" y="22"/>
                    <a:pt x="85" y="21"/>
                    <a:pt x="82" y="21"/>
                  </a:cubicBezTo>
                  <a:cubicBezTo>
                    <a:pt x="82" y="23"/>
                    <a:pt x="80" y="23"/>
                    <a:pt x="82" y="24"/>
                  </a:cubicBezTo>
                  <a:close/>
                  <a:moveTo>
                    <a:pt x="814" y="94"/>
                  </a:moveTo>
                  <a:cubicBezTo>
                    <a:pt x="813" y="85"/>
                    <a:pt x="799" y="91"/>
                    <a:pt x="799" y="83"/>
                  </a:cubicBezTo>
                  <a:cubicBezTo>
                    <a:pt x="793" y="82"/>
                    <a:pt x="792" y="86"/>
                    <a:pt x="790" y="90"/>
                  </a:cubicBezTo>
                  <a:cubicBezTo>
                    <a:pt x="796" y="90"/>
                    <a:pt x="800" y="92"/>
                    <a:pt x="801" y="95"/>
                  </a:cubicBezTo>
                  <a:cubicBezTo>
                    <a:pt x="809" y="95"/>
                    <a:pt x="810" y="94"/>
                    <a:pt x="814" y="94"/>
                  </a:cubicBezTo>
                  <a:close/>
                  <a:moveTo>
                    <a:pt x="1168" y="623"/>
                  </a:moveTo>
                  <a:cubicBezTo>
                    <a:pt x="1173" y="620"/>
                    <a:pt x="1183" y="622"/>
                    <a:pt x="1185" y="616"/>
                  </a:cubicBezTo>
                  <a:cubicBezTo>
                    <a:pt x="1178" y="616"/>
                    <a:pt x="1174" y="613"/>
                    <a:pt x="1172" y="608"/>
                  </a:cubicBezTo>
                  <a:cubicBezTo>
                    <a:pt x="1167" y="609"/>
                    <a:pt x="1164" y="608"/>
                    <a:pt x="1160" y="608"/>
                  </a:cubicBezTo>
                  <a:cubicBezTo>
                    <a:pt x="1162" y="602"/>
                    <a:pt x="1156" y="605"/>
                    <a:pt x="1155" y="603"/>
                  </a:cubicBezTo>
                  <a:cubicBezTo>
                    <a:pt x="1159" y="599"/>
                    <a:pt x="1152" y="598"/>
                    <a:pt x="1157" y="595"/>
                  </a:cubicBezTo>
                  <a:cubicBezTo>
                    <a:pt x="1151" y="594"/>
                    <a:pt x="1147" y="593"/>
                    <a:pt x="1147" y="587"/>
                  </a:cubicBezTo>
                  <a:cubicBezTo>
                    <a:pt x="1163" y="585"/>
                    <a:pt x="1177" y="586"/>
                    <a:pt x="1194" y="585"/>
                  </a:cubicBezTo>
                  <a:cubicBezTo>
                    <a:pt x="1189" y="581"/>
                    <a:pt x="1178" y="582"/>
                    <a:pt x="1174" y="576"/>
                  </a:cubicBezTo>
                  <a:cubicBezTo>
                    <a:pt x="1177" y="574"/>
                    <a:pt x="1176" y="573"/>
                    <a:pt x="1177" y="571"/>
                  </a:cubicBezTo>
                  <a:cubicBezTo>
                    <a:pt x="1162" y="563"/>
                    <a:pt x="1133" y="569"/>
                    <a:pt x="1125" y="554"/>
                  </a:cubicBezTo>
                  <a:cubicBezTo>
                    <a:pt x="1110" y="550"/>
                    <a:pt x="1093" y="548"/>
                    <a:pt x="1081" y="542"/>
                  </a:cubicBezTo>
                  <a:cubicBezTo>
                    <a:pt x="1078" y="538"/>
                    <a:pt x="1082" y="538"/>
                    <a:pt x="1083" y="535"/>
                  </a:cubicBezTo>
                  <a:cubicBezTo>
                    <a:pt x="1080" y="532"/>
                    <a:pt x="1078" y="534"/>
                    <a:pt x="1074" y="532"/>
                  </a:cubicBezTo>
                  <a:cubicBezTo>
                    <a:pt x="1082" y="524"/>
                    <a:pt x="1092" y="521"/>
                    <a:pt x="1107" y="523"/>
                  </a:cubicBezTo>
                  <a:cubicBezTo>
                    <a:pt x="1108" y="519"/>
                    <a:pt x="1111" y="523"/>
                    <a:pt x="1112" y="520"/>
                  </a:cubicBezTo>
                  <a:cubicBezTo>
                    <a:pt x="1108" y="515"/>
                    <a:pt x="1093" y="522"/>
                    <a:pt x="1092" y="513"/>
                  </a:cubicBezTo>
                  <a:cubicBezTo>
                    <a:pt x="1091" y="509"/>
                    <a:pt x="1100" y="514"/>
                    <a:pt x="1100" y="509"/>
                  </a:cubicBezTo>
                  <a:cubicBezTo>
                    <a:pt x="1093" y="506"/>
                    <a:pt x="1086" y="509"/>
                    <a:pt x="1081" y="509"/>
                  </a:cubicBezTo>
                  <a:cubicBezTo>
                    <a:pt x="1079" y="508"/>
                    <a:pt x="1079" y="505"/>
                    <a:pt x="1077" y="505"/>
                  </a:cubicBezTo>
                  <a:cubicBezTo>
                    <a:pt x="1072" y="503"/>
                    <a:pt x="1067" y="506"/>
                    <a:pt x="1061" y="505"/>
                  </a:cubicBezTo>
                  <a:cubicBezTo>
                    <a:pt x="1061" y="503"/>
                    <a:pt x="1060" y="502"/>
                    <a:pt x="1060" y="501"/>
                  </a:cubicBezTo>
                  <a:cubicBezTo>
                    <a:pt x="1069" y="489"/>
                    <a:pt x="1089" y="496"/>
                    <a:pt x="1103" y="486"/>
                  </a:cubicBezTo>
                  <a:cubicBezTo>
                    <a:pt x="1106" y="487"/>
                    <a:pt x="1105" y="491"/>
                    <a:pt x="1108" y="491"/>
                  </a:cubicBezTo>
                  <a:cubicBezTo>
                    <a:pt x="1108" y="488"/>
                    <a:pt x="1109" y="486"/>
                    <a:pt x="1111" y="485"/>
                  </a:cubicBezTo>
                  <a:cubicBezTo>
                    <a:pt x="1123" y="486"/>
                    <a:pt x="1133" y="485"/>
                    <a:pt x="1140" y="480"/>
                  </a:cubicBezTo>
                  <a:cubicBezTo>
                    <a:pt x="1138" y="479"/>
                    <a:pt x="1135" y="479"/>
                    <a:pt x="1135" y="477"/>
                  </a:cubicBezTo>
                  <a:cubicBezTo>
                    <a:pt x="1141" y="474"/>
                    <a:pt x="1147" y="475"/>
                    <a:pt x="1154" y="472"/>
                  </a:cubicBezTo>
                  <a:cubicBezTo>
                    <a:pt x="1151" y="470"/>
                    <a:pt x="1147" y="469"/>
                    <a:pt x="1144" y="466"/>
                  </a:cubicBezTo>
                  <a:cubicBezTo>
                    <a:pt x="1147" y="462"/>
                    <a:pt x="1151" y="457"/>
                    <a:pt x="1157" y="460"/>
                  </a:cubicBezTo>
                  <a:cubicBezTo>
                    <a:pt x="1158" y="457"/>
                    <a:pt x="1160" y="456"/>
                    <a:pt x="1162" y="454"/>
                  </a:cubicBezTo>
                  <a:cubicBezTo>
                    <a:pt x="1160" y="454"/>
                    <a:pt x="1158" y="454"/>
                    <a:pt x="1158" y="451"/>
                  </a:cubicBezTo>
                  <a:cubicBezTo>
                    <a:pt x="1164" y="452"/>
                    <a:pt x="1157" y="445"/>
                    <a:pt x="1162" y="445"/>
                  </a:cubicBezTo>
                  <a:cubicBezTo>
                    <a:pt x="1157" y="443"/>
                    <a:pt x="1150" y="443"/>
                    <a:pt x="1146" y="439"/>
                  </a:cubicBezTo>
                  <a:cubicBezTo>
                    <a:pt x="1146" y="436"/>
                    <a:pt x="1154" y="441"/>
                    <a:pt x="1153" y="436"/>
                  </a:cubicBezTo>
                  <a:cubicBezTo>
                    <a:pt x="1152" y="434"/>
                    <a:pt x="1145" y="436"/>
                    <a:pt x="1144" y="433"/>
                  </a:cubicBezTo>
                  <a:cubicBezTo>
                    <a:pt x="1147" y="430"/>
                    <a:pt x="1149" y="427"/>
                    <a:pt x="1154" y="427"/>
                  </a:cubicBezTo>
                  <a:cubicBezTo>
                    <a:pt x="1154" y="424"/>
                    <a:pt x="1155" y="422"/>
                    <a:pt x="1157" y="422"/>
                  </a:cubicBezTo>
                  <a:cubicBezTo>
                    <a:pt x="1160" y="423"/>
                    <a:pt x="1164" y="420"/>
                    <a:pt x="1169" y="421"/>
                  </a:cubicBezTo>
                  <a:cubicBezTo>
                    <a:pt x="1172" y="413"/>
                    <a:pt x="1179" y="405"/>
                    <a:pt x="1178" y="397"/>
                  </a:cubicBezTo>
                  <a:cubicBezTo>
                    <a:pt x="1181" y="397"/>
                    <a:pt x="1182" y="396"/>
                    <a:pt x="1185" y="396"/>
                  </a:cubicBezTo>
                  <a:cubicBezTo>
                    <a:pt x="1187" y="388"/>
                    <a:pt x="1193" y="384"/>
                    <a:pt x="1193" y="376"/>
                  </a:cubicBezTo>
                  <a:cubicBezTo>
                    <a:pt x="1192" y="365"/>
                    <a:pt x="1178" y="360"/>
                    <a:pt x="1177" y="349"/>
                  </a:cubicBezTo>
                  <a:cubicBezTo>
                    <a:pt x="1176" y="329"/>
                    <a:pt x="1175" y="308"/>
                    <a:pt x="1167" y="288"/>
                  </a:cubicBezTo>
                  <a:cubicBezTo>
                    <a:pt x="1164" y="289"/>
                    <a:pt x="1163" y="287"/>
                    <a:pt x="1162" y="286"/>
                  </a:cubicBezTo>
                  <a:cubicBezTo>
                    <a:pt x="1161" y="280"/>
                    <a:pt x="1158" y="269"/>
                    <a:pt x="1165" y="264"/>
                  </a:cubicBezTo>
                  <a:cubicBezTo>
                    <a:pt x="1164" y="264"/>
                    <a:pt x="1163" y="262"/>
                    <a:pt x="1163" y="260"/>
                  </a:cubicBezTo>
                  <a:cubicBezTo>
                    <a:pt x="1147" y="256"/>
                    <a:pt x="1142" y="244"/>
                    <a:pt x="1138" y="231"/>
                  </a:cubicBezTo>
                  <a:cubicBezTo>
                    <a:pt x="1135" y="230"/>
                    <a:pt x="1130" y="230"/>
                    <a:pt x="1128" y="227"/>
                  </a:cubicBezTo>
                  <a:cubicBezTo>
                    <a:pt x="1128" y="225"/>
                    <a:pt x="1132" y="226"/>
                    <a:pt x="1132" y="225"/>
                  </a:cubicBezTo>
                  <a:cubicBezTo>
                    <a:pt x="1130" y="222"/>
                    <a:pt x="1126" y="222"/>
                    <a:pt x="1124" y="220"/>
                  </a:cubicBezTo>
                  <a:cubicBezTo>
                    <a:pt x="1126" y="218"/>
                    <a:pt x="1123" y="217"/>
                    <a:pt x="1123" y="214"/>
                  </a:cubicBezTo>
                  <a:cubicBezTo>
                    <a:pt x="1125" y="213"/>
                    <a:pt x="1127" y="212"/>
                    <a:pt x="1128" y="210"/>
                  </a:cubicBezTo>
                  <a:cubicBezTo>
                    <a:pt x="1124" y="204"/>
                    <a:pt x="1117" y="201"/>
                    <a:pt x="1111" y="197"/>
                  </a:cubicBezTo>
                  <a:cubicBezTo>
                    <a:pt x="1116" y="193"/>
                    <a:pt x="1121" y="193"/>
                    <a:pt x="1130" y="193"/>
                  </a:cubicBezTo>
                  <a:cubicBezTo>
                    <a:pt x="1129" y="188"/>
                    <a:pt x="1122" y="189"/>
                    <a:pt x="1120" y="185"/>
                  </a:cubicBezTo>
                  <a:cubicBezTo>
                    <a:pt x="1119" y="181"/>
                    <a:pt x="1123" y="183"/>
                    <a:pt x="1124" y="181"/>
                  </a:cubicBezTo>
                  <a:cubicBezTo>
                    <a:pt x="1122" y="177"/>
                    <a:pt x="1117" y="182"/>
                    <a:pt x="1116" y="178"/>
                  </a:cubicBezTo>
                  <a:cubicBezTo>
                    <a:pt x="1118" y="175"/>
                    <a:pt x="1125" y="176"/>
                    <a:pt x="1128" y="173"/>
                  </a:cubicBezTo>
                  <a:cubicBezTo>
                    <a:pt x="1126" y="167"/>
                    <a:pt x="1117" y="169"/>
                    <a:pt x="1117" y="163"/>
                  </a:cubicBezTo>
                  <a:cubicBezTo>
                    <a:pt x="1111" y="163"/>
                    <a:pt x="1106" y="164"/>
                    <a:pt x="1101" y="161"/>
                  </a:cubicBezTo>
                  <a:cubicBezTo>
                    <a:pt x="1107" y="157"/>
                    <a:pt x="1111" y="150"/>
                    <a:pt x="1118" y="147"/>
                  </a:cubicBezTo>
                  <a:cubicBezTo>
                    <a:pt x="1113" y="143"/>
                    <a:pt x="1103" y="146"/>
                    <a:pt x="1097" y="142"/>
                  </a:cubicBezTo>
                  <a:cubicBezTo>
                    <a:pt x="1099" y="142"/>
                    <a:pt x="1098" y="139"/>
                    <a:pt x="1098" y="138"/>
                  </a:cubicBezTo>
                  <a:cubicBezTo>
                    <a:pt x="1103" y="136"/>
                    <a:pt x="1106" y="135"/>
                    <a:pt x="1109" y="133"/>
                  </a:cubicBezTo>
                  <a:cubicBezTo>
                    <a:pt x="1110" y="135"/>
                    <a:pt x="1114" y="135"/>
                    <a:pt x="1115" y="133"/>
                  </a:cubicBezTo>
                  <a:cubicBezTo>
                    <a:pt x="1125" y="142"/>
                    <a:pt x="1130" y="130"/>
                    <a:pt x="1140" y="130"/>
                  </a:cubicBezTo>
                  <a:cubicBezTo>
                    <a:pt x="1140" y="128"/>
                    <a:pt x="1138" y="127"/>
                    <a:pt x="1139" y="125"/>
                  </a:cubicBezTo>
                  <a:cubicBezTo>
                    <a:pt x="1132" y="123"/>
                    <a:pt x="1125" y="127"/>
                    <a:pt x="1120" y="125"/>
                  </a:cubicBezTo>
                  <a:cubicBezTo>
                    <a:pt x="1122" y="124"/>
                    <a:pt x="1120" y="123"/>
                    <a:pt x="1120" y="122"/>
                  </a:cubicBezTo>
                  <a:cubicBezTo>
                    <a:pt x="1122" y="120"/>
                    <a:pt x="1126" y="122"/>
                    <a:pt x="1128" y="120"/>
                  </a:cubicBezTo>
                  <a:cubicBezTo>
                    <a:pt x="1135" y="105"/>
                    <a:pt x="1116" y="105"/>
                    <a:pt x="1113" y="98"/>
                  </a:cubicBezTo>
                  <a:cubicBezTo>
                    <a:pt x="1120" y="99"/>
                    <a:pt x="1121" y="94"/>
                    <a:pt x="1126" y="92"/>
                  </a:cubicBezTo>
                  <a:cubicBezTo>
                    <a:pt x="1112" y="86"/>
                    <a:pt x="1090" y="86"/>
                    <a:pt x="1076" y="81"/>
                  </a:cubicBezTo>
                  <a:cubicBezTo>
                    <a:pt x="1066" y="78"/>
                    <a:pt x="1051" y="77"/>
                    <a:pt x="1039" y="75"/>
                  </a:cubicBezTo>
                  <a:cubicBezTo>
                    <a:pt x="1032" y="73"/>
                    <a:pt x="1018" y="60"/>
                    <a:pt x="1013" y="71"/>
                  </a:cubicBezTo>
                  <a:cubicBezTo>
                    <a:pt x="1014" y="73"/>
                    <a:pt x="1018" y="72"/>
                    <a:pt x="1020" y="74"/>
                  </a:cubicBezTo>
                  <a:cubicBezTo>
                    <a:pt x="1009" y="74"/>
                    <a:pt x="989" y="82"/>
                    <a:pt x="984" y="71"/>
                  </a:cubicBezTo>
                  <a:cubicBezTo>
                    <a:pt x="981" y="71"/>
                    <a:pt x="979" y="70"/>
                    <a:pt x="976" y="69"/>
                  </a:cubicBezTo>
                  <a:cubicBezTo>
                    <a:pt x="969" y="85"/>
                    <a:pt x="938" y="78"/>
                    <a:pt x="919" y="81"/>
                  </a:cubicBezTo>
                  <a:cubicBezTo>
                    <a:pt x="919" y="84"/>
                    <a:pt x="919" y="85"/>
                    <a:pt x="916" y="85"/>
                  </a:cubicBezTo>
                  <a:cubicBezTo>
                    <a:pt x="912" y="83"/>
                    <a:pt x="908" y="83"/>
                    <a:pt x="904" y="84"/>
                  </a:cubicBezTo>
                  <a:cubicBezTo>
                    <a:pt x="906" y="78"/>
                    <a:pt x="898" y="76"/>
                    <a:pt x="894" y="78"/>
                  </a:cubicBezTo>
                  <a:cubicBezTo>
                    <a:pt x="897" y="79"/>
                    <a:pt x="900" y="82"/>
                    <a:pt x="898" y="84"/>
                  </a:cubicBezTo>
                  <a:cubicBezTo>
                    <a:pt x="886" y="85"/>
                    <a:pt x="869" y="82"/>
                    <a:pt x="860" y="90"/>
                  </a:cubicBezTo>
                  <a:cubicBezTo>
                    <a:pt x="865" y="94"/>
                    <a:pt x="876" y="92"/>
                    <a:pt x="879" y="98"/>
                  </a:cubicBezTo>
                  <a:cubicBezTo>
                    <a:pt x="870" y="99"/>
                    <a:pt x="858" y="93"/>
                    <a:pt x="853" y="98"/>
                  </a:cubicBezTo>
                  <a:cubicBezTo>
                    <a:pt x="848" y="95"/>
                    <a:pt x="846" y="90"/>
                    <a:pt x="845" y="83"/>
                  </a:cubicBezTo>
                  <a:cubicBezTo>
                    <a:pt x="836" y="82"/>
                    <a:pt x="828" y="83"/>
                    <a:pt x="821" y="85"/>
                  </a:cubicBezTo>
                  <a:cubicBezTo>
                    <a:pt x="824" y="85"/>
                    <a:pt x="826" y="87"/>
                    <a:pt x="827" y="89"/>
                  </a:cubicBezTo>
                  <a:cubicBezTo>
                    <a:pt x="819" y="91"/>
                    <a:pt x="816" y="96"/>
                    <a:pt x="811" y="101"/>
                  </a:cubicBezTo>
                  <a:cubicBezTo>
                    <a:pt x="806" y="101"/>
                    <a:pt x="804" y="98"/>
                    <a:pt x="801" y="95"/>
                  </a:cubicBezTo>
                  <a:cubicBezTo>
                    <a:pt x="797" y="98"/>
                    <a:pt x="795" y="92"/>
                    <a:pt x="790" y="95"/>
                  </a:cubicBezTo>
                  <a:cubicBezTo>
                    <a:pt x="789" y="93"/>
                    <a:pt x="789" y="91"/>
                    <a:pt x="788" y="89"/>
                  </a:cubicBezTo>
                  <a:cubicBezTo>
                    <a:pt x="781" y="89"/>
                    <a:pt x="778" y="93"/>
                    <a:pt x="776" y="98"/>
                  </a:cubicBezTo>
                  <a:cubicBezTo>
                    <a:pt x="777" y="103"/>
                    <a:pt x="784" y="97"/>
                    <a:pt x="786" y="102"/>
                  </a:cubicBezTo>
                  <a:cubicBezTo>
                    <a:pt x="782" y="102"/>
                    <a:pt x="782" y="105"/>
                    <a:pt x="782" y="108"/>
                  </a:cubicBezTo>
                  <a:cubicBezTo>
                    <a:pt x="791" y="109"/>
                    <a:pt x="800" y="110"/>
                    <a:pt x="803" y="116"/>
                  </a:cubicBezTo>
                  <a:cubicBezTo>
                    <a:pt x="799" y="120"/>
                    <a:pt x="794" y="123"/>
                    <a:pt x="792" y="129"/>
                  </a:cubicBezTo>
                  <a:cubicBezTo>
                    <a:pt x="788" y="130"/>
                    <a:pt x="787" y="128"/>
                    <a:pt x="788" y="124"/>
                  </a:cubicBezTo>
                  <a:cubicBezTo>
                    <a:pt x="783" y="121"/>
                    <a:pt x="772" y="119"/>
                    <a:pt x="771" y="127"/>
                  </a:cubicBezTo>
                  <a:cubicBezTo>
                    <a:pt x="771" y="128"/>
                    <a:pt x="772" y="128"/>
                    <a:pt x="772" y="129"/>
                  </a:cubicBezTo>
                  <a:cubicBezTo>
                    <a:pt x="776" y="131"/>
                    <a:pt x="781" y="132"/>
                    <a:pt x="786" y="130"/>
                  </a:cubicBezTo>
                  <a:cubicBezTo>
                    <a:pt x="786" y="133"/>
                    <a:pt x="788" y="133"/>
                    <a:pt x="788" y="136"/>
                  </a:cubicBezTo>
                  <a:cubicBezTo>
                    <a:pt x="786" y="136"/>
                    <a:pt x="786" y="137"/>
                    <a:pt x="786" y="139"/>
                  </a:cubicBezTo>
                  <a:cubicBezTo>
                    <a:pt x="791" y="146"/>
                    <a:pt x="811" y="140"/>
                    <a:pt x="821" y="143"/>
                  </a:cubicBezTo>
                  <a:cubicBezTo>
                    <a:pt x="819" y="145"/>
                    <a:pt x="815" y="144"/>
                    <a:pt x="815" y="147"/>
                  </a:cubicBezTo>
                  <a:cubicBezTo>
                    <a:pt x="815" y="150"/>
                    <a:pt x="819" y="150"/>
                    <a:pt x="819" y="153"/>
                  </a:cubicBezTo>
                  <a:cubicBezTo>
                    <a:pt x="805" y="153"/>
                    <a:pt x="792" y="155"/>
                    <a:pt x="782" y="147"/>
                  </a:cubicBezTo>
                  <a:cubicBezTo>
                    <a:pt x="780" y="150"/>
                    <a:pt x="773" y="150"/>
                    <a:pt x="769" y="154"/>
                  </a:cubicBezTo>
                  <a:cubicBezTo>
                    <a:pt x="778" y="152"/>
                    <a:pt x="783" y="162"/>
                    <a:pt x="786" y="156"/>
                  </a:cubicBezTo>
                  <a:cubicBezTo>
                    <a:pt x="794" y="157"/>
                    <a:pt x="802" y="160"/>
                    <a:pt x="808" y="156"/>
                  </a:cubicBezTo>
                  <a:cubicBezTo>
                    <a:pt x="817" y="165"/>
                    <a:pt x="832" y="154"/>
                    <a:pt x="841" y="165"/>
                  </a:cubicBezTo>
                  <a:cubicBezTo>
                    <a:pt x="840" y="167"/>
                    <a:pt x="838" y="167"/>
                    <a:pt x="837" y="168"/>
                  </a:cubicBezTo>
                  <a:cubicBezTo>
                    <a:pt x="839" y="168"/>
                    <a:pt x="843" y="172"/>
                    <a:pt x="840" y="174"/>
                  </a:cubicBezTo>
                  <a:cubicBezTo>
                    <a:pt x="838" y="170"/>
                    <a:pt x="830" y="170"/>
                    <a:pt x="829" y="173"/>
                  </a:cubicBezTo>
                  <a:cubicBezTo>
                    <a:pt x="832" y="174"/>
                    <a:pt x="834" y="175"/>
                    <a:pt x="834" y="177"/>
                  </a:cubicBezTo>
                  <a:cubicBezTo>
                    <a:pt x="828" y="175"/>
                    <a:pt x="820" y="181"/>
                    <a:pt x="818" y="174"/>
                  </a:cubicBezTo>
                  <a:cubicBezTo>
                    <a:pt x="815" y="174"/>
                    <a:pt x="813" y="176"/>
                    <a:pt x="811" y="175"/>
                  </a:cubicBezTo>
                  <a:cubicBezTo>
                    <a:pt x="808" y="174"/>
                    <a:pt x="813" y="170"/>
                    <a:pt x="809" y="170"/>
                  </a:cubicBezTo>
                  <a:cubicBezTo>
                    <a:pt x="806" y="171"/>
                    <a:pt x="811" y="175"/>
                    <a:pt x="809" y="176"/>
                  </a:cubicBezTo>
                  <a:cubicBezTo>
                    <a:pt x="804" y="174"/>
                    <a:pt x="800" y="177"/>
                    <a:pt x="796" y="178"/>
                  </a:cubicBezTo>
                  <a:cubicBezTo>
                    <a:pt x="794" y="178"/>
                    <a:pt x="795" y="174"/>
                    <a:pt x="792" y="175"/>
                  </a:cubicBezTo>
                  <a:cubicBezTo>
                    <a:pt x="789" y="177"/>
                    <a:pt x="784" y="177"/>
                    <a:pt x="779" y="176"/>
                  </a:cubicBezTo>
                  <a:cubicBezTo>
                    <a:pt x="781" y="175"/>
                    <a:pt x="784" y="175"/>
                    <a:pt x="785" y="174"/>
                  </a:cubicBezTo>
                  <a:cubicBezTo>
                    <a:pt x="768" y="171"/>
                    <a:pt x="751" y="176"/>
                    <a:pt x="740" y="172"/>
                  </a:cubicBezTo>
                  <a:cubicBezTo>
                    <a:pt x="740" y="173"/>
                    <a:pt x="740" y="174"/>
                    <a:pt x="739" y="175"/>
                  </a:cubicBezTo>
                  <a:cubicBezTo>
                    <a:pt x="731" y="174"/>
                    <a:pt x="722" y="177"/>
                    <a:pt x="715" y="175"/>
                  </a:cubicBezTo>
                  <a:cubicBezTo>
                    <a:pt x="716" y="172"/>
                    <a:pt x="716" y="172"/>
                    <a:pt x="715" y="169"/>
                  </a:cubicBezTo>
                  <a:cubicBezTo>
                    <a:pt x="713" y="168"/>
                    <a:pt x="711" y="168"/>
                    <a:pt x="708" y="168"/>
                  </a:cubicBezTo>
                  <a:cubicBezTo>
                    <a:pt x="706" y="170"/>
                    <a:pt x="705" y="173"/>
                    <a:pt x="702" y="173"/>
                  </a:cubicBezTo>
                  <a:cubicBezTo>
                    <a:pt x="697" y="172"/>
                    <a:pt x="694" y="169"/>
                    <a:pt x="687" y="169"/>
                  </a:cubicBezTo>
                  <a:cubicBezTo>
                    <a:pt x="685" y="168"/>
                    <a:pt x="690" y="165"/>
                    <a:pt x="686" y="165"/>
                  </a:cubicBezTo>
                  <a:cubicBezTo>
                    <a:pt x="680" y="164"/>
                    <a:pt x="682" y="172"/>
                    <a:pt x="676" y="171"/>
                  </a:cubicBezTo>
                  <a:cubicBezTo>
                    <a:pt x="676" y="169"/>
                    <a:pt x="679" y="170"/>
                    <a:pt x="679" y="168"/>
                  </a:cubicBezTo>
                  <a:cubicBezTo>
                    <a:pt x="671" y="169"/>
                    <a:pt x="655" y="162"/>
                    <a:pt x="644" y="168"/>
                  </a:cubicBezTo>
                  <a:cubicBezTo>
                    <a:pt x="644" y="164"/>
                    <a:pt x="637" y="165"/>
                    <a:pt x="638" y="160"/>
                  </a:cubicBezTo>
                  <a:cubicBezTo>
                    <a:pt x="634" y="161"/>
                    <a:pt x="632" y="160"/>
                    <a:pt x="630" y="161"/>
                  </a:cubicBezTo>
                  <a:cubicBezTo>
                    <a:pt x="629" y="163"/>
                    <a:pt x="633" y="164"/>
                    <a:pt x="630" y="164"/>
                  </a:cubicBezTo>
                  <a:cubicBezTo>
                    <a:pt x="623" y="167"/>
                    <a:pt x="616" y="163"/>
                    <a:pt x="611" y="161"/>
                  </a:cubicBezTo>
                  <a:cubicBezTo>
                    <a:pt x="609" y="168"/>
                    <a:pt x="596" y="164"/>
                    <a:pt x="594" y="160"/>
                  </a:cubicBezTo>
                  <a:cubicBezTo>
                    <a:pt x="591" y="161"/>
                    <a:pt x="590" y="162"/>
                    <a:pt x="586" y="162"/>
                  </a:cubicBezTo>
                  <a:cubicBezTo>
                    <a:pt x="586" y="157"/>
                    <a:pt x="579" y="159"/>
                    <a:pt x="573" y="162"/>
                  </a:cubicBezTo>
                  <a:cubicBezTo>
                    <a:pt x="571" y="158"/>
                    <a:pt x="564" y="154"/>
                    <a:pt x="561" y="159"/>
                  </a:cubicBezTo>
                  <a:cubicBezTo>
                    <a:pt x="561" y="161"/>
                    <a:pt x="565" y="159"/>
                    <a:pt x="564" y="162"/>
                  </a:cubicBezTo>
                  <a:cubicBezTo>
                    <a:pt x="558" y="163"/>
                    <a:pt x="542" y="162"/>
                    <a:pt x="547" y="155"/>
                  </a:cubicBezTo>
                  <a:cubicBezTo>
                    <a:pt x="541" y="154"/>
                    <a:pt x="540" y="148"/>
                    <a:pt x="533" y="149"/>
                  </a:cubicBezTo>
                  <a:cubicBezTo>
                    <a:pt x="534" y="152"/>
                    <a:pt x="531" y="151"/>
                    <a:pt x="532" y="154"/>
                  </a:cubicBezTo>
                  <a:cubicBezTo>
                    <a:pt x="535" y="156"/>
                    <a:pt x="538" y="158"/>
                    <a:pt x="539" y="161"/>
                  </a:cubicBezTo>
                  <a:cubicBezTo>
                    <a:pt x="535" y="161"/>
                    <a:pt x="525" y="161"/>
                    <a:pt x="522" y="158"/>
                  </a:cubicBezTo>
                  <a:cubicBezTo>
                    <a:pt x="523" y="156"/>
                    <a:pt x="526" y="156"/>
                    <a:pt x="526" y="152"/>
                  </a:cubicBezTo>
                  <a:cubicBezTo>
                    <a:pt x="519" y="153"/>
                    <a:pt x="518" y="150"/>
                    <a:pt x="517" y="146"/>
                  </a:cubicBezTo>
                  <a:cubicBezTo>
                    <a:pt x="515" y="146"/>
                    <a:pt x="511" y="145"/>
                    <a:pt x="511" y="147"/>
                  </a:cubicBezTo>
                  <a:cubicBezTo>
                    <a:pt x="515" y="148"/>
                    <a:pt x="513" y="151"/>
                    <a:pt x="516" y="152"/>
                  </a:cubicBezTo>
                  <a:cubicBezTo>
                    <a:pt x="510" y="154"/>
                    <a:pt x="500" y="150"/>
                    <a:pt x="491" y="151"/>
                  </a:cubicBezTo>
                  <a:cubicBezTo>
                    <a:pt x="489" y="153"/>
                    <a:pt x="491" y="158"/>
                    <a:pt x="490" y="159"/>
                  </a:cubicBezTo>
                  <a:cubicBezTo>
                    <a:pt x="483" y="158"/>
                    <a:pt x="489" y="148"/>
                    <a:pt x="482" y="147"/>
                  </a:cubicBezTo>
                  <a:cubicBezTo>
                    <a:pt x="482" y="154"/>
                    <a:pt x="476" y="146"/>
                    <a:pt x="472" y="150"/>
                  </a:cubicBezTo>
                  <a:cubicBezTo>
                    <a:pt x="472" y="155"/>
                    <a:pt x="482" y="151"/>
                    <a:pt x="481" y="158"/>
                  </a:cubicBezTo>
                  <a:cubicBezTo>
                    <a:pt x="475" y="156"/>
                    <a:pt x="474" y="159"/>
                    <a:pt x="469" y="159"/>
                  </a:cubicBezTo>
                  <a:cubicBezTo>
                    <a:pt x="469" y="151"/>
                    <a:pt x="460" y="147"/>
                    <a:pt x="451" y="149"/>
                  </a:cubicBezTo>
                  <a:cubicBezTo>
                    <a:pt x="450" y="152"/>
                    <a:pt x="454" y="150"/>
                    <a:pt x="454" y="152"/>
                  </a:cubicBezTo>
                  <a:cubicBezTo>
                    <a:pt x="450" y="151"/>
                    <a:pt x="451" y="154"/>
                    <a:pt x="448" y="154"/>
                  </a:cubicBezTo>
                  <a:cubicBezTo>
                    <a:pt x="446" y="144"/>
                    <a:pt x="432" y="148"/>
                    <a:pt x="425" y="145"/>
                  </a:cubicBezTo>
                  <a:cubicBezTo>
                    <a:pt x="413" y="148"/>
                    <a:pt x="404" y="147"/>
                    <a:pt x="392" y="144"/>
                  </a:cubicBezTo>
                  <a:cubicBezTo>
                    <a:pt x="395" y="144"/>
                    <a:pt x="398" y="144"/>
                    <a:pt x="400" y="142"/>
                  </a:cubicBezTo>
                  <a:cubicBezTo>
                    <a:pt x="395" y="143"/>
                    <a:pt x="391" y="142"/>
                    <a:pt x="388" y="141"/>
                  </a:cubicBezTo>
                  <a:cubicBezTo>
                    <a:pt x="387" y="143"/>
                    <a:pt x="387" y="145"/>
                    <a:pt x="386" y="146"/>
                  </a:cubicBezTo>
                  <a:cubicBezTo>
                    <a:pt x="381" y="144"/>
                    <a:pt x="378" y="147"/>
                    <a:pt x="374" y="144"/>
                  </a:cubicBezTo>
                  <a:cubicBezTo>
                    <a:pt x="375" y="142"/>
                    <a:pt x="381" y="144"/>
                    <a:pt x="380" y="139"/>
                  </a:cubicBezTo>
                  <a:cubicBezTo>
                    <a:pt x="374" y="140"/>
                    <a:pt x="372" y="137"/>
                    <a:pt x="367" y="141"/>
                  </a:cubicBezTo>
                  <a:cubicBezTo>
                    <a:pt x="365" y="141"/>
                    <a:pt x="365" y="138"/>
                    <a:pt x="363" y="139"/>
                  </a:cubicBezTo>
                  <a:cubicBezTo>
                    <a:pt x="351" y="141"/>
                    <a:pt x="342" y="133"/>
                    <a:pt x="330" y="139"/>
                  </a:cubicBezTo>
                  <a:cubicBezTo>
                    <a:pt x="327" y="135"/>
                    <a:pt x="318" y="139"/>
                    <a:pt x="312" y="136"/>
                  </a:cubicBezTo>
                  <a:cubicBezTo>
                    <a:pt x="313" y="142"/>
                    <a:pt x="312" y="142"/>
                    <a:pt x="310" y="146"/>
                  </a:cubicBezTo>
                  <a:cubicBezTo>
                    <a:pt x="314" y="148"/>
                    <a:pt x="310" y="151"/>
                    <a:pt x="312" y="152"/>
                  </a:cubicBezTo>
                  <a:cubicBezTo>
                    <a:pt x="312" y="149"/>
                    <a:pt x="316" y="155"/>
                    <a:pt x="316" y="151"/>
                  </a:cubicBezTo>
                  <a:cubicBezTo>
                    <a:pt x="314" y="150"/>
                    <a:pt x="318" y="148"/>
                    <a:pt x="320" y="147"/>
                  </a:cubicBezTo>
                  <a:cubicBezTo>
                    <a:pt x="319" y="145"/>
                    <a:pt x="316" y="145"/>
                    <a:pt x="316" y="142"/>
                  </a:cubicBezTo>
                  <a:cubicBezTo>
                    <a:pt x="319" y="138"/>
                    <a:pt x="326" y="138"/>
                    <a:pt x="330" y="141"/>
                  </a:cubicBezTo>
                  <a:cubicBezTo>
                    <a:pt x="329" y="144"/>
                    <a:pt x="326" y="144"/>
                    <a:pt x="324" y="145"/>
                  </a:cubicBezTo>
                  <a:cubicBezTo>
                    <a:pt x="326" y="148"/>
                    <a:pt x="325" y="148"/>
                    <a:pt x="325" y="152"/>
                  </a:cubicBezTo>
                  <a:cubicBezTo>
                    <a:pt x="327" y="154"/>
                    <a:pt x="330" y="153"/>
                    <a:pt x="330" y="156"/>
                  </a:cubicBezTo>
                  <a:cubicBezTo>
                    <a:pt x="318" y="160"/>
                    <a:pt x="303" y="165"/>
                    <a:pt x="289" y="161"/>
                  </a:cubicBezTo>
                  <a:cubicBezTo>
                    <a:pt x="288" y="168"/>
                    <a:pt x="278" y="160"/>
                    <a:pt x="275" y="164"/>
                  </a:cubicBezTo>
                  <a:cubicBezTo>
                    <a:pt x="274" y="167"/>
                    <a:pt x="278" y="165"/>
                    <a:pt x="277" y="168"/>
                  </a:cubicBezTo>
                  <a:cubicBezTo>
                    <a:pt x="259" y="177"/>
                    <a:pt x="241" y="166"/>
                    <a:pt x="221" y="169"/>
                  </a:cubicBezTo>
                  <a:cubicBezTo>
                    <a:pt x="223" y="169"/>
                    <a:pt x="222" y="171"/>
                    <a:pt x="222" y="172"/>
                  </a:cubicBezTo>
                  <a:cubicBezTo>
                    <a:pt x="218" y="174"/>
                    <a:pt x="215" y="174"/>
                    <a:pt x="209" y="174"/>
                  </a:cubicBezTo>
                  <a:cubicBezTo>
                    <a:pt x="208" y="181"/>
                    <a:pt x="202" y="184"/>
                    <a:pt x="196" y="184"/>
                  </a:cubicBezTo>
                  <a:cubicBezTo>
                    <a:pt x="197" y="185"/>
                    <a:pt x="193" y="189"/>
                    <a:pt x="190" y="189"/>
                  </a:cubicBezTo>
                  <a:cubicBezTo>
                    <a:pt x="188" y="186"/>
                    <a:pt x="183" y="185"/>
                    <a:pt x="182" y="179"/>
                  </a:cubicBezTo>
                  <a:cubicBezTo>
                    <a:pt x="184" y="178"/>
                    <a:pt x="186" y="182"/>
                    <a:pt x="186" y="178"/>
                  </a:cubicBezTo>
                  <a:cubicBezTo>
                    <a:pt x="186" y="176"/>
                    <a:pt x="183" y="175"/>
                    <a:pt x="179" y="175"/>
                  </a:cubicBezTo>
                  <a:cubicBezTo>
                    <a:pt x="178" y="178"/>
                    <a:pt x="183" y="175"/>
                    <a:pt x="182" y="178"/>
                  </a:cubicBezTo>
                  <a:cubicBezTo>
                    <a:pt x="179" y="177"/>
                    <a:pt x="178" y="178"/>
                    <a:pt x="176" y="176"/>
                  </a:cubicBezTo>
                  <a:cubicBezTo>
                    <a:pt x="176" y="175"/>
                    <a:pt x="178" y="176"/>
                    <a:pt x="178" y="175"/>
                  </a:cubicBezTo>
                  <a:cubicBezTo>
                    <a:pt x="175" y="174"/>
                    <a:pt x="171" y="171"/>
                    <a:pt x="168" y="174"/>
                  </a:cubicBezTo>
                  <a:cubicBezTo>
                    <a:pt x="172" y="174"/>
                    <a:pt x="173" y="177"/>
                    <a:pt x="174" y="180"/>
                  </a:cubicBezTo>
                  <a:cubicBezTo>
                    <a:pt x="168" y="183"/>
                    <a:pt x="160" y="177"/>
                    <a:pt x="156" y="183"/>
                  </a:cubicBezTo>
                  <a:cubicBezTo>
                    <a:pt x="162" y="182"/>
                    <a:pt x="160" y="188"/>
                    <a:pt x="165" y="188"/>
                  </a:cubicBezTo>
                  <a:cubicBezTo>
                    <a:pt x="165" y="185"/>
                    <a:pt x="165" y="183"/>
                    <a:pt x="167" y="183"/>
                  </a:cubicBezTo>
                  <a:cubicBezTo>
                    <a:pt x="170" y="182"/>
                    <a:pt x="169" y="185"/>
                    <a:pt x="172" y="185"/>
                  </a:cubicBezTo>
                  <a:cubicBezTo>
                    <a:pt x="175" y="183"/>
                    <a:pt x="173" y="177"/>
                    <a:pt x="178" y="180"/>
                  </a:cubicBezTo>
                  <a:cubicBezTo>
                    <a:pt x="178" y="185"/>
                    <a:pt x="175" y="182"/>
                    <a:pt x="175" y="185"/>
                  </a:cubicBezTo>
                  <a:cubicBezTo>
                    <a:pt x="176" y="187"/>
                    <a:pt x="181" y="185"/>
                    <a:pt x="182" y="187"/>
                  </a:cubicBezTo>
                  <a:cubicBezTo>
                    <a:pt x="181" y="194"/>
                    <a:pt x="188" y="195"/>
                    <a:pt x="194" y="195"/>
                  </a:cubicBezTo>
                  <a:cubicBezTo>
                    <a:pt x="194" y="194"/>
                    <a:pt x="194" y="192"/>
                    <a:pt x="195" y="192"/>
                  </a:cubicBezTo>
                  <a:cubicBezTo>
                    <a:pt x="201" y="196"/>
                    <a:pt x="209" y="191"/>
                    <a:pt x="216" y="197"/>
                  </a:cubicBezTo>
                  <a:cubicBezTo>
                    <a:pt x="214" y="204"/>
                    <a:pt x="203" y="198"/>
                    <a:pt x="198" y="203"/>
                  </a:cubicBezTo>
                  <a:cubicBezTo>
                    <a:pt x="194" y="198"/>
                    <a:pt x="186" y="199"/>
                    <a:pt x="180" y="201"/>
                  </a:cubicBezTo>
                  <a:cubicBezTo>
                    <a:pt x="181" y="202"/>
                    <a:pt x="182" y="202"/>
                    <a:pt x="183" y="203"/>
                  </a:cubicBezTo>
                  <a:cubicBezTo>
                    <a:pt x="181" y="203"/>
                    <a:pt x="180" y="203"/>
                    <a:pt x="180" y="205"/>
                  </a:cubicBezTo>
                  <a:cubicBezTo>
                    <a:pt x="179" y="215"/>
                    <a:pt x="194" y="212"/>
                    <a:pt x="198" y="217"/>
                  </a:cubicBezTo>
                  <a:cubicBezTo>
                    <a:pt x="181" y="221"/>
                    <a:pt x="164" y="216"/>
                    <a:pt x="151" y="212"/>
                  </a:cubicBezTo>
                  <a:cubicBezTo>
                    <a:pt x="153" y="216"/>
                    <a:pt x="149" y="214"/>
                    <a:pt x="153" y="219"/>
                  </a:cubicBezTo>
                  <a:cubicBezTo>
                    <a:pt x="151" y="221"/>
                    <a:pt x="150" y="220"/>
                    <a:pt x="149" y="224"/>
                  </a:cubicBezTo>
                  <a:cubicBezTo>
                    <a:pt x="140" y="222"/>
                    <a:pt x="133" y="218"/>
                    <a:pt x="130" y="212"/>
                  </a:cubicBezTo>
                  <a:cubicBezTo>
                    <a:pt x="124" y="211"/>
                    <a:pt x="116" y="212"/>
                    <a:pt x="114" y="208"/>
                  </a:cubicBezTo>
                  <a:cubicBezTo>
                    <a:pt x="117" y="209"/>
                    <a:pt x="117" y="207"/>
                    <a:pt x="120" y="207"/>
                  </a:cubicBezTo>
                  <a:cubicBezTo>
                    <a:pt x="121" y="205"/>
                    <a:pt x="116" y="203"/>
                    <a:pt x="119" y="201"/>
                  </a:cubicBezTo>
                  <a:cubicBezTo>
                    <a:pt x="128" y="201"/>
                    <a:pt x="131" y="217"/>
                    <a:pt x="137" y="209"/>
                  </a:cubicBezTo>
                  <a:cubicBezTo>
                    <a:pt x="136" y="207"/>
                    <a:pt x="131" y="209"/>
                    <a:pt x="130" y="207"/>
                  </a:cubicBezTo>
                  <a:cubicBezTo>
                    <a:pt x="129" y="203"/>
                    <a:pt x="133" y="203"/>
                    <a:pt x="137" y="203"/>
                  </a:cubicBezTo>
                  <a:cubicBezTo>
                    <a:pt x="131" y="202"/>
                    <a:pt x="135" y="194"/>
                    <a:pt x="130" y="196"/>
                  </a:cubicBezTo>
                  <a:cubicBezTo>
                    <a:pt x="131" y="196"/>
                    <a:pt x="132" y="196"/>
                    <a:pt x="131" y="198"/>
                  </a:cubicBezTo>
                  <a:cubicBezTo>
                    <a:pt x="130" y="199"/>
                    <a:pt x="124" y="200"/>
                    <a:pt x="124" y="197"/>
                  </a:cubicBezTo>
                  <a:cubicBezTo>
                    <a:pt x="128" y="194"/>
                    <a:pt x="120" y="193"/>
                    <a:pt x="126" y="190"/>
                  </a:cubicBezTo>
                  <a:cubicBezTo>
                    <a:pt x="124" y="190"/>
                    <a:pt x="123" y="188"/>
                    <a:pt x="121" y="188"/>
                  </a:cubicBezTo>
                  <a:cubicBezTo>
                    <a:pt x="114" y="198"/>
                    <a:pt x="100" y="186"/>
                    <a:pt x="89" y="187"/>
                  </a:cubicBezTo>
                  <a:cubicBezTo>
                    <a:pt x="93" y="187"/>
                    <a:pt x="90" y="195"/>
                    <a:pt x="96" y="193"/>
                  </a:cubicBezTo>
                  <a:cubicBezTo>
                    <a:pt x="99" y="193"/>
                    <a:pt x="92" y="191"/>
                    <a:pt x="96" y="190"/>
                  </a:cubicBezTo>
                  <a:cubicBezTo>
                    <a:pt x="97" y="191"/>
                    <a:pt x="100" y="191"/>
                    <a:pt x="101" y="192"/>
                  </a:cubicBezTo>
                  <a:cubicBezTo>
                    <a:pt x="99" y="192"/>
                    <a:pt x="96" y="191"/>
                    <a:pt x="97" y="194"/>
                  </a:cubicBezTo>
                  <a:cubicBezTo>
                    <a:pt x="101" y="193"/>
                    <a:pt x="104" y="196"/>
                    <a:pt x="102" y="198"/>
                  </a:cubicBezTo>
                  <a:cubicBezTo>
                    <a:pt x="99" y="198"/>
                    <a:pt x="96" y="194"/>
                    <a:pt x="94" y="197"/>
                  </a:cubicBezTo>
                  <a:cubicBezTo>
                    <a:pt x="100" y="197"/>
                    <a:pt x="103" y="200"/>
                    <a:pt x="107" y="200"/>
                  </a:cubicBezTo>
                  <a:cubicBezTo>
                    <a:pt x="107" y="203"/>
                    <a:pt x="109" y="204"/>
                    <a:pt x="110" y="205"/>
                  </a:cubicBezTo>
                  <a:cubicBezTo>
                    <a:pt x="97" y="207"/>
                    <a:pt x="79" y="194"/>
                    <a:pt x="73" y="208"/>
                  </a:cubicBezTo>
                  <a:cubicBezTo>
                    <a:pt x="67" y="207"/>
                    <a:pt x="70" y="211"/>
                    <a:pt x="65" y="212"/>
                  </a:cubicBezTo>
                  <a:cubicBezTo>
                    <a:pt x="69" y="215"/>
                    <a:pt x="78" y="212"/>
                    <a:pt x="80" y="217"/>
                  </a:cubicBezTo>
                  <a:cubicBezTo>
                    <a:pt x="76" y="219"/>
                    <a:pt x="72" y="216"/>
                    <a:pt x="69" y="219"/>
                  </a:cubicBezTo>
                  <a:cubicBezTo>
                    <a:pt x="72" y="219"/>
                    <a:pt x="71" y="221"/>
                    <a:pt x="71" y="224"/>
                  </a:cubicBezTo>
                  <a:cubicBezTo>
                    <a:pt x="69" y="224"/>
                    <a:pt x="69" y="223"/>
                    <a:pt x="67" y="223"/>
                  </a:cubicBezTo>
                  <a:cubicBezTo>
                    <a:pt x="66" y="226"/>
                    <a:pt x="69" y="226"/>
                    <a:pt x="69" y="228"/>
                  </a:cubicBezTo>
                  <a:cubicBezTo>
                    <a:pt x="67" y="229"/>
                    <a:pt x="64" y="229"/>
                    <a:pt x="63" y="231"/>
                  </a:cubicBezTo>
                  <a:cubicBezTo>
                    <a:pt x="67" y="231"/>
                    <a:pt x="65" y="233"/>
                    <a:pt x="65" y="236"/>
                  </a:cubicBezTo>
                  <a:cubicBezTo>
                    <a:pt x="69" y="237"/>
                    <a:pt x="74" y="239"/>
                    <a:pt x="72" y="244"/>
                  </a:cubicBezTo>
                  <a:cubicBezTo>
                    <a:pt x="78" y="247"/>
                    <a:pt x="85" y="250"/>
                    <a:pt x="89" y="256"/>
                  </a:cubicBezTo>
                  <a:cubicBezTo>
                    <a:pt x="86" y="257"/>
                    <a:pt x="84" y="259"/>
                    <a:pt x="81" y="259"/>
                  </a:cubicBezTo>
                  <a:cubicBezTo>
                    <a:pt x="80" y="262"/>
                    <a:pt x="83" y="262"/>
                    <a:pt x="81" y="264"/>
                  </a:cubicBezTo>
                  <a:cubicBezTo>
                    <a:pt x="72" y="265"/>
                    <a:pt x="69" y="264"/>
                    <a:pt x="61" y="263"/>
                  </a:cubicBezTo>
                  <a:cubicBezTo>
                    <a:pt x="61" y="269"/>
                    <a:pt x="62" y="272"/>
                    <a:pt x="59" y="275"/>
                  </a:cubicBezTo>
                  <a:cubicBezTo>
                    <a:pt x="59" y="279"/>
                    <a:pt x="63" y="278"/>
                    <a:pt x="62" y="282"/>
                  </a:cubicBezTo>
                  <a:cubicBezTo>
                    <a:pt x="58" y="282"/>
                    <a:pt x="57" y="286"/>
                    <a:pt x="54" y="287"/>
                  </a:cubicBezTo>
                  <a:cubicBezTo>
                    <a:pt x="60" y="293"/>
                    <a:pt x="52" y="299"/>
                    <a:pt x="57" y="304"/>
                  </a:cubicBezTo>
                  <a:cubicBezTo>
                    <a:pt x="52" y="306"/>
                    <a:pt x="52" y="312"/>
                    <a:pt x="46" y="313"/>
                  </a:cubicBezTo>
                  <a:cubicBezTo>
                    <a:pt x="48" y="326"/>
                    <a:pt x="63" y="326"/>
                    <a:pt x="64" y="339"/>
                  </a:cubicBezTo>
                  <a:cubicBezTo>
                    <a:pt x="62" y="342"/>
                    <a:pt x="60" y="339"/>
                    <a:pt x="58" y="341"/>
                  </a:cubicBezTo>
                  <a:cubicBezTo>
                    <a:pt x="64" y="343"/>
                    <a:pt x="71" y="343"/>
                    <a:pt x="73" y="349"/>
                  </a:cubicBezTo>
                  <a:cubicBezTo>
                    <a:pt x="71" y="351"/>
                    <a:pt x="70" y="352"/>
                    <a:pt x="67" y="352"/>
                  </a:cubicBezTo>
                  <a:cubicBezTo>
                    <a:pt x="65" y="351"/>
                    <a:pt x="63" y="350"/>
                    <a:pt x="63" y="347"/>
                  </a:cubicBezTo>
                  <a:cubicBezTo>
                    <a:pt x="55" y="346"/>
                    <a:pt x="46" y="345"/>
                    <a:pt x="46" y="336"/>
                  </a:cubicBezTo>
                  <a:cubicBezTo>
                    <a:pt x="47" y="334"/>
                    <a:pt x="49" y="334"/>
                    <a:pt x="51" y="333"/>
                  </a:cubicBezTo>
                  <a:cubicBezTo>
                    <a:pt x="51" y="329"/>
                    <a:pt x="48" y="329"/>
                    <a:pt x="49" y="325"/>
                  </a:cubicBezTo>
                  <a:cubicBezTo>
                    <a:pt x="27" y="323"/>
                    <a:pt x="19" y="339"/>
                    <a:pt x="13" y="349"/>
                  </a:cubicBezTo>
                  <a:cubicBezTo>
                    <a:pt x="15" y="346"/>
                    <a:pt x="24" y="343"/>
                    <a:pt x="26" y="349"/>
                  </a:cubicBezTo>
                  <a:cubicBezTo>
                    <a:pt x="20" y="354"/>
                    <a:pt x="16" y="361"/>
                    <a:pt x="17" y="373"/>
                  </a:cubicBezTo>
                  <a:cubicBezTo>
                    <a:pt x="23" y="377"/>
                    <a:pt x="31" y="375"/>
                    <a:pt x="35" y="381"/>
                  </a:cubicBezTo>
                  <a:cubicBezTo>
                    <a:pt x="43" y="375"/>
                    <a:pt x="63" y="362"/>
                    <a:pt x="73" y="372"/>
                  </a:cubicBezTo>
                  <a:cubicBezTo>
                    <a:pt x="70" y="383"/>
                    <a:pt x="68" y="395"/>
                    <a:pt x="57" y="398"/>
                  </a:cubicBezTo>
                  <a:cubicBezTo>
                    <a:pt x="56" y="402"/>
                    <a:pt x="56" y="403"/>
                    <a:pt x="55" y="407"/>
                  </a:cubicBezTo>
                  <a:cubicBezTo>
                    <a:pt x="51" y="407"/>
                    <a:pt x="48" y="411"/>
                    <a:pt x="42" y="409"/>
                  </a:cubicBezTo>
                  <a:cubicBezTo>
                    <a:pt x="41" y="408"/>
                    <a:pt x="41" y="405"/>
                    <a:pt x="39" y="404"/>
                  </a:cubicBezTo>
                  <a:cubicBezTo>
                    <a:pt x="23" y="397"/>
                    <a:pt x="19" y="412"/>
                    <a:pt x="28" y="420"/>
                  </a:cubicBezTo>
                  <a:cubicBezTo>
                    <a:pt x="22" y="427"/>
                    <a:pt x="26" y="438"/>
                    <a:pt x="21" y="446"/>
                  </a:cubicBezTo>
                  <a:cubicBezTo>
                    <a:pt x="14" y="446"/>
                    <a:pt x="14" y="446"/>
                    <a:pt x="14" y="446"/>
                  </a:cubicBezTo>
                  <a:cubicBezTo>
                    <a:pt x="13" y="456"/>
                    <a:pt x="0" y="459"/>
                    <a:pt x="0" y="468"/>
                  </a:cubicBezTo>
                  <a:cubicBezTo>
                    <a:pt x="0" y="480"/>
                    <a:pt x="21" y="473"/>
                    <a:pt x="21" y="489"/>
                  </a:cubicBezTo>
                  <a:cubicBezTo>
                    <a:pt x="29" y="489"/>
                    <a:pt x="31" y="493"/>
                    <a:pt x="30" y="499"/>
                  </a:cubicBezTo>
                  <a:cubicBezTo>
                    <a:pt x="34" y="500"/>
                    <a:pt x="35" y="498"/>
                    <a:pt x="39" y="498"/>
                  </a:cubicBezTo>
                  <a:cubicBezTo>
                    <a:pt x="41" y="500"/>
                    <a:pt x="40" y="504"/>
                    <a:pt x="40" y="508"/>
                  </a:cubicBezTo>
                  <a:cubicBezTo>
                    <a:pt x="42" y="509"/>
                    <a:pt x="44" y="509"/>
                    <a:pt x="45" y="510"/>
                  </a:cubicBezTo>
                  <a:cubicBezTo>
                    <a:pt x="45" y="514"/>
                    <a:pt x="42" y="514"/>
                    <a:pt x="41" y="517"/>
                  </a:cubicBezTo>
                  <a:cubicBezTo>
                    <a:pt x="42" y="518"/>
                    <a:pt x="44" y="519"/>
                    <a:pt x="44" y="521"/>
                  </a:cubicBezTo>
                  <a:cubicBezTo>
                    <a:pt x="40" y="523"/>
                    <a:pt x="36" y="525"/>
                    <a:pt x="34" y="528"/>
                  </a:cubicBezTo>
                  <a:cubicBezTo>
                    <a:pt x="38" y="530"/>
                    <a:pt x="35" y="539"/>
                    <a:pt x="30" y="538"/>
                  </a:cubicBezTo>
                  <a:cubicBezTo>
                    <a:pt x="29" y="542"/>
                    <a:pt x="33" y="541"/>
                    <a:pt x="33" y="545"/>
                  </a:cubicBezTo>
                  <a:cubicBezTo>
                    <a:pt x="36" y="563"/>
                    <a:pt x="38" y="580"/>
                    <a:pt x="54" y="585"/>
                  </a:cubicBezTo>
                  <a:cubicBezTo>
                    <a:pt x="61" y="587"/>
                    <a:pt x="68" y="585"/>
                    <a:pt x="75" y="586"/>
                  </a:cubicBezTo>
                  <a:cubicBezTo>
                    <a:pt x="97" y="589"/>
                    <a:pt x="121" y="598"/>
                    <a:pt x="140" y="600"/>
                  </a:cubicBezTo>
                  <a:cubicBezTo>
                    <a:pt x="132" y="602"/>
                    <a:pt x="124" y="602"/>
                    <a:pt x="117" y="604"/>
                  </a:cubicBezTo>
                  <a:cubicBezTo>
                    <a:pt x="117" y="599"/>
                    <a:pt x="112" y="600"/>
                    <a:pt x="109" y="599"/>
                  </a:cubicBezTo>
                  <a:cubicBezTo>
                    <a:pt x="107" y="600"/>
                    <a:pt x="112" y="601"/>
                    <a:pt x="111" y="604"/>
                  </a:cubicBezTo>
                  <a:cubicBezTo>
                    <a:pt x="101" y="602"/>
                    <a:pt x="99" y="606"/>
                    <a:pt x="89" y="606"/>
                  </a:cubicBezTo>
                  <a:cubicBezTo>
                    <a:pt x="87" y="612"/>
                    <a:pt x="79" y="614"/>
                    <a:pt x="73" y="618"/>
                  </a:cubicBezTo>
                  <a:cubicBezTo>
                    <a:pt x="83" y="620"/>
                    <a:pt x="97" y="618"/>
                    <a:pt x="102" y="625"/>
                  </a:cubicBezTo>
                  <a:cubicBezTo>
                    <a:pt x="100" y="625"/>
                    <a:pt x="100" y="628"/>
                    <a:pt x="99" y="629"/>
                  </a:cubicBezTo>
                  <a:cubicBezTo>
                    <a:pt x="108" y="629"/>
                    <a:pt x="117" y="624"/>
                    <a:pt x="125" y="632"/>
                  </a:cubicBezTo>
                  <a:cubicBezTo>
                    <a:pt x="108" y="633"/>
                    <a:pt x="87" y="634"/>
                    <a:pt x="70" y="632"/>
                  </a:cubicBezTo>
                  <a:cubicBezTo>
                    <a:pt x="68" y="639"/>
                    <a:pt x="54" y="641"/>
                    <a:pt x="49" y="638"/>
                  </a:cubicBezTo>
                  <a:cubicBezTo>
                    <a:pt x="50" y="636"/>
                    <a:pt x="52" y="635"/>
                    <a:pt x="56" y="635"/>
                  </a:cubicBezTo>
                  <a:cubicBezTo>
                    <a:pt x="53" y="632"/>
                    <a:pt x="54" y="632"/>
                    <a:pt x="54" y="627"/>
                  </a:cubicBezTo>
                  <a:cubicBezTo>
                    <a:pt x="48" y="626"/>
                    <a:pt x="43" y="625"/>
                    <a:pt x="36" y="625"/>
                  </a:cubicBezTo>
                  <a:cubicBezTo>
                    <a:pt x="35" y="623"/>
                    <a:pt x="35" y="621"/>
                    <a:pt x="32" y="620"/>
                  </a:cubicBezTo>
                  <a:cubicBezTo>
                    <a:pt x="21" y="622"/>
                    <a:pt x="25" y="629"/>
                    <a:pt x="21" y="637"/>
                  </a:cubicBezTo>
                  <a:cubicBezTo>
                    <a:pt x="28" y="637"/>
                    <a:pt x="32" y="644"/>
                    <a:pt x="39" y="645"/>
                  </a:cubicBezTo>
                  <a:cubicBezTo>
                    <a:pt x="42" y="646"/>
                    <a:pt x="45" y="645"/>
                    <a:pt x="48" y="645"/>
                  </a:cubicBezTo>
                  <a:cubicBezTo>
                    <a:pt x="62" y="647"/>
                    <a:pt x="85" y="652"/>
                    <a:pt x="98" y="654"/>
                  </a:cubicBezTo>
                  <a:cubicBezTo>
                    <a:pt x="104" y="655"/>
                    <a:pt x="112" y="653"/>
                    <a:pt x="116" y="657"/>
                  </a:cubicBezTo>
                  <a:cubicBezTo>
                    <a:pt x="103" y="658"/>
                    <a:pt x="89" y="655"/>
                    <a:pt x="80" y="660"/>
                  </a:cubicBezTo>
                  <a:cubicBezTo>
                    <a:pt x="85" y="662"/>
                    <a:pt x="92" y="662"/>
                    <a:pt x="97" y="663"/>
                  </a:cubicBezTo>
                  <a:cubicBezTo>
                    <a:pt x="97" y="665"/>
                    <a:pt x="98" y="667"/>
                    <a:pt x="98" y="668"/>
                  </a:cubicBezTo>
                  <a:cubicBezTo>
                    <a:pt x="110" y="669"/>
                    <a:pt x="121" y="670"/>
                    <a:pt x="125" y="679"/>
                  </a:cubicBezTo>
                  <a:cubicBezTo>
                    <a:pt x="128" y="678"/>
                    <a:pt x="134" y="678"/>
                    <a:pt x="138" y="681"/>
                  </a:cubicBezTo>
                  <a:cubicBezTo>
                    <a:pt x="129" y="683"/>
                    <a:pt x="119" y="683"/>
                    <a:pt x="112" y="687"/>
                  </a:cubicBezTo>
                  <a:cubicBezTo>
                    <a:pt x="91" y="686"/>
                    <a:pt x="70" y="685"/>
                    <a:pt x="50" y="682"/>
                  </a:cubicBezTo>
                  <a:cubicBezTo>
                    <a:pt x="47" y="678"/>
                    <a:pt x="42" y="675"/>
                    <a:pt x="36" y="673"/>
                  </a:cubicBezTo>
                  <a:cubicBezTo>
                    <a:pt x="31" y="677"/>
                    <a:pt x="26" y="683"/>
                    <a:pt x="27" y="690"/>
                  </a:cubicBezTo>
                  <a:cubicBezTo>
                    <a:pt x="22" y="692"/>
                    <a:pt x="19" y="695"/>
                    <a:pt x="17" y="699"/>
                  </a:cubicBezTo>
                  <a:cubicBezTo>
                    <a:pt x="17" y="702"/>
                    <a:pt x="19" y="704"/>
                    <a:pt x="18" y="708"/>
                  </a:cubicBezTo>
                  <a:cubicBezTo>
                    <a:pt x="24" y="710"/>
                    <a:pt x="26" y="714"/>
                    <a:pt x="31" y="710"/>
                  </a:cubicBezTo>
                  <a:cubicBezTo>
                    <a:pt x="31" y="712"/>
                    <a:pt x="31" y="714"/>
                    <a:pt x="33" y="714"/>
                  </a:cubicBezTo>
                  <a:cubicBezTo>
                    <a:pt x="33" y="712"/>
                    <a:pt x="33" y="710"/>
                    <a:pt x="34" y="710"/>
                  </a:cubicBezTo>
                  <a:cubicBezTo>
                    <a:pt x="44" y="714"/>
                    <a:pt x="50" y="705"/>
                    <a:pt x="58" y="711"/>
                  </a:cubicBezTo>
                  <a:cubicBezTo>
                    <a:pt x="67" y="707"/>
                    <a:pt x="79" y="707"/>
                    <a:pt x="89" y="709"/>
                  </a:cubicBezTo>
                  <a:cubicBezTo>
                    <a:pt x="93" y="710"/>
                    <a:pt x="96" y="714"/>
                    <a:pt x="100" y="715"/>
                  </a:cubicBezTo>
                  <a:cubicBezTo>
                    <a:pt x="117" y="719"/>
                    <a:pt x="137" y="713"/>
                    <a:pt x="153" y="720"/>
                  </a:cubicBezTo>
                  <a:cubicBezTo>
                    <a:pt x="122" y="722"/>
                    <a:pt x="103" y="721"/>
                    <a:pt x="75" y="720"/>
                  </a:cubicBezTo>
                  <a:cubicBezTo>
                    <a:pt x="74" y="730"/>
                    <a:pt x="58" y="725"/>
                    <a:pt x="54" y="731"/>
                  </a:cubicBezTo>
                  <a:cubicBezTo>
                    <a:pt x="45" y="731"/>
                    <a:pt x="33" y="733"/>
                    <a:pt x="26" y="739"/>
                  </a:cubicBezTo>
                  <a:cubicBezTo>
                    <a:pt x="28" y="741"/>
                    <a:pt x="33" y="740"/>
                    <a:pt x="34" y="744"/>
                  </a:cubicBezTo>
                  <a:cubicBezTo>
                    <a:pt x="61" y="741"/>
                    <a:pt x="79" y="739"/>
                    <a:pt x="103" y="743"/>
                  </a:cubicBezTo>
                  <a:cubicBezTo>
                    <a:pt x="103" y="744"/>
                    <a:pt x="102" y="745"/>
                    <a:pt x="102" y="745"/>
                  </a:cubicBezTo>
                  <a:cubicBezTo>
                    <a:pt x="110" y="744"/>
                    <a:pt x="121" y="745"/>
                    <a:pt x="124" y="751"/>
                  </a:cubicBezTo>
                  <a:cubicBezTo>
                    <a:pt x="144" y="746"/>
                    <a:pt x="164" y="751"/>
                    <a:pt x="185" y="754"/>
                  </a:cubicBezTo>
                  <a:cubicBezTo>
                    <a:pt x="197" y="755"/>
                    <a:pt x="210" y="752"/>
                    <a:pt x="222" y="753"/>
                  </a:cubicBezTo>
                  <a:cubicBezTo>
                    <a:pt x="238" y="754"/>
                    <a:pt x="255" y="757"/>
                    <a:pt x="272" y="753"/>
                  </a:cubicBezTo>
                  <a:cubicBezTo>
                    <a:pt x="267" y="750"/>
                    <a:pt x="261" y="751"/>
                    <a:pt x="257" y="750"/>
                  </a:cubicBezTo>
                  <a:cubicBezTo>
                    <a:pt x="258" y="747"/>
                    <a:pt x="261" y="749"/>
                    <a:pt x="263" y="749"/>
                  </a:cubicBezTo>
                  <a:cubicBezTo>
                    <a:pt x="267" y="740"/>
                    <a:pt x="280" y="745"/>
                    <a:pt x="290" y="742"/>
                  </a:cubicBezTo>
                  <a:cubicBezTo>
                    <a:pt x="283" y="738"/>
                    <a:pt x="273" y="742"/>
                    <a:pt x="266" y="738"/>
                  </a:cubicBezTo>
                  <a:cubicBezTo>
                    <a:pt x="268" y="737"/>
                    <a:pt x="269" y="737"/>
                    <a:pt x="269" y="736"/>
                  </a:cubicBezTo>
                  <a:cubicBezTo>
                    <a:pt x="263" y="735"/>
                    <a:pt x="256" y="735"/>
                    <a:pt x="254" y="731"/>
                  </a:cubicBezTo>
                  <a:cubicBezTo>
                    <a:pt x="235" y="728"/>
                    <a:pt x="211" y="729"/>
                    <a:pt x="192" y="724"/>
                  </a:cubicBezTo>
                  <a:cubicBezTo>
                    <a:pt x="196" y="725"/>
                    <a:pt x="202" y="723"/>
                    <a:pt x="206" y="723"/>
                  </a:cubicBezTo>
                  <a:cubicBezTo>
                    <a:pt x="223" y="724"/>
                    <a:pt x="241" y="728"/>
                    <a:pt x="253" y="722"/>
                  </a:cubicBezTo>
                  <a:cubicBezTo>
                    <a:pt x="273" y="726"/>
                    <a:pt x="299" y="728"/>
                    <a:pt x="318" y="726"/>
                  </a:cubicBezTo>
                  <a:cubicBezTo>
                    <a:pt x="322" y="725"/>
                    <a:pt x="322" y="727"/>
                    <a:pt x="325" y="727"/>
                  </a:cubicBezTo>
                  <a:cubicBezTo>
                    <a:pt x="362" y="725"/>
                    <a:pt x="410" y="727"/>
                    <a:pt x="451" y="732"/>
                  </a:cubicBezTo>
                  <a:cubicBezTo>
                    <a:pt x="435" y="732"/>
                    <a:pt x="413" y="734"/>
                    <a:pt x="399" y="731"/>
                  </a:cubicBezTo>
                  <a:cubicBezTo>
                    <a:pt x="384" y="727"/>
                    <a:pt x="358" y="732"/>
                    <a:pt x="346" y="729"/>
                  </a:cubicBezTo>
                  <a:cubicBezTo>
                    <a:pt x="341" y="732"/>
                    <a:pt x="334" y="731"/>
                    <a:pt x="330" y="734"/>
                  </a:cubicBezTo>
                  <a:cubicBezTo>
                    <a:pt x="376" y="744"/>
                    <a:pt x="423" y="733"/>
                    <a:pt x="466" y="741"/>
                  </a:cubicBezTo>
                  <a:cubicBezTo>
                    <a:pt x="459" y="748"/>
                    <a:pt x="447" y="744"/>
                    <a:pt x="432" y="746"/>
                  </a:cubicBezTo>
                  <a:cubicBezTo>
                    <a:pt x="430" y="746"/>
                    <a:pt x="430" y="743"/>
                    <a:pt x="428" y="742"/>
                  </a:cubicBezTo>
                  <a:cubicBezTo>
                    <a:pt x="425" y="741"/>
                    <a:pt x="424" y="744"/>
                    <a:pt x="422" y="742"/>
                  </a:cubicBezTo>
                  <a:cubicBezTo>
                    <a:pt x="423" y="748"/>
                    <a:pt x="432" y="747"/>
                    <a:pt x="435" y="750"/>
                  </a:cubicBezTo>
                  <a:cubicBezTo>
                    <a:pt x="429" y="751"/>
                    <a:pt x="420" y="749"/>
                    <a:pt x="422" y="755"/>
                  </a:cubicBezTo>
                  <a:cubicBezTo>
                    <a:pt x="423" y="752"/>
                    <a:pt x="427" y="756"/>
                    <a:pt x="430" y="755"/>
                  </a:cubicBezTo>
                  <a:cubicBezTo>
                    <a:pt x="431" y="756"/>
                    <a:pt x="431" y="758"/>
                    <a:pt x="430" y="759"/>
                  </a:cubicBezTo>
                  <a:cubicBezTo>
                    <a:pt x="476" y="759"/>
                    <a:pt x="522" y="763"/>
                    <a:pt x="569" y="760"/>
                  </a:cubicBezTo>
                  <a:cubicBezTo>
                    <a:pt x="569" y="760"/>
                    <a:pt x="569" y="758"/>
                    <a:pt x="570" y="758"/>
                  </a:cubicBezTo>
                  <a:cubicBezTo>
                    <a:pt x="581" y="760"/>
                    <a:pt x="596" y="760"/>
                    <a:pt x="612" y="761"/>
                  </a:cubicBezTo>
                  <a:cubicBezTo>
                    <a:pt x="645" y="762"/>
                    <a:pt x="680" y="758"/>
                    <a:pt x="714" y="759"/>
                  </a:cubicBezTo>
                  <a:cubicBezTo>
                    <a:pt x="734" y="760"/>
                    <a:pt x="753" y="765"/>
                    <a:pt x="771" y="759"/>
                  </a:cubicBezTo>
                  <a:cubicBezTo>
                    <a:pt x="768" y="755"/>
                    <a:pt x="761" y="761"/>
                    <a:pt x="757" y="756"/>
                  </a:cubicBezTo>
                  <a:cubicBezTo>
                    <a:pt x="761" y="753"/>
                    <a:pt x="756" y="752"/>
                    <a:pt x="758" y="748"/>
                  </a:cubicBezTo>
                  <a:cubicBezTo>
                    <a:pt x="769" y="745"/>
                    <a:pt x="786" y="749"/>
                    <a:pt x="791" y="741"/>
                  </a:cubicBezTo>
                  <a:cubicBezTo>
                    <a:pt x="770" y="737"/>
                    <a:pt x="755" y="741"/>
                    <a:pt x="733" y="736"/>
                  </a:cubicBezTo>
                  <a:cubicBezTo>
                    <a:pt x="732" y="738"/>
                    <a:pt x="729" y="737"/>
                    <a:pt x="727" y="739"/>
                  </a:cubicBezTo>
                  <a:cubicBezTo>
                    <a:pt x="728" y="736"/>
                    <a:pt x="724" y="738"/>
                    <a:pt x="724" y="736"/>
                  </a:cubicBezTo>
                  <a:cubicBezTo>
                    <a:pt x="671" y="735"/>
                    <a:pt x="617" y="732"/>
                    <a:pt x="573" y="728"/>
                  </a:cubicBezTo>
                  <a:cubicBezTo>
                    <a:pt x="564" y="732"/>
                    <a:pt x="553" y="726"/>
                    <a:pt x="541" y="730"/>
                  </a:cubicBezTo>
                  <a:cubicBezTo>
                    <a:pt x="540" y="729"/>
                    <a:pt x="540" y="728"/>
                    <a:pt x="539" y="727"/>
                  </a:cubicBezTo>
                  <a:cubicBezTo>
                    <a:pt x="529" y="732"/>
                    <a:pt x="516" y="724"/>
                    <a:pt x="506" y="729"/>
                  </a:cubicBezTo>
                  <a:cubicBezTo>
                    <a:pt x="506" y="726"/>
                    <a:pt x="500" y="728"/>
                    <a:pt x="501" y="724"/>
                  </a:cubicBezTo>
                  <a:cubicBezTo>
                    <a:pt x="491" y="729"/>
                    <a:pt x="473" y="726"/>
                    <a:pt x="460" y="725"/>
                  </a:cubicBezTo>
                  <a:cubicBezTo>
                    <a:pt x="465" y="718"/>
                    <a:pt x="475" y="722"/>
                    <a:pt x="482" y="721"/>
                  </a:cubicBezTo>
                  <a:cubicBezTo>
                    <a:pt x="506" y="719"/>
                    <a:pt x="545" y="718"/>
                    <a:pt x="576" y="720"/>
                  </a:cubicBezTo>
                  <a:cubicBezTo>
                    <a:pt x="637" y="724"/>
                    <a:pt x="704" y="726"/>
                    <a:pt x="757" y="729"/>
                  </a:cubicBezTo>
                  <a:cubicBezTo>
                    <a:pt x="758" y="731"/>
                    <a:pt x="750" y="730"/>
                    <a:pt x="753" y="731"/>
                  </a:cubicBezTo>
                  <a:cubicBezTo>
                    <a:pt x="765" y="733"/>
                    <a:pt x="775" y="733"/>
                    <a:pt x="785" y="733"/>
                  </a:cubicBezTo>
                  <a:cubicBezTo>
                    <a:pt x="787" y="731"/>
                    <a:pt x="799" y="737"/>
                    <a:pt x="796" y="729"/>
                  </a:cubicBezTo>
                  <a:cubicBezTo>
                    <a:pt x="805" y="728"/>
                    <a:pt x="811" y="727"/>
                    <a:pt x="816" y="725"/>
                  </a:cubicBezTo>
                  <a:cubicBezTo>
                    <a:pt x="778" y="720"/>
                    <a:pt x="748" y="715"/>
                    <a:pt x="710" y="714"/>
                  </a:cubicBezTo>
                  <a:cubicBezTo>
                    <a:pt x="710" y="716"/>
                    <a:pt x="708" y="717"/>
                    <a:pt x="705" y="717"/>
                  </a:cubicBezTo>
                  <a:cubicBezTo>
                    <a:pt x="703" y="712"/>
                    <a:pt x="699" y="716"/>
                    <a:pt x="696" y="716"/>
                  </a:cubicBezTo>
                  <a:cubicBezTo>
                    <a:pt x="690" y="716"/>
                    <a:pt x="684" y="711"/>
                    <a:pt x="677" y="713"/>
                  </a:cubicBezTo>
                  <a:cubicBezTo>
                    <a:pt x="674" y="714"/>
                    <a:pt x="674" y="719"/>
                    <a:pt x="670" y="715"/>
                  </a:cubicBezTo>
                  <a:cubicBezTo>
                    <a:pt x="670" y="714"/>
                    <a:pt x="672" y="714"/>
                    <a:pt x="672" y="713"/>
                  </a:cubicBezTo>
                  <a:cubicBezTo>
                    <a:pt x="663" y="713"/>
                    <a:pt x="655" y="705"/>
                    <a:pt x="647" y="709"/>
                  </a:cubicBezTo>
                  <a:cubicBezTo>
                    <a:pt x="647" y="708"/>
                    <a:pt x="648" y="708"/>
                    <a:pt x="648" y="706"/>
                  </a:cubicBezTo>
                  <a:cubicBezTo>
                    <a:pt x="632" y="706"/>
                    <a:pt x="632" y="706"/>
                    <a:pt x="632" y="706"/>
                  </a:cubicBezTo>
                  <a:cubicBezTo>
                    <a:pt x="632" y="709"/>
                    <a:pt x="632" y="710"/>
                    <a:pt x="630" y="710"/>
                  </a:cubicBezTo>
                  <a:cubicBezTo>
                    <a:pt x="619" y="707"/>
                    <a:pt x="611" y="713"/>
                    <a:pt x="600" y="710"/>
                  </a:cubicBezTo>
                  <a:cubicBezTo>
                    <a:pt x="598" y="711"/>
                    <a:pt x="598" y="715"/>
                    <a:pt x="595" y="714"/>
                  </a:cubicBezTo>
                  <a:cubicBezTo>
                    <a:pt x="593" y="711"/>
                    <a:pt x="596" y="712"/>
                    <a:pt x="596" y="710"/>
                  </a:cubicBezTo>
                  <a:cubicBezTo>
                    <a:pt x="593" y="710"/>
                    <a:pt x="591" y="711"/>
                    <a:pt x="589" y="711"/>
                  </a:cubicBezTo>
                  <a:cubicBezTo>
                    <a:pt x="589" y="709"/>
                    <a:pt x="590" y="709"/>
                    <a:pt x="590" y="707"/>
                  </a:cubicBezTo>
                  <a:cubicBezTo>
                    <a:pt x="584" y="709"/>
                    <a:pt x="583" y="706"/>
                    <a:pt x="576" y="706"/>
                  </a:cubicBezTo>
                  <a:cubicBezTo>
                    <a:pt x="578" y="702"/>
                    <a:pt x="563" y="701"/>
                    <a:pt x="561" y="705"/>
                  </a:cubicBezTo>
                  <a:cubicBezTo>
                    <a:pt x="553" y="690"/>
                    <a:pt x="524" y="703"/>
                    <a:pt x="519" y="686"/>
                  </a:cubicBezTo>
                  <a:cubicBezTo>
                    <a:pt x="517" y="688"/>
                    <a:pt x="519" y="689"/>
                    <a:pt x="517" y="691"/>
                  </a:cubicBezTo>
                  <a:cubicBezTo>
                    <a:pt x="511" y="692"/>
                    <a:pt x="507" y="691"/>
                    <a:pt x="503" y="689"/>
                  </a:cubicBezTo>
                  <a:cubicBezTo>
                    <a:pt x="506" y="689"/>
                    <a:pt x="508" y="689"/>
                    <a:pt x="509" y="687"/>
                  </a:cubicBezTo>
                  <a:cubicBezTo>
                    <a:pt x="504" y="684"/>
                    <a:pt x="501" y="688"/>
                    <a:pt x="498" y="690"/>
                  </a:cubicBezTo>
                  <a:cubicBezTo>
                    <a:pt x="497" y="688"/>
                    <a:pt x="498" y="689"/>
                    <a:pt x="498" y="686"/>
                  </a:cubicBezTo>
                  <a:cubicBezTo>
                    <a:pt x="495" y="688"/>
                    <a:pt x="492" y="684"/>
                    <a:pt x="491" y="688"/>
                  </a:cubicBezTo>
                  <a:cubicBezTo>
                    <a:pt x="493" y="688"/>
                    <a:pt x="494" y="688"/>
                    <a:pt x="493" y="690"/>
                  </a:cubicBezTo>
                  <a:cubicBezTo>
                    <a:pt x="488" y="686"/>
                    <a:pt x="483" y="686"/>
                    <a:pt x="480" y="684"/>
                  </a:cubicBezTo>
                  <a:cubicBezTo>
                    <a:pt x="497" y="680"/>
                    <a:pt x="517" y="690"/>
                    <a:pt x="527" y="680"/>
                  </a:cubicBezTo>
                  <a:cubicBezTo>
                    <a:pt x="529" y="680"/>
                    <a:pt x="528" y="682"/>
                    <a:pt x="530" y="682"/>
                  </a:cubicBezTo>
                  <a:cubicBezTo>
                    <a:pt x="530" y="678"/>
                    <a:pt x="533" y="679"/>
                    <a:pt x="535" y="678"/>
                  </a:cubicBezTo>
                  <a:cubicBezTo>
                    <a:pt x="553" y="680"/>
                    <a:pt x="570" y="674"/>
                    <a:pt x="590" y="676"/>
                  </a:cubicBezTo>
                  <a:cubicBezTo>
                    <a:pt x="590" y="678"/>
                    <a:pt x="592" y="678"/>
                    <a:pt x="593" y="680"/>
                  </a:cubicBezTo>
                  <a:cubicBezTo>
                    <a:pt x="584" y="682"/>
                    <a:pt x="570" y="681"/>
                    <a:pt x="562" y="682"/>
                  </a:cubicBezTo>
                  <a:cubicBezTo>
                    <a:pt x="575" y="683"/>
                    <a:pt x="585" y="684"/>
                    <a:pt x="599" y="685"/>
                  </a:cubicBezTo>
                  <a:cubicBezTo>
                    <a:pt x="601" y="684"/>
                    <a:pt x="601" y="682"/>
                    <a:pt x="603" y="682"/>
                  </a:cubicBezTo>
                  <a:cubicBezTo>
                    <a:pt x="613" y="688"/>
                    <a:pt x="629" y="691"/>
                    <a:pt x="640" y="684"/>
                  </a:cubicBezTo>
                  <a:cubicBezTo>
                    <a:pt x="635" y="685"/>
                    <a:pt x="639" y="683"/>
                    <a:pt x="638" y="680"/>
                  </a:cubicBezTo>
                  <a:cubicBezTo>
                    <a:pt x="646" y="680"/>
                    <a:pt x="660" y="676"/>
                    <a:pt x="664" y="683"/>
                  </a:cubicBezTo>
                  <a:cubicBezTo>
                    <a:pt x="665" y="686"/>
                    <a:pt x="662" y="685"/>
                    <a:pt x="662" y="689"/>
                  </a:cubicBezTo>
                  <a:cubicBezTo>
                    <a:pt x="663" y="689"/>
                    <a:pt x="665" y="689"/>
                    <a:pt x="666" y="689"/>
                  </a:cubicBezTo>
                  <a:cubicBezTo>
                    <a:pt x="666" y="686"/>
                    <a:pt x="667" y="685"/>
                    <a:pt x="668" y="683"/>
                  </a:cubicBezTo>
                  <a:cubicBezTo>
                    <a:pt x="667" y="683"/>
                    <a:pt x="665" y="683"/>
                    <a:pt x="665" y="682"/>
                  </a:cubicBezTo>
                  <a:cubicBezTo>
                    <a:pt x="673" y="685"/>
                    <a:pt x="679" y="683"/>
                    <a:pt x="690" y="684"/>
                  </a:cubicBezTo>
                  <a:cubicBezTo>
                    <a:pt x="690" y="682"/>
                    <a:pt x="691" y="680"/>
                    <a:pt x="694" y="679"/>
                  </a:cubicBezTo>
                  <a:cubicBezTo>
                    <a:pt x="692" y="678"/>
                    <a:pt x="694" y="673"/>
                    <a:pt x="695" y="672"/>
                  </a:cubicBezTo>
                  <a:cubicBezTo>
                    <a:pt x="698" y="674"/>
                    <a:pt x="705" y="672"/>
                    <a:pt x="707" y="675"/>
                  </a:cubicBezTo>
                  <a:cubicBezTo>
                    <a:pt x="705" y="678"/>
                    <a:pt x="701" y="678"/>
                    <a:pt x="698" y="680"/>
                  </a:cubicBezTo>
                  <a:cubicBezTo>
                    <a:pt x="703" y="680"/>
                    <a:pt x="703" y="682"/>
                    <a:pt x="702" y="686"/>
                  </a:cubicBezTo>
                  <a:cubicBezTo>
                    <a:pt x="709" y="686"/>
                    <a:pt x="709" y="686"/>
                    <a:pt x="709" y="686"/>
                  </a:cubicBezTo>
                  <a:cubicBezTo>
                    <a:pt x="715" y="697"/>
                    <a:pt x="735" y="682"/>
                    <a:pt x="747" y="687"/>
                  </a:cubicBezTo>
                  <a:cubicBezTo>
                    <a:pt x="749" y="687"/>
                    <a:pt x="748" y="684"/>
                    <a:pt x="750" y="684"/>
                  </a:cubicBezTo>
                  <a:cubicBezTo>
                    <a:pt x="748" y="687"/>
                    <a:pt x="753" y="687"/>
                    <a:pt x="749" y="689"/>
                  </a:cubicBezTo>
                  <a:cubicBezTo>
                    <a:pt x="756" y="695"/>
                    <a:pt x="767" y="690"/>
                    <a:pt x="776" y="690"/>
                  </a:cubicBezTo>
                  <a:cubicBezTo>
                    <a:pt x="786" y="690"/>
                    <a:pt x="800" y="695"/>
                    <a:pt x="808" y="688"/>
                  </a:cubicBezTo>
                  <a:cubicBezTo>
                    <a:pt x="808" y="686"/>
                    <a:pt x="806" y="689"/>
                    <a:pt x="806" y="687"/>
                  </a:cubicBezTo>
                  <a:cubicBezTo>
                    <a:pt x="810" y="684"/>
                    <a:pt x="817" y="687"/>
                    <a:pt x="817" y="683"/>
                  </a:cubicBezTo>
                  <a:cubicBezTo>
                    <a:pt x="822" y="685"/>
                    <a:pt x="836" y="682"/>
                    <a:pt x="840" y="687"/>
                  </a:cubicBezTo>
                  <a:cubicBezTo>
                    <a:pt x="844" y="682"/>
                    <a:pt x="853" y="686"/>
                    <a:pt x="859" y="686"/>
                  </a:cubicBezTo>
                  <a:cubicBezTo>
                    <a:pt x="859" y="686"/>
                    <a:pt x="859" y="684"/>
                    <a:pt x="861" y="684"/>
                  </a:cubicBezTo>
                  <a:cubicBezTo>
                    <a:pt x="866" y="685"/>
                    <a:pt x="873" y="685"/>
                    <a:pt x="876" y="683"/>
                  </a:cubicBezTo>
                  <a:cubicBezTo>
                    <a:pt x="878" y="684"/>
                    <a:pt x="880" y="685"/>
                    <a:pt x="881" y="686"/>
                  </a:cubicBezTo>
                  <a:cubicBezTo>
                    <a:pt x="879" y="686"/>
                    <a:pt x="880" y="690"/>
                    <a:pt x="879" y="690"/>
                  </a:cubicBezTo>
                  <a:cubicBezTo>
                    <a:pt x="876" y="686"/>
                    <a:pt x="874" y="688"/>
                    <a:pt x="873" y="692"/>
                  </a:cubicBezTo>
                  <a:cubicBezTo>
                    <a:pt x="873" y="690"/>
                    <a:pt x="868" y="691"/>
                    <a:pt x="868" y="692"/>
                  </a:cubicBezTo>
                  <a:cubicBezTo>
                    <a:pt x="867" y="690"/>
                    <a:pt x="866" y="690"/>
                    <a:pt x="867" y="688"/>
                  </a:cubicBezTo>
                  <a:cubicBezTo>
                    <a:pt x="863" y="688"/>
                    <a:pt x="862" y="690"/>
                    <a:pt x="857" y="690"/>
                  </a:cubicBezTo>
                  <a:cubicBezTo>
                    <a:pt x="857" y="692"/>
                    <a:pt x="859" y="692"/>
                    <a:pt x="858" y="694"/>
                  </a:cubicBezTo>
                  <a:cubicBezTo>
                    <a:pt x="863" y="695"/>
                    <a:pt x="870" y="694"/>
                    <a:pt x="873" y="695"/>
                  </a:cubicBezTo>
                  <a:cubicBezTo>
                    <a:pt x="873" y="697"/>
                    <a:pt x="873" y="697"/>
                    <a:pt x="874" y="698"/>
                  </a:cubicBezTo>
                  <a:cubicBezTo>
                    <a:pt x="872" y="698"/>
                    <a:pt x="869" y="698"/>
                    <a:pt x="869" y="701"/>
                  </a:cubicBezTo>
                  <a:cubicBezTo>
                    <a:pt x="872" y="700"/>
                    <a:pt x="881" y="704"/>
                    <a:pt x="880" y="700"/>
                  </a:cubicBezTo>
                  <a:cubicBezTo>
                    <a:pt x="888" y="706"/>
                    <a:pt x="903" y="699"/>
                    <a:pt x="911" y="701"/>
                  </a:cubicBezTo>
                  <a:cubicBezTo>
                    <a:pt x="912" y="698"/>
                    <a:pt x="907" y="697"/>
                    <a:pt x="910" y="696"/>
                  </a:cubicBezTo>
                  <a:cubicBezTo>
                    <a:pt x="916" y="695"/>
                    <a:pt x="919" y="693"/>
                    <a:pt x="924" y="696"/>
                  </a:cubicBezTo>
                  <a:cubicBezTo>
                    <a:pt x="924" y="695"/>
                    <a:pt x="923" y="694"/>
                    <a:pt x="923" y="694"/>
                  </a:cubicBezTo>
                  <a:cubicBezTo>
                    <a:pt x="925" y="694"/>
                    <a:pt x="925" y="696"/>
                    <a:pt x="926" y="697"/>
                  </a:cubicBezTo>
                  <a:cubicBezTo>
                    <a:pt x="925" y="693"/>
                    <a:pt x="927" y="693"/>
                    <a:pt x="925" y="689"/>
                  </a:cubicBezTo>
                  <a:cubicBezTo>
                    <a:pt x="928" y="691"/>
                    <a:pt x="929" y="688"/>
                    <a:pt x="926" y="687"/>
                  </a:cubicBezTo>
                  <a:cubicBezTo>
                    <a:pt x="930" y="687"/>
                    <a:pt x="931" y="689"/>
                    <a:pt x="935" y="688"/>
                  </a:cubicBezTo>
                  <a:cubicBezTo>
                    <a:pt x="933" y="691"/>
                    <a:pt x="937" y="690"/>
                    <a:pt x="936" y="693"/>
                  </a:cubicBezTo>
                  <a:cubicBezTo>
                    <a:pt x="935" y="692"/>
                    <a:pt x="928" y="692"/>
                    <a:pt x="932" y="695"/>
                  </a:cubicBezTo>
                  <a:cubicBezTo>
                    <a:pt x="932" y="692"/>
                    <a:pt x="938" y="700"/>
                    <a:pt x="941" y="694"/>
                  </a:cubicBezTo>
                  <a:cubicBezTo>
                    <a:pt x="941" y="696"/>
                    <a:pt x="941" y="696"/>
                    <a:pt x="942" y="697"/>
                  </a:cubicBezTo>
                  <a:cubicBezTo>
                    <a:pt x="939" y="699"/>
                    <a:pt x="934" y="696"/>
                    <a:pt x="933" y="699"/>
                  </a:cubicBezTo>
                  <a:cubicBezTo>
                    <a:pt x="939" y="704"/>
                    <a:pt x="956" y="702"/>
                    <a:pt x="966" y="707"/>
                  </a:cubicBezTo>
                  <a:cubicBezTo>
                    <a:pt x="965" y="708"/>
                    <a:pt x="964" y="707"/>
                    <a:pt x="964" y="708"/>
                  </a:cubicBezTo>
                  <a:cubicBezTo>
                    <a:pt x="968" y="708"/>
                    <a:pt x="970" y="707"/>
                    <a:pt x="972" y="710"/>
                  </a:cubicBezTo>
                  <a:cubicBezTo>
                    <a:pt x="976" y="706"/>
                    <a:pt x="985" y="710"/>
                    <a:pt x="982" y="715"/>
                  </a:cubicBezTo>
                  <a:cubicBezTo>
                    <a:pt x="986" y="715"/>
                    <a:pt x="982" y="711"/>
                    <a:pt x="986" y="710"/>
                  </a:cubicBezTo>
                  <a:cubicBezTo>
                    <a:pt x="989" y="712"/>
                    <a:pt x="995" y="711"/>
                    <a:pt x="1000" y="711"/>
                  </a:cubicBezTo>
                  <a:cubicBezTo>
                    <a:pt x="999" y="706"/>
                    <a:pt x="1006" y="704"/>
                    <a:pt x="1010" y="706"/>
                  </a:cubicBezTo>
                  <a:cubicBezTo>
                    <a:pt x="1006" y="710"/>
                    <a:pt x="1004" y="707"/>
                    <a:pt x="1000" y="712"/>
                  </a:cubicBezTo>
                  <a:cubicBezTo>
                    <a:pt x="1000" y="714"/>
                    <a:pt x="1004" y="713"/>
                    <a:pt x="1004" y="715"/>
                  </a:cubicBezTo>
                  <a:cubicBezTo>
                    <a:pt x="1000" y="723"/>
                    <a:pt x="991" y="717"/>
                    <a:pt x="980" y="718"/>
                  </a:cubicBezTo>
                  <a:cubicBezTo>
                    <a:pt x="975" y="718"/>
                    <a:pt x="973" y="719"/>
                    <a:pt x="970" y="717"/>
                  </a:cubicBezTo>
                  <a:cubicBezTo>
                    <a:pt x="969" y="717"/>
                    <a:pt x="969" y="720"/>
                    <a:pt x="967" y="719"/>
                  </a:cubicBezTo>
                  <a:cubicBezTo>
                    <a:pt x="965" y="719"/>
                    <a:pt x="963" y="715"/>
                    <a:pt x="960" y="718"/>
                  </a:cubicBezTo>
                  <a:cubicBezTo>
                    <a:pt x="967" y="719"/>
                    <a:pt x="958" y="722"/>
                    <a:pt x="960" y="725"/>
                  </a:cubicBezTo>
                  <a:cubicBezTo>
                    <a:pt x="968" y="728"/>
                    <a:pt x="973" y="725"/>
                    <a:pt x="981" y="729"/>
                  </a:cubicBezTo>
                  <a:cubicBezTo>
                    <a:pt x="982" y="733"/>
                    <a:pt x="977" y="731"/>
                    <a:pt x="977" y="734"/>
                  </a:cubicBezTo>
                  <a:cubicBezTo>
                    <a:pt x="981" y="735"/>
                    <a:pt x="987" y="737"/>
                    <a:pt x="989" y="735"/>
                  </a:cubicBezTo>
                  <a:cubicBezTo>
                    <a:pt x="989" y="738"/>
                    <a:pt x="989" y="737"/>
                    <a:pt x="989" y="740"/>
                  </a:cubicBezTo>
                  <a:cubicBezTo>
                    <a:pt x="985" y="738"/>
                    <a:pt x="980" y="742"/>
                    <a:pt x="978" y="737"/>
                  </a:cubicBezTo>
                  <a:cubicBezTo>
                    <a:pt x="978" y="742"/>
                    <a:pt x="974" y="741"/>
                    <a:pt x="970" y="741"/>
                  </a:cubicBezTo>
                  <a:cubicBezTo>
                    <a:pt x="974" y="747"/>
                    <a:pt x="988" y="743"/>
                    <a:pt x="996" y="746"/>
                  </a:cubicBezTo>
                  <a:cubicBezTo>
                    <a:pt x="996" y="748"/>
                    <a:pt x="992" y="749"/>
                    <a:pt x="996" y="749"/>
                  </a:cubicBezTo>
                  <a:cubicBezTo>
                    <a:pt x="1015" y="750"/>
                    <a:pt x="1029" y="750"/>
                    <a:pt x="1046" y="748"/>
                  </a:cubicBezTo>
                  <a:cubicBezTo>
                    <a:pt x="1041" y="748"/>
                    <a:pt x="1040" y="745"/>
                    <a:pt x="1034" y="744"/>
                  </a:cubicBezTo>
                  <a:cubicBezTo>
                    <a:pt x="1040" y="743"/>
                    <a:pt x="1052" y="742"/>
                    <a:pt x="1052" y="737"/>
                  </a:cubicBezTo>
                  <a:cubicBezTo>
                    <a:pt x="1051" y="734"/>
                    <a:pt x="1051" y="740"/>
                    <a:pt x="1049" y="739"/>
                  </a:cubicBezTo>
                  <a:cubicBezTo>
                    <a:pt x="1049" y="736"/>
                    <a:pt x="1049" y="737"/>
                    <a:pt x="1049" y="734"/>
                  </a:cubicBezTo>
                  <a:cubicBezTo>
                    <a:pt x="1054" y="734"/>
                    <a:pt x="1056" y="730"/>
                    <a:pt x="1060" y="729"/>
                  </a:cubicBezTo>
                  <a:cubicBezTo>
                    <a:pt x="1045" y="726"/>
                    <a:pt x="1032" y="730"/>
                    <a:pt x="1019" y="725"/>
                  </a:cubicBezTo>
                  <a:cubicBezTo>
                    <a:pt x="1019" y="723"/>
                    <a:pt x="1024" y="726"/>
                    <a:pt x="1023" y="722"/>
                  </a:cubicBezTo>
                  <a:cubicBezTo>
                    <a:pt x="1022" y="719"/>
                    <a:pt x="1020" y="723"/>
                    <a:pt x="1018" y="722"/>
                  </a:cubicBezTo>
                  <a:cubicBezTo>
                    <a:pt x="1020" y="714"/>
                    <a:pt x="1004" y="720"/>
                    <a:pt x="1005" y="712"/>
                  </a:cubicBezTo>
                  <a:cubicBezTo>
                    <a:pt x="1009" y="712"/>
                    <a:pt x="1009" y="715"/>
                    <a:pt x="1014" y="714"/>
                  </a:cubicBezTo>
                  <a:cubicBezTo>
                    <a:pt x="1015" y="713"/>
                    <a:pt x="1014" y="710"/>
                    <a:pt x="1015" y="708"/>
                  </a:cubicBezTo>
                  <a:cubicBezTo>
                    <a:pt x="1014" y="708"/>
                    <a:pt x="1012" y="708"/>
                    <a:pt x="1012" y="706"/>
                  </a:cubicBezTo>
                  <a:cubicBezTo>
                    <a:pt x="1016" y="707"/>
                    <a:pt x="1018" y="704"/>
                    <a:pt x="1020" y="707"/>
                  </a:cubicBezTo>
                  <a:cubicBezTo>
                    <a:pt x="1018" y="707"/>
                    <a:pt x="1018" y="708"/>
                    <a:pt x="1018" y="710"/>
                  </a:cubicBezTo>
                  <a:cubicBezTo>
                    <a:pt x="1032" y="705"/>
                    <a:pt x="1037" y="708"/>
                    <a:pt x="1051" y="705"/>
                  </a:cubicBezTo>
                  <a:cubicBezTo>
                    <a:pt x="1047" y="704"/>
                    <a:pt x="1043" y="704"/>
                    <a:pt x="1038" y="702"/>
                  </a:cubicBezTo>
                  <a:cubicBezTo>
                    <a:pt x="1058" y="695"/>
                    <a:pt x="1092" y="693"/>
                    <a:pt x="1111" y="698"/>
                  </a:cubicBezTo>
                  <a:cubicBezTo>
                    <a:pt x="1107" y="700"/>
                    <a:pt x="1112" y="706"/>
                    <a:pt x="1110" y="709"/>
                  </a:cubicBezTo>
                  <a:cubicBezTo>
                    <a:pt x="1118" y="711"/>
                    <a:pt x="1134" y="708"/>
                    <a:pt x="1143" y="709"/>
                  </a:cubicBezTo>
                  <a:cubicBezTo>
                    <a:pt x="1144" y="705"/>
                    <a:pt x="1139" y="706"/>
                    <a:pt x="1138" y="705"/>
                  </a:cubicBezTo>
                  <a:cubicBezTo>
                    <a:pt x="1140" y="702"/>
                    <a:pt x="1143" y="700"/>
                    <a:pt x="1148" y="700"/>
                  </a:cubicBezTo>
                  <a:cubicBezTo>
                    <a:pt x="1155" y="681"/>
                    <a:pt x="1186" y="694"/>
                    <a:pt x="1206" y="686"/>
                  </a:cubicBezTo>
                  <a:cubicBezTo>
                    <a:pt x="1193" y="680"/>
                    <a:pt x="1183" y="686"/>
                    <a:pt x="1172" y="685"/>
                  </a:cubicBezTo>
                  <a:cubicBezTo>
                    <a:pt x="1171" y="684"/>
                    <a:pt x="1170" y="683"/>
                    <a:pt x="1171" y="682"/>
                  </a:cubicBezTo>
                  <a:cubicBezTo>
                    <a:pt x="1168" y="682"/>
                    <a:pt x="1166" y="683"/>
                    <a:pt x="1163" y="681"/>
                  </a:cubicBezTo>
                  <a:cubicBezTo>
                    <a:pt x="1163" y="679"/>
                    <a:pt x="1165" y="679"/>
                    <a:pt x="1165" y="678"/>
                  </a:cubicBezTo>
                  <a:cubicBezTo>
                    <a:pt x="1164" y="677"/>
                    <a:pt x="1158" y="674"/>
                    <a:pt x="1156" y="677"/>
                  </a:cubicBezTo>
                  <a:cubicBezTo>
                    <a:pt x="1166" y="679"/>
                    <a:pt x="1149" y="682"/>
                    <a:pt x="1148" y="676"/>
                  </a:cubicBezTo>
                  <a:cubicBezTo>
                    <a:pt x="1150" y="676"/>
                    <a:pt x="1151" y="676"/>
                    <a:pt x="1152" y="677"/>
                  </a:cubicBezTo>
                  <a:cubicBezTo>
                    <a:pt x="1151" y="674"/>
                    <a:pt x="1150" y="667"/>
                    <a:pt x="1153" y="666"/>
                  </a:cubicBezTo>
                  <a:cubicBezTo>
                    <a:pt x="1156" y="665"/>
                    <a:pt x="1157" y="668"/>
                    <a:pt x="1158" y="666"/>
                  </a:cubicBezTo>
                  <a:cubicBezTo>
                    <a:pt x="1155" y="663"/>
                    <a:pt x="1148" y="665"/>
                    <a:pt x="1147" y="661"/>
                  </a:cubicBezTo>
                  <a:cubicBezTo>
                    <a:pt x="1138" y="663"/>
                    <a:pt x="1122" y="658"/>
                    <a:pt x="1111" y="664"/>
                  </a:cubicBezTo>
                  <a:cubicBezTo>
                    <a:pt x="1119" y="663"/>
                    <a:pt x="1120" y="667"/>
                    <a:pt x="1126" y="667"/>
                  </a:cubicBezTo>
                  <a:cubicBezTo>
                    <a:pt x="1121" y="668"/>
                    <a:pt x="1129" y="670"/>
                    <a:pt x="1132" y="671"/>
                  </a:cubicBezTo>
                  <a:cubicBezTo>
                    <a:pt x="1132" y="673"/>
                    <a:pt x="1131" y="674"/>
                    <a:pt x="1130" y="674"/>
                  </a:cubicBezTo>
                  <a:cubicBezTo>
                    <a:pt x="1127" y="669"/>
                    <a:pt x="1115" y="674"/>
                    <a:pt x="1108" y="674"/>
                  </a:cubicBezTo>
                  <a:cubicBezTo>
                    <a:pt x="1108" y="673"/>
                    <a:pt x="1107" y="673"/>
                    <a:pt x="1108" y="671"/>
                  </a:cubicBezTo>
                  <a:cubicBezTo>
                    <a:pt x="1105" y="675"/>
                    <a:pt x="1093" y="675"/>
                    <a:pt x="1087" y="673"/>
                  </a:cubicBezTo>
                  <a:cubicBezTo>
                    <a:pt x="1087" y="669"/>
                    <a:pt x="1093" y="671"/>
                    <a:pt x="1094" y="668"/>
                  </a:cubicBezTo>
                  <a:cubicBezTo>
                    <a:pt x="1088" y="669"/>
                    <a:pt x="1087" y="669"/>
                    <a:pt x="1082" y="667"/>
                  </a:cubicBezTo>
                  <a:cubicBezTo>
                    <a:pt x="1084" y="665"/>
                    <a:pt x="1092" y="668"/>
                    <a:pt x="1093" y="664"/>
                  </a:cubicBezTo>
                  <a:cubicBezTo>
                    <a:pt x="1080" y="663"/>
                    <a:pt x="1074" y="662"/>
                    <a:pt x="1060" y="662"/>
                  </a:cubicBezTo>
                  <a:cubicBezTo>
                    <a:pt x="1058" y="660"/>
                    <a:pt x="1060" y="659"/>
                    <a:pt x="1059" y="657"/>
                  </a:cubicBezTo>
                  <a:cubicBezTo>
                    <a:pt x="1055" y="658"/>
                    <a:pt x="1053" y="661"/>
                    <a:pt x="1050" y="662"/>
                  </a:cubicBezTo>
                  <a:cubicBezTo>
                    <a:pt x="1044" y="658"/>
                    <a:pt x="1033" y="659"/>
                    <a:pt x="1026" y="656"/>
                  </a:cubicBezTo>
                  <a:cubicBezTo>
                    <a:pt x="1030" y="652"/>
                    <a:pt x="1023" y="653"/>
                    <a:pt x="1025" y="649"/>
                  </a:cubicBezTo>
                  <a:cubicBezTo>
                    <a:pt x="1030" y="645"/>
                    <a:pt x="1038" y="641"/>
                    <a:pt x="1045" y="646"/>
                  </a:cubicBezTo>
                  <a:cubicBezTo>
                    <a:pt x="1055" y="639"/>
                    <a:pt x="1061" y="649"/>
                    <a:pt x="1076" y="645"/>
                  </a:cubicBezTo>
                  <a:cubicBezTo>
                    <a:pt x="1072" y="639"/>
                    <a:pt x="1079" y="639"/>
                    <a:pt x="1075" y="634"/>
                  </a:cubicBezTo>
                  <a:cubicBezTo>
                    <a:pt x="1080" y="634"/>
                    <a:pt x="1084" y="635"/>
                    <a:pt x="1087" y="636"/>
                  </a:cubicBezTo>
                  <a:cubicBezTo>
                    <a:pt x="1087" y="638"/>
                    <a:pt x="1086" y="638"/>
                    <a:pt x="1085" y="639"/>
                  </a:cubicBezTo>
                  <a:cubicBezTo>
                    <a:pt x="1091" y="641"/>
                    <a:pt x="1089" y="635"/>
                    <a:pt x="1093" y="635"/>
                  </a:cubicBezTo>
                  <a:cubicBezTo>
                    <a:pt x="1095" y="637"/>
                    <a:pt x="1092" y="639"/>
                    <a:pt x="1095" y="639"/>
                  </a:cubicBezTo>
                  <a:cubicBezTo>
                    <a:pt x="1105" y="642"/>
                    <a:pt x="1110" y="648"/>
                    <a:pt x="1119" y="643"/>
                  </a:cubicBezTo>
                  <a:cubicBezTo>
                    <a:pt x="1121" y="643"/>
                    <a:pt x="1126" y="646"/>
                    <a:pt x="1128" y="644"/>
                  </a:cubicBezTo>
                  <a:cubicBezTo>
                    <a:pt x="1127" y="643"/>
                    <a:pt x="1127" y="641"/>
                    <a:pt x="1127" y="639"/>
                  </a:cubicBezTo>
                  <a:cubicBezTo>
                    <a:pt x="1135" y="638"/>
                    <a:pt x="1140" y="640"/>
                    <a:pt x="1148" y="640"/>
                  </a:cubicBezTo>
                  <a:cubicBezTo>
                    <a:pt x="1148" y="642"/>
                    <a:pt x="1145" y="641"/>
                    <a:pt x="1146" y="644"/>
                  </a:cubicBezTo>
                  <a:cubicBezTo>
                    <a:pt x="1162" y="637"/>
                    <a:pt x="1181" y="642"/>
                    <a:pt x="1196" y="642"/>
                  </a:cubicBezTo>
                  <a:cubicBezTo>
                    <a:pt x="1195" y="637"/>
                    <a:pt x="1198" y="635"/>
                    <a:pt x="1200" y="636"/>
                  </a:cubicBezTo>
                  <a:cubicBezTo>
                    <a:pt x="1201" y="639"/>
                    <a:pt x="1194" y="642"/>
                    <a:pt x="1198" y="643"/>
                  </a:cubicBezTo>
                  <a:cubicBezTo>
                    <a:pt x="1199" y="639"/>
                    <a:pt x="1204" y="641"/>
                    <a:pt x="1204" y="637"/>
                  </a:cubicBezTo>
                  <a:cubicBezTo>
                    <a:pt x="1207" y="639"/>
                    <a:pt x="1213" y="638"/>
                    <a:pt x="1213" y="634"/>
                  </a:cubicBezTo>
                  <a:cubicBezTo>
                    <a:pt x="1199" y="630"/>
                    <a:pt x="1182" y="630"/>
                    <a:pt x="1168" y="623"/>
                  </a:cubicBezTo>
                  <a:close/>
                  <a:moveTo>
                    <a:pt x="1126" y="132"/>
                  </a:moveTo>
                  <a:cubicBezTo>
                    <a:pt x="1126" y="134"/>
                    <a:pt x="1119" y="137"/>
                    <a:pt x="1119" y="133"/>
                  </a:cubicBezTo>
                  <a:cubicBezTo>
                    <a:pt x="1120" y="132"/>
                    <a:pt x="1123" y="132"/>
                    <a:pt x="1126" y="132"/>
                  </a:cubicBezTo>
                  <a:close/>
                  <a:moveTo>
                    <a:pt x="199" y="729"/>
                  </a:moveTo>
                  <a:cubicBezTo>
                    <a:pt x="201" y="731"/>
                    <a:pt x="203" y="732"/>
                    <a:pt x="208" y="731"/>
                  </a:cubicBezTo>
                  <a:cubicBezTo>
                    <a:pt x="208" y="733"/>
                    <a:pt x="208" y="733"/>
                    <a:pt x="209" y="733"/>
                  </a:cubicBezTo>
                  <a:cubicBezTo>
                    <a:pt x="205" y="737"/>
                    <a:pt x="201" y="733"/>
                    <a:pt x="198" y="737"/>
                  </a:cubicBezTo>
                  <a:cubicBezTo>
                    <a:pt x="197" y="732"/>
                    <a:pt x="202" y="733"/>
                    <a:pt x="199" y="729"/>
                  </a:cubicBezTo>
                  <a:close/>
                  <a:moveTo>
                    <a:pt x="378" y="156"/>
                  </a:moveTo>
                  <a:cubicBezTo>
                    <a:pt x="379" y="158"/>
                    <a:pt x="377" y="159"/>
                    <a:pt x="377" y="161"/>
                  </a:cubicBezTo>
                  <a:cubicBezTo>
                    <a:pt x="372" y="160"/>
                    <a:pt x="366" y="159"/>
                    <a:pt x="363" y="162"/>
                  </a:cubicBezTo>
                  <a:cubicBezTo>
                    <a:pt x="361" y="160"/>
                    <a:pt x="365" y="156"/>
                    <a:pt x="360" y="156"/>
                  </a:cubicBezTo>
                  <a:cubicBezTo>
                    <a:pt x="364" y="149"/>
                    <a:pt x="373" y="162"/>
                    <a:pt x="378" y="156"/>
                  </a:cubicBezTo>
                  <a:close/>
                  <a:moveTo>
                    <a:pt x="353" y="141"/>
                  </a:moveTo>
                  <a:cubicBezTo>
                    <a:pt x="353" y="144"/>
                    <a:pt x="349" y="143"/>
                    <a:pt x="348" y="142"/>
                  </a:cubicBezTo>
                  <a:cubicBezTo>
                    <a:pt x="348" y="140"/>
                    <a:pt x="352" y="140"/>
                    <a:pt x="353" y="141"/>
                  </a:cubicBezTo>
                  <a:close/>
                  <a:moveTo>
                    <a:pt x="344" y="143"/>
                  </a:moveTo>
                  <a:cubicBezTo>
                    <a:pt x="341" y="142"/>
                    <a:pt x="333" y="146"/>
                    <a:pt x="333" y="141"/>
                  </a:cubicBezTo>
                  <a:cubicBezTo>
                    <a:pt x="337" y="142"/>
                    <a:pt x="342" y="138"/>
                    <a:pt x="344" y="143"/>
                  </a:cubicBezTo>
                  <a:close/>
                  <a:moveTo>
                    <a:pt x="250" y="193"/>
                  </a:moveTo>
                  <a:cubicBezTo>
                    <a:pt x="249" y="197"/>
                    <a:pt x="253" y="198"/>
                    <a:pt x="255" y="201"/>
                  </a:cubicBezTo>
                  <a:cubicBezTo>
                    <a:pt x="251" y="201"/>
                    <a:pt x="246" y="200"/>
                    <a:pt x="243" y="196"/>
                  </a:cubicBezTo>
                  <a:cubicBezTo>
                    <a:pt x="243" y="192"/>
                    <a:pt x="248" y="191"/>
                    <a:pt x="250" y="193"/>
                  </a:cubicBezTo>
                  <a:close/>
                  <a:moveTo>
                    <a:pt x="209" y="190"/>
                  </a:moveTo>
                  <a:cubicBezTo>
                    <a:pt x="206" y="191"/>
                    <a:pt x="207" y="189"/>
                    <a:pt x="204" y="189"/>
                  </a:cubicBezTo>
                  <a:cubicBezTo>
                    <a:pt x="205" y="187"/>
                    <a:pt x="202" y="187"/>
                    <a:pt x="203" y="184"/>
                  </a:cubicBezTo>
                  <a:cubicBezTo>
                    <a:pt x="205" y="184"/>
                    <a:pt x="206" y="184"/>
                    <a:pt x="208" y="184"/>
                  </a:cubicBezTo>
                  <a:cubicBezTo>
                    <a:pt x="207" y="187"/>
                    <a:pt x="209" y="187"/>
                    <a:pt x="209" y="190"/>
                  </a:cubicBezTo>
                  <a:close/>
                  <a:moveTo>
                    <a:pt x="209" y="190"/>
                  </a:moveTo>
                  <a:cubicBezTo>
                    <a:pt x="210" y="190"/>
                    <a:pt x="210" y="189"/>
                    <a:pt x="210" y="188"/>
                  </a:cubicBezTo>
                  <a:cubicBezTo>
                    <a:pt x="212" y="186"/>
                    <a:pt x="213" y="188"/>
                    <a:pt x="216" y="188"/>
                  </a:cubicBezTo>
                  <a:cubicBezTo>
                    <a:pt x="216" y="191"/>
                    <a:pt x="216" y="191"/>
                    <a:pt x="216" y="191"/>
                  </a:cubicBezTo>
                  <a:cubicBezTo>
                    <a:pt x="213" y="191"/>
                    <a:pt x="211" y="192"/>
                    <a:pt x="209" y="190"/>
                  </a:cubicBezTo>
                  <a:close/>
                  <a:moveTo>
                    <a:pt x="229" y="608"/>
                  </a:moveTo>
                  <a:cubicBezTo>
                    <a:pt x="224" y="610"/>
                    <a:pt x="209" y="611"/>
                    <a:pt x="206" y="605"/>
                  </a:cubicBezTo>
                  <a:cubicBezTo>
                    <a:pt x="213" y="606"/>
                    <a:pt x="220" y="605"/>
                    <a:pt x="229" y="608"/>
                  </a:cubicBezTo>
                  <a:close/>
                  <a:moveTo>
                    <a:pt x="178" y="226"/>
                  </a:moveTo>
                  <a:cubicBezTo>
                    <a:pt x="178" y="230"/>
                    <a:pt x="168" y="228"/>
                    <a:pt x="167" y="226"/>
                  </a:cubicBezTo>
                  <a:cubicBezTo>
                    <a:pt x="170" y="223"/>
                    <a:pt x="174" y="225"/>
                    <a:pt x="178" y="226"/>
                  </a:cubicBezTo>
                  <a:close/>
                  <a:moveTo>
                    <a:pt x="157" y="731"/>
                  </a:moveTo>
                  <a:cubicBezTo>
                    <a:pt x="153" y="731"/>
                    <a:pt x="147" y="730"/>
                    <a:pt x="142" y="729"/>
                  </a:cubicBezTo>
                  <a:cubicBezTo>
                    <a:pt x="144" y="725"/>
                    <a:pt x="155" y="725"/>
                    <a:pt x="158" y="728"/>
                  </a:cubicBezTo>
                  <a:cubicBezTo>
                    <a:pt x="158" y="728"/>
                    <a:pt x="157" y="729"/>
                    <a:pt x="157" y="731"/>
                  </a:cubicBezTo>
                  <a:close/>
                  <a:moveTo>
                    <a:pt x="155" y="680"/>
                  </a:moveTo>
                  <a:cubicBezTo>
                    <a:pt x="153" y="678"/>
                    <a:pt x="153" y="676"/>
                    <a:pt x="149" y="676"/>
                  </a:cubicBezTo>
                  <a:cubicBezTo>
                    <a:pt x="148" y="673"/>
                    <a:pt x="153" y="676"/>
                    <a:pt x="153" y="672"/>
                  </a:cubicBezTo>
                  <a:cubicBezTo>
                    <a:pt x="151" y="670"/>
                    <a:pt x="142" y="674"/>
                    <a:pt x="142" y="669"/>
                  </a:cubicBezTo>
                  <a:cubicBezTo>
                    <a:pt x="148" y="666"/>
                    <a:pt x="151" y="672"/>
                    <a:pt x="155" y="669"/>
                  </a:cubicBezTo>
                  <a:cubicBezTo>
                    <a:pt x="154" y="673"/>
                    <a:pt x="157" y="673"/>
                    <a:pt x="159" y="674"/>
                  </a:cubicBezTo>
                  <a:cubicBezTo>
                    <a:pt x="157" y="675"/>
                    <a:pt x="155" y="676"/>
                    <a:pt x="155" y="680"/>
                  </a:cubicBezTo>
                  <a:close/>
                  <a:moveTo>
                    <a:pt x="183" y="732"/>
                  </a:moveTo>
                  <a:cubicBezTo>
                    <a:pt x="178" y="734"/>
                    <a:pt x="176" y="734"/>
                    <a:pt x="171" y="733"/>
                  </a:cubicBezTo>
                  <a:cubicBezTo>
                    <a:pt x="169" y="728"/>
                    <a:pt x="174" y="731"/>
                    <a:pt x="171" y="726"/>
                  </a:cubicBezTo>
                  <a:cubicBezTo>
                    <a:pt x="176" y="728"/>
                    <a:pt x="183" y="724"/>
                    <a:pt x="183" y="732"/>
                  </a:cubicBezTo>
                  <a:close/>
                  <a:moveTo>
                    <a:pt x="182" y="723"/>
                  </a:moveTo>
                  <a:cubicBezTo>
                    <a:pt x="184" y="723"/>
                    <a:pt x="186" y="723"/>
                    <a:pt x="187" y="724"/>
                  </a:cubicBezTo>
                  <a:cubicBezTo>
                    <a:pt x="187" y="725"/>
                    <a:pt x="181" y="726"/>
                    <a:pt x="182" y="723"/>
                  </a:cubicBezTo>
                  <a:close/>
                  <a:moveTo>
                    <a:pt x="205" y="668"/>
                  </a:moveTo>
                  <a:cubicBezTo>
                    <a:pt x="190" y="667"/>
                    <a:pt x="172" y="666"/>
                    <a:pt x="164" y="659"/>
                  </a:cubicBezTo>
                  <a:cubicBezTo>
                    <a:pt x="166" y="658"/>
                    <a:pt x="174" y="658"/>
                    <a:pt x="175" y="657"/>
                  </a:cubicBezTo>
                  <a:cubicBezTo>
                    <a:pt x="194" y="661"/>
                    <a:pt x="216" y="658"/>
                    <a:pt x="231" y="666"/>
                  </a:cubicBezTo>
                  <a:cubicBezTo>
                    <a:pt x="223" y="667"/>
                    <a:pt x="214" y="668"/>
                    <a:pt x="205" y="668"/>
                  </a:cubicBezTo>
                  <a:close/>
                  <a:moveTo>
                    <a:pt x="236" y="716"/>
                  </a:moveTo>
                  <a:cubicBezTo>
                    <a:pt x="230" y="721"/>
                    <a:pt x="221" y="715"/>
                    <a:pt x="214" y="715"/>
                  </a:cubicBezTo>
                  <a:cubicBezTo>
                    <a:pt x="230" y="710"/>
                    <a:pt x="255" y="714"/>
                    <a:pt x="269" y="717"/>
                  </a:cubicBezTo>
                  <a:cubicBezTo>
                    <a:pt x="261" y="721"/>
                    <a:pt x="248" y="716"/>
                    <a:pt x="236" y="716"/>
                  </a:cubicBezTo>
                  <a:close/>
                  <a:moveTo>
                    <a:pt x="217" y="619"/>
                  </a:moveTo>
                  <a:cubicBezTo>
                    <a:pt x="227" y="612"/>
                    <a:pt x="242" y="615"/>
                    <a:pt x="253" y="620"/>
                  </a:cubicBezTo>
                  <a:cubicBezTo>
                    <a:pt x="254" y="620"/>
                    <a:pt x="253" y="617"/>
                    <a:pt x="255" y="617"/>
                  </a:cubicBezTo>
                  <a:cubicBezTo>
                    <a:pt x="264" y="618"/>
                    <a:pt x="273" y="624"/>
                    <a:pt x="283" y="623"/>
                  </a:cubicBezTo>
                  <a:cubicBezTo>
                    <a:pt x="262" y="628"/>
                    <a:pt x="241" y="618"/>
                    <a:pt x="217" y="619"/>
                  </a:cubicBezTo>
                  <a:close/>
                  <a:moveTo>
                    <a:pt x="274" y="719"/>
                  </a:moveTo>
                  <a:cubicBezTo>
                    <a:pt x="274" y="713"/>
                    <a:pt x="284" y="716"/>
                    <a:pt x="287" y="717"/>
                  </a:cubicBezTo>
                  <a:cubicBezTo>
                    <a:pt x="285" y="722"/>
                    <a:pt x="279" y="717"/>
                    <a:pt x="274" y="719"/>
                  </a:cubicBezTo>
                  <a:close/>
                  <a:moveTo>
                    <a:pt x="290" y="720"/>
                  </a:moveTo>
                  <a:cubicBezTo>
                    <a:pt x="290" y="718"/>
                    <a:pt x="294" y="719"/>
                    <a:pt x="292" y="716"/>
                  </a:cubicBezTo>
                  <a:cubicBezTo>
                    <a:pt x="294" y="716"/>
                    <a:pt x="295" y="716"/>
                    <a:pt x="297" y="716"/>
                  </a:cubicBezTo>
                  <a:cubicBezTo>
                    <a:pt x="297" y="717"/>
                    <a:pt x="299" y="718"/>
                    <a:pt x="299" y="720"/>
                  </a:cubicBezTo>
                  <a:lnTo>
                    <a:pt x="290" y="720"/>
                  </a:lnTo>
                  <a:close/>
                  <a:moveTo>
                    <a:pt x="301" y="622"/>
                  </a:moveTo>
                  <a:cubicBezTo>
                    <a:pt x="302" y="620"/>
                    <a:pt x="303" y="618"/>
                    <a:pt x="307" y="619"/>
                  </a:cubicBezTo>
                  <a:cubicBezTo>
                    <a:pt x="308" y="621"/>
                    <a:pt x="306" y="622"/>
                    <a:pt x="306" y="624"/>
                  </a:cubicBezTo>
                  <a:cubicBezTo>
                    <a:pt x="304" y="624"/>
                    <a:pt x="304" y="622"/>
                    <a:pt x="301" y="622"/>
                  </a:cubicBezTo>
                  <a:close/>
                  <a:moveTo>
                    <a:pt x="322" y="721"/>
                  </a:moveTo>
                  <a:cubicBezTo>
                    <a:pt x="319" y="724"/>
                    <a:pt x="309" y="722"/>
                    <a:pt x="307" y="719"/>
                  </a:cubicBezTo>
                  <a:cubicBezTo>
                    <a:pt x="308" y="719"/>
                    <a:pt x="312" y="720"/>
                    <a:pt x="310" y="718"/>
                  </a:cubicBezTo>
                  <a:cubicBezTo>
                    <a:pt x="321" y="715"/>
                    <a:pt x="336" y="716"/>
                    <a:pt x="345" y="721"/>
                  </a:cubicBezTo>
                  <a:cubicBezTo>
                    <a:pt x="338" y="723"/>
                    <a:pt x="326" y="726"/>
                    <a:pt x="322" y="721"/>
                  </a:cubicBezTo>
                  <a:close/>
                  <a:moveTo>
                    <a:pt x="351" y="631"/>
                  </a:moveTo>
                  <a:cubicBezTo>
                    <a:pt x="352" y="628"/>
                    <a:pt x="352" y="629"/>
                    <a:pt x="351" y="626"/>
                  </a:cubicBezTo>
                  <a:cubicBezTo>
                    <a:pt x="348" y="626"/>
                    <a:pt x="348" y="628"/>
                    <a:pt x="345" y="627"/>
                  </a:cubicBezTo>
                  <a:cubicBezTo>
                    <a:pt x="343" y="627"/>
                    <a:pt x="345" y="628"/>
                    <a:pt x="345" y="630"/>
                  </a:cubicBezTo>
                  <a:cubicBezTo>
                    <a:pt x="336" y="630"/>
                    <a:pt x="329" y="629"/>
                    <a:pt x="323" y="629"/>
                  </a:cubicBezTo>
                  <a:cubicBezTo>
                    <a:pt x="324" y="625"/>
                    <a:pt x="327" y="629"/>
                    <a:pt x="331" y="628"/>
                  </a:cubicBezTo>
                  <a:cubicBezTo>
                    <a:pt x="331" y="625"/>
                    <a:pt x="329" y="625"/>
                    <a:pt x="327" y="625"/>
                  </a:cubicBezTo>
                  <a:cubicBezTo>
                    <a:pt x="329" y="621"/>
                    <a:pt x="331" y="620"/>
                    <a:pt x="331" y="616"/>
                  </a:cubicBezTo>
                  <a:cubicBezTo>
                    <a:pt x="306" y="614"/>
                    <a:pt x="281" y="616"/>
                    <a:pt x="255" y="614"/>
                  </a:cubicBezTo>
                  <a:cubicBezTo>
                    <a:pt x="251" y="614"/>
                    <a:pt x="243" y="614"/>
                    <a:pt x="241" y="610"/>
                  </a:cubicBezTo>
                  <a:cubicBezTo>
                    <a:pt x="245" y="607"/>
                    <a:pt x="252" y="609"/>
                    <a:pt x="264" y="608"/>
                  </a:cubicBezTo>
                  <a:cubicBezTo>
                    <a:pt x="268" y="608"/>
                    <a:pt x="269" y="608"/>
                    <a:pt x="274" y="609"/>
                  </a:cubicBezTo>
                  <a:cubicBezTo>
                    <a:pt x="278" y="610"/>
                    <a:pt x="281" y="608"/>
                    <a:pt x="285" y="608"/>
                  </a:cubicBezTo>
                  <a:cubicBezTo>
                    <a:pt x="298" y="609"/>
                    <a:pt x="312" y="613"/>
                    <a:pt x="326" y="611"/>
                  </a:cubicBezTo>
                  <a:cubicBezTo>
                    <a:pt x="328" y="611"/>
                    <a:pt x="327" y="607"/>
                    <a:pt x="327" y="606"/>
                  </a:cubicBezTo>
                  <a:cubicBezTo>
                    <a:pt x="332" y="607"/>
                    <a:pt x="341" y="615"/>
                    <a:pt x="345" y="608"/>
                  </a:cubicBezTo>
                  <a:cubicBezTo>
                    <a:pt x="356" y="610"/>
                    <a:pt x="360" y="613"/>
                    <a:pt x="368" y="611"/>
                  </a:cubicBezTo>
                  <a:cubicBezTo>
                    <a:pt x="372" y="616"/>
                    <a:pt x="376" y="614"/>
                    <a:pt x="383" y="616"/>
                  </a:cubicBezTo>
                  <a:cubicBezTo>
                    <a:pt x="377" y="622"/>
                    <a:pt x="363" y="613"/>
                    <a:pt x="353" y="618"/>
                  </a:cubicBezTo>
                  <a:cubicBezTo>
                    <a:pt x="354" y="619"/>
                    <a:pt x="357" y="619"/>
                    <a:pt x="357" y="621"/>
                  </a:cubicBezTo>
                  <a:cubicBezTo>
                    <a:pt x="357" y="625"/>
                    <a:pt x="354" y="625"/>
                    <a:pt x="353" y="628"/>
                  </a:cubicBezTo>
                  <a:cubicBezTo>
                    <a:pt x="360" y="629"/>
                    <a:pt x="370" y="629"/>
                    <a:pt x="376" y="626"/>
                  </a:cubicBezTo>
                  <a:cubicBezTo>
                    <a:pt x="378" y="630"/>
                    <a:pt x="381" y="628"/>
                    <a:pt x="386" y="630"/>
                  </a:cubicBezTo>
                  <a:cubicBezTo>
                    <a:pt x="376" y="634"/>
                    <a:pt x="365" y="631"/>
                    <a:pt x="351" y="631"/>
                  </a:cubicBezTo>
                  <a:close/>
                  <a:moveTo>
                    <a:pt x="365" y="626"/>
                  </a:moveTo>
                  <a:cubicBezTo>
                    <a:pt x="365" y="621"/>
                    <a:pt x="372" y="622"/>
                    <a:pt x="376" y="623"/>
                  </a:cubicBezTo>
                  <a:cubicBezTo>
                    <a:pt x="374" y="626"/>
                    <a:pt x="372" y="626"/>
                    <a:pt x="369" y="628"/>
                  </a:cubicBezTo>
                  <a:cubicBezTo>
                    <a:pt x="370" y="623"/>
                    <a:pt x="368" y="626"/>
                    <a:pt x="365" y="626"/>
                  </a:cubicBezTo>
                  <a:close/>
                  <a:moveTo>
                    <a:pt x="386" y="160"/>
                  </a:moveTo>
                  <a:cubicBezTo>
                    <a:pt x="385" y="158"/>
                    <a:pt x="383" y="158"/>
                    <a:pt x="380" y="158"/>
                  </a:cubicBezTo>
                  <a:cubicBezTo>
                    <a:pt x="379" y="155"/>
                    <a:pt x="383" y="157"/>
                    <a:pt x="381" y="153"/>
                  </a:cubicBezTo>
                  <a:cubicBezTo>
                    <a:pt x="384" y="155"/>
                    <a:pt x="385" y="155"/>
                    <a:pt x="389" y="154"/>
                  </a:cubicBezTo>
                  <a:cubicBezTo>
                    <a:pt x="391" y="156"/>
                    <a:pt x="387" y="158"/>
                    <a:pt x="386" y="160"/>
                  </a:cubicBezTo>
                  <a:close/>
                  <a:moveTo>
                    <a:pt x="584" y="744"/>
                  </a:moveTo>
                  <a:cubicBezTo>
                    <a:pt x="588" y="745"/>
                    <a:pt x="593" y="744"/>
                    <a:pt x="595" y="745"/>
                  </a:cubicBezTo>
                  <a:cubicBezTo>
                    <a:pt x="596" y="751"/>
                    <a:pt x="589" y="750"/>
                    <a:pt x="584" y="750"/>
                  </a:cubicBezTo>
                  <a:cubicBezTo>
                    <a:pt x="583" y="747"/>
                    <a:pt x="584" y="748"/>
                    <a:pt x="584" y="744"/>
                  </a:cubicBezTo>
                  <a:close/>
                  <a:moveTo>
                    <a:pt x="567" y="736"/>
                  </a:moveTo>
                  <a:cubicBezTo>
                    <a:pt x="568" y="731"/>
                    <a:pt x="575" y="734"/>
                    <a:pt x="576" y="738"/>
                  </a:cubicBezTo>
                  <a:cubicBezTo>
                    <a:pt x="566" y="744"/>
                    <a:pt x="555" y="739"/>
                    <a:pt x="541" y="739"/>
                  </a:cubicBezTo>
                  <a:cubicBezTo>
                    <a:pt x="544" y="732"/>
                    <a:pt x="560" y="736"/>
                    <a:pt x="567" y="736"/>
                  </a:cubicBezTo>
                  <a:close/>
                  <a:moveTo>
                    <a:pt x="495" y="733"/>
                  </a:moveTo>
                  <a:cubicBezTo>
                    <a:pt x="493" y="738"/>
                    <a:pt x="484" y="736"/>
                    <a:pt x="479" y="735"/>
                  </a:cubicBezTo>
                  <a:cubicBezTo>
                    <a:pt x="482" y="730"/>
                    <a:pt x="491" y="731"/>
                    <a:pt x="495" y="733"/>
                  </a:cubicBezTo>
                  <a:close/>
                  <a:moveTo>
                    <a:pt x="790" y="727"/>
                  </a:moveTo>
                  <a:cubicBezTo>
                    <a:pt x="791" y="729"/>
                    <a:pt x="789" y="730"/>
                    <a:pt x="787" y="730"/>
                  </a:cubicBezTo>
                  <a:cubicBezTo>
                    <a:pt x="786" y="729"/>
                    <a:pt x="786" y="728"/>
                    <a:pt x="786" y="726"/>
                  </a:cubicBezTo>
                  <a:cubicBezTo>
                    <a:pt x="788" y="726"/>
                    <a:pt x="789" y="726"/>
                    <a:pt x="790" y="727"/>
                  </a:cubicBezTo>
                  <a:close/>
                  <a:moveTo>
                    <a:pt x="421" y="155"/>
                  </a:moveTo>
                  <a:cubicBezTo>
                    <a:pt x="423" y="156"/>
                    <a:pt x="424" y="160"/>
                    <a:pt x="423" y="162"/>
                  </a:cubicBezTo>
                  <a:cubicBezTo>
                    <a:pt x="420" y="161"/>
                    <a:pt x="419" y="157"/>
                    <a:pt x="421" y="155"/>
                  </a:cubicBezTo>
                  <a:close/>
                  <a:moveTo>
                    <a:pt x="414" y="155"/>
                  </a:moveTo>
                  <a:cubicBezTo>
                    <a:pt x="413" y="158"/>
                    <a:pt x="411" y="163"/>
                    <a:pt x="408" y="160"/>
                  </a:cubicBezTo>
                  <a:cubicBezTo>
                    <a:pt x="409" y="157"/>
                    <a:pt x="410" y="155"/>
                    <a:pt x="414" y="155"/>
                  </a:cubicBezTo>
                  <a:close/>
                  <a:moveTo>
                    <a:pt x="404" y="723"/>
                  </a:moveTo>
                  <a:cubicBezTo>
                    <a:pt x="405" y="721"/>
                    <a:pt x="410" y="721"/>
                    <a:pt x="412" y="722"/>
                  </a:cubicBezTo>
                  <a:cubicBezTo>
                    <a:pt x="411" y="726"/>
                    <a:pt x="408" y="722"/>
                    <a:pt x="404" y="723"/>
                  </a:cubicBezTo>
                  <a:close/>
                  <a:moveTo>
                    <a:pt x="414" y="720"/>
                  </a:moveTo>
                  <a:cubicBezTo>
                    <a:pt x="418" y="722"/>
                    <a:pt x="420" y="722"/>
                    <a:pt x="425" y="722"/>
                  </a:cubicBezTo>
                  <a:cubicBezTo>
                    <a:pt x="424" y="725"/>
                    <a:pt x="412" y="726"/>
                    <a:pt x="414" y="720"/>
                  </a:cubicBezTo>
                  <a:close/>
                  <a:moveTo>
                    <a:pt x="434" y="681"/>
                  </a:moveTo>
                  <a:cubicBezTo>
                    <a:pt x="428" y="680"/>
                    <a:pt x="419" y="682"/>
                    <a:pt x="414" y="678"/>
                  </a:cubicBezTo>
                  <a:cubicBezTo>
                    <a:pt x="420" y="670"/>
                    <a:pt x="428" y="674"/>
                    <a:pt x="436" y="679"/>
                  </a:cubicBezTo>
                  <a:cubicBezTo>
                    <a:pt x="439" y="679"/>
                    <a:pt x="441" y="677"/>
                    <a:pt x="444" y="676"/>
                  </a:cubicBezTo>
                  <a:cubicBezTo>
                    <a:pt x="445" y="679"/>
                    <a:pt x="452" y="680"/>
                    <a:pt x="454" y="685"/>
                  </a:cubicBezTo>
                  <a:cubicBezTo>
                    <a:pt x="447" y="690"/>
                    <a:pt x="437" y="687"/>
                    <a:pt x="434" y="681"/>
                  </a:cubicBezTo>
                  <a:close/>
                  <a:moveTo>
                    <a:pt x="440" y="723"/>
                  </a:moveTo>
                  <a:cubicBezTo>
                    <a:pt x="445" y="721"/>
                    <a:pt x="451" y="720"/>
                    <a:pt x="458" y="722"/>
                  </a:cubicBezTo>
                  <a:cubicBezTo>
                    <a:pt x="454" y="728"/>
                    <a:pt x="444" y="724"/>
                    <a:pt x="440" y="723"/>
                  </a:cubicBezTo>
                  <a:close/>
                  <a:moveTo>
                    <a:pt x="478" y="685"/>
                  </a:moveTo>
                  <a:cubicBezTo>
                    <a:pt x="474" y="685"/>
                    <a:pt x="474" y="685"/>
                    <a:pt x="474" y="685"/>
                  </a:cubicBezTo>
                  <a:cubicBezTo>
                    <a:pt x="474" y="684"/>
                    <a:pt x="475" y="683"/>
                    <a:pt x="476" y="683"/>
                  </a:cubicBezTo>
                  <a:cubicBezTo>
                    <a:pt x="476" y="682"/>
                    <a:pt x="476" y="680"/>
                    <a:pt x="475" y="680"/>
                  </a:cubicBezTo>
                  <a:cubicBezTo>
                    <a:pt x="479" y="677"/>
                    <a:pt x="479" y="684"/>
                    <a:pt x="478" y="685"/>
                  </a:cubicBezTo>
                  <a:close/>
                  <a:moveTo>
                    <a:pt x="455" y="633"/>
                  </a:moveTo>
                  <a:cubicBezTo>
                    <a:pt x="448" y="633"/>
                    <a:pt x="446" y="636"/>
                    <a:pt x="443" y="638"/>
                  </a:cubicBezTo>
                  <a:cubicBezTo>
                    <a:pt x="433" y="638"/>
                    <a:pt x="424" y="628"/>
                    <a:pt x="412" y="634"/>
                  </a:cubicBezTo>
                  <a:cubicBezTo>
                    <a:pt x="408" y="633"/>
                    <a:pt x="406" y="631"/>
                    <a:pt x="402" y="631"/>
                  </a:cubicBezTo>
                  <a:cubicBezTo>
                    <a:pt x="407" y="624"/>
                    <a:pt x="421" y="628"/>
                    <a:pt x="434" y="628"/>
                  </a:cubicBezTo>
                  <a:cubicBezTo>
                    <a:pt x="435" y="628"/>
                    <a:pt x="438" y="626"/>
                    <a:pt x="438" y="626"/>
                  </a:cubicBezTo>
                  <a:cubicBezTo>
                    <a:pt x="441" y="626"/>
                    <a:pt x="444" y="629"/>
                    <a:pt x="447" y="630"/>
                  </a:cubicBezTo>
                  <a:cubicBezTo>
                    <a:pt x="452" y="631"/>
                    <a:pt x="455" y="629"/>
                    <a:pt x="461" y="629"/>
                  </a:cubicBezTo>
                  <a:cubicBezTo>
                    <a:pt x="467" y="628"/>
                    <a:pt x="477" y="628"/>
                    <a:pt x="480" y="634"/>
                  </a:cubicBezTo>
                  <a:cubicBezTo>
                    <a:pt x="474" y="635"/>
                    <a:pt x="460" y="640"/>
                    <a:pt x="455" y="633"/>
                  </a:cubicBezTo>
                  <a:close/>
                  <a:moveTo>
                    <a:pt x="508" y="155"/>
                  </a:moveTo>
                  <a:cubicBezTo>
                    <a:pt x="509" y="154"/>
                    <a:pt x="513" y="154"/>
                    <a:pt x="514" y="155"/>
                  </a:cubicBezTo>
                  <a:cubicBezTo>
                    <a:pt x="513" y="158"/>
                    <a:pt x="512" y="159"/>
                    <a:pt x="509" y="160"/>
                  </a:cubicBezTo>
                  <a:cubicBezTo>
                    <a:pt x="509" y="158"/>
                    <a:pt x="507" y="158"/>
                    <a:pt x="508" y="155"/>
                  </a:cubicBezTo>
                  <a:close/>
                  <a:moveTo>
                    <a:pt x="482" y="636"/>
                  </a:moveTo>
                  <a:cubicBezTo>
                    <a:pt x="483" y="635"/>
                    <a:pt x="482" y="635"/>
                    <a:pt x="482" y="634"/>
                  </a:cubicBezTo>
                  <a:cubicBezTo>
                    <a:pt x="483" y="632"/>
                    <a:pt x="488" y="634"/>
                    <a:pt x="493" y="634"/>
                  </a:cubicBezTo>
                  <a:cubicBezTo>
                    <a:pt x="491" y="637"/>
                    <a:pt x="486" y="636"/>
                    <a:pt x="482" y="636"/>
                  </a:cubicBezTo>
                  <a:close/>
                  <a:moveTo>
                    <a:pt x="489" y="679"/>
                  </a:moveTo>
                  <a:cubicBezTo>
                    <a:pt x="489" y="672"/>
                    <a:pt x="498" y="676"/>
                    <a:pt x="508" y="675"/>
                  </a:cubicBezTo>
                  <a:cubicBezTo>
                    <a:pt x="503" y="680"/>
                    <a:pt x="495" y="678"/>
                    <a:pt x="489" y="679"/>
                  </a:cubicBezTo>
                  <a:close/>
                  <a:moveTo>
                    <a:pt x="508" y="635"/>
                  </a:moveTo>
                  <a:cubicBezTo>
                    <a:pt x="513" y="636"/>
                    <a:pt x="517" y="635"/>
                    <a:pt x="521" y="636"/>
                  </a:cubicBezTo>
                  <a:cubicBezTo>
                    <a:pt x="518" y="638"/>
                    <a:pt x="517" y="637"/>
                    <a:pt x="517" y="640"/>
                  </a:cubicBezTo>
                  <a:cubicBezTo>
                    <a:pt x="512" y="641"/>
                    <a:pt x="513" y="639"/>
                    <a:pt x="508" y="639"/>
                  </a:cubicBezTo>
                  <a:lnTo>
                    <a:pt x="508" y="635"/>
                  </a:lnTo>
                  <a:close/>
                  <a:moveTo>
                    <a:pt x="511" y="645"/>
                  </a:moveTo>
                  <a:cubicBezTo>
                    <a:pt x="513" y="640"/>
                    <a:pt x="523" y="646"/>
                    <a:pt x="530" y="645"/>
                  </a:cubicBezTo>
                  <a:cubicBezTo>
                    <a:pt x="524" y="646"/>
                    <a:pt x="517" y="647"/>
                    <a:pt x="511" y="645"/>
                  </a:cubicBezTo>
                  <a:close/>
                  <a:moveTo>
                    <a:pt x="525" y="639"/>
                  </a:moveTo>
                  <a:cubicBezTo>
                    <a:pt x="527" y="641"/>
                    <a:pt x="528" y="638"/>
                    <a:pt x="532" y="639"/>
                  </a:cubicBezTo>
                  <a:cubicBezTo>
                    <a:pt x="533" y="642"/>
                    <a:pt x="524" y="642"/>
                    <a:pt x="525" y="639"/>
                  </a:cubicBezTo>
                  <a:close/>
                  <a:moveTo>
                    <a:pt x="541" y="640"/>
                  </a:moveTo>
                  <a:cubicBezTo>
                    <a:pt x="538" y="639"/>
                    <a:pt x="538" y="637"/>
                    <a:pt x="536" y="640"/>
                  </a:cubicBezTo>
                  <a:cubicBezTo>
                    <a:pt x="534" y="639"/>
                    <a:pt x="534" y="636"/>
                    <a:pt x="530" y="635"/>
                  </a:cubicBezTo>
                  <a:cubicBezTo>
                    <a:pt x="535" y="631"/>
                    <a:pt x="538" y="634"/>
                    <a:pt x="545" y="633"/>
                  </a:cubicBezTo>
                  <a:cubicBezTo>
                    <a:pt x="545" y="637"/>
                    <a:pt x="543" y="639"/>
                    <a:pt x="541" y="640"/>
                  </a:cubicBezTo>
                  <a:close/>
                  <a:moveTo>
                    <a:pt x="766" y="645"/>
                  </a:moveTo>
                  <a:cubicBezTo>
                    <a:pt x="768" y="644"/>
                    <a:pt x="771" y="646"/>
                    <a:pt x="773" y="647"/>
                  </a:cubicBezTo>
                  <a:cubicBezTo>
                    <a:pt x="772" y="649"/>
                    <a:pt x="768" y="648"/>
                    <a:pt x="766" y="648"/>
                  </a:cubicBezTo>
                  <a:lnTo>
                    <a:pt x="766" y="645"/>
                  </a:lnTo>
                  <a:close/>
                  <a:moveTo>
                    <a:pt x="558" y="673"/>
                  </a:moveTo>
                  <a:cubicBezTo>
                    <a:pt x="557" y="671"/>
                    <a:pt x="562" y="674"/>
                    <a:pt x="561" y="670"/>
                  </a:cubicBezTo>
                  <a:cubicBezTo>
                    <a:pt x="563" y="670"/>
                    <a:pt x="563" y="672"/>
                    <a:pt x="566" y="672"/>
                  </a:cubicBezTo>
                  <a:cubicBezTo>
                    <a:pt x="565" y="676"/>
                    <a:pt x="561" y="673"/>
                    <a:pt x="558" y="673"/>
                  </a:cubicBezTo>
                  <a:close/>
                  <a:moveTo>
                    <a:pt x="659" y="658"/>
                  </a:moveTo>
                  <a:cubicBezTo>
                    <a:pt x="663" y="654"/>
                    <a:pt x="675" y="654"/>
                    <a:pt x="680" y="659"/>
                  </a:cubicBezTo>
                  <a:cubicBezTo>
                    <a:pt x="675" y="662"/>
                    <a:pt x="667" y="658"/>
                    <a:pt x="659" y="658"/>
                  </a:cubicBezTo>
                  <a:close/>
                  <a:moveTo>
                    <a:pt x="683" y="682"/>
                  </a:moveTo>
                  <a:cubicBezTo>
                    <a:pt x="683" y="679"/>
                    <a:pt x="686" y="679"/>
                    <a:pt x="687" y="681"/>
                  </a:cubicBezTo>
                  <a:cubicBezTo>
                    <a:pt x="687" y="682"/>
                    <a:pt x="684" y="683"/>
                    <a:pt x="683" y="682"/>
                  </a:cubicBezTo>
                  <a:close/>
                  <a:moveTo>
                    <a:pt x="686" y="660"/>
                  </a:moveTo>
                  <a:cubicBezTo>
                    <a:pt x="687" y="657"/>
                    <a:pt x="689" y="655"/>
                    <a:pt x="690" y="652"/>
                  </a:cubicBezTo>
                  <a:cubicBezTo>
                    <a:pt x="693" y="652"/>
                    <a:pt x="697" y="655"/>
                    <a:pt x="698" y="652"/>
                  </a:cubicBezTo>
                  <a:cubicBezTo>
                    <a:pt x="694" y="649"/>
                    <a:pt x="684" y="653"/>
                    <a:pt x="680" y="650"/>
                  </a:cubicBezTo>
                  <a:cubicBezTo>
                    <a:pt x="679" y="648"/>
                    <a:pt x="679" y="644"/>
                    <a:pt x="680" y="648"/>
                  </a:cubicBezTo>
                  <a:cubicBezTo>
                    <a:pt x="689" y="649"/>
                    <a:pt x="697" y="648"/>
                    <a:pt x="704" y="649"/>
                  </a:cubicBezTo>
                  <a:cubicBezTo>
                    <a:pt x="704" y="656"/>
                    <a:pt x="710" y="657"/>
                    <a:pt x="713" y="659"/>
                  </a:cubicBezTo>
                  <a:cubicBezTo>
                    <a:pt x="706" y="665"/>
                    <a:pt x="694" y="660"/>
                    <a:pt x="686" y="660"/>
                  </a:cubicBezTo>
                  <a:close/>
                  <a:moveTo>
                    <a:pt x="731" y="678"/>
                  </a:moveTo>
                  <a:cubicBezTo>
                    <a:pt x="730" y="677"/>
                    <a:pt x="730" y="675"/>
                    <a:pt x="730" y="673"/>
                  </a:cubicBezTo>
                  <a:cubicBezTo>
                    <a:pt x="732" y="673"/>
                    <a:pt x="733" y="673"/>
                    <a:pt x="734" y="674"/>
                  </a:cubicBezTo>
                  <a:cubicBezTo>
                    <a:pt x="735" y="677"/>
                    <a:pt x="732" y="676"/>
                    <a:pt x="731" y="678"/>
                  </a:cubicBezTo>
                  <a:close/>
                  <a:moveTo>
                    <a:pt x="718" y="659"/>
                  </a:moveTo>
                  <a:cubicBezTo>
                    <a:pt x="722" y="657"/>
                    <a:pt x="715" y="657"/>
                    <a:pt x="715" y="654"/>
                  </a:cubicBezTo>
                  <a:cubicBezTo>
                    <a:pt x="720" y="653"/>
                    <a:pt x="720" y="653"/>
                    <a:pt x="723" y="653"/>
                  </a:cubicBezTo>
                  <a:cubicBezTo>
                    <a:pt x="715" y="642"/>
                    <a:pt x="703" y="650"/>
                    <a:pt x="693" y="643"/>
                  </a:cubicBezTo>
                  <a:cubicBezTo>
                    <a:pt x="691" y="643"/>
                    <a:pt x="693" y="647"/>
                    <a:pt x="689" y="645"/>
                  </a:cubicBezTo>
                  <a:cubicBezTo>
                    <a:pt x="689" y="644"/>
                    <a:pt x="690" y="644"/>
                    <a:pt x="691" y="644"/>
                  </a:cubicBezTo>
                  <a:cubicBezTo>
                    <a:pt x="680" y="636"/>
                    <a:pt x="663" y="645"/>
                    <a:pt x="653" y="641"/>
                  </a:cubicBezTo>
                  <a:cubicBezTo>
                    <a:pt x="651" y="644"/>
                    <a:pt x="646" y="644"/>
                    <a:pt x="641" y="645"/>
                  </a:cubicBezTo>
                  <a:cubicBezTo>
                    <a:pt x="641" y="650"/>
                    <a:pt x="632" y="648"/>
                    <a:pt x="623" y="649"/>
                  </a:cubicBezTo>
                  <a:cubicBezTo>
                    <a:pt x="634" y="652"/>
                    <a:pt x="646" y="653"/>
                    <a:pt x="656" y="656"/>
                  </a:cubicBezTo>
                  <a:cubicBezTo>
                    <a:pt x="652" y="661"/>
                    <a:pt x="642" y="656"/>
                    <a:pt x="635" y="659"/>
                  </a:cubicBezTo>
                  <a:cubicBezTo>
                    <a:pt x="619" y="654"/>
                    <a:pt x="593" y="658"/>
                    <a:pt x="578" y="655"/>
                  </a:cubicBezTo>
                  <a:cubicBezTo>
                    <a:pt x="580" y="651"/>
                    <a:pt x="588" y="654"/>
                    <a:pt x="593" y="653"/>
                  </a:cubicBezTo>
                  <a:cubicBezTo>
                    <a:pt x="595" y="649"/>
                    <a:pt x="586" y="646"/>
                    <a:pt x="584" y="647"/>
                  </a:cubicBezTo>
                  <a:cubicBezTo>
                    <a:pt x="591" y="643"/>
                    <a:pt x="598" y="647"/>
                    <a:pt x="610" y="645"/>
                  </a:cubicBezTo>
                  <a:cubicBezTo>
                    <a:pt x="607" y="641"/>
                    <a:pt x="597" y="645"/>
                    <a:pt x="595" y="641"/>
                  </a:cubicBezTo>
                  <a:cubicBezTo>
                    <a:pt x="589" y="648"/>
                    <a:pt x="581" y="639"/>
                    <a:pt x="573" y="644"/>
                  </a:cubicBezTo>
                  <a:cubicBezTo>
                    <a:pt x="573" y="645"/>
                    <a:pt x="575" y="646"/>
                    <a:pt x="574" y="647"/>
                  </a:cubicBezTo>
                  <a:cubicBezTo>
                    <a:pt x="572" y="647"/>
                    <a:pt x="570" y="647"/>
                    <a:pt x="569" y="646"/>
                  </a:cubicBezTo>
                  <a:cubicBezTo>
                    <a:pt x="569" y="645"/>
                    <a:pt x="570" y="644"/>
                    <a:pt x="572" y="645"/>
                  </a:cubicBezTo>
                  <a:cubicBezTo>
                    <a:pt x="565" y="641"/>
                    <a:pt x="556" y="641"/>
                    <a:pt x="547" y="639"/>
                  </a:cubicBezTo>
                  <a:cubicBezTo>
                    <a:pt x="546" y="630"/>
                    <a:pt x="557" y="637"/>
                    <a:pt x="560" y="632"/>
                  </a:cubicBezTo>
                  <a:cubicBezTo>
                    <a:pt x="562" y="635"/>
                    <a:pt x="564" y="633"/>
                    <a:pt x="568" y="632"/>
                  </a:cubicBezTo>
                  <a:cubicBezTo>
                    <a:pt x="583" y="631"/>
                    <a:pt x="599" y="641"/>
                    <a:pt x="613" y="633"/>
                  </a:cubicBezTo>
                  <a:cubicBezTo>
                    <a:pt x="634" y="635"/>
                    <a:pt x="659" y="634"/>
                    <a:pt x="686" y="634"/>
                  </a:cubicBezTo>
                  <a:cubicBezTo>
                    <a:pt x="702" y="638"/>
                    <a:pt x="731" y="635"/>
                    <a:pt x="751" y="639"/>
                  </a:cubicBezTo>
                  <a:cubicBezTo>
                    <a:pt x="751" y="643"/>
                    <a:pt x="744" y="639"/>
                    <a:pt x="743" y="642"/>
                  </a:cubicBezTo>
                  <a:cubicBezTo>
                    <a:pt x="749" y="645"/>
                    <a:pt x="751" y="641"/>
                    <a:pt x="757" y="645"/>
                  </a:cubicBezTo>
                  <a:cubicBezTo>
                    <a:pt x="755" y="649"/>
                    <a:pt x="746" y="645"/>
                    <a:pt x="749" y="650"/>
                  </a:cubicBezTo>
                  <a:cubicBezTo>
                    <a:pt x="747" y="648"/>
                    <a:pt x="744" y="648"/>
                    <a:pt x="743" y="645"/>
                  </a:cubicBezTo>
                  <a:cubicBezTo>
                    <a:pt x="737" y="650"/>
                    <a:pt x="729" y="648"/>
                    <a:pt x="724" y="652"/>
                  </a:cubicBezTo>
                  <a:cubicBezTo>
                    <a:pt x="739" y="655"/>
                    <a:pt x="754" y="651"/>
                    <a:pt x="765" y="657"/>
                  </a:cubicBezTo>
                  <a:cubicBezTo>
                    <a:pt x="749" y="657"/>
                    <a:pt x="738" y="662"/>
                    <a:pt x="718" y="659"/>
                  </a:cubicBezTo>
                  <a:close/>
                  <a:moveTo>
                    <a:pt x="765" y="657"/>
                  </a:moveTo>
                  <a:cubicBezTo>
                    <a:pt x="767" y="654"/>
                    <a:pt x="772" y="655"/>
                    <a:pt x="775" y="657"/>
                  </a:cubicBezTo>
                  <a:cubicBezTo>
                    <a:pt x="773" y="659"/>
                    <a:pt x="768" y="657"/>
                    <a:pt x="765" y="657"/>
                  </a:cubicBezTo>
                  <a:close/>
                  <a:moveTo>
                    <a:pt x="767" y="685"/>
                  </a:moveTo>
                  <a:cubicBezTo>
                    <a:pt x="769" y="683"/>
                    <a:pt x="773" y="686"/>
                    <a:pt x="777" y="685"/>
                  </a:cubicBezTo>
                  <a:cubicBezTo>
                    <a:pt x="774" y="687"/>
                    <a:pt x="769" y="688"/>
                    <a:pt x="767" y="685"/>
                  </a:cubicBezTo>
                  <a:close/>
                  <a:moveTo>
                    <a:pt x="826" y="147"/>
                  </a:moveTo>
                  <a:cubicBezTo>
                    <a:pt x="823" y="148"/>
                    <a:pt x="824" y="143"/>
                    <a:pt x="822" y="143"/>
                  </a:cubicBezTo>
                  <a:cubicBezTo>
                    <a:pt x="822" y="141"/>
                    <a:pt x="828" y="142"/>
                    <a:pt x="829" y="143"/>
                  </a:cubicBezTo>
                  <a:cubicBezTo>
                    <a:pt x="829" y="145"/>
                    <a:pt x="827" y="146"/>
                    <a:pt x="826" y="147"/>
                  </a:cubicBezTo>
                  <a:close/>
                  <a:moveTo>
                    <a:pt x="822" y="124"/>
                  </a:moveTo>
                  <a:cubicBezTo>
                    <a:pt x="821" y="122"/>
                    <a:pt x="820" y="121"/>
                    <a:pt x="819" y="121"/>
                  </a:cubicBezTo>
                  <a:cubicBezTo>
                    <a:pt x="818" y="118"/>
                    <a:pt x="820" y="118"/>
                    <a:pt x="821" y="116"/>
                  </a:cubicBezTo>
                  <a:cubicBezTo>
                    <a:pt x="819" y="111"/>
                    <a:pt x="814" y="111"/>
                    <a:pt x="809" y="111"/>
                  </a:cubicBezTo>
                  <a:cubicBezTo>
                    <a:pt x="812" y="108"/>
                    <a:pt x="822" y="105"/>
                    <a:pt x="824" y="110"/>
                  </a:cubicBezTo>
                  <a:cubicBezTo>
                    <a:pt x="837" y="113"/>
                    <a:pt x="854" y="106"/>
                    <a:pt x="863" y="111"/>
                  </a:cubicBezTo>
                  <a:cubicBezTo>
                    <a:pt x="857" y="112"/>
                    <a:pt x="854" y="117"/>
                    <a:pt x="845" y="115"/>
                  </a:cubicBezTo>
                  <a:cubicBezTo>
                    <a:pt x="847" y="118"/>
                    <a:pt x="852" y="118"/>
                    <a:pt x="855" y="120"/>
                  </a:cubicBezTo>
                  <a:cubicBezTo>
                    <a:pt x="844" y="123"/>
                    <a:pt x="834" y="119"/>
                    <a:pt x="822" y="124"/>
                  </a:cubicBezTo>
                  <a:close/>
                  <a:moveTo>
                    <a:pt x="843" y="175"/>
                  </a:moveTo>
                  <a:cubicBezTo>
                    <a:pt x="844" y="173"/>
                    <a:pt x="848" y="174"/>
                    <a:pt x="849" y="172"/>
                  </a:cubicBezTo>
                  <a:cubicBezTo>
                    <a:pt x="851" y="173"/>
                    <a:pt x="852" y="174"/>
                    <a:pt x="852" y="176"/>
                  </a:cubicBezTo>
                  <a:cubicBezTo>
                    <a:pt x="849" y="176"/>
                    <a:pt x="847" y="174"/>
                    <a:pt x="843" y="175"/>
                  </a:cubicBezTo>
                  <a:close/>
                  <a:moveTo>
                    <a:pt x="856" y="175"/>
                  </a:moveTo>
                  <a:cubicBezTo>
                    <a:pt x="853" y="169"/>
                    <a:pt x="849" y="169"/>
                    <a:pt x="844" y="167"/>
                  </a:cubicBezTo>
                  <a:cubicBezTo>
                    <a:pt x="847" y="159"/>
                    <a:pt x="865" y="164"/>
                    <a:pt x="871" y="168"/>
                  </a:cubicBezTo>
                  <a:cubicBezTo>
                    <a:pt x="870" y="174"/>
                    <a:pt x="861" y="172"/>
                    <a:pt x="856" y="175"/>
                  </a:cubicBezTo>
                  <a:close/>
                  <a:moveTo>
                    <a:pt x="876" y="696"/>
                  </a:moveTo>
                  <a:cubicBezTo>
                    <a:pt x="877" y="694"/>
                    <a:pt x="882" y="696"/>
                    <a:pt x="884" y="695"/>
                  </a:cubicBezTo>
                  <a:cubicBezTo>
                    <a:pt x="884" y="699"/>
                    <a:pt x="877" y="697"/>
                    <a:pt x="876" y="696"/>
                  </a:cubicBezTo>
                  <a:close/>
                  <a:moveTo>
                    <a:pt x="885" y="696"/>
                  </a:moveTo>
                  <a:cubicBezTo>
                    <a:pt x="888" y="697"/>
                    <a:pt x="887" y="696"/>
                    <a:pt x="890" y="696"/>
                  </a:cubicBezTo>
                  <a:cubicBezTo>
                    <a:pt x="890" y="698"/>
                    <a:pt x="891" y="699"/>
                    <a:pt x="892" y="699"/>
                  </a:cubicBezTo>
                  <a:cubicBezTo>
                    <a:pt x="890" y="701"/>
                    <a:pt x="886" y="698"/>
                    <a:pt x="885" y="696"/>
                  </a:cubicBezTo>
                  <a:close/>
                  <a:moveTo>
                    <a:pt x="900" y="169"/>
                  </a:moveTo>
                  <a:cubicBezTo>
                    <a:pt x="894" y="178"/>
                    <a:pt x="881" y="171"/>
                    <a:pt x="872" y="172"/>
                  </a:cubicBezTo>
                  <a:cubicBezTo>
                    <a:pt x="876" y="165"/>
                    <a:pt x="897" y="164"/>
                    <a:pt x="902" y="170"/>
                  </a:cubicBezTo>
                  <a:cubicBezTo>
                    <a:pt x="901" y="170"/>
                    <a:pt x="901" y="169"/>
                    <a:pt x="900" y="169"/>
                  </a:cubicBezTo>
                  <a:close/>
                  <a:moveTo>
                    <a:pt x="915" y="94"/>
                  </a:moveTo>
                  <a:cubicBezTo>
                    <a:pt x="913" y="92"/>
                    <a:pt x="914" y="91"/>
                    <a:pt x="913" y="87"/>
                  </a:cubicBezTo>
                  <a:cubicBezTo>
                    <a:pt x="918" y="87"/>
                    <a:pt x="918" y="87"/>
                    <a:pt x="918" y="87"/>
                  </a:cubicBezTo>
                  <a:cubicBezTo>
                    <a:pt x="919" y="91"/>
                    <a:pt x="917" y="92"/>
                    <a:pt x="915" y="94"/>
                  </a:cubicBezTo>
                  <a:close/>
                  <a:moveTo>
                    <a:pt x="945" y="692"/>
                  </a:moveTo>
                  <a:cubicBezTo>
                    <a:pt x="941" y="692"/>
                    <a:pt x="940" y="692"/>
                    <a:pt x="937" y="691"/>
                  </a:cubicBezTo>
                  <a:cubicBezTo>
                    <a:pt x="938" y="690"/>
                    <a:pt x="938" y="689"/>
                    <a:pt x="937" y="689"/>
                  </a:cubicBezTo>
                  <a:cubicBezTo>
                    <a:pt x="938" y="688"/>
                    <a:pt x="943" y="691"/>
                    <a:pt x="941" y="687"/>
                  </a:cubicBezTo>
                  <a:cubicBezTo>
                    <a:pt x="941" y="686"/>
                    <a:pt x="943" y="686"/>
                    <a:pt x="944" y="686"/>
                  </a:cubicBezTo>
                  <a:cubicBezTo>
                    <a:pt x="943" y="689"/>
                    <a:pt x="945" y="689"/>
                    <a:pt x="945" y="692"/>
                  </a:cubicBezTo>
                  <a:close/>
                  <a:moveTo>
                    <a:pt x="954" y="688"/>
                  </a:moveTo>
                  <a:cubicBezTo>
                    <a:pt x="957" y="689"/>
                    <a:pt x="957" y="686"/>
                    <a:pt x="958" y="688"/>
                  </a:cubicBezTo>
                  <a:cubicBezTo>
                    <a:pt x="955" y="689"/>
                    <a:pt x="955" y="690"/>
                    <a:pt x="955" y="693"/>
                  </a:cubicBezTo>
                  <a:cubicBezTo>
                    <a:pt x="952" y="692"/>
                    <a:pt x="954" y="690"/>
                    <a:pt x="954" y="688"/>
                  </a:cubicBezTo>
                  <a:close/>
                  <a:moveTo>
                    <a:pt x="958" y="698"/>
                  </a:moveTo>
                  <a:cubicBezTo>
                    <a:pt x="958" y="699"/>
                    <a:pt x="956" y="699"/>
                    <a:pt x="957" y="701"/>
                  </a:cubicBezTo>
                  <a:cubicBezTo>
                    <a:pt x="956" y="701"/>
                    <a:pt x="956" y="699"/>
                    <a:pt x="955" y="699"/>
                  </a:cubicBezTo>
                  <a:cubicBezTo>
                    <a:pt x="956" y="696"/>
                    <a:pt x="958" y="695"/>
                    <a:pt x="958" y="693"/>
                  </a:cubicBezTo>
                  <a:cubicBezTo>
                    <a:pt x="960" y="692"/>
                    <a:pt x="960" y="694"/>
                    <a:pt x="962" y="694"/>
                  </a:cubicBezTo>
                  <a:cubicBezTo>
                    <a:pt x="961" y="695"/>
                    <a:pt x="956" y="695"/>
                    <a:pt x="958" y="698"/>
                  </a:cubicBezTo>
                  <a:close/>
                  <a:moveTo>
                    <a:pt x="1020" y="737"/>
                  </a:moveTo>
                  <a:cubicBezTo>
                    <a:pt x="1019" y="741"/>
                    <a:pt x="1013" y="738"/>
                    <a:pt x="1010" y="738"/>
                  </a:cubicBezTo>
                  <a:cubicBezTo>
                    <a:pt x="1012" y="735"/>
                    <a:pt x="1018" y="734"/>
                    <a:pt x="1020" y="737"/>
                  </a:cubicBezTo>
                  <a:close/>
                  <a:moveTo>
                    <a:pt x="1009" y="736"/>
                  </a:moveTo>
                  <a:cubicBezTo>
                    <a:pt x="1009" y="739"/>
                    <a:pt x="1009" y="739"/>
                    <a:pt x="1009" y="739"/>
                  </a:cubicBezTo>
                  <a:cubicBezTo>
                    <a:pt x="1007" y="739"/>
                    <a:pt x="1007" y="738"/>
                    <a:pt x="1008" y="738"/>
                  </a:cubicBezTo>
                  <a:cubicBezTo>
                    <a:pt x="1006" y="738"/>
                    <a:pt x="998" y="740"/>
                    <a:pt x="992" y="739"/>
                  </a:cubicBezTo>
                  <a:cubicBezTo>
                    <a:pt x="997" y="735"/>
                    <a:pt x="1004" y="735"/>
                    <a:pt x="1009" y="736"/>
                  </a:cubicBezTo>
                  <a:close/>
                  <a:moveTo>
                    <a:pt x="1152" y="688"/>
                  </a:moveTo>
                  <a:cubicBezTo>
                    <a:pt x="1152" y="692"/>
                    <a:pt x="1145" y="693"/>
                    <a:pt x="1144" y="689"/>
                  </a:cubicBezTo>
                  <a:cubicBezTo>
                    <a:pt x="1149" y="688"/>
                    <a:pt x="1149" y="689"/>
                    <a:pt x="1152" y="688"/>
                  </a:cubicBezTo>
                  <a:close/>
                  <a:moveTo>
                    <a:pt x="1007" y="648"/>
                  </a:moveTo>
                  <a:cubicBezTo>
                    <a:pt x="1009" y="646"/>
                    <a:pt x="1022" y="647"/>
                    <a:pt x="1022" y="652"/>
                  </a:cubicBezTo>
                  <a:cubicBezTo>
                    <a:pt x="1016" y="656"/>
                    <a:pt x="1009" y="655"/>
                    <a:pt x="1007" y="648"/>
                  </a:cubicBezTo>
                  <a:close/>
                  <a:moveTo>
                    <a:pt x="1138" y="628"/>
                  </a:moveTo>
                  <a:cubicBezTo>
                    <a:pt x="1140" y="626"/>
                    <a:pt x="1139" y="628"/>
                    <a:pt x="1141" y="628"/>
                  </a:cubicBezTo>
                  <a:cubicBezTo>
                    <a:pt x="1142" y="631"/>
                    <a:pt x="1137" y="631"/>
                    <a:pt x="1138" y="628"/>
                  </a:cubicBezTo>
                  <a:close/>
                  <a:moveTo>
                    <a:pt x="1160" y="635"/>
                  </a:moveTo>
                  <a:cubicBezTo>
                    <a:pt x="1160" y="632"/>
                    <a:pt x="1167" y="634"/>
                    <a:pt x="1166" y="629"/>
                  </a:cubicBezTo>
                  <a:cubicBezTo>
                    <a:pt x="1170" y="629"/>
                    <a:pt x="1174" y="631"/>
                    <a:pt x="1177" y="629"/>
                  </a:cubicBezTo>
                  <a:cubicBezTo>
                    <a:pt x="1174" y="633"/>
                    <a:pt x="1178" y="632"/>
                    <a:pt x="1179" y="636"/>
                  </a:cubicBezTo>
                  <a:cubicBezTo>
                    <a:pt x="1173" y="639"/>
                    <a:pt x="1165" y="638"/>
                    <a:pt x="1160" y="635"/>
                  </a:cubicBezTo>
                  <a:close/>
                  <a:moveTo>
                    <a:pt x="1187" y="638"/>
                  </a:moveTo>
                  <a:cubicBezTo>
                    <a:pt x="1184" y="638"/>
                    <a:pt x="1184" y="636"/>
                    <a:pt x="1181" y="637"/>
                  </a:cubicBezTo>
                  <a:cubicBezTo>
                    <a:pt x="1182" y="632"/>
                    <a:pt x="1192" y="633"/>
                    <a:pt x="1194" y="636"/>
                  </a:cubicBezTo>
                  <a:cubicBezTo>
                    <a:pt x="1189" y="636"/>
                    <a:pt x="1189" y="635"/>
                    <a:pt x="1187" y="638"/>
                  </a:cubicBezTo>
                  <a:close/>
                  <a:moveTo>
                    <a:pt x="64" y="79"/>
                  </a:moveTo>
                  <a:cubicBezTo>
                    <a:pt x="60" y="74"/>
                    <a:pt x="48" y="80"/>
                    <a:pt x="42" y="78"/>
                  </a:cubicBezTo>
                  <a:cubicBezTo>
                    <a:pt x="49" y="80"/>
                    <a:pt x="60" y="85"/>
                    <a:pt x="64" y="79"/>
                  </a:cubicBezTo>
                  <a:close/>
                  <a:moveTo>
                    <a:pt x="733" y="88"/>
                  </a:moveTo>
                  <a:cubicBezTo>
                    <a:pt x="740" y="89"/>
                    <a:pt x="741" y="85"/>
                    <a:pt x="746" y="87"/>
                  </a:cubicBezTo>
                  <a:cubicBezTo>
                    <a:pt x="746" y="84"/>
                    <a:pt x="749" y="87"/>
                    <a:pt x="750" y="83"/>
                  </a:cubicBezTo>
                  <a:cubicBezTo>
                    <a:pt x="746" y="80"/>
                    <a:pt x="742" y="76"/>
                    <a:pt x="734" y="77"/>
                  </a:cubicBezTo>
                  <a:cubicBezTo>
                    <a:pt x="737" y="80"/>
                    <a:pt x="733" y="82"/>
                    <a:pt x="734" y="85"/>
                  </a:cubicBezTo>
                  <a:cubicBezTo>
                    <a:pt x="732" y="85"/>
                    <a:pt x="733" y="82"/>
                    <a:pt x="731" y="82"/>
                  </a:cubicBezTo>
                  <a:cubicBezTo>
                    <a:pt x="732" y="85"/>
                    <a:pt x="727" y="81"/>
                    <a:pt x="728" y="84"/>
                  </a:cubicBezTo>
                  <a:cubicBezTo>
                    <a:pt x="731" y="84"/>
                    <a:pt x="734" y="84"/>
                    <a:pt x="733" y="88"/>
                  </a:cubicBezTo>
                  <a:close/>
                  <a:moveTo>
                    <a:pt x="363" y="106"/>
                  </a:moveTo>
                  <a:cubicBezTo>
                    <a:pt x="362" y="109"/>
                    <a:pt x="362" y="109"/>
                    <a:pt x="364" y="111"/>
                  </a:cubicBezTo>
                  <a:cubicBezTo>
                    <a:pt x="369" y="112"/>
                    <a:pt x="366" y="107"/>
                    <a:pt x="370" y="107"/>
                  </a:cubicBezTo>
                  <a:cubicBezTo>
                    <a:pt x="370" y="111"/>
                    <a:pt x="372" y="113"/>
                    <a:pt x="368" y="114"/>
                  </a:cubicBezTo>
                  <a:cubicBezTo>
                    <a:pt x="365" y="113"/>
                    <a:pt x="362" y="113"/>
                    <a:pt x="360" y="114"/>
                  </a:cubicBezTo>
                  <a:cubicBezTo>
                    <a:pt x="365" y="115"/>
                    <a:pt x="363" y="118"/>
                    <a:pt x="361" y="120"/>
                  </a:cubicBezTo>
                  <a:cubicBezTo>
                    <a:pt x="363" y="122"/>
                    <a:pt x="368" y="120"/>
                    <a:pt x="371" y="121"/>
                  </a:cubicBezTo>
                  <a:cubicBezTo>
                    <a:pt x="372" y="119"/>
                    <a:pt x="368" y="118"/>
                    <a:pt x="370" y="117"/>
                  </a:cubicBezTo>
                  <a:cubicBezTo>
                    <a:pt x="374" y="117"/>
                    <a:pt x="374" y="121"/>
                    <a:pt x="376" y="122"/>
                  </a:cubicBezTo>
                  <a:cubicBezTo>
                    <a:pt x="378" y="122"/>
                    <a:pt x="379" y="120"/>
                    <a:pt x="382" y="121"/>
                  </a:cubicBezTo>
                  <a:cubicBezTo>
                    <a:pt x="383" y="126"/>
                    <a:pt x="386" y="123"/>
                    <a:pt x="390" y="126"/>
                  </a:cubicBezTo>
                  <a:cubicBezTo>
                    <a:pt x="390" y="124"/>
                    <a:pt x="390" y="123"/>
                    <a:pt x="391" y="123"/>
                  </a:cubicBezTo>
                  <a:cubicBezTo>
                    <a:pt x="390" y="124"/>
                    <a:pt x="390" y="127"/>
                    <a:pt x="393" y="127"/>
                  </a:cubicBezTo>
                  <a:cubicBezTo>
                    <a:pt x="405" y="117"/>
                    <a:pt x="416" y="136"/>
                    <a:pt x="429" y="127"/>
                  </a:cubicBezTo>
                  <a:cubicBezTo>
                    <a:pt x="434" y="127"/>
                    <a:pt x="438" y="129"/>
                    <a:pt x="443" y="130"/>
                  </a:cubicBezTo>
                  <a:cubicBezTo>
                    <a:pt x="446" y="129"/>
                    <a:pt x="445" y="125"/>
                    <a:pt x="449" y="126"/>
                  </a:cubicBezTo>
                  <a:cubicBezTo>
                    <a:pt x="452" y="127"/>
                    <a:pt x="455" y="130"/>
                    <a:pt x="459" y="129"/>
                  </a:cubicBezTo>
                  <a:cubicBezTo>
                    <a:pt x="462" y="131"/>
                    <a:pt x="458" y="133"/>
                    <a:pt x="460" y="133"/>
                  </a:cubicBezTo>
                  <a:cubicBezTo>
                    <a:pt x="461" y="132"/>
                    <a:pt x="466" y="134"/>
                    <a:pt x="466" y="130"/>
                  </a:cubicBezTo>
                  <a:cubicBezTo>
                    <a:pt x="465" y="127"/>
                    <a:pt x="460" y="129"/>
                    <a:pt x="456" y="128"/>
                  </a:cubicBezTo>
                  <a:cubicBezTo>
                    <a:pt x="451" y="116"/>
                    <a:pt x="429" y="125"/>
                    <a:pt x="420" y="118"/>
                  </a:cubicBezTo>
                  <a:cubicBezTo>
                    <a:pt x="425" y="108"/>
                    <a:pt x="439" y="123"/>
                    <a:pt x="448" y="117"/>
                  </a:cubicBezTo>
                  <a:cubicBezTo>
                    <a:pt x="450" y="120"/>
                    <a:pt x="452" y="120"/>
                    <a:pt x="456" y="119"/>
                  </a:cubicBezTo>
                  <a:cubicBezTo>
                    <a:pt x="458" y="114"/>
                    <a:pt x="463" y="113"/>
                    <a:pt x="469" y="112"/>
                  </a:cubicBezTo>
                  <a:cubicBezTo>
                    <a:pt x="469" y="116"/>
                    <a:pt x="467" y="116"/>
                    <a:pt x="470" y="118"/>
                  </a:cubicBezTo>
                  <a:cubicBezTo>
                    <a:pt x="474" y="117"/>
                    <a:pt x="481" y="121"/>
                    <a:pt x="485" y="116"/>
                  </a:cubicBezTo>
                  <a:cubicBezTo>
                    <a:pt x="488" y="121"/>
                    <a:pt x="494" y="118"/>
                    <a:pt x="496" y="115"/>
                  </a:cubicBezTo>
                  <a:cubicBezTo>
                    <a:pt x="499" y="115"/>
                    <a:pt x="499" y="121"/>
                    <a:pt x="502" y="118"/>
                  </a:cubicBezTo>
                  <a:cubicBezTo>
                    <a:pt x="501" y="118"/>
                    <a:pt x="501" y="116"/>
                    <a:pt x="502" y="115"/>
                  </a:cubicBezTo>
                  <a:cubicBezTo>
                    <a:pt x="511" y="121"/>
                    <a:pt x="512" y="115"/>
                    <a:pt x="523" y="115"/>
                  </a:cubicBezTo>
                  <a:cubicBezTo>
                    <a:pt x="520" y="111"/>
                    <a:pt x="517" y="107"/>
                    <a:pt x="514" y="104"/>
                  </a:cubicBezTo>
                  <a:cubicBezTo>
                    <a:pt x="500" y="110"/>
                    <a:pt x="482" y="103"/>
                    <a:pt x="467" y="101"/>
                  </a:cubicBezTo>
                  <a:cubicBezTo>
                    <a:pt x="465" y="102"/>
                    <a:pt x="466" y="104"/>
                    <a:pt x="463" y="104"/>
                  </a:cubicBezTo>
                  <a:cubicBezTo>
                    <a:pt x="461" y="104"/>
                    <a:pt x="461" y="102"/>
                    <a:pt x="458" y="102"/>
                  </a:cubicBezTo>
                  <a:cubicBezTo>
                    <a:pt x="446" y="108"/>
                    <a:pt x="439" y="97"/>
                    <a:pt x="425" y="98"/>
                  </a:cubicBezTo>
                  <a:cubicBezTo>
                    <a:pt x="425" y="100"/>
                    <a:pt x="425" y="102"/>
                    <a:pt x="423" y="102"/>
                  </a:cubicBezTo>
                  <a:cubicBezTo>
                    <a:pt x="400" y="105"/>
                    <a:pt x="376" y="99"/>
                    <a:pt x="348" y="102"/>
                  </a:cubicBezTo>
                  <a:cubicBezTo>
                    <a:pt x="351" y="107"/>
                    <a:pt x="356" y="105"/>
                    <a:pt x="363" y="106"/>
                  </a:cubicBezTo>
                  <a:close/>
                  <a:moveTo>
                    <a:pt x="388" y="115"/>
                  </a:moveTo>
                  <a:cubicBezTo>
                    <a:pt x="385" y="117"/>
                    <a:pt x="378" y="116"/>
                    <a:pt x="376" y="115"/>
                  </a:cubicBezTo>
                  <a:cubicBezTo>
                    <a:pt x="380" y="112"/>
                    <a:pt x="382" y="115"/>
                    <a:pt x="388" y="115"/>
                  </a:cubicBezTo>
                  <a:close/>
                  <a:moveTo>
                    <a:pt x="378" y="108"/>
                  </a:moveTo>
                  <a:cubicBezTo>
                    <a:pt x="378" y="111"/>
                    <a:pt x="375" y="110"/>
                    <a:pt x="375" y="112"/>
                  </a:cubicBezTo>
                  <a:cubicBezTo>
                    <a:pt x="374" y="111"/>
                    <a:pt x="374" y="109"/>
                    <a:pt x="374" y="108"/>
                  </a:cubicBezTo>
                  <a:lnTo>
                    <a:pt x="378" y="108"/>
                  </a:lnTo>
                  <a:close/>
                  <a:moveTo>
                    <a:pt x="663" y="130"/>
                  </a:moveTo>
                  <a:cubicBezTo>
                    <a:pt x="668" y="129"/>
                    <a:pt x="673" y="129"/>
                    <a:pt x="676" y="126"/>
                  </a:cubicBezTo>
                  <a:cubicBezTo>
                    <a:pt x="673" y="126"/>
                    <a:pt x="670" y="126"/>
                    <a:pt x="668" y="128"/>
                  </a:cubicBezTo>
                  <a:cubicBezTo>
                    <a:pt x="668" y="127"/>
                    <a:pt x="668" y="126"/>
                    <a:pt x="667" y="126"/>
                  </a:cubicBezTo>
                  <a:cubicBezTo>
                    <a:pt x="664" y="125"/>
                    <a:pt x="663" y="129"/>
                    <a:pt x="661" y="127"/>
                  </a:cubicBezTo>
                  <a:cubicBezTo>
                    <a:pt x="660" y="129"/>
                    <a:pt x="663" y="128"/>
                    <a:pt x="663" y="130"/>
                  </a:cubicBezTo>
                  <a:close/>
                  <a:moveTo>
                    <a:pt x="550" y="137"/>
                  </a:moveTo>
                  <a:cubicBezTo>
                    <a:pt x="553" y="136"/>
                    <a:pt x="554" y="141"/>
                    <a:pt x="556" y="137"/>
                  </a:cubicBezTo>
                  <a:cubicBezTo>
                    <a:pt x="554" y="137"/>
                    <a:pt x="548" y="134"/>
                    <a:pt x="550" y="137"/>
                  </a:cubicBezTo>
                  <a:close/>
                  <a:moveTo>
                    <a:pt x="158" y="140"/>
                  </a:moveTo>
                  <a:cubicBezTo>
                    <a:pt x="159" y="141"/>
                    <a:pt x="162" y="141"/>
                    <a:pt x="164" y="142"/>
                  </a:cubicBezTo>
                  <a:cubicBezTo>
                    <a:pt x="164" y="140"/>
                    <a:pt x="158" y="137"/>
                    <a:pt x="158" y="140"/>
                  </a:cubicBezTo>
                  <a:close/>
                  <a:moveTo>
                    <a:pt x="175" y="144"/>
                  </a:moveTo>
                  <a:cubicBezTo>
                    <a:pt x="185" y="141"/>
                    <a:pt x="194" y="148"/>
                    <a:pt x="205" y="147"/>
                  </a:cubicBezTo>
                  <a:cubicBezTo>
                    <a:pt x="211" y="146"/>
                    <a:pt x="217" y="146"/>
                    <a:pt x="222" y="147"/>
                  </a:cubicBezTo>
                  <a:cubicBezTo>
                    <a:pt x="223" y="144"/>
                    <a:pt x="227" y="144"/>
                    <a:pt x="229" y="141"/>
                  </a:cubicBezTo>
                  <a:cubicBezTo>
                    <a:pt x="205" y="139"/>
                    <a:pt x="182" y="141"/>
                    <a:pt x="166" y="141"/>
                  </a:cubicBezTo>
                  <a:cubicBezTo>
                    <a:pt x="168" y="143"/>
                    <a:pt x="173" y="142"/>
                    <a:pt x="175" y="144"/>
                  </a:cubicBezTo>
                  <a:close/>
                  <a:moveTo>
                    <a:pt x="638" y="148"/>
                  </a:moveTo>
                  <a:cubicBezTo>
                    <a:pt x="639" y="145"/>
                    <a:pt x="635" y="147"/>
                    <a:pt x="636" y="144"/>
                  </a:cubicBezTo>
                  <a:cubicBezTo>
                    <a:pt x="640" y="146"/>
                    <a:pt x="648" y="144"/>
                    <a:pt x="648" y="150"/>
                  </a:cubicBezTo>
                  <a:cubicBezTo>
                    <a:pt x="656" y="149"/>
                    <a:pt x="659" y="150"/>
                    <a:pt x="663" y="151"/>
                  </a:cubicBezTo>
                  <a:cubicBezTo>
                    <a:pt x="659" y="156"/>
                    <a:pt x="653" y="152"/>
                    <a:pt x="651" y="159"/>
                  </a:cubicBezTo>
                  <a:cubicBezTo>
                    <a:pt x="655" y="160"/>
                    <a:pt x="654" y="156"/>
                    <a:pt x="657" y="156"/>
                  </a:cubicBezTo>
                  <a:cubicBezTo>
                    <a:pt x="659" y="157"/>
                    <a:pt x="656" y="158"/>
                    <a:pt x="658" y="159"/>
                  </a:cubicBezTo>
                  <a:cubicBezTo>
                    <a:pt x="664" y="155"/>
                    <a:pt x="676" y="152"/>
                    <a:pt x="682" y="151"/>
                  </a:cubicBezTo>
                  <a:cubicBezTo>
                    <a:pt x="681" y="151"/>
                    <a:pt x="680" y="151"/>
                    <a:pt x="680" y="151"/>
                  </a:cubicBezTo>
                  <a:cubicBezTo>
                    <a:pt x="685" y="151"/>
                    <a:pt x="685" y="151"/>
                    <a:pt x="685" y="151"/>
                  </a:cubicBezTo>
                  <a:cubicBezTo>
                    <a:pt x="685" y="152"/>
                    <a:pt x="686" y="152"/>
                    <a:pt x="686" y="154"/>
                  </a:cubicBezTo>
                  <a:cubicBezTo>
                    <a:pt x="689" y="155"/>
                    <a:pt x="690" y="155"/>
                    <a:pt x="696" y="155"/>
                  </a:cubicBezTo>
                  <a:cubicBezTo>
                    <a:pt x="696" y="151"/>
                    <a:pt x="696" y="151"/>
                    <a:pt x="696" y="151"/>
                  </a:cubicBezTo>
                  <a:cubicBezTo>
                    <a:pt x="704" y="149"/>
                    <a:pt x="715" y="154"/>
                    <a:pt x="723" y="155"/>
                  </a:cubicBezTo>
                  <a:cubicBezTo>
                    <a:pt x="725" y="154"/>
                    <a:pt x="727" y="153"/>
                    <a:pt x="728" y="151"/>
                  </a:cubicBezTo>
                  <a:cubicBezTo>
                    <a:pt x="720" y="146"/>
                    <a:pt x="711" y="147"/>
                    <a:pt x="706" y="139"/>
                  </a:cubicBezTo>
                  <a:cubicBezTo>
                    <a:pt x="704" y="141"/>
                    <a:pt x="700" y="139"/>
                    <a:pt x="698" y="141"/>
                  </a:cubicBezTo>
                  <a:cubicBezTo>
                    <a:pt x="700" y="141"/>
                    <a:pt x="704" y="144"/>
                    <a:pt x="702" y="145"/>
                  </a:cubicBezTo>
                  <a:cubicBezTo>
                    <a:pt x="693" y="147"/>
                    <a:pt x="683" y="145"/>
                    <a:pt x="674" y="141"/>
                  </a:cubicBezTo>
                  <a:cubicBezTo>
                    <a:pt x="673" y="142"/>
                    <a:pt x="673" y="143"/>
                    <a:pt x="672" y="144"/>
                  </a:cubicBezTo>
                  <a:cubicBezTo>
                    <a:pt x="665" y="144"/>
                    <a:pt x="652" y="140"/>
                    <a:pt x="646" y="144"/>
                  </a:cubicBezTo>
                  <a:cubicBezTo>
                    <a:pt x="643" y="144"/>
                    <a:pt x="646" y="139"/>
                    <a:pt x="644" y="141"/>
                  </a:cubicBezTo>
                  <a:cubicBezTo>
                    <a:pt x="640" y="142"/>
                    <a:pt x="632" y="143"/>
                    <a:pt x="628" y="140"/>
                  </a:cubicBezTo>
                  <a:cubicBezTo>
                    <a:pt x="628" y="143"/>
                    <a:pt x="626" y="144"/>
                    <a:pt x="621" y="144"/>
                  </a:cubicBezTo>
                  <a:cubicBezTo>
                    <a:pt x="623" y="150"/>
                    <a:pt x="634" y="145"/>
                    <a:pt x="638" y="148"/>
                  </a:cubicBezTo>
                  <a:close/>
                  <a:moveTo>
                    <a:pt x="725" y="153"/>
                  </a:moveTo>
                  <a:cubicBezTo>
                    <a:pt x="722" y="154"/>
                    <a:pt x="722" y="152"/>
                    <a:pt x="720" y="151"/>
                  </a:cubicBezTo>
                  <a:cubicBezTo>
                    <a:pt x="721" y="148"/>
                    <a:pt x="726" y="149"/>
                    <a:pt x="725" y="153"/>
                  </a:cubicBezTo>
                  <a:close/>
                  <a:moveTo>
                    <a:pt x="188" y="156"/>
                  </a:moveTo>
                  <a:cubicBezTo>
                    <a:pt x="189" y="153"/>
                    <a:pt x="190" y="158"/>
                    <a:pt x="191" y="158"/>
                  </a:cubicBezTo>
                  <a:cubicBezTo>
                    <a:pt x="191" y="157"/>
                    <a:pt x="191" y="157"/>
                    <a:pt x="192" y="157"/>
                  </a:cubicBezTo>
                  <a:cubicBezTo>
                    <a:pt x="192" y="155"/>
                    <a:pt x="192" y="155"/>
                    <a:pt x="192" y="155"/>
                  </a:cubicBezTo>
                  <a:cubicBezTo>
                    <a:pt x="186" y="156"/>
                    <a:pt x="193" y="150"/>
                    <a:pt x="188" y="150"/>
                  </a:cubicBezTo>
                  <a:cubicBezTo>
                    <a:pt x="188" y="151"/>
                    <a:pt x="189" y="152"/>
                    <a:pt x="189" y="152"/>
                  </a:cubicBezTo>
                  <a:cubicBezTo>
                    <a:pt x="187" y="152"/>
                    <a:pt x="187" y="152"/>
                    <a:pt x="187" y="152"/>
                  </a:cubicBezTo>
                  <a:cubicBezTo>
                    <a:pt x="187" y="154"/>
                    <a:pt x="187" y="155"/>
                    <a:pt x="188" y="156"/>
                  </a:cubicBezTo>
                  <a:close/>
                  <a:moveTo>
                    <a:pt x="150" y="204"/>
                  </a:moveTo>
                  <a:cubicBezTo>
                    <a:pt x="151" y="206"/>
                    <a:pt x="152" y="208"/>
                    <a:pt x="154" y="208"/>
                  </a:cubicBezTo>
                  <a:cubicBezTo>
                    <a:pt x="163" y="204"/>
                    <a:pt x="165" y="213"/>
                    <a:pt x="171" y="212"/>
                  </a:cubicBezTo>
                  <a:cubicBezTo>
                    <a:pt x="172" y="212"/>
                    <a:pt x="171" y="215"/>
                    <a:pt x="173" y="215"/>
                  </a:cubicBezTo>
                  <a:cubicBezTo>
                    <a:pt x="173" y="213"/>
                    <a:pt x="174" y="212"/>
                    <a:pt x="176" y="212"/>
                  </a:cubicBezTo>
                  <a:cubicBezTo>
                    <a:pt x="176" y="212"/>
                    <a:pt x="177" y="213"/>
                    <a:pt x="177" y="212"/>
                  </a:cubicBezTo>
                  <a:cubicBezTo>
                    <a:pt x="173" y="210"/>
                    <a:pt x="177" y="206"/>
                    <a:pt x="176" y="202"/>
                  </a:cubicBezTo>
                  <a:cubicBezTo>
                    <a:pt x="174" y="202"/>
                    <a:pt x="172" y="201"/>
                    <a:pt x="170" y="201"/>
                  </a:cubicBezTo>
                  <a:cubicBezTo>
                    <a:pt x="169" y="202"/>
                    <a:pt x="170" y="204"/>
                    <a:pt x="168" y="205"/>
                  </a:cubicBezTo>
                  <a:cubicBezTo>
                    <a:pt x="160" y="203"/>
                    <a:pt x="147" y="201"/>
                    <a:pt x="141" y="204"/>
                  </a:cubicBezTo>
                  <a:cubicBezTo>
                    <a:pt x="143" y="205"/>
                    <a:pt x="146" y="207"/>
                    <a:pt x="150" y="204"/>
                  </a:cubicBezTo>
                  <a:close/>
                  <a:moveTo>
                    <a:pt x="37" y="656"/>
                  </a:moveTo>
                  <a:cubicBezTo>
                    <a:pt x="40" y="659"/>
                    <a:pt x="43" y="664"/>
                    <a:pt x="39" y="669"/>
                  </a:cubicBezTo>
                  <a:cubicBezTo>
                    <a:pt x="43" y="676"/>
                    <a:pt x="49" y="670"/>
                    <a:pt x="58" y="671"/>
                  </a:cubicBezTo>
                  <a:cubicBezTo>
                    <a:pt x="57" y="668"/>
                    <a:pt x="59" y="668"/>
                    <a:pt x="60" y="667"/>
                  </a:cubicBezTo>
                  <a:cubicBezTo>
                    <a:pt x="54" y="667"/>
                    <a:pt x="49" y="667"/>
                    <a:pt x="49" y="662"/>
                  </a:cubicBezTo>
                  <a:cubicBezTo>
                    <a:pt x="55" y="660"/>
                    <a:pt x="59" y="662"/>
                    <a:pt x="63" y="660"/>
                  </a:cubicBezTo>
                  <a:cubicBezTo>
                    <a:pt x="59" y="654"/>
                    <a:pt x="42" y="659"/>
                    <a:pt x="37" y="656"/>
                  </a:cubicBezTo>
                  <a:close/>
                  <a:moveTo>
                    <a:pt x="1195" y="668"/>
                  </a:moveTo>
                  <a:cubicBezTo>
                    <a:pt x="1197" y="668"/>
                    <a:pt x="1193" y="669"/>
                    <a:pt x="1194" y="670"/>
                  </a:cubicBezTo>
                  <a:cubicBezTo>
                    <a:pt x="1196" y="670"/>
                    <a:pt x="1196" y="670"/>
                    <a:pt x="1196" y="670"/>
                  </a:cubicBezTo>
                  <a:cubicBezTo>
                    <a:pt x="1196" y="670"/>
                    <a:pt x="1197" y="670"/>
                    <a:pt x="1196" y="669"/>
                  </a:cubicBezTo>
                  <a:cubicBezTo>
                    <a:pt x="1196" y="668"/>
                    <a:pt x="1201" y="665"/>
                    <a:pt x="1195" y="668"/>
                  </a:cubicBezTo>
                  <a:close/>
                  <a:moveTo>
                    <a:pt x="851" y="735"/>
                  </a:moveTo>
                  <a:cubicBezTo>
                    <a:pt x="855" y="736"/>
                    <a:pt x="854" y="732"/>
                    <a:pt x="856" y="731"/>
                  </a:cubicBezTo>
                  <a:cubicBezTo>
                    <a:pt x="858" y="731"/>
                    <a:pt x="857" y="735"/>
                    <a:pt x="858" y="736"/>
                  </a:cubicBezTo>
                  <a:cubicBezTo>
                    <a:pt x="863" y="736"/>
                    <a:pt x="860" y="732"/>
                    <a:pt x="859" y="731"/>
                  </a:cubicBezTo>
                  <a:cubicBezTo>
                    <a:pt x="863" y="730"/>
                    <a:pt x="864" y="732"/>
                    <a:pt x="867" y="731"/>
                  </a:cubicBezTo>
                  <a:cubicBezTo>
                    <a:pt x="862" y="724"/>
                    <a:pt x="853" y="729"/>
                    <a:pt x="849" y="728"/>
                  </a:cubicBezTo>
                  <a:cubicBezTo>
                    <a:pt x="848" y="730"/>
                    <a:pt x="847" y="731"/>
                    <a:pt x="849" y="732"/>
                  </a:cubicBezTo>
                  <a:cubicBezTo>
                    <a:pt x="847" y="732"/>
                    <a:pt x="846" y="733"/>
                    <a:pt x="845" y="734"/>
                  </a:cubicBezTo>
                  <a:cubicBezTo>
                    <a:pt x="847" y="734"/>
                    <a:pt x="846" y="737"/>
                    <a:pt x="848" y="736"/>
                  </a:cubicBezTo>
                  <a:cubicBezTo>
                    <a:pt x="848" y="736"/>
                    <a:pt x="850" y="731"/>
                    <a:pt x="851" y="735"/>
                  </a:cubicBezTo>
                  <a:close/>
                  <a:moveTo>
                    <a:pt x="1094" y="735"/>
                  </a:moveTo>
                  <a:cubicBezTo>
                    <a:pt x="1095" y="733"/>
                    <a:pt x="1096" y="736"/>
                    <a:pt x="1097" y="734"/>
                  </a:cubicBezTo>
                  <a:cubicBezTo>
                    <a:pt x="1097" y="735"/>
                    <a:pt x="1098" y="735"/>
                    <a:pt x="1098" y="734"/>
                  </a:cubicBezTo>
                  <a:cubicBezTo>
                    <a:pt x="1095" y="733"/>
                    <a:pt x="1101" y="733"/>
                    <a:pt x="1099" y="731"/>
                  </a:cubicBezTo>
                  <a:cubicBezTo>
                    <a:pt x="1098" y="731"/>
                    <a:pt x="1096" y="730"/>
                    <a:pt x="1095" y="731"/>
                  </a:cubicBezTo>
                  <a:cubicBezTo>
                    <a:pt x="1098" y="732"/>
                    <a:pt x="1091" y="734"/>
                    <a:pt x="1094" y="735"/>
                  </a:cubicBezTo>
                  <a:close/>
                  <a:moveTo>
                    <a:pt x="1125" y="745"/>
                  </a:moveTo>
                  <a:cubicBezTo>
                    <a:pt x="1123" y="745"/>
                    <a:pt x="1123" y="744"/>
                    <a:pt x="1122" y="743"/>
                  </a:cubicBezTo>
                  <a:cubicBezTo>
                    <a:pt x="1123" y="741"/>
                    <a:pt x="1123" y="739"/>
                    <a:pt x="1125" y="738"/>
                  </a:cubicBezTo>
                  <a:cubicBezTo>
                    <a:pt x="1118" y="739"/>
                    <a:pt x="1114" y="737"/>
                    <a:pt x="1110" y="740"/>
                  </a:cubicBezTo>
                  <a:cubicBezTo>
                    <a:pt x="1113" y="741"/>
                    <a:pt x="1120" y="739"/>
                    <a:pt x="1122" y="740"/>
                  </a:cubicBezTo>
                  <a:cubicBezTo>
                    <a:pt x="1123" y="747"/>
                    <a:pt x="1115" y="748"/>
                    <a:pt x="1108" y="750"/>
                  </a:cubicBezTo>
                  <a:cubicBezTo>
                    <a:pt x="1115" y="752"/>
                    <a:pt x="1121" y="750"/>
                    <a:pt x="1130" y="749"/>
                  </a:cubicBezTo>
                  <a:cubicBezTo>
                    <a:pt x="1128" y="744"/>
                    <a:pt x="1142" y="748"/>
                    <a:pt x="1142" y="743"/>
                  </a:cubicBezTo>
                  <a:cubicBezTo>
                    <a:pt x="1139" y="743"/>
                    <a:pt x="1130" y="741"/>
                    <a:pt x="1125" y="745"/>
                  </a:cubicBezTo>
                  <a:close/>
                  <a:moveTo>
                    <a:pt x="518" y="787"/>
                  </a:moveTo>
                  <a:cubicBezTo>
                    <a:pt x="502" y="780"/>
                    <a:pt x="472" y="790"/>
                    <a:pt x="458" y="780"/>
                  </a:cubicBezTo>
                  <a:cubicBezTo>
                    <a:pt x="457" y="779"/>
                    <a:pt x="459" y="778"/>
                    <a:pt x="459" y="777"/>
                  </a:cubicBezTo>
                  <a:cubicBezTo>
                    <a:pt x="443" y="774"/>
                    <a:pt x="427" y="777"/>
                    <a:pt x="414" y="778"/>
                  </a:cubicBezTo>
                  <a:cubicBezTo>
                    <a:pt x="409" y="778"/>
                    <a:pt x="403" y="776"/>
                    <a:pt x="399" y="778"/>
                  </a:cubicBezTo>
                  <a:cubicBezTo>
                    <a:pt x="396" y="779"/>
                    <a:pt x="396" y="781"/>
                    <a:pt x="393" y="781"/>
                  </a:cubicBezTo>
                  <a:cubicBezTo>
                    <a:pt x="390" y="782"/>
                    <a:pt x="387" y="779"/>
                    <a:pt x="384" y="780"/>
                  </a:cubicBezTo>
                  <a:cubicBezTo>
                    <a:pt x="386" y="780"/>
                    <a:pt x="389" y="783"/>
                    <a:pt x="387" y="784"/>
                  </a:cubicBezTo>
                  <a:cubicBezTo>
                    <a:pt x="380" y="785"/>
                    <a:pt x="368" y="781"/>
                    <a:pt x="360" y="783"/>
                  </a:cubicBezTo>
                  <a:cubicBezTo>
                    <a:pt x="363" y="779"/>
                    <a:pt x="354" y="781"/>
                    <a:pt x="355" y="776"/>
                  </a:cubicBezTo>
                  <a:cubicBezTo>
                    <a:pt x="343" y="775"/>
                    <a:pt x="334" y="773"/>
                    <a:pt x="323" y="775"/>
                  </a:cubicBezTo>
                  <a:cubicBezTo>
                    <a:pt x="325" y="775"/>
                    <a:pt x="325" y="776"/>
                    <a:pt x="325" y="778"/>
                  </a:cubicBezTo>
                  <a:cubicBezTo>
                    <a:pt x="314" y="780"/>
                    <a:pt x="305" y="767"/>
                    <a:pt x="291" y="773"/>
                  </a:cubicBezTo>
                  <a:cubicBezTo>
                    <a:pt x="291" y="777"/>
                    <a:pt x="295" y="776"/>
                    <a:pt x="293" y="780"/>
                  </a:cubicBezTo>
                  <a:cubicBezTo>
                    <a:pt x="288" y="778"/>
                    <a:pt x="275" y="779"/>
                    <a:pt x="275" y="772"/>
                  </a:cubicBezTo>
                  <a:cubicBezTo>
                    <a:pt x="266" y="772"/>
                    <a:pt x="257" y="771"/>
                    <a:pt x="245" y="771"/>
                  </a:cubicBezTo>
                  <a:cubicBezTo>
                    <a:pt x="243" y="781"/>
                    <a:pt x="233" y="772"/>
                    <a:pt x="225" y="776"/>
                  </a:cubicBezTo>
                  <a:cubicBezTo>
                    <a:pt x="227" y="771"/>
                    <a:pt x="221" y="773"/>
                    <a:pt x="219" y="771"/>
                  </a:cubicBezTo>
                  <a:cubicBezTo>
                    <a:pt x="219" y="768"/>
                    <a:pt x="219" y="768"/>
                    <a:pt x="219" y="768"/>
                  </a:cubicBezTo>
                  <a:cubicBezTo>
                    <a:pt x="199" y="764"/>
                    <a:pt x="177" y="762"/>
                    <a:pt x="154" y="762"/>
                  </a:cubicBezTo>
                  <a:cubicBezTo>
                    <a:pt x="152" y="764"/>
                    <a:pt x="149" y="768"/>
                    <a:pt x="145" y="766"/>
                  </a:cubicBezTo>
                  <a:cubicBezTo>
                    <a:pt x="145" y="763"/>
                    <a:pt x="147" y="763"/>
                    <a:pt x="145" y="761"/>
                  </a:cubicBezTo>
                  <a:cubicBezTo>
                    <a:pt x="136" y="759"/>
                    <a:pt x="125" y="757"/>
                    <a:pt x="117" y="756"/>
                  </a:cubicBezTo>
                  <a:cubicBezTo>
                    <a:pt x="102" y="755"/>
                    <a:pt x="90" y="761"/>
                    <a:pt x="78" y="761"/>
                  </a:cubicBezTo>
                  <a:cubicBezTo>
                    <a:pt x="77" y="761"/>
                    <a:pt x="74" y="759"/>
                    <a:pt x="73" y="759"/>
                  </a:cubicBezTo>
                  <a:cubicBezTo>
                    <a:pt x="62" y="758"/>
                    <a:pt x="52" y="765"/>
                    <a:pt x="44" y="768"/>
                  </a:cubicBezTo>
                  <a:cubicBezTo>
                    <a:pt x="43" y="771"/>
                    <a:pt x="45" y="772"/>
                    <a:pt x="43" y="774"/>
                  </a:cubicBezTo>
                  <a:cubicBezTo>
                    <a:pt x="37" y="777"/>
                    <a:pt x="25" y="777"/>
                    <a:pt x="19" y="779"/>
                  </a:cubicBezTo>
                  <a:cubicBezTo>
                    <a:pt x="27" y="781"/>
                    <a:pt x="33" y="780"/>
                    <a:pt x="43" y="780"/>
                  </a:cubicBezTo>
                  <a:cubicBezTo>
                    <a:pt x="44" y="782"/>
                    <a:pt x="41" y="781"/>
                    <a:pt x="41" y="784"/>
                  </a:cubicBezTo>
                  <a:cubicBezTo>
                    <a:pt x="55" y="785"/>
                    <a:pt x="76" y="777"/>
                    <a:pt x="88" y="785"/>
                  </a:cubicBezTo>
                  <a:cubicBezTo>
                    <a:pt x="72" y="787"/>
                    <a:pt x="43" y="789"/>
                    <a:pt x="27" y="796"/>
                  </a:cubicBezTo>
                  <a:cubicBezTo>
                    <a:pt x="34" y="797"/>
                    <a:pt x="40" y="796"/>
                    <a:pt x="45" y="794"/>
                  </a:cubicBezTo>
                  <a:cubicBezTo>
                    <a:pt x="45" y="796"/>
                    <a:pt x="46" y="796"/>
                    <a:pt x="46" y="798"/>
                  </a:cubicBezTo>
                  <a:cubicBezTo>
                    <a:pt x="61" y="795"/>
                    <a:pt x="82" y="798"/>
                    <a:pt x="96" y="793"/>
                  </a:cubicBezTo>
                  <a:cubicBezTo>
                    <a:pt x="118" y="793"/>
                    <a:pt x="141" y="791"/>
                    <a:pt x="164" y="794"/>
                  </a:cubicBezTo>
                  <a:cubicBezTo>
                    <a:pt x="174" y="796"/>
                    <a:pt x="183" y="797"/>
                    <a:pt x="194" y="797"/>
                  </a:cubicBezTo>
                  <a:cubicBezTo>
                    <a:pt x="211" y="797"/>
                    <a:pt x="246" y="806"/>
                    <a:pt x="255" y="797"/>
                  </a:cubicBezTo>
                  <a:cubicBezTo>
                    <a:pt x="251" y="794"/>
                    <a:pt x="245" y="793"/>
                    <a:pt x="241" y="791"/>
                  </a:cubicBezTo>
                  <a:cubicBezTo>
                    <a:pt x="261" y="788"/>
                    <a:pt x="281" y="799"/>
                    <a:pt x="303" y="790"/>
                  </a:cubicBezTo>
                  <a:cubicBezTo>
                    <a:pt x="307" y="790"/>
                    <a:pt x="307" y="793"/>
                    <a:pt x="309" y="793"/>
                  </a:cubicBezTo>
                  <a:cubicBezTo>
                    <a:pt x="316" y="787"/>
                    <a:pt x="335" y="794"/>
                    <a:pt x="345" y="789"/>
                  </a:cubicBezTo>
                  <a:cubicBezTo>
                    <a:pt x="344" y="785"/>
                    <a:pt x="338" y="788"/>
                    <a:pt x="339" y="783"/>
                  </a:cubicBezTo>
                  <a:cubicBezTo>
                    <a:pt x="341" y="783"/>
                    <a:pt x="343" y="782"/>
                    <a:pt x="344" y="780"/>
                  </a:cubicBezTo>
                  <a:cubicBezTo>
                    <a:pt x="345" y="783"/>
                    <a:pt x="347" y="785"/>
                    <a:pt x="351" y="783"/>
                  </a:cubicBezTo>
                  <a:cubicBezTo>
                    <a:pt x="353" y="786"/>
                    <a:pt x="353" y="791"/>
                    <a:pt x="356" y="793"/>
                  </a:cubicBezTo>
                  <a:cubicBezTo>
                    <a:pt x="361" y="794"/>
                    <a:pt x="361" y="794"/>
                    <a:pt x="366" y="794"/>
                  </a:cubicBezTo>
                  <a:cubicBezTo>
                    <a:pt x="366" y="797"/>
                    <a:pt x="362" y="795"/>
                    <a:pt x="363" y="798"/>
                  </a:cubicBezTo>
                  <a:cubicBezTo>
                    <a:pt x="376" y="794"/>
                    <a:pt x="389" y="795"/>
                    <a:pt x="404" y="793"/>
                  </a:cubicBezTo>
                  <a:cubicBezTo>
                    <a:pt x="400" y="789"/>
                    <a:pt x="391" y="794"/>
                    <a:pt x="387" y="788"/>
                  </a:cubicBezTo>
                  <a:cubicBezTo>
                    <a:pt x="399" y="787"/>
                    <a:pt x="416" y="780"/>
                    <a:pt x="419" y="792"/>
                  </a:cubicBezTo>
                  <a:cubicBezTo>
                    <a:pt x="419" y="790"/>
                    <a:pt x="417" y="797"/>
                    <a:pt x="417" y="796"/>
                  </a:cubicBezTo>
                  <a:cubicBezTo>
                    <a:pt x="424" y="809"/>
                    <a:pt x="458" y="807"/>
                    <a:pt x="467" y="802"/>
                  </a:cubicBezTo>
                  <a:cubicBezTo>
                    <a:pt x="466" y="800"/>
                    <a:pt x="466" y="798"/>
                    <a:pt x="463" y="797"/>
                  </a:cubicBezTo>
                  <a:cubicBezTo>
                    <a:pt x="484" y="792"/>
                    <a:pt x="515" y="805"/>
                    <a:pt x="534" y="797"/>
                  </a:cubicBezTo>
                  <a:cubicBezTo>
                    <a:pt x="533" y="792"/>
                    <a:pt x="547" y="796"/>
                    <a:pt x="548" y="790"/>
                  </a:cubicBezTo>
                  <a:cubicBezTo>
                    <a:pt x="537" y="789"/>
                    <a:pt x="527" y="782"/>
                    <a:pt x="518" y="787"/>
                  </a:cubicBezTo>
                  <a:close/>
                  <a:moveTo>
                    <a:pt x="153" y="789"/>
                  </a:moveTo>
                  <a:cubicBezTo>
                    <a:pt x="156" y="787"/>
                    <a:pt x="157" y="791"/>
                    <a:pt x="161" y="790"/>
                  </a:cubicBezTo>
                  <a:cubicBezTo>
                    <a:pt x="161" y="793"/>
                    <a:pt x="152" y="793"/>
                    <a:pt x="153" y="789"/>
                  </a:cubicBezTo>
                  <a:close/>
                  <a:moveTo>
                    <a:pt x="175" y="791"/>
                  </a:moveTo>
                  <a:cubicBezTo>
                    <a:pt x="175" y="789"/>
                    <a:pt x="179" y="787"/>
                    <a:pt x="181" y="789"/>
                  </a:cubicBezTo>
                  <a:cubicBezTo>
                    <a:pt x="180" y="790"/>
                    <a:pt x="177" y="791"/>
                    <a:pt x="175" y="791"/>
                  </a:cubicBezTo>
                  <a:close/>
                  <a:moveTo>
                    <a:pt x="286" y="787"/>
                  </a:moveTo>
                  <a:cubicBezTo>
                    <a:pt x="285" y="786"/>
                    <a:pt x="285" y="784"/>
                    <a:pt x="283" y="783"/>
                  </a:cubicBezTo>
                  <a:cubicBezTo>
                    <a:pt x="287" y="780"/>
                    <a:pt x="299" y="778"/>
                    <a:pt x="300" y="785"/>
                  </a:cubicBezTo>
                  <a:cubicBezTo>
                    <a:pt x="295" y="785"/>
                    <a:pt x="291" y="786"/>
                    <a:pt x="286" y="787"/>
                  </a:cubicBezTo>
                  <a:close/>
                  <a:moveTo>
                    <a:pt x="316" y="789"/>
                  </a:moveTo>
                  <a:cubicBezTo>
                    <a:pt x="313" y="789"/>
                    <a:pt x="312" y="787"/>
                    <a:pt x="309" y="788"/>
                  </a:cubicBezTo>
                  <a:cubicBezTo>
                    <a:pt x="307" y="787"/>
                    <a:pt x="317" y="784"/>
                    <a:pt x="316" y="789"/>
                  </a:cubicBezTo>
                  <a:close/>
                  <a:moveTo>
                    <a:pt x="961" y="761"/>
                  </a:moveTo>
                  <a:cubicBezTo>
                    <a:pt x="958" y="761"/>
                    <a:pt x="960" y="755"/>
                    <a:pt x="956" y="756"/>
                  </a:cubicBezTo>
                  <a:cubicBezTo>
                    <a:pt x="955" y="760"/>
                    <a:pt x="960" y="762"/>
                    <a:pt x="961" y="761"/>
                  </a:cubicBezTo>
                  <a:close/>
                  <a:moveTo>
                    <a:pt x="605" y="793"/>
                  </a:moveTo>
                  <a:cubicBezTo>
                    <a:pt x="604" y="794"/>
                    <a:pt x="602" y="794"/>
                    <a:pt x="601" y="795"/>
                  </a:cubicBezTo>
                  <a:cubicBezTo>
                    <a:pt x="599" y="791"/>
                    <a:pt x="595" y="793"/>
                    <a:pt x="589" y="793"/>
                  </a:cubicBezTo>
                  <a:cubicBezTo>
                    <a:pt x="590" y="796"/>
                    <a:pt x="584" y="792"/>
                    <a:pt x="585" y="796"/>
                  </a:cubicBezTo>
                  <a:cubicBezTo>
                    <a:pt x="593" y="800"/>
                    <a:pt x="602" y="794"/>
                    <a:pt x="602" y="799"/>
                  </a:cubicBezTo>
                  <a:cubicBezTo>
                    <a:pt x="607" y="796"/>
                    <a:pt x="612" y="803"/>
                    <a:pt x="615" y="799"/>
                  </a:cubicBezTo>
                  <a:cubicBezTo>
                    <a:pt x="609" y="800"/>
                    <a:pt x="609" y="794"/>
                    <a:pt x="605" y="793"/>
                  </a:cubicBezTo>
                  <a:close/>
                  <a:moveTo>
                    <a:pt x="933" y="808"/>
                  </a:moveTo>
                  <a:cubicBezTo>
                    <a:pt x="935" y="808"/>
                    <a:pt x="936" y="808"/>
                    <a:pt x="936" y="806"/>
                  </a:cubicBezTo>
                  <a:cubicBezTo>
                    <a:pt x="933" y="807"/>
                    <a:pt x="932" y="806"/>
                    <a:pt x="931" y="805"/>
                  </a:cubicBezTo>
                  <a:cubicBezTo>
                    <a:pt x="930" y="808"/>
                    <a:pt x="926" y="804"/>
                    <a:pt x="924" y="807"/>
                  </a:cubicBezTo>
                  <a:cubicBezTo>
                    <a:pt x="925" y="804"/>
                    <a:pt x="916" y="804"/>
                    <a:pt x="913" y="806"/>
                  </a:cubicBezTo>
                  <a:cubicBezTo>
                    <a:pt x="911" y="804"/>
                    <a:pt x="911" y="805"/>
                    <a:pt x="908" y="806"/>
                  </a:cubicBezTo>
                  <a:cubicBezTo>
                    <a:pt x="908" y="804"/>
                    <a:pt x="911" y="805"/>
                    <a:pt x="909" y="803"/>
                  </a:cubicBezTo>
                  <a:cubicBezTo>
                    <a:pt x="908" y="802"/>
                    <a:pt x="907" y="803"/>
                    <a:pt x="907" y="802"/>
                  </a:cubicBezTo>
                  <a:cubicBezTo>
                    <a:pt x="903" y="803"/>
                    <a:pt x="904" y="805"/>
                    <a:pt x="900" y="803"/>
                  </a:cubicBezTo>
                  <a:cubicBezTo>
                    <a:pt x="900" y="806"/>
                    <a:pt x="897" y="805"/>
                    <a:pt x="896" y="806"/>
                  </a:cubicBezTo>
                  <a:cubicBezTo>
                    <a:pt x="896" y="802"/>
                    <a:pt x="885" y="806"/>
                    <a:pt x="888" y="802"/>
                  </a:cubicBezTo>
                  <a:cubicBezTo>
                    <a:pt x="884" y="802"/>
                    <a:pt x="884" y="806"/>
                    <a:pt x="880" y="805"/>
                  </a:cubicBezTo>
                  <a:cubicBezTo>
                    <a:pt x="880" y="804"/>
                    <a:pt x="881" y="803"/>
                    <a:pt x="881" y="803"/>
                  </a:cubicBezTo>
                  <a:cubicBezTo>
                    <a:pt x="876" y="802"/>
                    <a:pt x="873" y="805"/>
                    <a:pt x="868" y="802"/>
                  </a:cubicBezTo>
                  <a:cubicBezTo>
                    <a:pt x="868" y="805"/>
                    <a:pt x="865" y="802"/>
                    <a:pt x="861" y="804"/>
                  </a:cubicBezTo>
                  <a:cubicBezTo>
                    <a:pt x="861" y="801"/>
                    <a:pt x="858" y="801"/>
                    <a:pt x="856" y="801"/>
                  </a:cubicBezTo>
                  <a:cubicBezTo>
                    <a:pt x="855" y="805"/>
                    <a:pt x="860" y="799"/>
                    <a:pt x="860" y="804"/>
                  </a:cubicBezTo>
                  <a:cubicBezTo>
                    <a:pt x="854" y="804"/>
                    <a:pt x="850" y="802"/>
                    <a:pt x="850" y="807"/>
                  </a:cubicBezTo>
                  <a:cubicBezTo>
                    <a:pt x="862" y="811"/>
                    <a:pt x="873" y="812"/>
                    <a:pt x="885" y="812"/>
                  </a:cubicBezTo>
                  <a:cubicBezTo>
                    <a:pt x="891" y="804"/>
                    <a:pt x="903" y="812"/>
                    <a:pt x="909" y="817"/>
                  </a:cubicBezTo>
                  <a:cubicBezTo>
                    <a:pt x="912" y="815"/>
                    <a:pt x="913" y="817"/>
                    <a:pt x="917" y="817"/>
                  </a:cubicBezTo>
                  <a:cubicBezTo>
                    <a:pt x="916" y="821"/>
                    <a:pt x="924" y="821"/>
                    <a:pt x="926" y="819"/>
                  </a:cubicBezTo>
                  <a:cubicBezTo>
                    <a:pt x="925" y="819"/>
                    <a:pt x="925" y="817"/>
                    <a:pt x="924" y="817"/>
                  </a:cubicBezTo>
                  <a:cubicBezTo>
                    <a:pt x="931" y="813"/>
                    <a:pt x="943" y="817"/>
                    <a:pt x="947" y="812"/>
                  </a:cubicBezTo>
                  <a:cubicBezTo>
                    <a:pt x="942" y="811"/>
                    <a:pt x="935" y="812"/>
                    <a:pt x="933" y="808"/>
                  </a:cubicBezTo>
                  <a:close/>
                  <a:moveTo>
                    <a:pt x="1010" y="805"/>
                  </a:moveTo>
                  <a:cubicBezTo>
                    <a:pt x="1010" y="804"/>
                    <a:pt x="1011" y="804"/>
                    <a:pt x="1010" y="803"/>
                  </a:cubicBezTo>
                  <a:cubicBezTo>
                    <a:pt x="999" y="803"/>
                    <a:pt x="981" y="800"/>
                    <a:pt x="974" y="805"/>
                  </a:cubicBezTo>
                  <a:cubicBezTo>
                    <a:pt x="975" y="806"/>
                    <a:pt x="976" y="808"/>
                    <a:pt x="976" y="810"/>
                  </a:cubicBezTo>
                  <a:cubicBezTo>
                    <a:pt x="973" y="811"/>
                    <a:pt x="973" y="813"/>
                    <a:pt x="971" y="813"/>
                  </a:cubicBezTo>
                  <a:cubicBezTo>
                    <a:pt x="973" y="813"/>
                    <a:pt x="971" y="814"/>
                    <a:pt x="971" y="816"/>
                  </a:cubicBezTo>
                  <a:cubicBezTo>
                    <a:pt x="997" y="820"/>
                    <a:pt x="1029" y="816"/>
                    <a:pt x="1052" y="811"/>
                  </a:cubicBezTo>
                  <a:cubicBezTo>
                    <a:pt x="1031" y="815"/>
                    <a:pt x="1026" y="800"/>
                    <a:pt x="1010" y="805"/>
                  </a:cubicBezTo>
                  <a:close/>
                  <a:moveTo>
                    <a:pt x="448" y="77"/>
                  </a:moveTo>
                  <a:cubicBezTo>
                    <a:pt x="445" y="77"/>
                    <a:pt x="443" y="77"/>
                    <a:pt x="443" y="79"/>
                  </a:cubicBezTo>
                  <a:cubicBezTo>
                    <a:pt x="447" y="81"/>
                    <a:pt x="449" y="88"/>
                    <a:pt x="454" y="86"/>
                  </a:cubicBezTo>
                  <a:cubicBezTo>
                    <a:pt x="456" y="82"/>
                    <a:pt x="454" y="82"/>
                    <a:pt x="453" y="78"/>
                  </a:cubicBezTo>
                  <a:cubicBezTo>
                    <a:pt x="455" y="76"/>
                    <a:pt x="458" y="75"/>
                    <a:pt x="459" y="72"/>
                  </a:cubicBezTo>
                  <a:cubicBezTo>
                    <a:pt x="463" y="73"/>
                    <a:pt x="463" y="74"/>
                    <a:pt x="468" y="73"/>
                  </a:cubicBezTo>
                  <a:cubicBezTo>
                    <a:pt x="468" y="71"/>
                    <a:pt x="469" y="69"/>
                    <a:pt x="470" y="68"/>
                  </a:cubicBezTo>
                  <a:cubicBezTo>
                    <a:pt x="472" y="72"/>
                    <a:pt x="481" y="71"/>
                    <a:pt x="479" y="67"/>
                  </a:cubicBezTo>
                  <a:cubicBezTo>
                    <a:pt x="477" y="64"/>
                    <a:pt x="478" y="70"/>
                    <a:pt x="475" y="69"/>
                  </a:cubicBezTo>
                  <a:cubicBezTo>
                    <a:pt x="475" y="67"/>
                    <a:pt x="476" y="66"/>
                    <a:pt x="477" y="65"/>
                  </a:cubicBezTo>
                  <a:cubicBezTo>
                    <a:pt x="481" y="67"/>
                    <a:pt x="486" y="65"/>
                    <a:pt x="490" y="70"/>
                  </a:cubicBezTo>
                  <a:cubicBezTo>
                    <a:pt x="490" y="82"/>
                    <a:pt x="475" y="74"/>
                    <a:pt x="469" y="79"/>
                  </a:cubicBezTo>
                  <a:cubicBezTo>
                    <a:pt x="471" y="81"/>
                    <a:pt x="474" y="81"/>
                    <a:pt x="476" y="82"/>
                  </a:cubicBezTo>
                  <a:cubicBezTo>
                    <a:pt x="475" y="84"/>
                    <a:pt x="475" y="86"/>
                    <a:pt x="478" y="87"/>
                  </a:cubicBezTo>
                  <a:cubicBezTo>
                    <a:pt x="481" y="86"/>
                    <a:pt x="481" y="82"/>
                    <a:pt x="484" y="81"/>
                  </a:cubicBezTo>
                  <a:cubicBezTo>
                    <a:pt x="497" y="90"/>
                    <a:pt x="514" y="80"/>
                    <a:pt x="530" y="84"/>
                  </a:cubicBezTo>
                  <a:cubicBezTo>
                    <a:pt x="532" y="82"/>
                    <a:pt x="531" y="81"/>
                    <a:pt x="532" y="79"/>
                  </a:cubicBezTo>
                  <a:cubicBezTo>
                    <a:pt x="530" y="75"/>
                    <a:pt x="523" y="74"/>
                    <a:pt x="524" y="69"/>
                  </a:cubicBezTo>
                  <a:cubicBezTo>
                    <a:pt x="529" y="69"/>
                    <a:pt x="528" y="69"/>
                    <a:pt x="532" y="67"/>
                  </a:cubicBezTo>
                  <a:cubicBezTo>
                    <a:pt x="534" y="70"/>
                    <a:pt x="533" y="73"/>
                    <a:pt x="535" y="79"/>
                  </a:cubicBezTo>
                  <a:cubicBezTo>
                    <a:pt x="539" y="80"/>
                    <a:pt x="541" y="81"/>
                    <a:pt x="546" y="78"/>
                  </a:cubicBezTo>
                  <a:cubicBezTo>
                    <a:pt x="547" y="76"/>
                    <a:pt x="544" y="76"/>
                    <a:pt x="545" y="73"/>
                  </a:cubicBezTo>
                  <a:cubicBezTo>
                    <a:pt x="542" y="72"/>
                    <a:pt x="539" y="72"/>
                    <a:pt x="538" y="69"/>
                  </a:cubicBezTo>
                  <a:cubicBezTo>
                    <a:pt x="542" y="69"/>
                    <a:pt x="540" y="65"/>
                    <a:pt x="544" y="65"/>
                  </a:cubicBezTo>
                  <a:cubicBezTo>
                    <a:pt x="547" y="67"/>
                    <a:pt x="551" y="68"/>
                    <a:pt x="557" y="67"/>
                  </a:cubicBezTo>
                  <a:cubicBezTo>
                    <a:pt x="554" y="60"/>
                    <a:pt x="544" y="62"/>
                    <a:pt x="535" y="61"/>
                  </a:cubicBezTo>
                  <a:cubicBezTo>
                    <a:pt x="515" y="59"/>
                    <a:pt x="494" y="57"/>
                    <a:pt x="475" y="57"/>
                  </a:cubicBezTo>
                  <a:cubicBezTo>
                    <a:pt x="475" y="59"/>
                    <a:pt x="476" y="59"/>
                    <a:pt x="475" y="60"/>
                  </a:cubicBezTo>
                  <a:cubicBezTo>
                    <a:pt x="467" y="61"/>
                    <a:pt x="459" y="59"/>
                    <a:pt x="457" y="64"/>
                  </a:cubicBezTo>
                  <a:cubicBezTo>
                    <a:pt x="458" y="61"/>
                    <a:pt x="461" y="65"/>
                    <a:pt x="462" y="65"/>
                  </a:cubicBezTo>
                  <a:cubicBezTo>
                    <a:pt x="454" y="69"/>
                    <a:pt x="444" y="62"/>
                    <a:pt x="437" y="68"/>
                  </a:cubicBezTo>
                  <a:cubicBezTo>
                    <a:pt x="439" y="70"/>
                    <a:pt x="442" y="71"/>
                    <a:pt x="446" y="71"/>
                  </a:cubicBezTo>
                  <a:cubicBezTo>
                    <a:pt x="446" y="73"/>
                    <a:pt x="448" y="75"/>
                    <a:pt x="448" y="77"/>
                  </a:cubicBezTo>
                  <a:close/>
                  <a:moveTo>
                    <a:pt x="488" y="60"/>
                  </a:moveTo>
                  <a:cubicBezTo>
                    <a:pt x="489" y="60"/>
                    <a:pt x="490" y="61"/>
                    <a:pt x="491" y="61"/>
                  </a:cubicBezTo>
                  <a:cubicBezTo>
                    <a:pt x="491" y="62"/>
                    <a:pt x="490" y="63"/>
                    <a:pt x="490" y="65"/>
                  </a:cubicBezTo>
                  <a:cubicBezTo>
                    <a:pt x="487" y="65"/>
                    <a:pt x="486" y="61"/>
                    <a:pt x="488" y="60"/>
                  </a:cubicBezTo>
                  <a:close/>
                  <a:moveTo>
                    <a:pt x="574" y="69"/>
                  </a:moveTo>
                  <a:cubicBezTo>
                    <a:pt x="577" y="71"/>
                    <a:pt x="583" y="70"/>
                    <a:pt x="584" y="72"/>
                  </a:cubicBezTo>
                  <a:cubicBezTo>
                    <a:pt x="584" y="73"/>
                    <a:pt x="581" y="77"/>
                    <a:pt x="580" y="74"/>
                  </a:cubicBezTo>
                  <a:cubicBezTo>
                    <a:pt x="580" y="73"/>
                    <a:pt x="581" y="73"/>
                    <a:pt x="582" y="72"/>
                  </a:cubicBezTo>
                  <a:cubicBezTo>
                    <a:pt x="578" y="70"/>
                    <a:pt x="579" y="74"/>
                    <a:pt x="576" y="75"/>
                  </a:cubicBezTo>
                  <a:cubicBezTo>
                    <a:pt x="579" y="76"/>
                    <a:pt x="581" y="78"/>
                    <a:pt x="578" y="81"/>
                  </a:cubicBezTo>
                  <a:cubicBezTo>
                    <a:pt x="578" y="83"/>
                    <a:pt x="579" y="83"/>
                    <a:pt x="579" y="85"/>
                  </a:cubicBezTo>
                  <a:cubicBezTo>
                    <a:pt x="583" y="84"/>
                    <a:pt x="587" y="87"/>
                    <a:pt x="590" y="85"/>
                  </a:cubicBezTo>
                  <a:cubicBezTo>
                    <a:pt x="591" y="79"/>
                    <a:pt x="587" y="78"/>
                    <a:pt x="584" y="76"/>
                  </a:cubicBezTo>
                  <a:cubicBezTo>
                    <a:pt x="590" y="77"/>
                    <a:pt x="592" y="74"/>
                    <a:pt x="595" y="72"/>
                  </a:cubicBezTo>
                  <a:cubicBezTo>
                    <a:pt x="595" y="75"/>
                    <a:pt x="596" y="76"/>
                    <a:pt x="599" y="76"/>
                  </a:cubicBezTo>
                  <a:cubicBezTo>
                    <a:pt x="601" y="69"/>
                    <a:pt x="595" y="72"/>
                    <a:pt x="597" y="68"/>
                  </a:cubicBezTo>
                  <a:cubicBezTo>
                    <a:pt x="591" y="66"/>
                    <a:pt x="595" y="70"/>
                    <a:pt x="590" y="71"/>
                  </a:cubicBezTo>
                  <a:cubicBezTo>
                    <a:pt x="589" y="68"/>
                    <a:pt x="592" y="69"/>
                    <a:pt x="592" y="66"/>
                  </a:cubicBezTo>
                  <a:cubicBezTo>
                    <a:pt x="581" y="67"/>
                    <a:pt x="579" y="63"/>
                    <a:pt x="584" y="55"/>
                  </a:cubicBezTo>
                  <a:cubicBezTo>
                    <a:pt x="578" y="54"/>
                    <a:pt x="568" y="56"/>
                    <a:pt x="562" y="59"/>
                  </a:cubicBezTo>
                  <a:cubicBezTo>
                    <a:pt x="570" y="59"/>
                    <a:pt x="577" y="62"/>
                    <a:pt x="574" y="69"/>
                  </a:cubicBezTo>
                  <a:close/>
                  <a:moveTo>
                    <a:pt x="414" y="86"/>
                  </a:moveTo>
                  <a:cubicBezTo>
                    <a:pt x="414" y="83"/>
                    <a:pt x="416" y="82"/>
                    <a:pt x="417" y="81"/>
                  </a:cubicBezTo>
                  <a:cubicBezTo>
                    <a:pt x="420" y="85"/>
                    <a:pt x="427" y="83"/>
                    <a:pt x="430" y="86"/>
                  </a:cubicBezTo>
                  <a:cubicBezTo>
                    <a:pt x="432" y="83"/>
                    <a:pt x="436" y="82"/>
                    <a:pt x="439" y="80"/>
                  </a:cubicBezTo>
                  <a:cubicBezTo>
                    <a:pt x="436" y="66"/>
                    <a:pt x="429" y="72"/>
                    <a:pt x="419" y="76"/>
                  </a:cubicBezTo>
                  <a:cubicBezTo>
                    <a:pt x="418" y="79"/>
                    <a:pt x="422" y="76"/>
                    <a:pt x="422" y="78"/>
                  </a:cubicBezTo>
                  <a:cubicBezTo>
                    <a:pt x="415" y="79"/>
                    <a:pt x="410" y="78"/>
                    <a:pt x="405" y="77"/>
                  </a:cubicBezTo>
                  <a:cubicBezTo>
                    <a:pt x="404" y="78"/>
                    <a:pt x="406" y="83"/>
                    <a:pt x="407" y="86"/>
                  </a:cubicBezTo>
                  <a:cubicBezTo>
                    <a:pt x="407" y="85"/>
                    <a:pt x="412" y="84"/>
                    <a:pt x="414" y="86"/>
                  </a:cubicBezTo>
                  <a:close/>
                  <a:moveTo>
                    <a:pt x="304" y="102"/>
                  </a:moveTo>
                  <a:cubicBezTo>
                    <a:pt x="305" y="103"/>
                    <a:pt x="307" y="103"/>
                    <a:pt x="306" y="106"/>
                  </a:cubicBezTo>
                  <a:cubicBezTo>
                    <a:pt x="307" y="109"/>
                    <a:pt x="302" y="105"/>
                    <a:pt x="302" y="108"/>
                  </a:cubicBezTo>
                  <a:cubicBezTo>
                    <a:pt x="306" y="110"/>
                    <a:pt x="319" y="112"/>
                    <a:pt x="318" y="104"/>
                  </a:cubicBezTo>
                  <a:cubicBezTo>
                    <a:pt x="309" y="97"/>
                    <a:pt x="298" y="98"/>
                    <a:pt x="285" y="99"/>
                  </a:cubicBezTo>
                  <a:cubicBezTo>
                    <a:pt x="293" y="99"/>
                    <a:pt x="299" y="103"/>
                    <a:pt x="304" y="102"/>
                  </a:cubicBezTo>
                  <a:close/>
                  <a:moveTo>
                    <a:pt x="677" y="125"/>
                  </a:moveTo>
                  <a:cubicBezTo>
                    <a:pt x="681" y="131"/>
                    <a:pt x="693" y="135"/>
                    <a:pt x="693" y="126"/>
                  </a:cubicBezTo>
                  <a:cubicBezTo>
                    <a:pt x="687" y="122"/>
                    <a:pt x="682" y="125"/>
                    <a:pt x="677" y="125"/>
                  </a:cubicBezTo>
                  <a:close/>
                  <a:moveTo>
                    <a:pt x="717" y="126"/>
                  </a:moveTo>
                  <a:cubicBezTo>
                    <a:pt x="715" y="123"/>
                    <a:pt x="711" y="123"/>
                    <a:pt x="707" y="123"/>
                  </a:cubicBezTo>
                  <a:cubicBezTo>
                    <a:pt x="708" y="128"/>
                    <a:pt x="705" y="128"/>
                    <a:pt x="703" y="130"/>
                  </a:cubicBezTo>
                  <a:cubicBezTo>
                    <a:pt x="705" y="132"/>
                    <a:pt x="708" y="134"/>
                    <a:pt x="713" y="135"/>
                  </a:cubicBezTo>
                  <a:cubicBezTo>
                    <a:pt x="713" y="131"/>
                    <a:pt x="714" y="128"/>
                    <a:pt x="717" y="126"/>
                  </a:cubicBezTo>
                  <a:close/>
                  <a:moveTo>
                    <a:pt x="49" y="134"/>
                  </a:moveTo>
                  <a:cubicBezTo>
                    <a:pt x="51" y="141"/>
                    <a:pt x="63" y="138"/>
                    <a:pt x="66" y="144"/>
                  </a:cubicBezTo>
                  <a:cubicBezTo>
                    <a:pt x="61" y="145"/>
                    <a:pt x="59" y="148"/>
                    <a:pt x="57" y="151"/>
                  </a:cubicBezTo>
                  <a:cubicBezTo>
                    <a:pt x="59" y="157"/>
                    <a:pt x="70" y="153"/>
                    <a:pt x="68" y="163"/>
                  </a:cubicBezTo>
                  <a:cubicBezTo>
                    <a:pt x="71" y="161"/>
                    <a:pt x="70" y="165"/>
                    <a:pt x="73" y="164"/>
                  </a:cubicBezTo>
                  <a:cubicBezTo>
                    <a:pt x="76" y="162"/>
                    <a:pt x="69" y="160"/>
                    <a:pt x="72" y="159"/>
                  </a:cubicBezTo>
                  <a:cubicBezTo>
                    <a:pt x="81" y="158"/>
                    <a:pt x="91" y="158"/>
                    <a:pt x="99" y="156"/>
                  </a:cubicBezTo>
                  <a:cubicBezTo>
                    <a:pt x="97" y="154"/>
                    <a:pt x="93" y="153"/>
                    <a:pt x="92" y="151"/>
                  </a:cubicBezTo>
                  <a:cubicBezTo>
                    <a:pt x="100" y="148"/>
                    <a:pt x="110" y="148"/>
                    <a:pt x="117" y="154"/>
                  </a:cubicBezTo>
                  <a:cubicBezTo>
                    <a:pt x="117" y="152"/>
                    <a:pt x="121" y="153"/>
                    <a:pt x="122" y="151"/>
                  </a:cubicBezTo>
                  <a:cubicBezTo>
                    <a:pt x="110" y="146"/>
                    <a:pt x="97" y="136"/>
                    <a:pt x="80" y="139"/>
                  </a:cubicBezTo>
                  <a:cubicBezTo>
                    <a:pt x="75" y="135"/>
                    <a:pt x="48" y="121"/>
                    <a:pt x="49" y="134"/>
                  </a:cubicBezTo>
                  <a:close/>
                  <a:moveTo>
                    <a:pt x="85" y="149"/>
                  </a:moveTo>
                  <a:cubicBezTo>
                    <a:pt x="84" y="151"/>
                    <a:pt x="80" y="149"/>
                    <a:pt x="78" y="148"/>
                  </a:cubicBezTo>
                  <a:cubicBezTo>
                    <a:pt x="79" y="144"/>
                    <a:pt x="83" y="148"/>
                    <a:pt x="85" y="149"/>
                  </a:cubicBezTo>
                  <a:close/>
                  <a:moveTo>
                    <a:pt x="72" y="610"/>
                  </a:moveTo>
                  <a:cubicBezTo>
                    <a:pt x="70" y="610"/>
                    <a:pt x="70" y="609"/>
                    <a:pt x="70" y="608"/>
                  </a:cubicBezTo>
                  <a:cubicBezTo>
                    <a:pt x="59" y="607"/>
                    <a:pt x="52" y="607"/>
                    <a:pt x="48" y="611"/>
                  </a:cubicBezTo>
                  <a:cubicBezTo>
                    <a:pt x="57" y="613"/>
                    <a:pt x="65" y="613"/>
                    <a:pt x="72" y="610"/>
                  </a:cubicBezTo>
                  <a:close/>
                  <a:moveTo>
                    <a:pt x="323" y="754"/>
                  </a:moveTo>
                  <a:cubicBezTo>
                    <a:pt x="341" y="759"/>
                    <a:pt x="369" y="758"/>
                    <a:pt x="386" y="757"/>
                  </a:cubicBezTo>
                  <a:cubicBezTo>
                    <a:pt x="397" y="757"/>
                    <a:pt x="408" y="761"/>
                    <a:pt x="415" y="756"/>
                  </a:cubicBezTo>
                  <a:cubicBezTo>
                    <a:pt x="410" y="756"/>
                    <a:pt x="401" y="759"/>
                    <a:pt x="405" y="755"/>
                  </a:cubicBezTo>
                  <a:cubicBezTo>
                    <a:pt x="400" y="753"/>
                    <a:pt x="401" y="755"/>
                    <a:pt x="399" y="753"/>
                  </a:cubicBezTo>
                  <a:cubicBezTo>
                    <a:pt x="397" y="752"/>
                    <a:pt x="399" y="757"/>
                    <a:pt x="396" y="756"/>
                  </a:cubicBezTo>
                  <a:cubicBezTo>
                    <a:pt x="391" y="750"/>
                    <a:pt x="376" y="754"/>
                    <a:pt x="371" y="748"/>
                  </a:cubicBezTo>
                  <a:cubicBezTo>
                    <a:pt x="377" y="747"/>
                    <a:pt x="384" y="748"/>
                    <a:pt x="389" y="746"/>
                  </a:cubicBezTo>
                  <a:cubicBezTo>
                    <a:pt x="371" y="742"/>
                    <a:pt x="351" y="741"/>
                    <a:pt x="334" y="743"/>
                  </a:cubicBezTo>
                  <a:cubicBezTo>
                    <a:pt x="334" y="745"/>
                    <a:pt x="338" y="743"/>
                    <a:pt x="338" y="745"/>
                  </a:cubicBezTo>
                  <a:cubicBezTo>
                    <a:pt x="328" y="744"/>
                    <a:pt x="328" y="751"/>
                    <a:pt x="323" y="754"/>
                  </a:cubicBezTo>
                  <a:close/>
                  <a:moveTo>
                    <a:pt x="985" y="755"/>
                  </a:moveTo>
                  <a:cubicBezTo>
                    <a:pt x="987" y="759"/>
                    <a:pt x="995" y="756"/>
                    <a:pt x="996" y="761"/>
                  </a:cubicBezTo>
                  <a:cubicBezTo>
                    <a:pt x="1025" y="760"/>
                    <a:pt x="1048" y="764"/>
                    <a:pt x="1078" y="759"/>
                  </a:cubicBezTo>
                  <a:cubicBezTo>
                    <a:pt x="1073" y="760"/>
                    <a:pt x="1070" y="758"/>
                    <a:pt x="1067" y="757"/>
                  </a:cubicBezTo>
                  <a:cubicBezTo>
                    <a:pt x="1067" y="756"/>
                    <a:pt x="1067" y="754"/>
                    <a:pt x="1066" y="754"/>
                  </a:cubicBezTo>
                  <a:cubicBezTo>
                    <a:pt x="1038" y="751"/>
                    <a:pt x="1014" y="755"/>
                    <a:pt x="985" y="755"/>
                  </a:cubicBezTo>
                  <a:close/>
                  <a:moveTo>
                    <a:pt x="930" y="799"/>
                  </a:moveTo>
                  <a:cubicBezTo>
                    <a:pt x="935" y="802"/>
                    <a:pt x="940" y="803"/>
                    <a:pt x="947" y="804"/>
                  </a:cubicBezTo>
                  <a:cubicBezTo>
                    <a:pt x="946" y="805"/>
                    <a:pt x="946" y="807"/>
                    <a:pt x="947" y="808"/>
                  </a:cubicBezTo>
                  <a:cubicBezTo>
                    <a:pt x="956" y="808"/>
                    <a:pt x="960" y="806"/>
                    <a:pt x="967" y="805"/>
                  </a:cubicBezTo>
                  <a:cubicBezTo>
                    <a:pt x="965" y="804"/>
                    <a:pt x="962" y="804"/>
                    <a:pt x="961" y="801"/>
                  </a:cubicBezTo>
                  <a:cubicBezTo>
                    <a:pt x="963" y="799"/>
                    <a:pt x="969" y="801"/>
                    <a:pt x="970" y="797"/>
                  </a:cubicBezTo>
                  <a:cubicBezTo>
                    <a:pt x="955" y="797"/>
                    <a:pt x="939" y="794"/>
                    <a:pt x="930" y="799"/>
                  </a:cubicBezTo>
                  <a:close/>
                </a:path>
              </a:pathLst>
            </a:custGeom>
            <a:solidFill>
              <a:srgbClr val="D32F2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10" name="组合 9"/>
            <p:cNvGrpSpPr/>
            <p:nvPr>
              <p:custDataLst>
                <p:tags r:id="rId5"/>
              </p:custDataLst>
            </p:nvPr>
          </p:nvGrpSpPr>
          <p:grpSpPr>
            <a:xfrm rot="1982780" flipH="1">
              <a:off x="901616" y="605853"/>
              <a:ext cx="782595" cy="575933"/>
              <a:chOff x="2511007" y="1884236"/>
              <a:chExt cx="782595" cy="575933"/>
            </a:xfrm>
            <a:solidFill>
              <a:schemeClr val="bg1"/>
            </a:solidFill>
          </p:grpSpPr>
          <p:sp>
            <p:nvSpPr>
              <p:cNvPr id="11" name="Freeform 16"/>
              <p:cNvSpPr>
                <a:spLocks noEditPoint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2511007" y="1884236"/>
                <a:ext cx="761768" cy="575933"/>
              </a:xfrm>
              <a:custGeom>
                <a:avLst/>
                <a:gdLst>
                  <a:gd name="T0" fmla="*/ 28 w 850"/>
                  <a:gd name="T1" fmla="*/ 37 h 642"/>
                  <a:gd name="T2" fmla="*/ 95 w 850"/>
                  <a:gd name="T3" fmla="*/ 48 h 642"/>
                  <a:gd name="T4" fmla="*/ 114 w 850"/>
                  <a:gd name="T5" fmla="*/ 101 h 642"/>
                  <a:gd name="T6" fmla="*/ 139 w 850"/>
                  <a:gd name="T7" fmla="*/ 197 h 642"/>
                  <a:gd name="T8" fmla="*/ 162 w 850"/>
                  <a:gd name="T9" fmla="*/ 171 h 642"/>
                  <a:gd name="T10" fmla="*/ 95 w 850"/>
                  <a:gd name="T11" fmla="*/ 146 h 642"/>
                  <a:gd name="T12" fmla="*/ 122 w 850"/>
                  <a:gd name="T13" fmla="*/ 91 h 642"/>
                  <a:gd name="T14" fmla="*/ 131 w 850"/>
                  <a:gd name="T15" fmla="*/ 51 h 642"/>
                  <a:gd name="T16" fmla="*/ 307 w 850"/>
                  <a:gd name="T17" fmla="*/ 11 h 642"/>
                  <a:gd name="T18" fmla="*/ 182 w 850"/>
                  <a:gd name="T19" fmla="*/ 81 h 642"/>
                  <a:gd name="T20" fmla="*/ 338 w 850"/>
                  <a:gd name="T21" fmla="*/ 64 h 642"/>
                  <a:gd name="T22" fmla="*/ 266 w 850"/>
                  <a:gd name="T23" fmla="*/ 62 h 642"/>
                  <a:gd name="T24" fmla="*/ 282 w 850"/>
                  <a:gd name="T25" fmla="*/ 98 h 642"/>
                  <a:gd name="T26" fmla="*/ 347 w 850"/>
                  <a:gd name="T27" fmla="*/ 182 h 642"/>
                  <a:gd name="T28" fmla="*/ 286 w 850"/>
                  <a:gd name="T29" fmla="*/ 249 h 642"/>
                  <a:gd name="T30" fmla="*/ 213 w 850"/>
                  <a:gd name="T31" fmla="*/ 277 h 642"/>
                  <a:gd name="T32" fmla="*/ 153 w 850"/>
                  <a:gd name="T33" fmla="*/ 281 h 642"/>
                  <a:gd name="T34" fmla="*/ 252 w 850"/>
                  <a:gd name="T35" fmla="*/ 286 h 642"/>
                  <a:gd name="T36" fmla="*/ 300 w 850"/>
                  <a:gd name="T37" fmla="*/ 287 h 642"/>
                  <a:gd name="T38" fmla="*/ 347 w 850"/>
                  <a:gd name="T39" fmla="*/ 214 h 642"/>
                  <a:gd name="T40" fmla="*/ 413 w 850"/>
                  <a:gd name="T41" fmla="*/ 147 h 642"/>
                  <a:gd name="T42" fmla="*/ 499 w 850"/>
                  <a:gd name="T43" fmla="*/ 126 h 642"/>
                  <a:gd name="T44" fmla="*/ 520 w 850"/>
                  <a:gd name="T45" fmla="*/ 150 h 642"/>
                  <a:gd name="T46" fmla="*/ 569 w 850"/>
                  <a:gd name="T47" fmla="*/ 167 h 642"/>
                  <a:gd name="T48" fmla="*/ 615 w 850"/>
                  <a:gd name="T49" fmla="*/ 196 h 642"/>
                  <a:gd name="T50" fmla="*/ 643 w 850"/>
                  <a:gd name="T51" fmla="*/ 253 h 642"/>
                  <a:gd name="T52" fmla="*/ 645 w 850"/>
                  <a:gd name="T53" fmla="*/ 322 h 642"/>
                  <a:gd name="T54" fmla="*/ 592 w 850"/>
                  <a:gd name="T55" fmla="*/ 358 h 642"/>
                  <a:gd name="T56" fmla="*/ 537 w 850"/>
                  <a:gd name="T57" fmla="*/ 418 h 642"/>
                  <a:gd name="T58" fmla="*/ 569 w 850"/>
                  <a:gd name="T59" fmla="*/ 451 h 642"/>
                  <a:gd name="T60" fmla="*/ 625 w 850"/>
                  <a:gd name="T61" fmla="*/ 405 h 642"/>
                  <a:gd name="T62" fmla="*/ 707 w 850"/>
                  <a:gd name="T63" fmla="*/ 372 h 642"/>
                  <a:gd name="T64" fmla="*/ 848 w 850"/>
                  <a:gd name="T65" fmla="*/ 475 h 642"/>
                  <a:gd name="T66" fmla="*/ 830 w 850"/>
                  <a:gd name="T67" fmla="*/ 545 h 642"/>
                  <a:gd name="T68" fmla="*/ 724 w 850"/>
                  <a:gd name="T69" fmla="*/ 480 h 642"/>
                  <a:gd name="T70" fmla="*/ 667 w 850"/>
                  <a:gd name="T71" fmla="*/ 448 h 642"/>
                  <a:gd name="T72" fmla="*/ 669 w 850"/>
                  <a:gd name="T73" fmla="*/ 580 h 642"/>
                  <a:gd name="T74" fmla="*/ 627 w 850"/>
                  <a:gd name="T75" fmla="*/ 642 h 642"/>
                  <a:gd name="T76" fmla="*/ 532 w 850"/>
                  <a:gd name="T77" fmla="*/ 513 h 642"/>
                  <a:gd name="T78" fmla="*/ 416 w 850"/>
                  <a:gd name="T79" fmla="*/ 408 h 642"/>
                  <a:gd name="T80" fmla="*/ 324 w 850"/>
                  <a:gd name="T81" fmla="*/ 431 h 642"/>
                  <a:gd name="T82" fmla="*/ 357 w 850"/>
                  <a:gd name="T83" fmla="*/ 438 h 642"/>
                  <a:gd name="T84" fmla="*/ 309 w 850"/>
                  <a:gd name="T85" fmla="*/ 449 h 642"/>
                  <a:gd name="T86" fmla="*/ 201 w 850"/>
                  <a:gd name="T87" fmla="*/ 385 h 642"/>
                  <a:gd name="T88" fmla="*/ 56 w 850"/>
                  <a:gd name="T89" fmla="*/ 245 h 642"/>
                  <a:gd name="T90" fmla="*/ 30 w 850"/>
                  <a:gd name="T91" fmla="*/ 128 h 642"/>
                  <a:gd name="T92" fmla="*/ 501 w 850"/>
                  <a:gd name="T93" fmla="*/ 236 h 642"/>
                  <a:gd name="T94" fmla="*/ 427 w 850"/>
                  <a:gd name="T95" fmla="*/ 296 h 642"/>
                  <a:gd name="T96" fmla="*/ 441 w 850"/>
                  <a:gd name="T97" fmla="*/ 339 h 6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50" h="642">
                    <a:moveTo>
                      <a:pt x="12" y="88"/>
                    </a:moveTo>
                    <a:cubicBezTo>
                      <a:pt x="18" y="96"/>
                      <a:pt x="24" y="103"/>
                      <a:pt x="30" y="110"/>
                    </a:cubicBezTo>
                    <a:cubicBezTo>
                      <a:pt x="34" y="101"/>
                      <a:pt x="40" y="92"/>
                      <a:pt x="44" y="83"/>
                    </a:cubicBezTo>
                    <a:cubicBezTo>
                      <a:pt x="52" y="65"/>
                      <a:pt x="42" y="52"/>
                      <a:pt x="28" y="37"/>
                    </a:cubicBezTo>
                    <a:cubicBezTo>
                      <a:pt x="55" y="37"/>
                      <a:pt x="63" y="51"/>
                      <a:pt x="64" y="72"/>
                    </a:cubicBezTo>
                    <a:cubicBezTo>
                      <a:pt x="66" y="72"/>
                      <a:pt x="67" y="71"/>
                      <a:pt x="69" y="71"/>
                    </a:cubicBezTo>
                    <a:cubicBezTo>
                      <a:pt x="72" y="60"/>
                      <a:pt x="75" y="50"/>
                      <a:pt x="79" y="36"/>
                    </a:cubicBezTo>
                    <a:cubicBezTo>
                      <a:pt x="82" y="38"/>
                      <a:pt x="95" y="43"/>
                      <a:pt x="95" y="48"/>
                    </a:cubicBezTo>
                    <a:cubicBezTo>
                      <a:pt x="95" y="60"/>
                      <a:pt x="89" y="72"/>
                      <a:pt x="85" y="85"/>
                    </a:cubicBezTo>
                    <a:cubicBezTo>
                      <a:pt x="94" y="89"/>
                      <a:pt x="103" y="88"/>
                      <a:pt x="103" y="69"/>
                    </a:cubicBezTo>
                    <a:cubicBezTo>
                      <a:pt x="106" y="70"/>
                      <a:pt x="108" y="71"/>
                      <a:pt x="110" y="72"/>
                    </a:cubicBezTo>
                    <a:cubicBezTo>
                      <a:pt x="111" y="82"/>
                      <a:pt x="113" y="91"/>
                      <a:pt x="114" y="101"/>
                    </a:cubicBezTo>
                    <a:cubicBezTo>
                      <a:pt x="109" y="102"/>
                      <a:pt x="108" y="103"/>
                      <a:pt x="107" y="103"/>
                    </a:cubicBezTo>
                    <a:cubicBezTo>
                      <a:pt x="64" y="99"/>
                      <a:pt x="57" y="108"/>
                      <a:pt x="72" y="149"/>
                    </a:cubicBezTo>
                    <a:cubicBezTo>
                      <a:pt x="78" y="165"/>
                      <a:pt x="80" y="185"/>
                      <a:pt x="92" y="194"/>
                    </a:cubicBezTo>
                    <a:cubicBezTo>
                      <a:pt x="102" y="202"/>
                      <a:pt x="123" y="196"/>
                      <a:pt x="139" y="197"/>
                    </a:cubicBezTo>
                    <a:cubicBezTo>
                      <a:pt x="151" y="198"/>
                      <a:pt x="163" y="198"/>
                      <a:pt x="175" y="199"/>
                    </a:cubicBezTo>
                    <a:cubicBezTo>
                      <a:pt x="185" y="200"/>
                      <a:pt x="195" y="202"/>
                      <a:pt x="207" y="203"/>
                    </a:cubicBezTo>
                    <a:cubicBezTo>
                      <a:pt x="202" y="197"/>
                      <a:pt x="198" y="191"/>
                      <a:pt x="193" y="184"/>
                    </a:cubicBezTo>
                    <a:cubicBezTo>
                      <a:pt x="183" y="191"/>
                      <a:pt x="183" y="191"/>
                      <a:pt x="162" y="171"/>
                    </a:cubicBezTo>
                    <a:cubicBezTo>
                      <a:pt x="161" y="174"/>
                      <a:pt x="159" y="176"/>
                      <a:pt x="157" y="178"/>
                    </a:cubicBezTo>
                    <a:cubicBezTo>
                      <a:pt x="156" y="178"/>
                      <a:pt x="155" y="177"/>
                      <a:pt x="155" y="177"/>
                    </a:cubicBezTo>
                    <a:cubicBezTo>
                      <a:pt x="151" y="171"/>
                      <a:pt x="148" y="165"/>
                      <a:pt x="144" y="159"/>
                    </a:cubicBezTo>
                    <a:cubicBezTo>
                      <a:pt x="122" y="166"/>
                      <a:pt x="96" y="161"/>
                      <a:pt x="95" y="146"/>
                    </a:cubicBezTo>
                    <a:cubicBezTo>
                      <a:pt x="94" y="135"/>
                      <a:pt x="106" y="123"/>
                      <a:pt x="112" y="112"/>
                    </a:cubicBezTo>
                    <a:cubicBezTo>
                      <a:pt x="126" y="123"/>
                      <a:pt x="135" y="131"/>
                      <a:pt x="144" y="138"/>
                    </a:cubicBezTo>
                    <a:cubicBezTo>
                      <a:pt x="146" y="136"/>
                      <a:pt x="148" y="134"/>
                      <a:pt x="149" y="133"/>
                    </a:cubicBezTo>
                    <a:cubicBezTo>
                      <a:pt x="140" y="119"/>
                      <a:pt x="131" y="105"/>
                      <a:pt x="122" y="91"/>
                    </a:cubicBezTo>
                    <a:cubicBezTo>
                      <a:pt x="122" y="90"/>
                      <a:pt x="123" y="89"/>
                      <a:pt x="123" y="88"/>
                    </a:cubicBezTo>
                    <a:cubicBezTo>
                      <a:pt x="140" y="102"/>
                      <a:pt x="157" y="115"/>
                      <a:pt x="176" y="129"/>
                    </a:cubicBezTo>
                    <a:cubicBezTo>
                      <a:pt x="176" y="102"/>
                      <a:pt x="159" y="96"/>
                      <a:pt x="147" y="94"/>
                    </a:cubicBezTo>
                    <a:cubicBezTo>
                      <a:pt x="141" y="77"/>
                      <a:pt x="136" y="64"/>
                      <a:pt x="131" y="51"/>
                    </a:cubicBezTo>
                    <a:cubicBezTo>
                      <a:pt x="133" y="51"/>
                      <a:pt x="138" y="50"/>
                      <a:pt x="143" y="51"/>
                    </a:cubicBezTo>
                    <a:cubicBezTo>
                      <a:pt x="155" y="54"/>
                      <a:pt x="160" y="48"/>
                      <a:pt x="166" y="38"/>
                    </a:cubicBezTo>
                    <a:cubicBezTo>
                      <a:pt x="182" y="10"/>
                      <a:pt x="207" y="0"/>
                      <a:pt x="235" y="15"/>
                    </a:cubicBezTo>
                    <a:cubicBezTo>
                      <a:pt x="260" y="28"/>
                      <a:pt x="283" y="37"/>
                      <a:pt x="307" y="11"/>
                    </a:cubicBezTo>
                    <a:cubicBezTo>
                      <a:pt x="287" y="37"/>
                      <a:pt x="278" y="39"/>
                      <a:pt x="250" y="28"/>
                    </a:cubicBezTo>
                    <a:cubicBezTo>
                      <a:pt x="240" y="24"/>
                      <a:pt x="230" y="20"/>
                      <a:pt x="220" y="18"/>
                    </a:cubicBezTo>
                    <a:cubicBezTo>
                      <a:pt x="203" y="13"/>
                      <a:pt x="172" y="28"/>
                      <a:pt x="170" y="45"/>
                    </a:cubicBezTo>
                    <a:cubicBezTo>
                      <a:pt x="169" y="55"/>
                      <a:pt x="177" y="67"/>
                      <a:pt x="182" y="81"/>
                    </a:cubicBezTo>
                    <a:cubicBezTo>
                      <a:pt x="189" y="73"/>
                      <a:pt x="192" y="69"/>
                      <a:pt x="196" y="64"/>
                    </a:cubicBezTo>
                    <a:cubicBezTo>
                      <a:pt x="212" y="42"/>
                      <a:pt x="232" y="36"/>
                      <a:pt x="256" y="49"/>
                    </a:cubicBezTo>
                    <a:cubicBezTo>
                      <a:pt x="266" y="54"/>
                      <a:pt x="276" y="60"/>
                      <a:pt x="285" y="67"/>
                    </a:cubicBezTo>
                    <a:cubicBezTo>
                      <a:pt x="303" y="79"/>
                      <a:pt x="320" y="80"/>
                      <a:pt x="338" y="64"/>
                    </a:cubicBezTo>
                    <a:cubicBezTo>
                      <a:pt x="347" y="56"/>
                      <a:pt x="357" y="46"/>
                      <a:pt x="370" y="53"/>
                    </a:cubicBezTo>
                    <a:cubicBezTo>
                      <a:pt x="359" y="61"/>
                      <a:pt x="347" y="67"/>
                      <a:pt x="337" y="75"/>
                    </a:cubicBezTo>
                    <a:cubicBezTo>
                      <a:pt x="323" y="86"/>
                      <a:pt x="308" y="89"/>
                      <a:pt x="293" y="80"/>
                    </a:cubicBezTo>
                    <a:cubicBezTo>
                      <a:pt x="284" y="74"/>
                      <a:pt x="275" y="68"/>
                      <a:pt x="266" y="62"/>
                    </a:cubicBezTo>
                    <a:cubicBezTo>
                      <a:pt x="237" y="42"/>
                      <a:pt x="212" y="48"/>
                      <a:pt x="194" y="84"/>
                    </a:cubicBezTo>
                    <a:cubicBezTo>
                      <a:pt x="212" y="72"/>
                      <a:pt x="224" y="76"/>
                      <a:pt x="234" y="90"/>
                    </a:cubicBezTo>
                    <a:cubicBezTo>
                      <a:pt x="237" y="93"/>
                      <a:pt x="243" y="95"/>
                      <a:pt x="248" y="95"/>
                    </a:cubicBezTo>
                    <a:cubicBezTo>
                      <a:pt x="259" y="97"/>
                      <a:pt x="271" y="95"/>
                      <a:pt x="282" y="98"/>
                    </a:cubicBezTo>
                    <a:cubicBezTo>
                      <a:pt x="292" y="100"/>
                      <a:pt x="302" y="106"/>
                      <a:pt x="314" y="111"/>
                    </a:cubicBezTo>
                    <a:cubicBezTo>
                      <a:pt x="306" y="116"/>
                      <a:pt x="299" y="120"/>
                      <a:pt x="292" y="125"/>
                    </a:cubicBezTo>
                    <a:cubicBezTo>
                      <a:pt x="295" y="122"/>
                      <a:pt x="298" y="120"/>
                      <a:pt x="301" y="117"/>
                    </a:cubicBezTo>
                    <a:cubicBezTo>
                      <a:pt x="315" y="138"/>
                      <a:pt x="330" y="158"/>
                      <a:pt x="347" y="182"/>
                    </a:cubicBezTo>
                    <a:cubicBezTo>
                      <a:pt x="329" y="182"/>
                      <a:pt x="311" y="182"/>
                      <a:pt x="292" y="182"/>
                    </a:cubicBezTo>
                    <a:cubicBezTo>
                      <a:pt x="294" y="190"/>
                      <a:pt x="298" y="199"/>
                      <a:pt x="301" y="208"/>
                    </a:cubicBezTo>
                    <a:cubicBezTo>
                      <a:pt x="299" y="208"/>
                      <a:pt x="297" y="208"/>
                      <a:pt x="295" y="208"/>
                    </a:cubicBezTo>
                    <a:cubicBezTo>
                      <a:pt x="292" y="221"/>
                      <a:pt x="289" y="234"/>
                      <a:pt x="286" y="249"/>
                    </a:cubicBezTo>
                    <a:cubicBezTo>
                      <a:pt x="281" y="246"/>
                      <a:pt x="277" y="244"/>
                      <a:pt x="272" y="241"/>
                    </a:cubicBezTo>
                    <a:cubicBezTo>
                      <a:pt x="267" y="251"/>
                      <a:pt x="262" y="260"/>
                      <a:pt x="256" y="272"/>
                    </a:cubicBezTo>
                    <a:cubicBezTo>
                      <a:pt x="246" y="253"/>
                      <a:pt x="238" y="255"/>
                      <a:pt x="229" y="268"/>
                    </a:cubicBezTo>
                    <a:cubicBezTo>
                      <a:pt x="226" y="273"/>
                      <a:pt x="219" y="274"/>
                      <a:pt x="213" y="277"/>
                    </a:cubicBezTo>
                    <a:cubicBezTo>
                      <a:pt x="212" y="270"/>
                      <a:pt x="211" y="264"/>
                      <a:pt x="210" y="257"/>
                    </a:cubicBezTo>
                    <a:cubicBezTo>
                      <a:pt x="199" y="263"/>
                      <a:pt x="189" y="268"/>
                      <a:pt x="179" y="275"/>
                    </a:cubicBezTo>
                    <a:cubicBezTo>
                      <a:pt x="174" y="260"/>
                      <a:pt x="171" y="244"/>
                      <a:pt x="155" y="262"/>
                    </a:cubicBezTo>
                    <a:cubicBezTo>
                      <a:pt x="152" y="266"/>
                      <a:pt x="152" y="277"/>
                      <a:pt x="153" y="281"/>
                    </a:cubicBezTo>
                    <a:cubicBezTo>
                      <a:pt x="160" y="312"/>
                      <a:pt x="179" y="276"/>
                      <a:pt x="189" y="289"/>
                    </a:cubicBezTo>
                    <a:cubicBezTo>
                      <a:pt x="189" y="303"/>
                      <a:pt x="189" y="303"/>
                      <a:pt x="227" y="289"/>
                    </a:cubicBezTo>
                    <a:cubicBezTo>
                      <a:pt x="228" y="293"/>
                      <a:pt x="229" y="297"/>
                      <a:pt x="230" y="303"/>
                    </a:cubicBezTo>
                    <a:cubicBezTo>
                      <a:pt x="238" y="297"/>
                      <a:pt x="245" y="291"/>
                      <a:pt x="252" y="286"/>
                    </a:cubicBezTo>
                    <a:cubicBezTo>
                      <a:pt x="255" y="293"/>
                      <a:pt x="258" y="299"/>
                      <a:pt x="262" y="307"/>
                    </a:cubicBezTo>
                    <a:cubicBezTo>
                      <a:pt x="271" y="292"/>
                      <a:pt x="278" y="279"/>
                      <a:pt x="287" y="263"/>
                    </a:cubicBezTo>
                    <a:cubicBezTo>
                      <a:pt x="291" y="274"/>
                      <a:pt x="293" y="280"/>
                      <a:pt x="295" y="287"/>
                    </a:cubicBezTo>
                    <a:cubicBezTo>
                      <a:pt x="297" y="287"/>
                      <a:pt x="298" y="287"/>
                      <a:pt x="300" y="287"/>
                    </a:cubicBezTo>
                    <a:cubicBezTo>
                      <a:pt x="304" y="273"/>
                      <a:pt x="309" y="259"/>
                      <a:pt x="313" y="246"/>
                    </a:cubicBezTo>
                    <a:cubicBezTo>
                      <a:pt x="318" y="254"/>
                      <a:pt x="323" y="260"/>
                      <a:pt x="327" y="266"/>
                    </a:cubicBezTo>
                    <a:cubicBezTo>
                      <a:pt x="329" y="264"/>
                      <a:pt x="331" y="262"/>
                      <a:pt x="333" y="260"/>
                    </a:cubicBezTo>
                    <a:cubicBezTo>
                      <a:pt x="337" y="246"/>
                      <a:pt x="342" y="231"/>
                      <a:pt x="347" y="214"/>
                    </a:cubicBezTo>
                    <a:cubicBezTo>
                      <a:pt x="354" y="221"/>
                      <a:pt x="358" y="224"/>
                      <a:pt x="364" y="229"/>
                    </a:cubicBezTo>
                    <a:cubicBezTo>
                      <a:pt x="368" y="210"/>
                      <a:pt x="358" y="190"/>
                      <a:pt x="377" y="178"/>
                    </a:cubicBezTo>
                    <a:cubicBezTo>
                      <a:pt x="381" y="185"/>
                      <a:pt x="386" y="191"/>
                      <a:pt x="394" y="203"/>
                    </a:cubicBezTo>
                    <a:cubicBezTo>
                      <a:pt x="397" y="179"/>
                      <a:pt x="389" y="156"/>
                      <a:pt x="413" y="147"/>
                    </a:cubicBezTo>
                    <a:cubicBezTo>
                      <a:pt x="416" y="156"/>
                      <a:pt x="418" y="164"/>
                      <a:pt x="422" y="177"/>
                    </a:cubicBezTo>
                    <a:cubicBezTo>
                      <a:pt x="433" y="160"/>
                      <a:pt x="442" y="147"/>
                      <a:pt x="452" y="132"/>
                    </a:cubicBezTo>
                    <a:cubicBezTo>
                      <a:pt x="457" y="146"/>
                      <a:pt x="461" y="155"/>
                      <a:pt x="464" y="163"/>
                    </a:cubicBezTo>
                    <a:cubicBezTo>
                      <a:pt x="477" y="149"/>
                      <a:pt x="488" y="138"/>
                      <a:pt x="499" y="126"/>
                    </a:cubicBezTo>
                    <a:cubicBezTo>
                      <a:pt x="500" y="128"/>
                      <a:pt x="502" y="129"/>
                      <a:pt x="503" y="130"/>
                    </a:cubicBezTo>
                    <a:cubicBezTo>
                      <a:pt x="503" y="135"/>
                      <a:pt x="503" y="139"/>
                      <a:pt x="504" y="144"/>
                    </a:cubicBezTo>
                    <a:cubicBezTo>
                      <a:pt x="504" y="147"/>
                      <a:pt x="506" y="153"/>
                      <a:pt x="508" y="154"/>
                    </a:cubicBezTo>
                    <a:cubicBezTo>
                      <a:pt x="512" y="154"/>
                      <a:pt x="517" y="152"/>
                      <a:pt x="520" y="150"/>
                    </a:cubicBezTo>
                    <a:cubicBezTo>
                      <a:pt x="534" y="135"/>
                      <a:pt x="549" y="137"/>
                      <a:pt x="567" y="144"/>
                    </a:cubicBezTo>
                    <a:cubicBezTo>
                      <a:pt x="564" y="149"/>
                      <a:pt x="561" y="151"/>
                      <a:pt x="559" y="155"/>
                    </a:cubicBezTo>
                    <a:cubicBezTo>
                      <a:pt x="557" y="159"/>
                      <a:pt x="556" y="164"/>
                      <a:pt x="555" y="168"/>
                    </a:cubicBezTo>
                    <a:cubicBezTo>
                      <a:pt x="560" y="168"/>
                      <a:pt x="565" y="169"/>
                      <a:pt x="569" y="167"/>
                    </a:cubicBezTo>
                    <a:cubicBezTo>
                      <a:pt x="587" y="159"/>
                      <a:pt x="603" y="159"/>
                      <a:pt x="622" y="171"/>
                    </a:cubicBezTo>
                    <a:cubicBezTo>
                      <a:pt x="617" y="173"/>
                      <a:pt x="614" y="174"/>
                      <a:pt x="612" y="175"/>
                    </a:cubicBezTo>
                    <a:cubicBezTo>
                      <a:pt x="608" y="179"/>
                      <a:pt x="604" y="184"/>
                      <a:pt x="599" y="188"/>
                    </a:cubicBezTo>
                    <a:cubicBezTo>
                      <a:pt x="605" y="191"/>
                      <a:pt x="610" y="195"/>
                      <a:pt x="615" y="196"/>
                    </a:cubicBezTo>
                    <a:cubicBezTo>
                      <a:pt x="627" y="199"/>
                      <a:pt x="640" y="201"/>
                      <a:pt x="652" y="208"/>
                    </a:cubicBezTo>
                    <a:cubicBezTo>
                      <a:pt x="645" y="210"/>
                      <a:pt x="637" y="213"/>
                      <a:pt x="624" y="218"/>
                    </a:cubicBezTo>
                    <a:cubicBezTo>
                      <a:pt x="643" y="229"/>
                      <a:pt x="658" y="237"/>
                      <a:pt x="675" y="247"/>
                    </a:cubicBezTo>
                    <a:cubicBezTo>
                      <a:pt x="661" y="250"/>
                      <a:pt x="652" y="251"/>
                      <a:pt x="643" y="253"/>
                    </a:cubicBezTo>
                    <a:cubicBezTo>
                      <a:pt x="642" y="255"/>
                      <a:pt x="642" y="256"/>
                      <a:pt x="641" y="258"/>
                    </a:cubicBezTo>
                    <a:cubicBezTo>
                      <a:pt x="664" y="269"/>
                      <a:pt x="674" y="287"/>
                      <a:pt x="675" y="308"/>
                    </a:cubicBezTo>
                    <a:cubicBezTo>
                      <a:pt x="666" y="303"/>
                      <a:pt x="657" y="297"/>
                      <a:pt x="647" y="291"/>
                    </a:cubicBezTo>
                    <a:cubicBezTo>
                      <a:pt x="647" y="302"/>
                      <a:pt x="645" y="312"/>
                      <a:pt x="645" y="322"/>
                    </a:cubicBezTo>
                    <a:cubicBezTo>
                      <a:pt x="644" y="328"/>
                      <a:pt x="645" y="333"/>
                      <a:pt x="645" y="334"/>
                    </a:cubicBezTo>
                    <a:cubicBezTo>
                      <a:pt x="634" y="337"/>
                      <a:pt x="623" y="338"/>
                      <a:pt x="619" y="343"/>
                    </a:cubicBezTo>
                    <a:cubicBezTo>
                      <a:pt x="614" y="350"/>
                      <a:pt x="613" y="362"/>
                      <a:pt x="611" y="372"/>
                    </a:cubicBezTo>
                    <a:cubicBezTo>
                      <a:pt x="604" y="367"/>
                      <a:pt x="599" y="363"/>
                      <a:pt x="592" y="358"/>
                    </a:cubicBezTo>
                    <a:cubicBezTo>
                      <a:pt x="587" y="370"/>
                      <a:pt x="582" y="381"/>
                      <a:pt x="578" y="392"/>
                    </a:cubicBezTo>
                    <a:cubicBezTo>
                      <a:pt x="576" y="390"/>
                      <a:pt x="575" y="388"/>
                      <a:pt x="574" y="386"/>
                    </a:cubicBezTo>
                    <a:cubicBezTo>
                      <a:pt x="567" y="389"/>
                      <a:pt x="559" y="390"/>
                      <a:pt x="554" y="395"/>
                    </a:cubicBezTo>
                    <a:cubicBezTo>
                      <a:pt x="547" y="401"/>
                      <a:pt x="540" y="409"/>
                      <a:pt x="537" y="418"/>
                    </a:cubicBezTo>
                    <a:cubicBezTo>
                      <a:pt x="534" y="426"/>
                      <a:pt x="535" y="436"/>
                      <a:pt x="535" y="445"/>
                    </a:cubicBezTo>
                    <a:cubicBezTo>
                      <a:pt x="542" y="443"/>
                      <a:pt x="549" y="442"/>
                      <a:pt x="555" y="439"/>
                    </a:cubicBezTo>
                    <a:cubicBezTo>
                      <a:pt x="558" y="439"/>
                      <a:pt x="559" y="437"/>
                      <a:pt x="563" y="434"/>
                    </a:cubicBezTo>
                    <a:cubicBezTo>
                      <a:pt x="565" y="439"/>
                      <a:pt x="566" y="444"/>
                      <a:pt x="569" y="451"/>
                    </a:cubicBezTo>
                    <a:cubicBezTo>
                      <a:pt x="575" y="440"/>
                      <a:pt x="581" y="431"/>
                      <a:pt x="587" y="421"/>
                    </a:cubicBezTo>
                    <a:cubicBezTo>
                      <a:pt x="591" y="426"/>
                      <a:pt x="594" y="430"/>
                      <a:pt x="600" y="436"/>
                    </a:cubicBezTo>
                    <a:cubicBezTo>
                      <a:pt x="604" y="420"/>
                      <a:pt x="609" y="408"/>
                      <a:pt x="614" y="392"/>
                    </a:cubicBezTo>
                    <a:cubicBezTo>
                      <a:pt x="619" y="398"/>
                      <a:pt x="621" y="400"/>
                      <a:pt x="625" y="405"/>
                    </a:cubicBezTo>
                    <a:cubicBezTo>
                      <a:pt x="628" y="395"/>
                      <a:pt x="630" y="387"/>
                      <a:pt x="633" y="379"/>
                    </a:cubicBezTo>
                    <a:cubicBezTo>
                      <a:pt x="658" y="399"/>
                      <a:pt x="649" y="365"/>
                      <a:pt x="661" y="366"/>
                    </a:cubicBezTo>
                    <a:cubicBezTo>
                      <a:pt x="667" y="366"/>
                      <a:pt x="675" y="363"/>
                      <a:pt x="678" y="365"/>
                    </a:cubicBezTo>
                    <a:cubicBezTo>
                      <a:pt x="687" y="374"/>
                      <a:pt x="698" y="369"/>
                      <a:pt x="707" y="372"/>
                    </a:cubicBezTo>
                    <a:cubicBezTo>
                      <a:pt x="720" y="377"/>
                      <a:pt x="739" y="382"/>
                      <a:pt x="743" y="392"/>
                    </a:cubicBezTo>
                    <a:cubicBezTo>
                      <a:pt x="754" y="420"/>
                      <a:pt x="788" y="402"/>
                      <a:pt x="797" y="428"/>
                    </a:cubicBezTo>
                    <a:cubicBezTo>
                      <a:pt x="801" y="432"/>
                      <a:pt x="804" y="437"/>
                      <a:pt x="809" y="439"/>
                    </a:cubicBezTo>
                    <a:cubicBezTo>
                      <a:pt x="827" y="444"/>
                      <a:pt x="842" y="453"/>
                      <a:pt x="848" y="475"/>
                    </a:cubicBezTo>
                    <a:cubicBezTo>
                      <a:pt x="841" y="470"/>
                      <a:pt x="836" y="467"/>
                      <a:pt x="831" y="463"/>
                    </a:cubicBezTo>
                    <a:cubicBezTo>
                      <a:pt x="830" y="464"/>
                      <a:pt x="829" y="465"/>
                      <a:pt x="828" y="466"/>
                    </a:cubicBezTo>
                    <a:cubicBezTo>
                      <a:pt x="830" y="470"/>
                      <a:pt x="831" y="475"/>
                      <a:pt x="834" y="479"/>
                    </a:cubicBezTo>
                    <a:cubicBezTo>
                      <a:pt x="850" y="502"/>
                      <a:pt x="837" y="524"/>
                      <a:pt x="830" y="545"/>
                    </a:cubicBezTo>
                    <a:cubicBezTo>
                      <a:pt x="825" y="562"/>
                      <a:pt x="820" y="579"/>
                      <a:pt x="816" y="595"/>
                    </a:cubicBezTo>
                    <a:cubicBezTo>
                      <a:pt x="814" y="593"/>
                      <a:pt x="809" y="590"/>
                      <a:pt x="804" y="585"/>
                    </a:cubicBezTo>
                    <a:cubicBezTo>
                      <a:pt x="790" y="574"/>
                      <a:pt x="774" y="564"/>
                      <a:pt x="764" y="550"/>
                    </a:cubicBezTo>
                    <a:cubicBezTo>
                      <a:pt x="749" y="528"/>
                      <a:pt x="736" y="504"/>
                      <a:pt x="724" y="480"/>
                    </a:cubicBezTo>
                    <a:cubicBezTo>
                      <a:pt x="721" y="473"/>
                      <a:pt x="724" y="464"/>
                      <a:pt x="725" y="456"/>
                    </a:cubicBezTo>
                    <a:cubicBezTo>
                      <a:pt x="727" y="444"/>
                      <a:pt x="731" y="432"/>
                      <a:pt x="716" y="426"/>
                    </a:cubicBezTo>
                    <a:cubicBezTo>
                      <a:pt x="700" y="420"/>
                      <a:pt x="686" y="421"/>
                      <a:pt x="675" y="434"/>
                    </a:cubicBezTo>
                    <a:cubicBezTo>
                      <a:pt x="671" y="438"/>
                      <a:pt x="669" y="443"/>
                      <a:pt x="667" y="448"/>
                    </a:cubicBezTo>
                    <a:cubicBezTo>
                      <a:pt x="656" y="477"/>
                      <a:pt x="635" y="494"/>
                      <a:pt x="604" y="506"/>
                    </a:cubicBezTo>
                    <a:cubicBezTo>
                      <a:pt x="610" y="511"/>
                      <a:pt x="616" y="515"/>
                      <a:pt x="619" y="519"/>
                    </a:cubicBezTo>
                    <a:cubicBezTo>
                      <a:pt x="626" y="529"/>
                      <a:pt x="634" y="538"/>
                      <a:pt x="638" y="548"/>
                    </a:cubicBezTo>
                    <a:cubicBezTo>
                      <a:pt x="644" y="564"/>
                      <a:pt x="651" y="576"/>
                      <a:pt x="669" y="580"/>
                    </a:cubicBezTo>
                    <a:cubicBezTo>
                      <a:pt x="670" y="574"/>
                      <a:pt x="671" y="569"/>
                      <a:pt x="674" y="566"/>
                    </a:cubicBezTo>
                    <a:cubicBezTo>
                      <a:pt x="676" y="564"/>
                      <a:pt x="682" y="564"/>
                      <a:pt x="686" y="564"/>
                    </a:cubicBezTo>
                    <a:cubicBezTo>
                      <a:pt x="687" y="569"/>
                      <a:pt x="691" y="576"/>
                      <a:pt x="689" y="578"/>
                    </a:cubicBezTo>
                    <a:cubicBezTo>
                      <a:pt x="669" y="599"/>
                      <a:pt x="649" y="619"/>
                      <a:pt x="627" y="642"/>
                    </a:cubicBezTo>
                    <a:cubicBezTo>
                      <a:pt x="618" y="617"/>
                      <a:pt x="592" y="603"/>
                      <a:pt x="600" y="572"/>
                    </a:cubicBezTo>
                    <a:cubicBezTo>
                      <a:pt x="610" y="577"/>
                      <a:pt x="618" y="581"/>
                      <a:pt x="628" y="587"/>
                    </a:cubicBezTo>
                    <a:cubicBezTo>
                      <a:pt x="623" y="561"/>
                      <a:pt x="604" y="557"/>
                      <a:pt x="588" y="553"/>
                    </a:cubicBezTo>
                    <a:cubicBezTo>
                      <a:pt x="564" y="546"/>
                      <a:pt x="543" y="536"/>
                      <a:pt x="532" y="513"/>
                    </a:cubicBezTo>
                    <a:cubicBezTo>
                      <a:pt x="530" y="510"/>
                      <a:pt x="526" y="507"/>
                      <a:pt x="522" y="505"/>
                    </a:cubicBezTo>
                    <a:cubicBezTo>
                      <a:pt x="482" y="487"/>
                      <a:pt x="464" y="457"/>
                      <a:pt x="473" y="417"/>
                    </a:cubicBezTo>
                    <a:cubicBezTo>
                      <a:pt x="457" y="404"/>
                      <a:pt x="444" y="393"/>
                      <a:pt x="430" y="382"/>
                    </a:cubicBezTo>
                    <a:cubicBezTo>
                      <a:pt x="425" y="391"/>
                      <a:pt x="421" y="400"/>
                      <a:pt x="416" y="408"/>
                    </a:cubicBezTo>
                    <a:cubicBezTo>
                      <a:pt x="412" y="408"/>
                      <a:pt x="409" y="407"/>
                      <a:pt x="405" y="407"/>
                    </a:cubicBezTo>
                    <a:cubicBezTo>
                      <a:pt x="418" y="373"/>
                      <a:pt x="407" y="346"/>
                      <a:pt x="386" y="320"/>
                    </a:cubicBezTo>
                    <a:cubicBezTo>
                      <a:pt x="352" y="342"/>
                      <a:pt x="320" y="372"/>
                      <a:pt x="269" y="371"/>
                    </a:cubicBezTo>
                    <a:cubicBezTo>
                      <a:pt x="290" y="393"/>
                      <a:pt x="306" y="412"/>
                      <a:pt x="324" y="431"/>
                    </a:cubicBezTo>
                    <a:cubicBezTo>
                      <a:pt x="331" y="439"/>
                      <a:pt x="339" y="444"/>
                      <a:pt x="346" y="429"/>
                    </a:cubicBezTo>
                    <a:cubicBezTo>
                      <a:pt x="348" y="426"/>
                      <a:pt x="353" y="423"/>
                      <a:pt x="357" y="422"/>
                    </a:cubicBezTo>
                    <a:cubicBezTo>
                      <a:pt x="359" y="422"/>
                      <a:pt x="364" y="427"/>
                      <a:pt x="363" y="428"/>
                    </a:cubicBezTo>
                    <a:cubicBezTo>
                      <a:pt x="362" y="432"/>
                      <a:pt x="359" y="435"/>
                      <a:pt x="357" y="438"/>
                    </a:cubicBezTo>
                    <a:cubicBezTo>
                      <a:pt x="348" y="448"/>
                      <a:pt x="339" y="457"/>
                      <a:pt x="332" y="467"/>
                    </a:cubicBezTo>
                    <a:cubicBezTo>
                      <a:pt x="320" y="487"/>
                      <a:pt x="303" y="484"/>
                      <a:pt x="288" y="475"/>
                    </a:cubicBezTo>
                    <a:cubicBezTo>
                      <a:pt x="276" y="468"/>
                      <a:pt x="269" y="455"/>
                      <a:pt x="280" y="439"/>
                    </a:cubicBezTo>
                    <a:cubicBezTo>
                      <a:pt x="289" y="442"/>
                      <a:pt x="299" y="445"/>
                      <a:pt x="309" y="449"/>
                    </a:cubicBezTo>
                    <a:cubicBezTo>
                      <a:pt x="309" y="447"/>
                      <a:pt x="310" y="446"/>
                      <a:pt x="311" y="444"/>
                    </a:cubicBezTo>
                    <a:cubicBezTo>
                      <a:pt x="302" y="438"/>
                      <a:pt x="293" y="432"/>
                      <a:pt x="283" y="426"/>
                    </a:cubicBezTo>
                    <a:cubicBezTo>
                      <a:pt x="260" y="414"/>
                      <a:pt x="237" y="403"/>
                      <a:pt x="214" y="391"/>
                    </a:cubicBezTo>
                    <a:cubicBezTo>
                      <a:pt x="210" y="389"/>
                      <a:pt x="206" y="387"/>
                      <a:pt x="201" y="385"/>
                    </a:cubicBezTo>
                    <a:cubicBezTo>
                      <a:pt x="174" y="376"/>
                      <a:pt x="143" y="372"/>
                      <a:pt x="119" y="356"/>
                    </a:cubicBezTo>
                    <a:cubicBezTo>
                      <a:pt x="103" y="346"/>
                      <a:pt x="77" y="341"/>
                      <a:pt x="73" y="314"/>
                    </a:cubicBezTo>
                    <a:cubicBezTo>
                      <a:pt x="72" y="309"/>
                      <a:pt x="61" y="306"/>
                      <a:pt x="59" y="300"/>
                    </a:cubicBezTo>
                    <a:cubicBezTo>
                      <a:pt x="51" y="283"/>
                      <a:pt x="44" y="265"/>
                      <a:pt x="56" y="245"/>
                    </a:cubicBezTo>
                    <a:cubicBezTo>
                      <a:pt x="62" y="234"/>
                      <a:pt x="65" y="222"/>
                      <a:pt x="50" y="213"/>
                    </a:cubicBezTo>
                    <a:cubicBezTo>
                      <a:pt x="47" y="210"/>
                      <a:pt x="45" y="204"/>
                      <a:pt x="45" y="199"/>
                    </a:cubicBezTo>
                    <a:cubicBezTo>
                      <a:pt x="44" y="179"/>
                      <a:pt x="45" y="160"/>
                      <a:pt x="43" y="140"/>
                    </a:cubicBezTo>
                    <a:cubicBezTo>
                      <a:pt x="43" y="136"/>
                      <a:pt x="35" y="129"/>
                      <a:pt x="30" y="128"/>
                    </a:cubicBezTo>
                    <a:cubicBezTo>
                      <a:pt x="10" y="126"/>
                      <a:pt x="0" y="107"/>
                      <a:pt x="12" y="88"/>
                    </a:cubicBezTo>
                    <a:close/>
                    <a:moveTo>
                      <a:pt x="540" y="324"/>
                    </a:moveTo>
                    <a:cubicBezTo>
                      <a:pt x="572" y="299"/>
                      <a:pt x="575" y="266"/>
                      <a:pt x="544" y="248"/>
                    </a:cubicBezTo>
                    <a:cubicBezTo>
                      <a:pt x="532" y="240"/>
                      <a:pt x="515" y="235"/>
                      <a:pt x="501" y="236"/>
                    </a:cubicBezTo>
                    <a:cubicBezTo>
                      <a:pt x="487" y="236"/>
                      <a:pt x="470" y="233"/>
                      <a:pt x="458" y="247"/>
                    </a:cubicBezTo>
                    <a:cubicBezTo>
                      <a:pt x="437" y="270"/>
                      <a:pt x="415" y="290"/>
                      <a:pt x="391" y="313"/>
                    </a:cubicBezTo>
                    <a:cubicBezTo>
                      <a:pt x="397" y="318"/>
                      <a:pt x="402" y="322"/>
                      <a:pt x="403" y="323"/>
                    </a:cubicBezTo>
                    <a:cubicBezTo>
                      <a:pt x="411" y="313"/>
                      <a:pt x="418" y="307"/>
                      <a:pt x="427" y="296"/>
                    </a:cubicBezTo>
                    <a:cubicBezTo>
                      <a:pt x="428" y="308"/>
                      <a:pt x="429" y="315"/>
                      <a:pt x="430" y="322"/>
                    </a:cubicBezTo>
                    <a:cubicBezTo>
                      <a:pt x="437" y="318"/>
                      <a:pt x="444" y="315"/>
                      <a:pt x="451" y="311"/>
                    </a:cubicBezTo>
                    <a:cubicBezTo>
                      <a:pt x="452" y="313"/>
                      <a:pt x="454" y="314"/>
                      <a:pt x="455" y="316"/>
                    </a:cubicBezTo>
                    <a:cubicBezTo>
                      <a:pt x="450" y="324"/>
                      <a:pt x="447" y="333"/>
                      <a:pt x="441" y="339"/>
                    </a:cubicBezTo>
                    <a:cubicBezTo>
                      <a:pt x="430" y="349"/>
                      <a:pt x="434" y="355"/>
                      <a:pt x="445" y="366"/>
                    </a:cubicBezTo>
                    <a:cubicBezTo>
                      <a:pt x="457" y="355"/>
                      <a:pt x="469" y="345"/>
                      <a:pt x="479" y="334"/>
                    </a:cubicBezTo>
                    <a:cubicBezTo>
                      <a:pt x="503" y="306"/>
                      <a:pt x="511" y="304"/>
                      <a:pt x="540" y="32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" name="Freeform 35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162234" y="2038833"/>
                <a:ext cx="131368" cy="169015"/>
              </a:xfrm>
              <a:custGeom>
                <a:avLst/>
                <a:gdLst>
                  <a:gd name="T0" fmla="*/ 107 w 146"/>
                  <a:gd name="T1" fmla="*/ 92 h 189"/>
                  <a:gd name="T2" fmla="*/ 138 w 146"/>
                  <a:gd name="T3" fmla="*/ 150 h 189"/>
                  <a:gd name="T4" fmla="*/ 103 w 146"/>
                  <a:gd name="T5" fmla="*/ 186 h 189"/>
                  <a:gd name="T6" fmla="*/ 82 w 146"/>
                  <a:gd name="T7" fmla="*/ 185 h 189"/>
                  <a:gd name="T8" fmla="*/ 21 w 146"/>
                  <a:gd name="T9" fmla="*/ 182 h 189"/>
                  <a:gd name="T10" fmla="*/ 5 w 146"/>
                  <a:gd name="T11" fmla="*/ 154 h 189"/>
                  <a:gd name="T12" fmla="*/ 34 w 146"/>
                  <a:gd name="T13" fmla="*/ 136 h 189"/>
                  <a:gd name="T14" fmla="*/ 71 w 146"/>
                  <a:gd name="T15" fmla="*/ 135 h 189"/>
                  <a:gd name="T16" fmla="*/ 51 w 146"/>
                  <a:gd name="T17" fmla="*/ 102 h 189"/>
                  <a:gd name="T18" fmla="*/ 58 w 146"/>
                  <a:gd name="T19" fmla="*/ 64 h 189"/>
                  <a:gd name="T20" fmla="*/ 53 w 146"/>
                  <a:gd name="T21" fmla="*/ 63 h 189"/>
                  <a:gd name="T22" fmla="*/ 26 w 146"/>
                  <a:gd name="T23" fmla="*/ 37 h 189"/>
                  <a:gd name="T24" fmla="*/ 59 w 146"/>
                  <a:gd name="T25" fmla="*/ 14 h 189"/>
                  <a:gd name="T26" fmla="*/ 68 w 146"/>
                  <a:gd name="T27" fmla="*/ 16 h 189"/>
                  <a:gd name="T28" fmla="*/ 116 w 146"/>
                  <a:gd name="T29" fmla="*/ 35 h 189"/>
                  <a:gd name="T30" fmla="*/ 124 w 146"/>
                  <a:gd name="T31" fmla="*/ 40 h 189"/>
                  <a:gd name="T32" fmla="*/ 138 w 146"/>
                  <a:gd name="T33" fmla="*/ 68 h 189"/>
                  <a:gd name="T34" fmla="*/ 115 w 146"/>
                  <a:gd name="T35" fmla="*/ 88 h 189"/>
                  <a:gd name="T36" fmla="*/ 107 w 146"/>
                  <a:gd name="T37" fmla="*/ 92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46" h="189">
                    <a:moveTo>
                      <a:pt x="107" y="92"/>
                    </a:moveTo>
                    <a:cubicBezTo>
                      <a:pt x="141" y="99"/>
                      <a:pt x="129" y="131"/>
                      <a:pt x="138" y="150"/>
                    </a:cubicBezTo>
                    <a:cubicBezTo>
                      <a:pt x="146" y="169"/>
                      <a:pt x="123" y="189"/>
                      <a:pt x="103" y="186"/>
                    </a:cubicBezTo>
                    <a:cubicBezTo>
                      <a:pt x="96" y="184"/>
                      <a:pt x="89" y="186"/>
                      <a:pt x="82" y="185"/>
                    </a:cubicBezTo>
                    <a:cubicBezTo>
                      <a:pt x="62" y="185"/>
                      <a:pt x="41" y="185"/>
                      <a:pt x="21" y="182"/>
                    </a:cubicBezTo>
                    <a:cubicBezTo>
                      <a:pt x="8" y="179"/>
                      <a:pt x="0" y="169"/>
                      <a:pt x="5" y="154"/>
                    </a:cubicBezTo>
                    <a:cubicBezTo>
                      <a:pt x="10" y="141"/>
                      <a:pt x="18" y="134"/>
                      <a:pt x="34" y="136"/>
                    </a:cubicBezTo>
                    <a:cubicBezTo>
                      <a:pt x="47" y="138"/>
                      <a:pt x="61" y="135"/>
                      <a:pt x="71" y="135"/>
                    </a:cubicBezTo>
                    <a:cubicBezTo>
                      <a:pt x="64" y="125"/>
                      <a:pt x="54" y="114"/>
                      <a:pt x="51" y="102"/>
                    </a:cubicBezTo>
                    <a:cubicBezTo>
                      <a:pt x="49" y="91"/>
                      <a:pt x="55" y="78"/>
                      <a:pt x="58" y="64"/>
                    </a:cubicBezTo>
                    <a:cubicBezTo>
                      <a:pt x="58" y="64"/>
                      <a:pt x="56" y="63"/>
                      <a:pt x="53" y="63"/>
                    </a:cubicBezTo>
                    <a:cubicBezTo>
                      <a:pt x="33" y="62"/>
                      <a:pt x="24" y="53"/>
                      <a:pt x="26" y="37"/>
                    </a:cubicBezTo>
                    <a:cubicBezTo>
                      <a:pt x="28" y="20"/>
                      <a:pt x="42" y="11"/>
                      <a:pt x="59" y="14"/>
                    </a:cubicBezTo>
                    <a:cubicBezTo>
                      <a:pt x="62" y="15"/>
                      <a:pt x="66" y="17"/>
                      <a:pt x="68" y="16"/>
                    </a:cubicBezTo>
                    <a:cubicBezTo>
                      <a:pt x="93" y="0"/>
                      <a:pt x="107" y="11"/>
                      <a:pt x="116" y="35"/>
                    </a:cubicBezTo>
                    <a:cubicBezTo>
                      <a:pt x="117" y="37"/>
                      <a:pt x="122" y="38"/>
                      <a:pt x="124" y="40"/>
                    </a:cubicBezTo>
                    <a:cubicBezTo>
                      <a:pt x="134" y="46"/>
                      <a:pt x="141" y="54"/>
                      <a:pt x="138" y="68"/>
                    </a:cubicBezTo>
                    <a:cubicBezTo>
                      <a:pt x="135" y="80"/>
                      <a:pt x="128" y="87"/>
                      <a:pt x="115" y="88"/>
                    </a:cubicBezTo>
                    <a:cubicBezTo>
                      <a:pt x="112" y="89"/>
                      <a:pt x="109" y="90"/>
                      <a:pt x="107" y="9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" name="Freeform 41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2837822" y="2320790"/>
                <a:ext cx="159402" cy="104934"/>
              </a:xfrm>
              <a:custGeom>
                <a:avLst/>
                <a:gdLst>
                  <a:gd name="T0" fmla="*/ 177 w 178"/>
                  <a:gd name="T1" fmla="*/ 107 h 117"/>
                  <a:gd name="T2" fmla="*/ 158 w 178"/>
                  <a:gd name="T3" fmla="*/ 115 h 117"/>
                  <a:gd name="T4" fmla="*/ 108 w 178"/>
                  <a:gd name="T5" fmla="*/ 78 h 117"/>
                  <a:gd name="T6" fmla="*/ 97 w 178"/>
                  <a:gd name="T7" fmla="*/ 72 h 117"/>
                  <a:gd name="T8" fmla="*/ 30 w 178"/>
                  <a:gd name="T9" fmla="*/ 49 h 117"/>
                  <a:gd name="T10" fmla="*/ 9 w 178"/>
                  <a:gd name="T11" fmla="*/ 34 h 117"/>
                  <a:gd name="T12" fmla="*/ 1 w 178"/>
                  <a:gd name="T13" fmla="*/ 18 h 117"/>
                  <a:gd name="T14" fmla="*/ 15 w 178"/>
                  <a:gd name="T15" fmla="*/ 7 h 117"/>
                  <a:gd name="T16" fmla="*/ 88 w 178"/>
                  <a:gd name="T17" fmla="*/ 39 h 117"/>
                  <a:gd name="T18" fmla="*/ 135 w 178"/>
                  <a:gd name="T19" fmla="*/ 63 h 117"/>
                  <a:gd name="T20" fmla="*/ 178 w 178"/>
                  <a:gd name="T21" fmla="*/ 99 h 117"/>
                  <a:gd name="T22" fmla="*/ 177 w 178"/>
                  <a:gd name="T23" fmla="*/ 10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8" h="117">
                    <a:moveTo>
                      <a:pt x="177" y="107"/>
                    </a:moveTo>
                    <a:cubicBezTo>
                      <a:pt x="170" y="110"/>
                      <a:pt x="162" y="117"/>
                      <a:pt x="158" y="115"/>
                    </a:cubicBezTo>
                    <a:cubicBezTo>
                      <a:pt x="139" y="107"/>
                      <a:pt x="111" y="110"/>
                      <a:pt x="108" y="78"/>
                    </a:cubicBezTo>
                    <a:cubicBezTo>
                      <a:pt x="108" y="76"/>
                      <a:pt x="100" y="72"/>
                      <a:pt x="97" y="72"/>
                    </a:cubicBezTo>
                    <a:cubicBezTo>
                      <a:pt x="69" y="77"/>
                      <a:pt x="49" y="67"/>
                      <a:pt x="30" y="49"/>
                    </a:cubicBezTo>
                    <a:cubicBezTo>
                      <a:pt x="24" y="43"/>
                      <a:pt x="15" y="40"/>
                      <a:pt x="9" y="34"/>
                    </a:cubicBezTo>
                    <a:cubicBezTo>
                      <a:pt x="5" y="30"/>
                      <a:pt x="0" y="23"/>
                      <a:pt x="1" y="18"/>
                    </a:cubicBezTo>
                    <a:cubicBezTo>
                      <a:pt x="3" y="14"/>
                      <a:pt x="10" y="8"/>
                      <a:pt x="15" y="7"/>
                    </a:cubicBezTo>
                    <a:cubicBezTo>
                      <a:pt x="44" y="0"/>
                      <a:pt x="68" y="15"/>
                      <a:pt x="88" y="39"/>
                    </a:cubicBezTo>
                    <a:cubicBezTo>
                      <a:pt x="98" y="51"/>
                      <a:pt x="121" y="53"/>
                      <a:pt x="135" y="63"/>
                    </a:cubicBezTo>
                    <a:cubicBezTo>
                      <a:pt x="151" y="73"/>
                      <a:pt x="164" y="87"/>
                      <a:pt x="178" y="99"/>
                    </a:cubicBezTo>
                    <a:cubicBezTo>
                      <a:pt x="178" y="102"/>
                      <a:pt x="177" y="105"/>
                      <a:pt x="177" y="10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" name="Freeform 45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2888287" y="1899456"/>
                <a:ext cx="99326" cy="79302"/>
              </a:xfrm>
              <a:custGeom>
                <a:avLst/>
                <a:gdLst>
                  <a:gd name="T0" fmla="*/ 111 w 111"/>
                  <a:gd name="T1" fmla="*/ 55 h 88"/>
                  <a:gd name="T2" fmla="*/ 101 w 111"/>
                  <a:gd name="T3" fmla="*/ 68 h 88"/>
                  <a:gd name="T4" fmla="*/ 37 w 111"/>
                  <a:gd name="T5" fmla="*/ 69 h 88"/>
                  <a:gd name="T6" fmla="*/ 20 w 111"/>
                  <a:gd name="T7" fmla="*/ 66 h 88"/>
                  <a:gd name="T8" fmla="*/ 1 w 111"/>
                  <a:gd name="T9" fmla="*/ 44 h 88"/>
                  <a:gd name="T10" fmla="*/ 17 w 111"/>
                  <a:gd name="T11" fmla="*/ 22 h 88"/>
                  <a:gd name="T12" fmla="*/ 38 w 111"/>
                  <a:gd name="T13" fmla="*/ 10 h 88"/>
                  <a:gd name="T14" fmla="*/ 40 w 111"/>
                  <a:gd name="T15" fmla="*/ 9 h 88"/>
                  <a:gd name="T16" fmla="*/ 111 w 111"/>
                  <a:gd name="T17" fmla="*/ 55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0" h="88">
                    <a:moveTo>
                      <a:pt x="111" y="55"/>
                    </a:moveTo>
                    <a:cubicBezTo>
                      <a:pt x="109" y="58"/>
                      <a:pt x="104" y="68"/>
                      <a:pt x="101" y="68"/>
                    </a:cubicBezTo>
                    <a:cubicBezTo>
                      <a:pt x="80" y="63"/>
                      <a:pt x="59" y="88"/>
                      <a:pt x="37" y="69"/>
                    </a:cubicBezTo>
                    <a:cubicBezTo>
                      <a:pt x="33" y="66"/>
                      <a:pt x="24" y="69"/>
                      <a:pt x="20" y="66"/>
                    </a:cubicBezTo>
                    <a:cubicBezTo>
                      <a:pt x="12" y="60"/>
                      <a:pt x="3" y="52"/>
                      <a:pt x="1" y="44"/>
                    </a:cubicBezTo>
                    <a:cubicBezTo>
                      <a:pt x="0" y="37"/>
                      <a:pt x="10" y="28"/>
                      <a:pt x="17" y="22"/>
                    </a:cubicBezTo>
                    <a:cubicBezTo>
                      <a:pt x="23" y="17"/>
                      <a:pt x="31" y="14"/>
                      <a:pt x="38" y="10"/>
                    </a:cubicBezTo>
                    <a:cubicBezTo>
                      <a:pt x="39" y="10"/>
                      <a:pt x="39" y="9"/>
                      <a:pt x="40" y="9"/>
                    </a:cubicBezTo>
                    <a:cubicBezTo>
                      <a:pt x="56" y="0"/>
                      <a:pt x="111" y="32"/>
                      <a:pt x="111" y="5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769367" y="320325"/>
            <a:ext cx="3839359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smtClean="0">
                <a:latin typeface="方正行楷繁体" panose="03000509000000000000" pitchFamily="65" charset="-122"/>
                <a:ea typeface="方正行楷繁体" panose="03000509000000000000" pitchFamily="65" charset="-122"/>
              </a:rPr>
              <a:t>写作背景</a:t>
            </a:r>
            <a:endParaRPr lang="zh-CN" altLang="en-US" sz="4000" b="1" smtClean="0">
              <a:latin typeface="方正行楷繁体" panose="03000509000000000000" pitchFamily="65" charset="-122"/>
              <a:ea typeface="方正行楷繁体" panose="03000509000000000000" pitchFamily="65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1"/>
            </p:custDataLst>
          </p:nvPr>
        </p:nvSpPr>
        <p:spPr>
          <a:xfrm>
            <a:off x="557530" y="1195705"/>
            <a:ext cx="8394065" cy="4570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2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元丰三年（公元</a:t>
            </a:r>
            <a:r>
              <a:rPr lang="en-US" altLang="zh-CN" sz="32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1079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年）十二月苏轼因乌台诗案被贬到黄州，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Arial" panose="020B0604020202020204" pitchFamily="34" charset="0"/>
              </a:rPr>
              <a:t>元丰七年（公元1084年）六月，苏轼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Arial" panose="020B0604020202020204" pitchFamily="34" charset="0"/>
              </a:rPr>
              <a:t>由</a:t>
            </a:r>
            <a:r>
              <a:rPr lang="zh-CN" altLang="en-US" sz="3200" b="1" u="sng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Arial" panose="020B0604020202020204" pitchFamily="34" charset="0"/>
              </a:rPr>
              <a:t>黄州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Arial" panose="020B0604020202020204" pitchFamily="34" charset="0"/>
              </a:rPr>
              <a:t>团练副使调任</a:t>
            </a:r>
            <a:r>
              <a:rPr lang="zh-CN" altLang="en-US" sz="3200" b="1" u="sng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Arial" panose="020B0604020202020204" pitchFamily="34" charset="0"/>
              </a:rPr>
              <a:t>汝州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Arial" panose="020B0604020202020204" pitchFamily="34" charset="0"/>
              </a:rPr>
              <a:t>（现河南临汝）团练副使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Arial" panose="020B0604020202020204" pitchFamily="34" charset="0"/>
              </a:rPr>
              <a:t>时，顺便送他的长子苏迈到饶州德兴县（今江西）任县尉，</a:t>
            </a:r>
            <a:r>
              <a:rPr lang="zh-CN" altLang="en-US" sz="3200" b="1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Arial" panose="020B0604020202020204" pitchFamily="34" charset="0"/>
              </a:rPr>
              <a:t>途经湖口县，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Arial" panose="020B0604020202020204" pitchFamily="34" charset="0"/>
              </a:rPr>
              <a:t>游览了石钟山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Arial" panose="020B0604020202020204" pitchFamily="34" charset="0"/>
              </a:rPr>
              <a:t>，</a:t>
            </a:r>
            <a:r>
              <a:rPr lang="zh-CN" altLang="en-US" sz="3200" b="1" u="sng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Arial" panose="020B0604020202020204" pitchFamily="34" charset="0"/>
              </a:rPr>
              <a:t>为辨明石钟山命名的由来，进行实地考察，写了这篇文章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Arial" panose="020B0604020202020204" pitchFamily="34" charset="0"/>
              </a:rPr>
              <a:t>。</a:t>
            </a:r>
            <a:endParaRPr lang="zh-CN" altLang="en-US" sz="3200" b="1">
              <a:solidFill>
                <a:srgbClr val="334857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  <a:sym typeface="Arial" panose="020B0604020202020204" pitchFamily="34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31655" y="-58420"/>
            <a:ext cx="2933065" cy="68973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文本框 52"/>
          <p:cNvSpPr txBox="1"/>
          <p:nvPr>
            <p:custDataLst>
              <p:tags r:id="rId1"/>
            </p:custDataLst>
          </p:nvPr>
        </p:nvSpPr>
        <p:spPr>
          <a:xfrm>
            <a:off x="529590" y="342265"/>
            <a:ext cx="8686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琥珀" panose="02010800040101010101" charset="-122"/>
                <a:ea typeface="华文琥珀" panose="02010800040101010101" charset="-122"/>
              </a:rPr>
              <a:t>记</a:t>
            </a:r>
            <a:endParaRPr lang="zh-CN" altLang="en-US" sz="5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琥珀" panose="02010800040101010101" charset="-122"/>
              <a:ea typeface="华文琥珀" panose="02010800040101010101" charset="-122"/>
            </a:endParaRPr>
          </a:p>
        </p:txBody>
      </p:sp>
      <p:sp>
        <p:nvSpPr>
          <p:cNvPr id="58" name="文本框 57"/>
          <p:cNvSpPr txBox="1"/>
          <p:nvPr>
            <p:custDataLst>
              <p:tags r:id="rId2"/>
            </p:custDataLst>
          </p:nvPr>
        </p:nvSpPr>
        <p:spPr>
          <a:xfrm>
            <a:off x="529590" y="1353185"/>
            <a:ext cx="9478010" cy="15125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一种散文体裁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可叙事、写景、状物、抒发情怀抱负、阐述某些观点。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可</a:t>
            </a:r>
            <a:r>
              <a:rPr lang="zh-CN" altLang="en-US" sz="2800" b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记人记事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en-US" sz="2800" b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记山川名胜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en-US" sz="2800" b="1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记器物建筑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等，又称“杂记”。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pic>
        <p:nvPicPr>
          <p:cNvPr id="59" name="图片 5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32701"/>
          <a:stretch>
            <a:fillRect/>
          </a:stretch>
        </p:blipFill>
        <p:spPr>
          <a:xfrm flipH="1">
            <a:off x="9712960" y="-577850"/>
            <a:ext cx="2702560" cy="7225665"/>
          </a:xfrm>
          <a:prstGeom prst="rect">
            <a:avLst/>
          </a:prstGeom>
        </p:spPr>
      </p:pic>
      <p:sp>
        <p:nvSpPr>
          <p:cNvPr id="60" name="文本框 59"/>
          <p:cNvSpPr txBox="1"/>
          <p:nvPr>
            <p:custDataLst>
              <p:tags r:id="rId5"/>
            </p:custDataLst>
          </p:nvPr>
        </p:nvSpPr>
        <p:spPr>
          <a:xfrm>
            <a:off x="529590" y="3249295"/>
            <a:ext cx="661797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</a:rPr>
              <a:t>本文是一篇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游记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记叙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</a:rPr>
              <a:t>游览经历的文章。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61" name="文本框 60"/>
          <p:cNvSpPr txBox="1"/>
          <p:nvPr>
            <p:custDataLst>
              <p:tags r:id="rId6"/>
            </p:custDataLst>
          </p:nvPr>
        </p:nvSpPr>
        <p:spPr>
          <a:xfrm>
            <a:off x="529590" y="4154805"/>
            <a:ext cx="11626850" cy="1641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20000"/>
              </a:lnSpc>
              <a:buClrTx/>
              <a:buSzTx/>
              <a:buNone/>
            </a:pP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游记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始于魏晋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，山水文学开始滋生。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>
              <a:lnSpc>
                <a:spcPct val="120000"/>
              </a:lnSpc>
              <a:buClrTx/>
              <a:buSzTx/>
              <a:buNone/>
            </a:pP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发展于唐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以景物描写为主，寄情于景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，如柳宗元的</a:t>
            </a:r>
            <a:r>
              <a:rPr lang="en-US" altLang="zh-CN" sz="2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“</a:t>
            </a:r>
            <a:r>
              <a:rPr lang="zh-CN" altLang="en-US" sz="2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永州八记</a:t>
            </a:r>
            <a:r>
              <a:rPr lang="en-US" altLang="zh-CN" sz="2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”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>
              <a:lnSpc>
                <a:spcPct val="120000"/>
              </a:lnSpc>
              <a:buClrTx/>
              <a:buSzTx/>
              <a:buNone/>
            </a:pPr>
            <a:r>
              <a:rPr lang="en-US" altLang="zh-CN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到宋朝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以记游为议论，在叙述中说明事理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，如</a:t>
            </a:r>
            <a:r>
              <a:rPr lang="zh-CN" altLang="en-US" sz="2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《游褒禅山记》</a:t>
            </a:r>
            <a:r>
              <a:rPr lang="zh-CN" altLang="en-US" sz="28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。</a:t>
            </a:r>
            <a:endParaRPr lang="zh-CN" altLang="en-US" sz="28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wind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29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文本框 71683"/>
          <p:cNvSpPr txBox="1"/>
          <p:nvPr>
            <p:custDataLst>
              <p:tags r:id="rId2"/>
            </p:custDataLst>
          </p:nvPr>
        </p:nvSpPr>
        <p:spPr>
          <a:xfrm>
            <a:off x="287655" y="1728470"/>
            <a:ext cx="11617325" cy="40354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</a:pPr>
            <a:endParaRPr lang="zh-CN" altLang="en-US" sz="3600" b="1">
              <a:solidFill>
                <a:schemeClr val="hlink"/>
              </a:solidFill>
              <a:latin typeface="Times New Roman" panose="02020603050405020304" pitchFamily="18" charset="0"/>
              <a:ea typeface="黑体" panose="02010609060101010101" pitchFamily="2" charset="-122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彭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蠡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（</a:t>
            </a:r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r>
              <a:rPr 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lǐ 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）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郦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元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（ 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lì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）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</a:t>
            </a:r>
            <a:r>
              <a:rPr lang="en-US" altLang="zh-CN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钟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磬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（qìng）</a:t>
            </a:r>
            <a:r>
              <a:rPr lang="en-US" altLang="zh-CN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桴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止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（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fú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）</a:t>
            </a:r>
            <a:endParaRPr lang="zh-CN" altLang="en-US" sz="32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endParaRPr lang="zh-CN" altLang="en-US" sz="32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铿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然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（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kēnɡ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）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硿硿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（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kōng）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栖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鹘</a:t>
            </a:r>
            <a:r>
              <a:rPr lang="en-US" altLang="zh-CN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( 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hú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) 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</a:t>
            </a:r>
            <a:r>
              <a:rPr lang="en-US" altLang="zh-CN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磔磔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（zhé）</a:t>
            </a:r>
            <a:endParaRPr lang="zh-CN" altLang="en-US" sz="32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endParaRPr lang="zh-CN" altLang="en-US" sz="32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鹳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鹤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（guàn）</a:t>
            </a:r>
            <a:r>
              <a:rPr lang="en-US" altLang="zh-CN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噌吰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（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chēnɡ hónɡ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）</a:t>
            </a:r>
            <a:r>
              <a:rPr lang="en-US" alt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 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穴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罅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（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xià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）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涵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澹</a:t>
            </a:r>
            <a:r>
              <a:rPr lang="en-US" altLang="zh-CN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(dàn)</a:t>
            </a: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endParaRPr lang="zh-CN" altLang="en-US" sz="32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endParaRPr lang="zh-CN" altLang="en-US" sz="32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zh-CN" altLang="en-US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无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射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（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yì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）</a:t>
            </a:r>
            <a:r>
              <a:rPr lang="en-US" altLang="zh-CN" sz="32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窾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坎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（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kuǎn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）</a:t>
            </a:r>
            <a:r>
              <a:rPr lang="zh-CN" altLang="en-US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</a:t>
            </a:r>
            <a:r>
              <a:rPr lang="en-US" altLang="zh-CN" sz="32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镗鞳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（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tānɡ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 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tà</a:t>
            </a:r>
            <a:r>
              <a:rPr lang="zh-CN" altLang="en-US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）</a:t>
            </a:r>
            <a:endParaRPr lang="zh-CN" altLang="en-US" sz="32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>
              <a:lnSpc>
                <a:spcPct val="70000"/>
              </a:lnSpc>
              <a:spcBef>
                <a:spcPct val="0"/>
              </a:spcBef>
            </a:pPr>
            <a:endParaRPr lang="zh-CN" altLang="en-US" sz="3200" b="1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  <p:sp>
        <p:nvSpPr>
          <p:cNvPr id="8" name="Freeform 5"/>
          <p:cNvSpPr>
            <a:spLocks noEditPoints="1"/>
          </p:cNvSpPr>
          <p:nvPr>
            <p:custDataLst>
              <p:tags r:id="rId3"/>
            </p:custDataLst>
          </p:nvPr>
        </p:nvSpPr>
        <p:spPr bwMode="auto">
          <a:xfrm rot="5400000">
            <a:off x="273878" y="898471"/>
            <a:ext cx="794418" cy="737774"/>
          </a:xfrm>
          <a:custGeom>
            <a:avLst/>
            <a:gdLst>
              <a:gd name="T0" fmla="*/ 1056 w 1505"/>
              <a:gd name="T1" fmla="*/ 370 h 625"/>
              <a:gd name="T2" fmla="*/ 967 w 1505"/>
              <a:gd name="T3" fmla="*/ 470 h 625"/>
              <a:gd name="T4" fmla="*/ 420 w 1505"/>
              <a:gd name="T5" fmla="*/ 329 h 625"/>
              <a:gd name="T6" fmla="*/ 1312 w 1505"/>
              <a:gd name="T7" fmla="*/ 108 h 625"/>
              <a:gd name="T8" fmla="*/ 1299 w 1505"/>
              <a:gd name="T9" fmla="*/ 4 h 625"/>
              <a:gd name="T10" fmla="*/ 1196 w 1505"/>
              <a:gd name="T11" fmla="*/ 29 h 625"/>
              <a:gd name="T12" fmla="*/ 1151 w 1505"/>
              <a:gd name="T13" fmla="*/ 222 h 625"/>
              <a:gd name="T14" fmla="*/ 933 w 1505"/>
              <a:gd name="T15" fmla="*/ 123 h 625"/>
              <a:gd name="T16" fmla="*/ 912 w 1505"/>
              <a:gd name="T17" fmla="*/ 301 h 625"/>
              <a:gd name="T18" fmla="*/ 751 w 1505"/>
              <a:gd name="T19" fmla="*/ 312 h 625"/>
              <a:gd name="T20" fmla="*/ 890 w 1505"/>
              <a:gd name="T21" fmla="*/ 117 h 625"/>
              <a:gd name="T22" fmla="*/ 618 w 1505"/>
              <a:gd name="T23" fmla="*/ 170 h 625"/>
              <a:gd name="T24" fmla="*/ 458 w 1505"/>
              <a:gd name="T25" fmla="*/ 108 h 625"/>
              <a:gd name="T26" fmla="*/ 605 w 1505"/>
              <a:gd name="T27" fmla="*/ 342 h 625"/>
              <a:gd name="T28" fmla="*/ 481 w 1505"/>
              <a:gd name="T29" fmla="*/ 326 h 625"/>
              <a:gd name="T30" fmla="*/ 478 w 1505"/>
              <a:gd name="T31" fmla="*/ 121 h 625"/>
              <a:gd name="T32" fmla="*/ 469 w 1505"/>
              <a:gd name="T33" fmla="*/ 28 h 625"/>
              <a:gd name="T34" fmla="*/ 349 w 1505"/>
              <a:gd name="T35" fmla="*/ 86 h 625"/>
              <a:gd name="T36" fmla="*/ 317 w 1505"/>
              <a:gd name="T37" fmla="*/ 112 h 625"/>
              <a:gd name="T38" fmla="*/ 269 w 1505"/>
              <a:gd name="T39" fmla="*/ 4 h 625"/>
              <a:gd name="T40" fmla="*/ 67 w 1505"/>
              <a:gd name="T41" fmla="*/ 15 h 625"/>
              <a:gd name="T42" fmla="*/ 656 w 1505"/>
              <a:gd name="T43" fmla="*/ 521 h 625"/>
              <a:gd name="T44" fmla="*/ 271 w 1505"/>
              <a:gd name="T45" fmla="*/ 304 h 625"/>
              <a:gd name="T46" fmla="*/ 1259 w 1505"/>
              <a:gd name="T47" fmla="*/ 253 h 625"/>
              <a:gd name="T48" fmla="*/ 1163 w 1505"/>
              <a:gd name="T49" fmla="*/ 162 h 625"/>
              <a:gd name="T50" fmla="*/ 825 w 1505"/>
              <a:gd name="T51" fmla="*/ 194 h 625"/>
              <a:gd name="T52" fmla="*/ 897 w 1505"/>
              <a:gd name="T53" fmla="*/ 210 h 625"/>
              <a:gd name="T54" fmla="*/ 782 w 1505"/>
              <a:gd name="T55" fmla="*/ 353 h 625"/>
              <a:gd name="T56" fmla="*/ 756 w 1505"/>
              <a:gd name="T57" fmla="*/ 52 h 625"/>
              <a:gd name="T58" fmla="*/ 556 w 1505"/>
              <a:gd name="T59" fmla="*/ 62 h 625"/>
              <a:gd name="T60" fmla="*/ 546 w 1505"/>
              <a:gd name="T61" fmla="*/ 128 h 625"/>
              <a:gd name="T62" fmla="*/ 1131 w 1505"/>
              <a:gd name="T63" fmla="*/ 277 h 625"/>
              <a:gd name="T64" fmla="*/ 1305 w 1505"/>
              <a:gd name="T65" fmla="*/ 16 h 625"/>
              <a:gd name="T66" fmla="*/ 1091 w 1505"/>
              <a:gd name="T67" fmla="*/ 67 h 625"/>
              <a:gd name="T68" fmla="*/ 1178 w 1505"/>
              <a:gd name="T69" fmla="*/ 207 h 625"/>
              <a:gd name="T70" fmla="*/ 1210 w 1505"/>
              <a:gd name="T71" fmla="*/ 157 h 625"/>
              <a:gd name="T72" fmla="*/ 1061 w 1505"/>
              <a:gd name="T73" fmla="*/ 244 h 625"/>
              <a:gd name="T74" fmla="*/ 985 w 1505"/>
              <a:gd name="T75" fmla="*/ 295 h 625"/>
              <a:gd name="T76" fmla="*/ 927 w 1505"/>
              <a:gd name="T77" fmla="*/ 355 h 625"/>
              <a:gd name="T78" fmla="*/ 774 w 1505"/>
              <a:gd name="T79" fmla="*/ 133 h 625"/>
              <a:gd name="T80" fmla="*/ 675 w 1505"/>
              <a:gd name="T81" fmla="*/ 183 h 625"/>
              <a:gd name="T82" fmla="*/ 650 w 1505"/>
              <a:gd name="T83" fmla="*/ 204 h 625"/>
              <a:gd name="T84" fmla="*/ 612 w 1505"/>
              <a:gd name="T85" fmla="*/ 270 h 625"/>
              <a:gd name="T86" fmla="*/ 636 w 1505"/>
              <a:gd name="T87" fmla="*/ 295 h 625"/>
              <a:gd name="T88" fmla="*/ 561 w 1505"/>
              <a:gd name="T89" fmla="*/ 306 h 625"/>
              <a:gd name="T90" fmla="*/ 643 w 1505"/>
              <a:gd name="T91" fmla="*/ 389 h 625"/>
              <a:gd name="T92" fmla="*/ 825 w 1505"/>
              <a:gd name="T93" fmla="*/ 456 h 625"/>
              <a:gd name="T94" fmla="*/ 972 w 1505"/>
              <a:gd name="T95" fmla="*/ 450 h 625"/>
              <a:gd name="T96" fmla="*/ 600 w 1505"/>
              <a:gd name="T97" fmla="*/ 442 h 625"/>
              <a:gd name="T98" fmla="*/ 676 w 1505"/>
              <a:gd name="T99" fmla="*/ 430 h 625"/>
              <a:gd name="T100" fmla="*/ 525 w 1505"/>
              <a:gd name="T101" fmla="*/ 423 h 625"/>
              <a:gd name="T102" fmla="*/ 436 w 1505"/>
              <a:gd name="T103" fmla="*/ 205 h 625"/>
              <a:gd name="T104" fmla="*/ 376 w 1505"/>
              <a:gd name="T105" fmla="*/ 60 h 625"/>
              <a:gd name="T106" fmla="*/ 438 w 1505"/>
              <a:gd name="T107" fmla="*/ 307 h 625"/>
              <a:gd name="T108" fmla="*/ 387 w 1505"/>
              <a:gd name="T109" fmla="*/ 126 h 625"/>
              <a:gd name="T110" fmla="*/ 430 w 1505"/>
              <a:gd name="T111" fmla="*/ 289 h 625"/>
              <a:gd name="T112" fmla="*/ 306 w 1505"/>
              <a:gd name="T113" fmla="*/ 219 h 625"/>
              <a:gd name="T114" fmla="*/ 246 w 1505"/>
              <a:gd name="T115" fmla="*/ 22 h 625"/>
              <a:gd name="T116" fmla="*/ 84 w 1505"/>
              <a:gd name="T117" fmla="*/ 23 h 625"/>
              <a:gd name="T118" fmla="*/ 139 w 1505"/>
              <a:gd name="T119" fmla="*/ 41 h 625"/>
              <a:gd name="T120" fmla="*/ 126 w 1505"/>
              <a:gd name="T121" fmla="*/ 103 h 6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505" h="625">
                <a:moveTo>
                  <a:pt x="1501" y="4"/>
                </a:moveTo>
                <a:cubicBezTo>
                  <a:pt x="1490" y="65"/>
                  <a:pt x="1456" y="121"/>
                  <a:pt x="1404" y="159"/>
                </a:cubicBezTo>
                <a:cubicBezTo>
                  <a:pt x="1364" y="192"/>
                  <a:pt x="1313" y="203"/>
                  <a:pt x="1261" y="209"/>
                </a:cubicBezTo>
                <a:cubicBezTo>
                  <a:pt x="1258" y="213"/>
                  <a:pt x="1262" y="217"/>
                  <a:pt x="1263" y="220"/>
                </a:cubicBezTo>
                <a:cubicBezTo>
                  <a:pt x="1255" y="279"/>
                  <a:pt x="1219" y="334"/>
                  <a:pt x="1161" y="357"/>
                </a:cubicBezTo>
                <a:cubicBezTo>
                  <a:pt x="1134" y="369"/>
                  <a:pt x="1101" y="375"/>
                  <a:pt x="1071" y="374"/>
                </a:cubicBezTo>
                <a:cubicBezTo>
                  <a:pt x="1056" y="378"/>
                  <a:pt x="1066" y="398"/>
                  <a:pt x="1059" y="406"/>
                </a:cubicBezTo>
                <a:cubicBezTo>
                  <a:pt x="1051" y="441"/>
                  <a:pt x="1026" y="475"/>
                  <a:pt x="995" y="498"/>
                </a:cubicBezTo>
                <a:cubicBezTo>
                  <a:pt x="974" y="506"/>
                  <a:pt x="953" y="510"/>
                  <a:pt x="930" y="511"/>
                </a:cubicBezTo>
                <a:cubicBezTo>
                  <a:pt x="916" y="519"/>
                  <a:pt x="897" y="511"/>
                  <a:pt x="884" y="521"/>
                </a:cubicBezTo>
                <a:cubicBezTo>
                  <a:pt x="841" y="528"/>
                  <a:pt x="797" y="545"/>
                  <a:pt x="775" y="587"/>
                </a:cubicBezTo>
                <a:cubicBezTo>
                  <a:pt x="757" y="614"/>
                  <a:pt x="757" y="614"/>
                  <a:pt x="757" y="614"/>
                </a:cubicBezTo>
                <a:cubicBezTo>
                  <a:pt x="754" y="614"/>
                  <a:pt x="754" y="614"/>
                  <a:pt x="754" y="614"/>
                </a:cubicBezTo>
                <a:cubicBezTo>
                  <a:pt x="757" y="572"/>
                  <a:pt x="799" y="545"/>
                  <a:pt x="833" y="527"/>
                </a:cubicBezTo>
                <a:cubicBezTo>
                  <a:pt x="896" y="500"/>
                  <a:pt x="985" y="518"/>
                  <a:pt x="1026" y="452"/>
                </a:cubicBezTo>
                <a:cubicBezTo>
                  <a:pt x="1040" y="429"/>
                  <a:pt x="1048" y="400"/>
                  <a:pt x="1053" y="373"/>
                </a:cubicBezTo>
                <a:cubicBezTo>
                  <a:pt x="1056" y="370"/>
                  <a:pt x="1056" y="370"/>
                  <a:pt x="1056" y="370"/>
                </a:cubicBezTo>
                <a:cubicBezTo>
                  <a:pt x="1125" y="367"/>
                  <a:pt x="1194" y="345"/>
                  <a:pt x="1229" y="281"/>
                </a:cubicBezTo>
                <a:cubicBezTo>
                  <a:pt x="1241" y="256"/>
                  <a:pt x="1250" y="232"/>
                  <a:pt x="1253" y="204"/>
                </a:cubicBezTo>
                <a:cubicBezTo>
                  <a:pt x="1262" y="197"/>
                  <a:pt x="1275" y="202"/>
                  <a:pt x="1286" y="198"/>
                </a:cubicBezTo>
                <a:cubicBezTo>
                  <a:pt x="1315" y="188"/>
                  <a:pt x="1348" y="186"/>
                  <a:pt x="1374" y="166"/>
                </a:cubicBezTo>
                <a:cubicBezTo>
                  <a:pt x="1412" y="139"/>
                  <a:pt x="1449" y="109"/>
                  <a:pt x="1469" y="65"/>
                </a:cubicBezTo>
                <a:cubicBezTo>
                  <a:pt x="1476" y="46"/>
                  <a:pt x="1484" y="25"/>
                  <a:pt x="1489" y="4"/>
                </a:cubicBezTo>
                <a:cubicBezTo>
                  <a:pt x="1465" y="4"/>
                  <a:pt x="1465" y="4"/>
                  <a:pt x="1465" y="4"/>
                </a:cubicBezTo>
                <a:cubicBezTo>
                  <a:pt x="1465" y="5"/>
                  <a:pt x="1465" y="5"/>
                  <a:pt x="1465" y="5"/>
                </a:cubicBezTo>
                <a:cubicBezTo>
                  <a:pt x="1462" y="46"/>
                  <a:pt x="1432" y="75"/>
                  <a:pt x="1409" y="105"/>
                </a:cubicBezTo>
                <a:cubicBezTo>
                  <a:pt x="1378" y="128"/>
                  <a:pt x="1346" y="155"/>
                  <a:pt x="1308" y="163"/>
                </a:cubicBezTo>
                <a:cubicBezTo>
                  <a:pt x="1289" y="174"/>
                  <a:pt x="1263" y="177"/>
                  <a:pt x="1241" y="177"/>
                </a:cubicBezTo>
                <a:cubicBezTo>
                  <a:pt x="1238" y="178"/>
                  <a:pt x="1232" y="180"/>
                  <a:pt x="1232" y="184"/>
                </a:cubicBezTo>
                <a:cubicBezTo>
                  <a:pt x="1237" y="243"/>
                  <a:pt x="1205" y="295"/>
                  <a:pt x="1153" y="323"/>
                </a:cubicBezTo>
                <a:cubicBezTo>
                  <a:pt x="1121" y="342"/>
                  <a:pt x="1084" y="343"/>
                  <a:pt x="1047" y="344"/>
                </a:cubicBezTo>
                <a:cubicBezTo>
                  <a:pt x="1041" y="346"/>
                  <a:pt x="1035" y="340"/>
                  <a:pt x="1031" y="346"/>
                </a:cubicBezTo>
                <a:cubicBezTo>
                  <a:pt x="1031" y="366"/>
                  <a:pt x="1024" y="387"/>
                  <a:pt x="1022" y="406"/>
                </a:cubicBezTo>
                <a:cubicBezTo>
                  <a:pt x="1015" y="433"/>
                  <a:pt x="994" y="459"/>
                  <a:pt x="967" y="470"/>
                </a:cubicBezTo>
                <a:cubicBezTo>
                  <a:pt x="932" y="494"/>
                  <a:pt x="887" y="485"/>
                  <a:pt x="847" y="497"/>
                </a:cubicBezTo>
                <a:cubicBezTo>
                  <a:pt x="807" y="503"/>
                  <a:pt x="771" y="533"/>
                  <a:pt x="752" y="569"/>
                </a:cubicBezTo>
                <a:cubicBezTo>
                  <a:pt x="749" y="569"/>
                  <a:pt x="749" y="569"/>
                  <a:pt x="749" y="569"/>
                </a:cubicBezTo>
                <a:cubicBezTo>
                  <a:pt x="731" y="543"/>
                  <a:pt x="709" y="518"/>
                  <a:pt x="679" y="505"/>
                </a:cubicBezTo>
                <a:cubicBezTo>
                  <a:pt x="630" y="477"/>
                  <a:pt x="568" y="491"/>
                  <a:pt x="520" y="459"/>
                </a:cubicBezTo>
                <a:cubicBezTo>
                  <a:pt x="491" y="446"/>
                  <a:pt x="482" y="414"/>
                  <a:pt x="475" y="388"/>
                </a:cubicBezTo>
                <a:cubicBezTo>
                  <a:pt x="466" y="373"/>
                  <a:pt x="469" y="356"/>
                  <a:pt x="467" y="340"/>
                </a:cubicBezTo>
                <a:cubicBezTo>
                  <a:pt x="416" y="341"/>
                  <a:pt x="370" y="333"/>
                  <a:pt x="329" y="307"/>
                </a:cubicBezTo>
                <a:cubicBezTo>
                  <a:pt x="308" y="290"/>
                  <a:pt x="296" y="267"/>
                  <a:pt x="286" y="244"/>
                </a:cubicBezTo>
                <a:cubicBezTo>
                  <a:pt x="274" y="219"/>
                  <a:pt x="264" y="191"/>
                  <a:pt x="267" y="163"/>
                </a:cubicBezTo>
                <a:cubicBezTo>
                  <a:pt x="260" y="163"/>
                  <a:pt x="251" y="162"/>
                  <a:pt x="244" y="165"/>
                </a:cubicBezTo>
                <a:cubicBezTo>
                  <a:pt x="236" y="160"/>
                  <a:pt x="222" y="163"/>
                  <a:pt x="217" y="154"/>
                </a:cubicBezTo>
                <a:cubicBezTo>
                  <a:pt x="219" y="152"/>
                  <a:pt x="219" y="152"/>
                  <a:pt x="219" y="152"/>
                </a:cubicBezTo>
                <a:cubicBezTo>
                  <a:pt x="237" y="156"/>
                  <a:pt x="253" y="159"/>
                  <a:pt x="272" y="156"/>
                </a:cubicBezTo>
                <a:cubicBezTo>
                  <a:pt x="278" y="159"/>
                  <a:pt x="278" y="159"/>
                  <a:pt x="278" y="159"/>
                </a:cubicBezTo>
                <a:cubicBezTo>
                  <a:pt x="276" y="202"/>
                  <a:pt x="293" y="243"/>
                  <a:pt x="317" y="277"/>
                </a:cubicBezTo>
                <a:cubicBezTo>
                  <a:pt x="342" y="312"/>
                  <a:pt x="381" y="325"/>
                  <a:pt x="420" y="329"/>
                </a:cubicBezTo>
                <a:cubicBezTo>
                  <a:pt x="438" y="331"/>
                  <a:pt x="457" y="325"/>
                  <a:pt x="473" y="332"/>
                </a:cubicBezTo>
                <a:cubicBezTo>
                  <a:pt x="475" y="336"/>
                  <a:pt x="477" y="340"/>
                  <a:pt x="474" y="344"/>
                </a:cubicBezTo>
                <a:cubicBezTo>
                  <a:pt x="480" y="385"/>
                  <a:pt x="488" y="429"/>
                  <a:pt x="529" y="453"/>
                </a:cubicBezTo>
                <a:cubicBezTo>
                  <a:pt x="552" y="464"/>
                  <a:pt x="575" y="477"/>
                  <a:pt x="601" y="476"/>
                </a:cubicBezTo>
                <a:cubicBezTo>
                  <a:pt x="654" y="487"/>
                  <a:pt x="723" y="491"/>
                  <a:pt x="746" y="553"/>
                </a:cubicBezTo>
                <a:cubicBezTo>
                  <a:pt x="759" y="544"/>
                  <a:pt x="763" y="527"/>
                  <a:pt x="775" y="517"/>
                </a:cubicBezTo>
                <a:cubicBezTo>
                  <a:pt x="813" y="490"/>
                  <a:pt x="858" y="475"/>
                  <a:pt x="908" y="475"/>
                </a:cubicBezTo>
                <a:cubicBezTo>
                  <a:pt x="941" y="472"/>
                  <a:pt x="975" y="461"/>
                  <a:pt x="997" y="433"/>
                </a:cubicBezTo>
                <a:cubicBezTo>
                  <a:pt x="1018" y="406"/>
                  <a:pt x="1014" y="372"/>
                  <a:pt x="1019" y="339"/>
                </a:cubicBezTo>
                <a:cubicBezTo>
                  <a:pt x="1024" y="334"/>
                  <a:pt x="1024" y="334"/>
                  <a:pt x="1024" y="334"/>
                </a:cubicBezTo>
                <a:cubicBezTo>
                  <a:pt x="1073" y="332"/>
                  <a:pt x="1131" y="332"/>
                  <a:pt x="1172" y="301"/>
                </a:cubicBezTo>
                <a:cubicBezTo>
                  <a:pt x="1207" y="274"/>
                  <a:pt x="1221" y="232"/>
                  <a:pt x="1219" y="187"/>
                </a:cubicBezTo>
                <a:cubicBezTo>
                  <a:pt x="1219" y="180"/>
                  <a:pt x="1214" y="170"/>
                  <a:pt x="1216" y="164"/>
                </a:cubicBezTo>
                <a:cubicBezTo>
                  <a:pt x="1263" y="160"/>
                  <a:pt x="1305" y="151"/>
                  <a:pt x="1345" y="130"/>
                </a:cubicBezTo>
                <a:cubicBezTo>
                  <a:pt x="1345" y="126"/>
                  <a:pt x="1345" y="126"/>
                  <a:pt x="1345" y="126"/>
                </a:cubicBezTo>
                <a:cubicBezTo>
                  <a:pt x="1334" y="129"/>
                  <a:pt x="1324" y="137"/>
                  <a:pt x="1314" y="136"/>
                </a:cubicBezTo>
                <a:cubicBezTo>
                  <a:pt x="1314" y="127"/>
                  <a:pt x="1313" y="118"/>
                  <a:pt x="1312" y="108"/>
                </a:cubicBezTo>
                <a:cubicBezTo>
                  <a:pt x="1311" y="95"/>
                  <a:pt x="1296" y="88"/>
                  <a:pt x="1288" y="81"/>
                </a:cubicBezTo>
                <a:cubicBezTo>
                  <a:pt x="1305" y="81"/>
                  <a:pt x="1326" y="72"/>
                  <a:pt x="1342" y="83"/>
                </a:cubicBezTo>
                <a:cubicBezTo>
                  <a:pt x="1349" y="84"/>
                  <a:pt x="1354" y="102"/>
                  <a:pt x="1363" y="91"/>
                </a:cubicBezTo>
                <a:cubicBezTo>
                  <a:pt x="1365" y="83"/>
                  <a:pt x="1359" y="76"/>
                  <a:pt x="1357" y="70"/>
                </a:cubicBezTo>
                <a:cubicBezTo>
                  <a:pt x="1367" y="73"/>
                  <a:pt x="1378" y="76"/>
                  <a:pt x="1390" y="77"/>
                </a:cubicBezTo>
                <a:cubicBezTo>
                  <a:pt x="1397" y="77"/>
                  <a:pt x="1406" y="68"/>
                  <a:pt x="1409" y="77"/>
                </a:cubicBezTo>
                <a:cubicBezTo>
                  <a:pt x="1393" y="97"/>
                  <a:pt x="1368" y="109"/>
                  <a:pt x="1349" y="125"/>
                </a:cubicBezTo>
                <a:cubicBezTo>
                  <a:pt x="1360" y="122"/>
                  <a:pt x="1372" y="114"/>
                  <a:pt x="1382" y="107"/>
                </a:cubicBezTo>
                <a:cubicBezTo>
                  <a:pt x="1422" y="85"/>
                  <a:pt x="1443" y="45"/>
                  <a:pt x="1453" y="4"/>
                </a:cubicBezTo>
                <a:cubicBezTo>
                  <a:pt x="1448" y="4"/>
                  <a:pt x="1448" y="4"/>
                  <a:pt x="1448" y="4"/>
                </a:cubicBezTo>
                <a:cubicBezTo>
                  <a:pt x="1443" y="24"/>
                  <a:pt x="1436" y="44"/>
                  <a:pt x="1424" y="62"/>
                </a:cubicBezTo>
                <a:cubicBezTo>
                  <a:pt x="1423" y="63"/>
                  <a:pt x="1423" y="63"/>
                  <a:pt x="1423" y="63"/>
                </a:cubicBezTo>
                <a:cubicBezTo>
                  <a:pt x="1418" y="50"/>
                  <a:pt x="1411" y="34"/>
                  <a:pt x="1395" y="29"/>
                </a:cubicBezTo>
                <a:cubicBezTo>
                  <a:pt x="1379" y="28"/>
                  <a:pt x="1361" y="30"/>
                  <a:pt x="1347" y="40"/>
                </a:cubicBezTo>
                <a:cubicBezTo>
                  <a:pt x="1337" y="36"/>
                  <a:pt x="1331" y="25"/>
                  <a:pt x="1322" y="19"/>
                </a:cubicBezTo>
                <a:cubicBezTo>
                  <a:pt x="1314" y="13"/>
                  <a:pt x="1305" y="9"/>
                  <a:pt x="1296" y="7"/>
                </a:cubicBezTo>
                <a:cubicBezTo>
                  <a:pt x="1297" y="6"/>
                  <a:pt x="1298" y="5"/>
                  <a:pt x="1299" y="4"/>
                </a:cubicBezTo>
                <a:cubicBezTo>
                  <a:pt x="1286" y="4"/>
                  <a:pt x="1286" y="4"/>
                  <a:pt x="1286" y="4"/>
                </a:cubicBezTo>
                <a:cubicBezTo>
                  <a:pt x="1285" y="5"/>
                  <a:pt x="1284" y="5"/>
                  <a:pt x="1282" y="5"/>
                </a:cubicBezTo>
                <a:cubicBezTo>
                  <a:pt x="1274" y="10"/>
                  <a:pt x="1262" y="10"/>
                  <a:pt x="1253" y="12"/>
                </a:cubicBezTo>
                <a:cubicBezTo>
                  <a:pt x="1251" y="10"/>
                  <a:pt x="1250" y="7"/>
                  <a:pt x="1250" y="4"/>
                </a:cubicBezTo>
                <a:cubicBezTo>
                  <a:pt x="1243" y="4"/>
                  <a:pt x="1243" y="4"/>
                  <a:pt x="1243" y="4"/>
                </a:cubicBezTo>
                <a:cubicBezTo>
                  <a:pt x="1246" y="9"/>
                  <a:pt x="1248" y="14"/>
                  <a:pt x="1242" y="18"/>
                </a:cubicBezTo>
                <a:cubicBezTo>
                  <a:pt x="1239" y="14"/>
                  <a:pt x="1237" y="9"/>
                  <a:pt x="1234" y="4"/>
                </a:cubicBezTo>
                <a:cubicBezTo>
                  <a:pt x="1219" y="4"/>
                  <a:pt x="1219" y="4"/>
                  <a:pt x="1219" y="4"/>
                </a:cubicBezTo>
                <a:cubicBezTo>
                  <a:pt x="1226" y="5"/>
                  <a:pt x="1232" y="9"/>
                  <a:pt x="1234" y="16"/>
                </a:cubicBezTo>
                <a:cubicBezTo>
                  <a:pt x="1234" y="22"/>
                  <a:pt x="1232" y="30"/>
                  <a:pt x="1226" y="31"/>
                </a:cubicBezTo>
                <a:cubicBezTo>
                  <a:pt x="1219" y="35"/>
                  <a:pt x="1212" y="35"/>
                  <a:pt x="1206" y="32"/>
                </a:cubicBezTo>
                <a:cubicBezTo>
                  <a:pt x="1200" y="28"/>
                  <a:pt x="1199" y="20"/>
                  <a:pt x="1201" y="14"/>
                </a:cubicBezTo>
                <a:cubicBezTo>
                  <a:pt x="1203" y="8"/>
                  <a:pt x="1210" y="8"/>
                  <a:pt x="1214" y="4"/>
                </a:cubicBezTo>
                <a:cubicBezTo>
                  <a:pt x="1215" y="4"/>
                  <a:pt x="1215" y="4"/>
                  <a:pt x="1215" y="4"/>
                </a:cubicBezTo>
                <a:cubicBezTo>
                  <a:pt x="1201" y="4"/>
                  <a:pt x="1201" y="4"/>
                  <a:pt x="1201" y="4"/>
                </a:cubicBezTo>
                <a:cubicBezTo>
                  <a:pt x="1200" y="4"/>
                  <a:pt x="1200" y="5"/>
                  <a:pt x="1200" y="5"/>
                </a:cubicBezTo>
                <a:cubicBezTo>
                  <a:pt x="1195" y="12"/>
                  <a:pt x="1191" y="20"/>
                  <a:pt x="1196" y="29"/>
                </a:cubicBezTo>
                <a:cubicBezTo>
                  <a:pt x="1201" y="40"/>
                  <a:pt x="1215" y="43"/>
                  <a:pt x="1226" y="38"/>
                </a:cubicBezTo>
                <a:cubicBezTo>
                  <a:pt x="1236" y="33"/>
                  <a:pt x="1236" y="33"/>
                  <a:pt x="1236" y="33"/>
                </a:cubicBezTo>
                <a:cubicBezTo>
                  <a:pt x="1236" y="41"/>
                  <a:pt x="1225" y="44"/>
                  <a:pt x="1218" y="46"/>
                </a:cubicBezTo>
                <a:cubicBezTo>
                  <a:pt x="1209" y="48"/>
                  <a:pt x="1202" y="45"/>
                  <a:pt x="1196" y="43"/>
                </a:cubicBezTo>
                <a:cubicBezTo>
                  <a:pt x="1190" y="36"/>
                  <a:pt x="1186" y="27"/>
                  <a:pt x="1186" y="17"/>
                </a:cubicBezTo>
                <a:cubicBezTo>
                  <a:pt x="1186" y="12"/>
                  <a:pt x="1188" y="8"/>
                  <a:pt x="1191" y="4"/>
                </a:cubicBezTo>
                <a:cubicBezTo>
                  <a:pt x="1184" y="4"/>
                  <a:pt x="1184" y="4"/>
                  <a:pt x="1184" y="4"/>
                </a:cubicBezTo>
                <a:cubicBezTo>
                  <a:pt x="1182" y="5"/>
                  <a:pt x="1180" y="6"/>
                  <a:pt x="1178" y="4"/>
                </a:cubicBezTo>
                <a:cubicBezTo>
                  <a:pt x="1150" y="4"/>
                  <a:pt x="1150" y="4"/>
                  <a:pt x="1150" y="4"/>
                </a:cubicBezTo>
                <a:cubicBezTo>
                  <a:pt x="1122" y="16"/>
                  <a:pt x="1092" y="36"/>
                  <a:pt x="1084" y="67"/>
                </a:cubicBezTo>
                <a:cubicBezTo>
                  <a:pt x="1086" y="71"/>
                  <a:pt x="1083" y="79"/>
                  <a:pt x="1089" y="78"/>
                </a:cubicBezTo>
                <a:cubicBezTo>
                  <a:pt x="1110" y="69"/>
                  <a:pt x="1127" y="91"/>
                  <a:pt x="1150" y="87"/>
                </a:cubicBezTo>
                <a:cubicBezTo>
                  <a:pt x="1161" y="83"/>
                  <a:pt x="1172" y="80"/>
                  <a:pt x="1182" y="75"/>
                </a:cubicBezTo>
                <a:cubicBezTo>
                  <a:pt x="1185" y="87"/>
                  <a:pt x="1186" y="103"/>
                  <a:pt x="1193" y="115"/>
                </a:cubicBezTo>
                <a:cubicBezTo>
                  <a:pt x="1207" y="129"/>
                  <a:pt x="1199" y="149"/>
                  <a:pt x="1195" y="166"/>
                </a:cubicBezTo>
                <a:cubicBezTo>
                  <a:pt x="1181" y="164"/>
                  <a:pt x="1193" y="178"/>
                  <a:pt x="1188" y="184"/>
                </a:cubicBezTo>
                <a:cubicBezTo>
                  <a:pt x="1180" y="201"/>
                  <a:pt x="1169" y="216"/>
                  <a:pt x="1151" y="222"/>
                </a:cubicBezTo>
                <a:cubicBezTo>
                  <a:pt x="1135" y="224"/>
                  <a:pt x="1123" y="230"/>
                  <a:pt x="1107" y="226"/>
                </a:cubicBezTo>
                <a:cubicBezTo>
                  <a:pt x="1108" y="221"/>
                  <a:pt x="1108" y="221"/>
                  <a:pt x="1108" y="221"/>
                </a:cubicBezTo>
                <a:cubicBezTo>
                  <a:pt x="1127" y="207"/>
                  <a:pt x="1142" y="193"/>
                  <a:pt x="1161" y="180"/>
                </a:cubicBezTo>
                <a:cubicBezTo>
                  <a:pt x="1174" y="167"/>
                  <a:pt x="1173" y="151"/>
                  <a:pt x="1174" y="134"/>
                </a:cubicBezTo>
                <a:cubicBezTo>
                  <a:pt x="1169" y="116"/>
                  <a:pt x="1150" y="104"/>
                  <a:pt x="1134" y="100"/>
                </a:cubicBezTo>
                <a:cubicBezTo>
                  <a:pt x="1129" y="107"/>
                  <a:pt x="1136" y="117"/>
                  <a:pt x="1134" y="125"/>
                </a:cubicBezTo>
                <a:cubicBezTo>
                  <a:pt x="1128" y="146"/>
                  <a:pt x="1127" y="166"/>
                  <a:pt x="1133" y="187"/>
                </a:cubicBezTo>
                <a:cubicBezTo>
                  <a:pt x="1123" y="207"/>
                  <a:pt x="1103" y="228"/>
                  <a:pt x="1078" y="224"/>
                </a:cubicBezTo>
                <a:cubicBezTo>
                  <a:pt x="1056" y="219"/>
                  <a:pt x="1034" y="213"/>
                  <a:pt x="1015" y="202"/>
                </a:cubicBezTo>
                <a:cubicBezTo>
                  <a:pt x="1036" y="194"/>
                  <a:pt x="1055" y="181"/>
                  <a:pt x="1076" y="173"/>
                </a:cubicBezTo>
                <a:cubicBezTo>
                  <a:pt x="1092" y="163"/>
                  <a:pt x="1101" y="146"/>
                  <a:pt x="1106" y="131"/>
                </a:cubicBezTo>
                <a:cubicBezTo>
                  <a:pt x="1109" y="114"/>
                  <a:pt x="1104" y="97"/>
                  <a:pt x="1098" y="83"/>
                </a:cubicBezTo>
                <a:cubicBezTo>
                  <a:pt x="1094" y="88"/>
                  <a:pt x="1091" y="95"/>
                  <a:pt x="1088" y="100"/>
                </a:cubicBezTo>
                <a:cubicBezTo>
                  <a:pt x="1074" y="115"/>
                  <a:pt x="1053" y="124"/>
                  <a:pt x="1048" y="146"/>
                </a:cubicBezTo>
                <a:cubicBezTo>
                  <a:pt x="1047" y="161"/>
                  <a:pt x="1040" y="176"/>
                  <a:pt x="1033" y="188"/>
                </a:cubicBezTo>
                <a:cubicBezTo>
                  <a:pt x="1022" y="193"/>
                  <a:pt x="1009" y="200"/>
                  <a:pt x="996" y="193"/>
                </a:cubicBezTo>
                <a:cubicBezTo>
                  <a:pt x="970" y="178"/>
                  <a:pt x="941" y="153"/>
                  <a:pt x="933" y="123"/>
                </a:cubicBezTo>
                <a:cubicBezTo>
                  <a:pt x="932" y="119"/>
                  <a:pt x="929" y="115"/>
                  <a:pt x="926" y="111"/>
                </a:cubicBezTo>
                <a:cubicBezTo>
                  <a:pt x="924" y="114"/>
                  <a:pt x="924" y="114"/>
                  <a:pt x="924" y="114"/>
                </a:cubicBezTo>
                <a:cubicBezTo>
                  <a:pt x="920" y="114"/>
                  <a:pt x="920" y="110"/>
                  <a:pt x="918" y="108"/>
                </a:cubicBezTo>
                <a:cubicBezTo>
                  <a:pt x="918" y="129"/>
                  <a:pt x="913" y="155"/>
                  <a:pt x="889" y="162"/>
                </a:cubicBezTo>
                <a:cubicBezTo>
                  <a:pt x="870" y="167"/>
                  <a:pt x="846" y="156"/>
                  <a:pt x="832" y="172"/>
                </a:cubicBezTo>
                <a:cubicBezTo>
                  <a:pt x="825" y="183"/>
                  <a:pt x="811" y="182"/>
                  <a:pt x="801" y="185"/>
                </a:cubicBezTo>
                <a:cubicBezTo>
                  <a:pt x="811" y="200"/>
                  <a:pt x="831" y="205"/>
                  <a:pt x="849" y="204"/>
                </a:cubicBezTo>
                <a:cubicBezTo>
                  <a:pt x="865" y="200"/>
                  <a:pt x="881" y="193"/>
                  <a:pt x="892" y="178"/>
                </a:cubicBezTo>
                <a:cubicBezTo>
                  <a:pt x="895" y="178"/>
                  <a:pt x="895" y="178"/>
                  <a:pt x="895" y="178"/>
                </a:cubicBezTo>
                <a:cubicBezTo>
                  <a:pt x="897" y="199"/>
                  <a:pt x="870" y="213"/>
                  <a:pt x="872" y="233"/>
                </a:cubicBezTo>
                <a:cubicBezTo>
                  <a:pt x="869" y="254"/>
                  <a:pt x="892" y="267"/>
                  <a:pt x="898" y="285"/>
                </a:cubicBezTo>
                <a:cubicBezTo>
                  <a:pt x="899" y="287"/>
                  <a:pt x="902" y="287"/>
                  <a:pt x="903" y="285"/>
                </a:cubicBezTo>
                <a:cubicBezTo>
                  <a:pt x="907" y="263"/>
                  <a:pt x="919" y="243"/>
                  <a:pt x="911" y="221"/>
                </a:cubicBezTo>
                <a:cubicBezTo>
                  <a:pt x="901" y="206"/>
                  <a:pt x="900" y="187"/>
                  <a:pt x="904" y="170"/>
                </a:cubicBezTo>
                <a:cubicBezTo>
                  <a:pt x="910" y="154"/>
                  <a:pt x="918" y="139"/>
                  <a:pt x="924" y="123"/>
                </a:cubicBezTo>
                <a:cubicBezTo>
                  <a:pt x="938" y="133"/>
                  <a:pt x="935" y="156"/>
                  <a:pt x="939" y="172"/>
                </a:cubicBezTo>
                <a:cubicBezTo>
                  <a:pt x="943" y="220"/>
                  <a:pt x="933" y="262"/>
                  <a:pt x="912" y="301"/>
                </a:cubicBezTo>
                <a:cubicBezTo>
                  <a:pt x="905" y="309"/>
                  <a:pt x="895" y="311"/>
                  <a:pt x="885" y="314"/>
                </a:cubicBezTo>
                <a:cubicBezTo>
                  <a:pt x="870" y="303"/>
                  <a:pt x="859" y="286"/>
                  <a:pt x="839" y="286"/>
                </a:cubicBezTo>
                <a:cubicBezTo>
                  <a:pt x="831" y="282"/>
                  <a:pt x="832" y="273"/>
                  <a:pt x="827" y="268"/>
                </a:cubicBezTo>
                <a:cubicBezTo>
                  <a:pt x="819" y="273"/>
                  <a:pt x="824" y="283"/>
                  <a:pt x="820" y="291"/>
                </a:cubicBezTo>
                <a:cubicBezTo>
                  <a:pt x="816" y="301"/>
                  <a:pt x="814" y="312"/>
                  <a:pt x="818" y="323"/>
                </a:cubicBezTo>
                <a:cubicBezTo>
                  <a:pt x="825" y="337"/>
                  <a:pt x="839" y="340"/>
                  <a:pt x="852" y="342"/>
                </a:cubicBezTo>
                <a:cubicBezTo>
                  <a:pt x="868" y="339"/>
                  <a:pt x="880" y="329"/>
                  <a:pt x="893" y="320"/>
                </a:cubicBezTo>
                <a:cubicBezTo>
                  <a:pt x="897" y="320"/>
                  <a:pt x="897" y="320"/>
                  <a:pt x="897" y="320"/>
                </a:cubicBezTo>
                <a:cubicBezTo>
                  <a:pt x="889" y="343"/>
                  <a:pt x="862" y="361"/>
                  <a:pt x="840" y="372"/>
                </a:cubicBezTo>
                <a:cubicBezTo>
                  <a:pt x="808" y="387"/>
                  <a:pt x="768" y="387"/>
                  <a:pt x="733" y="383"/>
                </a:cubicBezTo>
                <a:cubicBezTo>
                  <a:pt x="719" y="375"/>
                  <a:pt x="702" y="369"/>
                  <a:pt x="695" y="353"/>
                </a:cubicBezTo>
                <a:cubicBezTo>
                  <a:pt x="697" y="342"/>
                  <a:pt x="701" y="329"/>
                  <a:pt x="712" y="326"/>
                </a:cubicBezTo>
                <a:cubicBezTo>
                  <a:pt x="730" y="320"/>
                  <a:pt x="727" y="339"/>
                  <a:pt x="739" y="346"/>
                </a:cubicBezTo>
                <a:cubicBezTo>
                  <a:pt x="755" y="358"/>
                  <a:pt x="777" y="366"/>
                  <a:pt x="798" y="359"/>
                </a:cubicBezTo>
                <a:cubicBezTo>
                  <a:pt x="802" y="356"/>
                  <a:pt x="809" y="363"/>
                  <a:pt x="809" y="355"/>
                </a:cubicBezTo>
                <a:cubicBezTo>
                  <a:pt x="803" y="341"/>
                  <a:pt x="799" y="326"/>
                  <a:pt x="786" y="318"/>
                </a:cubicBezTo>
                <a:cubicBezTo>
                  <a:pt x="776" y="311"/>
                  <a:pt x="763" y="306"/>
                  <a:pt x="751" y="312"/>
                </a:cubicBezTo>
                <a:cubicBezTo>
                  <a:pt x="739" y="322"/>
                  <a:pt x="727" y="307"/>
                  <a:pt x="716" y="315"/>
                </a:cubicBezTo>
                <a:cubicBezTo>
                  <a:pt x="703" y="321"/>
                  <a:pt x="696" y="331"/>
                  <a:pt x="690" y="342"/>
                </a:cubicBezTo>
                <a:cubicBezTo>
                  <a:pt x="684" y="337"/>
                  <a:pt x="681" y="330"/>
                  <a:pt x="681" y="323"/>
                </a:cubicBezTo>
                <a:cubicBezTo>
                  <a:pt x="682" y="306"/>
                  <a:pt x="694" y="295"/>
                  <a:pt x="695" y="278"/>
                </a:cubicBezTo>
                <a:cubicBezTo>
                  <a:pt x="698" y="276"/>
                  <a:pt x="698" y="276"/>
                  <a:pt x="698" y="276"/>
                </a:cubicBezTo>
                <a:cubicBezTo>
                  <a:pt x="713" y="298"/>
                  <a:pt x="738" y="313"/>
                  <a:pt x="765" y="306"/>
                </a:cubicBezTo>
                <a:cubicBezTo>
                  <a:pt x="779" y="301"/>
                  <a:pt x="792" y="310"/>
                  <a:pt x="805" y="306"/>
                </a:cubicBezTo>
                <a:cubicBezTo>
                  <a:pt x="811" y="281"/>
                  <a:pt x="803" y="253"/>
                  <a:pt x="781" y="236"/>
                </a:cubicBezTo>
                <a:cubicBezTo>
                  <a:pt x="774" y="229"/>
                  <a:pt x="767" y="227"/>
                  <a:pt x="761" y="222"/>
                </a:cubicBezTo>
                <a:cubicBezTo>
                  <a:pt x="765" y="214"/>
                  <a:pt x="774" y="211"/>
                  <a:pt x="781" y="207"/>
                </a:cubicBezTo>
                <a:cubicBezTo>
                  <a:pt x="800" y="186"/>
                  <a:pt x="801" y="163"/>
                  <a:pt x="799" y="137"/>
                </a:cubicBezTo>
                <a:cubicBezTo>
                  <a:pt x="799" y="133"/>
                  <a:pt x="804" y="128"/>
                  <a:pt x="799" y="124"/>
                </a:cubicBezTo>
                <a:cubicBezTo>
                  <a:pt x="780" y="127"/>
                  <a:pt x="762" y="118"/>
                  <a:pt x="744" y="123"/>
                </a:cubicBezTo>
                <a:cubicBezTo>
                  <a:pt x="753" y="100"/>
                  <a:pt x="774" y="79"/>
                  <a:pt x="800" y="74"/>
                </a:cubicBezTo>
                <a:cubicBezTo>
                  <a:pt x="804" y="75"/>
                  <a:pt x="804" y="75"/>
                  <a:pt x="804" y="75"/>
                </a:cubicBezTo>
                <a:cubicBezTo>
                  <a:pt x="814" y="88"/>
                  <a:pt x="820" y="105"/>
                  <a:pt x="838" y="108"/>
                </a:cubicBezTo>
                <a:cubicBezTo>
                  <a:pt x="855" y="112"/>
                  <a:pt x="871" y="118"/>
                  <a:pt x="890" y="117"/>
                </a:cubicBezTo>
                <a:cubicBezTo>
                  <a:pt x="894" y="109"/>
                  <a:pt x="888" y="97"/>
                  <a:pt x="884" y="88"/>
                </a:cubicBezTo>
                <a:cubicBezTo>
                  <a:pt x="879" y="76"/>
                  <a:pt x="867" y="64"/>
                  <a:pt x="852" y="65"/>
                </a:cubicBezTo>
                <a:cubicBezTo>
                  <a:pt x="837" y="65"/>
                  <a:pt x="823" y="71"/>
                  <a:pt x="809" y="66"/>
                </a:cubicBezTo>
                <a:cubicBezTo>
                  <a:pt x="793" y="69"/>
                  <a:pt x="779" y="76"/>
                  <a:pt x="764" y="83"/>
                </a:cubicBezTo>
                <a:cubicBezTo>
                  <a:pt x="761" y="72"/>
                  <a:pt x="769" y="63"/>
                  <a:pt x="773" y="54"/>
                </a:cubicBezTo>
                <a:cubicBezTo>
                  <a:pt x="774" y="43"/>
                  <a:pt x="778" y="31"/>
                  <a:pt x="772" y="20"/>
                </a:cubicBezTo>
                <a:cubicBezTo>
                  <a:pt x="766" y="9"/>
                  <a:pt x="755" y="8"/>
                  <a:pt x="744" y="4"/>
                </a:cubicBezTo>
                <a:cubicBezTo>
                  <a:pt x="726" y="4"/>
                  <a:pt x="726" y="4"/>
                  <a:pt x="726" y="4"/>
                </a:cubicBezTo>
                <a:cubicBezTo>
                  <a:pt x="732" y="19"/>
                  <a:pt x="732" y="36"/>
                  <a:pt x="741" y="49"/>
                </a:cubicBezTo>
                <a:cubicBezTo>
                  <a:pt x="748" y="60"/>
                  <a:pt x="765" y="66"/>
                  <a:pt x="756" y="82"/>
                </a:cubicBezTo>
                <a:cubicBezTo>
                  <a:pt x="753" y="95"/>
                  <a:pt x="753" y="95"/>
                  <a:pt x="753" y="95"/>
                </a:cubicBezTo>
                <a:cubicBezTo>
                  <a:pt x="744" y="106"/>
                  <a:pt x="737" y="117"/>
                  <a:pt x="732" y="129"/>
                </a:cubicBezTo>
                <a:cubicBezTo>
                  <a:pt x="724" y="136"/>
                  <a:pt x="713" y="141"/>
                  <a:pt x="708" y="151"/>
                </a:cubicBezTo>
                <a:cubicBezTo>
                  <a:pt x="704" y="145"/>
                  <a:pt x="702" y="136"/>
                  <a:pt x="698" y="128"/>
                </a:cubicBezTo>
                <a:cubicBezTo>
                  <a:pt x="682" y="106"/>
                  <a:pt x="662" y="89"/>
                  <a:pt x="638" y="78"/>
                </a:cubicBezTo>
                <a:cubicBezTo>
                  <a:pt x="630" y="81"/>
                  <a:pt x="637" y="90"/>
                  <a:pt x="637" y="95"/>
                </a:cubicBezTo>
                <a:cubicBezTo>
                  <a:pt x="623" y="118"/>
                  <a:pt x="612" y="143"/>
                  <a:pt x="618" y="170"/>
                </a:cubicBezTo>
                <a:cubicBezTo>
                  <a:pt x="614" y="172"/>
                  <a:pt x="608" y="170"/>
                  <a:pt x="604" y="169"/>
                </a:cubicBezTo>
                <a:cubicBezTo>
                  <a:pt x="599" y="151"/>
                  <a:pt x="592" y="133"/>
                  <a:pt x="582" y="117"/>
                </a:cubicBezTo>
                <a:cubicBezTo>
                  <a:pt x="581" y="108"/>
                  <a:pt x="578" y="95"/>
                  <a:pt x="587" y="90"/>
                </a:cubicBezTo>
                <a:cubicBezTo>
                  <a:pt x="613" y="84"/>
                  <a:pt x="640" y="66"/>
                  <a:pt x="645" y="38"/>
                </a:cubicBezTo>
                <a:cubicBezTo>
                  <a:pt x="644" y="30"/>
                  <a:pt x="634" y="30"/>
                  <a:pt x="628" y="28"/>
                </a:cubicBezTo>
                <a:cubicBezTo>
                  <a:pt x="608" y="24"/>
                  <a:pt x="593" y="42"/>
                  <a:pt x="585" y="55"/>
                </a:cubicBezTo>
                <a:cubicBezTo>
                  <a:pt x="588" y="72"/>
                  <a:pt x="571" y="83"/>
                  <a:pt x="575" y="99"/>
                </a:cubicBezTo>
                <a:cubicBezTo>
                  <a:pt x="573" y="101"/>
                  <a:pt x="575" y="108"/>
                  <a:pt x="570" y="106"/>
                </a:cubicBezTo>
                <a:cubicBezTo>
                  <a:pt x="561" y="98"/>
                  <a:pt x="546" y="88"/>
                  <a:pt x="551" y="73"/>
                </a:cubicBezTo>
                <a:cubicBezTo>
                  <a:pt x="553" y="67"/>
                  <a:pt x="561" y="73"/>
                  <a:pt x="565" y="68"/>
                </a:cubicBezTo>
                <a:cubicBezTo>
                  <a:pt x="586" y="59"/>
                  <a:pt x="592" y="38"/>
                  <a:pt x="591" y="17"/>
                </a:cubicBezTo>
                <a:cubicBezTo>
                  <a:pt x="582" y="11"/>
                  <a:pt x="577" y="23"/>
                  <a:pt x="568" y="23"/>
                </a:cubicBezTo>
                <a:cubicBezTo>
                  <a:pt x="554" y="28"/>
                  <a:pt x="541" y="42"/>
                  <a:pt x="540" y="58"/>
                </a:cubicBezTo>
                <a:cubicBezTo>
                  <a:pt x="542" y="81"/>
                  <a:pt x="542" y="81"/>
                  <a:pt x="542" y="81"/>
                </a:cubicBezTo>
                <a:cubicBezTo>
                  <a:pt x="524" y="74"/>
                  <a:pt x="500" y="68"/>
                  <a:pt x="484" y="82"/>
                </a:cubicBezTo>
                <a:cubicBezTo>
                  <a:pt x="474" y="88"/>
                  <a:pt x="472" y="101"/>
                  <a:pt x="460" y="104"/>
                </a:cubicBezTo>
                <a:cubicBezTo>
                  <a:pt x="458" y="105"/>
                  <a:pt x="458" y="106"/>
                  <a:pt x="458" y="108"/>
                </a:cubicBezTo>
                <a:cubicBezTo>
                  <a:pt x="466" y="113"/>
                  <a:pt x="481" y="111"/>
                  <a:pt x="490" y="114"/>
                </a:cubicBezTo>
                <a:cubicBezTo>
                  <a:pt x="515" y="117"/>
                  <a:pt x="533" y="81"/>
                  <a:pt x="557" y="103"/>
                </a:cubicBezTo>
                <a:cubicBezTo>
                  <a:pt x="562" y="108"/>
                  <a:pt x="568" y="112"/>
                  <a:pt x="570" y="119"/>
                </a:cubicBezTo>
                <a:cubicBezTo>
                  <a:pt x="551" y="125"/>
                  <a:pt x="529" y="113"/>
                  <a:pt x="513" y="127"/>
                </a:cubicBezTo>
                <a:cubicBezTo>
                  <a:pt x="498" y="145"/>
                  <a:pt x="495" y="168"/>
                  <a:pt x="494" y="191"/>
                </a:cubicBezTo>
                <a:cubicBezTo>
                  <a:pt x="493" y="193"/>
                  <a:pt x="489" y="195"/>
                  <a:pt x="493" y="198"/>
                </a:cubicBezTo>
                <a:cubicBezTo>
                  <a:pt x="501" y="197"/>
                  <a:pt x="505" y="186"/>
                  <a:pt x="513" y="182"/>
                </a:cubicBezTo>
                <a:cubicBezTo>
                  <a:pt x="536" y="173"/>
                  <a:pt x="555" y="152"/>
                  <a:pt x="555" y="128"/>
                </a:cubicBezTo>
                <a:cubicBezTo>
                  <a:pt x="569" y="123"/>
                  <a:pt x="577" y="132"/>
                  <a:pt x="586" y="139"/>
                </a:cubicBezTo>
                <a:cubicBezTo>
                  <a:pt x="589" y="148"/>
                  <a:pt x="599" y="160"/>
                  <a:pt x="590" y="170"/>
                </a:cubicBezTo>
                <a:cubicBezTo>
                  <a:pt x="564" y="172"/>
                  <a:pt x="544" y="186"/>
                  <a:pt x="524" y="202"/>
                </a:cubicBezTo>
                <a:cubicBezTo>
                  <a:pt x="517" y="202"/>
                  <a:pt x="509" y="205"/>
                  <a:pt x="506" y="210"/>
                </a:cubicBezTo>
                <a:cubicBezTo>
                  <a:pt x="510" y="220"/>
                  <a:pt x="520" y="212"/>
                  <a:pt x="527" y="218"/>
                </a:cubicBezTo>
                <a:cubicBezTo>
                  <a:pt x="539" y="233"/>
                  <a:pt x="555" y="251"/>
                  <a:pt x="576" y="256"/>
                </a:cubicBezTo>
                <a:cubicBezTo>
                  <a:pt x="607" y="258"/>
                  <a:pt x="607" y="258"/>
                  <a:pt x="607" y="258"/>
                </a:cubicBezTo>
                <a:cubicBezTo>
                  <a:pt x="611" y="266"/>
                  <a:pt x="600" y="275"/>
                  <a:pt x="599" y="285"/>
                </a:cubicBezTo>
                <a:cubicBezTo>
                  <a:pt x="596" y="304"/>
                  <a:pt x="597" y="325"/>
                  <a:pt x="605" y="342"/>
                </a:cubicBezTo>
                <a:cubicBezTo>
                  <a:pt x="601" y="345"/>
                  <a:pt x="594" y="347"/>
                  <a:pt x="589" y="345"/>
                </a:cubicBezTo>
                <a:cubicBezTo>
                  <a:pt x="575" y="341"/>
                  <a:pt x="585" y="328"/>
                  <a:pt x="586" y="320"/>
                </a:cubicBezTo>
                <a:cubicBezTo>
                  <a:pt x="594" y="308"/>
                  <a:pt x="592" y="290"/>
                  <a:pt x="586" y="278"/>
                </a:cubicBezTo>
                <a:cubicBezTo>
                  <a:pt x="584" y="276"/>
                  <a:pt x="577" y="268"/>
                  <a:pt x="575" y="275"/>
                </a:cubicBezTo>
                <a:cubicBezTo>
                  <a:pt x="563" y="289"/>
                  <a:pt x="551" y="302"/>
                  <a:pt x="549" y="321"/>
                </a:cubicBezTo>
                <a:cubicBezTo>
                  <a:pt x="553" y="333"/>
                  <a:pt x="560" y="345"/>
                  <a:pt x="572" y="350"/>
                </a:cubicBezTo>
                <a:cubicBezTo>
                  <a:pt x="566" y="353"/>
                  <a:pt x="559" y="352"/>
                  <a:pt x="553" y="349"/>
                </a:cubicBezTo>
                <a:cubicBezTo>
                  <a:pt x="549" y="341"/>
                  <a:pt x="547" y="331"/>
                  <a:pt x="539" y="323"/>
                </a:cubicBezTo>
                <a:cubicBezTo>
                  <a:pt x="527" y="312"/>
                  <a:pt x="506" y="310"/>
                  <a:pt x="500" y="293"/>
                </a:cubicBezTo>
                <a:cubicBezTo>
                  <a:pt x="487" y="297"/>
                  <a:pt x="494" y="313"/>
                  <a:pt x="486" y="323"/>
                </a:cubicBezTo>
                <a:cubicBezTo>
                  <a:pt x="486" y="337"/>
                  <a:pt x="494" y="350"/>
                  <a:pt x="508" y="357"/>
                </a:cubicBezTo>
                <a:cubicBezTo>
                  <a:pt x="524" y="367"/>
                  <a:pt x="543" y="360"/>
                  <a:pt x="561" y="358"/>
                </a:cubicBezTo>
                <a:cubicBezTo>
                  <a:pt x="562" y="361"/>
                  <a:pt x="562" y="361"/>
                  <a:pt x="560" y="363"/>
                </a:cubicBezTo>
                <a:cubicBezTo>
                  <a:pt x="542" y="371"/>
                  <a:pt x="519" y="380"/>
                  <a:pt x="513" y="402"/>
                </a:cubicBezTo>
                <a:cubicBezTo>
                  <a:pt x="512" y="410"/>
                  <a:pt x="508" y="420"/>
                  <a:pt x="512" y="428"/>
                </a:cubicBezTo>
                <a:cubicBezTo>
                  <a:pt x="506" y="426"/>
                  <a:pt x="499" y="416"/>
                  <a:pt x="496" y="409"/>
                </a:cubicBezTo>
                <a:cubicBezTo>
                  <a:pt x="483" y="384"/>
                  <a:pt x="483" y="354"/>
                  <a:pt x="481" y="326"/>
                </a:cubicBezTo>
                <a:cubicBezTo>
                  <a:pt x="471" y="318"/>
                  <a:pt x="452" y="330"/>
                  <a:pt x="447" y="315"/>
                </a:cubicBezTo>
                <a:cubicBezTo>
                  <a:pt x="447" y="300"/>
                  <a:pt x="448" y="282"/>
                  <a:pt x="462" y="273"/>
                </a:cubicBezTo>
                <a:cubicBezTo>
                  <a:pt x="468" y="267"/>
                  <a:pt x="475" y="260"/>
                  <a:pt x="483" y="264"/>
                </a:cubicBezTo>
                <a:cubicBezTo>
                  <a:pt x="503" y="282"/>
                  <a:pt x="537" y="285"/>
                  <a:pt x="561" y="273"/>
                </a:cubicBezTo>
                <a:cubicBezTo>
                  <a:pt x="559" y="260"/>
                  <a:pt x="553" y="250"/>
                  <a:pt x="541" y="244"/>
                </a:cubicBezTo>
                <a:cubicBezTo>
                  <a:pt x="518" y="235"/>
                  <a:pt x="498" y="254"/>
                  <a:pt x="476" y="253"/>
                </a:cubicBezTo>
                <a:cubicBezTo>
                  <a:pt x="474" y="244"/>
                  <a:pt x="484" y="238"/>
                  <a:pt x="484" y="229"/>
                </a:cubicBezTo>
                <a:cubicBezTo>
                  <a:pt x="485" y="216"/>
                  <a:pt x="480" y="202"/>
                  <a:pt x="467" y="195"/>
                </a:cubicBezTo>
                <a:cubicBezTo>
                  <a:pt x="460" y="187"/>
                  <a:pt x="447" y="187"/>
                  <a:pt x="441" y="177"/>
                </a:cubicBezTo>
                <a:cubicBezTo>
                  <a:pt x="432" y="176"/>
                  <a:pt x="431" y="187"/>
                  <a:pt x="429" y="192"/>
                </a:cubicBezTo>
                <a:cubicBezTo>
                  <a:pt x="426" y="205"/>
                  <a:pt x="433" y="217"/>
                  <a:pt x="441" y="227"/>
                </a:cubicBezTo>
                <a:cubicBezTo>
                  <a:pt x="449" y="236"/>
                  <a:pt x="461" y="237"/>
                  <a:pt x="468" y="249"/>
                </a:cubicBezTo>
                <a:cubicBezTo>
                  <a:pt x="464" y="265"/>
                  <a:pt x="449" y="276"/>
                  <a:pt x="440" y="289"/>
                </a:cubicBezTo>
                <a:cubicBezTo>
                  <a:pt x="428" y="272"/>
                  <a:pt x="427" y="244"/>
                  <a:pt x="423" y="222"/>
                </a:cubicBezTo>
                <a:cubicBezTo>
                  <a:pt x="420" y="208"/>
                  <a:pt x="420" y="189"/>
                  <a:pt x="423" y="176"/>
                </a:cubicBezTo>
                <a:cubicBezTo>
                  <a:pt x="449" y="172"/>
                  <a:pt x="464" y="148"/>
                  <a:pt x="475" y="127"/>
                </a:cubicBezTo>
                <a:cubicBezTo>
                  <a:pt x="477" y="126"/>
                  <a:pt x="480" y="123"/>
                  <a:pt x="478" y="121"/>
                </a:cubicBezTo>
                <a:cubicBezTo>
                  <a:pt x="466" y="117"/>
                  <a:pt x="452" y="113"/>
                  <a:pt x="438" y="117"/>
                </a:cubicBezTo>
                <a:cubicBezTo>
                  <a:pt x="438" y="107"/>
                  <a:pt x="447" y="99"/>
                  <a:pt x="454" y="92"/>
                </a:cubicBezTo>
                <a:cubicBezTo>
                  <a:pt x="470" y="67"/>
                  <a:pt x="496" y="46"/>
                  <a:pt x="519" y="26"/>
                </a:cubicBezTo>
                <a:cubicBezTo>
                  <a:pt x="518" y="23"/>
                  <a:pt x="518" y="23"/>
                  <a:pt x="518" y="23"/>
                </a:cubicBezTo>
                <a:cubicBezTo>
                  <a:pt x="509" y="21"/>
                  <a:pt x="509" y="32"/>
                  <a:pt x="502" y="33"/>
                </a:cubicBezTo>
                <a:cubicBezTo>
                  <a:pt x="486" y="45"/>
                  <a:pt x="476" y="58"/>
                  <a:pt x="461" y="70"/>
                </a:cubicBezTo>
                <a:cubicBezTo>
                  <a:pt x="465" y="49"/>
                  <a:pt x="470" y="29"/>
                  <a:pt x="490" y="14"/>
                </a:cubicBezTo>
                <a:cubicBezTo>
                  <a:pt x="502" y="11"/>
                  <a:pt x="513" y="18"/>
                  <a:pt x="526" y="20"/>
                </a:cubicBezTo>
                <a:cubicBezTo>
                  <a:pt x="544" y="25"/>
                  <a:pt x="566" y="19"/>
                  <a:pt x="580" y="5"/>
                </a:cubicBezTo>
                <a:cubicBezTo>
                  <a:pt x="580" y="5"/>
                  <a:pt x="580" y="5"/>
                  <a:pt x="580" y="4"/>
                </a:cubicBezTo>
                <a:cubicBezTo>
                  <a:pt x="564" y="4"/>
                  <a:pt x="564" y="4"/>
                  <a:pt x="564" y="4"/>
                </a:cubicBezTo>
                <a:cubicBezTo>
                  <a:pt x="565" y="5"/>
                  <a:pt x="565" y="5"/>
                  <a:pt x="566" y="6"/>
                </a:cubicBezTo>
                <a:cubicBezTo>
                  <a:pt x="566" y="10"/>
                  <a:pt x="561" y="13"/>
                  <a:pt x="557" y="13"/>
                </a:cubicBezTo>
                <a:cubicBezTo>
                  <a:pt x="540" y="18"/>
                  <a:pt x="519" y="15"/>
                  <a:pt x="505" y="5"/>
                </a:cubicBezTo>
                <a:cubicBezTo>
                  <a:pt x="505" y="5"/>
                  <a:pt x="506" y="5"/>
                  <a:pt x="506" y="4"/>
                </a:cubicBezTo>
                <a:cubicBezTo>
                  <a:pt x="491" y="4"/>
                  <a:pt x="491" y="4"/>
                  <a:pt x="491" y="4"/>
                </a:cubicBezTo>
                <a:cubicBezTo>
                  <a:pt x="483" y="12"/>
                  <a:pt x="476" y="20"/>
                  <a:pt x="469" y="28"/>
                </a:cubicBezTo>
                <a:cubicBezTo>
                  <a:pt x="463" y="21"/>
                  <a:pt x="463" y="12"/>
                  <a:pt x="461" y="4"/>
                </a:cubicBezTo>
                <a:cubicBezTo>
                  <a:pt x="453" y="4"/>
                  <a:pt x="453" y="4"/>
                  <a:pt x="453" y="4"/>
                </a:cubicBezTo>
                <a:cubicBezTo>
                  <a:pt x="453" y="5"/>
                  <a:pt x="453" y="5"/>
                  <a:pt x="453" y="5"/>
                </a:cubicBezTo>
                <a:cubicBezTo>
                  <a:pt x="451" y="4"/>
                  <a:pt x="451" y="4"/>
                  <a:pt x="451" y="4"/>
                </a:cubicBezTo>
                <a:cubicBezTo>
                  <a:pt x="436" y="4"/>
                  <a:pt x="436" y="4"/>
                  <a:pt x="436" y="4"/>
                </a:cubicBezTo>
                <a:cubicBezTo>
                  <a:pt x="450" y="14"/>
                  <a:pt x="450" y="14"/>
                  <a:pt x="450" y="14"/>
                </a:cubicBezTo>
                <a:cubicBezTo>
                  <a:pt x="451" y="17"/>
                  <a:pt x="453" y="23"/>
                  <a:pt x="447" y="25"/>
                </a:cubicBezTo>
                <a:cubicBezTo>
                  <a:pt x="433" y="24"/>
                  <a:pt x="421" y="16"/>
                  <a:pt x="415" y="4"/>
                </a:cubicBezTo>
                <a:cubicBezTo>
                  <a:pt x="404" y="4"/>
                  <a:pt x="404" y="4"/>
                  <a:pt x="404" y="4"/>
                </a:cubicBezTo>
                <a:cubicBezTo>
                  <a:pt x="416" y="21"/>
                  <a:pt x="436" y="35"/>
                  <a:pt x="459" y="31"/>
                </a:cubicBezTo>
                <a:cubicBezTo>
                  <a:pt x="466" y="42"/>
                  <a:pt x="456" y="51"/>
                  <a:pt x="455" y="61"/>
                </a:cubicBezTo>
                <a:cubicBezTo>
                  <a:pt x="449" y="71"/>
                  <a:pt x="452" y="85"/>
                  <a:pt x="442" y="93"/>
                </a:cubicBezTo>
                <a:cubicBezTo>
                  <a:pt x="424" y="81"/>
                  <a:pt x="432" y="54"/>
                  <a:pt x="407" y="45"/>
                </a:cubicBezTo>
                <a:cubicBezTo>
                  <a:pt x="394" y="37"/>
                  <a:pt x="376" y="42"/>
                  <a:pt x="363" y="47"/>
                </a:cubicBezTo>
                <a:cubicBezTo>
                  <a:pt x="345" y="54"/>
                  <a:pt x="341" y="75"/>
                  <a:pt x="323" y="80"/>
                </a:cubicBezTo>
                <a:cubicBezTo>
                  <a:pt x="322" y="83"/>
                  <a:pt x="322" y="83"/>
                  <a:pt x="322" y="83"/>
                </a:cubicBezTo>
                <a:cubicBezTo>
                  <a:pt x="328" y="92"/>
                  <a:pt x="339" y="82"/>
                  <a:pt x="349" y="86"/>
                </a:cubicBezTo>
                <a:cubicBezTo>
                  <a:pt x="371" y="94"/>
                  <a:pt x="397" y="90"/>
                  <a:pt x="420" y="81"/>
                </a:cubicBezTo>
                <a:cubicBezTo>
                  <a:pt x="426" y="80"/>
                  <a:pt x="428" y="87"/>
                  <a:pt x="429" y="90"/>
                </a:cubicBezTo>
                <a:cubicBezTo>
                  <a:pt x="424" y="100"/>
                  <a:pt x="439" y="100"/>
                  <a:pt x="432" y="110"/>
                </a:cubicBezTo>
                <a:cubicBezTo>
                  <a:pt x="428" y="126"/>
                  <a:pt x="407" y="137"/>
                  <a:pt x="407" y="154"/>
                </a:cubicBezTo>
                <a:cubicBezTo>
                  <a:pt x="407" y="164"/>
                  <a:pt x="406" y="175"/>
                  <a:pt x="397" y="181"/>
                </a:cubicBezTo>
                <a:cubicBezTo>
                  <a:pt x="398" y="190"/>
                  <a:pt x="395" y="200"/>
                  <a:pt x="391" y="210"/>
                </a:cubicBezTo>
                <a:cubicBezTo>
                  <a:pt x="386" y="211"/>
                  <a:pt x="383" y="205"/>
                  <a:pt x="380" y="201"/>
                </a:cubicBezTo>
                <a:cubicBezTo>
                  <a:pt x="379" y="186"/>
                  <a:pt x="395" y="178"/>
                  <a:pt x="400" y="164"/>
                </a:cubicBezTo>
                <a:cubicBezTo>
                  <a:pt x="404" y="147"/>
                  <a:pt x="396" y="127"/>
                  <a:pt x="393" y="110"/>
                </a:cubicBezTo>
                <a:cubicBezTo>
                  <a:pt x="390" y="109"/>
                  <a:pt x="390" y="109"/>
                  <a:pt x="390" y="109"/>
                </a:cubicBezTo>
                <a:cubicBezTo>
                  <a:pt x="375" y="123"/>
                  <a:pt x="357" y="133"/>
                  <a:pt x="355" y="153"/>
                </a:cubicBezTo>
                <a:cubicBezTo>
                  <a:pt x="356" y="165"/>
                  <a:pt x="360" y="178"/>
                  <a:pt x="367" y="188"/>
                </a:cubicBezTo>
                <a:cubicBezTo>
                  <a:pt x="367" y="192"/>
                  <a:pt x="367" y="192"/>
                  <a:pt x="367" y="192"/>
                </a:cubicBezTo>
                <a:cubicBezTo>
                  <a:pt x="352" y="179"/>
                  <a:pt x="329" y="197"/>
                  <a:pt x="320" y="176"/>
                </a:cubicBezTo>
                <a:cubicBezTo>
                  <a:pt x="320" y="168"/>
                  <a:pt x="330" y="164"/>
                  <a:pt x="333" y="158"/>
                </a:cubicBezTo>
                <a:cubicBezTo>
                  <a:pt x="343" y="140"/>
                  <a:pt x="349" y="113"/>
                  <a:pt x="337" y="96"/>
                </a:cubicBezTo>
                <a:cubicBezTo>
                  <a:pt x="329" y="100"/>
                  <a:pt x="328" y="113"/>
                  <a:pt x="317" y="112"/>
                </a:cubicBezTo>
                <a:cubicBezTo>
                  <a:pt x="303" y="123"/>
                  <a:pt x="303" y="123"/>
                  <a:pt x="303" y="123"/>
                </a:cubicBezTo>
                <a:cubicBezTo>
                  <a:pt x="298" y="100"/>
                  <a:pt x="270" y="87"/>
                  <a:pt x="263" y="65"/>
                </a:cubicBezTo>
                <a:cubicBezTo>
                  <a:pt x="269" y="55"/>
                  <a:pt x="273" y="42"/>
                  <a:pt x="274" y="31"/>
                </a:cubicBezTo>
                <a:cubicBezTo>
                  <a:pt x="290" y="46"/>
                  <a:pt x="314" y="54"/>
                  <a:pt x="336" y="47"/>
                </a:cubicBezTo>
                <a:cubicBezTo>
                  <a:pt x="342" y="42"/>
                  <a:pt x="353" y="50"/>
                  <a:pt x="355" y="38"/>
                </a:cubicBezTo>
                <a:cubicBezTo>
                  <a:pt x="353" y="26"/>
                  <a:pt x="350" y="14"/>
                  <a:pt x="345" y="4"/>
                </a:cubicBezTo>
                <a:cubicBezTo>
                  <a:pt x="337" y="4"/>
                  <a:pt x="337" y="4"/>
                  <a:pt x="337" y="4"/>
                </a:cubicBezTo>
                <a:cubicBezTo>
                  <a:pt x="339" y="7"/>
                  <a:pt x="341" y="10"/>
                  <a:pt x="342" y="14"/>
                </a:cubicBezTo>
                <a:cubicBezTo>
                  <a:pt x="343" y="18"/>
                  <a:pt x="345" y="21"/>
                  <a:pt x="344" y="25"/>
                </a:cubicBezTo>
                <a:cubicBezTo>
                  <a:pt x="338" y="23"/>
                  <a:pt x="338" y="23"/>
                  <a:pt x="338" y="23"/>
                </a:cubicBezTo>
                <a:cubicBezTo>
                  <a:pt x="332" y="15"/>
                  <a:pt x="325" y="9"/>
                  <a:pt x="318" y="4"/>
                </a:cubicBezTo>
                <a:cubicBezTo>
                  <a:pt x="304" y="4"/>
                  <a:pt x="304" y="4"/>
                  <a:pt x="304" y="4"/>
                </a:cubicBezTo>
                <a:cubicBezTo>
                  <a:pt x="318" y="11"/>
                  <a:pt x="330" y="23"/>
                  <a:pt x="339" y="36"/>
                </a:cubicBezTo>
                <a:cubicBezTo>
                  <a:pt x="332" y="45"/>
                  <a:pt x="318" y="42"/>
                  <a:pt x="307" y="42"/>
                </a:cubicBezTo>
                <a:cubicBezTo>
                  <a:pt x="291" y="40"/>
                  <a:pt x="278" y="27"/>
                  <a:pt x="273" y="13"/>
                </a:cubicBezTo>
                <a:cubicBezTo>
                  <a:pt x="279" y="4"/>
                  <a:pt x="279" y="4"/>
                  <a:pt x="279" y="4"/>
                </a:cubicBezTo>
                <a:cubicBezTo>
                  <a:pt x="269" y="4"/>
                  <a:pt x="269" y="4"/>
                  <a:pt x="269" y="4"/>
                </a:cubicBezTo>
                <a:cubicBezTo>
                  <a:pt x="264" y="9"/>
                  <a:pt x="258" y="12"/>
                  <a:pt x="252" y="13"/>
                </a:cubicBezTo>
                <a:cubicBezTo>
                  <a:pt x="254" y="10"/>
                  <a:pt x="258" y="8"/>
                  <a:pt x="262" y="4"/>
                </a:cubicBezTo>
                <a:cubicBezTo>
                  <a:pt x="250" y="4"/>
                  <a:pt x="250" y="4"/>
                  <a:pt x="250" y="4"/>
                </a:cubicBezTo>
                <a:cubicBezTo>
                  <a:pt x="250" y="4"/>
                  <a:pt x="249" y="4"/>
                  <a:pt x="249" y="4"/>
                </a:cubicBezTo>
                <a:cubicBezTo>
                  <a:pt x="247" y="5"/>
                  <a:pt x="244" y="5"/>
                  <a:pt x="242" y="4"/>
                </a:cubicBezTo>
                <a:cubicBezTo>
                  <a:pt x="229" y="4"/>
                  <a:pt x="229" y="4"/>
                  <a:pt x="229" y="4"/>
                </a:cubicBezTo>
                <a:cubicBezTo>
                  <a:pt x="232" y="7"/>
                  <a:pt x="235" y="10"/>
                  <a:pt x="238" y="12"/>
                </a:cubicBezTo>
                <a:cubicBezTo>
                  <a:pt x="235" y="16"/>
                  <a:pt x="230" y="12"/>
                  <a:pt x="227" y="11"/>
                </a:cubicBezTo>
                <a:cubicBezTo>
                  <a:pt x="224" y="9"/>
                  <a:pt x="221" y="7"/>
                  <a:pt x="220" y="4"/>
                </a:cubicBezTo>
                <a:cubicBezTo>
                  <a:pt x="208" y="4"/>
                  <a:pt x="208" y="4"/>
                  <a:pt x="208" y="4"/>
                </a:cubicBezTo>
                <a:cubicBezTo>
                  <a:pt x="198" y="14"/>
                  <a:pt x="179" y="14"/>
                  <a:pt x="166" y="10"/>
                </a:cubicBezTo>
                <a:cubicBezTo>
                  <a:pt x="163" y="8"/>
                  <a:pt x="160" y="6"/>
                  <a:pt x="157" y="4"/>
                </a:cubicBezTo>
                <a:cubicBezTo>
                  <a:pt x="146" y="4"/>
                  <a:pt x="146" y="4"/>
                  <a:pt x="146" y="4"/>
                </a:cubicBezTo>
                <a:cubicBezTo>
                  <a:pt x="150" y="7"/>
                  <a:pt x="154" y="10"/>
                  <a:pt x="157" y="13"/>
                </a:cubicBezTo>
                <a:cubicBezTo>
                  <a:pt x="154" y="20"/>
                  <a:pt x="148" y="24"/>
                  <a:pt x="143" y="29"/>
                </a:cubicBezTo>
                <a:cubicBezTo>
                  <a:pt x="130" y="28"/>
                  <a:pt x="125" y="10"/>
                  <a:pt x="114" y="7"/>
                </a:cubicBezTo>
                <a:cubicBezTo>
                  <a:pt x="97" y="0"/>
                  <a:pt x="81" y="9"/>
                  <a:pt x="67" y="15"/>
                </a:cubicBezTo>
                <a:cubicBezTo>
                  <a:pt x="64" y="12"/>
                  <a:pt x="64" y="12"/>
                  <a:pt x="64" y="12"/>
                </a:cubicBezTo>
                <a:cubicBezTo>
                  <a:pt x="64" y="10"/>
                  <a:pt x="64" y="7"/>
                  <a:pt x="63" y="4"/>
                </a:cubicBezTo>
                <a:cubicBezTo>
                  <a:pt x="55" y="4"/>
                  <a:pt x="55" y="4"/>
                  <a:pt x="55" y="4"/>
                </a:cubicBezTo>
                <a:cubicBezTo>
                  <a:pt x="60" y="33"/>
                  <a:pt x="75" y="59"/>
                  <a:pt x="94" y="81"/>
                </a:cubicBezTo>
                <a:cubicBezTo>
                  <a:pt x="94" y="85"/>
                  <a:pt x="94" y="85"/>
                  <a:pt x="94" y="85"/>
                </a:cubicBezTo>
                <a:cubicBezTo>
                  <a:pt x="70" y="66"/>
                  <a:pt x="59" y="39"/>
                  <a:pt x="48" y="13"/>
                </a:cubicBezTo>
                <a:cubicBezTo>
                  <a:pt x="48" y="9"/>
                  <a:pt x="47" y="7"/>
                  <a:pt x="47" y="4"/>
                </a:cubicBezTo>
                <a:cubicBezTo>
                  <a:pt x="15" y="4"/>
                  <a:pt x="15" y="4"/>
                  <a:pt x="15" y="4"/>
                </a:cubicBezTo>
                <a:cubicBezTo>
                  <a:pt x="19" y="16"/>
                  <a:pt x="24" y="28"/>
                  <a:pt x="25" y="41"/>
                </a:cubicBezTo>
                <a:cubicBezTo>
                  <a:pt x="42" y="79"/>
                  <a:pt x="59" y="127"/>
                  <a:pt x="103" y="142"/>
                </a:cubicBezTo>
                <a:cubicBezTo>
                  <a:pt x="132" y="165"/>
                  <a:pt x="168" y="175"/>
                  <a:pt x="203" y="183"/>
                </a:cubicBezTo>
                <a:cubicBezTo>
                  <a:pt x="216" y="188"/>
                  <a:pt x="235" y="183"/>
                  <a:pt x="240" y="197"/>
                </a:cubicBezTo>
                <a:cubicBezTo>
                  <a:pt x="251" y="249"/>
                  <a:pt x="273" y="302"/>
                  <a:pt x="321" y="333"/>
                </a:cubicBezTo>
                <a:cubicBezTo>
                  <a:pt x="355" y="352"/>
                  <a:pt x="391" y="367"/>
                  <a:pt x="434" y="365"/>
                </a:cubicBezTo>
                <a:cubicBezTo>
                  <a:pt x="439" y="371"/>
                  <a:pt x="443" y="379"/>
                  <a:pt x="442" y="387"/>
                </a:cubicBezTo>
                <a:cubicBezTo>
                  <a:pt x="458" y="430"/>
                  <a:pt x="488" y="473"/>
                  <a:pt x="533" y="490"/>
                </a:cubicBezTo>
                <a:cubicBezTo>
                  <a:pt x="571" y="509"/>
                  <a:pt x="617" y="504"/>
                  <a:pt x="656" y="521"/>
                </a:cubicBezTo>
                <a:cubicBezTo>
                  <a:pt x="694" y="535"/>
                  <a:pt x="727" y="570"/>
                  <a:pt x="742" y="609"/>
                </a:cubicBezTo>
                <a:cubicBezTo>
                  <a:pt x="742" y="611"/>
                  <a:pt x="742" y="611"/>
                  <a:pt x="742" y="611"/>
                </a:cubicBezTo>
                <a:cubicBezTo>
                  <a:pt x="719" y="577"/>
                  <a:pt x="686" y="539"/>
                  <a:pt x="646" y="526"/>
                </a:cubicBezTo>
                <a:cubicBezTo>
                  <a:pt x="604" y="514"/>
                  <a:pt x="561" y="514"/>
                  <a:pt x="522" y="495"/>
                </a:cubicBezTo>
                <a:cubicBezTo>
                  <a:pt x="473" y="475"/>
                  <a:pt x="445" y="425"/>
                  <a:pt x="431" y="377"/>
                </a:cubicBezTo>
                <a:cubicBezTo>
                  <a:pt x="422" y="372"/>
                  <a:pt x="409" y="375"/>
                  <a:pt x="398" y="373"/>
                </a:cubicBezTo>
                <a:cubicBezTo>
                  <a:pt x="333" y="374"/>
                  <a:pt x="282" y="319"/>
                  <a:pt x="253" y="264"/>
                </a:cubicBezTo>
                <a:cubicBezTo>
                  <a:pt x="244" y="246"/>
                  <a:pt x="245" y="223"/>
                  <a:pt x="238" y="205"/>
                </a:cubicBezTo>
                <a:cubicBezTo>
                  <a:pt x="231" y="196"/>
                  <a:pt x="218" y="200"/>
                  <a:pt x="208" y="197"/>
                </a:cubicBezTo>
                <a:cubicBezTo>
                  <a:pt x="184" y="196"/>
                  <a:pt x="165" y="184"/>
                  <a:pt x="143" y="180"/>
                </a:cubicBezTo>
                <a:cubicBezTo>
                  <a:pt x="99" y="166"/>
                  <a:pt x="55" y="130"/>
                  <a:pt x="37" y="86"/>
                </a:cubicBezTo>
                <a:cubicBezTo>
                  <a:pt x="24" y="60"/>
                  <a:pt x="12" y="34"/>
                  <a:pt x="6" y="4"/>
                </a:cubicBezTo>
                <a:cubicBezTo>
                  <a:pt x="0" y="4"/>
                  <a:pt x="0" y="4"/>
                  <a:pt x="0" y="4"/>
                </a:cubicBezTo>
                <a:cubicBezTo>
                  <a:pt x="4" y="30"/>
                  <a:pt x="13" y="54"/>
                  <a:pt x="25" y="77"/>
                </a:cubicBezTo>
                <a:cubicBezTo>
                  <a:pt x="49" y="140"/>
                  <a:pt x="111" y="184"/>
                  <a:pt x="176" y="196"/>
                </a:cubicBezTo>
                <a:cubicBezTo>
                  <a:pt x="194" y="203"/>
                  <a:pt x="216" y="202"/>
                  <a:pt x="233" y="211"/>
                </a:cubicBezTo>
                <a:cubicBezTo>
                  <a:pt x="240" y="244"/>
                  <a:pt x="249" y="278"/>
                  <a:pt x="271" y="304"/>
                </a:cubicBezTo>
                <a:cubicBezTo>
                  <a:pt x="300" y="346"/>
                  <a:pt x="342" y="375"/>
                  <a:pt x="391" y="379"/>
                </a:cubicBezTo>
                <a:cubicBezTo>
                  <a:pt x="402" y="383"/>
                  <a:pt x="419" y="376"/>
                  <a:pt x="426" y="384"/>
                </a:cubicBezTo>
                <a:cubicBezTo>
                  <a:pt x="431" y="403"/>
                  <a:pt x="443" y="419"/>
                  <a:pt x="449" y="437"/>
                </a:cubicBezTo>
                <a:cubicBezTo>
                  <a:pt x="468" y="470"/>
                  <a:pt x="500" y="489"/>
                  <a:pt x="532" y="504"/>
                </a:cubicBezTo>
                <a:cubicBezTo>
                  <a:pt x="575" y="523"/>
                  <a:pt x="626" y="520"/>
                  <a:pt x="668" y="542"/>
                </a:cubicBezTo>
                <a:cubicBezTo>
                  <a:pt x="698" y="562"/>
                  <a:pt x="727" y="592"/>
                  <a:pt x="739" y="624"/>
                </a:cubicBezTo>
                <a:cubicBezTo>
                  <a:pt x="741" y="624"/>
                  <a:pt x="741" y="624"/>
                  <a:pt x="741" y="624"/>
                </a:cubicBezTo>
                <a:cubicBezTo>
                  <a:pt x="746" y="625"/>
                  <a:pt x="742" y="619"/>
                  <a:pt x="743" y="615"/>
                </a:cubicBezTo>
                <a:cubicBezTo>
                  <a:pt x="746" y="618"/>
                  <a:pt x="753" y="617"/>
                  <a:pt x="756" y="622"/>
                </a:cubicBezTo>
                <a:cubicBezTo>
                  <a:pt x="765" y="614"/>
                  <a:pt x="771" y="601"/>
                  <a:pt x="778" y="590"/>
                </a:cubicBezTo>
                <a:cubicBezTo>
                  <a:pt x="801" y="550"/>
                  <a:pt x="844" y="531"/>
                  <a:pt x="888" y="524"/>
                </a:cubicBezTo>
                <a:cubicBezTo>
                  <a:pt x="911" y="520"/>
                  <a:pt x="933" y="514"/>
                  <a:pt x="959" y="513"/>
                </a:cubicBezTo>
                <a:cubicBezTo>
                  <a:pt x="993" y="510"/>
                  <a:pt x="1023" y="487"/>
                  <a:pt x="1041" y="458"/>
                </a:cubicBezTo>
                <a:cubicBezTo>
                  <a:pt x="1059" y="436"/>
                  <a:pt x="1061" y="407"/>
                  <a:pt x="1071" y="381"/>
                </a:cubicBezTo>
                <a:cubicBezTo>
                  <a:pt x="1098" y="377"/>
                  <a:pt x="1124" y="376"/>
                  <a:pt x="1149" y="369"/>
                </a:cubicBezTo>
                <a:cubicBezTo>
                  <a:pt x="1194" y="345"/>
                  <a:pt x="1194" y="345"/>
                  <a:pt x="1194" y="345"/>
                </a:cubicBezTo>
                <a:cubicBezTo>
                  <a:pt x="1228" y="323"/>
                  <a:pt x="1247" y="288"/>
                  <a:pt x="1259" y="253"/>
                </a:cubicBezTo>
                <a:cubicBezTo>
                  <a:pt x="1263" y="240"/>
                  <a:pt x="1263" y="225"/>
                  <a:pt x="1270" y="213"/>
                </a:cubicBezTo>
                <a:cubicBezTo>
                  <a:pt x="1329" y="205"/>
                  <a:pt x="1389" y="188"/>
                  <a:pt x="1430" y="141"/>
                </a:cubicBezTo>
                <a:cubicBezTo>
                  <a:pt x="1473" y="104"/>
                  <a:pt x="1496" y="56"/>
                  <a:pt x="1505" y="4"/>
                </a:cubicBezTo>
                <a:lnTo>
                  <a:pt x="1501" y="4"/>
                </a:lnTo>
                <a:close/>
                <a:moveTo>
                  <a:pt x="1410" y="46"/>
                </a:moveTo>
                <a:cubicBezTo>
                  <a:pt x="1413" y="51"/>
                  <a:pt x="1415" y="56"/>
                  <a:pt x="1413" y="62"/>
                </a:cubicBezTo>
                <a:cubicBezTo>
                  <a:pt x="1404" y="61"/>
                  <a:pt x="1399" y="49"/>
                  <a:pt x="1390" y="47"/>
                </a:cubicBezTo>
                <a:cubicBezTo>
                  <a:pt x="1383" y="41"/>
                  <a:pt x="1371" y="43"/>
                  <a:pt x="1369" y="36"/>
                </a:cubicBezTo>
                <a:cubicBezTo>
                  <a:pt x="1383" y="34"/>
                  <a:pt x="1400" y="34"/>
                  <a:pt x="1410" y="46"/>
                </a:cubicBezTo>
                <a:close/>
                <a:moveTo>
                  <a:pt x="1355" y="45"/>
                </a:moveTo>
                <a:cubicBezTo>
                  <a:pt x="1371" y="45"/>
                  <a:pt x="1393" y="47"/>
                  <a:pt x="1402" y="64"/>
                </a:cubicBezTo>
                <a:cubicBezTo>
                  <a:pt x="1403" y="70"/>
                  <a:pt x="1396" y="70"/>
                  <a:pt x="1393" y="71"/>
                </a:cubicBezTo>
                <a:cubicBezTo>
                  <a:pt x="1376" y="71"/>
                  <a:pt x="1359" y="68"/>
                  <a:pt x="1349" y="52"/>
                </a:cubicBezTo>
                <a:cubicBezTo>
                  <a:pt x="1346" y="47"/>
                  <a:pt x="1351" y="45"/>
                  <a:pt x="1355" y="45"/>
                </a:cubicBezTo>
                <a:close/>
                <a:moveTo>
                  <a:pt x="1153" y="116"/>
                </a:moveTo>
                <a:cubicBezTo>
                  <a:pt x="1160" y="118"/>
                  <a:pt x="1165" y="125"/>
                  <a:pt x="1168" y="131"/>
                </a:cubicBezTo>
                <a:cubicBezTo>
                  <a:pt x="1170" y="142"/>
                  <a:pt x="1169" y="154"/>
                  <a:pt x="1163" y="162"/>
                </a:cubicBezTo>
                <a:cubicBezTo>
                  <a:pt x="1169" y="170"/>
                  <a:pt x="1158" y="173"/>
                  <a:pt x="1157" y="179"/>
                </a:cubicBezTo>
                <a:cubicBezTo>
                  <a:pt x="1148" y="185"/>
                  <a:pt x="1148" y="185"/>
                  <a:pt x="1148" y="185"/>
                </a:cubicBezTo>
                <a:cubicBezTo>
                  <a:pt x="1146" y="176"/>
                  <a:pt x="1154" y="168"/>
                  <a:pt x="1154" y="159"/>
                </a:cubicBezTo>
                <a:cubicBezTo>
                  <a:pt x="1161" y="144"/>
                  <a:pt x="1151" y="131"/>
                  <a:pt x="1153" y="116"/>
                </a:cubicBezTo>
                <a:close/>
                <a:moveTo>
                  <a:pt x="1141" y="114"/>
                </a:moveTo>
                <a:cubicBezTo>
                  <a:pt x="1150" y="128"/>
                  <a:pt x="1154" y="149"/>
                  <a:pt x="1148" y="165"/>
                </a:cubicBezTo>
                <a:cubicBezTo>
                  <a:pt x="1145" y="169"/>
                  <a:pt x="1144" y="176"/>
                  <a:pt x="1138" y="178"/>
                </a:cubicBezTo>
                <a:cubicBezTo>
                  <a:pt x="1126" y="156"/>
                  <a:pt x="1141" y="136"/>
                  <a:pt x="1141" y="114"/>
                </a:cubicBezTo>
                <a:close/>
                <a:moveTo>
                  <a:pt x="1091" y="153"/>
                </a:moveTo>
                <a:cubicBezTo>
                  <a:pt x="1085" y="160"/>
                  <a:pt x="1080" y="166"/>
                  <a:pt x="1070" y="168"/>
                </a:cubicBezTo>
                <a:cubicBezTo>
                  <a:pt x="1069" y="167"/>
                  <a:pt x="1069" y="167"/>
                  <a:pt x="1069" y="167"/>
                </a:cubicBezTo>
                <a:cubicBezTo>
                  <a:pt x="1082" y="149"/>
                  <a:pt x="1089" y="126"/>
                  <a:pt x="1097" y="106"/>
                </a:cubicBezTo>
                <a:cubicBezTo>
                  <a:pt x="1105" y="120"/>
                  <a:pt x="1097" y="139"/>
                  <a:pt x="1091" y="153"/>
                </a:cubicBezTo>
                <a:close/>
                <a:moveTo>
                  <a:pt x="1088" y="111"/>
                </a:moveTo>
                <a:cubicBezTo>
                  <a:pt x="1081" y="136"/>
                  <a:pt x="1072" y="165"/>
                  <a:pt x="1049" y="176"/>
                </a:cubicBezTo>
                <a:cubicBezTo>
                  <a:pt x="1047" y="149"/>
                  <a:pt x="1063" y="120"/>
                  <a:pt x="1088" y="111"/>
                </a:cubicBezTo>
                <a:close/>
                <a:moveTo>
                  <a:pt x="825" y="194"/>
                </a:moveTo>
                <a:cubicBezTo>
                  <a:pt x="823" y="193"/>
                  <a:pt x="823" y="193"/>
                  <a:pt x="823" y="193"/>
                </a:cubicBezTo>
                <a:cubicBezTo>
                  <a:pt x="832" y="188"/>
                  <a:pt x="843" y="190"/>
                  <a:pt x="854" y="190"/>
                </a:cubicBezTo>
                <a:cubicBezTo>
                  <a:pt x="859" y="189"/>
                  <a:pt x="865" y="187"/>
                  <a:pt x="868" y="189"/>
                </a:cubicBezTo>
                <a:cubicBezTo>
                  <a:pt x="856" y="198"/>
                  <a:pt x="839" y="200"/>
                  <a:pt x="825" y="194"/>
                </a:cubicBezTo>
                <a:close/>
                <a:moveTo>
                  <a:pt x="867" y="180"/>
                </a:moveTo>
                <a:cubicBezTo>
                  <a:pt x="855" y="184"/>
                  <a:pt x="844" y="186"/>
                  <a:pt x="832" y="183"/>
                </a:cubicBezTo>
                <a:cubicBezTo>
                  <a:pt x="831" y="174"/>
                  <a:pt x="842" y="174"/>
                  <a:pt x="847" y="170"/>
                </a:cubicBezTo>
                <a:cubicBezTo>
                  <a:pt x="859" y="166"/>
                  <a:pt x="872" y="169"/>
                  <a:pt x="884" y="171"/>
                </a:cubicBezTo>
                <a:cubicBezTo>
                  <a:pt x="883" y="178"/>
                  <a:pt x="873" y="178"/>
                  <a:pt x="867" y="180"/>
                </a:cubicBezTo>
                <a:close/>
                <a:moveTo>
                  <a:pt x="896" y="265"/>
                </a:moveTo>
                <a:cubicBezTo>
                  <a:pt x="883" y="258"/>
                  <a:pt x="880" y="246"/>
                  <a:pt x="878" y="234"/>
                </a:cubicBezTo>
                <a:cubicBezTo>
                  <a:pt x="878" y="225"/>
                  <a:pt x="879" y="212"/>
                  <a:pt x="890" y="210"/>
                </a:cubicBezTo>
                <a:cubicBezTo>
                  <a:pt x="894" y="227"/>
                  <a:pt x="890" y="247"/>
                  <a:pt x="898" y="264"/>
                </a:cubicBezTo>
                <a:lnTo>
                  <a:pt x="896" y="265"/>
                </a:lnTo>
                <a:close/>
                <a:moveTo>
                  <a:pt x="909" y="241"/>
                </a:moveTo>
                <a:cubicBezTo>
                  <a:pt x="908" y="247"/>
                  <a:pt x="907" y="252"/>
                  <a:pt x="904" y="257"/>
                </a:cubicBezTo>
                <a:cubicBezTo>
                  <a:pt x="898" y="243"/>
                  <a:pt x="893" y="226"/>
                  <a:pt x="897" y="210"/>
                </a:cubicBezTo>
                <a:cubicBezTo>
                  <a:pt x="906" y="216"/>
                  <a:pt x="909" y="229"/>
                  <a:pt x="909" y="241"/>
                </a:cubicBezTo>
                <a:close/>
                <a:moveTo>
                  <a:pt x="848" y="335"/>
                </a:moveTo>
                <a:cubicBezTo>
                  <a:pt x="839" y="335"/>
                  <a:pt x="830" y="331"/>
                  <a:pt x="825" y="323"/>
                </a:cubicBezTo>
                <a:cubicBezTo>
                  <a:pt x="822" y="316"/>
                  <a:pt x="822" y="307"/>
                  <a:pt x="826" y="300"/>
                </a:cubicBezTo>
                <a:cubicBezTo>
                  <a:pt x="836" y="315"/>
                  <a:pt x="852" y="325"/>
                  <a:pt x="871" y="326"/>
                </a:cubicBezTo>
                <a:cubicBezTo>
                  <a:pt x="867" y="333"/>
                  <a:pt x="857" y="334"/>
                  <a:pt x="848" y="335"/>
                </a:cubicBezTo>
                <a:close/>
                <a:moveTo>
                  <a:pt x="844" y="311"/>
                </a:moveTo>
                <a:cubicBezTo>
                  <a:pt x="840" y="305"/>
                  <a:pt x="830" y="298"/>
                  <a:pt x="833" y="290"/>
                </a:cubicBezTo>
                <a:cubicBezTo>
                  <a:pt x="849" y="294"/>
                  <a:pt x="869" y="298"/>
                  <a:pt x="873" y="316"/>
                </a:cubicBezTo>
                <a:cubicBezTo>
                  <a:pt x="863" y="321"/>
                  <a:pt x="852" y="317"/>
                  <a:pt x="844" y="311"/>
                </a:cubicBezTo>
                <a:close/>
                <a:moveTo>
                  <a:pt x="759" y="317"/>
                </a:moveTo>
                <a:cubicBezTo>
                  <a:pt x="770" y="316"/>
                  <a:pt x="778" y="321"/>
                  <a:pt x="787" y="327"/>
                </a:cubicBezTo>
                <a:cubicBezTo>
                  <a:pt x="791" y="333"/>
                  <a:pt x="799" y="341"/>
                  <a:pt x="795" y="349"/>
                </a:cubicBezTo>
                <a:cubicBezTo>
                  <a:pt x="782" y="342"/>
                  <a:pt x="771" y="332"/>
                  <a:pt x="758" y="323"/>
                </a:cubicBezTo>
                <a:cubicBezTo>
                  <a:pt x="755" y="321"/>
                  <a:pt x="757" y="318"/>
                  <a:pt x="759" y="317"/>
                </a:cubicBezTo>
                <a:close/>
                <a:moveTo>
                  <a:pt x="733" y="321"/>
                </a:moveTo>
                <a:cubicBezTo>
                  <a:pt x="752" y="324"/>
                  <a:pt x="770" y="337"/>
                  <a:pt x="782" y="353"/>
                </a:cubicBezTo>
                <a:cubicBezTo>
                  <a:pt x="772" y="360"/>
                  <a:pt x="759" y="349"/>
                  <a:pt x="748" y="345"/>
                </a:cubicBezTo>
                <a:cubicBezTo>
                  <a:pt x="740" y="339"/>
                  <a:pt x="731" y="331"/>
                  <a:pt x="733" y="321"/>
                </a:cubicBezTo>
                <a:close/>
                <a:moveTo>
                  <a:pt x="875" y="84"/>
                </a:moveTo>
                <a:cubicBezTo>
                  <a:pt x="879" y="88"/>
                  <a:pt x="880" y="92"/>
                  <a:pt x="881" y="97"/>
                </a:cubicBezTo>
                <a:cubicBezTo>
                  <a:pt x="880" y="98"/>
                  <a:pt x="880" y="98"/>
                  <a:pt x="880" y="98"/>
                </a:cubicBezTo>
                <a:cubicBezTo>
                  <a:pt x="871" y="91"/>
                  <a:pt x="858" y="84"/>
                  <a:pt x="852" y="73"/>
                </a:cubicBezTo>
                <a:cubicBezTo>
                  <a:pt x="861" y="72"/>
                  <a:pt x="870" y="77"/>
                  <a:pt x="875" y="84"/>
                </a:cubicBezTo>
                <a:close/>
                <a:moveTo>
                  <a:pt x="839" y="76"/>
                </a:moveTo>
                <a:cubicBezTo>
                  <a:pt x="852" y="84"/>
                  <a:pt x="868" y="95"/>
                  <a:pt x="877" y="107"/>
                </a:cubicBezTo>
                <a:cubicBezTo>
                  <a:pt x="875" y="113"/>
                  <a:pt x="865" y="109"/>
                  <a:pt x="859" y="108"/>
                </a:cubicBezTo>
                <a:cubicBezTo>
                  <a:pt x="842" y="105"/>
                  <a:pt x="820" y="96"/>
                  <a:pt x="813" y="77"/>
                </a:cubicBezTo>
                <a:cubicBezTo>
                  <a:pt x="818" y="70"/>
                  <a:pt x="831" y="76"/>
                  <a:pt x="839" y="76"/>
                </a:cubicBezTo>
                <a:close/>
                <a:moveTo>
                  <a:pt x="756" y="52"/>
                </a:moveTo>
                <a:cubicBezTo>
                  <a:pt x="742" y="44"/>
                  <a:pt x="738" y="30"/>
                  <a:pt x="737" y="13"/>
                </a:cubicBezTo>
                <a:cubicBezTo>
                  <a:pt x="737" y="9"/>
                  <a:pt x="741" y="10"/>
                  <a:pt x="743" y="12"/>
                </a:cubicBezTo>
                <a:cubicBezTo>
                  <a:pt x="754" y="30"/>
                  <a:pt x="754" y="30"/>
                  <a:pt x="754" y="30"/>
                </a:cubicBezTo>
                <a:cubicBezTo>
                  <a:pt x="756" y="36"/>
                  <a:pt x="762" y="49"/>
                  <a:pt x="756" y="52"/>
                </a:cubicBezTo>
                <a:close/>
                <a:moveTo>
                  <a:pt x="757" y="18"/>
                </a:moveTo>
                <a:cubicBezTo>
                  <a:pt x="758" y="16"/>
                  <a:pt x="758" y="16"/>
                  <a:pt x="758" y="16"/>
                </a:cubicBezTo>
                <a:cubicBezTo>
                  <a:pt x="766" y="22"/>
                  <a:pt x="771" y="31"/>
                  <a:pt x="770" y="42"/>
                </a:cubicBezTo>
                <a:cubicBezTo>
                  <a:pt x="769" y="44"/>
                  <a:pt x="769" y="46"/>
                  <a:pt x="767" y="46"/>
                </a:cubicBezTo>
                <a:lnTo>
                  <a:pt x="757" y="18"/>
                </a:lnTo>
                <a:close/>
                <a:moveTo>
                  <a:pt x="614" y="36"/>
                </a:moveTo>
                <a:cubicBezTo>
                  <a:pt x="611" y="40"/>
                  <a:pt x="611" y="40"/>
                  <a:pt x="611" y="40"/>
                </a:cubicBezTo>
                <a:cubicBezTo>
                  <a:pt x="608" y="40"/>
                  <a:pt x="608" y="40"/>
                  <a:pt x="608" y="40"/>
                </a:cubicBezTo>
                <a:lnTo>
                  <a:pt x="614" y="36"/>
                </a:lnTo>
                <a:close/>
                <a:moveTo>
                  <a:pt x="622" y="41"/>
                </a:moveTo>
                <a:cubicBezTo>
                  <a:pt x="627" y="41"/>
                  <a:pt x="632" y="39"/>
                  <a:pt x="637" y="40"/>
                </a:cubicBezTo>
                <a:cubicBezTo>
                  <a:pt x="630" y="61"/>
                  <a:pt x="611" y="80"/>
                  <a:pt x="588" y="82"/>
                </a:cubicBezTo>
                <a:cubicBezTo>
                  <a:pt x="590" y="66"/>
                  <a:pt x="606" y="48"/>
                  <a:pt x="622" y="41"/>
                </a:cubicBezTo>
                <a:close/>
                <a:moveTo>
                  <a:pt x="580" y="35"/>
                </a:moveTo>
                <a:cubicBezTo>
                  <a:pt x="582" y="36"/>
                  <a:pt x="582" y="36"/>
                  <a:pt x="582" y="36"/>
                </a:cubicBezTo>
                <a:cubicBezTo>
                  <a:pt x="581" y="47"/>
                  <a:pt x="571" y="57"/>
                  <a:pt x="560" y="62"/>
                </a:cubicBezTo>
                <a:cubicBezTo>
                  <a:pt x="556" y="62"/>
                  <a:pt x="556" y="62"/>
                  <a:pt x="556" y="62"/>
                </a:cubicBezTo>
                <a:cubicBezTo>
                  <a:pt x="555" y="48"/>
                  <a:pt x="573" y="45"/>
                  <a:pt x="580" y="35"/>
                </a:cubicBezTo>
                <a:close/>
                <a:moveTo>
                  <a:pt x="572" y="30"/>
                </a:moveTo>
                <a:cubicBezTo>
                  <a:pt x="569" y="41"/>
                  <a:pt x="556" y="42"/>
                  <a:pt x="550" y="50"/>
                </a:cubicBezTo>
                <a:cubicBezTo>
                  <a:pt x="553" y="40"/>
                  <a:pt x="563" y="32"/>
                  <a:pt x="572" y="30"/>
                </a:cubicBezTo>
                <a:close/>
                <a:moveTo>
                  <a:pt x="503" y="104"/>
                </a:moveTo>
                <a:cubicBezTo>
                  <a:pt x="498" y="106"/>
                  <a:pt x="491" y="107"/>
                  <a:pt x="486" y="104"/>
                </a:cubicBezTo>
                <a:cubicBezTo>
                  <a:pt x="494" y="97"/>
                  <a:pt x="504" y="92"/>
                  <a:pt x="518" y="94"/>
                </a:cubicBezTo>
                <a:cubicBezTo>
                  <a:pt x="516" y="99"/>
                  <a:pt x="508" y="102"/>
                  <a:pt x="503" y="104"/>
                </a:cubicBezTo>
                <a:close/>
                <a:moveTo>
                  <a:pt x="485" y="94"/>
                </a:moveTo>
                <a:cubicBezTo>
                  <a:pt x="494" y="85"/>
                  <a:pt x="509" y="74"/>
                  <a:pt x="521" y="83"/>
                </a:cubicBezTo>
                <a:cubicBezTo>
                  <a:pt x="510" y="87"/>
                  <a:pt x="496" y="88"/>
                  <a:pt x="485" y="94"/>
                </a:cubicBezTo>
                <a:close/>
                <a:moveTo>
                  <a:pt x="505" y="170"/>
                </a:moveTo>
                <a:cubicBezTo>
                  <a:pt x="505" y="155"/>
                  <a:pt x="508" y="132"/>
                  <a:pt x="528" y="128"/>
                </a:cubicBezTo>
                <a:cubicBezTo>
                  <a:pt x="517" y="141"/>
                  <a:pt x="516" y="158"/>
                  <a:pt x="505" y="170"/>
                </a:cubicBezTo>
                <a:close/>
                <a:moveTo>
                  <a:pt x="515" y="173"/>
                </a:moveTo>
                <a:cubicBezTo>
                  <a:pt x="514" y="170"/>
                  <a:pt x="514" y="170"/>
                  <a:pt x="514" y="170"/>
                </a:cubicBezTo>
                <a:cubicBezTo>
                  <a:pt x="521" y="155"/>
                  <a:pt x="526" y="132"/>
                  <a:pt x="546" y="128"/>
                </a:cubicBezTo>
                <a:cubicBezTo>
                  <a:pt x="549" y="133"/>
                  <a:pt x="549" y="133"/>
                  <a:pt x="549" y="133"/>
                </a:cubicBezTo>
                <a:cubicBezTo>
                  <a:pt x="547" y="151"/>
                  <a:pt x="532" y="168"/>
                  <a:pt x="515" y="173"/>
                </a:cubicBezTo>
                <a:close/>
                <a:moveTo>
                  <a:pt x="512" y="350"/>
                </a:moveTo>
                <a:cubicBezTo>
                  <a:pt x="504" y="344"/>
                  <a:pt x="494" y="339"/>
                  <a:pt x="497" y="328"/>
                </a:cubicBezTo>
                <a:cubicBezTo>
                  <a:pt x="507" y="340"/>
                  <a:pt x="520" y="347"/>
                  <a:pt x="533" y="354"/>
                </a:cubicBezTo>
                <a:cubicBezTo>
                  <a:pt x="528" y="357"/>
                  <a:pt x="518" y="353"/>
                  <a:pt x="512" y="350"/>
                </a:cubicBezTo>
                <a:close/>
                <a:moveTo>
                  <a:pt x="499" y="311"/>
                </a:moveTo>
                <a:cubicBezTo>
                  <a:pt x="500" y="308"/>
                  <a:pt x="500" y="308"/>
                  <a:pt x="500" y="308"/>
                </a:cubicBezTo>
                <a:cubicBezTo>
                  <a:pt x="517" y="317"/>
                  <a:pt x="543" y="324"/>
                  <a:pt x="542" y="348"/>
                </a:cubicBezTo>
                <a:cubicBezTo>
                  <a:pt x="524" y="344"/>
                  <a:pt x="503" y="331"/>
                  <a:pt x="499" y="311"/>
                </a:cubicBezTo>
                <a:close/>
                <a:moveTo>
                  <a:pt x="1161" y="287"/>
                </a:moveTo>
                <a:cubicBezTo>
                  <a:pt x="1142" y="253"/>
                  <a:pt x="1142" y="253"/>
                  <a:pt x="1142" y="253"/>
                </a:cubicBezTo>
                <a:cubicBezTo>
                  <a:pt x="1147" y="250"/>
                  <a:pt x="1153" y="254"/>
                  <a:pt x="1158" y="255"/>
                </a:cubicBezTo>
                <a:cubicBezTo>
                  <a:pt x="1166" y="264"/>
                  <a:pt x="1166" y="264"/>
                  <a:pt x="1166" y="264"/>
                </a:cubicBezTo>
                <a:cubicBezTo>
                  <a:pt x="1168" y="272"/>
                  <a:pt x="1168" y="283"/>
                  <a:pt x="1161" y="287"/>
                </a:cubicBezTo>
                <a:close/>
                <a:moveTo>
                  <a:pt x="1152" y="291"/>
                </a:moveTo>
                <a:cubicBezTo>
                  <a:pt x="1144" y="291"/>
                  <a:pt x="1135" y="286"/>
                  <a:pt x="1131" y="277"/>
                </a:cubicBezTo>
                <a:cubicBezTo>
                  <a:pt x="1128" y="270"/>
                  <a:pt x="1130" y="261"/>
                  <a:pt x="1132" y="254"/>
                </a:cubicBezTo>
                <a:cubicBezTo>
                  <a:pt x="1144" y="261"/>
                  <a:pt x="1153" y="277"/>
                  <a:pt x="1152" y="291"/>
                </a:cubicBezTo>
                <a:close/>
                <a:moveTo>
                  <a:pt x="1285" y="133"/>
                </a:moveTo>
                <a:cubicBezTo>
                  <a:pt x="1279" y="122"/>
                  <a:pt x="1273" y="108"/>
                  <a:pt x="1277" y="95"/>
                </a:cubicBezTo>
                <a:cubicBezTo>
                  <a:pt x="1290" y="106"/>
                  <a:pt x="1299" y="122"/>
                  <a:pt x="1301" y="139"/>
                </a:cubicBezTo>
                <a:cubicBezTo>
                  <a:pt x="1296" y="142"/>
                  <a:pt x="1290" y="136"/>
                  <a:pt x="1285" y="133"/>
                </a:cubicBezTo>
                <a:close/>
                <a:moveTo>
                  <a:pt x="1307" y="108"/>
                </a:moveTo>
                <a:cubicBezTo>
                  <a:pt x="1308" y="115"/>
                  <a:pt x="1311" y="121"/>
                  <a:pt x="1308" y="128"/>
                </a:cubicBezTo>
                <a:cubicBezTo>
                  <a:pt x="1306" y="128"/>
                  <a:pt x="1306" y="128"/>
                  <a:pt x="1306" y="128"/>
                </a:cubicBezTo>
                <a:cubicBezTo>
                  <a:pt x="1300" y="115"/>
                  <a:pt x="1293" y="103"/>
                  <a:pt x="1285" y="90"/>
                </a:cubicBezTo>
                <a:cubicBezTo>
                  <a:pt x="1295" y="92"/>
                  <a:pt x="1304" y="98"/>
                  <a:pt x="1307" y="108"/>
                </a:cubicBezTo>
                <a:close/>
                <a:moveTo>
                  <a:pt x="1305" y="16"/>
                </a:moveTo>
                <a:cubicBezTo>
                  <a:pt x="1322" y="25"/>
                  <a:pt x="1322" y="25"/>
                  <a:pt x="1322" y="25"/>
                </a:cubicBezTo>
                <a:cubicBezTo>
                  <a:pt x="1329" y="33"/>
                  <a:pt x="1340" y="42"/>
                  <a:pt x="1341" y="53"/>
                </a:cubicBezTo>
                <a:cubicBezTo>
                  <a:pt x="1315" y="38"/>
                  <a:pt x="1286" y="24"/>
                  <a:pt x="1255" y="24"/>
                </a:cubicBezTo>
                <a:cubicBezTo>
                  <a:pt x="1253" y="22"/>
                  <a:pt x="1253" y="22"/>
                  <a:pt x="1253" y="22"/>
                </a:cubicBezTo>
                <a:cubicBezTo>
                  <a:pt x="1266" y="13"/>
                  <a:pt x="1288" y="14"/>
                  <a:pt x="1305" y="16"/>
                </a:cubicBezTo>
                <a:close/>
                <a:moveTo>
                  <a:pt x="1279" y="32"/>
                </a:moveTo>
                <a:cubicBezTo>
                  <a:pt x="1303" y="35"/>
                  <a:pt x="1324" y="48"/>
                  <a:pt x="1340" y="65"/>
                </a:cubicBezTo>
                <a:cubicBezTo>
                  <a:pt x="1332" y="73"/>
                  <a:pt x="1318" y="72"/>
                  <a:pt x="1307" y="75"/>
                </a:cubicBezTo>
                <a:cubicBezTo>
                  <a:pt x="1283" y="72"/>
                  <a:pt x="1253" y="65"/>
                  <a:pt x="1246" y="39"/>
                </a:cubicBezTo>
                <a:cubicBezTo>
                  <a:pt x="1249" y="23"/>
                  <a:pt x="1269" y="34"/>
                  <a:pt x="1279" y="32"/>
                </a:cubicBezTo>
                <a:close/>
                <a:moveTo>
                  <a:pt x="1241" y="22"/>
                </a:moveTo>
                <a:cubicBezTo>
                  <a:pt x="1242" y="23"/>
                  <a:pt x="1245" y="26"/>
                  <a:pt x="1243" y="28"/>
                </a:cubicBezTo>
                <a:cubicBezTo>
                  <a:pt x="1243" y="31"/>
                  <a:pt x="1239" y="31"/>
                  <a:pt x="1238" y="30"/>
                </a:cubicBezTo>
                <a:lnTo>
                  <a:pt x="1241" y="22"/>
                </a:lnTo>
                <a:close/>
                <a:moveTo>
                  <a:pt x="1221" y="55"/>
                </a:moveTo>
                <a:cubicBezTo>
                  <a:pt x="1227" y="50"/>
                  <a:pt x="1236" y="42"/>
                  <a:pt x="1243" y="46"/>
                </a:cubicBezTo>
                <a:cubicBezTo>
                  <a:pt x="1246" y="56"/>
                  <a:pt x="1258" y="63"/>
                  <a:pt x="1262" y="72"/>
                </a:cubicBezTo>
                <a:cubicBezTo>
                  <a:pt x="1268" y="89"/>
                  <a:pt x="1258" y="106"/>
                  <a:pt x="1249" y="121"/>
                </a:cubicBezTo>
                <a:cubicBezTo>
                  <a:pt x="1246" y="123"/>
                  <a:pt x="1242" y="126"/>
                  <a:pt x="1238" y="125"/>
                </a:cubicBezTo>
                <a:cubicBezTo>
                  <a:pt x="1228" y="104"/>
                  <a:pt x="1218" y="78"/>
                  <a:pt x="1221" y="55"/>
                </a:cubicBezTo>
                <a:close/>
                <a:moveTo>
                  <a:pt x="1097" y="66"/>
                </a:moveTo>
                <a:cubicBezTo>
                  <a:pt x="1096" y="67"/>
                  <a:pt x="1093" y="68"/>
                  <a:pt x="1091" y="67"/>
                </a:cubicBezTo>
                <a:cubicBezTo>
                  <a:pt x="1096" y="32"/>
                  <a:pt x="1133" y="18"/>
                  <a:pt x="1159" y="6"/>
                </a:cubicBezTo>
                <a:cubicBezTo>
                  <a:pt x="1168" y="4"/>
                  <a:pt x="1174" y="11"/>
                  <a:pt x="1180" y="15"/>
                </a:cubicBezTo>
                <a:cubicBezTo>
                  <a:pt x="1180" y="19"/>
                  <a:pt x="1181" y="24"/>
                  <a:pt x="1177" y="26"/>
                </a:cubicBezTo>
                <a:cubicBezTo>
                  <a:pt x="1147" y="33"/>
                  <a:pt x="1123" y="50"/>
                  <a:pt x="1097" y="66"/>
                </a:cubicBezTo>
                <a:close/>
                <a:moveTo>
                  <a:pt x="1166" y="76"/>
                </a:moveTo>
                <a:cubicBezTo>
                  <a:pt x="1148" y="86"/>
                  <a:pt x="1125" y="79"/>
                  <a:pt x="1109" y="69"/>
                </a:cubicBezTo>
                <a:cubicBezTo>
                  <a:pt x="1116" y="59"/>
                  <a:pt x="1129" y="54"/>
                  <a:pt x="1139" y="46"/>
                </a:cubicBezTo>
                <a:cubicBezTo>
                  <a:pt x="1152" y="41"/>
                  <a:pt x="1166" y="29"/>
                  <a:pt x="1181" y="33"/>
                </a:cubicBezTo>
                <a:cubicBezTo>
                  <a:pt x="1193" y="50"/>
                  <a:pt x="1193" y="50"/>
                  <a:pt x="1193" y="50"/>
                </a:cubicBezTo>
                <a:cubicBezTo>
                  <a:pt x="1192" y="65"/>
                  <a:pt x="1177" y="70"/>
                  <a:pt x="1166" y="76"/>
                </a:cubicBezTo>
                <a:close/>
                <a:moveTo>
                  <a:pt x="1189" y="78"/>
                </a:moveTo>
                <a:cubicBezTo>
                  <a:pt x="1193" y="69"/>
                  <a:pt x="1194" y="60"/>
                  <a:pt x="1199" y="53"/>
                </a:cubicBezTo>
                <a:cubicBezTo>
                  <a:pt x="1214" y="54"/>
                  <a:pt x="1214" y="54"/>
                  <a:pt x="1214" y="54"/>
                </a:cubicBezTo>
                <a:cubicBezTo>
                  <a:pt x="1213" y="84"/>
                  <a:pt x="1228" y="108"/>
                  <a:pt x="1234" y="134"/>
                </a:cubicBezTo>
                <a:cubicBezTo>
                  <a:pt x="1228" y="136"/>
                  <a:pt x="1220" y="129"/>
                  <a:pt x="1213" y="126"/>
                </a:cubicBezTo>
                <a:cubicBezTo>
                  <a:pt x="1196" y="116"/>
                  <a:pt x="1191" y="97"/>
                  <a:pt x="1189" y="78"/>
                </a:cubicBezTo>
                <a:close/>
                <a:moveTo>
                  <a:pt x="1178" y="207"/>
                </a:moveTo>
                <a:cubicBezTo>
                  <a:pt x="1185" y="200"/>
                  <a:pt x="1190" y="191"/>
                  <a:pt x="1194" y="184"/>
                </a:cubicBezTo>
                <a:cubicBezTo>
                  <a:pt x="1200" y="184"/>
                  <a:pt x="1199" y="190"/>
                  <a:pt x="1201" y="193"/>
                </a:cubicBezTo>
                <a:cubicBezTo>
                  <a:pt x="1199" y="202"/>
                  <a:pt x="1195" y="212"/>
                  <a:pt x="1189" y="218"/>
                </a:cubicBezTo>
                <a:cubicBezTo>
                  <a:pt x="1183" y="224"/>
                  <a:pt x="1174" y="225"/>
                  <a:pt x="1165" y="225"/>
                </a:cubicBezTo>
                <a:cubicBezTo>
                  <a:pt x="1166" y="219"/>
                  <a:pt x="1175" y="214"/>
                  <a:pt x="1178" y="207"/>
                </a:cubicBezTo>
                <a:close/>
                <a:moveTo>
                  <a:pt x="1150" y="228"/>
                </a:moveTo>
                <a:cubicBezTo>
                  <a:pt x="1166" y="230"/>
                  <a:pt x="1187" y="234"/>
                  <a:pt x="1198" y="217"/>
                </a:cubicBezTo>
                <a:cubicBezTo>
                  <a:pt x="1207" y="207"/>
                  <a:pt x="1206" y="193"/>
                  <a:pt x="1201" y="181"/>
                </a:cubicBezTo>
                <a:cubicBezTo>
                  <a:pt x="1199" y="175"/>
                  <a:pt x="1199" y="175"/>
                  <a:pt x="1199" y="175"/>
                </a:cubicBezTo>
                <a:cubicBezTo>
                  <a:pt x="1207" y="132"/>
                  <a:pt x="1207" y="132"/>
                  <a:pt x="1207" y="132"/>
                </a:cubicBezTo>
                <a:cubicBezTo>
                  <a:pt x="1218" y="135"/>
                  <a:pt x="1232" y="139"/>
                  <a:pt x="1240" y="149"/>
                </a:cubicBezTo>
                <a:cubicBezTo>
                  <a:pt x="1245" y="145"/>
                  <a:pt x="1243" y="138"/>
                  <a:pt x="1243" y="133"/>
                </a:cubicBezTo>
                <a:cubicBezTo>
                  <a:pt x="1255" y="125"/>
                  <a:pt x="1260" y="113"/>
                  <a:pt x="1266" y="101"/>
                </a:cubicBezTo>
                <a:cubicBezTo>
                  <a:pt x="1268" y="101"/>
                  <a:pt x="1268" y="101"/>
                  <a:pt x="1268" y="101"/>
                </a:cubicBezTo>
                <a:cubicBezTo>
                  <a:pt x="1274" y="116"/>
                  <a:pt x="1272" y="135"/>
                  <a:pt x="1289" y="144"/>
                </a:cubicBezTo>
                <a:cubicBezTo>
                  <a:pt x="1268" y="156"/>
                  <a:pt x="1242" y="155"/>
                  <a:pt x="1218" y="159"/>
                </a:cubicBezTo>
                <a:cubicBezTo>
                  <a:pt x="1216" y="157"/>
                  <a:pt x="1213" y="156"/>
                  <a:pt x="1210" y="157"/>
                </a:cubicBezTo>
                <a:cubicBezTo>
                  <a:pt x="1207" y="168"/>
                  <a:pt x="1216" y="177"/>
                  <a:pt x="1214" y="191"/>
                </a:cubicBezTo>
                <a:cubicBezTo>
                  <a:pt x="1217" y="231"/>
                  <a:pt x="1200" y="273"/>
                  <a:pt x="1167" y="295"/>
                </a:cubicBezTo>
                <a:cubicBezTo>
                  <a:pt x="1165" y="294"/>
                  <a:pt x="1165" y="294"/>
                  <a:pt x="1165" y="294"/>
                </a:cubicBezTo>
                <a:cubicBezTo>
                  <a:pt x="1170" y="284"/>
                  <a:pt x="1179" y="272"/>
                  <a:pt x="1170" y="261"/>
                </a:cubicBezTo>
                <a:cubicBezTo>
                  <a:pt x="1161" y="239"/>
                  <a:pt x="1132" y="250"/>
                  <a:pt x="1120" y="233"/>
                </a:cubicBezTo>
                <a:lnTo>
                  <a:pt x="1150" y="228"/>
                </a:lnTo>
                <a:close/>
                <a:moveTo>
                  <a:pt x="1104" y="236"/>
                </a:moveTo>
                <a:cubicBezTo>
                  <a:pt x="1139" y="240"/>
                  <a:pt x="1109" y="289"/>
                  <a:pt x="1143" y="296"/>
                </a:cubicBezTo>
                <a:cubicBezTo>
                  <a:pt x="1146" y="298"/>
                  <a:pt x="1154" y="298"/>
                  <a:pt x="1154" y="305"/>
                </a:cubicBezTo>
                <a:cubicBezTo>
                  <a:pt x="1133" y="322"/>
                  <a:pt x="1104" y="320"/>
                  <a:pt x="1078" y="326"/>
                </a:cubicBezTo>
                <a:cubicBezTo>
                  <a:pt x="1074" y="325"/>
                  <a:pt x="1074" y="325"/>
                  <a:pt x="1074" y="325"/>
                </a:cubicBezTo>
                <a:cubicBezTo>
                  <a:pt x="1078" y="309"/>
                  <a:pt x="1090" y="291"/>
                  <a:pt x="1090" y="271"/>
                </a:cubicBezTo>
                <a:cubicBezTo>
                  <a:pt x="1090" y="247"/>
                  <a:pt x="1063" y="238"/>
                  <a:pt x="1047" y="226"/>
                </a:cubicBezTo>
                <a:cubicBezTo>
                  <a:pt x="1046" y="223"/>
                  <a:pt x="1046" y="223"/>
                  <a:pt x="1046" y="223"/>
                </a:cubicBezTo>
                <a:cubicBezTo>
                  <a:pt x="1066" y="227"/>
                  <a:pt x="1086" y="229"/>
                  <a:pt x="1104" y="236"/>
                </a:cubicBezTo>
                <a:close/>
                <a:moveTo>
                  <a:pt x="1071" y="271"/>
                </a:moveTo>
                <a:cubicBezTo>
                  <a:pt x="1061" y="244"/>
                  <a:pt x="1061" y="244"/>
                  <a:pt x="1061" y="244"/>
                </a:cubicBezTo>
                <a:cubicBezTo>
                  <a:pt x="1071" y="245"/>
                  <a:pt x="1077" y="256"/>
                  <a:pt x="1083" y="262"/>
                </a:cubicBezTo>
                <a:cubicBezTo>
                  <a:pt x="1083" y="274"/>
                  <a:pt x="1086" y="286"/>
                  <a:pt x="1077" y="299"/>
                </a:cubicBezTo>
                <a:cubicBezTo>
                  <a:pt x="1074" y="292"/>
                  <a:pt x="1074" y="279"/>
                  <a:pt x="1071" y="271"/>
                </a:cubicBezTo>
                <a:close/>
                <a:moveTo>
                  <a:pt x="1042" y="251"/>
                </a:moveTo>
                <a:cubicBezTo>
                  <a:pt x="1046" y="238"/>
                  <a:pt x="1046" y="238"/>
                  <a:pt x="1046" y="238"/>
                </a:cubicBezTo>
                <a:cubicBezTo>
                  <a:pt x="1059" y="249"/>
                  <a:pt x="1065" y="268"/>
                  <a:pt x="1068" y="286"/>
                </a:cubicBezTo>
                <a:cubicBezTo>
                  <a:pt x="1068" y="313"/>
                  <a:pt x="1068" y="313"/>
                  <a:pt x="1068" y="313"/>
                </a:cubicBezTo>
                <a:cubicBezTo>
                  <a:pt x="1065" y="313"/>
                  <a:pt x="1065" y="313"/>
                  <a:pt x="1065" y="313"/>
                </a:cubicBezTo>
                <a:cubicBezTo>
                  <a:pt x="1047" y="299"/>
                  <a:pt x="1038" y="275"/>
                  <a:pt x="1042" y="251"/>
                </a:cubicBezTo>
                <a:close/>
                <a:moveTo>
                  <a:pt x="917" y="309"/>
                </a:moveTo>
                <a:cubicBezTo>
                  <a:pt x="928" y="282"/>
                  <a:pt x="937" y="253"/>
                  <a:pt x="944" y="226"/>
                </a:cubicBezTo>
                <a:cubicBezTo>
                  <a:pt x="965" y="246"/>
                  <a:pt x="940" y="280"/>
                  <a:pt x="957" y="305"/>
                </a:cubicBezTo>
                <a:cubicBezTo>
                  <a:pt x="964" y="319"/>
                  <a:pt x="977" y="328"/>
                  <a:pt x="984" y="342"/>
                </a:cubicBezTo>
                <a:cubicBezTo>
                  <a:pt x="974" y="346"/>
                  <a:pt x="964" y="338"/>
                  <a:pt x="952" y="339"/>
                </a:cubicBezTo>
                <a:cubicBezTo>
                  <a:pt x="940" y="339"/>
                  <a:pt x="925" y="340"/>
                  <a:pt x="917" y="328"/>
                </a:cubicBezTo>
                <a:cubicBezTo>
                  <a:pt x="914" y="322"/>
                  <a:pt x="913" y="315"/>
                  <a:pt x="917" y="309"/>
                </a:cubicBezTo>
                <a:close/>
                <a:moveTo>
                  <a:pt x="985" y="295"/>
                </a:moveTo>
                <a:cubicBezTo>
                  <a:pt x="986" y="306"/>
                  <a:pt x="990" y="317"/>
                  <a:pt x="983" y="327"/>
                </a:cubicBezTo>
                <a:cubicBezTo>
                  <a:pt x="969" y="315"/>
                  <a:pt x="954" y="297"/>
                  <a:pt x="956" y="274"/>
                </a:cubicBezTo>
                <a:cubicBezTo>
                  <a:pt x="960" y="244"/>
                  <a:pt x="960" y="244"/>
                  <a:pt x="960" y="244"/>
                </a:cubicBezTo>
                <a:cubicBezTo>
                  <a:pt x="978" y="255"/>
                  <a:pt x="979" y="277"/>
                  <a:pt x="985" y="295"/>
                </a:cubicBezTo>
                <a:close/>
                <a:moveTo>
                  <a:pt x="981" y="258"/>
                </a:moveTo>
                <a:cubicBezTo>
                  <a:pt x="997" y="267"/>
                  <a:pt x="999" y="290"/>
                  <a:pt x="997" y="307"/>
                </a:cubicBezTo>
                <a:cubicBezTo>
                  <a:pt x="997" y="309"/>
                  <a:pt x="995" y="310"/>
                  <a:pt x="994" y="311"/>
                </a:cubicBezTo>
                <a:cubicBezTo>
                  <a:pt x="990" y="293"/>
                  <a:pt x="986" y="273"/>
                  <a:pt x="981" y="258"/>
                </a:cubicBezTo>
                <a:close/>
                <a:moveTo>
                  <a:pt x="931" y="348"/>
                </a:moveTo>
                <a:cubicBezTo>
                  <a:pt x="933" y="345"/>
                  <a:pt x="933" y="345"/>
                  <a:pt x="933" y="345"/>
                </a:cubicBezTo>
                <a:cubicBezTo>
                  <a:pt x="956" y="343"/>
                  <a:pt x="982" y="346"/>
                  <a:pt x="993" y="368"/>
                </a:cubicBezTo>
                <a:cubicBezTo>
                  <a:pt x="993" y="371"/>
                  <a:pt x="993" y="371"/>
                  <a:pt x="993" y="371"/>
                </a:cubicBezTo>
                <a:cubicBezTo>
                  <a:pt x="971" y="369"/>
                  <a:pt x="943" y="370"/>
                  <a:pt x="931" y="348"/>
                </a:cubicBezTo>
                <a:close/>
                <a:moveTo>
                  <a:pt x="985" y="378"/>
                </a:moveTo>
                <a:cubicBezTo>
                  <a:pt x="976" y="386"/>
                  <a:pt x="961" y="391"/>
                  <a:pt x="947" y="387"/>
                </a:cubicBezTo>
                <a:cubicBezTo>
                  <a:pt x="936" y="383"/>
                  <a:pt x="930" y="373"/>
                  <a:pt x="926" y="362"/>
                </a:cubicBezTo>
                <a:cubicBezTo>
                  <a:pt x="927" y="355"/>
                  <a:pt x="927" y="355"/>
                  <a:pt x="927" y="355"/>
                </a:cubicBezTo>
                <a:cubicBezTo>
                  <a:pt x="943" y="369"/>
                  <a:pt x="961" y="378"/>
                  <a:pt x="984" y="377"/>
                </a:cubicBezTo>
                <a:lnTo>
                  <a:pt x="985" y="378"/>
                </a:lnTo>
                <a:close/>
                <a:moveTo>
                  <a:pt x="681" y="345"/>
                </a:moveTo>
                <a:cubicBezTo>
                  <a:pt x="687" y="356"/>
                  <a:pt x="697" y="368"/>
                  <a:pt x="705" y="375"/>
                </a:cubicBezTo>
                <a:cubicBezTo>
                  <a:pt x="686" y="372"/>
                  <a:pt x="670" y="360"/>
                  <a:pt x="659" y="346"/>
                </a:cubicBezTo>
                <a:cubicBezTo>
                  <a:pt x="659" y="339"/>
                  <a:pt x="668" y="334"/>
                  <a:pt x="672" y="329"/>
                </a:cubicBezTo>
                <a:cubicBezTo>
                  <a:pt x="679" y="332"/>
                  <a:pt x="676" y="341"/>
                  <a:pt x="681" y="345"/>
                </a:cubicBezTo>
                <a:close/>
                <a:moveTo>
                  <a:pt x="795" y="264"/>
                </a:moveTo>
                <a:cubicBezTo>
                  <a:pt x="799" y="272"/>
                  <a:pt x="798" y="281"/>
                  <a:pt x="801" y="290"/>
                </a:cubicBezTo>
                <a:cubicBezTo>
                  <a:pt x="798" y="294"/>
                  <a:pt x="795" y="290"/>
                  <a:pt x="793" y="289"/>
                </a:cubicBezTo>
                <a:cubicBezTo>
                  <a:pt x="773" y="265"/>
                  <a:pt x="747" y="242"/>
                  <a:pt x="718" y="234"/>
                </a:cubicBezTo>
                <a:cubicBezTo>
                  <a:pt x="716" y="229"/>
                  <a:pt x="720" y="226"/>
                  <a:pt x="723" y="222"/>
                </a:cubicBezTo>
                <a:cubicBezTo>
                  <a:pt x="754" y="219"/>
                  <a:pt x="781" y="238"/>
                  <a:pt x="795" y="264"/>
                </a:cubicBezTo>
                <a:close/>
                <a:moveTo>
                  <a:pt x="774" y="133"/>
                </a:moveTo>
                <a:cubicBezTo>
                  <a:pt x="771" y="141"/>
                  <a:pt x="761" y="142"/>
                  <a:pt x="753" y="140"/>
                </a:cubicBezTo>
                <a:cubicBezTo>
                  <a:pt x="750" y="138"/>
                  <a:pt x="747" y="135"/>
                  <a:pt x="745" y="132"/>
                </a:cubicBezTo>
                <a:cubicBezTo>
                  <a:pt x="753" y="127"/>
                  <a:pt x="767" y="125"/>
                  <a:pt x="774" y="133"/>
                </a:cubicBezTo>
                <a:close/>
                <a:moveTo>
                  <a:pt x="668" y="105"/>
                </a:moveTo>
                <a:cubicBezTo>
                  <a:pt x="682" y="119"/>
                  <a:pt x="700" y="133"/>
                  <a:pt x="697" y="154"/>
                </a:cubicBezTo>
                <a:cubicBezTo>
                  <a:pt x="699" y="159"/>
                  <a:pt x="693" y="174"/>
                  <a:pt x="702" y="172"/>
                </a:cubicBezTo>
                <a:cubicBezTo>
                  <a:pt x="714" y="151"/>
                  <a:pt x="714" y="151"/>
                  <a:pt x="714" y="151"/>
                </a:cubicBezTo>
                <a:cubicBezTo>
                  <a:pt x="741" y="164"/>
                  <a:pt x="767" y="146"/>
                  <a:pt x="791" y="136"/>
                </a:cubicBezTo>
                <a:cubicBezTo>
                  <a:pt x="798" y="158"/>
                  <a:pt x="793" y="182"/>
                  <a:pt x="781" y="199"/>
                </a:cubicBezTo>
                <a:cubicBezTo>
                  <a:pt x="751" y="217"/>
                  <a:pt x="751" y="217"/>
                  <a:pt x="751" y="217"/>
                </a:cubicBezTo>
                <a:cubicBezTo>
                  <a:pt x="718" y="216"/>
                  <a:pt x="718" y="216"/>
                  <a:pt x="718" y="216"/>
                </a:cubicBezTo>
                <a:cubicBezTo>
                  <a:pt x="714" y="213"/>
                  <a:pt x="716" y="206"/>
                  <a:pt x="714" y="202"/>
                </a:cubicBezTo>
                <a:cubicBezTo>
                  <a:pt x="720" y="187"/>
                  <a:pt x="736" y="177"/>
                  <a:pt x="743" y="163"/>
                </a:cubicBezTo>
                <a:cubicBezTo>
                  <a:pt x="739" y="163"/>
                  <a:pt x="739" y="163"/>
                  <a:pt x="739" y="163"/>
                </a:cubicBezTo>
                <a:cubicBezTo>
                  <a:pt x="715" y="187"/>
                  <a:pt x="715" y="187"/>
                  <a:pt x="715" y="187"/>
                </a:cubicBezTo>
                <a:cubicBezTo>
                  <a:pt x="713" y="187"/>
                  <a:pt x="710" y="183"/>
                  <a:pt x="708" y="186"/>
                </a:cubicBezTo>
                <a:cubicBezTo>
                  <a:pt x="706" y="190"/>
                  <a:pt x="706" y="190"/>
                  <a:pt x="706" y="190"/>
                </a:cubicBezTo>
                <a:cubicBezTo>
                  <a:pt x="710" y="192"/>
                  <a:pt x="710" y="192"/>
                  <a:pt x="710" y="192"/>
                </a:cubicBezTo>
                <a:cubicBezTo>
                  <a:pt x="709" y="193"/>
                  <a:pt x="709" y="193"/>
                  <a:pt x="709" y="193"/>
                </a:cubicBezTo>
                <a:cubicBezTo>
                  <a:pt x="699" y="187"/>
                  <a:pt x="687" y="185"/>
                  <a:pt x="675" y="183"/>
                </a:cubicBezTo>
                <a:cubicBezTo>
                  <a:pt x="670" y="153"/>
                  <a:pt x="663" y="125"/>
                  <a:pt x="652" y="95"/>
                </a:cubicBezTo>
                <a:cubicBezTo>
                  <a:pt x="657" y="96"/>
                  <a:pt x="665" y="101"/>
                  <a:pt x="668" y="105"/>
                </a:cubicBezTo>
                <a:close/>
                <a:moveTo>
                  <a:pt x="684" y="191"/>
                </a:moveTo>
                <a:cubicBezTo>
                  <a:pt x="684" y="192"/>
                  <a:pt x="682" y="193"/>
                  <a:pt x="680" y="192"/>
                </a:cubicBezTo>
                <a:cubicBezTo>
                  <a:pt x="681" y="190"/>
                  <a:pt x="681" y="190"/>
                  <a:pt x="681" y="190"/>
                </a:cubicBezTo>
                <a:lnTo>
                  <a:pt x="684" y="191"/>
                </a:lnTo>
                <a:close/>
                <a:moveTo>
                  <a:pt x="671" y="193"/>
                </a:moveTo>
                <a:cubicBezTo>
                  <a:pt x="669" y="200"/>
                  <a:pt x="659" y="197"/>
                  <a:pt x="654" y="201"/>
                </a:cubicBezTo>
                <a:cubicBezTo>
                  <a:pt x="653" y="197"/>
                  <a:pt x="661" y="192"/>
                  <a:pt x="666" y="192"/>
                </a:cubicBezTo>
                <a:cubicBezTo>
                  <a:pt x="667" y="192"/>
                  <a:pt x="669" y="191"/>
                  <a:pt x="671" y="193"/>
                </a:cubicBezTo>
                <a:close/>
                <a:moveTo>
                  <a:pt x="628" y="126"/>
                </a:moveTo>
                <a:cubicBezTo>
                  <a:pt x="634" y="117"/>
                  <a:pt x="638" y="107"/>
                  <a:pt x="645" y="101"/>
                </a:cubicBezTo>
                <a:cubicBezTo>
                  <a:pt x="652" y="114"/>
                  <a:pt x="652" y="114"/>
                  <a:pt x="652" y="114"/>
                </a:cubicBezTo>
                <a:cubicBezTo>
                  <a:pt x="660" y="135"/>
                  <a:pt x="668" y="160"/>
                  <a:pt x="666" y="184"/>
                </a:cubicBezTo>
                <a:cubicBezTo>
                  <a:pt x="657" y="187"/>
                  <a:pt x="648" y="200"/>
                  <a:pt x="639" y="193"/>
                </a:cubicBezTo>
                <a:cubicBezTo>
                  <a:pt x="623" y="176"/>
                  <a:pt x="617" y="146"/>
                  <a:pt x="628" y="126"/>
                </a:cubicBezTo>
                <a:close/>
                <a:moveTo>
                  <a:pt x="650" y="204"/>
                </a:moveTo>
                <a:cubicBezTo>
                  <a:pt x="643" y="211"/>
                  <a:pt x="641" y="224"/>
                  <a:pt x="640" y="233"/>
                </a:cubicBezTo>
                <a:cubicBezTo>
                  <a:pt x="635" y="228"/>
                  <a:pt x="639" y="217"/>
                  <a:pt x="641" y="211"/>
                </a:cubicBezTo>
                <a:cubicBezTo>
                  <a:pt x="642" y="207"/>
                  <a:pt x="644" y="204"/>
                  <a:pt x="650" y="204"/>
                </a:cubicBezTo>
                <a:close/>
                <a:moveTo>
                  <a:pt x="564" y="183"/>
                </a:moveTo>
                <a:cubicBezTo>
                  <a:pt x="581" y="176"/>
                  <a:pt x="606" y="171"/>
                  <a:pt x="622" y="182"/>
                </a:cubicBezTo>
                <a:cubicBezTo>
                  <a:pt x="637" y="202"/>
                  <a:pt x="637" y="202"/>
                  <a:pt x="637" y="202"/>
                </a:cubicBezTo>
                <a:cubicBezTo>
                  <a:pt x="637" y="206"/>
                  <a:pt x="634" y="210"/>
                  <a:pt x="631" y="211"/>
                </a:cubicBezTo>
                <a:cubicBezTo>
                  <a:pt x="616" y="207"/>
                  <a:pt x="602" y="202"/>
                  <a:pt x="584" y="203"/>
                </a:cubicBezTo>
                <a:cubicBezTo>
                  <a:pt x="543" y="200"/>
                  <a:pt x="543" y="200"/>
                  <a:pt x="543" y="200"/>
                </a:cubicBezTo>
                <a:cubicBezTo>
                  <a:pt x="545" y="191"/>
                  <a:pt x="556" y="187"/>
                  <a:pt x="564" y="183"/>
                </a:cubicBezTo>
                <a:close/>
                <a:moveTo>
                  <a:pt x="555" y="238"/>
                </a:moveTo>
                <a:cubicBezTo>
                  <a:pt x="543" y="230"/>
                  <a:pt x="539" y="218"/>
                  <a:pt x="530" y="209"/>
                </a:cubicBezTo>
                <a:cubicBezTo>
                  <a:pt x="542" y="204"/>
                  <a:pt x="557" y="208"/>
                  <a:pt x="570" y="208"/>
                </a:cubicBezTo>
                <a:cubicBezTo>
                  <a:pt x="591" y="210"/>
                  <a:pt x="612" y="208"/>
                  <a:pt x="629" y="220"/>
                </a:cubicBezTo>
                <a:cubicBezTo>
                  <a:pt x="632" y="228"/>
                  <a:pt x="633" y="243"/>
                  <a:pt x="622" y="246"/>
                </a:cubicBezTo>
                <a:cubicBezTo>
                  <a:pt x="600" y="253"/>
                  <a:pt x="573" y="254"/>
                  <a:pt x="555" y="238"/>
                </a:cubicBezTo>
                <a:close/>
                <a:moveTo>
                  <a:pt x="612" y="270"/>
                </a:moveTo>
                <a:cubicBezTo>
                  <a:pt x="619" y="260"/>
                  <a:pt x="625" y="245"/>
                  <a:pt x="638" y="248"/>
                </a:cubicBezTo>
                <a:cubicBezTo>
                  <a:pt x="641" y="252"/>
                  <a:pt x="649" y="260"/>
                  <a:pt x="652" y="250"/>
                </a:cubicBezTo>
                <a:cubicBezTo>
                  <a:pt x="656" y="249"/>
                  <a:pt x="654" y="254"/>
                  <a:pt x="657" y="256"/>
                </a:cubicBezTo>
                <a:cubicBezTo>
                  <a:pt x="659" y="251"/>
                  <a:pt x="669" y="257"/>
                  <a:pt x="668" y="250"/>
                </a:cubicBezTo>
                <a:cubicBezTo>
                  <a:pt x="667" y="249"/>
                  <a:pt x="664" y="248"/>
                  <a:pt x="663" y="247"/>
                </a:cubicBezTo>
                <a:cubicBezTo>
                  <a:pt x="664" y="241"/>
                  <a:pt x="669" y="238"/>
                  <a:pt x="674" y="238"/>
                </a:cubicBezTo>
                <a:cubicBezTo>
                  <a:pt x="684" y="238"/>
                  <a:pt x="694" y="241"/>
                  <a:pt x="703" y="247"/>
                </a:cubicBezTo>
                <a:cubicBezTo>
                  <a:pt x="706" y="244"/>
                  <a:pt x="701" y="242"/>
                  <a:pt x="699" y="240"/>
                </a:cubicBezTo>
                <a:cubicBezTo>
                  <a:pt x="709" y="229"/>
                  <a:pt x="718" y="245"/>
                  <a:pt x="729" y="246"/>
                </a:cubicBezTo>
                <a:cubicBezTo>
                  <a:pt x="752" y="252"/>
                  <a:pt x="769" y="273"/>
                  <a:pt x="786" y="289"/>
                </a:cubicBezTo>
                <a:cubicBezTo>
                  <a:pt x="785" y="293"/>
                  <a:pt x="793" y="294"/>
                  <a:pt x="788" y="298"/>
                </a:cubicBezTo>
                <a:cubicBezTo>
                  <a:pt x="766" y="297"/>
                  <a:pt x="739" y="305"/>
                  <a:pt x="721" y="291"/>
                </a:cubicBezTo>
                <a:cubicBezTo>
                  <a:pt x="710" y="283"/>
                  <a:pt x="702" y="271"/>
                  <a:pt x="694" y="261"/>
                </a:cubicBezTo>
                <a:cubicBezTo>
                  <a:pt x="691" y="262"/>
                  <a:pt x="691" y="262"/>
                  <a:pt x="691" y="262"/>
                </a:cubicBezTo>
                <a:cubicBezTo>
                  <a:pt x="690" y="290"/>
                  <a:pt x="681" y="317"/>
                  <a:pt x="657" y="335"/>
                </a:cubicBezTo>
                <a:cubicBezTo>
                  <a:pt x="648" y="340"/>
                  <a:pt x="636" y="339"/>
                  <a:pt x="630" y="350"/>
                </a:cubicBezTo>
                <a:cubicBezTo>
                  <a:pt x="625" y="332"/>
                  <a:pt x="632" y="313"/>
                  <a:pt x="636" y="295"/>
                </a:cubicBezTo>
                <a:cubicBezTo>
                  <a:pt x="641" y="283"/>
                  <a:pt x="652" y="273"/>
                  <a:pt x="657" y="260"/>
                </a:cubicBezTo>
                <a:cubicBezTo>
                  <a:pt x="655" y="259"/>
                  <a:pt x="655" y="259"/>
                  <a:pt x="655" y="259"/>
                </a:cubicBezTo>
                <a:cubicBezTo>
                  <a:pt x="632" y="281"/>
                  <a:pt x="622" y="313"/>
                  <a:pt x="620" y="347"/>
                </a:cubicBezTo>
                <a:cubicBezTo>
                  <a:pt x="618" y="348"/>
                  <a:pt x="615" y="344"/>
                  <a:pt x="614" y="341"/>
                </a:cubicBezTo>
                <a:cubicBezTo>
                  <a:pt x="600" y="322"/>
                  <a:pt x="599" y="290"/>
                  <a:pt x="612" y="270"/>
                </a:cubicBezTo>
                <a:close/>
                <a:moveTo>
                  <a:pt x="649" y="348"/>
                </a:moveTo>
                <a:cubicBezTo>
                  <a:pt x="648" y="349"/>
                  <a:pt x="648" y="349"/>
                  <a:pt x="648" y="349"/>
                </a:cubicBezTo>
                <a:cubicBezTo>
                  <a:pt x="646" y="348"/>
                  <a:pt x="646" y="348"/>
                  <a:pt x="646" y="348"/>
                </a:cubicBezTo>
                <a:cubicBezTo>
                  <a:pt x="647" y="348"/>
                  <a:pt x="648" y="347"/>
                  <a:pt x="649" y="348"/>
                </a:cubicBezTo>
                <a:close/>
                <a:moveTo>
                  <a:pt x="571" y="302"/>
                </a:moveTo>
                <a:cubicBezTo>
                  <a:pt x="573" y="294"/>
                  <a:pt x="573" y="288"/>
                  <a:pt x="578" y="283"/>
                </a:cubicBezTo>
                <a:cubicBezTo>
                  <a:pt x="586" y="287"/>
                  <a:pt x="584" y="296"/>
                  <a:pt x="584" y="304"/>
                </a:cubicBezTo>
                <a:cubicBezTo>
                  <a:pt x="583" y="311"/>
                  <a:pt x="582" y="318"/>
                  <a:pt x="577" y="324"/>
                </a:cubicBezTo>
                <a:cubicBezTo>
                  <a:pt x="571" y="319"/>
                  <a:pt x="570" y="309"/>
                  <a:pt x="571" y="302"/>
                </a:cubicBezTo>
                <a:close/>
                <a:moveTo>
                  <a:pt x="566" y="337"/>
                </a:moveTo>
                <a:cubicBezTo>
                  <a:pt x="561" y="331"/>
                  <a:pt x="558" y="323"/>
                  <a:pt x="556" y="315"/>
                </a:cubicBezTo>
                <a:cubicBezTo>
                  <a:pt x="561" y="306"/>
                  <a:pt x="561" y="306"/>
                  <a:pt x="561" y="306"/>
                </a:cubicBezTo>
                <a:cubicBezTo>
                  <a:pt x="569" y="314"/>
                  <a:pt x="565" y="328"/>
                  <a:pt x="572" y="336"/>
                </a:cubicBezTo>
                <a:cubicBezTo>
                  <a:pt x="572" y="341"/>
                  <a:pt x="568" y="338"/>
                  <a:pt x="566" y="337"/>
                </a:cubicBezTo>
                <a:close/>
                <a:moveTo>
                  <a:pt x="562" y="370"/>
                </a:moveTo>
                <a:cubicBezTo>
                  <a:pt x="573" y="358"/>
                  <a:pt x="590" y="355"/>
                  <a:pt x="606" y="350"/>
                </a:cubicBezTo>
                <a:cubicBezTo>
                  <a:pt x="609" y="350"/>
                  <a:pt x="613" y="352"/>
                  <a:pt x="615" y="356"/>
                </a:cubicBezTo>
                <a:cubicBezTo>
                  <a:pt x="608" y="383"/>
                  <a:pt x="570" y="402"/>
                  <a:pt x="584" y="434"/>
                </a:cubicBezTo>
                <a:cubicBezTo>
                  <a:pt x="588" y="450"/>
                  <a:pt x="609" y="454"/>
                  <a:pt x="617" y="468"/>
                </a:cubicBezTo>
                <a:cubicBezTo>
                  <a:pt x="619" y="469"/>
                  <a:pt x="622" y="468"/>
                  <a:pt x="623" y="466"/>
                </a:cubicBezTo>
                <a:cubicBezTo>
                  <a:pt x="615" y="447"/>
                  <a:pt x="633" y="430"/>
                  <a:pt x="630" y="410"/>
                </a:cubicBezTo>
                <a:cubicBezTo>
                  <a:pt x="627" y="397"/>
                  <a:pt x="621" y="386"/>
                  <a:pt x="614" y="375"/>
                </a:cubicBezTo>
                <a:cubicBezTo>
                  <a:pt x="614" y="370"/>
                  <a:pt x="617" y="366"/>
                  <a:pt x="620" y="364"/>
                </a:cubicBezTo>
                <a:cubicBezTo>
                  <a:pt x="629" y="370"/>
                  <a:pt x="629" y="357"/>
                  <a:pt x="636" y="355"/>
                </a:cubicBezTo>
                <a:cubicBezTo>
                  <a:pt x="671" y="364"/>
                  <a:pt x="699" y="388"/>
                  <a:pt x="736" y="391"/>
                </a:cubicBezTo>
                <a:cubicBezTo>
                  <a:pt x="748" y="394"/>
                  <a:pt x="762" y="389"/>
                  <a:pt x="771" y="394"/>
                </a:cubicBezTo>
                <a:cubicBezTo>
                  <a:pt x="766" y="403"/>
                  <a:pt x="754" y="410"/>
                  <a:pt x="748" y="420"/>
                </a:cubicBezTo>
                <a:cubicBezTo>
                  <a:pt x="737" y="432"/>
                  <a:pt x="721" y="440"/>
                  <a:pt x="707" y="435"/>
                </a:cubicBezTo>
                <a:cubicBezTo>
                  <a:pt x="694" y="408"/>
                  <a:pt x="659" y="411"/>
                  <a:pt x="643" y="389"/>
                </a:cubicBezTo>
                <a:cubicBezTo>
                  <a:pt x="640" y="387"/>
                  <a:pt x="637" y="391"/>
                  <a:pt x="637" y="394"/>
                </a:cubicBezTo>
                <a:cubicBezTo>
                  <a:pt x="647" y="437"/>
                  <a:pt x="647" y="437"/>
                  <a:pt x="647" y="437"/>
                </a:cubicBezTo>
                <a:cubicBezTo>
                  <a:pt x="656" y="452"/>
                  <a:pt x="673" y="458"/>
                  <a:pt x="690" y="456"/>
                </a:cubicBezTo>
                <a:cubicBezTo>
                  <a:pt x="705" y="456"/>
                  <a:pt x="713" y="439"/>
                  <a:pt x="729" y="442"/>
                </a:cubicBezTo>
                <a:cubicBezTo>
                  <a:pt x="730" y="447"/>
                  <a:pt x="724" y="451"/>
                  <a:pt x="722" y="457"/>
                </a:cubicBezTo>
                <a:cubicBezTo>
                  <a:pt x="716" y="468"/>
                  <a:pt x="717" y="480"/>
                  <a:pt x="723" y="491"/>
                </a:cubicBezTo>
                <a:cubicBezTo>
                  <a:pt x="729" y="505"/>
                  <a:pt x="745" y="510"/>
                  <a:pt x="755" y="521"/>
                </a:cubicBezTo>
                <a:cubicBezTo>
                  <a:pt x="765" y="519"/>
                  <a:pt x="756" y="508"/>
                  <a:pt x="759" y="503"/>
                </a:cubicBezTo>
                <a:cubicBezTo>
                  <a:pt x="775" y="466"/>
                  <a:pt x="727" y="425"/>
                  <a:pt x="775" y="401"/>
                </a:cubicBezTo>
                <a:cubicBezTo>
                  <a:pt x="785" y="391"/>
                  <a:pt x="799" y="386"/>
                  <a:pt x="813" y="390"/>
                </a:cubicBezTo>
                <a:cubicBezTo>
                  <a:pt x="811" y="404"/>
                  <a:pt x="792" y="408"/>
                  <a:pt x="788" y="420"/>
                </a:cubicBezTo>
                <a:cubicBezTo>
                  <a:pt x="784" y="438"/>
                  <a:pt x="799" y="457"/>
                  <a:pt x="785" y="472"/>
                </a:cubicBezTo>
                <a:cubicBezTo>
                  <a:pt x="785" y="475"/>
                  <a:pt x="787" y="476"/>
                  <a:pt x="789" y="476"/>
                </a:cubicBezTo>
                <a:cubicBezTo>
                  <a:pt x="827" y="455"/>
                  <a:pt x="794" y="404"/>
                  <a:pt x="831" y="383"/>
                </a:cubicBezTo>
                <a:cubicBezTo>
                  <a:pt x="859" y="372"/>
                  <a:pt x="881" y="352"/>
                  <a:pt x="904" y="331"/>
                </a:cubicBezTo>
                <a:cubicBezTo>
                  <a:pt x="906" y="344"/>
                  <a:pt x="905" y="363"/>
                  <a:pt x="889" y="368"/>
                </a:cubicBezTo>
                <a:cubicBezTo>
                  <a:pt x="851" y="383"/>
                  <a:pt x="843" y="425"/>
                  <a:pt x="825" y="456"/>
                </a:cubicBezTo>
                <a:cubicBezTo>
                  <a:pt x="828" y="458"/>
                  <a:pt x="828" y="458"/>
                  <a:pt x="828" y="458"/>
                </a:cubicBezTo>
                <a:cubicBezTo>
                  <a:pt x="844" y="437"/>
                  <a:pt x="876" y="448"/>
                  <a:pt x="892" y="426"/>
                </a:cubicBezTo>
                <a:cubicBezTo>
                  <a:pt x="915" y="403"/>
                  <a:pt x="907" y="367"/>
                  <a:pt x="912" y="337"/>
                </a:cubicBezTo>
                <a:cubicBezTo>
                  <a:pt x="915" y="333"/>
                  <a:pt x="917" y="339"/>
                  <a:pt x="919" y="341"/>
                </a:cubicBezTo>
                <a:cubicBezTo>
                  <a:pt x="921" y="362"/>
                  <a:pt x="925" y="388"/>
                  <a:pt x="949" y="393"/>
                </a:cubicBezTo>
                <a:cubicBezTo>
                  <a:pt x="971" y="399"/>
                  <a:pt x="986" y="380"/>
                  <a:pt x="1008" y="382"/>
                </a:cubicBezTo>
                <a:cubicBezTo>
                  <a:pt x="1003" y="372"/>
                  <a:pt x="995" y="360"/>
                  <a:pt x="989" y="350"/>
                </a:cubicBezTo>
                <a:cubicBezTo>
                  <a:pt x="999" y="322"/>
                  <a:pt x="1012" y="287"/>
                  <a:pt x="992" y="259"/>
                </a:cubicBezTo>
                <a:cubicBezTo>
                  <a:pt x="968" y="241"/>
                  <a:pt x="968" y="241"/>
                  <a:pt x="968" y="241"/>
                </a:cubicBezTo>
                <a:cubicBezTo>
                  <a:pt x="946" y="214"/>
                  <a:pt x="946" y="214"/>
                  <a:pt x="946" y="214"/>
                </a:cubicBezTo>
                <a:cubicBezTo>
                  <a:pt x="943" y="195"/>
                  <a:pt x="945" y="178"/>
                  <a:pt x="945" y="160"/>
                </a:cubicBezTo>
                <a:cubicBezTo>
                  <a:pt x="971" y="184"/>
                  <a:pt x="1000" y="202"/>
                  <a:pt x="1031" y="216"/>
                </a:cubicBezTo>
                <a:cubicBezTo>
                  <a:pt x="1044" y="228"/>
                  <a:pt x="1036" y="245"/>
                  <a:pt x="1035" y="260"/>
                </a:cubicBezTo>
                <a:cubicBezTo>
                  <a:pt x="1033" y="282"/>
                  <a:pt x="1044" y="300"/>
                  <a:pt x="1059" y="315"/>
                </a:cubicBezTo>
                <a:cubicBezTo>
                  <a:pt x="1060" y="318"/>
                  <a:pt x="1062" y="323"/>
                  <a:pt x="1060" y="327"/>
                </a:cubicBezTo>
                <a:cubicBezTo>
                  <a:pt x="1044" y="333"/>
                  <a:pt x="1030" y="326"/>
                  <a:pt x="1015" y="328"/>
                </a:cubicBezTo>
                <a:cubicBezTo>
                  <a:pt x="1011" y="373"/>
                  <a:pt x="1014" y="422"/>
                  <a:pt x="972" y="450"/>
                </a:cubicBezTo>
                <a:cubicBezTo>
                  <a:pt x="941" y="474"/>
                  <a:pt x="894" y="466"/>
                  <a:pt x="858" y="476"/>
                </a:cubicBezTo>
                <a:cubicBezTo>
                  <a:pt x="829" y="482"/>
                  <a:pt x="803" y="492"/>
                  <a:pt x="780" y="507"/>
                </a:cubicBezTo>
                <a:cubicBezTo>
                  <a:pt x="769" y="516"/>
                  <a:pt x="759" y="527"/>
                  <a:pt x="750" y="539"/>
                </a:cubicBezTo>
                <a:cubicBezTo>
                  <a:pt x="739" y="527"/>
                  <a:pt x="725" y="513"/>
                  <a:pt x="711" y="502"/>
                </a:cubicBezTo>
                <a:cubicBezTo>
                  <a:pt x="687" y="484"/>
                  <a:pt x="656" y="482"/>
                  <a:pt x="628" y="475"/>
                </a:cubicBezTo>
                <a:cubicBezTo>
                  <a:pt x="590" y="469"/>
                  <a:pt x="548" y="465"/>
                  <a:pt x="522" y="438"/>
                </a:cubicBezTo>
                <a:cubicBezTo>
                  <a:pt x="526" y="429"/>
                  <a:pt x="536" y="425"/>
                  <a:pt x="543" y="419"/>
                </a:cubicBezTo>
                <a:cubicBezTo>
                  <a:pt x="558" y="406"/>
                  <a:pt x="564" y="388"/>
                  <a:pt x="562" y="370"/>
                </a:cubicBezTo>
                <a:close/>
                <a:moveTo>
                  <a:pt x="625" y="417"/>
                </a:moveTo>
                <a:cubicBezTo>
                  <a:pt x="621" y="429"/>
                  <a:pt x="621" y="440"/>
                  <a:pt x="614" y="450"/>
                </a:cubicBezTo>
                <a:cubicBezTo>
                  <a:pt x="602" y="433"/>
                  <a:pt x="598" y="403"/>
                  <a:pt x="609" y="384"/>
                </a:cubicBezTo>
                <a:cubicBezTo>
                  <a:pt x="620" y="391"/>
                  <a:pt x="621" y="407"/>
                  <a:pt x="625" y="417"/>
                </a:cubicBezTo>
                <a:close/>
                <a:moveTo>
                  <a:pt x="600" y="442"/>
                </a:moveTo>
                <a:cubicBezTo>
                  <a:pt x="594" y="441"/>
                  <a:pt x="591" y="431"/>
                  <a:pt x="588" y="426"/>
                </a:cubicBezTo>
                <a:cubicBezTo>
                  <a:pt x="585" y="416"/>
                  <a:pt x="590" y="408"/>
                  <a:pt x="595" y="401"/>
                </a:cubicBezTo>
                <a:cubicBezTo>
                  <a:pt x="597" y="403"/>
                  <a:pt x="597" y="403"/>
                  <a:pt x="597" y="403"/>
                </a:cubicBezTo>
                <a:cubicBezTo>
                  <a:pt x="597" y="415"/>
                  <a:pt x="596" y="431"/>
                  <a:pt x="600" y="442"/>
                </a:cubicBezTo>
                <a:close/>
                <a:moveTo>
                  <a:pt x="740" y="479"/>
                </a:moveTo>
                <a:cubicBezTo>
                  <a:pt x="738" y="465"/>
                  <a:pt x="736" y="450"/>
                  <a:pt x="745" y="440"/>
                </a:cubicBezTo>
                <a:cubicBezTo>
                  <a:pt x="754" y="455"/>
                  <a:pt x="756" y="478"/>
                  <a:pt x="753" y="497"/>
                </a:cubicBezTo>
                <a:cubicBezTo>
                  <a:pt x="743" y="499"/>
                  <a:pt x="743" y="486"/>
                  <a:pt x="740" y="479"/>
                </a:cubicBezTo>
                <a:close/>
                <a:moveTo>
                  <a:pt x="741" y="501"/>
                </a:moveTo>
                <a:cubicBezTo>
                  <a:pt x="731" y="498"/>
                  <a:pt x="727" y="487"/>
                  <a:pt x="724" y="477"/>
                </a:cubicBezTo>
                <a:cubicBezTo>
                  <a:pt x="724" y="470"/>
                  <a:pt x="726" y="463"/>
                  <a:pt x="729" y="456"/>
                </a:cubicBezTo>
                <a:cubicBezTo>
                  <a:pt x="736" y="464"/>
                  <a:pt x="730" y="478"/>
                  <a:pt x="736" y="487"/>
                </a:cubicBezTo>
                <a:cubicBezTo>
                  <a:pt x="739" y="491"/>
                  <a:pt x="740" y="498"/>
                  <a:pt x="741" y="501"/>
                </a:cubicBezTo>
                <a:close/>
                <a:moveTo>
                  <a:pt x="700" y="445"/>
                </a:moveTo>
                <a:cubicBezTo>
                  <a:pt x="694" y="451"/>
                  <a:pt x="684" y="451"/>
                  <a:pt x="675" y="449"/>
                </a:cubicBezTo>
                <a:cubicBezTo>
                  <a:pt x="665" y="447"/>
                  <a:pt x="654" y="439"/>
                  <a:pt x="651" y="430"/>
                </a:cubicBezTo>
                <a:cubicBezTo>
                  <a:pt x="652" y="423"/>
                  <a:pt x="652" y="423"/>
                  <a:pt x="652" y="423"/>
                </a:cubicBezTo>
                <a:cubicBezTo>
                  <a:pt x="667" y="433"/>
                  <a:pt x="684" y="442"/>
                  <a:pt x="700" y="445"/>
                </a:cubicBezTo>
                <a:close/>
                <a:moveTo>
                  <a:pt x="653" y="409"/>
                </a:moveTo>
                <a:cubicBezTo>
                  <a:pt x="670" y="409"/>
                  <a:pt x="686" y="420"/>
                  <a:pt x="696" y="433"/>
                </a:cubicBezTo>
                <a:cubicBezTo>
                  <a:pt x="692" y="437"/>
                  <a:pt x="682" y="433"/>
                  <a:pt x="676" y="430"/>
                </a:cubicBezTo>
                <a:cubicBezTo>
                  <a:pt x="667" y="426"/>
                  <a:pt x="654" y="420"/>
                  <a:pt x="653" y="409"/>
                </a:cubicBezTo>
                <a:close/>
                <a:moveTo>
                  <a:pt x="806" y="412"/>
                </a:moveTo>
                <a:cubicBezTo>
                  <a:pt x="805" y="429"/>
                  <a:pt x="807" y="441"/>
                  <a:pt x="800" y="455"/>
                </a:cubicBezTo>
                <a:cubicBezTo>
                  <a:pt x="797" y="445"/>
                  <a:pt x="788" y="431"/>
                  <a:pt x="796" y="420"/>
                </a:cubicBezTo>
                <a:cubicBezTo>
                  <a:pt x="799" y="418"/>
                  <a:pt x="801" y="410"/>
                  <a:pt x="806" y="412"/>
                </a:cubicBezTo>
                <a:close/>
                <a:moveTo>
                  <a:pt x="889" y="411"/>
                </a:moveTo>
                <a:cubicBezTo>
                  <a:pt x="901" y="394"/>
                  <a:pt x="901" y="394"/>
                  <a:pt x="901" y="394"/>
                </a:cubicBezTo>
                <a:cubicBezTo>
                  <a:pt x="903" y="407"/>
                  <a:pt x="891" y="418"/>
                  <a:pt x="883" y="427"/>
                </a:cubicBezTo>
                <a:cubicBezTo>
                  <a:pt x="866" y="436"/>
                  <a:pt x="866" y="436"/>
                  <a:pt x="866" y="436"/>
                </a:cubicBezTo>
                <a:cubicBezTo>
                  <a:pt x="871" y="428"/>
                  <a:pt x="882" y="419"/>
                  <a:pt x="889" y="411"/>
                </a:cubicBezTo>
                <a:close/>
                <a:moveTo>
                  <a:pt x="842" y="440"/>
                </a:moveTo>
                <a:cubicBezTo>
                  <a:pt x="851" y="412"/>
                  <a:pt x="867" y="380"/>
                  <a:pt x="897" y="370"/>
                </a:cubicBezTo>
                <a:cubicBezTo>
                  <a:pt x="903" y="370"/>
                  <a:pt x="899" y="377"/>
                  <a:pt x="898" y="380"/>
                </a:cubicBezTo>
                <a:cubicBezTo>
                  <a:pt x="891" y="405"/>
                  <a:pt x="867" y="430"/>
                  <a:pt x="842" y="440"/>
                </a:cubicBezTo>
                <a:close/>
                <a:moveTo>
                  <a:pt x="553" y="380"/>
                </a:moveTo>
                <a:cubicBezTo>
                  <a:pt x="559" y="394"/>
                  <a:pt x="548" y="404"/>
                  <a:pt x="539" y="416"/>
                </a:cubicBezTo>
                <a:cubicBezTo>
                  <a:pt x="534" y="418"/>
                  <a:pt x="530" y="422"/>
                  <a:pt x="525" y="423"/>
                </a:cubicBezTo>
                <a:cubicBezTo>
                  <a:pt x="529" y="408"/>
                  <a:pt x="538" y="392"/>
                  <a:pt x="551" y="380"/>
                </a:cubicBezTo>
                <a:lnTo>
                  <a:pt x="553" y="380"/>
                </a:lnTo>
                <a:close/>
                <a:moveTo>
                  <a:pt x="525" y="392"/>
                </a:moveTo>
                <a:cubicBezTo>
                  <a:pt x="529" y="389"/>
                  <a:pt x="531" y="384"/>
                  <a:pt x="536" y="383"/>
                </a:cubicBezTo>
                <a:cubicBezTo>
                  <a:pt x="533" y="393"/>
                  <a:pt x="526" y="403"/>
                  <a:pt x="520" y="413"/>
                </a:cubicBezTo>
                <a:cubicBezTo>
                  <a:pt x="519" y="414"/>
                  <a:pt x="519" y="414"/>
                  <a:pt x="519" y="414"/>
                </a:cubicBezTo>
                <a:cubicBezTo>
                  <a:pt x="515" y="407"/>
                  <a:pt x="521" y="399"/>
                  <a:pt x="525" y="392"/>
                </a:cubicBezTo>
                <a:close/>
                <a:moveTo>
                  <a:pt x="540" y="252"/>
                </a:moveTo>
                <a:cubicBezTo>
                  <a:pt x="543" y="254"/>
                  <a:pt x="546" y="256"/>
                  <a:pt x="547" y="259"/>
                </a:cubicBezTo>
                <a:cubicBezTo>
                  <a:pt x="541" y="260"/>
                  <a:pt x="533" y="253"/>
                  <a:pt x="525" y="250"/>
                </a:cubicBezTo>
                <a:cubicBezTo>
                  <a:pt x="529" y="247"/>
                  <a:pt x="536" y="249"/>
                  <a:pt x="540" y="252"/>
                </a:cubicBezTo>
                <a:close/>
                <a:moveTo>
                  <a:pt x="545" y="269"/>
                </a:moveTo>
                <a:cubicBezTo>
                  <a:pt x="546" y="272"/>
                  <a:pt x="542" y="273"/>
                  <a:pt x="540" y="273"/>
                </a:cubicBezTo>
                <a:cubicBezTo>
                  <a:pt x="523" y="276"/>
                  <a:pt x="500" y="274"/>
                  <a:pt x="491" y="257"/>
                </a:cubicBezTo>
                <a:cubicBezTo>
                  <a:pt x="510" y="253"/>
                  <a:pt x="530" y="256"/>
                  <a:pt x="545" y="269"/>
                </a:cubicBezTo>
                <a:close/>
                <a:moveTo>
                  <a:pt x="466" y="235"/>
                </a:moveTo>
                <a:cubicBezTo>
                  <a:pt x="454" y="229"/>
                  <a:pt x="438" y="220"/>
                  <a:pt x="436" y="205"/>
                </a:cubicBezTo>
                <a:cubicBezTo>
                  <a:pt x="438" y="198"/>
                  <a:pt x="438" y="198"/>
                  <a:pt x="438" y="198"/>
                </a:cubicBezTo>
                <a:cubicBezTo>
                  <a:pt x="447" y="209"/>
                  <a:pt x="468" y="218"/>
                  <a:pt x="466" y="235"/>
                </a:cubicBezTo>
                <a:close/>
                <a:moveTo>
                  <a:pt x="448" y="194"/>
                </a:moveTo>
                <a:cubicBezTo>
                  <a:pt x="459" y="198"/>
                  <a:pt x="473" y="202"/>
                  <a:pt x="476" y="215"/>
                </a:cubicBezTo>
                <a:cubicBezTo>
                  <a:pt x="476" y="219"/>
                  <a:pt x="480" y="225"/>
                  <a:pt x="476" y="228"/>
                </a:cubicBezTo>
                <a:cubicBezTo>
                  <a:pt x="470" y="215"/>
                  <a:pt x="455" y="207"/>
                  <a:pt x="448" y="194"/>
                </a:cubicBezTo>
                <a:close/>
                <a:moveTo>
                  <a:pt x="349" y="78"/>
                </a:moveTo>
                <a:cubicBezTo>
                  <a:pt x="349" y="75"/>
                  <a:pt x="349" y="75"/>
                  <a:pt x="349" y="75"/>
                </a:cubicBezTo>
                <a:cubicBezTo>
                  <a:pt x="368" y="64"/>
                  <a:pt x="392" y="67"/>
                  <a:pt x="411" y="75"/>
                </a:cubicBezTo>
                <a:cubicBezTo>
                  <a:pt x="411" y="76"/>
                  <a:pt x="411" y="76"/>
                  <a:pt x="411" y="76"/>
                </a:cubicBezTo>
                <a:cubicBezTo>
                  <a:pt x="392" y="86"/>
                  <a:pt x="369" y="84"/>
                  <a:pt x="349" y="78"/>
                </a:cubicBezTo>
                <a:close/>
                <a:moveTo>
                  <a:pt x="376" y="60"/>
                </a:moveTo>
                <a:cubicBezTo>
                  <a:pt x="370" y="61"/>
                  <a:pt x="362" y="63"/>
                  <a:pt x="358" y="61"/>
                </a:cubicBezTo>
                <a:cubicBezTo>
                  <a:pt x="362" y="54"/>
                  <a:pt x="370" y="49"/>
                  <a:pt x="378" y="48"/>
                </a:cubicBezTo>
                <a:cubicBezTo>
                  <a:pt x="392" y="48"/>
                  <a:pt x="409" y="48"/>
                  <a:pt x="417" y="63"/>
                </a:cubicBezTo>
                <a:cubicBezTo>
                  <a:pt x="417" y="65"/>
                  <a:pt x="417" y="65"/>
                  <a:pt x="417" y="65"/>
                </a:cubicBezTo>
                <a:cubicBezTo>
                  <a:pt x="404" y="63"/>
                  <a:pt x="390" y="60"/>
                  <a:pt x="376" y="60"/>
                </a:cubicBezTo>
                <a:close/>
                <a:moveTo>
                  <a:pt x="301" y="210"/>
                </a:moveTo>
                <a:cubicBezTo>
                  <a:pt x="300" y="212"/>
                  <a:pt x="300" y="212"/>
                  <a:pt x="299" y="212"/>
                </a:cubicBezTo>
                <a:cubicBezTo>
                  <a:pt x="300" y="209"/>
                  <a:pt x="300" y="205"/>
                  <a:pt x="303" y="204"/>
                </a:cubicBezTo>
                <a:cubicBezTo>
                  <a:pt x="303" y="206"/>
                  <a:pt x="303" y="210"/>
                  <a:pt x="301" y="210"/>
                </a:cubicBezTo>
                <a:close/>
                <a:moveTo>
                  <a:pt x="353" y="300"/>
                </a:moveTo>
                <a:cubicBezTo>
                  <a:pt x="367" y="290"/>
                  <a:pt x="391" y="292"/>
                  <a:pt x="407" y="294"/>
                </a:cubicBezTo>
                <a:cubicBezTo>
                  <a:pt x="404" y="303"/>
                  <a:pt x="393" y="303"/>
                  <a:pt x="385" y="308"/>
                </a:cubicBezTo>
                <a:cubicBezTo>
                  <a:pt x="374" y="310"/>
                  <a:pt x="361" y="308"/>
                  <a:pt x="353" y="300"/>
                </a:cubicBezTo>
                <a:close/>
                <a:moveTo>
                  <a:pt x="378" y="285"/>
                </a:moveTo>
                <a:cubicBezTo>
                  <a:pt x="385" y="280"/>
                  <a:pt x="397" y="278"/>
                  <a:pt x="406" y="283"/>
                </a:cubicBezTo>
                <a:cubicBezTo>
                  <a:pt x="398" y="284"/>
                  <a:pt x="389" y="284"/>
                  <a:pt x="380" y="285"/>
                </a:cubicBezTo>
                <a:lnTo>
                  <a:pt x="378" y="285"/>
                </a:lnTo>
                <a:close/>
                <a:moveTo>
                  <a:pt x="438" y="307"/>
                </a:moveTo>
                <a:cubicBezTo>
                  <a:pt x="439" y="312"/>
                  <a:pt x="443" y="316"/>
                  <a:pt x="441" y="321"/>
                </a:cubicBezTo>
                <a:cubicBezTo>
                  <a:pt x="425" y="326"/>
                  <a:pt x="405" y="322"/>
                  <a:pt x="389" y="317"/>
                </a:cubicBezTo>
                <a:cubicBezTo>
                  <a:pt x="398" y="310"/>
                  <a:pt x="408" y="306"/>
                  <a:pt x="417" y="297"/>
                </a:cubicBezTo>
                <a:cubicBezTo>
                  <a:pt x="425" y="297"/>
                  <a:pt x="434" y="300"/>
                  <a:pt x="438" y="307"/>
                </a:cubicBezTo>
                <a:close/>
                <a:moveTo>
                  <a:pt x="461" y="136"/>
                </a:moveTo>
                <a:cubicBezTo>
                  <a:pt x="456" y="152"/>
                  <a:pt x="442" y="164"/>
                  <a:pt x="424" y="167"/>
                </a:cubicBezTo>
                <a:cubicBezTo>
                  <a:pt x="421" y="166"/>
                  <a:pt x="421" y="166"/>
                  <a:pt x="421" y="166"/>
                </a:cubicBezTo>
                <a:cubicBezTo>
                  <a:pt x="428" y="150"/>
                  <a:pt x="445" y="143"/>
                  <a:pt x="460" y="135"/>
                </a:cubicBezTo>
                <a:lnTo>
                  <a:pt x="461" y="136"/>
                </a:lnTo>
                <a:close/>
                <a:moveTo>
                  <a:pt x="423" y="134"/>
                </a:moveTo>
                <a:cubicBezTo>
                  <a:pt x="432" y="126"/>
                  <a:pt x="445" y="120"/>
                  <a:pt x="457" y="126"/>
                </a:cubicBezTo>
                <a:cubicBezTo>
                  <a:pt x="445" y="137"/>
                  <a:pt x="430" y="142"/>
                  <a:pt x="421" y="155"/>
                </a:cubicBezTo>
                <a:cubicBezTo>
                  <a:pt x="418" y="155"/>
                  <a:pt x="418" y="155"/>
                  <a:pt x="418" y="155"/>
                </a:cubicBezTo>
                <a:cubicBezTo>
                  <a:pt x="413" y="149"/>
                  <a:pt x="421" y="142"/>
                  <a:pt x="423" y="134"/>
                </a:cubicBezTo>
                <a:close/>
                <a:moveTo>
                  <a:pt x="410" y="178"/>
                </a:moveTo>
                <a:cubicBezTo>
                  <a:pt x="414" y="178"/>
                  <a:pt x="414" y="178"/>
                  <a:pt x="414" y="178"/>
                </a:cubicBezTo>
                <a:cubicBezTo>
                  <a:pt x="413" y="197"/>
                  <a:pt x="417" y="218"/>
                  <a:pt x="416" y="235"/>
                </a:cubicBezTo>
                <a:cubicBezTo>
                  <a:pt x="411" y="230"/>
                  <a:pt x="401" y="226"/>
                  <a:pt x="398" y="217"/>
                </a:cubicBezTo>
                <a:cubicBezTo>
                  <a:pt x="399" y="202"/>
                  <a:pt x="402" y="190"/>
                  <a:pt x="410" y="178"/>
                </a:cubicBezTo>
                <a:close/>
                <a:moveTo>
                  <a:pt x="384" y="127"/>
                </a:moveTo>
                <a:cubicBezTo>
                  <a:pt x="387" y="126"/>
                  <a:pt x="387" y="126"/>
                  <a:pt x="387" y="126"/>
                </a:cubicBezTo>
                <a:cubicBezTo>
                  <a:pt x="393" y="140"/>
                  <a:pt x="399" y="163"/>
                  <a:pt x="385" y="175"/>
                </a:cubicBezTo>
                <a:cubicBezTo>
                  <a:pt x="381" y="178"/>
                  <a:pt x="380" y="185"/>
                  <a:pt x="374" y="183"/>
                </a:cubicBezTo>
                <a:cubicBezTo>
                  <a:pt x="368" y="161"/>
                  <a:pt x="376" y="144"/>
                  <a:pt x="384" y="127"/>
                </a:cubicBezTo>
                <a:close/>
                <a:moveTo>
                  <a:pt x="365" y="164"/>
                </a:moveTo>
                <a:cubicBezTo>
                  <a:pt x="362" y="158"/>
                  <a:pt x="362" y="146"/>
                  <a:pt x="367" y="141"/>
                </a:cubicBezTo>
                <a:cubicBezTo>
                  <a:pt x="370" y="140"/>
                  <a:pt x="370" y="140"/>
                  <a:pt x="370" y="140"/>
                </a:cubicBezTo>
                <a:cubicBezTo>
                  <a:pt x="370" y="148"/>
                  <a:pt x="366" y="155"/>
                  <a:pt x="365" y="164"/>
                </a:cubicBezTo>
                <a:close/>
                <a:moveTo>
                  <a:pt x="325" y="197"/>
                </a:moveTo>
                <a:cubicBezTo>
                  <a:pt x="337" y="191"/>
                  <a:pt x="354" y="194"/>
                  <a:pt x="364" y="202"/>
                </a:cubicBezTo>
                <a:cubicBezTo>
                  <a:pt x="357" y="208"/>
                  <a:pt x="347" y="212"/>
                  <a:pt x="342" y="219"/>
                </a:cubicBezTo>
                <a:cubicBezTo>
                  <a:pt x="334" y="224"/>
                  <a:pt x="324" y="229"/>
                  <a:pt x="323" y="239"/>
                </a:cubicBezTo>
                <a:cubicBezTo>
                  <a:pt x="321" y="255"/>
                  <a:pt x="327" y="271"/>
                  <a:pt x="338" y="282"/>
                </a:cubicBezTo>
                <a:cubicBezTo>
                  <a:pt x="346" y="263"/>
                  <a:pt x="368" y="251"/>
                  <a:pt x="369" y="230"/>
                </a:cubicBezTo>
                <a:cubicBezTo>
                  <a:pt x="372" y="223"/>
                  <a:pt x="364" y="212"/>
                  <a:pt x="375" y="211"/>
                </a:cubicBezTo>
                <a:cubicBezTo>
                  <a:pt x="391" y="219"/>
                  <a:pt x="401" y="231"/>
                  <a:pt x="412" y="245"/>
                </a:cubicBezTo>
                <a:cubicBezTo>
                  <a:pt x="415" y="250"/>
                  <a:pt x="419" y="254"/>
                  <a:pt x="422" y="257"/>
                </a:cubicBezTo>
                <a:cubicBezTo>
                  <a:pt x="430" y="289"/>
                  <a:pt x="430" y="289"/>
                  <a:pt x="430" y="289"/>
                </a:cubicBezTo>
                <a:cubicBezTo>
                  <a:pt x="419" y="293"/>
                  <a:pt x="414" y="275"/>
                  <a:pt x="402" y="273"/>
                </a:cubicBezTo>
                <a:cubicBezTo>
                  <a:pt x="383" y="273"/>
                  <a:pt x="362" y="278"/>
                  <a:pt x="348" y="293"/>
                </a:cubicBezTo>
                <a:cubicBezTo>
                  <a:pt x="337" y="294"/>
                  <a:pt x="329" y="283"/>
                  <a:pt x="322" y="274"/>
                </a:cubicBezTo>
                <a:cubicBezTo>
                  <a:pt x="313" y="262"/>
                  <a:pt x="304" y="248"/>
                  <a:pt x="302" y="234"/>
                </a:cubicBezTo>
                <a:cubicBezTo>
                  <a:pt x="315" y="225"/>
                  <a:pt x="323" y="212"/>
                  <a:pt x="325" y="197"/>
                </a:cubicBezTo>
                <a:close/>
                <a:moveTo>
                  <a:pt x="343" y="263"/>
                </a:moveTo>
                <a:cubicBezTo>
                  <a:pt x="336" y="247"/>
                  <a:pt x="343" y="229"/>
                  <a:pt x="354" y="217"/>
                </a:cubicBezTo>
                <a:cubicBezTo>
                  <a:pt x="356" y="215"/>
                  <a:pt x="362" y="214"/>
                  <a:pt x="362" y="219"/>
                </a:cubicBezTo>
                <a:cubicBezTo>
                  <a:pt x="363" y="236"/>
                  <a:pt x="358" y="252"/>
                  <a:pt x="343" y="263"/>
                </a:cubicBezTo>
                <a:close/>
                <a:moveTo>
                  <a:pt x="336" y="233"/>
                </a:moveTo>
                <a:cubicBezTo>
                  <a:pt x="334" y="256"/>
                  <a:pt x="334" y="256"/>
                  <a:pt x="334" y="256"/>
                </a:cubicBezTo>
                <a:cubicBezTo>
                  <a:pt x="331" y="257"/>
                  <a:pt x="328" y="252"/>
                  <a:pt x="328" y="249"/>
                </a:cubicBezTo>
                <a:cubicBezTo>
                  <a:pt x="327" y="243"/>
                  <a:pt x="329" y="237"/>
                  <a:pt x="334" y="233"/>
                </a:cubicBezTo>
                <a:lnTo>
                  <a:pt x="336" y="233"/>
                </a:lnTo>
                <a:close/>
                <a:moveTo>
                  <a:pt x="306" y="219"/>
                </a:moveTo>
                <a:cubicBezTo>
                  <a:pt x="308" y="215"/>
                  <a:pt x="309" y="207"/>
                  <a:pt x="316" y="206"/>
                </a:cubicBezTo>
                <a:cubicBezTo>
                  <a:pt x="316" y="213"/>
                  <a:pt x="310" y="217"/>
                  <a:pt x="306" y="219"/>
                </a:cubicBezTo>
                <a:close/>
                <a:moveTo>
                  <a:pt x="326" y="120"/>
                </a:moveTo>
                <a:cubicBezTo>
                  <a:pt x="329" y="118"/>
                  <a:pt x="331" y="114"/>
                  <a:pt x="335" y="114"/>
                </a:cubicBezTo>
                <a:cubicBezTo>
                  <a:pt x="339" y="131"/>
                  <a:pt x="332" y="151"/>
                  <a:pt x="318" y="163"/>
                </a:cubicBezTo>
                <a:cubicBezTo>
                  <a:pt x="308" y="149"/>
                  <a:pt x="322" y="133"/>
                  <a:pt x="326" y="120"/>
                </a:cubicBezTo>
                <a:close/>
                <a:moveTo>
                  <a:pt x="307" y="131"/>
                </a:moveTo>
                <a:cubicBezTo>
                  <a:pt x="310" y="129"/>
                  <a:pt x="311" y="125"/>
                  <a:pt x="315" y="125"/>
                </a:cubicBezTo>
                <a:cubicBezTo>
                  <a:pt x="313" y="134"/>
                  <a:pt x="308" y="144"/>
                  <a:pt x="308" y="155"/>
                </a:cubicBezTo>
                <a:cubicBezTo>
                  <a:pt x="303" y="150"/>
                  <a:pt x="304" y="139"/>
                  <a:pt x="307" y="131"/>
                </a:cubicBezTo>
                <a:close/>
                <a:moveTo>
                  <a:pt x="292" y="129"/>
                </a:moveTo>
                <a:cubicBezTo>
                  <a:pt x="287" y="129"/>
                  <a:pt x="287" y="129"/>
                  <a:pt x="287" y="129"/>
                </a:cubicBezTo>
                <a:cubicBezTo>
                  <a:pt x="275" y="118"/>
                  <a:pt x="257" y="103"/>
                  <a:pt x="263" y="85"/>
                </a:cubicBezTo>
                <a:cubicBezTo>
                  <a:pt x="278" y="97"/>
                  <a:pt x="295" y="110"/>
                  <a:pt x="292" y="129"/>
                </a:cubicBezTo>
                <a:close/>
                <a:moveTo>
                  <a:pt x="279" y="133"/>
                </a:moveTo>
                <a:cubicBezTo>
                  <a:pt x="273" y="133"/>
                  <a:pt x="266" y="129"/>
                  <a:pt x="262" y="125"/>
                </a:cubicBezTo>
                <a:cubicBezTo>
                  <a:pt x="258" y="120"/>
                  <a:pt x="253" y="113"/>
                  <a:pt x="257" y="106"/>
                </a:cubicBezTo>
                <a:cubicBezTo>
                  <a:pt x="266" y="113"/>
                  <a:pt x="271" y="125"/>
                  <a:pt x="279" y="133"/>
                </a:cubicBezTo>
                <a:close/>
                <a:moveTo>
                  <a:pt x="246" y="22"/>
                </a:moveTo>
                <a:cubicBezTo>
                  <a:pt x="253" y="23"/>
                  <a:pt x="268" y="12"/>
                  <a:pt x="267" y="27"/>
                </a:cubicBezTo>
                <a:cubicBezTo>
                  <a:pt x="267" y="49"/>
                  <a:pt x="255" y="72"/>
                  <a:pt x="235" y="81"/>
                </a:cubicBezTo>
                <a:cubicBezTo>
                  <a:pt x="233" y="81"/>
                  <a:pt x="233" y="81"/>
                  <a:pt x="233" y="81"/>
                </a:cubicBezTo>
                <a:cubicBezTo>
                  <a:pt x="238" y="63"/>
                  <a:pt x="246" y="43"/>
                  <a:pt x="246" y="22"/>
                </a:cubicBezTo>
                <a:close/>
                <a:moveTo>
                  <a:pt x="213" y="11"/>
                </a:moveTo>
                <a:cubicBezTo>
                  <a:pt x="221" y="12"/>
                  <a:pt x="226" y="23"/>
                  <a:pt x="237" y="21"/>
                </a:cubicBezTo>
                <a:cubicBezTo>
                  <a:pt x="245" y="40"/>
                  <a:pt x="234" y="60"/>
                  <a:pt x="226" y="76"/>
                </a:cubicBezTo>
                <a:cubicBezTo>
                  <a:pt x="222" y="81"/>
                  <a:pt x="219" y="75"/>
                  <a:pt x="218" y="72"/>
                </a:cubicBezTo>
                <a:cubicBezTo>
                  <a:pt x="208" y="54"/>
                  <a:pt x="199" y="29"/>
                  <a:pt x="213" y="11"/>
                </a:cubicBezTo>
                <a:close/>
                <a:moveTo>
                  <a:pt x="91" y="13"/>
                </a:moveTo>
                <a:cubicBezTo>
                  <a:pt x="102" y="10"/>
                  <a:pt x="113" y="12"/>
                  <a:pt x="120" y="20"/>
                </a:cubicBezTo>
                <a:cubicBezTo>
                  <a:pt x="127" y="29"/>
                  <a:pt x="127" y="29"/>
                  <a:pt x="127" y="29"/>
                </a:cubicBezTo>
                <a:cubicBezTo>
                  <a:pt x="118" y="31"/>
                  <a:pt x="106" y="26"/>
                  <a:pt x="97" y="22"/>
                </a:cubicBezTo>
                <a:cubicBezTo>
                  <a:pt x="95" y="19"/>
                  <a:pt x="88" y="18"/>
                  <a:pt x="91" y="13"/>
                </a:cubicBezTo>
                <a:close/>
                <a:moveTo>
                  <a:pt x="124" y="39"/>
                </a:moveTo>
                <a:cubicBezTo>
                  <a:pt x="119" y="43"/>
                  <a:pt x="111" y="44"/>
                  <a:pt x="104" y="43"/>
                </a:cubicBezTo>
                <a:cubicBezTo>
                  <a:pt x="95" y="40"/>
                  <a:pt x="85" y="32"/>
                  <a:pt x="84" y="23"/>
                </a:cubicBezTo>
                <a:cubicBezTo>
                  <a:pt x="97" y="29"/>
                  <a:pt x="110" y="34"/>
                  <a:pt x="124" y="39"/>
                </a:cubicBezTo>
                <a:close/>
                <a:moveTo>
                  <a:pt x="96" y="88"/>
                </a:moveTo>
                <a:cubicBezTo>
                  <a:pt x="99" y="89"/>
                  <a:pt x="103" y="92"/>
                  <a:pt x="103" y="95"/>
                </a:cubicBezTo>
                <a:cubicBezTo>
                  <a:pt x="100" y="94"/>
                  <a:pt x="96" y="90"/>
                  <a:pt x="96" y="88"/>
                </a:cubicBezTo>
                <a:close/>
                <a:moveTo>
                  <a:pt x="128" y="118"/>
                </a:moveTo>
                <a:cubicBezTo>
                  <a:pt x="122" y="111"/>
                  <a:pt x="112" y="109"/>
                  <a:pt x="108" y="101"/>
                </a:cubicBezTo>
                <a:cubicBezTo>
                  <a:pt x="109" y="100"/>
                  <a:pt x="109" y="100"/>
                  <a:pt x="109" y="100"/>
                </a:cubicBezTo>
                <a:cubicBezTo>
                  <a:pt x="132" y="118"/>
                  <a:pt x="156" y="128"/>
                  <a:pt x="180" y="144"/>
                </a:cubicBezTo>
                <a:cubicBezTo>
                  <a:pt x="163" y="142"/>
                  <a:pt x="144" y="128"/>
                  <a:pt x="128" y="118"/>
                </a:cubicBezTo>
                <a:close/>
                <a:moveTo>
                  <a:pt x="183" y="144"/>
                </a:moveTo>
                <a:cubicBezTo>
                  <a:pt x="187" y="142"/>
                  <a:pt x="192" y="145"/>
                  <a:pt x="195" y="148"/>
                </a:cubicBezTo>
                <a:cubicBezTo>
                  <a:pt x="194" y="147"/>
                  <a:pt x="187" y="149"/>
                  <a:pt x="183" y="144"/>
                </a:cubicBezTo>
                <a:close/>
                <a:moveTo>
                  <a:pt x="126" y="103"/>
                </a:moveTo>
                <a:cubicBezTo>
                  <a:pt x="99" y="83"/>
                  <a:pt x="78" y="55"/>
                  <a:pt x="69" y="22"/>
                </a:cubicBezTo>
                <a:cubicBezTo>
                  <a:pt x="77" y="26"/>
                  <a:pt x="81" y="37"/>
                  <a:pt x="90" y="43"/>
                </a:cubicBezTo>
                <a:cubicBezTo>
                  <a:pt x="100" y="51"/>
                  <a:pt x="115" y="50"/>
                  <a:pt x="127" y="47"/>
                </a:cubicBezTo>
                <a:cubicBezTo>
                  <a:pt x="132" y="46"/>
                  <a:pt x="134" y="40"/>
                  <a:pt x="139" y="41"/>
                </a:cubicBezTo>
                <a:cubicBezTo>
                  <a:pt x="149" y="55"/>
                  <a:pt x="136" y="74"/>
                  <a:pt x="145" y="89"/>
                </a:cubicBezTo>
                <a:cubicBezTo>
                  <a:pt x="155" y="113"/>
                  <a:pt x="185" y="119"/>
                  <a:pt x="207" y="122"/>
                </a:cubicBezTo>
                <a:cubicBezTo>
                  <a:pt x="209" y="110"/>
                  <a:pt x="204" y="96"/>
                  <a:pt x="202" y="84"/>
                </a:cubicBezTo>
                <a:cubicBezTo>
                  <a:pt x="191" y="63"/>
                  <a:pt x="172" y="49"/>
                  <a:pt x="149" y="46"/>
                </a:cubicBezTo>
                <a:cubicBezTo>
                  <a:pt x="147" y="35"/>
                  <a:pt x="155" y="22"/>
                  <a:pt x="166" y="16"/>
                </a:cubicBezTo>
                <a:cubicBezTo>
                  <a:pt x="175" y="22"/>
                  <a:pt x="192" y="12"/>
                  <a:pt x="198" y="24"/>
                </a:cubicBezTo>
                <a:cubicBezTo>
                  <a:pt x="195" y="49"/>
                  <a:pt x="215" y="66"/>
                  <a:pt x="212" y="88"/>
                </a:cubicBezTo>
                <a:cubicBezTo>
                  <a:pt x="211" y="89"/>
                  <a:pt x="210" y="92"/>
                  <a:pt x="211" y="94"/>
                </a:cubicBezTo>
                <a:cubicBezTo>
                  <a:pt x="218" y="101"/>
                  <a:pt x="225" y="93"/>
                  <a:pt x="231" y="92"/>
                </a:cubicBezTo>
                <a:cubicBezTo>
                  <a:pt x="238" y="89"/>
                  <a:pt x="245" y="84"/>
                  <a:pt x="252" y="82"/>
                </a:cubicBezTo>
                <a:cubicBezTo>
                  <a:pt x="250" y="100"/>
                  <a:pt x="242" y="118"/>
                  <a:pt x="259" y="131"/>
                </a:cubicBezTo>
                <a:cubicBezTo>
                  <a:pt x="270" y="148"/>
                  <a:pt x="296" y="136"/>
                  <a:pt x="300" y="158"/>
                </a:cubicBezTo>
                <a:cubicBezTo>
                  <a:pt x="301" y="172"/>
                  <a:pt x="317" y="176"/>
                  <a:pt x="319" y="190"/>
                </a:cubicBezTo>
                <a:cubicBezTo>
                  <a:pt x="311" y="196"/>
                  <a:pt x="299" y="197"/>
                  <a:pt x="291" y="204"/>
                </a:cubicBezTo>
                <a:cubicBezTo>
                  <a:pt x="281" y="187"/>
                  <a:pt x="286" y="170"/>
                  <a:pt x="283" y="152"/>
                </a:cubicBezTo>
                <a:cubicBezTo>
                  <a:pt x="277" y="150"/>
                  <a:pt x="277" y="150"/>
                  <a:pt x="277" y="150"/>
                </a:cubicBezTo>
                <a:cubicBezTo>
                  <a:pt x="220" y="151"/>
                  <a:pt x="170" y="135"/>
                  <a:pt x="126" y="103"/>
                </a:cubicBezTo>
                <a:close/>
                <a:moveTo>
                  <a:pt x="188" y="106"/>
                </a:moveTo>
                <a:cubicBezTo>
                  <a:pt x="188" y="108"/>
                  <a:pt x="190" y="109"/>
                  <a:pt x="191" y="111"/>
                </a:cubicBezTo>
                <a:cubicBezTo>
                  <a:pt x="174" y="111"/>
                  <a:pt x="157" y="101"/>
                  <a:pt x="150" y="85"/>
                </a:cubicBezTo>
                <a:cubicBezTo>
                  <a:pt x="150" y="73"/>
                  <a:pt x="150" y="73"/>
                  <a:pt x="150" y="73"/>
                </a:cubicBezTo>
                <a:cubicBezTo>
                  <a:pt x="160" y="86"/>
                  <a:pt x="174" y="98"/>
                  <a:pt x="188" y="106"/>
                </a:cubicBezTo>
                <a:close/>
                <a:moveTo>
                  <a:pt x="154" y="56"/>
                </a:moveTo>
                <a:cubicBezTo>
                  <a:pt x="174" y="54"/>
                  <a:pt x="187" y="75"/>
                  <a:pt x="196" y="91"/>
                </a:cubicBezTo>
                <a:cubicBezTo>
                  <a:pt x="196" y="94"/>
                  <a:pt x="198" y="98"/>
                  <a:pt x="196" y="102"/>
                </a:cubicBezTo>
                <a:cubicBezTo>
                  <a:pt x="184" y="99"/>
                  <a:pt x="175" y="88"/>
                  <a:pt x="166" y="79"/>
                </a:cubicBezTo>
                <a:cubicBezTo>
                  <a:pt x="160" y="73"/>
                  <a:pt x="152" y="65"/>
                  <a:pt x="154" y="56"/>
                </a:cubicBezTo>
                <a:close/>
              </a:path>
            </a:pathLst>
          </a:custGeom>
          <a:solidFill>
            <a:srgbClr val="C0504D">
              <a:lumMod val="50000"/>
            </a:srgbClr>
          </a:solidFill>
          <a:ln>
            <a:noFill/>
          </a:ln>
        </p:spPr>
        <p:txBody>
          <a:bodyPr/>
          <a:lstStyle/>
          <a:p>
            <a:pPr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Calibri" panose="020F0502020204030204" charset="0"/>
            </a:endParaRPr>
          </a:p>
        </p:txBody>
      </p:sp>
      <p:sp>
        <p:nvSpPr>
          <p:cNvPr id="6" name="Rectangle 8"/>
          <p:cNvSpPr/>
          <p:nvPr>
            <p:custDataLst>
              <p:tags r:id="rId4"/>
            </p:custDataLst>
          </p:nvPr>
        </p:nvSpPr>
        <p:spPr>
          <a:xfrm>
            <a:off x="1039930" y="869874"/>
            <a:ext cx="4417639" cy="794418"/>
          </a:xfrm>
          <a:prstGeom prst="rect">
            <a:avLst/>
          </a:prstGeom>
          <a:solidFill>
            <a:srgbClr val="C0504D">
              <a:lumMod val="50000"/>
            </a:srgbClr>
          </a:solidFill>
          <a:ln>
            <a:noFill/>
          </a:ln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anchor="ctr"/>
          <a:lstStyle/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2" name="矩形 10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76300" y="942638"/>
            <a:ext cx="4944177" cy="649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ysClr val="windowText" lastClr="000000"/>
                </a:solidFill>
                <a:latin typeface="Calibri" panose="020F0502020204030204"/>
              </a:defRPr>
            </a:lvl1pPr>
            <a:lvl2pPr marL="742950" indent="-285750">
              <a:defRPr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1143000" indent="-228600">
              <a:defRPr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600200" indent="-228600">
              <a:defRPr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2057400" indent="-228600">
              <a:defRPr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pPr algn="ctr" eaLnBrk="1" hangingPunct="1"/>
            <a:r>
              <a:rPr lang="zh-CN" altLang="en-US" sz="3600">
                <a:solidFill>
                  <a:sysClr val="window" lastClr="FFFFFF"/>
                </a:solidFill>
                <a:latin typeface="微软雅黑" panose="020B0503020204020204" charset="-122"/>
                <a:ea typeface="微软雅黑" panose="020B0503020204020204" charset="-122"/>
              </a:rPr>
              <a:t>通读全文，读准字音</a:t>
            </a:r>
            <a:endParaRPr lang="zh-CN" altLang="en-US" sz="3600">
              <a:solidFill>
                <a:sysClr val="window" lastClr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wind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500" y="4127500"/>
            <a:ext cx="2730500" cy="2730500"/>
          </a:xfrm>
          <a:prstGeom prst="rect">
            <a:avLst/>
          </a:prstGeom>
        </p:spPr>
      </p:pic>
      <p:sp>
        <p:nvSpPr>
          <p:cNvPr id="4" name="文本框 1"/>
          <p:cNvSpPr txBox="1"/>
          <p:nvPr/>
        </p:nvSpPr>
        <p:spPr>
          <a:xfrm>
            <a:off x="576544" y="1646540"/>
            <a:ext cx="10559667" cy="2601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70000"/>
              </a:lnSpc>
            </a:pPr>
            <a:r>
              <a:rPr lang="zh-CN" altLang="en-US" sz="3200" b="1" spc="-300" smtClean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第</a:t>
            </a:r>
            <a:r>
              <a:rPr lang="en-US" altLang="zh-CN" sz="3200" b="1" spc="-300" smtClean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1</a:t>
            </a:r>
            <a:r>
              <a:rPr lang="zh-CN" altLang="en-US" sz="3200" b="1" spc="-300" smtClean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段：</a:t>
            </a:r>
            <a:r>
              <a:rPr lang="zh-CN" altLang="en-US" sz="3200" b="1" spc="-300"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叙述对石钟山命名的两种说法，然后提出</a:t>
            </a:r>
            <a:r>
              <a:rPr lang="zh-CN" altLang="en-US" sz="3200" b="1" spc="-30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质疑</a:t>
            </a:r>
            <a:r>
              <a:rPr lang="zh-CN" altLang="en-US" sz="3200" b="1" spc="-300" smtClean="0"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；</a:t>
            </a:r>
            <a:endParaRPr lang="zh-CN" altLang="en-US" sz="3200" b="1" spc="-300" smtClean="0">
              <a:latin typeface="楷体" panose="02010609060101010101" charset="-122"/>
              <a:ea typeface="楷体" panose="02010609060101010101" charset="-122"/>
              <a:cs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zh-CN" altLang="en-US" sz="3200" b="1" spc="-300" smtClean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第</a:t>
            </a:r>
            <a:r>
              <a:rPr lang="en-US" altLang="zh-CN" sz="3200" b="1" spc="-300" smtClean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2</a:t>
            </a:r>
            <a:r>
              <a:rPr lang="zh-CN" altLang="en-US" sz="3200" b="1" spc="-300" smtClean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段：</a:t>
            </a:r>
            <a:r>
              <a:rPr lang="zh-CN" altLang="en-US" sz="3200" b="1" spc="-300" smtClean="0"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记叙</a:t>
            </a:r>
            <a:r>
              <a:rPr lang="zh-CN" altLang="en-US" sz="3200" b="1" spc="-300"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实地考察石钟山</a:t>
            </a:r>
            <a:r>
              <a:rPr lang="zh-CN" altLang="en-US" sz="3200" b="1" spc="-300" smtClean="0"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，得以</a:t>
            </a:r>
            <a:r>
              <a:rPr lang="zh-CN" altLang="en-US" sz="3200" b="1" spc="-30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探明</a:t>
            </a:r>
            <a:r>
              <a:rPr lang="zh-CN" altLang="en-US" sz="3200" b="1" spc="-300" smtClean="0"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其名由来的经过；</a:t>
            </a:r>
            <a:endParaRPr lang="zh-CN" altLang="en-US" sz="3200" b="1" spc="-300" smtClean="0">
              <a:latin typeface="楷体" panose="02010609060101010101" charset="-122"/>
              <a:ea typeface="楷体" panose="02010609060101010101" charset="-122"/>
              <a:cs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zh-CN" altLang="en-US" sz="3200" b="1" spc="-300" smtClean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第</a:t>
            </a:r>
            <a:r>
              <a:rPr lang="en-US" altLang="zh-CN" sz="3200" b="1" spc="-300" smtClean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3</a:t>
            </a:r>
            <a:r>
              <a:rPr lang="zh-CN" altLang="en-US" sz="3200" b="1" spc="-300" smtClean="0">
                <a:solidFill>
                  <a:srgbClr val="1D41D5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段：</a:t>
            </a:r>
            <a:r>
              <a:rPr lang="zh-CN" altLang="en-US" sz="3200" b="1" spc="-300" smtClean="0"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写探明石钟山得名由来的</a:t>
            </a:r>
            <a:r>
              <a:rPr lang="zh-CN" altLang="en-US" sz="3200" b="1" spc="-30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感想</a:t>
            </a:r>
            <a:r>
              <a:rPr lang="zh-CN" altLang="en-US" sz="3200" b="1" spc="-300" smtClean="0">
                <a:latin typeface="楷体" panose="02010609060101010101" charset="-122"/>
                <a:ea typeface="楷体" panose="02010609060101010101" charset="-122"/>
                <a:cs typeface="微软雅黑" panose="020B0503020204020204" charset="-122"/>
              </a:rPr>
              <a:t>，点明文章主旨。</a:t>
            </a:r>
            <a:endParaRPr lang="zh-CN" altLang="en-US" sz="3200" b="1" spc="-300">
              <a:latin typeface="楷体" panose="02010609060101010101" charset="-122"/>
              <a:ea typeface="楷体" panose="02010609060101010101" charset="-122"/>
              <a:cs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6528" y="374223"/>
            <a:ext cx="10792728" cy="1272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smtClean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◎</a:t>
            </a:r>
            <a:r>
              <a:rPr lang="zh-CN" altLang="en-US" sz="3200" b="1" smtClean="0">
                <a:solidFill>
                  <a:srgbClr val="C00000"/>
                </a:solidFill>
                <a:latin typeface="华文中宋" panose="02010600040101010101" charset="-122"/>
                <a:ea typeface="华文中宋" panose="02010600040101010101" charset="-122"/>
              </a:rPr>
              <a:t>全文三段文字，直接记游的是第几段？其他段落写了什么内容？</a:t>
            </a:r>
            <a:endParaRPr lang="zh-CN" altLang="en-US" sz="3200" b="1" smtClean="0">
              <a:solidFill>
                <a:srgbClr val="C00000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375" y="4665980"/>
            <a:ext cx="10221595" cy="7308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smtClean="0">
                <a:solidFill>
                  <a:srgbClr val="0000FF"/>
                </a:solidFill>
                <a:latin typeface="方正大标宋_GBK" pitchFamily="65" charset="-122"/>
                <a:ea typeface="方正大标宋_GBK" pitchFamily="65" charset="-122"/>
              </a:rPr>
              <a:t>游因</a:t>
            </a:r>
            <a:r>
              <a:rPr lang="zh-CN" altLang="en-US" sz="3200" b="1" smtClean="0">
                <a:solidFill>
                  <a:srgbClr val="FF0000"/>
                </a:solidFill>
                <a:latin typeface="方正大标宋_GBK" pitchFamily="65" charset="-122"/>
                <a:ea typeface="方正大标宋_GBK" pitchFamily="65" charset="-122"/>
              </a:rPr>
              <a:t>（议论）</a:t>
            </a:r>
            <a:r>
              <a:rPr lang="en-US" altLang="zh-CN" sz="3200" b="1" smtClean="0">
                <a:solidFill>
                  <a:srgbClr val="FF0000"/>
                </a:solidFill>
                <a:latin typeface="方正大标宋_GBK" pitchFamily="65" charset="-122"/>
                <a:ea typeface="方正大标宋_GBK" pitchFamily="65" charset="-122"/>
              </a:rPr>
              <a:t> </a:t>
            </a:r>
            <a:r>
              <a:rPr lang="zh-CN" altLang="en-US" sz="3200" b="1" smtClean="0">
                <a:solidFill>
                  <a:srgbClr val="0000FF"/>
                </a:solidFill>
                <a:highlight>
                  <a:srgbClr val="FFFF00"/>
                </a:highlight>
                <a:latin typeface="方正大标宋_GBK" pitchFamily="65" charset="-122"/>
                <a:ea typeface="方正大标宋_GBK" pitchFamily="65" charset="-122"/>
              </a:rPr>
              <a:t>→</a:t>
            </a:r>
            <a:r>
              <a:rPr lang="en-US" altLang="zh-CN" sz="3200" b="1" smtClean="0">
                <a:solidFill>
                  <a:srgbClr val="0000FF"/>
                </a:solidFill>
                <a:highlight>
                  <a:srgbClr val="FFFF00"/>
                </a:highlight>
                <a:latin typeface="方正大标宋_GBK" pitchFamily="65" charset="-122"/>
                <a:ea typeface="方正大标宋_GBK" pitchFamily="65" charset="-122"/>
              </a:rPr>
              <a:t> </a:t>
            </a:r>
            <a:r>
              <a:rPr lang="zh-CN" altLang="en-US" sz="3200" b="1" smtClean="0">
                <a:solidFill>
                  <a:srgbClr val="0000FF"/>
                </a:solidFill>
                <a:latin typeface="方正大标宋_GBK" pitchFamily="65" charset="-122"/>
                <a:ea typeface="方正大标宋_GBK" pitchFamily="65" charset="-122"/>
              </a:rPr>
              <a:t>游历</a:t>
            </a:r>
            <a:r>
              <a:rPr lang="zh-CN" altLang="en-US" sz="3200" b="1" smtClean="0">
                <a:solidFill>
                  <a:srgbClr val="FF0000"/>
                </a:solidFill>
                <a:latin typeface="方正大标宋_GBK" pitchFamily="65" charset="-122"/>
                <a:ea typeface="方正大标宋_GBK" pitchFamily="65" charset="-122"/>
              </a:rPr>
              <a:t>（记叙、描写）</a:t>
            </a:r>
            <a:r>
              <a:rPr lang="en-US" altLang="zh-CN" sz="3200" b="1" smtClean="0">
                <a:solidFill>
                  <a:srgbClr val="FF0000"/>
                </a:solidFill>
                <a:latin typeface="方正大标宋_GBK" pitchFamily="65" charset="-122"/>
                <a:ea typeface="方正大标宋_GBK" pitchFamily="65" charset="-122"/>
              </a:rPr>
              <a:t> </a:t>
            </a:r>
            <a:r>
              <a:rPr lang="zh-CN" altLang="en-US" sz="3200" b="1" smtClean="0">
                <a:solidFill>
                  <a:srgbClr val="0000FF"/>
                </a:solidFill>
                <a:highlight>
                  <a:srgbClr val="FFFF00"/>
                </a:highlight>
                <a:latin typeface="方正大标宋_GBK" pitchFamily="65" charset="-122"/>
                <a:ea typeface="方正大标宋_GBK" pitchFamily="65" charset="-122"/>
                <a:sym typeface="+mn-ea"/>
              </a:rPr>
              <a:t>→</a:t>
            </a:r>
            <a:r>
              <a:rPr lang="en-US" altLang="zh-CN" sz="3200" b="1" smtClean="0">
                <a:solidFill>
                  <a:srgbClr val="0000FF"/>
                </a:solidFill>
                <a:highlight>
                  <a:srgbClr val="FFFF00"/>
                </a:highlight>
                <a:latin typeface="方正大标宋_GBK" pitchFamily="65" charset="-122"/>
                <a:ea typeface="方正大标宋_GBK" pitchFamily="65" charset="-122"/>
                <a:sym typeface="+mn-ea"/>
              </a:rPr>
              <a:t> </a:t>
            </a:r>
            <a:r>
              <a:rPr lang="zh-CN" altLang="en-US" sz="3200" b="1" smtClean="0">
                <a:solidFill>
                  <a:srgbClr val="0000FF"/>
                </a:solidFill>
                <a:latin typeface="方正大标宋_GBK" pitchFamily="65" charset="-122"/>
                <a:ea typeface="方正大标宋_GBK" pitchFamily="65" charset="-122"/>
              </a:rPr>
              <a:t>游感</a:t>
            </a:r>
            <a:r>
              <a:rPr lang="zh-CN" altLang="en-US" sz="3200" b="1" smtClean="0">
                <a:solidFill>
                  <a:srgbClr val="FF0000"/>
                </a:solidFill>
                <a:latin typeface="方正大标宋_GBK" pitchFamily="65" charset="-122"/>
                <a:ea typeface="方正大标宋_GBK" pitchFamily="65" charset="-122"/>
              </a:rPr>
              <a:t>（议论）</a:t>
            </a:r>
            <a:endParaRPr lang="zh-CN" altLang="en-US" sz="3200" b="1" smtClean="0">
              <a:solidFill>
                <a:srgbClr val="FF0000"/>
              </a:solidFill>
              <a:latin typeface="方正大标宋_GBK" pitchFamily="65" charset="-122"/>
              <a:ea typeface="方正大标宋_GBK" pitchFamily="65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tags/tag1.xml><?xml version="1.0" encoding="utf-8"?>
<p:tagLst xmlns:p="http://schemas.openxmlformats.org/presentationml/2006/main">
  <p:tag name="AS_UNIQUEID" val="2774"/>
</p:tagLst>
</file>

<file path=ppt/tags/tag10.xml><?xml version="1.0" encoding="utf-8"?>
<p:tagLst xmlns:p="http://schemas.openxmlformats.org/presentationml/2006/main">
  <p:tag name="AS_UNIQUEID" val="2784"/>
</p:tagLst>
</file>

<file path=ppt/tags/tag100.xml><?xml version="1.0" encoding="utf-8"?>
<p:tagLst xmlns:p="http://schemas.openxmlformats.org/presentationml/2006/main">
  <p:tag name="AS_UNIQUEID" val="2942"/>
</p:tagLst>
</file>

<file path=ppt/tags/tag101.xml><?xml version="1.0" encoding="utf-8"?>
<p:tagLst xmlns:p="http://schemas.openxmlformats.org/presentationml/2006/main">
  <p:tag name="AS_UNIQUEID" val="635"/>
</p:tagLst>
</file>

<file path=ppt/tags/tag102.xml><?xml version="1.0" encoding="utf-8"?>
<p:tagLst xmlns:p="http://schemas.openxmlformats.org/presentationml/2006/main">
  <p:tag name="AS_UNIQUEID" val="1793"/>
  <p:tag name="KSO_WM_ASSEMBLE_CHIP_INDEX" val="d8b0b070ddaf40ba8dcc77dc01ea528d"/>
  <p:tag name="KSO_WM_BEAUTIFY_FLAG" val="#wm#"/>
  <p:tag name="KSO_WM_CHIP_FILLAREA_FILL_RULE" val="{&quot;fill_align&quot;:&quot;lm&quot;,&quot;fill_mode&quot;:&quot;full&quot;,&quot;sacle_strategy&quot;:&quot;smart&quot;}"/>
  <p:tag name="KSO_WM_CHIP_GROUPID" val="5e7310da9a230a26b9e88a19"/>
  <p:tag name="KSO_WM_CHIP_XID" val="5e7310da9a230a26b9e88a1a"/>
  <p:tag name="KSO_WM_TAG_VERSION" val="1.0"/>
  <p:tag name="KSO_WM_TEMPLATE_ASSEMBLE_GROUPID" val="60656f0f4054ed1e2fb802bd"/>
  <p:tag name="KSO_WM_TEMPLATE_ASSEMBLE_XID" val="60656f0f4054ed1e2fb802bd"/>
  <p:tag name="KSO_WM_TEMPLATE_CATEGORY" val="diagram"/>
  <p:tag name="KSO_WM_TEMPLATE_INDEX" val="20211904"/>
  <p:tag name="KSO_WM_UNIT_COMPATIBLE" val="1"/>
  <p:tag name="KSO_WM_UNIT_DEC_AREA_ID" val="434937c740ea41729b44f84d20dd34c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1904_1*d*1"/>
  <p:tag name="KSO_WM_UNIT_INDEX" val="1"/>
  <p:tag name="KSO_WM_UNIT_LAYERLEVEL" val="1"/>
  <p:tag name="KSO_WM_UNIT_SM_LIMIT_TYPE" val="2"/>
  <p:tag name="KSO_WM_UNIT_TYPE" val="d"/>
  <p:tag name="KSO_WM_UNIT_VALUE" val="1269*1327"/>
</p:tagLst>
</file>

<file path=ppt/tags/tag103.xml><?xml version="1.0" encoding="utf-8"?>
<p:tagLst xmlns:p="http://schemas.openxmlformats.org/presentationml/2006/main">
  <p:tag name="AS_UNIQUEID" val="2944"/>
  <p:tag name="KSO_WM_UNIT_PLACING_PICTURE_USER_VIEWPORT" val="{&quot;height&quot;:10564,&quot;width&quot;:15300}"/>
</p:tagLst>
</file>

<file path=ppt/tags/tag104.xml><?xml version="1.0" encoding="utf-8"?>
<p:tagLst xmlns:p="http://schemas.openxmlformats.org/presentationml/2006/main">
  <p:tag name="AS_UNIQUEID" val="2951"/>
</p:tagLst>
</file>

<file path=ppt/tags/tag105.xml><?xml version="1.0" encoding="utf-8"?>
<p:tagLst xmlns:p="http://schemas.openxmlformats.org/presentationml/2006/main">
  <p:tag name="KSO_WM_BEAUTIFY_FLAG" val="#wm#"/>
  <p:tag name="KSO_WM_CHIP_DECFILLPROP" val="[]"/>
  <p:tag name="KSO_WM_CHIP_FILLPROP" val="[[{&quot;text_align&quot;:&quot;lm&quot;,&quot;text_direction&quot;:&quot;horizontal&quot;,&quot;support_big_font&quot;:false,&quot;fill_id&quot;:&quot;50ebde9cedf940d1aeb735da52ac9dd9&quot;,&quot;fill_align&quot;:&quot;lm&quot;,&quot;chip_types&quot;:[&quot;picture&quot;]},{&quot;text_align&quot;:&quot;cm&quot;,&quot;text_direction&quot;:&quot;horizontal&quot;,&quot;support_big_font&quot;:true,&quot;fill_id&quot;:&quot;fadd3788f02f444db785165969f73384&quot;,&quot;fill_align&quot;:&quot;cm&quot;,&quot;chip_types&quot;:[&quot;header&quot;]}],[{&quot;text_align&quot;:&quot;lm&quot;,&quot;text_direction&quot;:&quot;horizontal&quot;,&quot;support_big_font&quot;:false,&quot;fill_id&quot;:&quot;50ebde9cedf940d1aeb735da52ac9dd9&quot;,&quot;fill_align&quot;:&quot;lm&quot;,&quot;chip_types&quot;:[&quot;picture&quot;]},{&quot;text_align&quot;:&quot;lm&quot;,&quot;text_direction&quot;:&quot;horizontal&quot;,&quot;support_big_font&quot;:true,&quot;fill_id&quot;:&quot;fadd3788f02f444db785165969f73384&quot;,&quot;fill_align&quot;:&quot;cm&quot;,&quot;chip_types&quot;:[&quot;text&quot;]}]]"/>
  <p:tag name="KSO_WM_CHIP_GROUPID" val="5eedbea4fa6683b8872baaba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edbea4fa6683b8872baabb"/>
  <p:tag name="KSO_WM_SLIDE_BACKGROUND_TYPE" val="general"/>
  <p:tag name="KSO_WM_SLIDE_BK_DARK_LIGHT" val="2"/>
  <p:tag name="KSO_WM_SLIDE_CAN_ADD_NAVIGATION" val="1"/>
  <p:tag name="KSO_WM_SLIDE_ID" val="diagram20211904_1"/>
  <p:tag name="KSO_WM_SLIDE_INDEX" val="1"/>
  <p:tag name="KSO_WM_SLIDE_ITEM_CNT" val="0"/>
  <p:tag name="KSO_WM_SLIDE_LAYOUT" val="a_b_d"/>
  <p:tag name="KSO_WM_SLIDE_LAYOUT_CNT" val="1_1_1"/>
  <p:tag name="KSO_WM_SLIDE_LAYOUT_INFO" val="{&quot;direction&quot;:1,&quot;id&quot;:&quot;2021-04-01T15:26:35&quot;,&quot;maxSize&quot;:{&quot;size1&quot;:51.3},&quot;minSize&quot;:{&quot;size1&quot;:42.6},&quot;normalSize&quot;:{&quot;size1&quot;:44.31875},&quot;subLayout&quot;:[{&quot;id&quot;:&quot;2021-04-01T15:26:35&quot;,&quot;margin&quot;:{&quot;bottom&quot;:1.6929999589920044,&quot;left&quot;:1.6929999589920044,&quot;right&quot;:0.02600000612437725,&quot;top&quot;:1.6929999589920044},&quot;type&quot;:0},{&quot;id&quot;:&quot;2021-04-01T15:26:35&quot;,&quot;margin&quot;:{&quot;bottom&quot;:5.079999923706055,&quot;left&quot;:1.7130000591278076,&quot;right&quot;:3.3410000801086426,&quot;top&quot;:5.079999923706055},&quot;type&quot;:0}],&quot;type&quot;:0}"/>
  <p:tag name="KSO_WM_SLIDE_POSITION" val="48*84"/>
  <p:tag name="KSO_WM_SLIDE_RATIO" val="1.777778"/>
  <p:tag name="KSO_WM_SLIDE_SIZE" val="864*360"/>
  <p:tag name="KSO_WM_SLIDE_SUBTYPE" val="picTxt"/>
  <p:tag name="KSO_WM_SLIDE_SUPPORT_FEATURE_TYPE" val="0"/>
  <p:tag name="KSO_WM_SLIDE_TYPE" val="text"/>
  <p:tag name="KSO_WM_SPECIAL_SOURCE" val="bdnull"/>
  <p:tag name="KSO_WM_TAG_VERSION" val="1.0"/>
  <p:tag name="KSO_WM_TEMPLATE_ASSEMBLE_GROUPID" val="60656f0f4054ed1e2fb802bd"/>
  <p:tag name="KSO_WM_TEMPLATE_ASSEMBLE_XID" val="60656f0f4054ed1e2fb802bd"/>
  <p:tag name="KSO_WM_TEMPLATE_CATEGORY" val="diagram"/>
  <p:tag name="KSO_WM_TEMPLATE_COLOR_TYPE" val="1"/>
  <p:tag name="KSO_WM_TEMPLATE_INDEX" val="20211904"/>
  <p:tag name="KSO_WM_TEMPLATE_MASTER_TYPE" val="0"/>
  <p:tag name="KSO_WM_TEMPLATE_SUBCATEGORY" val="21"/>
</p:tagLst>
</file>

<file path=ppt/tags/tag106.xml><?xml version="1.0" encoding="utf-8"?>
<p:tagLst xmlns:p="http://schemas.openxmlformats.org/presentationml/2006/main">
  <p:tag name="AS_UNIQUEID" val="2953"/>
</p:tagLst>
</file>

<file path=ppt/tags/tag107.xml><?xml version="1.0" encoding="utf-8"?>
<p:tagLst xmlns:p="http://schemas.openxmlformats.org/presentationml/2006/main">
  <p:tag name="AS_UNIQUEID" val="2954"/>
</p:tagLst>
</file>

<file path=ppt/tags/tag108.xml><?xml version="1.0" encoding="utf-8"?>
<p:tagLst xmlns:p="http://schemas.openxmlformats.org/presentationml/2006/main">
  <p:tag name="AS_UNIQUEID" val="730"/>
  <p:tag name="KSO_WM_ASSEMBLE_CHIP_INDEX" val="5498b706c72945df9a1ed1bed483b210"/>
  <p:tag name="KSO_WM_BEAUTIFY_FLAG" val="#wm#"/>
  <p:tag name="KSO_WM_CHIP_FILLAREA_FILL_RULE" val="{&quot;fill_align&quot;:&quot;lm&quot;,&quot;fill_mode&quot;:&quot;full&quot;,&quot;sacle_strategy&quot;:&quot;smart&quot;}"/>
  <p:tag name="KSO_WM_CHIP_GROUPID" val="5e7881253197e252a37019b5"/>
  <p:tag name="KSO_WM_CHIP_XID" val="5e7881253197e252a37019b6"/>
  <p:tag name="KSO_WM_FULL_TEXT_BEAUTIFY_COPY_ID" val="6"/>
  <p:tag name="KSO_WM_TAG_VERSION" val="1.0"/>
  <p:tag name="KSO_WM_TEMPLATE_ASSEMBLE_GROUPID" val="60656e8d4054ed1e2fb7fb44"/>
  <p:tag name="KSO_WM_TEMPLATE_ASSEMBLE_XID" val="60656e8d4054ed1e2fb7fb44"/>
  <p:tag name="KSO_WM_TEMPLATE_CATEGORY" val="diagram"/>
  <p:tag name="KSO_WM_TEMPLATE_INDEX" val="20209300"/>
  <p:tag name="KSO_WM_UNIT_BLOCK" val="0"/>
  <p:tag name="KSO_WM_UNIT_COMPATIBLE" val="0"/>
  <p:tag name="KSO_WM_UNIT_DEC_AREA_ID" val="37b7600c72364629a4ee0a0544f1e83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09300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添加标题"/>
  <p:tag name="KSO_WM_UNIT_SHOW_EDIT_AREA_INDICATION" val="1"/>
  <p:tag name="KSO_WM_UNIT_SM_LIMIT_TYPE" val="2"/>
  <p:tag name="KSO_WM_UNIT_SUPPORT_BIG_FONT" val="1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8"/>
</p:tagLst>
</file>

<file path=ppt/tags/tag109.xml><?xml version="1.0" encoding="utf-8"?>
<p:tagLst xmlns:p="http://schemas.openxmlformats.org/presentationml/2006/main">
  <p:tag name="AS_UNIQUEID" val="732"/>
  <p:tag name="KSO_WM_UNIT_TEXTBOXSTYLE_GUID" val="{54c83539-0870-41a6-ac49-af98a72b6c30}"/>
</p:tagLst>
</file>

<file path=ppt/tags/tag11.xml><?xml version="1.0" encoding="utf-8"?>
<p:tagLst xmlns:p="http://schemas.openxmlformats.org/presentationml/2006/main">
  <p:tag name="AS_UNIQUEID" val="2786"/>
</p:tagLst>
</file>

<file path=ppt/tags/tag110.xml><?xml version="1.0" encoding="utf-8"?>
<p:tagLst xmlns:p="http://schemas.openxmlformats.org/presentationml/2006/main">
  <p:tag name="AS_UNIQUEID" val="733"/>
  <p:tag name="KSO_WM_BEAUTIFY_FLAG" val="#wm#"/>
  <p:tag name="KSO_WM_TAG_VERSION" val="1.0"/>
  <p:tag name="KSO_WM_TEMPLATE_CATEGORY" val="mixed"/>
  <p:tag name="KSO_WM_TEMPLATE_INDEX" val="20201883"/>
  <p:tag name="KSO_WM_UNIT_COMPATIBLE" val="0"/>
  <p:tag name="KSO_WM_UNIT_DIAGRAM_ISNUMVISUAL" val="0"/>
  <p:tag name="KSO_WM_UNIT_DIAGRAM_ISREFERUNIT" val="0"/>
  <p:tag name="KSO_WM_UNIT_HIGHLIGHT" val="0"/>
  <p:tag name="KSO_WM_UNIT_ID" val="mixed20201883_180*i*13"/>
  <p:tag name="KSO_WM_UNIT_INDEX" val="13"/>
  <p:tag name="KSO_WM_UNIT_LAYERLEVEL" val="1"/>
  <p:tag name="KSO_WM_UNIT_TEXTBOXSTYLE_ADJUSTLEFT" val="0_-29.7"/>
  <p:tag name="KSO_WM_UNIT_TEXTBOXSTYLE_ADJUSTTOP" val="0_-40.12512"/>
  <p:tag name="KSO_WM_UNIT_TEXTBOXSTYLE_ADJUSTWIDTH" val="100_69.09999"/>
  <p:tag name="KSO_WM_UNIT_TEXTBOXSTYLE_GUID" val="{54c83539-0870-41a6-ac49-af98a72b6c30}"/>
  <p:tag name="KSO_WM_UNIT_TEXTBOXSTYLE_SHAPETYPE" val="1"/>
  <p:tag name="KSO_WM_UNIT_TYPE" val="i"/>
</p:tagLst>
</file>

<file path=ppt/tags/tag111.xml><?xml version="1.0" encoding="utf-8"?>
<p:tagLst xmlns:p="http://schemas.openxmlformats.org/presentationml/2006/main">
  <p:tag name="AS_UNIQUEID" val="734"/>
  <p:tag name="KSO_WM_BEAUTIFY_FLAG" val="#wm#"/>
  <p:tag name="KSO_WM_FULL_TEXT_BEAUTIFY_COPY_ID" val="5"/>
  <p:tag name="KSO_WM_TAG_VERSION" val="1.0"/>
  <p:tag name="KSO_WM_TEMPLATE_CATEGORY" val="mixed"/>
  <p:tag name="KSO_WM_TEMPLATE_INDEX" val="20201883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mixed20201883_180*i*1"/>
  <p:tag name="KSO_WM_UNIT_INDEX" val="1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EXTBOXSTYLE_ADJUSTLEFT" val="0_-29.7"/>
  <p:tag name="KSO_WM_UNIT_TEXTBOXSTYLE_ADJUSTTOP" val="0_-40.12512"/>
  <p:tag name="KSO_WM_UNIT_TEXTBOXSTYLE_SHAPETYPE" val="1"/>
  <p:tag name="KSO_WM_UNIT_TYPE" val="i"/>
</p:tagLst>
</file>

<file path=ppt/tags/tag112.xml><?xml version="1.0" encoding="utf-8"?>
<p:tagLst xmlns:p="http://schemas.openxmlformats.org/presentationml/2006/main">
  <p:tag name="AS_UNIQUEID" val="735"/>
  <p:tag name="KSO_WM_BEAUTIFY_FLAG" val="#wm#"/>
  <p:tag name="KSO_WM_FULL_TEXT_BEAUTIFY_COPY_ID" val="8"/>
  <p:tag name="KSO_WM_TAG_VERSION" val="1.0"/>
  <p:tag name="KSO_WM_TEMPLATE_CATEGORY" val="mixed"/>
  <p:tag name="KSO_WM_TEMPLATE_INDEX" val="20201883"/>
  <p:tag name="KSO_WM_UNIT_COMPATIBLE" val="0"/>
  <p:tag name="KSO_WM_UNIT_DIAGRAM_ISNUMVISUAL" val="0"/>
  <p:tag name="KSO_WM_UNIT_DIAGRAM_ISREFERUNIT" val="0"/>
  <p:tag name="KSO_WM_UNIT_HIGHLIGHT" val="0"/>
  <p:tag name="KSO_WM_UNIT_ID" val="mixed20201883_180*i*2"/>
  <p:tag name="KSO_WM_UNIT_INDEX" val="2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BOXSTYLE_ADJUSTLEFT" val="0_-23.7"/>
  <p:tag name="KSO_WM_UNIT_TEXTBOXSTYLE_ADJUSTTOP" val="0_-28.12504"/>
  <p:tag name="KSO_WM_UNIT_TEXTBOXSTYLE_ADJUSTWIDTH" val="100_63.09999"/>
  <p:tag name="KSO_WM_UNIT_TEXTBOXSTYLE_SHAPETYPE" val="1"/>
  <p:tag name="KSO_WM_UNIT_TYPE" val="i"/>
</p:tagLst>
</file>

<file path=ppt/tags/tag113.xml><?xml version="1.0" encoding="utf-8"?>
<p:tagLst xmlns:p="http://schemas.openxmlformats.org/presentationml/2006/main">
  <p:tag name="AS_UNIQUEID" val="736"/>
  <p:tag name="KSO_WM_BEAUTIFY_FLAG" val="#wm#"/>
  <p:tag name="KSO_WM_FULL_TEXT_BEAUTIFY_COPY_ID" val="11"/>
  <p:tag name="KSO_WM_TAG_VERSION" val="1.0"/>
  <p:tag name="KSO_WM_TEMPLATE_CATEGORY" val="mixed"/>
  <p:tag name="KSO_WM_TEMPLATE_INDEX" val="20201883"/>
  <p:tag name="KSO_WM_UNIT_COMPATIBLE" val="0"/>
  <p:tag name="KSO_WM_UNIT_DIAGRAM_ISNUMVISUAL" val="0"/>
  <p:tag name="KSO_WM_UNIT_DIAGRAM_ISREFERUNIT" val="0"/>
  <p:tag name="KSO_WM_UNIT_HIGHLIGHT" val="0"/>
  <p:tag name="KSO_WM_UNIT_ID" val="mixed20201883_180*i*3"/>
  <p:tag name="KSO_WM_UNIT_INDEX" val="3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BOXSTYLE_ADJUSTLEFT" val="20_-6.69"/>
  <p:tag name="KSO_WM_UNIT_TEXTBOXSTYLE_ADJUSTTOP" val="0_-28.12504"/>
  <p:tag name="KSO_WM_UNIT_TEXTBOXSTYLE_SHAPETYPE" val="1"/>
  <p:tag name="KSO_WM_UNIT_TYPE" val="i"/>
</p:tagLst>
</file>

<file path=ppt/tags/tag114.xml><?xml version="1.0" encoding="utf-8"?>
<p:tagLst xmlns:p="http://schemas.openxmlformats.org/presentationml/2006/main">
  <p:tag name="AS_UNIQUEID" val="737"/>
  <p:tag name="KSO_WM_BEAUTIFY_FLAG" val="#wm#"/>
  <p:tag name="KSO_WM_FULL_TEXT_BEAUTIFY_COPY_ID" val="12"/>
  <p:tag name="KSO_WM_TAG_VERSION" val="1.0"/>
  <p:tag name="KSO_WM_TEMPLATE_CATEGORY" val="mixed"/>
  <p:tag name="KSO_WM_TEMPLATE_INDEX" val="20201883"/>
  <p:tag name="KSO_WM_UNIT_COMPATIBLE" val="0"/>
  <p:tag name="KSO_WM_UNIT_DIAGRAM_ISNUMVISUAL" val="0"/>
  <p:tag name="KSO_WM_UNIT_DIAGRAM_ISREFERUNIT" val="0"/>
  <p:tag name="KSO_WM_UNIT_HIGHLIGHT" val="0"/>
  <p:tag name="KSO_WM_UNIT_ID" val="mixed20201883_180*i*4"/>
  <p:tag name="KSO_WM_UNIT_INDEX" val="4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BOXSTYLE_ADJUSTLEFT" val="80_2.389997"/>
  <p:tag name="KSO_WM_UNIT_TEXTBOXSTYLE_ADJUSTTOP" val="0_-28.12504"/>
  <p:tag name="KSO_WM_UNIT_TEXTBOXSTYLE_SHAPETYPE" val="1"/>
  <p:tag name="KSO_WM_UNIT_TYPE" val="i"/>
</p:tagLst>
</file>

<file path=ppt/tags/tag115.xml><?xml version="1.0" encoding="utf-8"?>
<p:tagLst xmlns:p="http://schemas.openxmlformats.org/presentationml/2006/main">
  <p:tag name="AS_UNIQUEID" val="738"/>
  <p:tag name="KSO_WM_BEAUTIFY_FLAG" val="#wm#"/>
  <p:tag name="KSO_WM_FULL_TEXT_BEAUTIFY_COPY_ID" val="13"/>
  <p:tag name="KSO_WM_TAG_VERSION" val="1.0"/>
  <p:tag name="KSO_WM_TEMPLATE_CATEGORY" val="mixed"/>
  <p:tag name="KSO_WM_TEMPLATE_INDEX" val="20201883"/>
  <p:tag name="KSO_WM_UNIT_COMPATIBLE" val="0"/>
  <p:tag name="KSO_WM_UNIT_DIAGRAM_ISNUMVISUAL" val="0"/>
  <p:tag name="KSO_WM_UNIT_DIAGRAM_ISREFERUNIT" val="0"/>
  <p:tag name="KSO_WM_UNIT_HIGHLIGHT" val="0"/>
  <p:tag name="KSO_WM_UNIT_ID" val="mixed20201883_180*i*5"/>
  <p:tag name="KSO_WM_UNIT_INDEX" val="5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TEXTBOXSTYLE_ADJUSTHEIGTH" val="100_15.55"/>
  <p:tag name="KSO_WM_UNIT_TEXTBOXSTYLE_ADJUSTLEFT" val="0_-16.9"/>
  <p:tag name="KSO_WM_UNIT_TEXTBOXSTYLE_ADJUSTTOP" val="0_-7.77504"/>
  <p:tag name="KSO_WM_UNIT_TEXTBOXSTYLE_ADJUSTWIDTH" val="100_33.8"/>
  <p:tag name="KSO_WM_UNIT_TEXTBOXSTYLE_GUID" val="{54c83539-0870-41a6-ac49-af98a72b6c30}"/>
  <p:tag name="KSO_WM_UNIT_TEXTBOXSTYLE_SHAPETYPE" val="1"/>
  <p:tag name="KSO_WM_UNIT_TYPE" val="i"/>
</p:tagLst>
</file>

<file path=ppt/tags/tag116.xml><?xml version="1.0" encoding="utf-8"?>
<p:tagLst xmlns:p="http://schemas.openxmlformats.org/presentationml/2006/main">
  <p:tag name="AS_UNIQUEID" val="739"/>
  <p:tag name="KSO_WM_BEAUTIFY_FLAG" val="#wm#"/>
  <p:tag name="KSO_WM_FULL_TEXT_BEAUTIFY_COPY_ID" val="15"/>
  <p:tag name="KSO_WM_TAG_VERSION" val="1.0"/>
  <p:tag name="KSO_WM_TEMPLATE_CATEGORY" val="mixed"/>
  <p:tag name="KSO_WM_TEMPLATE_INDEX" val="20201883"/>
  <p:tag name="KSO_WM_UNIT_COMPATIBLE" val="0"/>
  <p:tag name="KSO_WM_UNIT_DIAGRAM_ISNUMVISUAL" val="0"/>
  <p:tag name="KSO_WM_UNIT_DIAGRAM_ISREFERUNIT" val="0"/>
  <p:tag name="KSO_WM_UNIT_HIGHLIGHT" val="0"/>
  <p:tag name="KSO_WM_UNIT_ID" val="mixed20201883_180*i*11"/>
  <p:tag name="KSO_WM_UNIT_INDEX" val="11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_FILL_FORE_SCHEMECOLOR_INDEX" val="2"/>
  <p:tag name="KSO_WM_UNIT_TEXT_FILL_FORE_SCHEMECOLOR_INDEX_BRIGHTNESS" val="0"/>
  <p:tag name="KSO_WM_UNIT_TEXT_FILL_TYPE" val="1"/>
  <p:tag name="KSO_WM_UNIT_TEXTBOXSTYLE_ADJUSTHEIGTH" val="100_4.100002"/>
  <p:tag name="KSO_WM_UNIT_TEXTBOXSTYLE_ADJUSTLEFT" val="0_-11.87496"/>
  <p:tag name="KSO_WM_UNIT_TEXTBOXSTYLE_ADJUSTTOP" val="0_-2.049999"/>
  <p:tag name="KSO_WM_UNIT_TEXTBOXSTYLE_ADJUSTWIDTH" val="100_23.75002"/>
  <p:tag name="KSO_WM_UNIT_TEXTBOXSTYLE_GUID" val="{54c83539-0870-41a6-ac49-af98a72b6c30}"/>
  <p:tag name="KSO_WM_UNIT_TEXTBOXSTYLE_SHAPETYPE" val="1"/>
  <p:tag name="KSO_WM_UNIT_TYPE" val="i"/>
</p:tagLst>
</file>

<file path=ppt/tags/tag117.xml><?xml version="1.0" encoding="utf-8"?>
<p:tagLst xmlns:p="http://schemas.openxmlformats.org/presentationml/2006/main">
  <p:tag name="AS_UNIQUEID" val="724"/>
  <p:tag name="KSO_WM_ASSEMBLE_CHIP_INDEX" val="367bc104707c4aa18870cb175772fd79"/>
  <p:tag name="KSO_WM_CHIP_FILLAREA_FILL_RULE" val="{&quot;fill_align&quot;:&quot;cm&quot;,&quot;fill_mode&quot;:&quot;full&quot;,&quot;sacle_strategy&quot;:&quot;smart&quot;}"/>
  <p:tag name="KSO_WM_CHIP_GROUPID" val="5e7310da9a230a26b9e88a19"/>
  <p:tag name="KSO_WM_CHIP_XID" val="5e7310da9a230a26b9e88a1a"/>
  <p:tag name="KSO_WM_FULL_TEXT_BEAUTIFY_COPY_ID" val="6"/>
  <p:tag name="KSO_WM_TAG_VERSION" val="1.0"/>
  <p:tag name="KSO_WM_TEMPLATE_ASSEMBLE_GROUPID" val="60656f984054ed1e2fb80d37"/>
  <p:tag name="KSO_WM_TEMPLATE_ASSEMBLE_XID" val="60656f984054ed1e2fb80d37"/>
  <p:tag name="KSO_WM_TEMPLATE_CATEGORY" val="diagram"/>
  <p:tag name="KSO_WM_TEMPLATE_INDEX" val="20214532"/>
  <p:tag name="KSO_WM_UNIT_COMPATIBLE" val="1"/>
  <p:tag name="KSO_WM_UNIT_DEC_AREA_ID" val="c3c7303b03314ee4935fc5c43f2da9f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4532_1*d*1"/>
  <p:tag name="KSO_WM_UNIT_LAYERLEVEL" val="1"/>
  <p:tag name="KSO_WM_UNIT_PICTURE_CLIP_FLAG" val="0"/>
  <p:tag name="KSO_WM_UNIT_SM_LIMIT_TYPE" val="2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VALUE" val="1380*1845"/>
</p:tagLst>
</file>

<file path=ppt/tags/tag118.xml><?xml version="1.0" encoding="utf-8"?>
<p:tagLst xmlns:p="http://schemas.openxmlformats.org/presentationml/2006/main">
  <p:tag name="AS_UNIQUEID" val="2900"/>
</p:tagLst>
</file>

<file path=ppt/tags/tag119.xml><?xml version="1.0" encoding="utf-8"?>
<p:tagLst xmlns:p="http://schemas.openxmlformats.org/presentationml/2006/main">
  <p:tag name="KSO_WM_BEAUTIFY_FLAG" val="#wm#"/>
  <p:tag name="KSO_WM_CHIP_DECFILLPROP" val="[]"/>
  <p:tag name="KSO_WM_CHIP_FILLPROP" val="[[{&quot;text_align&quot;:&quot;lm&quot;,&quot;text_direction&quot;:&quot;horizontal&quot;,&quot;support_big_font&quot;:true,&quot;fill_id&quot;:&quot;15d635f685fd4d2491c2cd80a5f3ea4a&quot;,&quot;fill_align&quot;:&quot;lm&quot;,&quot;chip_types&quot;:[&quot;header&quot;]},{&quot;text_align&quot;:&quot;lm&quot;,&quot;text_direction&quot;:&quot;horizontal&quot;,&quot;support_features&quot;:[&quot;collage&quot;,&quot;carousel&quot;,&quot;creativecrop&quot;],&quot;support_big_font&quot;:false,&quot;fill_id&quot;:&quot;9cbd9f1010bd4d7788a004738f3d0e36&quot;,&quot;fill_align&quot;:&quot;lm&quot;,&quot;chip_types&quot;:[&quot;picture&quot;,&quot;chart&quot;,&quot;table&quot;,&quot;video&quot;]},{&quot;text_align&quot;:&quot;lm&quot;,&quot;text_direction&quot;:&quot;horizontal&quot;,&quot;support_big_font&quot;:false,&quot;fill_id&quot;:&quot;2d6de27137194b1b9669246963d33e19&quot;,&quot;fill_align&quot;:&quot;lm&quot;,&quot;chip_types&quot;:[&quot;text&quot;]}],[{&quot;text_align&quot;:&quot;lm&quot;,&quot;text_direction&quot;:&quot;horizontal&quot;,&quot;support_big_font&quot;:true,&quot;fill_id&quot;:&quot;15d635f685fd4d2491c2cd80a5f3ea4a&quot;,&quot;fill_align&quot;:&quot;lm&quot;,&quot;chip_types&quot;:[&quot;header&quot;]},{&quot;text_align&quot;:&quot;lm&quot;,&quot;text_direction&quot;:&quot;horizontal&quot;,&quot;support_big_font&quot;:false,&quot;fill_id&quot;:&quot;9cbd9f1010bd4d7788a004738f3d0e36&quot;,&quot;fill_align&quot;:&quot;lm&quot;,&quot;chip_types&quot;:[&quot;pictext&quot;,&quot;picture&quot;,&quot;chart&quot;,&quot;table&quot;,&quot;video&quot;]},{&quot;text_align&quot;:&quot;lm&quot;,&quot;text_direction&quot;:&quot;horizontal&quot;,&quot;support_features&quot;:[&quot;collage&quot;,&quot;carousel&quot;,&quot;creativecrop&quot;],&quot;support_big_font&quot;:true,&quot;fill_id&quot;:&quot;2d6de27137194b1b9669246963d33e19&quot;,&quot;fill_align&quot;:&quot;lm&quot;,&quot;chip_types&quot;:[&quot;picture&quot;,&quot;chart&quot;,&quot;table&quot;,&quot;video&quot;]}]]"/>
  <p:tag name="KSO_WM_CHIP_GROUPID" val="5f0e62ba8050c250ba65b19c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0e62ba8050c250ba65b19d"/>
  <p:tag name="KSO_WM_FULL_TEXT_BEAUTIFY_COPY_ID" val="150998783"/>
  <p:tag name="KSO_WM_SLIDE_BACKGROUND" val="[&quot;general&quot;,&quot;leftRight&quot;]"/>
  <p:tag name="KSO_WM_SLIDE_BACKGROUND_TYPE" val="leftRight"/>
  <p:tag name="KSO_WM_SLIDE_BK_DARK_LIGHT" val="2"/>
  <p:tag name="KSO_WM_SLIDE_CAN_ADD_NAVIGATION" val="1"/>
  <p:tag name="KSO_WM_SLIDE_ID" val="diagram20209300_1"/>
  <p:tag name="KSO_WM_SLIDE_INDEX" val="1"/>
  <p:tag name="KSO_WM_SLIDE_ITEM_CNT" val="0"/>
  <p:tag name="KSO_WM_SLIDE_LAYOUT" val="a_d"/>
  <p:tag name="KSO_WM_SLIDE_LAYOUT_CNT" val="1_2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05:55&quot;,&quot;maxSize&quot;:{&quot;size1&quot;:37.599602156361414},&quot;minSize&quot;:{&quot;size1&quot;:37.599602156361414},&quot;normalSize&quot;:{&quot;size1&quot;:37.599602156361414},&quot;subLayout&quot;:[{&quot;backgroundInfo&quot;:[{&quot;bottom&quot;:0,&quot;bottomAbs&quot;:false,&quot;left&quot;:0,&quot;leftAbs&quot;:false,&quot;right&quot;:0,&quot;rightAbs&quot;:false,&quot;top&quot;:0,&quot;topAbs&quot;:false,&quot;type&quot;:&quot;leftRight&quot;}],&quot;id&quot;:&quot;2021-04-01T15:05:55&quot;,&quot;margin&quot;:{&quot;bottom&quot;:3.809999942779541,&quot;left&quot;:1.6319999694824219,&quot;right&quot;:0.87300002574920654,&quot;top&quot;:4.6919999122619629},&quot;type&quot;:0},{&quot;id&quot;:&quot;2021-04-01T15:05:55&quot;,&quot;maxSize&quot;:{&quot;size1&quot;:57.799999999999997},&quot;minSize&quot;:{&quot;size1&quot;:37.799999999999997},&quot;normalSize&quot;:{&quot;size1&quot;:57.79999999999999},&quot;subLayout&quot;:[{&quot;id&quot;:&quot;2021-04-01T15:05:55&quot;,&quot;margin&quot;:{&quot;bottom&quot;:0.026000002399086952,&quot;left&quot;:1.659000039100647,&quot;right&quot;:1.6929999589920044,&quot;top&quot;:1.6929999589920044},&quot;type&quot;:0},{&quot;id&quot;:&quot;2021-04-01T15:05:55&quot;,&quot;margin&quot;:{&quot;bottom&quot;:1.6929999589920044,&quot;left&quot;:1.6599999666213989,&quot;right&quot;:1.6929999589920044,&quot;top&quot;:0.81999999284744263},&quot;type&quot;:0}],&quot;type&quot;:0}],&quot;type&quot;:0}"/>
  <p:tag name="KSO_WM_SLIDE_POSITION" val="0*0"/>
  <p:tag name="KSO_WM_SLIDE_RATIO" val="1.777778"/>
  <p:tag name="KSO_WM_SLIDE_SIZE" val="912*540"/>
  <p:tag name="KSO_WM_SLIDE_SUBTYPE" val="picTxt"/>
  <p:tag name="KSO_WM_SLIDE_SUPPORT_FEATURE_TYPE" val="0"/>
  <p:tag name="KSO_WM_SLIDE_TYPE" val="text"/>
  <p:tag name="KSO_WM_SPECIAL_SOURCE" val="bdnull"/>
  <p:tag name="KSO_WM_TAG_VERSION" val="1.0"/>
  <p:tag name="KSO_WM_TEMPLATE_ASSEMBLE_GROUPID" val="60656e8d4054ed1e2fb7fb44"/>
  <p:tag name="KSO_WM_TEMPLATE_ASSEMBLE_XID" val="60656e8d4054ed1e2fb7fb44"/>
  <p:tag name="KSO_WM_TEMPLATE_CATEGORY" val="diagram"/>
  <p:tag name="KSO_WM_TEMPLATE_COLOR_TYPE" val="1"/>
  <p:tag name="KSO_WM_TEMPLATE_INDEX" val="20209300"/>
  <p:tag name="KSO_WM_TEMPLATE_MASTER_TYPE" val="0"/>
  <p:tag name="KSO_WM_TEMPLATE_SUBCATEGORY" val="21"/>
</p:tagLst>
</file>

<file path=ppt/tags/tag12.xml><?xml version="1.0" encoding="utf-8"?>
<p:tagLst xmlns:p="http://schemas.openxmlformats.org/presentationml/2006/main">
  <p:tag name="AS_UNIQUEID" val="2787"/>
</p:tagLst>
</file>

<file path=ppt/tags/tag120.xml><?xml version="1.0" encoding="utf-8"?>
<p:tagLst xmlns:p="http://schemas.openxmlformats.org/presentationml/2006/main">
  <p:tag name="AS_UNIQUEID" val="3198"/>
</p:tagLst>
</file>

<file path=ppt/tags/tag121.xml><?xml version="1.0" encoding="utf-8"?>
<p:tagLst xmlns:p="http://schemas.openxmlformats.org/presentationml/2006/main">
  <p:tag name="AS_UNIQUEID" val="2920"/>
</p:tagLst>
</file>

<file path=ppt/tags/tag122.xml><?xml version="1.0" encoding="utf-8"?>
<p:tagLst xmlns:p="http://schemas.openxmlformats.org/presentationml/2006/main">
  <p:tag name="AS_UNIQUEID" val="2921"/>
</p:tagLst>
</file>

<file path=ppt/tags/tag123.xml><?xml version="1.0" encoding="utf-8"?>
<p:tagLst xmlns:p="http://schemas.openxmlformats.org/presentationml/2006/main">
  <p:tag name="AS_UNIQUEID" val="2922"/>
</p:tagLst>
</file>

<file path=ppt/tags/tag124.xml><?xml version="1.0" encoding="utf-8"?>
<p:tagLst xmlns:p="http://schemas.openxmlformats.org/presentationml/2006/main">
  <p:tag name="AS_UNIQUEID" val="2923"/>
</p:tagLst>
</file>

<file path=ppt/tags/tag125.xml><?xml version="1.0" encoding="utf-8"?>
<p:tagLst xmlns:p="http://schemas.openxmlformats.org/presentationml/2006/main">
  <p:tag name="AS_UNIQUEID" val="2924"/>
</p:tagLst>
</file>

<file path=ppt/tags/tag126.xml><?xml version="1.0" encoding="utf-8"?>
<p:tagLst xmlns:p="http://schemas.openxmlformats.org/presentationml/2006/main">
  <p:tag name="AS_UNIQUEID" val="2925"/>
</p:tagLst>
</file>

<file path=ppt/tags/tag127.xml><?xml version="1.0" encoding="utf-8"?>
<p:tagLst xmlns:p="http://schemas.openxmlformats.org/presentationml/2006/main">
  <p:tag name="AS_UNIQUEID" val="2926"/>
</p:tagLst>
</file>

<file path=ppt/tags/tag128.xml><?xml version="1.0" encoding="utf-8"?>
<p:tagLst xmlns:p="http://schemas.openxmlformats.org/presentationml/2006/main">
  <p:tag name="AS_UNIQUEID" val="2927"/>
</p:tagLst>
</file>

<file path=ppt/tags/tag129.xml><?xml version="1.0" encoding="utf-8"?>
<p:tagLst xmlns:p="http://schemas.openxmlformats.org/presentationml/2006/main">
  <p:tag name="AS_UNIQUEID" val="2928"/>
</p:tagLst>
</file>

<file path=ppt/tags/tag13.xml><?xml version="1.0" encoding="utf-8"?>
<p:tagLst xmlns:p="http://schemas.openxmlformats.org/presentationml/2006/main">
  <p:tag name="AS_UNIQUEID" val="2788"/>
</p:tagLst>
</file>

<file path=ppt/tags/tag130.xml><?xml version="1.0" encoding="utf-8"?>
<p:tagLst xmlns:p="http://schemas.openxmlformats.org/presentationml/2006/main">
  <p:tag name="AS_UNIQUEID" val="2919"/>
</p:tagLst>
</file>

<file path=ppt/tags/tag131.xml><?xml version="1.0" encoding="utf-8"?>
<p:tagLst xmlns:p="http://schemas.openxmlformats.org/presentationml/2006/main">
  <p:tag name="AS_UNIQUEID" val="2936"/>
</p:tagLst>
</file>

<file path=ppt/tags/tag132.xml><?xml version="1.0" encoding="utf-8"?>
<p:tagLst xmlns:p="http://schemas.openxmlformats.org/presentationml/2006/main">
  <p:tag name="AS_UNIQUEID" val="2937"/>
</p:tagLst>
</file>

<file path=ppt/tags/tag133.xml><?xml version="1.0" encoding="utf-8"?>
<p:tagLst xmlns:p="http://schemas.openxmlformats.org/presentationml/2006/main">
  <p:tag name="AS_UNIQUEID" val="2938"/>
</p:tagLst>
</file>

<file path=ppt/tags/tag134.xml><?xml version="1.0" encoding="utf-8"?>
<p:tagLst xmlns:p="http://schemas.openxmlformats.org/presentationml/2006/main">
  <p:tag name="AS_UNIQUEID" val="2939"/>
</p:tagLst>
</file>

<file path=ppt/tags/tag135.xml><?xml version="1.0" encoding="utf-8"?>
<p:tagLst xmlns:p="http://schemas.openxmlformats.org/presentationml/2006/main">
  <p:tag name="AS_UNIQUEID" val="2940"/>
</p:tagLst>
</file>

<file path=ppt/tags/tag136.xml><?xml version="1.0" encoding="utf-8"?>
<p:tagLst xmlns:p="http://schemas.openxmlformats.org/presentationml/2006/main">
  <p:tag name="AS_UNIQUEID" val="2"/>
</p:tagLst>
</file>

<file path=ppt/tags/tag137.xml><?xml version="1.0" encoding="utf-8"?>
<p:tagLst xmlns:p="http://schemas.openxmlformats.org/presentationml/2006/main">
  <p:tag name="AS_UNIQUEID" val="866"/>
</p:tagLst>
</file>

<file path=ppt/tags/tag138.xml><?xml version="1.0" encoding="utf-8"?>
<p:tagLst xmlns:p="http://schemas.openxmlformats.org/presentationml/2006/main">
  <p:tag name="AS_UNIQUEID" val="864"/>
</p:tagLst>
</file>

<file path=ppt/tags/tag139.xml><?xml version="1.0" encoding="utf-8"?>
<p:tagLst xmlns:p="http://schemas.openxmlformats.org/presentationml/2006/main">
  <p:tag name="AS_UNIQUEID" val="877"/>
</p:tagLst>
</file>

<file path=ppt/tags/tag14.xml><?xml version="1.0" encoding="utf-8"?>
<p:tagLst xmlns:p="http://schemas.openxmlformats.org/presentationml/2006/main">
  <p:tag name="AS_UNIQUEID" val="2789"/>
</p:tagLst>
</file>

<file path=ppt/tags/tag140.xml><?xml version="1.0" encoding="utf-8"?>
<p:tagLst xmlns:p="http://schemas.openxmlformats.org/presentationml/2006/main">
  <p:tag name="AS_UNIQUEID" val="732"/>
</p:tagLst>
</file>

<file path=ppt/tags/tag141.xml><?xml version="1.0" encoding="utf-8"?>
<p:tagLst xmlns:p="http://schemas.openxmlformats.org/presentationml/2006/main">
  <p:tag name="AS_UNIQUEID" val="2896"/>
</p:tagLst>
</file>

<file path=ppt/tags/tag142.xml><?xml version="1.0" encoding="utf-8"?>
<p:tagLst xmlns:p="http://schemas.openxmlformats.org/presentationml/2006/main">
  <p:tag name="AS_UNIQUEID" val="2966"/>
</p:tagLst>
</file>

<file path=ppt/tags/tag143.xml><?xml version="1.0" encoding="utf-8"?>
<p:tagLst xmlns:p="http://schemas.openxmlformats.org/presentationml/2006/main">
  <p:tag name="AS_UNIQUEID" val="2965"/>
</p:tagLst>
</file>

<file path=ppt/tags/tag144.xml><?xml version="1.0" encoding="utf-8"?>
<p:tagLst xmlns:p="http://schemas.openxmlformats.org/presentationml/2006/main">
  <p:tag name="AS_UNIQUEID" val="2966"/>
</p:tagLst>
</file>

<file path=ppt/tags/tag145.xml><?xml version="1.0" encoding="utf-8"?>
<p:tagLst xmlns:p="http://schemas.openxmlformats.org/presentationml/2006/main">
  <p:tag name="AS_UNIQUEID" val="2528"/>
</p:tagLst>
</file>

<file path=ppt/tags/tag146.xml><?xml version="1.0" encoding="utf-8"?>
<p:tagLst xmlns:p="http://schemas.openxmlformats.org/presentationml/2006/main">
  <p:tag name="AS_UNIQUEID" val="3121"/>
</p:tagLst>
</file>

<file path=ppt/tags/tag147.xml><?xml version="1.0" encoding="utf-8"?>
<p:tagLst xmlns:p="http://schemas.openxmlformats.org/presentationml/2006/main">
  <p:tag name="AS_UNIQUEID" val="844"/>
</p:tagLst>
</file>

<file path=ppt/tags/tag148.xml><?xml version="1.0" encoding="utf-8"?>
<p:tagLst xmlns:p="http://schemas.openxmlformats.org/presentationml/2006/main">
  <p:tag name="AS_UNIQUEID" val="845"/>
</p:tagLst>
</file>

<file path=ppt/tags/tag149.xml><?xml version="1.0" encoding="utf-8"?>
<p:tagLst xmlns:p="http://schemas.openxmlformats.org/presentationml/2006/main">
  <p:tag name="AS_UNIQUEID" val="846"/>
</p:tagLst>
</file>

<file path=ppt/tags/tag15.xml><?xml version="1.0" encoding="utf-8"?>
<p:tagLst xmlns:p="http://schemas.openxmlformats.org/presentationml/2006/main">
  <p:tag name="AS_UNIQUEID" val="2790"/>
</p:tagLst>
</file>

<file path=ppt/tags/tag150.xml><?xml version="1.0" encoding="utf-8"?>
<p:tagLst xmlns:p="http://schemas.openxmlformats.org/presentationml/2006/main">
  <p:tag name="AS_UNIQUEID" val="2973"/>
</p:tagLst>
</file>

<file path=ppt/tags/tag151.xml><?xml version="1.0" encoding="utf-8"?>
<p:tagLst xmlns:p="http://schemas.openxmlformats.org/presentationml/2006/main">
  <p:tag name="AS_UNIQUEID" val="2974"/>
</p:tagLst>
</file>

<file path=ppt/tags/tag152.xml><?xml version="1.0" encoding="utf-8"?>
<p:tagLst xmlns:p="http://schemas.openxmlformats.org/presentationml/2006/main">
  <p:tag name="AS_UNIQUEID" val="2975"/>
</p:tagLst>
</file>

<file path=ppt/tags/tag153.xml><?xml version="1.0" encoding="utf-8"?>
<p:tagLst xmlns:p="http://schemas.openxmlformats.org/presentationml/2006/main">
  <p:tag name="AS_UNIQUEID" val="2977"/>
</p:tagLst>
</file>

<file path=ppt/tags/tag154.xml><?xml version="1.0" encoding="utf-8"?>
<p:tagLst xmlns:p="http://schemas.openxmlformats.org/presentationml/2006/main">
  <p:tag name="AS_UNIQUEID" val="2970"/>
</p:tagLst>
</file>

<file path=ppt/tags/tag155.xml><?xml version="1.0" encoding="utf-8"?>
<p:tagLst xmlns:p="http://schemas.openxmlformats.org/presentationml/2006/main">
  <p:tag name="AS_UNIQUEID" val="2971"/>
</p:tagLst>
</file>

<file path=ppt/tags/tag156.xml><?xml version="1.0" encoding="utf-8"?>
<p:tagLst xmlns:p="http://schemas.openxmlformats.org/presentationml/2006/main">
  <p:tag name="AS_UNIQUEID" val="3191"/>
</p:tagLst>
</file>

<file path=ppt/tags/tag157.xml><?xml version="1.0" encoding="utf-8"?>
<p:tagLst xmlns:p="http://schemas.openxmlformats.org/presentationml/2006/main">
  <p:tag name="AS_UNIQUEID" val="457"/>
</p:tagLst>
</file>

<file path=ppt/tags/tag158.xml><?xml version="1.0" encoding="utf-8"?>
<p:tagLst xmlns:p="http://schemas.openxmlformats.org/presentationml/2006/main">
  <p:tag name="AS_UNIQUEID" val="2896"/>
</p:tagLst>
</file>

<file path=ppt/tags/tag159.xml><?xml version="1.0" encoding="utf-8"?>
<p:tagLst xmlns:p="http://schemas.openxmlformats.org/presentationml/2006/main">
  <p:tag name="AS_UNIQUEID" val="2966"/>
</p:tagLst>
</file>

<file path=ppt/tags/tag16.xml><?xml version="1.0" encoding="utf-8"?>
<p:tagLst xmlns:p="http://schemas.openxmlformats.org/presentationml/2006/main">
  <p:tag name="AS_UNIQUEID" val="2792"/>
</p:tagLst>
</file>

<file path=ppt/tags/tag160.xml><?xml version="1.0" encoding="utf-8"?>
<p:tagLst xmlns:p="http://schemas.openxmlformats.org/presentationml/2006/main">
  <p:tag name="AS_UNIQUEID" val="2965"/>
</p:tagLst>
</file>

<file path=ppt/tags/tag161.xml><?xml version="1.0" encoding="utf-8"?>
<p:tagLst xmlns:p="http://schemas.openxmlformats.org/presentationml/2006/main">
  <p:tag name="AS_UNIQUEID" val="1184"/>
  <p:tag name="KSO_WM_UNIT_TABLE_BEAUTIFY" val="smartTable{155d8edf-2ea0-46aa-a049-e2c45fb1b3b0}"/>
  <p:tag name="TABLE_ENDDRAG_ORIGIN_RECT" val="844*321"/>
  <p:tag name="TABLE_ENDDRAG_RECT" val="65*180*844*321"/>
</p:tagLst>
</file>

<file path=ppt/tags/tag162.xml><?xml version="1.0" encoding="utf-8"?>
<p:tagLst xmlns:p="http://schemas.openxmlformats.org/presentationml/2006/main">
  <p:tag name="AS_UNIQUEID" val="2569"/>
  <p:tag name="KSO_WM_DIAGRAM_VIRTUALLY_FRAME" val="{&quot;height&quot;:259.70000000000005,&quot;left&quot;:209.15748031496065,&quot;top&quot;:244.54921259842519,&quot;width&quot;:534.25}"/>
</p:tagLst>
</file>

<file path=ppt/tags/tag163.xml><?xml version="1.0" encoding="utf-8"?>
<p:tagLst xmlns:p="http://schemas.openxmlformats.org/presentationml/2006/main">
  <p:tag name="AS_UNIQUEID" val="2570"/>
  <p:tag name="KSO_WM_DIAGRAM_VIRTUALLY_FRAME" val="{&quot;height&quot;:259.70000000000005,&quot;left&quot;:209.15748031496065,&quot;top&quot;:244.54921259842519,&quot;width&quot;:534.25}"/>
</p:tagLst>
</file>

<file path=ppt/tags/tag164.xml><?xml version="1.0" encoding="utf-8"?>
<p:tagLst xmlns:p="http://schemas.openxmlformats.org/presentationml/2006/main">
  <p:tag name="AS_UNIQUEID" val="710"/>
  <p:tag name="KSO_WM_DIAGRAM_VIRTUALLY_FRAME" val="{&quot;height&quot;:259.70000000000005,&quot;left&quot;:209.15748031496065,&quot;top&quot;:244.54921259842519,&quot;width&quot;:534.25}"/>
</p:tagLst>
</file>

<file path=ppt/tags/tag165.xml><?xml version="1.0" encoding="utf-8"?>
<p:tagLst xmlns:p="http://schemas.openxmlformats.org/presentationml/2006/main">
  <p:tag name="AS_UNIQUEID" val="453"/>
  <p:tag name="KSO_WM_DIAGRAM_VIRTUALLY_FRAME" val="{&quot;height&quot;:259.70000000000005,&quot;left&quot;:209.15748031496065,&quot;top&quot;:244.54921259842519,&quot;width&quot;:534.25}"/>
</p:tagLst>
</file>

<file path=ppt/tags/tag166.xml><?xml version="1.0" encoding="utf-8"?>
<p:tagLst xmlns:p="http://schemas.openxmlformats.org/presentationml/2006/main">
  <p:tag name="AS_UNIQUEID" val="2568"/>
  <p:tag name="KSO_WM_DIAGRAM_VIRTUALLY_FRAME" val="{&quot;height&quot;:259.70000000000005,&quot;left&quot;:209.15748031496065,&quot;top&quot;:244.54921259842519,&quot;width&quot;:534.25}"/>
</p:tagLst>
</file>

<file path=ppt/tags/tag167.xml><?xml version="1.0" encoding="utf-8"?>
<p:tagLst xmlns:p="http://schemas.openxmlformats.org/presentationml/2006/main">
  <p:tag name="AS_UNIQUEID" val="3002"/>
  <p:tag name="KSO_WM_DIAGRAM_VIRTUALLY_FRAME" val="{&quot;height&quot;:259.70000000000005,&quot;left&quot;:209.15748031496065,&quot;top&quot;:244.54921259842519,&quot;width&quot;:534.25}"/>
</p:tagLst>
</file>

<file path=ppt/tags/tag168.xml><?xml version="1.0" encoding="utf-8"?>
<p:tagLst xmlns:p="http://schemas.openxmlformats.org/presentationml/2006/main">
  <p:tag name="AS_UNIQUEID" val="3003"/>
  <p:tag name="KSO_WM_DIAGRAM_VIRTUALLY_FRAME" val="{&quot;height&quot;:259.70000000000005,&quot;left&quot;:209.15748031496065,&quot;top&quot;:244.54921259842519,&quot;width&quot;:534.25}"/>
</p:tagLst>
</file>

<file path=ppt/tags/tag169.xml><?xml version="1.0" encoding="utf-8"?>
<p:tagLst xmlns:p="http://schemas.openxmlformats.org/presentationml/2006/main">
  <p:tag name="AS_UNIQUEID" val="3004"/>
  <p:tag name="KSO_WM_DIAGRAM_VIRTUALLY_FRAME" val="{&quot;height&quot;:259.70000000000005,&quot;left&quot;:209.15748031496065,&quot;top&quot;:244.54921259842519,&quot;width&quot;:534.25}"/>
</p:tagLst>
</file>

<file path=ppt/tags/tag17.xml><?xml version="1.0" encoding="utf-8"?>
<p:tagLst xmlns:p="http://schemas.openxmlformats.org/presentationml/2006/main">
  <p:tag name="AS_UNIQUEID" val="2793"/>
</p:tagLst>
</file>

<file path=ppt/tags/tag170.xml><?xml version="1.0" encoding="utf-8"?>
<p:tagLst xmlns:p="http://schemas.openxmlformats.org/presentationml/2006/main">
  <p:tag name="AS_UNIQUEID" val="937"/>
  <p:tag name="KSO_WM_FULL_TEXT_BEAUTIFY_COPY_ID" val="2"/>
</p:tagLst>
</file>

<file path=ppt/tags/tag171.xml><?xml version="1.0" encoding="utf-8"?>
<p:tagLst xmlns:p="http://schemas.openxmlformats.org/presentationml/2006/main">
  <p:tag name="AS_UNIQUEID" val="3003"/>
  <p:tag name="KSO_WM_DIAGRAM_VIRTUALLY_FRAME" val="{&quot;height&quot;:342.49944881889763,&quot;left&quot;:46.41653543307087,&quot;top&quot;:91.00055118110235,&quot;width&quot;:851.7627559055118}"/>
</p:tagLst>
</file>

<file path=ppt/tags/tag172.xml><?xml version="1.0" encoding="utf-8"?>
<p:tagLst xmlns:p="http://schemas.openxmlformats.org/presentationml/2006/main">
  <p:tag name="AS_UNIQUEID" val="3004"/>
  <p:tag name="KSO_WM_DIAGRAM_VIRTUALLY_FRAME" val="{&quot;height&quot;:342.49944881889763,&quot;left&quot;:46.41653543307087,&quot;top&quot;:91.00055118110235,&quot;width&quot;:851.7627559055118}"/>
</p:tagLst>
</file>

<file path=ppt/tags/tag173.xml><?xml version="1.0" encoding="utf-8"?>
<p:tagLst xmlns:p="http://schemas.openxmlformats.org/presentationml/2006/main">
  <p:tag name="KSO_WM_DIAGRAM_VIRTUALLY_FRAME" val="{&quot;height&quot;:342.49944881889763,&quot;left&quot;:46.41653543307087,&quot;top&quot;:91.00055118110235,&quot;width&quot;:851.7627559055118}"/>
</p:tagLst>
</file>

<file path=ppt/tags/tag174.xml><?xml version="1.0" encoding="utf-8"?>
<p:tagLst xmlns:p="http://schemas.openxmlformats.org/presentationml/2006/main">
  <p:tag name="AS_UNIQUEID" val="3004"/>
</p:tagLst>
</file>

<file path=ppt/tags/tag175.xml><?xml version="1.0" encoding="utf-8"?>
<p:tagLst xmlns:p="http://schemas.openxmlformats.org/presentationml/2006/main">
  <p:tag name="KSO_WM_DIAGRAM_VIRTUALLY_FRAME" val="{&quot;height&quot;:342.49944881889763,&quot;left&quot;:46.41653543307087,&quot;top&quot;:91.00055118110235,&quot;width&quot;:851.7627559055118}"/>
</p:tagLst>
</file>

<file path=ppt/tags/tag176.xml><?xml version="1.0" encoding="utf-8"?>
<p:tagLst xmlns:p="http://schemas.openxmlformats.org/presentationml/2006/main">
  <p:tag name="AS_UNIQUEID" val="3004"/>
  <p:tag name="KSO_WM_DIAGRAM_VIRTUALLY_FRAME" val="{&quot;height&quot;:342.49944881889763,&quot;left&quot;:46.41653543307087,&quot;top&quot;:91.00055118110235,&quot;width&quot;:851.7627559055118}"/>
</p:tagLst>
</file>

<file path=ppt/tags/tag177.xml><?xml version="1.0" encoding="utf-8"?>
<p:tagLst xmlns:p="http://schemas.openxmlformats.org/presentationml/2006/main">
  <p:tag name="KSO_WM_DIAGRAM_VIRTUALLY_FRAME" val="{&quot;height&quot;:342.49944881889763,&quot;left&quot;:46.41653543307087,&quot;top&quot;:91.00055118110235,&quot;width&quot;:851.7627559055118}"/>
</p:tagLst>
</file>

<file path=ppt/tags/tag178.xml><?xml version="1.0" encoding="utf-8"?>
<p:tagLst xmlns:p="http://schemas.openxmlformats.org/presentationml/2006/main">
  <p:tag name="KSO_WM_DIAGRAM_VIRTUALLY_FRAME" val="{&quot;height&quot;:342.49944881889763,&quot;left&quot;:46.41653543307087,&quot;top&quot;:91.00055118110235,&quot;width&quot;:851.7627559055118}"/>
</p:tagLst>
</file>

<file path=ppt/tags/tag179.xml><?xml version="1.0" encoding="utf-8"?>
<p:tagLst xmlns:p="http://schemas.openxmlformats.org/presentationml/2006/main">
  <p:tag name="AS_UNIQUEID" val="3003"/>
  <p:tag name="KSO_WM_DIAGRAM_VIRTUALLY_FRAME" val="{&quot;height&quot;:273.4994488188976,&quot;left&quot;:56.4052755905512,&quot;top&quot;:91.00055118110235,&quot;width&quot;:841.7740157480315}"/>
</p:tagLst>
</file>

<file path=ppt/tags/tag18.xml><?xml version="1.0" encoding="utf-8"?>
<p:tagLst xmlns:p="http://schemas.openxmlformats.org/presentationml/2006/main">
  <p:tag name="AS_UNIQUEID" val="2794"/>
</p:tagLst>
</file>

<file path=ppt/tags/tag180.xml><?xml version="1.0" encoding="utf-8"?>
<p:tagLst xmlns:p="http://schemas.openxmlformats.org/presentationml/2006/main">
  <p:tag name="AS_UNIQUEID" val="3003"/>
  <p:tag name="KSO_WM_DIAGRAM_VIRTUALLY_FRAME" val="{&quot;height&quot;:273.4994488188976,&quot;left&quot;:56.4052755905512,&quot;top&quot;:91.00055118110235,&quot;width&quot;:841.7740157480315}"/>
</p:tagLst>
</file>

<file path=ppt/tags/tag181.xml><?xml version="1.0" encoding="utf-8"?>
<p:tagLst xmlns:p="http://schemas.openxmlformats.org/presentationml/2006/main">
  <p:tag name="AS_UNIQUEID" val="3004"/>
  <p:tag name="KSO_WM_DIAGRAM_VIRTUALLY_FRAME" val="{&quot;height&quot;:342.49944881889763,&quot;left&quot;:46.41653543307087,&quot;top&quot;:91.00055118110235,&quot;width&quot;:851.7627559055118}"/>
</p:tagLst>
</file>

<file path=ppt/tags/tag182.xml><?xml version="1.0" encoding="utf-8"?>
<p:tagLst xmlns:p="http://schemas.openxmlformats.org/presentationml/2006/main">
  <p:tag name="AS_UNIQUEID" val="2896"/>
</p:tagLst>
</file>

<file path=ppt/tags/tag183.xml><?xml version="1.0" encoding="utf-8"?>
<p:tagLst xmlns:p="http://schemas.openxmlformats.org/presentationml/2006/main">
  <p:tag name="AS_UNIQUEID" val="2966"/>
</p:tagLst>
</file>

<file path=ppt/tags/tag184.xml><?xml version="1.0" encoding="utf-8"?>
<p:tagLst xmlns:p="http://schemas.openxmlformats.org/presentationml/2006/main">
  <p:tag name="AS_UNIQUEID" val="2965"/>
</p:tagLst>
</file>

<file path=ppt/tags/tag185.xml><?xml version="1.0" encoding="utf-8"?>
<p:tagLst xmlns:p="http://schemas.openxmlformats.org/presentationml/2006/main">
  <p:tag name="AS_UNIQUEID" val="2896"/>
</p:tagLst>
</file>

<file path=ppt/tags/tag186.xml><?xml version="1.0" encoding="utf-8"?>
<p:tagLst xmlns:p="http://schemas.openxmlformats.org/presentationml/2006/main">
  <p:tag name="AS_UNIQUEID" val="2966"/>
</p:tagLst>
</file>

<file path=ppt/tags/tag187.xml><?xml version="1.0" encoding="utf-8"?>
<p:tagLst xmlns:p="http://schemas.openxmlformats.org/presentationml/2006/main">
  <p:tag name="AS_UNIQUEID" val="2965"/>
</p:tagLst>
</file>

<file path=ppt/tags/tag188.xml><?xml version="1.0" encoding="utf-8"?>
<p:tagLst xmlns:p="http://schemas.openxmlformats.org/presentationml/2006/main">
  <p:tag name="AS_UNIQUEID" val="2995"/>
  <p:tag name="KSO_WM_UNIT_PLACING_PICTURE_USER_VIEWPORT" val="{&quot;height&quot;:10800,&quot;width&quot;:5299.376377952756}"/>
</p:tagLst>
</file>

<file path=ppt/tags/tag189.xml><?xml version="1.0" encoding="utf-8"?>
<p:tagLst xmlns:p="http://schemas.openxmlformats.org/presentationml/2006/main">
  <p:tag name="AS_UNIQUEID" val="947"/>
  <p:tag name="KSO_WM_BEAUTIFY_FLAG" val="#wm#"/>
  <p:tag name="KSO_WM_CHIP_GROUPID" val="5f22b6f3dda340fd2c9b7b91"/>
  <p:tag name="KSO_WM_CHIP_XID" val="5f22b6f3dda340fd2c9b7b92"/>
  <p:tag name="KSO_WM_FULL_TEXT_BEAUTIFY_COPY_ID" val="4"/>
  <p:tag name="KSO_WM_TAG_VERSION" val="1.0"/>
  <p:tag name="KSO_WM_TEMPLATE_ASSEMBLE_GROUPID" val="5fd0d6ac1fa9d42129dd8585"/>
  <p:tag name="KSO_WM_TEMPLATE_ASSEMBLE_XID" val="5fd0d6ac1fa9d42129dd8585"/>
  <p:tag name="KSO_WM_TEMPLATE_CATEGORY" val="diagram"/>
  <p:tag name="KSO_WM_TEMPLATE_INDEX" val="20212424"/>
  <p:tag name="KSO_WM_UNIT_BLOCK" val="0"/>
  <p:tag name="KSO_WM_UNIT_COMPATIBLE" val="0"/>
  <p:tag name="KSO_WM_UNIT_DEC_AREA_ID" val="110d945efcb14d3f934c623b2593b07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UNIT_DIAGRAM_ISNUMVISUAL" val="0"/>
  <p:tag name="KSO_WM_UNIT_DIAGRAM_ISREFERUNIT" val="0"/>
  <p:tag name="KSO_WM_UNIT_HIGHLIGHT" val="0"/>
  <p:tag name="KSO_WM_UNIT_ID" val="diagram20212424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768"/>
</p:tagLst>
</file>

<file path=ppt/tags/tag19.xml><?xml version="1.0" encoding="utf-8"?>
<p:tagLst xmlns:p="http://schemas.openxmlformats.org/presentationml/2006/main">
  <p:tag name="AS_UNIQUEID" val="2795"/>
</p:tagLst>
</file>

<file path=ppt/tags/tag190.xml><?xml version="1.0" encoding="utf-8"?>
<p:tagLst xmlns:p="http://schemas.openxmlformats.org/presentationml/2006/main">
  <p:tag name="AS_UNIQUEID" val="949"/>
  <p:tag name="KSO_WM_FULL_TEXT_BEAUTIFY_COPY_ID" val="7"/>
</p:tagLst>
</file>

<file path=ppt/tags/tag191.xml><?xml version="1.0" encoding="utf-8"?>
<p:tagLst xmlns:p="http://schemas.openxmlformats.org/presentationml/2006/main">
  <p:tag name="AS_UNIQUEID" val="2966"/>
</p:tagLst>
</file>

<file path=ppt/tags/tag192.xml><?xml version="1.0" encoding="utf-8"?>
<p:tagLst xmlns:p="http://schemas.openxmlformats.org/presentationml/2006/main">
  <p:tag name="AS_UNIQUEID" val="2528"/>
</p:tagLst>
</file>

<file path=ppt/tags/tag193.xml><?xml version="1.0" encoding="utf-8"?>
<p:tagLst xmlns:p="http://schemas.openxmlformats.org/presentationml/2006/main">
  <p:tag name="AS_UNIQUEID" val="3121"/>
</p:tagLst>
</file>

<file path=ppt/tags/tag194.xml><?xml version="1.0" encoding="utf-8"?>
<p:tagLst xmlns:p="http://schemas.openxmlformats.org/presentationml/2006/main">
  <p:tag name="AS_UNIQUEID" val="2966"/>
</p:tagLst>
</file>

<file path=ppt/tags/tag195.xml><?xml version="1.0" encoding="utf-8"?>
<p:tagLst xmlns:p="http://schemas.openxmlformats.org/presentationml/2006/main">
  <p:tag name="AS_UNIQUEID" val="2528"/>
</p:tagLst>
</file>

<file path=ppt/tags/tag196.xml><?xml version="1.0" encoding="utf-8"?>
<p:tagLst xmlns:p="http://schemas.openxmlformats.org/presentationml/2006/main">
  <p:tag name="AS_UNIQUEID" val="3121"/>
</p:tagLst>
</file>

<file path=ppt/tags/tag197.xml><?xml version="1.0" encoding="utf-8"?>
<p:tagLst xmlns:p="http://schemas.openxmlformats.org/presentationml/2006/main">
  <p:tag name="AS_UNIQUEID" val="2966"/>
</p:tagLst>
</file>

<file path=ppt/tags/tag198.xml><?xml version="1.0" encoding="utf-8"?>
<p:tagLst xmlns:p="http://schemas.openxmlformats.org/presentationml/2006/main">
  <p:tag name="AS_UNIQUEID" val="2528"/>
</p:tagLst>
</file>

<file path=ppt/tags/tag199.xml><?xml version="1.0" encoding="utf-8"?>
<p:tagLst xmlns:p="http://schemas.openxmlformats.org/presentationml/2006/main">
  <p:tag name="AS_UNIQUEID" val="3121"/>
</p:tagLst>
</file>

<file path=ppt/tags/tag2.xml><?xml version="1.0" encoding="utf-8"?>
<p:tagLst xmlns:p="http://schemas.openxmlformats.org/presentationml/2006/main">
  <p:tag name="AS_UNIQUEID" val="2775"/>
</p:tagLst>
</file>

<file path=ppt/tags/tag20.xml><?xml version="1.0" encoding="utf-8"?>
<p:tagLst xmlns:p="http://schemas.openxmlformats.org/presentationml/2006/main">
  <p:tag name="AS_UNIQUEID" val="2796"/>
</p:tagLst>
</file>

<file path=ppt/tags/tag200.xml><?xml version="1.0" encoding="utf-8"?>
<p:tagLst xmlns:p="http://schemas.openxmlformats.org/presentationml/2006/main">
  <p:tag name="AS_UNIQUEID" val="3039"/>
</p:tagLst>
</file>

<file path=ppt/tags/tag201.xml><?xml version="1.0" encoding="utf-8"?>
<p:tagLst xmlns:p="http://schemas.openxmlformats.org/presentationml/2006/main">
  <p:tag name="AS_UNIQUEID" val="2966"/>
</p:tagLst>
</file>

<file path=ppt/tags/tag202.xml><?xml version="1.0" encoding="utf-8"?>
<p:tagLst xmlns:p="http://schemas.openxmlformats.org/presentationml/2006/main">
  <p:tag name="AS_UNIQUEID" val="2528"/>
</p:tagLst>
</file>

<file path=ppt/tags/tag203.xml><?xml version="1.0" encoding="utf-8"?>
<p:tagLst xmlns:p="http://schemas.openxmlformats.org/presentationml/2006/main">
  <p:tag name="AS_UNIQUEID" val="3121"/>
</p:tagLst>
</file>

<file path=ppt/tags/tag204.xml><?xml version="1.0" encoding="utf-8"?>
<p:tagLst xmlns:p="http://schemas.openxmlformats.org/presentationml/2006/main">
  <p:tag name="AS_UNIQUEID" val="3039"/>
</p:tagLst>
</file>

<file path=ppt/tags/tag205.xml><?xml version="1.0" encoding="utf-8"?>
<p:tagLst xmlns:p="http://schemas.openxmlformats.org/presentationml/2006/main">
  <p:tag name="AS_UNIQUEID" val="2966"/>
</p:tagLst>
</file>

<file path=ppt/tags/tag206.xml><?xml version="1.0" encoding="utf-8"?>
<p:tagLst xmlns:p="http://schemas.openxmlformats.org/presentationml/2006/main">
  <p:tag name="AS_UNIQUEID" val="2528"/>
</p:tagLst>
</file>

<file path=ppt/tags/tag207.xml><?xml version="1.0" encoding="utf-8"?>
<p:tagLst xmlns:p="http://schemas.openxmlformats.org/presentationml/2006/main">
  <p:tag name="AS_UNIQUEID" val="3121"/>
</p:tagLst>
</file>

<file path=ppt/tags/tag208.xml><?xml version="1.0" encoding="utf-8"?>
<p:tagLst xmlns:p="http://schemas.openxmlformats.org/presentationml/2006/main">
  <p:tag name="AS_UNIQUEID" val="3039"/>
</p:tagLst>
</file>

<file path=ppt/tags/tag209.xml><?xml version="1.0" encoding="utf-8"?>
<p:tagLst xmlns:p="http://schemas.openxmlformats.org/presentationml/2006/main">
  <p:tag name="AS_UNIQUEID" val="3191"/>
</p:tagLst>
</file>

<file path=ppt/tags/tag21.xml><?xml version="1.0" encoding="utf-8"?>
<p:tagLst xmlns:p="http://schemas.openxmlformats.org/presentationml/2006/main">
  <p:tag name="AS_UNIQUEID" val="2797"/>
</p:tagLst>
</file>

<file path=ppt/tags/tag210.xml><?xml version="1.0" encoding="utf-8"?>
<p:tagLst xmlns:p="http://schemas.openxmlformats.org/presentationml/2006/main">
  <p:tag name="AS_UNIQUEID" val="364"/>
</p:tagLst>
</file>

<file path=ppt/tags/tag211.xml><?xml version="1.0" encoding="utf-8"?>
<p:tagLst xmlns:p="http://schemas.openxmlformats.org/presentationml/2006/main">
  <p:tag name="AS_UNIQUEID" val="953"/>
  <p:tag name="KSO_WM_FULL_TEXT_BEAUTIFY_COPY_ID" val="7"/>
</p:tagLst>
</file>

<file path=ppt/tags/tag212.xml><?xml version="1.0" encoding="utf-8"?>
<p:tagLst xmlns:p="http://schemas.openxmlformats.org/presentationml/2006/main">
  <p:tag name="AS_UNIQUEID" val="3086"/>
</p:tagLst>
</file>

<file path=ppt/tags/tag213.xml><?xml version="1.0" encoding="utf-8"?>
<p:tagLst xmlns:p="http://schemas.openxmlformats.org/presentationml/2006/main">
  <p:tag name="AS_UNIQUEID" val="3086"/>
</p:tagLst>
</file>

<file path=ppt/tags/tag214.xml><?xml version="1.0" encoding="utf-8"?>
<p:tagLst xmlns:p="http://schemas.openxmlformats.org/presentationml/2006/main">
  <p:tag name="AS_UNIQUEID" val="3086"/>
</p:tagLst>
</file>

<file path=ppt/tags/tag215.xml><?xml version="1.0" encoding="utf-8"?>
<p:tagLst xmlns:p="http://schemas.openxmlformats.org/presentationml/2006/main">
  <p:tag name="AS_UNIQUEID" val="3091"/>
</p:tagLst>
</file>

<file path=ppt/tags/tag216.xml><?xml version="1.0" encoding="utf-8"?>
<p:tagLst xmlns:p="http://schemas.openxmlformats.org/presentationml/2006/main">
  <p:tag name="AS_UNIQUEID" val="1507"/>
  <p:tag name="KSO_WM_ASSEMBLE_CHIP_INDEX" val="c9b48e90448e4cd8adcf739e7860cf02"/>
  <p:tag name="KSO_WM_BEAUTIFY_FLAG" val="#wm#"/>
  <p:tag name="KSO_WM_CHIP_FILLAREA_FILL_RULE" val="{&quot;fill_align&quot;:&quot;cm&quot;,&quot;fill_effect&quot;:[],&quot;fill_mode&quot;:&quot;full&quot;,&quot;sacle_strategy&quot;:&quot;stretch&quot;}"/>
  <p:tag name="KSO_WM_CHIP_GROUPID" val="5fa24de7a8fc48be8081eb93"/>
  <p:tag name="KSO_WM_CHIP_XID" val="5fa24de7a8fc48be8081eb97"/>
  <p:tag name="KSO_WM_SLIDE_BACKGROUND_TYPE" val="general"/>
  <p:tag name="KSO_WM_TAG_VERSION" val="1.0"/>
  <p:tag name="KSO_WM_TEMPLATE_CATEGORY" val="chip"/>
  <p:tag name="KSO_WM_TEMPLATE_INDEX" val="20214201"/>
  <p:tag name="KSO_WM_UNIT_COMPATIBLE" val="0"/>
  <p:tag name="KSO_WM_UNIT_DEC_AREA_ID" val="2512dd827381469fb53aedff2c5f63ea"/>
  <p:tag name="KSO_WM_UNIT_DECORATE_INFO" val=""/>
  <p:tag name="KSO_WM_UNIT_DIAGRAM_ISNUMVISUAL" val="0"/>
  <p:tag name="KSO_WM_UNIT_DIAGRAM_ISREFERUNIT" val="0"/>
  <p:tag name="KSO_WM_UNIT_HIGHLIGHT" val="0"/>
  <p:tag name="KSO_WM_UNIT_ID" val="chip20214201_4*i*1"/>
  <p:tag name="KSO_WM_UNIT_INDEX" val="1"/>
  <p:tag name="KSO_WM_UNIT_LAYERLEVEL" val="1"/>
  <p:tag name="KSO_WM_UNIT_SM_LIMIT_TYPE" val=""/>
  <p:tag name="KSO_WM_UNIT_SUBTYPE" val="t"/>
  <p:tag name="KSO_WM_UNIT_TYPE" val="i"/>
</p:tagLst>
</file>

<file path=ppt/tags/tag217.xml><?xml version="1.0" encoding="utf-8"?>
<p:tagLst xmlns:p="http://schemas.openxmlformats.org/presentationml/2006/main">
  <p:tag name="AS_UNIQUEID" val="2966"/>
</p:tagLst>
</file>

<file path=ppt/tags/tag218.xml><?xml version="1.0" encoding="utf-8"?>
<p:tagLst xmlns:p="http://schemas.openxmlformats.org/presentationml/2006/main">
  <p:tag name="AS_UNIQUEID" val="3084"/>
</p:tagLst>
</file>

<file path=ppt/tags/tag219.xml><?xml version="1.0" encoding="utf-8"?>
<p:tagLst xmlns:p="http://schemas.openxmlformats.org/presentationml/2006/main">
  <p:tag name="AS_UNIQUEID" val="3091"/>
</p:tagLst>
</file>

<file path=ppt/tags/tag22.xml><?xml version="1.0" encoding="utf-8"?>
<p:tagLst xmlns:p="http://schemas.openxmlformats.org/presentationml/2006/main">
  <p:tag name="AS_UNIQUEID" val="2799"/>
</p:tagLst>
</file>

<file path=ppt/tags/tag220.xml><?xml version="1.0" encoding="utf-8"?>
<p:tagLst xmlns:p="http://schemas.openxmlformats.org/presentationml/2006/main">
  <p:tag name="AS_UNIQUEID" val="961"/>
  <p:tag name="KSO_WM_FULL_TEXT_BEAUTIFY_COPY_ID" val="9"/>
</p:tagLst>
</file>

<file path=ppt/tags/tag221.xml><?xml version="1.0" encoding="utf-8"?>
<p:tagLst xmlns:p="http://schemas.openxmlformats.org/presentationml/2006/main">
  <p:tag name="AS_UNIQUEID" val="963"/>
  <p:tag name="KSO_WM_BEAUTIFY_FLAG" val="#wm#"/>
  <p:tag name="KSO_WM_CHIP_GROUPID" val="5f22b6f3dda340fd2c9b7b91"/>
  <p:tag name="KSO_WM_CHIP_XID" val="5f22b6f3dda340fd2c9b7b92"/>
  <p:tag name="KSO_WM_FULL_TEXT_BEAUTIFY_COPY_ID" val="4"/>
  <p:tag name="KSO_WM_TAG_VERSION" val="1.0"/>
  <p:tag name="KSO_WM_TEMPLATE_ASSEMBLE_GROUPID" val="5fd0d6ac1fa9d42129dd8585"/>
  <p:tag name="KSO_WM_TEMPLATE_ASSEMBLE_XID" val="5fd0d6ac1fa9d42129dd8585"/>
  <p:tag name="KSO_WM_TEMPLATE_CATEGORY" val="diagram"/>
  <p:tag name="KSO_WM_TEMPLATE_INDEX" val="20212424"/>
  <p:tag name="KSO_WM_UNIT_BLOCK" val="0"/>
  <p:tag name="KSO_WM_UNIT_COMPATIBLE" val="0"/>
  <p:tag name="KSO_WM_UNIT_DEC_AREA_ID" val="110d945efcb14d3f934c623b2593b07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UNIT_DIAGRAM_ISNUMVISUAL" val="0"/>
  <p:tag name="KSO_WM_UNIT_DIAGRAM_ISREFERUNIT" val="0"/>
  <p:tag name="KSO_WM_UNIT_HIGHLIGHT" val="0"/>
  <p:tag name="KSO_WM_UNIT_ID" val="diagram20212424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768"/>
</p:tagLst>
</file>

<file path=ppt/tags/tag222.xml><?xml version="1.0" encoding="utf-8"?>
<p:tagLst xmlns:p="http://schemas.openxmlformats.org/presentationml/2006/main">
  <p:tag name="AS_UNIQUEID" val="964"/>
  <p:tag name="KSO_WM_FULL_TEXT_BEAUTIFY_COPY_ID" val="7"/>
</p:tagLst>
</file>

<file path=ppt/tags/tag223.xml><?xml version="1.0" encoding="utf-8"?>
<p:tagLst xmlns:p="http://schemas.openxmlformats.org/presentationml/2006/main">
  <p:tag name="AS_UNIQUEID" val="1507"/>
  <p:tag name="KSO_WM_ASSEMBLE_CHIP_INDEX" val="c9b48e90448e4cd8adcf739e7860cf02"/>
  <p:tag name="KSO_WM_BEAUTIFY_FLAG" val="#wm#"/>
  <p:tag name="KSO_WM_CHIP_FILLAREA_FILL_RULE" val="{&quot;fill_align&quot;:&quot;cm&quot;,&quot;fill_effect&quot;:[],&quot;fill_mode&quot;:&quot;full&quot;,&quot;sacle_strategy&quot;:&quot;stretch&quot;}"/>
  <p:tag name="KSO_WM_CHIP_GROUPID" val="5fa24de7a8fc48be8081eb93"/>
  <p:tag name="KSO_WM_CHIP_XID" val="5fa24de7a8fc48be8081eb97"/>
  <p:tag name="KSO_WM_SLIDE_BACKGROUND_TYPE" val="general"/>
  <p:tag name="KSO_WM_TAG_VERSION" val="1.0"/>
  <p:tag name="KSO_WM_TEMPLATE_CATEGORY" val="chip"/>
  <p:tag name="KSO_WM_TEMPLATE_INDEX" val="20214201"/>
  <p:tag name="KSO_WM_UNIT_COMPATIBLE" val="0"/>
  <p:tag name="KSO_WM_UNIT_DEC_AREA_ID" val="2512dd827381469fb53aedff2c5f63ea"/>
  <p:tag name="KSO_WM_UNIT_DECORATE_INFO" val=""/>
  <p:tag name="KSO_WM_UNIT_DIAGRAM_ISNUMVISUAL" val="0"/>
  <p:tag name="KSO_WM_UNIT_DIAGRAM_ISREFERUNIT" val="0"/>
  <p:tag name="KSO_WM_UNIT_HIGHLIGHT" val="0"/>
  <p:tag name="KSO_WM_UNIT_ID" val="chip20214201_4*i*1"/>
  <p:tag name="KSO_WM_UNIT_INDEX" val="1"/>
  <p:tag name="KSO_WM_UNIT_LAYERLEVEL" val="1"/>
  <p:tag name="KSO_WM_UNIT_SM_LIMIT_TYPE" val=""/>
  <p:tag name="KSO_WM_UNIT_SUBTYPE" val="t"/>
  <p:tag name="KSO_WM_UNIT_TYPE" val="i"/>
</p:tagLst>
</file>

<file path=ppt/tags/tag224.xml><?xml version="1.0" encoding="utf-8"?>
<p:tagLst xmlns:p="http://schemas.openxmlformats.org/presentationml/2006/main">
  <p:tag name="AS_UNIQUEID" val="2966"/>
</p:tagLst>
</file>

<file path=ppt/tags/tag225.xml><?xml version="1.0" encoding="utf-8"?>
<p:tagLst xmlns:p="http://schemas.openxmlformats.org/presentationml/2006/main">
  <p:tag name="AS_UNIQUEID" val="732"/>
</p:tagLst>
</file>

<file path=ppt/tags/tag226.xml><?xml version="1.0" encoding="utf-8"?>
<p:tagLst xmlns:p="http://schemas.openxmlformats.org/presentationml/2006/main">
  <p:tag name="AS_UNIQUEID" val="959"/>
  <p:tag name="KSO_WM_FULL_TEXT_BEAUTIFY_COPY_ID" val="6"/>
  <p:tag name="KSO_WM_UNIT_TABLE_BEAUTIFY" val="smartTable{64f0fd8e-ccef-48b8-9943-44ddcbaaaf8b}"/>
  <p:tag name="TABLE_ENDDRAG_ORIGIN_RECT" val="831*205"/>
  <p:tag name="TABLE_ENDDRAG_RECT" val="82*179*831*205"/>
</p:tagLst>
</file>

<file path=ppt/tags/tag227.xml><?xml version="1.0" encoding="utf-8"?>
<p:tagLst xmlns:p="http://schemas.openxmlformats.org/presentationml/2006/main">
  <p:tag name="AS_UNIQUEID" val="30"/>
</p:tagLst>
</file>

<file path=ppt/tags/tag228.xml><?xml version="1.0" encoding="utf-8"?>
<p:tagLst xmlns:p="http://schemas.openxmlformats.org/presentationml/2006/main">
  <p:tag name="AS_UNIQUEID" val="1868"/>
  <p:tag name="KSO_WM_ASSEMBLE_CHIP_INDEX" val="de9d52ce81874d15890f4dedff631e0d"/>
  <p:tag name="KSO_WM_CHIP_FILLAREA_FILL_RULE" val="{&quot;fill_align&quot;:&quot;cm&quot;,&quot;fill_mode&quot;:&quot;full&quot;,&quot;sacle_strategy&quot;:&quot;smart&quot;}"/>
  <p:tag name="KSO_WM_CHIP_GROUPID" val="5e7310da9a230a26b9e88a19"/>
  <p:tag name="KSO_WM_CHIP_XID" val="5e7310da9a230a26b9e88a1a"/>
  <p:tag name="KSO_WM_TAG_VERSION" val="1.0"/>
  <p:tag name="KSO_WM_TEMPLATE_ASSEMBLE_GROUPID" val="60656f0f4054ed1e2fb802b4"/>
  <p:tag name="KSO_WM_TEMPLATE_ASSEMBLE_XID" val="60656f0f4054ed1e2fb802b4"/>
  <p:tag name="KSO_WM_TEMPLATE_CATEGORY" val="diagram"/>
  <p:tag name="KSO_WM_TEMPLATE_INDEX" val="20211903"/>
  <p:tag name="KSO_WM_UNIT_COMPATIBLE" val="0"/>
  <p:tag name="KSO_WM_UNIT_DEC_AREA_ID" val="f12613d535204bbfad28e4f524135be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1903_1*d*1"/>
  <p:tag name="KSO_WM_UNIT_LAYERLEVEL" val="1"/>
  <p:tag name="KSO_WM_UNIT_SM_LIMIT_TYPE" val="2"/>
  <p:tag name="KSO_WM_UNIT_VALUE" val="1311*1354"/>
</p:tagLst>
</file>

<file path=ppt/tags/tag229.xml><?xml version="1.0" encoding="utf-8"?>
<p:tagLst xmlns:p="http://schemas.openxmlformats.org/presentationml/2006/main">
  <p:tag name="AS_UNIQUEID" val="965"/>
  <p:tag name="KSO_WM_FULL_TEXT_BEAUTIFY_COPY_ID" val="2"/>
</p:tagLst>
</file>

<file path=ppt/tags/tag23.xml><?xml version="1.0" encoding="utf-8"?>
<p:tagLst xmlns:p="http://schemas.openxmlformats.org/presentationml/2006/main">
  <p:tag name="AS_UNIQUEID" val="2800"/>
</p:tagLst>
</file>

<file path=ppt/tags/tag230.xml><?xml version="1.0" encoding="utf-8"?>
<p:tagLst xmlns:p="http://schemas.openxmlformats.org/presentationml/2006/main">
  <p:tag name="AS_UNIQUEID" val="2966"/>
</p:tagLst>
</file>

<file path=ppt/tags/tag231.xml><?xml version="1.0" encoding="utf-8"?>
<p:tagLst xmlns:p="http://schemas.openxmlformats.org/presentationml/2006/main">
  <p:tag name="AS_UNIQUEID" val="2965"/>
</p:tagLst>
</file>

<file path=ppt/tags/tag232.xml><?xml version="1.0" encoding="utf-8"?>
<p:tagLst xmlns:p="http://schemas.openxmlformats.org/presentationml/2006/main">
  <p:tag name="AS_UNIQUEID" val="2896"/>
</p:tagLst>
</file>

<file path=ppt/tags/tag233.xml><?xml version="1.0" encoding="utf-8"?>
<p:tagLst xmlns:p="http://schemas.openxmlformats.org/presentationml/2006/main">
  <p:tag name="AS_UNIQUEID" val="2966"/>
</p:tagLst>
</file>

<file path=ppt/tags/tag234.xml><?xml version="1.0" encoding="utf-8"?>
<p:tagLst xmlns:p="http://schemas.openxmlformats.org/presentationml/2006/main">
  <p:tag name="AS_UNIQUEID" val="2528"/>
</p:tagLst>
</file>

<file path=ppt/tags/tag235.xml><?xml version="1.0" encoding="utf-8"?>
<p:tagLst xmlns:p="http://schemas.openxmlformats.org/presentationml/2006/main">
  <p:tag name="AS_UNIQUEID" val="3121"/>
</p:tagLst>
</file>

<file path=ppt/tags/tag236.xml><?xml version="1.0" encoding="utf-8"?>
<p:tagLst xmlns:p="http://schemas.openxmlformats.org/presentationml/2006/main">
  <p:tag name="AS_UNIQUEID" val="2966"/>
</p:tagLst>
</file>

<file path=ppt/tags/tag237.xml><?xml version="1.0" encoding="utf-8"?>
<p:tagLst xmlns:p="http://schemas.openxmlformats.org/presentationml/2006/main">
  <p:tag name="AS_UNIQUEID" val="2528"/>
</p:tagLst>
</file>

<file path=ppt/tags/tag238.xml><?xml version="1.0" encoding="utf-8"?>
<p:tagLst xmlns:p="http://schemas.openxmlformats.org/presentationml/2006/main">
  <p:tag name="AS_UNIQUEID" val="3121"/>
</p:tagLst>
</file>

<file path=ppt/tags/tag239.xml><?xml version="1.0" encoding="utf-8"?>
<p:tagLst xmlns:p="http://schemas.openxmlformats.org/presentationml/2006/main">
  <p:tag name="AS_UNIQUEID" val="3191"/>
</p:tagLst>
</file>

<file path=ppt/tags/tag24.xml><?xml version="1.0" encoding="utf-8"?>
<p:tagLst xmlns:p="http://schemas.openxmlformats.org/presentationml/2006/main">
  <p:tag name="AS_UNIQUEID" val="2801"/>
</p:tagLst>
</file>

<file path=ppt/tags/tag240.xml><?xml version="1.0" encoding="utf-8"?>
<p:tagLst xmlns:p="http://schemas.openxmlformats.org/presentationml/2006/main">
  <p:tag name="AS_UNIQUEID" val="457"/>
</p:tagLst>
</file>

<file path=ppt/tags/tag241.xml><?xml version="1.0" encoding="utf-8"?>
<p:tagLst xmlns:p="http://schemas.openxmlformats.org/presentationml/2006/main">
  <p:tag name="AS_UNIQUEID" val="3110"/>
</p:tagLst>
</file>

<file path=ppt/tags/tag242.xml><?xml version="1.0" encoding="utf-8"?>
<p:tagLst xmlns:p="http://schemas.openxmlformats.org/presentationml/2006/main">
  <p:tag name="AS_UNIQUEID" val="3111"/>
</p:tagLst>
</file>

<file path=ppt/tags/tag243.xml><?xml version="1.0" encoding="utf-8"?>
<p:tagLst xmlns:p="http://schemas.openxmlformats.org/presentationml/2006/main">
  <p:tag name="AS_UNIQUEID" val="3112"/>
</p:tagLst>
</file>

<file path=ppt/tags/tag244.xml><?xml version="1.0" encoding="utf-8"?>
<p:tagLst xmlns:p="http://schemas.openxmlformats.org/presentationml/2006/main">
  <p:tag name="AS_UNIQUEID" val="3113"/>
</p:tagLst>
</file>

<file path=ppt/tags/tag245.xml><?xml version="1.0" encoding="utf-8"?>
<p:tagLst xmlns:p="http://schemas.openxmlformats.org/presentationml/2006/main">
  <p:tag name="AS_UNIQUEID" val="3114"/>
</p:tagLst>
</file>

<file path=ppt/tags/tag246.xml><?xml version="1.0" encoding="utf-8"?>
<p:tagLst xmlns:p="http://schemas.openxmlformats.org/presentationml/2006/main">
  <p:tag name="AS_UNIQUEID" val="3115"/>
</p:tagLst>
</file>

<file path=ppt/tags/tag247.xml><?xml version="1.0" encoding="utf-8"?>
<p:tagLst xmlns:p="http://schemas.openxmlformats.org/presentationml/2006/main">
  <p:tag name="AS_UNIQUEID" val="3116"/>
</p:tagLst>
</file>

<file path=ppt/tags/tag248.xml><?xml version="1.0" encoding="utf-8"?>
<p:tagLst xmlns:p="http://schemas.openxmlformats.org/presentationml/2006/main">
  <p:tag name="AS_UNIQUEID" val="3117"/>
</p:tagLst>
</file>

<file path=ppt/tags/tag249.xml><?xml version="1.0" encoding="utf-8"?>
<p:tagLst xmlns:p="http://schemas.openxmlformats.org/presentationml/2006/main">
  <p:tag name="AS_UNIQUEID" val="3118"/>
</p:tagLst>
</file>

<file path=ppt/tags/tag25.xml><?xml version="1.0" encoding="utf-8"?>
<p:tagLst xmlns:p="http://schemas.openxmlformats.org/presentationml/2006/main">
  <p:tag name="AS_UNIQUEID" val="2802"/>
</p:tagLst>
</file>

<file path=ppt/tags/tag250.xml><?xml version="1.0" encoding="utf-8"?>
<p:tagLst xmlns:p="http://schemas.openxmlformats.org/presentationml/2006/main">
  <p:tag name="AS_UNIQUEID" val="3119"/>
</p:tagLst>
</file>

<file path=ppt/tags/tag251.xml><?xml version="1.0" encoding="utf-8"?>
<p:tagLst xmlns:p="http://schemas.openxmlformats.org/presentationml/2006/main">
  <p:tag name="AS_UNIQUEID" val="923"/>
  <p:tag name="KSO_WM_ASSEMBLE_CHIP_INDEX" val="ed0591558000410a82398f4ea605d8c2"/>
  <p:tag name="KSO_WM_BEAUTIFY_FLAG" val="#wm#"/>
  <p:tag name="KSO_WM_CHIP_FILLAREA_FILL_RULE" val="{&quot;fill_align&quot;:&quot;cm&quot;,&quot;fill_mode&quot;:&quot;full&quot;,&quot;sacle_strategy&quot;:&quot;smart&quot;}"/>
  <p:tag name="KSO_WM_CHIP_GROUPID" val="5e7310da9a230a26b9e88a19"/>
  <p:tag name="KSO_WM_CHIP_XID" val="5e7310da9a230a26b9e88a1a"/>
  <p:tag name="KSO_WM_FULL_TEXT_BEAUTIFY_COPY_ID" val="6"/>
  <p:tag name="KSO_WM_TAG_VERSION" val="1.0"/>
  <p:tag name="KSO_WM_TEMPLATE_ASSEMBLE_GROUPID" val="60656f114054ed1e2fb802e8"/>
  <p:tag name="KSO_WM_TEMPLATE_ASSEMBLE_XID" val="60656f114054ed1e2fb802e8"/>
  <p:tag name="KSO_WM_TEMPLATE_CATEGORY" val="diagram"/>
  <p:tag name="KSO_WM_TEMPLATE_INDEX" val="20212004"/>
  <p:tag name="KSO_WM_UNIT_COMPATIBLE" val="1"/>
  <p:tag name="KSO_WM_UNIT_DEC_AREA_ID" val="4de207efcc534149af30e7f58bc3acae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12004_1*d*1"/>
  <p:tag name="KSO_WM_UNIT_INDEX" val="1"/>
  <p:tag name="KSO_WM_UNIT_LAYERLEVEL" val="1"/>
  <p:tag name="KSO_WM_UNIT_SM_LIMIT_TYPE" val="2"/>
  <p:tag name="KSO_WM_UNIT_TYPE" val="d"/>
  <p:tag name="KSO_WM_UNIT_VALUE" val="1904*1886"/>
</p:tagLst>
</file>

<file path=ppt/tags/tag252.xml><?xml version="1.0" encoding="utf-8"?>
<p:tagLst xmlns:p="http://schemas.openxmlformats.org/presentationml/2006/main">
  <p:tag name="AS_UNIQUEID" val="426"/>
</p:tagLst>
</file>

<file path=ppt/tags/tag253.xml><?xml version="1.0" encoding="utf-8"?>
<p:tagLst xmlns:p="http://schemas.openxmlformats.org/presentationml/2006/main">
  <p:tag name="AS_UNIQUEID" val="1282"/>
</p:tagLst>
</file>

<file path=ppt/tags/tag254.xml><?xml version="1.0" encoding="utf-8"?>
<p:tagLst xmlns:p="http://schemas.openxmlformats.org/presentationml/2006/main">
  <p:tag name="AS_UNIQUEID" val="430"/>
</p:tagLst>
</file>

<file path=ppt/tags/tag255.xml><?xml version="1.0" encoding="utf-8"?>
<p:tagLst xmlns:p="http://schemas.openxmlformats.org/presentationml/2006/main">
  <p:tag name="AS_UNIQUEID" val="973"/>
  <p:tag name="KSO_WM_ASSEMBLE_CHIP_INDEX" val="e775032d7e0c436f99945c202846138c"/>
  <p:tag name="KSO_WM_BEAUTIFY_FLAG" val="#wm#"/>
  <p:tag name="KSO_WM_CHIP_FILLAREA_FILL_RULE" val="{&quot;fill_align&quot;:&quot;lt&quot;,&quot;fill_mode&quot;:&quot;full&quot;,&quot;sacle_strategy&quot;:&quot;smart&quot;}"/>
  <p:tag name="KSO_WM_CHIP_GROUPID" val="5e7881253197e252a37019b5"/>
  <p:tag name="KSO_WM_CHIP_XID" val="5e7881253197e252a37019b6"/>
  <p:tag name="KSO_WM_FULL_TEXT_BEAUTIFY_COPY_ID" val="8"/>
  <p:tag name="KSO_WM_TAG_VERSION" val="1.0"/>
  <p:tag name="KSO_WM_TEMPLATE_ASSEMBLE_GROUPID" val="5fd09e9e1fa9d42129dcaf59"/>
  <p:tag name="KSO_WM_TEMPLATE_ASSEMBLE_XID" val="5fd09e9e1fa9d42129dcaf59"/>
  <p:tag name="KSO_WM_TEMPLATE_CATEGORY" val="diagram"/>
  <p:tag name="KSO_WM_TEMPLATE_INDEX" val="20207355"/>
  <p:tag name="KSO_WM_UNIT_BLOCK" val="0"/>
  <p:tag name="KSO_WM_UNIT_COMPATIBLE" val="0"/>
  <p:tag name="KSO_WM_UNIT_DEC_AREA_ID" val="f39ae9f1778449868506aa434918e9b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07355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添加大标题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15"/>
</p:tagLst>
</file>

<file path=ppt/tags/tag256.xml><?xml version="1.0" encoding="utf-8"?>
<p:tagLst xmlns:p="http://schemas.openxmlformats.org/presentationml/2006/main">
  <p:tag name="AS_UNIQUEID" val="1882"/>
  <p:tag name="KSO_WM_ASSEMBLE_CHIP_INDEX" val="2cb7aa68158c41df97b381fc5d828731"/>
  <p:tag name="KSO_WM_CHIP_FILLAREA_FILL_RULE" val="{&quot;fill_align&quot;:&quot;lt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707c4054ed1e2fb8162e"/>
  <p:tag name="KSO_WM_TEMPLATE_ASSEMBLE_XID" val="6065707c4054ed1e2fb8162e"/>
  <p:tag name="KSO_WM_TEMPLATE_CATEGORY" val="diagram"/>
  <p:tag name="KSO_WM_TEMPLATE_INDEX" val="20217319"/>
  <p:tag name="KSO_WM_UNIT_BLOCK" val="0"/>
  <p:tag name="KSO_WM_UNIT_COMPATIBLE" val="0"/>
  <p:tag name="KSO_WM_UNIT_DEC_AREA_ID" val="ec9c4fbc8fb94f4f9f460e6f799712c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17319_1*f*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。"/>
  <p:tag name="KSO_WM_UNIT_SHOW_EDIT_AREA_INDICATION" val="1"/>
  <p:tag name="KSO_WM_UNIT_SM_LIMIT_TYPE" val="2"/>
  <p:tag name="KSO_WM_UNIT_SUBTYPE" val="a"/>
  <p:tag name="KSO_WM_UNIT_SUPPORT_BIG_FONT" val="1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196"/>
</p:tagLst>
</file>

<file path=ppt/tags/tag257.xml><?xml version="1.0" encoding="utf-8"?>
<p:tagLst xmlns:p="http://schemas.openxmlformats.org/presentationml/2006/main">
  <p:tag name="AS_UNIQUEID" val="1888"/>
  <p:tag name="KSO_WM_BEAUTIFY_FLAG" val="#wm#"/>
  <p:tag name="KSO_WM_CHIP_GROUPID" val="5fd06e271fa9d42129da2b1f"/>
  <p:tag name="KSO_WM_CHIP_XID" val="5fd06e271fa9d42129da2b20"/>
  <p:tag name="KSO_WM_TAG_VERSION" val="1.0"/>
  <p:tag name="KSO_WM_TEMPLATE_ASSEMBLE_GROUPID" val="6065707c4054ed1e2fb8162e"/>
  <p:tag name="KSO_WM_TEMPLATE_ASSEMBLE_XID" val="6065707c4054ed1e2fb8162e"/>
  <p:tag name="KSO_WM_TEMPLATE_CATEGORY" val="diagram"/>
  <p:tag name="KSO_WM_TEMPLATE_INDEX" val="20217319"/>
  <p:tag name="KSO_WM_UNIT_BLOCK" val="0"/>
  <p:tag name="KSO_WM_UNIT_COMPATIBLE" val="0"/>
  <p:tag name="KSO_WM_UNIT_DEC_AREA_ID" val="7ffb76a27ffe4864a48378f5fbe09631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0},&quot;ReferentInfo&quot;:{&quot;Id&quot;:&quot;aa8d0b375c2a455eab2425ea4719d7d5&quot;,&quot;X&quot;:{&quot;Pos&quot;:1},&quot;Y&quot;:{&quot;Pos&quot;:2}},&quot;whChangeMode&quot;:0}"/>
  <p:tag name="KSO_WM_UNIT_DIAGRAM_ISNUMVISUAL" val="0"/>
  <p:tag name="KSO_WM_UNIT_DIAGRAM_ISREFERUNIT" val="0"/>
  <p:tag name="KSO_WM_UNIT_HIGHLIGHT" val="0"/>
  <p:tag name="KSO_WM_UNIT_ID" val="diagram20217319_1*i*6"/>
  <p:tag name="KSO_WM_UNIT_INDEX" val="6"/>
  <p:tag name="KSO_WM_UNIT_LAYERLEVEL" val="1"/>
  <p:tag name="KSO_WM_UNIT_LINE_FILL_TYPE" val="2"/>
  <p:tag name="KSO_WM_UNIT_LINE_FORE_SCHEMECOLOR_INDEX" val="13"/>
  <p:tag name="KSO_WM_UNIT_LINE_FORE_SCHEMECOLOR_INDEX_BRIGHTNESS" val="0"/>
  <p:tag name="KSO_WM_UNIT_SM_LIMIT_TYPE" val="2"/>
  <p:tag name="KSO_WM_UNIT_TYPE" val="i"/>
</p:tagLst>
</file>

<file path=ppt/tags/tag258.xml><?xml version="1.0" encoding="utf-8"?>
<p:tagLst xmlns:p="http://schemas.openxmlformats.org/presentationml/2006/main">
  <p:tag name="AS_UNIQUEID" val="1883"/>
  <p:tag name="KSO_WM_BEAUTIFY_FLAG" val="#wm#"/>
  <p:tag name="KSO_WM_CHIP_GROUPID" val="5fd06e271fa9d42129da2b1f"/>
  <p:tag name="KSO_WM_CHIP_XID" val="5fd06e271fa9d42129da2b20"/>
  <p:tag name="KSO_WM_TAG_VERSION" val="1.0"/>
  <p:tag name="KSO_WM_TEMPLATE_ASSEMBLE_GROUPID" val="6065707c4054ed1e2fb8162e"/>
  <p:tag name="KSO_WM_TEMPLATE_ASSEMBLE_XID" val="6065707c4054ed1e2fb8162e"/>
  <p:tag name="KSO_WM_TEMPLATE_CATEGORY" val="diagram"/>
  <p:tag name="KSO_WM_TEMPLATE_INDEX" val="20217319"/>
  <p:tag name="KSO_WM_UNIT_BLOCK" val="0"/>
  <p:tag name="KSO_WM_UNIT_COMPATIBLE" val="0"/>
  <p:tag name="KSO_WM_UNIT_DEC_AREA_ID" val="89366aef16d547de8b4d9212421a9d06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1}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7319_1*i*1"/>
  <p:tag name="KSO_WM_UNIT_INDEX" val="1"/>
  <p:tag name="KSO_WM_UNIT_LAYERLEVEL" val="1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4"/>
</p:tagLst>
</file>

<file path=ppt/tags/tag259.xml><?xml version="1.0" encoding="utf-8"?>
<p:tagLst xmlns:p="http://schemas.openxmlformats.org/presentationml/2006/main">
  <p:tag name="AS_UNIQUEID" val="1887"/>
  <p:tag name="KSO_WM_BEAUTIFY_FLAG" val="#wm#"/>
  <p:tag name="KSO_WM_CHIP_GROUPID" val="5fd06e271fa9d42129da2b1f"/>
  <p:tag name="KSO_WM_CHIP_XID" val="5fd06e271fa9d42129da2b20"/>
  <p:tag name="KSO_WM_TAG_VERSION" val="1.0"/>
  <p:tag name="KSO_WM_TEMPLATE_ASSEMBLE_GROUPID" val="6065707c4054ed1e2fb8162e"/>
  <p:tag name="KSO_WM_TEMPLATE_ASSEMBLE_XID" val="6065707c4054ed1e2fb8162e"/>
  <p:tag name="KSO_WM_TEMPLATE_CATEGORY" val="diagram"/>
  <p:tag name="KSO_WM_TEMPLATE_INDEX" val="20217319"/>
  <p:tag name="KSO_WM_UNIT_BLOCK" val="0"/>
  <p:tag name="KSO_WM_UNIT_COMPATIBLE" val="0"/>
  <p:tag name="KSO_WM_UNIT_DEC_AREA_ID" val="dd0457fd0af0429ab9fc253a7f863e7e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1}"/>
  <p:tag name="KSO_WM_UNIT_DIAGRAM_ISNUMVISUAL" val="0"/>
  <p:tag name="KSO_WM_UNIT_DIAGRAM_ISREFERUNIT" val="0"/>
  <p:tag name="KSO_WM_UNIT_HIGHLIGHT" val="0"/>
  <p:tag name="KSO_WM_UNIT_ID" val="diagram20217319_1*i*5"/>
  <p:tag name="KSO_WM_UNIT_INDEX" val="5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2"/>
  <p:tag name="KSO_WM_UNIT_TYPE" val="i"/>
</p:tagLst>
</file>

<file path=ppt/tags/tag26.xml><?xml version="1.0" encoding="utf-8"?>
<p:tagLst xmlns:p="http://schemas.openxmlformats.org/presentationml/2006/main">
  <p:tag name="AS_UNIQUEID" val="2803"/>
</p:tagLst>
</file>

<file path=ppt/tags/tag260.xml><?xml version="1.0" encoding="utf-8"?>
<p:tagLst xmlns:p="http://schemas.openxmlformats.org/presentationml/2006/main">
  <p:tag name="AS_UNIQUEID" val="922"/>
  <p:tag name="KSO_WM_ASSEMBLE_CHIP_INDEX" val="e93a9e57d5044dc1b0886ffc343830d4"/>
  <p:tag name="KSO_WM_BEAUTIFY_FLAG" val="#wm#"/>
  <p:tag name="KSO_WM_CHIP_FILLAREA_FILL_RULE" val="{&quot;fill_align&quot;:&quot;cm&quot;,&quot;fill_mode&quot;:&quot;full&quot;,&quot;sacle_strategy&quot;:&quot;smart&quot;}"/>
  <p:tag name="KSO_WM_CHIP_GROUPID" val="5e7881253197e252a37019b5"/>
  <p:tag name="KSO_WM_CHIP_XID" val="5e7881253197e252a37019b6"/>
  <p:tag name="KSO_WM_FULL_TEXT_BEAUTIFY_COPY_ID" val="5"/>
  <p:tag name="KSO_WM_TAG_VERSION" val="1.0"/>
  <p:tag name="KSO_WM_TEMPLATE_ASSEMBLE_GROUPID" val="60656f114054ed1e2fb802e8"/>
  <p:tag name="KSO_WM_TEMPLATE_ASSEMBLE_XID" val="60656f114054ed1e2fb802e8"/>
  <p:tag name="KSO_WM_TEMPLATE_CATEGORY" val="diagram"/>
  <p:tag name="KSO_WM_TEMPLATE_INDEX" val="20212004"/>
  <p:tag name="KSO_WM_UNIT_BLOCK" val="0"/>
  <p:tag name="KSO_WM_UNIT_COMPATIBLE" val="0"/>
  <p:tag name="KSO_WM_UNIT_DEC_AREA_ID" val="e0e0c11e589e49418cdf7b989e6cc22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12004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大标题内容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24"/>
</p:tagLst>
</file>

<file path=ppt/tags/tag261.xml><?xml version="1.0" encoding="utf-8"?>
<p:tagLst xmlns:p="http://schemas.openxmlformats.org/presentationml/2006/main">
  <p:tag name="AS_UNIQUEID" val="1043"/>
</p:tagLst>
</file>

<file path=ppt/tags/tag262.xml><?xml version="1.0" encoding="utf-8"?>
<p:tagLst xmlns:p="http://schemas.openxmlformats.org/presentationml/2006/main">
  <p:tag name="AS_UNIQUEID" val="1023"/>
</p:tagLst>
</file>

<file path=ppt/tags/tag263.xml><?xml version="1.0" encoding="utf-8"?>
<p:tagLst xmlns:p="http://schemas.openxmlformats.org/presentationml/2006/main">
  <p:tag name="AS_UNIQUEID" val="1026"/>
</p:tagLst>
</file>

<file path=ppt/tags/tag264.xml><?xml version="1.0" encoding="utf-8"?>
<p:tagLst xmlns:p="http://schemas.openxmlformats.org/presentationml/2006/main">
  <p:tag name="AS_UNIQUEID" val="1031"/>
</p:tagLst>
</file>

<file path=ppt/tags/tag265.xml><?xml version="1.0" encoding="utf-8"?>
<p:tagLst xmlns:p="http://schemas.openxmlformats.org/presentationml/2006/main">
  <p:tag name="AS_UNIQUEID" val="1025"/>
</p:tagLst>
</file>

<file path=ppt/tags/tag266.xml><?xml version="1.0" encoding="utf-8"?>
<p:tagLst xmlns:p="http://schemas.openxmlformats.org/presentationml/2006/main">
  <p:tag name="AS_UNIQUEID" val="1025"/>
</p:tagLst>
</file>

<file path=ppt/tags/tag267.xml><?xml version="1.0" encoding="utf-8"?>
<p:tagLst xmlns:p="http://schemas.openxmlformats.org/presentationml/2006/main">
  <p:tag name="AS_UNIQUEID" val="1044"/>
</p:tagLst>
</file>

<file path=ppt/tags/tag268.xml><?xml version="1.0" encoding="utf-8"?>
<p:tagLst xmlns:p="http://schemas.openxmlformats.org/presentationml/2006/main">
  <p:tag name="AS_UNIQUEID" val="1024"/>
</p:tagLst>
</file>

<file path=ppt/tags/tag269.xml><?xml version="1.0" encoding="utf-8"?>
<p:tagLst xmlns:p="http://schemas.openxmlformats.org/presentationml/2006/main">
  <p:tag name="AS_UNIQUEID" val="1038"/>
</p:tagLst>
</file>

<file path=ppt/tags/tag27.xml><?xml version="1.0" encoding="utf-8"?>
<p:tagLst xmlns:p="http://schemas.openxmlformats.org/presentationml/2006/main">
  <p:tag name="AS_UNIQUEID" val="2804"/>
</p:tagLst>
</file>

<file path=ppt/tags/tag270.xml><?xml version="1.0" encoding="utf-8"?>
<p:tagLst xmlns:p="http://schemas.openxmlformats.org/presentationml/2006/main">
  <p:tag name="AS_UNIQUEID" val="1039"/>
</p:tagLst>
</file>

<file path=ppt/tags/tag271.xml><?xml version="1.0" encoding="utf-8"?>
<p:tagLst xmlns:p="http://schemas.openxmlformats.org/presentationml/2006/main">
  <p:tag name="AS_UNIQUEID" val="1040"/>
</p:tagLst>
</file>

<file path=ppt/tags/tag272.xml><?xml version="1.0" encoding="utf-8"?>
<p:tagLst xmlns:p="http://schemas.openxmlformats.org/presentationml/2006/main">
  <p:tag name="AS_UNIQUEID" val="1045"/>
</p:tagLst>
</file>

<file path=ppt/tags/tag273.xml><?xml version="1.0" encoding="utf-8"?>
<p:tagLst xmlns:p="http://schemas.openxmlformats.org/presentationml/2006/main">
  <p:tag name="AS_UNIQUEID" val="1027"/>
</p:tagLst>
</file>

<file path=ppt/tags/tag274.xml><?xml version="1.0" encoding="utf-8"?>
<p:tagLst xmlns:p="http://schemas.openxmlformats.org/presentationml/2006/main">
  <p:tag name="AS_UNIQUEID" val="1045"/>
</p:tagLst>
</file>

<file path=ppt/tags/tag275.xml><?xml version="1.0" encoding="utf-8"?>
<p:tagLst xmlns:p="http://schemas.openxmlformats.org/presentationml/2006/main">
  <p:tag name="AS_UNIQUEID" val="1028"/>
</p:tagLst>
</file>

<file path=ppt/tags/tag276.xml><?xml version="1.0" encoding="utf-8"?>
<p:tagLst xmlns:p="http://schemas.openxmlformats.org/presentationml/2006/main">
  <p:tag name="AS_UNIQUEID" val="1042"/>
</p:tagLst>
</file>

<file path=ppt/tags/tag277.xml><?xml version="1.0" encoding="utf-8"?>
<p:tagLst xmlns:p="http://schemas.openxmlformats.org/presentationml/2006/main">
  <p:tag name="AS_UNIQUEID" val="1032"/>
</p:tagLst>
</file>

<file path=ppt/tags/tag278.xml><?xml version="1.0" encoding="utf-8"?>
<p:tagLst xmlns:p="http://schemas.openxmlformats.org/presentationml/2006/main">
  <p:tag name="AS_UNIQUEID" val="1034"/>
</p:tagLst>
</file>

<file path=ppt/tags/tag279.xml><?xml version="1.0" encoding="utf-8"?>
<p:tagLst xmlns:p="http://schemas.openxmlformats.org/presentationml/2006/main">
  <p:tag name="AS_UNIQUEID" val="1036"/>
</p:tagLst>
</file>

<file path=ppt/tags/tag28.xml><?xml version="1.0" encoding="utf-8"?>
<p:tagLst xmlns:p="http://schemas.openxmlformats.org/presentationml/2006/main">
  <p:tag name="AS_UNIQUEID" val="2805"/>
</p:tagLst>
</file>

<file path=ppt/tags/tag280.xml><?xml version="1.0" encoding="utf-8"?>
<p:tagLst xmlns:p="http://schemas.openxmlformats.org/presentationml/2006/main">
  <p:tag name="AS_UNIQUEID" val="1033"/>
</p:tagLst>
</file>

<file path=ppt/tags/tag281.xml><?xml version="1.0" encoding="utf-8"?>
<p:tagLst xmlns:p="http://schemas.openxmlformats.org/presentationml/2006/main">
  <p:tag name="AS_UNIQUEID" val="1033"/>
</p:tagLst>
</file>

<file path=ppt/tags/tag282.xml><?xml version="1.0" encoding="utf-8"?>
<p:tagLst xmlns:p="http://schemas.openxmlformats.org/presentationml/2006/main">
  <p:tag name="AS_UNIQUEID" val="3124"/>
</p:tagLst>
</file>

<file path=ppt/tags/tag283.xml><?xml version="1.0" encoding="utf-8"?>
<p:tagLst xmlns:p="http://schemas.openxmlformats.org/presentationml/2006/main">
  <p:tag name="AS_UNIQUEID" val="1518"/>
  <p:tag name="KSO_WM_ASSEMBLE_CHIP_INDEX" val="9d566cdac475490fa4dce2ba2e6381f5"/>
  <p:tag name="KSO_WM_BEAUTIFY_FLAG" val="#wm#"/>
  <p:tag name="KSO_WM_CHIP_FILLAREA_FILL_RULE" val="{&quot;fill_align&quot;:&quot;lm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2310885a3447419cad22d92fbd8299d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09028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添加大标题"/>
  <p:tag name="KSO_WM_UNIT_SHOW_EDIT_AREA_INDICATION" val="1"/>
  <p:tag name="KSO_WM_UNIT_SM_LIMIT_TYPE" val="2"/>
  <p:tag name="KSO_WM_UNIT_SUPPORT_BIG_FONT" val="1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17"/>
</p:tagLst>
</file>

<file path=ppt/tags/tag284.xml><?xml version="1.0" encoding="utf-8"?>
<p:tagLst xmlns:p="http://schemas.openxmlformats.org/presentationml/2006/main">
  <p:tag name="AS_UNIQUEID" val="1890"/>
  <p:tag name="KSO_WM_BEAUTIFY_FLAG" val="#wm#"/>
  <p:tag name="KSO_WM_CHIP_GROUPID" val="5e757e9369be4861f5f86151"/>
  <p:tag name="KSO_WM_CHIP_XID" val="5f5f2f928e478fb0c58a92be"/>
  <p:tag name="KSO_WM_TAG_VERSION" val="1.0"/>
  <p:tag name="KSO_WM_TEMPLATE_ASSEMBLE_GROUPID" val="60656ea44054ed1e2fb7fce6"/>
  <p:tag name="KSO_WM_TEMPLATE_ASSEMBLE_XID" val="60656ea44054ed1e2fb7fce6"/>
  <p:tag name="KSO_WM_TEMPLATE_CATEGORY" val="diagram"/>
  <p:tag name="KSO_WM_TEMPLATE_INDEX" val="20211056"/>
  <p:tag name="KSO_WM_UNIT_BLOCK" val="0"/>
  <p:tag name="KSO_WM_UNIT_COMPATIBLE" val="0"/>
  <p:tag name="KSO_WM_UNIT_DEC_AREA_ID" val="e9873f812e524d0fb7e1a2e0256e75d5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1}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1056_1*i*1"/>
  <p:tag name="KSO_WM_UNIT_INDEX" val="1"/>
  <p:tag name="KSO_WM_UNIT_LAYERLEVEL" val="1"/>
  <p:tag name="KSO_WM_UNIT_SM_LIMIT_TYPE" val="2"/>
  <p:tag name="KSO_WM_UNIT_TEXT_FILL_FORE_SCHEMECOLOR_INDEX" val="14"/>
  <p:tag name="KSO_WM_UNIT_TEXT_FILL_FORE_SCHEMECOLOR_INDEX_BRIGHTNESS" val="0"/>
  <p:tag name="KSO_WM_UNIT_TEXT_FILL_TYPE" val="1"/>
  <p:tag name="KSO_WM_UNIT_TYPE" val="i"/>
  <p:tag name="KSO_WM_UNIT_VALUE" val="1320"/>
</p:tagLst>
</file>

<file path=ppt/tags/tag285.xml><?xml version="1.0" encoding="utf-8"?>
<p:tagLst xmlns:p="http://schemas.openxmlformats.org/presentationml/2006/main">
  <p:tag name="AS_UNIQUEID" val="1891"/>
  <p:tag name="KSO_WM_BEAUTIFY_FLAG" val="#wm#"/>
  <p:tag name="KSO_WM_CHIP_GROUPID" val="5e757e9369be4861f5f86151"/>
  <p:tag name="KSO_WM_CHIP_XID" val="5f5f2f928e478fb0c58a92be"/>
  <p:tag name="KSO_WM_TAG_VERSION" val="1.0"/>
  <p:tag name="KSO_WM_TEMPLATE_ASSEMBLE_GROUPID" val="60656ea44054ed1e2fb7fce6"/>
  <p:tag name="KSO_WM_TEMPLATE_ASSEMBLE_XID" val="60656ea44054ed1e2fb7fce6"/>
  <p:tag name="KSO_WM_TEMPLATE_CATEGORY" val="diagram"/>
  <p:tag name="KSO_WM_TEMPLATE_INDEX" val="20211056"/>
  <p:tag name="KSO_WM_UNIT_BLOCK" val="0"/>
  <p:tag name="KSO_WM_UNIT_COMPATIBLE" val="0"/>
  <p:tag name="KSO_WM_UNIT_DEC_AREA_ID" val="c6caebd249174d3d8044106ecfb73dfb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11056_1*i*2"/>
  <p:tag name="KSO_WM_UNIT_INDEX" val="2"/>
  <p:tag name="KSO_WM_UNIT_LAYERLEVEL" val="1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12"/>
</p:tagLst>
</file>

<file path=ppt/tags/tag286.xml><?xml version="1.0" encoding="utf-8"?>
<p:tagLst xmlns:p="http://schemas.openxmlformats.org/presentationml/2006/main">
  <p:tag name="AS_UNIQUEID" val="1892"/>
  <p:tag name="KSO_WM_BEAUTIFY_FLAG" val="#wm#"/>
  <p:tag name="KSO_WM_CHIP_GROUPID" val="5e757e9369be4861f5f86151"/>
  <p:tag name="KSO_WM_CHIP_XID" val="5f5f2f928e478fb0c58a92be"/>
  <p:tag name="KSO_WM_TAG_VERSION" val="1.0"/>
  <p:tag name="KSO_WM_TEMPLATE_ASSEMBLE_GROUPID" val="60656ea44054ed1e2fb7fce6"/>
  <p:tag name="KSO_WM_TEMPLATE_ASSEMBLE_XID" val="60656ea44054ed1e2fb7fce6"/>
  <p:tag name="KSO_WM_TEMPLATE_CATEGORY" val="diagram"/>
  <p:tag name="KSO_WM_TEMPLATE_INDEX" val="20211056"/>
  <p:tag name="KSO_WM_UNIT_BLOCK" val="0"/>
  <p:tag name="KSO_WM_UNIT_COMPATIBLE" val="0"/>
  <p:tag name="KSO_WM_UNIT_DEC_AREA_ID" val="b8b40de74c0541c590e79b004c1b352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UNIT_DIAGRAM_ISNUMVISUAL" val="0"/>
  <p:tag name="KSO_WM_UNIT_DIAGRAM_ISREFERUNIT" val="0"/>
  <p:tag name="KSO_WM_UNIT_HIGHLIGHT" val="0"/>
  <p:tag name="KSO_WM_UNIT_ID" val="diagram20211056_1*i*3"/>
  <p:tag name="KSO_WM_UNIT_INDEX" val="3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12"/>
</p:tagLst>
</file>

<file path=ppt/tags/tag287.xml><?xml version="1.0" encoding="utf-8"?>
<p:tagLst xmlns:p="http://schemas.openxmlformats.org/presentationml/2006/main">
  <p:tag name="AS_UNIQUEID" val="1893"/>
  <p:tag name="KSO_WM_ASSEMBLE_CHIP_INDEX" val="fe318b0a962d419f842683ca3545bd72"/>
  <p:tag name="KSO_WM_BEAUTIFY_FLAG" val="#wm#"/>
  <p:tag name="KSO_WM_CHIP_FILLAREA_FILL_RULE" val="{&quot;fill_align&quot;:&quot;cm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ea44054ed1e2fb7fce6"/>
  <p:tag name="KSO_WM_TEMPLATE_ASSEMBLE_XID" val="60656ea44054ed1e2fb7fce6"/>
  <p:tag name="KSO_WM_TEMPLATE_CATEGORY" val="diagram"/>
  <p:tag name="KSO_WM_TEMPLATE_INDEX" val="20211056"/>
  <p:tag name="KSO_WM_UNIT_BLOCK" val="0"/>
  <p:tag name="KSO_WM_UNIT_COMPATIBLE" val="0"/>
  <p:tag name="KSO_WM_UNIT_DEC_AREA_ID" val="a89d8ca954f24b4baf2dffa25f3bcc9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11056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标题"/>
  <p:tag name="KSO_WM_UNIT_SHOW_EDIT_AREA_INDICATION" val="1"/>
  <p:tag name="KSO_WM_UNIT_SM_LIMIT_TYPE" val="2"/>
  <p:tag name="KSO_WM_UNIT_TEXT_FILL_FORE_SCHEMECOLOR_INDEX" val="13"/>
  <p:tag name="KSO_WM_UNIT_TEXT_FILL_FORE_SCHEMECOLOR_INDEX_BRIGHTNESS" val="0"/>
  <p:tag name="KSO_WM_UNIT_TEXT_FILL_TYPE" val="1"/>
  <p:tag name="KSO_WM_UNIT_TYPE" val="a"/>
  <p:tag name="KSO_WM_UNIT_VALUE" val="12"/>
</p:tagLst>
</file>

<file path=ppt/tags/tag288.xml><?xml version="1.0" encoding="utf-8"?>
<p:tagLst xmlns:p="http://schemas.openxmlformats.org/presentationml/2006/main">
  <p:tag name="AS_UNIQUEID" val="1894"/>
  <p:tag name="KSO_WM_ASSEMBLE_CHIP_INDEX" val="a5a4c5043c2642bfa68c1f48105c0c3c"/>
  <p:tag name="KSO_WM_CHIP_FILLAREA_FILL_RULE" val="{&quot;fill_align&quot;:&quot;cm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6ea44054ed1e2fb7fce6"/>
  <p:tag name="KSO_WM_TEMPLATE_ASSEMBLE_XID" val="60656ea44054ed1e2fb7fce6"/>
  <p:tag name="KSO_WM_TEMPLATE_CATEGORY" val="diagram"/>
  <p:tag name="KSO_WM_TEMPLATE_INDEX" val="20211056"/>
  <p:tag name="KSO_WM_UNIT_BLOCK" val="0"/>
  <p:tag name="KSO_WM_UNIT_COMPATIBLE" val="0"/>
  <p:tag name="KSO_WM_UNIT_DEC_AREA_ID" val="8d8187eec26e440cab239a73b868064d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11056_1*f*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。"/>
  <p:tag name="KSO_WM_UNIT_SHOW_EDIT_AREA_INDICATION" val="1"/>
  <p:tag name="KSO_WM_UNIT_SM_LIMIT_TYPE" val="2"/>
  <p:tag name="KSO_WM_UNIT_SUBTYPE" val="a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242"/>
</p:tagLst>
</file>

<file path=ppt/tags/tag289.xml><?xml version="1.0" encoding="utf-8"?>
<p:tagLst xmlns:p="http://schemas.openxmlformats.org/presentationml/2006/main">
  <p:tag name="KSO_WM_BEAUTIFY_FLAG" val="#wm#"/>
  <p:tag name="KSO_WM_CHIP_DECFILLPROP" val="[]"/>
  <p:tag name="KSO_WM_CHIP_FILLPROP" val="[[{&quot;text_align&quot;:&quot;cm&quot;,&quot;text_direction&quot;:&quot;horizontal&quot;,&quot;support_big_font&quot;:false,&quot;fill_id&quot;:&quot;4b3d06a1f10d40ff8e06d4f6d0ab0ea3&quot;,&quot;fill_align&quot;:&quot;cm&quot;,&quot;chip_types&quot;:[&quot;text&quot;,&quot;header&quot;]},{&quot;text_align&quot;:&quot;lm&quot;,&quot;text_direction&quot;:&quot;horizontal&quot;,&quot;support_features&quot;:[&quot;collage&quot;,&quot;carousel&quot;,&quot;creativecrop&quot;],&quot;support_big_font&quot;:false,&quot;fill_id&quot;:&quot;8e40daf4927f4521bed00751a0febf31&quot;,&quot;fill_align&quot;:&quot;cm&quot;,&quot;chip_types&quot;:[&quot;diagram&quot;,&quot;pictext&quot;,&quot;text&quot;,&quot;picture&quot;,&quot;chart&quot;,&quot;table&quot;,&quot;video&quot;]}]]"/>
  <p:tag name="KSO_WM_CHIP_GROUPID" val="5e757e9369be4861f5f86151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f5f2f928e478fb0c58a92be"/>
  <p:tag name="KSO_WM_SLIDE_BACKGROUND" val="[&quot;general&quot;]"/>
  <p:tag name="KSO_WM_SLIDE_BACKGROUND_TYPE" val="general"/>
  <p:tag name="KSO_WM_SLIDE_BK_DARK_LIGHT" val="2"/>
  <p:tag name="KSO_WM_SLIDE_CAN_ADD_NAVIGATION" val="1"/>
  <p:tag name="KSO_WM_SLIDE_ID" val="diagram20211056_1"/>
  <p:tag name="KSO_WM_SLIDE_INDEX" val="1"/>
  <p:tag name="KSO_WM_SLIDE_ITEM_CNT" val="0"/>
  <p:tag name="KSO_WM_SLIDE_LAYOUT" val="a_f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direction&quot;:1,&quot;id&quot;:&quot;2021-04-01T15:10:26&quot;,&quot;maxSize&quot;:{&quot;size1&quot;:51.3},&quot;minSize&quot;:{&quot;size1&quot;:36.3},&quot;normalSize&quot;:{&quot;size1&quot;:40.1},&quot;subLayout&quot;:[{&quot;id&quot;:&quot;2021-04-01T15:10:26&quot;,&quot;margin&quot;:{&quot;bottom&quot;:3.8450000286102295,&quot;left&quot;:2.5399999618530273,&quot;right&quot;:0,&quot;top&quot;:3.8450000286102295},&quot;type&quot;:0},{&quot;id&quot;:&quot;2021-04-01T15:10:26&quot;,&quot;margin&quot;:{&quot;bottom&quot;:2.575000047683716,&quot;left&quot;:1.243999719619751,&quot;right&quot;:2.1519999504089355,&quot;top&quot;:2.575000047683716},&quot;type&quot;:0}],&quot;type&quot;:0}"/>
  <p:tag name="KSO_WM_SLIDE_POSITION" val="36*23"/>
  <p:tag name="KSO_WM_SLIDE_RATIO" val="1.777778"/>
  <p:tag name="KSO_WM_SLIDE_SIZE" val="888*481"/>
  <p:tag name="KSO_WM_SLIDE_SUBTYPE" val="pureTxt"/>
  <p:tag name="KSO_WM_SLIDE_SUPPORT_FEATURE_TYPE" val="0"/>
  <p:tag name="KSO_WM_SLIDE_TYPE" val="text"/>
  <p:tag name="KSO_WM_SPECIAL_SOURCE" val="bdnull"/>
  <p:tag name="KSO_WM_TAG_VERSION" val="1.0"/>
  <p:tag name="KSO_WM_TEMPLATE_ASSEMBLE_GROUPID" val="60656ea44054ed1e2fb7fce6"/>
  <p:tag name="KSO_WM_TEMPLATE_ASSEMBLE_XID" val="60656ea44054ed1e2fb7fce6"/>
  <p:tag name="KSO_WM_TEMPLATE_CATEGORY" val="diagram"/>
  <p:tag name="KSO_WM_TEMPLATE_COLOR_TYPE" val="1"/>
  <p:tag name="KSO_WM_TEMPLATE_INDEX" val="20211056"/>
  <p:tag name="KSO_WM_TEMPLATE_MASTER_TYPE" val="0"/>
  <p:tag name="KSO_WM_TEMPLATE_SUBCATEGORY" val="21"/>
</p:tagLst>
</file>

<file path=ppt/tags/tag29.xml><?xml version="1.0" encoding="utf-8"?>
<p:tagLst xmlns:p="http://schemas.openxmlformats.org/presentationml/2006/main">
  <p:tag name="AS_UNIQUEID" val="2806"/>
</p:tagLst>
</file>

<file path=ppt/tags/tag290.xml><?xml version="1.0" encoding="utf-8"?>
<p:tagLst xmlns:p="http://schemas.openxmlformats.org/presentationml/2006/main">
  <p:tag name="AS_UNIQUEID" val="1896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597b382ae9ee4c8891a2fa23d7a316b6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1}"/>
  <p:tag name="KSO_WM_UNIT_DIAGRAM_ISNUMVISUAL" val="0"/>
  <p:tag name="KSO_WM_UNIT_DIAGRAM_ISREFERUNIT" val="0"/>
  <p:tag name="KSO_WM_UNIT_HIGHLIGHT" val="0"/>
  <p:tag name="KSO_WM_UNIT_ID" val="diagram20209028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2"/>
  <p:tag name="KSO_WM_UNIT_TEXT_FILL_FORE_SCHEMECOLOR_INDEX" val="14"/>
  <p:tag name="KSO_WM_UNIT_TEXT_FILL_FORE_SCHEMECOLOR_INDEX_BRIGHTNESS" val="0"/>
  <p:tag name="KSO_WM_UNIT_TEXT_FILL_TYPE" val="1"/>
  <p:tag name="KSO_WM_UNIT_TYPE" val="i"/>
  <p:tag name="KSO_WM_UNIT_VALUE" val="1344"/>
</p:tagLst>
</file>

<file path=ppt/tags/tag291.xml><?xml version="1.0" encoding="utf-8"?>
<p:tagLst xmlns:p="http://schemas.openxmlformats.org/presentationml/2006/main">
  <p:tag name="AS_UNIQUEID" val="1897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f97cdf7b8b4e46a7bfbfd771fe57543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09028_1*i*2"/>
  <p:tag name="KSO_WM_UNIT_INDEX" val="2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2"/>
  <p:tag name="KSO_WM_UNIT_TEXT_FILL_FORE_SCHEMECOLOR_INDEX" val="14"/>
  <p:tag name="KSO_WM_UNIT_TEXT_FILL_FORE_SCHEMECOLOR_INDEX_BRIGHTNESS" val="0"/>
  <p:tag name="KSO_WM_UNIT_TEXT_FILL_TYPE" val="1"/>
  <p:tag name="KSO_WM_UNIT_TYPE" val="i"/>
  <p:tag name="KSO_WM_UNIT_VALUE" val="1344"/>
</p:tagLst>
</file>

<file path=ppt/tags/tag292.xml><?xml version="1.0" encoding="utf-8"?>
<p:tagLst xmlns:p="http://schemas.openxmlformats.org/presentationml/2006/main">
  <p:tag name="AS_UNIQUEID" val="1898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89283480f9e64afaa42da716c97a02b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09028_1*i*3"/>
  <p:tag name="KSO_WM_UNIT_INDEX" val="3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1"/>
  <p:tag name="KSO_WM_UNIT_TEXT_FILL_FORE_SCHEMECOLOR_INDEX" val="14"/>
  <p:tag name="KSO_WM_UNIT_TEXT_FILL_FORE_SCHEMECOLOR_INDEX_BRIGHTNESS" val="0"/>
  <p:tag name="KSO_WM_UNIT_TEXT_FILL_TYPE" val="1"/>
  <p:tag name="KSO_WM_UNIT_TYPE" val="i"/>
  <p:tag name="KSO_WM_UNIT_VALUE" val="1344"/>
</p:tagLst>
</file>

<file path=ppt/tags/tag293.xml><?xml version="1.0" encoding="utf-8"?>
<p:tagLst xmlns:p="http://schemas.openxmlformats.org/presentationml/2006/main">
  <p:tag name="AS_UNIQUEID" val="1899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4ba5ea3486464446b5d7878ceb4ad4e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UNIT_DIAGRAM_ISNUMVISUAL" val="0"/>
  <p:tag name="KSO_WM_UNIT_DIAGRAM_ISREFERUNIT" val="0"/>
  <p:tag name="KSO_WM_UNIT_HIGHLIGHT" val="0"/>
  <p:tag name="KSO_WM_UNIT_ID" val="diagram20209028_1*i*4"/>
  <p:tag name="KSO_WM_UNIT_INDEX" val="4"/>
  <p:tag name="KSO_WM_UNIT_LAYERLEVEL" val="1"/>
  <p:tag name="KSO_WM_UNIT_SM_LIMIT_TYPE" val="2"/>
  <p:tag name="KSO_WM_UNIT_TYPE" val="i"/>
</p:tagLst>
</file>

<file path=ppt/tags/tag294.xml><?xml version="1.0" encoding="utf-8"?>
<p:tagLst xmlns:p="http://schemas.openxmlformats.org/presentationml/2006/main">
  <p:tag name="AS_UNIQUEID" val="1900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9028_1*i*5"/>
  <p:tag name="KSO_WM_UNIT_INDEX" val="5"/>
  <p:tag name="KSO_WM_UNIT_LAYERLEVEL" val="1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2"/>
</p:tagLst>
</file>

<file path=ppt/tags/tag295.xml><?xml version="1.0" encoding="utf-8"?>
<p:tagLst xmlns:p="http://schemas.openxmlformats.org/presentationml/2006/main">
  <p:tag name="AS_UNIQUEID" val="1901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9028_1*i*6"/>
  <p:tag name="KSO_WM_UNIT_INDEX" val="6"/>
  <p:tag name="KSO_WM_UNIT_LAYERLEVEL" val="1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2"/>
</p:tagLst>
</file>

<file path=ppt/tags/tag296.xml><?xml version="1.0" encoding="utf-8"?>
<p:tagLst xmlns:p="http://schemas.openxmlformats.org/presentationml/2006/main">
  <p:tag name="AS_UNIQUEID" val="1902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96fce08095504b739f50c3127ecec35a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1}"/>
  <p:tag name="KSO_WM_UNIT_DIAGRAM_ISNUMVISUAL" val="0"/>
  <p:tag name="KSO_WM_UNIT_DIAGRAM_ISREFERUNIT" val="0"/>
  <p:tag name="KSO_WM_UNIT_HIGHLIGHT" val="0"/>
  <p:tag name="KSO_WM_UNIT_ID" val="diagram20209028_1*i*7"/>
  <p:tag name="KSO_WM_UNIT_INDEX" val="7"/>
  <p:tag name="KSO_WM_UNIT_LAYERLEVEL" val="1"/>
  <p:tag name="KSO_WM_UNIT_SM_LIMIT_TYPE" val="2"/>
  <p:tag name="KSO_WM_UNIT_TYPE" val="i"/>
</p:tagLst>
</file>

<file path=ppt/tags/tag297.xml><?xml version="1.0" encoding="utf-8"?>
<p:tagLst xmlns:p="http://schemas.openxmlformats.org/presentationml/2006/main">
  <p:tag name="AS_UNIQUEID" val="1903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9028_1*i*8"/>
  <p:tag name="KSO_WM_UNIT_INDEX" val="8"/>
  <p:tag name="KSO_WM_UNIT_LAYERLEVEL" val="1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3"/>
</p:tagLst>
</file>

<file path=ppt/tags/tag298.xml><?xml version="1.0" encoding="utf-8"?>
<p:tagLst xmlns:p="http://schemas.openxmlformats.org/presentationml/2006/main">
  <p:tag name="AS_UNIQUEID" val="1904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9028_1*i*9"/>
  <p:tag name="KSO_WM_UNIT_INDEX" val="9"/>
  <p:tag name="KSO_WM_UNIT_LAYERLEVEL" val="1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3"/>
</p:tagLst>
</file>

<file path=ppt/tags/tag299.xml><?xml version="1.0" encoding="utf-8"?>
<p:tagLst xmlns:p="http://schemas.openxmlformats.org/presentationml/2006/main">
  <p:tag name="AS_UNIQUEID" val="1905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a5afc18e93b046b7a5e21a24f4b14aa0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2310885a3447419cad22d92fbd8299d2&quot;,&quot;X&quot;:{&quot;Pos&quot;:1},&quot;Y&quot;:{&quot;Pos&quot;:2}},&quot;whChangeMode&quot;:0}"/>
  <p:tag name="KSO_WM_UNIT_DIAGRAM_ISNUMVISUAL" val="0"/>
  <p:tag name="KSO_WM_UNIT_DIAGRAM_ISREFERUNIT" val="0"/>
  <p:tag name="KSO_WM_UNIT_HIGHLIGHT" val="0"/>
  <p:tag name="KSO_WM_UNIT_ID" val="diagram20209028_1*i*10"/>
  <p:tag name="KSO_WM_UNIT_INDEX" val="10"/>
  <p:tag name="KSO_WM_UNIT_LAYERLEVEL" val="1"/>
  <p:tag name="KSO_WM_UNIT_LINE_FILL_TYPE" val="2"/>
  <p:tag name="KSO_WM_UNIT_LINE_FORE_SCHEMECOLOR_INDEX" val="14"/>
  <p:tag name="KSO_WM_UNIT_LINE_FORE_SCHEMECOLOR_INDEX_BRIGHTNESS" val="-0.25"/>
  <p:tag name="KSO_WM_UNIT_SM_LIMIT_TYPE" val="0"/>
  <p:tag name="KSO_WM_UNIT_TYPE" val="i"/>
</p:tagLst>
</file>

<file path=ppt/tags/tag3.xml><?xml version="1.0" encoding="utf-8"?>
<p:tagLst xmlns:p="http://schemas.openxmlformats.org/presentationml/2006/main">
  <p:tag name="AS_UNIQUEID" val="2776"/>
</p:tagLst>
</file>

<file path=ppt/tags/tag30.xml><?xml version="1.0" encoding="utf-8"?>
<p:tagLst xmlns:p="http://schemas.openxmlformats.org/presentationml/2006/main">
  <p:tag name="AS_UNIQUEID" val="2808"/>
</p:tagLst>
</file>

<file path=ppt/tags/tag300.xml><?xml version="1.0" encoding="utf-8"?>
<p:tagLst xmlns:p="http://schemas.openxmlformats.org/presentationml/2006/main">
  <p:tag name="AS_UNIQUEID" val="1906"/>
  <p:tag name="KSO_WM_ASSEMBLE_CHIP_INDEX" val="9d566cdac475490fa4dce2ba2e6381f5"/>
  <p:tag name="KSO_WM_CHIP_FILLAREA_FILL_RULE" val="{&quot;fill_align&quot;:&quot;lm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2310885a3447419cad22d92fbd8299d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09028_1*a*1"/>
  <p:tag name="KSO_WM_UNIT_ISCONTENTSTITLE" val="0"/>
  <p:tag name="KSO_WM_UNIT_ISNUMDGMTITLE" val="0"/>
  <p:tag name="KSO_WM_UNIT_LAYERLEVEL" val="1"/>
  <p:tag name="KSO_WM_UNIT_NOCLEAR" val="0"/>
  <p:tag name="KSO_WM_UNIT_PRESET_TEXT" val="单击添加大标题"/>
  <p:tag name="KSO_WM_UNIT_SHOW_EDIT_AREA_INDICATION" val="1"/>
  <p:tag name="KSO_WM_UNIT_SM_LIMIT_TYPE" val="2"/>
  <p:tag name="KSO_WM_UNIT_SUPPORT_BIG_FONT" val="1"/>
  <p:tag name="KSO_WM_UNIT_TEXT_FILL_FORE_SCHEMECOLOR_INDEX" val="13"/>
  <p:tag name="KSO_WM_UNIT_TEXT_FILL_FORE_SCHEMECOLOR_INDEX_BRIGHTNESS" val="0"/>
  <p:tag name="KSO_WM_UNIT_TEXT_FILL_TYPE" val="1"/>
  <p:tag name="KSO_WM_UNIT_VALUE" val="17"/>
</p:tagLst>
</file>

<file path=ppt/tags/tag301.xml><?xml version="1.0" encoding="utf-8"?>
<p:tagLst xmlns:p="http://schemas.openxmlformats.org/presentationml/2006/main">
  <p:tag name="AS_UNIQUEID" val="1907"/>
  <p:tag name="KSO_WM_ASSEMBLE_CHIP_INDEX" val="cba731373ac44410b77fbaa89d95202d"/>
  <p:tag name="KSO_WM_CHIP_FILLAREA_FILL_RULE" val="{&quot;fill_align&quot;:&quot;lm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e1f701cd4b3f4f4ebbd92e0c7a02b73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09028_1*f*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。"/>
  <p:tag name="KSO_WM_UNIT_SHOW_EDIT_AREA_INDICATION" val="1"/>
  <p:tag name="KSO_WM_UNIT_SM_LIMIT_TYPE" val="2"/>
  <p:tag name="KSO_WM_UNIT_SUBTYPE" val="a"/>
  <p:tag name="KSO_WM_UNIT_SUPPORT_BIG_FONT" val="1"/>
  <p:tag name="KSO_WM_UNIT_SUPPORT_UNIT_TYPE" val="[&quot;d&quot;]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155"/>
</p:tagLst>
</file>

<file path=ppt/tags/tag302.xml><?xml version="1.0" encoding="utf-8"?>
<p:tagLst xmlns:p="http://schemas.openxmlformats.org/presentationml/2006/main">
  <p:tag name="AS_UNIQUEID" val="1908"/>
</p:tagLst>
</file>

<file path=ppt/tags/tag303.xml><?xml version="1.0" encoding="utf-8"?>
<p:tagLst xmlns:p="http://schemas.openxmlformats.org/presentationml/2006/main">
  <p:tag name="KSO_WM_BEAUTIFY_FLAG" val="#wm#"/>
  <p:tag name="KSO_WM_CHIP_DECFILLPROP" val="[]"/>
  <p:tag name="KSO_WM_CHIP_FILLPROP" val="[[{&quot;text_align&quot;:&quot;lm&quot;,&quot;text_direction&quot;:&quot;horizontal&quot;,&quot;support_big_font&quot;:true,&quot;fill_id&quot;:&quot;f82e8f081cf7470ea5c2568bdc877b2b&quot;,&quot;fill_align&quot;:&quot;lm&quot;,&quot;chip_types&quot;:[&quot;header&quot;]},{&quot;text_align&quot;:&quot;lm&quot;,&quot;text_direction&quot;:&quot;horizontal&quot;,&quot;support_features&quot;:[&quot;collage&quot;,&quot;carousel&quot;],&quot;support_big_font&quot;:true,&quot;fill_id&quot;:&quot;82e4272de7e64849bcefb55c71fcddb0&quot;,&quot;fill_align&quot;:&quot;lm&quot;,&quot;chip_types&quot;:[&quot;text&quot;,&quot;picture&quot;]}]]"/>
  <p:tag name="KSO_WM_CHIP_GROUPID" val="5efd9ea781ee359a788b1dff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fd9ea781ee359a788b1e00"/>
  <p:tag name="KSO_WM_SLIDE_BACKGROUND" val="[&quot;general&quot;]"/>
  <p:tag name="KSO_WM_SLIDE_BACKGROUND_TYPE" val="general"/>
  <p:tag name="KSO_WM_SLIDE_BK_DARK_LIGHT" val="2"/>
  <p:tag name="KSO_WM_SLIDE_ID" val="diagram20209028_1"/>
  <p:tag name="KSO_WM_SLIDE_INDEX" val="1"/>
  <p:tag name="KSO_WM_SLIDE_ITEM_CNT" val="0"/>
  <p:tag name="KSO_WM_SLIDE_LAYOUT" val="a_f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5:04:58&quot;,&quot;maxSize&quot;:{&quot;size1&quot;:38.472354147169327},&quot;minSize&quot;:{&quot;size1&quot;:29.572354147169328},&quot;normalSize&quot;:{&quot;size1&quot;:29.572539332354509},&quot;subLayout&quot;:[{&quot;id&quot;:&quot;2021-04-01T15:04:58&quot;,&quot;margin&quot;:{&quot;bottom&quot;:0,&quot;left&quot;:5.5029997825622559,&quot;right&quot;:5.9270000457763672,&quot;top&quot;:3.809999942779541},&quot;type&quot;:0},{&quot;id&quot;:&quot;2021-04-01T15:04:58&quot;,&quot;margin&quot;:{&quot;bottom&quot;:3.3870000839233398,&quot;left&quot;:5.5029997825622559,&quot;right&quot;:5.9270000457763672,&quot;top&quot;:1.6929999589920044},&quot;type&quot;:0}],&quot;type&quot;:0}"/>
  <p:tag name="KSO_WM_SLIDE_POSITION" val="19*33"/>
  <p:tag name="KSO_WM_SLIDE_RATIO" val="1.777778"/>
  <p:tag name="KSO_WM_SLIDE_SIZE" val="914*473"/>
  <p:tag name="KSO_WM_SLIDE_SUBTYPE" val="pureTxt"/>
  <p:tag name="KSO_WM_SLIDE_SUPPORT_FEATURE_TYPE" val="0"/>
  <p:tag name="KSO_WM_SLIDE_TYPE" val="text"/>
  <p:tag name="KSO_WM_SPECIAL_SOURCE" val="bdnull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COLOR_TYPE" val="1"/>
  <p:tag name="KSO_WM_TEMPLATE_INDEX" val="20209028"/>
  <p:tag name="KSO_WM_TEMPLATE_MASTER_TYPE" val="0"/>
  <p:tag name="KSO_WM_TEMPLATE_SUBCATEGORY" val="21"/>
</p:tagLst>
</file>

<file path=ppt/tags/tag304.xml><?xml version="1.0" encoding="utf-8"?>
<p:tagLst xmlns:p="http://schemas.openxmlformats.org/presentationml/2006/main">
  <p:tag name="AS_UNIQUEID" val="1896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597b382ae9ee4c8891a2fa23d7a316b6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1,&quot;IsAbs&quot;:false},&quot;DecorateInfoW&quot;:{&quot;IsAbs&quot;:false},&quot;DecorateInfoH&quot;:{&quot;IsAbs&quot;:false},&quot;whChangeMode&quot;:1}"/>
  <p:tag name="KSO_WM_UNIT_DIAGRAM_ISNUMVISUAL" val="0"/>
  <p:tag name="KSO_WM_UNIT_DIAGRAM_ISREFERUNIT" val="0"/>
  <p:tag name="KSO_WM_UNIT_HIGHLIGHT" val="0"/>
  <p:tag name="KSO_WM_UNIT_ID" val="diagram20209028_1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2"/>
  <p:tag name="KSO_WM_UNIT_TEXT_FILL_FORE_SCHEMECOLOR_INDEX" val="14"/>
  <p:tag name="KSO_WM_UNIT_TEXT_FILL_FORE_SCHEMECOLOR_INDEX_BRIGHTNESS" val="0"/>
  <p:tag name="KSO_WM_UNIT_TEXT_FILL_TYPE" val="1"/>
  <p:tag name="KSO_WM_UNIT_TYPE" val="i"/>
  <p:tag name="KSO_WM_UNIT_VALUE" val="1344"/>
</p:tagLst>
</file>

<file path=ppt/tags/tag305.xml><?xml version="1.0" encoding="utf-8"?>
<p:tagLst xmlns:p="http://schemas.openxmlformats.org/presentationml/2006/main">
  <p:tag name="AS_UNIQUEID" val="1897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f97cdf7b8b4e46a7bfbfd771fe575437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09028_1*i*2"/>
  <p:tag name="KSO_WM_UNIT_INDEX" val="2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2"/>
  <p:tag name="KSO_WM_UNIT_TEXT_FILL_FORE_SCHEMECOLOR_INDEX" val="14"/>
  <p:tag name="KSO_WM_UNIT_TEXT_FILL_FORE_SCHEMECOLOR_INDEX_BRIGHTNESS" val="0"/>
  <p:tag name="KSO_WM_UNIT_TEXT_FILL_TYPE" val="1"/>
  <p:tag name="KSO_WM_UNIT_TYPE" val="i"/>
  <p:tag name="KSO_WM_UNIT_VALUE" val="1344"/>
</p:tagLst>
</file>

<file path=ppt/tags/tag306.xml><?xml version="1.0" encoding="utf-8"?>
<p:tagLst xmlns:p="http://schemas.openxmlformats.org/presentationml/2006/main">
  <p:tag name="AS_UNIQUEID" val="1898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89283480f9e64afaa42da716c97a02b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IAGRAM_ISNUMVISUAL" val="0"/>
  <p:tag name="KSO_WM_UNIT_DIAGRAM_ISREFERUNIT" val="0"/>
  <p:tag name="KSO_WM_UNIT_HIGHLIGHT" val="0"/>
  <p:tag name="KSO_WM_UNIT_ID" val="diagram20209028_1*i*3"/>
  <p:tag name="KSO_WM_UNIT_INDEX" val="3"/>
  <p:tag name="KSO_WM_UNIT_LAYERLEVEL" val="1"/>
  <p:tag name="KSO_WM_UNIT_LINE_FILL_TYPE" val="2"/>
  <p:tag name="KSO_WM_UNIT_LINE_FORE_SCHEMECOLOR_INDEX" val="5"/>
  <p:tag name="KSO_WM_UNIT_LINE_FORE_SCHEMECOLOR_INDEX_BRIGHTNESS" val="0"/>
  <p:tag name="KSO_WM_UNIT_SM_LIMIT_TYPE" val="1"/>
  <p:tag name="KSO_WM_UNIT_TEXT_FILL_FORE_SCHEMECOLOR_INDEX" val="14"/>
  <p:tag name="KSO_WM_UNIT_TEXT_FILL_FORE_SCHEMECOLOR_INDEX_BRIGHTNESS" val="0"/>
  <p:tag name="KSO_WM_UNIT_TEXT_FILL_TYPE" val="1"/>
  <p:tag name="KSO_WM_UNIT_TYPE" val="i"/>
  <p:tag name="KSO_WM_UNIT_VALUE" val="1344"/>
</p:tagLst>
</file>

<file path=ppt/tags/tag307.xml><?xml version="1.0" encoding="utf-8"?>
<p:tagLst xmlns:p="http://schemas.openxmlformats.org/presentationml/2006/main">
  <p:tag name="AS_UNIQUEID" val="1899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4ba5ea3486464446b5d7878ceb4ad4e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1}"/>
  <p:tag name="KSO_WM_UNIT_DIAGRAM_ISNUMVISUAL" val="0"/>
  <p:tag name="KSO_WM_UNIT_DIAGRAM_ISREFERUNIT" val="0"/>
  <p:tag name="KSO_WM_UNIT_HIGHLIGHT" val="0"/>
  <p:tag name="KSO_WM_UNIT_ID" val="diagram20209028_1*i*4"/>
  <p:tag name="KSO_WM_UNIT_INDEX" val="4"/>
  <p:tag name="KSO_WM_UNIT_LAYERLEVEL" val="1"/>
  <p:tag name="KSO_WM_UNIT_SM_LIMIT_TYPE" val="2"/>
  <p:tag name="KSO_WM_UNIT_TYPE" val="i"/>
</p:tagLst>
</file>

<file path=ppt/tags/tag308.xml><?xml version="1.0" encoding="utf-8"?>
<p:tagLst xmlns:p="http://schemas.openxmlformats.org/presentationml/2006/main">
  <p:tag name="AS_UNIQUEID" val="1900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9028_1*i*5"/>
  <p:tag name="KSO_WM_UNIT_INDEX" val="5"/>
  <p:tag name="KSO_WM_UNIT_LAYERLEVEL" val="1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2"/>
</p:tagLst>
</file>

<file path=ppt/tags/tag309.xml><?xml version="1.0" encoding="utf-8"?>
<p:tagLst xmlns:p="http://schemas.openxmlformats.org/presentationml/2006/main">
  <p:tag name="AS_UNIQUEID" val="1901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9028_1*i*6"/>
  <p:tag name="KSO_WM_UNIT_INDEX" val="6"/>
  <p:tag name="KSO_WM_UNIT_LAYERLEVEL" val="1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2"/>
</p:tagLst>
</file>

<file path=ppt/tags/tag31.xml><?xml version="1.0" encoding="utf-8"?>
<p:tagLst xmlns:p="http://schemas.openxmlformats.org/presentationml/2006/main">
  <p:tag name="AS_UNIQUEID" val="2809"/>
</p:tagLst>
</file>

<file path=ppt/tags/tag310.xml><?xml version="1.0" encoding="utf-8"?>
<p:tagLst xmlns:p="http://schemas.openxmlformats.org/presentationml/2006/main">
  <p:tag name="AS_UNIQUEID" val="1902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96fce08095504b739f50c3127ecec35a"/>
  <p:tag name="KSO_WM_UNIT_DECORATE_INFO" val="{&quot;ReferentInfo&quot;:{&quot;Id&quot;:&quot;slide&quot;,&quot;X&quot;:{&quot;Pos&quot;:2},&quot;Y&quot;:{&quot;Pos&quot;:2}},&quot;DecorateInfoX&quot;:{&quot;Pos&quot;:2,&quot;IsAbs&quot;:false},&quot;DecorateInfoY&quot;:{&quot;Pos&quot;:2,&quot;IsAbs&quot;:false},&quot;DecorateInfoW&quot;:{&quot;IsAbs&quot;:false},&quot;DecorateInfoH&quot;:{&quot;IsAbs&quot;:false},&quot;whChangeMode&quot;:1}"/>
  <p:tag name="KSO_WM_UNIT_DIAGRAM_ISNUMVISUAL" val="0"/>
  <p:tag name="KSO_WM_UNIT_DIAGRAM_ISREFERUNIT" val="0"/>
  <p:tag name="KSO_WM_UNIT_HIGHLIGHT" val="0"/>
  <p:tag name="KSO_WM_UNIT_ID" val="diagram20209028_1*i*7"/>
  <p:tag name="KSO_WM_UNIT_INDEX" val="7"/>
  <p:tag name="KSO_WM_UNIT_LAYERLEVEL" val="1"/>
  <p:tag name="KSO_WM_UNIT_SM_LIMIT_TYPE" val="2"/>
  <p:tag name="KSO_WM_UNIT_TYPE" val="i"/>
</p:tagLst>
</file>

<file path=ppt/tags/tag311.xml><?xml version="1.0" encoding="utf-8"?>
<p:tagLst xmlns:p="http://schemas.openxmlformats.org/presentationml/2006/main">
  <p:tag name="AS_UNIQUEID" val="1903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9028_1*i*8"/>
  <p:tag name="KSO_WM_UNIT_INDEX" val="8"/>
  <p:tag name="KSO_WM_UNIT_LAYERLEVEL" val="1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3"/>
</p:tagLst>
</file>

<file path=ppt/tags/tag312.xml><?xml version="1.0" encoding="utf-8"?>
<p:tagLst xmlns:p="http://schemas.openxmlformats.org/presentationml/2006/main">
  <p:tag name="AS_UNIQUEID" val="1904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"/>
  <p:tag name="KSO_WM_UNIT_FILL_TYPE" val="1"/>
  <p:tag name="KSO_WM_UNIT_HIGHLIGHT" val="0"/>
  <p:tag name="KSO_WM_UNIT_ID" val="diagram20209028_1*i*9"/>
  <p:tag name="KSO_WM_UNIT_INDEX" val="9"/>
  <p:tag name="KSO_WM_UNIT_LAYERLEVEL" val="1"/>
  <p:tag name="KSO_WM_UNIT_SM_LIMIT_TYPE" val="2"/>
  <p:tag name="KSO_WM_UNIT_TEXT_FILL_FORE_SCHEMECOLOR_INDEX" val="2"/>
  <p:tag name="KSO_WM_UNIT_TEXT_FILL_FORE_SCHEMECOLOR_INDEX_BRIGHTNESS" val="0"/>
  <p:tag name="KSO_WM_UNIT_TEXT_FILL_TYPE" val="1"/>
  <p:tag name="KSO_WM_UNIT_TYPE" val="i"/>
  <p:tag name="KSO_WM_UNIT_VALUE" val="3"/>
</p:tagLst>
</file>

<file path=ppt/tags/tag313.xml><?xml version="1.0" encoding="utf-8"?>
<p:tagLst xmlns:p="http://schemas.openxmlformats.org/presentationml/2006/main">
  <p:tag name="AS_UNIQUEID" val="1905"/>
  <p:tag name="KSO_WM_BEAUTIFY_FLAG" val="#wm#"/>
  <p:tag name="KSO_WM_CHIP_GROUPID" val="5efd9ea781ee359a788b1dff"/>
  <p:tag name="KSO_WM_CHIP_XID" val="5efd9ea781ee359a788b1e00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a5afc18e93b046b7a5e21a24f4b14aa0"/>
  <p:tag name="KSO_WM_UNIT_DECORATE_INFO" val="{&quot;DecorateInfoH&quot;:{&quot;IsAbs&quot;:true},&quot;DecorateInfoW&quot;:{&quot;IsAbs&quot;:true},&quot;DecorateInfoX&quot;:{&quot;IsAbs&quot;:true,&quot;Pos&quot;:1},&quot;DecorateInfoY&quot;:{&quot;IsAbs&quot;:true,&quot;Pos&quot;:1},&quot;ReferentInfo&quot;:{&quot;Id&quot;:&quot;2310885a3447419cad22d92fbd8299d2&quot;,&quot;X&quot;:{&quot;Pos&quot;:1},&quot;Y&quot;:{&quot;Pos&quot;:2}},&quot;whChangeMode&quot;:0}"/>
  <p:tag name="KSO_WM_UNIT_DIAGRAM_ISNUMVISUAL" val="0"/>
  <p:tag name="KSO_WM_UNIT_DIAGRAM_ISREFERUNIT" val="0"/>
  <p:tag name="KSO_WM_UNIT_HIGHLIGHT" val="0"/>
  <p:tag name="KSO_WM_UNIT_ID" val="diagram20209028_1*i*10"/>
  <p:tag name="KSO_WM_UNIT_INDEX" val="10"/>
  <p:tag name="KSO_WM_UNIT_LAYERLEVEL" val="1"/>
  <p:tag name="KSO_WM_UNIT_LINE_FILL_TYPE" val="2"/>
  <p:tag name="KSO_WM_UNIT_LINE_FORE_SCHEMECOLOR_INDEX" val="14"/>
  <p:tag name="KSO_WM_UNIT_LINE_FORE_SCHEMECOLOR_INDEX_BRIGHTNESS" val="-0.25"/>
  <p:tag name="KSO_WM_UNIT_SM_LIMIT_TYPE" val="0"/>
  <p:tag name="KSO_WM_UNIT_TYPE" val="i"/>
</p:tagLst>
</file>

<file path=ppt/tags/tag314.xml><?xml version="1.0" encoding="utf-8"?>
<p:tagLst xmlns:p="http://schemas.openxmlformats.org/presentationml/2006/main">
  <p:tag name="AS_UNIQUEID" val="1906"/>
  <p:tag name="KSO_WM_ASSEMBLE_CHIP_INDEX" val="9d566cdac475490fa4dce2ba2e6381f5"/>
  <p:tag name="KSO_WM_CHIP_FILLAREA_FILL_RULE" val="{&quot;fill_align&quot;:&quot;lm&quot;,&quot;fill_mode&quot;:&quot;full&quot;,&quot;sacle_strategy&quot;:&quot;smart&quot;}"/>
  <p:tag name="KSO_WM_CHIP_GROUPID" val="5e7881253197e252a37019b5"/>
  <p:tag name="KSO_WM_CHIP_XID" val="5e7881253197e252a37019b6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2310885a3447419cad22d92fbd8299d2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24;44;4"/>
  <p:tag name="KSO_WM_UNIT_DIAGRAM_ISNUMVISUAL" val="0"/>
  <p:tag name="KSO_WM_UNIT_DIAGRAM_ISREFERUNIT" val="0"/>
  <p:tag name="KSO_WM_UNIT_HIGHLIGHT" val="0"/>
  <p:tag name="KSO_WM_UNIT_ID" val="diagram20209028_1*a*1"/>
  <p:tag name="KSO_WM_UNIT_ISCONTENTSTITLE" val="0"/>
  <p:tag name="KSO_WM_UNIT_ISNUMDGMTITLE" val="0"/>
  <p:tag name="KSO_WM_UNIT_LAYERLEVEL" val="1"/>
  <p:tag name="KSO_WM_UNIT_NOCLEAR" val="0"/>
  <p:tag name="KSO_WM_UNIT_PRESET_TEXT" val="单击添加大标题"/>
  <p:tag name="KSO_WM_UNIT_SHOW_EDIT_AREA_INDICATION" val="1"/>
  <p:tag name="KSO_WM_UNIT_SM_LIMIT_TYPE" val="2"/>
  <p:tag name="KSO_WM_UNIT_SUPPORT_BIG_FONT" val="1"/>
  <p:tag name="KSO_WM_UNIT_TEXT_FILL_FORE_SCHEMECOLOR_INDEX" val="13"/>
  <p:tag name="KSO_WM_UNIT_TEXT_FILL_FORE_SCHEMECOLOR_INDEX_BRIGHTNESS" val="0"/>
  <p:tag name="KSO_WM_UNIT_TEXT_FILL_TYPE" val="1"/>
  <p:tag name="KSO_WM_UNIT_VALUE" val="17"/>
</p:tagLst>
</file>

<file path=ppt/tags/tag315.xml><?xml version="1.0" encoding="utf-8"?>
<p:tagLst xmlns:p="http://schemas.openxmlformats.org/presentationml/2006/main">
  <p:tag name="AS_UNIQUEID" val="1907"/>
  <p:tag name="KSO_WM_ASSEMBLE_CHIP_INDEX" val="cba731373ac44410b77fbaa89d95202d"/>
  <p:tag name="KSO_WM_CHIP_FILLAREA_FILL_RULE" val="{&quot;fill_align&quot;:&quot;lm&quot;,&quot;fill_mode&quot;:&quot;full&quot;,&quot;sacle_strategy&quot;:&quot;smart&quot;}"/>
  <p:tag name="KSO_WM_CHIP_GROUPID" val="5e6b05596848fb12bee65ac8"/>
  <p:tag name="KSO_WM_CHIP_XID" val="5e6b05596848fb12bee65aca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INDEX" val="20209028"/>
  <p:tag name="KSO_WM_UNIT_BLOCK" val="0"/>
  <p:tag name="KSO_WM_UNIT_COMPATIBLE" val="0"/>
  <p:tag name="KSO_WM_UNIT_DEC_AREA_ID" val="e1f701cd4b3f4f4ebbd92e0c7a02b730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DEFAULT_FONT" val="14;20;2"/>
  <p:tag name="KSO_WM_UNIT_DIAGRAM_ISNUMVISUAL" val="0"/>
  <p:tag name="KSO_WM_UNIT_DIAGRAM_ISREFERUNIT" val="0"/>
  <p:tag name="KSO_WM_UNIT_HIGHLIGHT" val="0"/>
  <p:tag name="KSO_WM_UNIT_ID" val="diagram20209028_1*f*1"/>
  <p:tag name="KSO_WM_UNIT_LAYERLEVEL" val="1"/>
  <p:tag name="KSO_WM_UNIT_NOCLEAR" val="0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。"/>
  <p:tag name="KSO_WM_UNIT_SHOW_EDIT_AREA_INDICATION" val="1"/>
  <p:tag name="KSO_WM_UNIT_SM_LIMIT_TYPE" val="2"/>
  <p:tag name="KSO_WM_UNIT_SUBTYPE" val="a"/>
  <p:tag name="KSO_WM_UNIT_SUPPORT_BIG_FONT" val="1"/>
  <p:tag name="KSO_WM_UNIT_SUPPORT_UNIT_TYPE" val="[&quot;d&quot;]"/>
  <p:tag name="KSO_WM_UNIT_TEXT_FILL_FORE_SCHEMECOLOR_INDEX" val="13"/>
  <p:tag name="KSO_WM_UNIT_TEXT_FILL_FORE_SCHEMECOLOR_INDEX_BRIGHTNESS" val="0.25"/>
  <p:tag name="KSO_WM_UNIT_TEXT_FILL_TYPE" val="1"/>
  <p:tag name="KSO_WM_UNIT_TEXT_SUBTYPE" val="a"/>
  <p:tag name="KSO_WM_UNIT_VALUE" val="155"/>
</p:tagLst>
</file>

<file path=ppt/tags/tag316.xml><?xml version="1.0" encoding="utf-8"?>
<p:tagLst xmlns:p="http://schemas.openxmlformats.org/presentationml/2006/main">
  <p:tag name="AS_UNIQUEID" val="1908"/>
</p:tagLst>
</file>

<file path=ppt/tags/tag317.xml><?xml version="1.0" encoding="utf-8"?>
<p:tagLst xmlns:p="http://schemas.openxmlformats.org/presentationml/2006/main">
  <p:tag name="KSO_WM_BEAUTIFY_FLAG" val="#wm#"/>
  <p:tag name="KSO_WM_CHIP_DECFILLPROP" val="[]"/>
  <p:tag name="KSO_WM_CHIP_FILLPROP" val="[[{&quot;text_align&quot;:&quot;lm&quot;,&quot;text_direction&quot;:&quot;horizontal&quot;,&quot;support_big_font&quot;:true,&quot;fill_id&quot;:&quot;f82e8f081cf7470ea5c2568bdc877b2b&quot;,&quot;fill_align&quot;:&quot;lm&quot;,&quot;chip_types&quot;:[&quot;header&quot;]},{&quot;text_align&quot;:&quot;lm&quot;,&quot;text_direction&quot;:&quot;horizontal&quot;,&quot;support_features&quot;:[&quot;collage&quot;,&quot;carousel&quot;],&quot;support_big_font&quot;:true,&quot;fill_id&quot;:&quot;82e4272de7e64849bcefb55c71fcddb0&quot;,&quot;fill_align&quot;:&quot;lm&quot;,&quot;chip_types&quot;:[&quot;text&quot;,&quot;picture&quot;]}]]"/>
  <p:tag name="KSO_WM_CHIP_GROUPID" val="5efd9ea781ee359a788b1dff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fd9ea781ee359a788b1e00"/>
  <p:tag name="KSO_WM_SLIDE_BACKGROUND" val="[&quot;general&quot;]"/>
  <p:tag name="KSO_WM_SLIDE_BACKGROUND_TYPE" val="general"/>
  <p:tag name="KSO_WM_SLIDE_BK_DARK_LIGHT" val="2"/>
  <p:tag name="KSO_WM_SLIDE_ID" val="diagram20209028_1"/>
  <p:tag name="KSO_WM_SLIDE_INDEX" val="1"/>
  <p:tag name="KSO_WM_SLIDE_ITEM_CNT" val="0"/>
  <p:tag name="KSO_WM_SLIDE_LAYOUT" val="a_f"/>
  <p:tag name="KSO_WM_SLIDE_LAYOUT_CNT" val="1_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1-04-01T15:04:58&quot;,&quot;maxSize&quot;:{&quot;size1&quot;:38.472354147169327},&quot;minSize&quot;:{&quot;size1&quot;:29.572354147169328},&quot;normalSize&quot;:{&quot;size1&quot;:29.572539332354509},&quot;subLayout&quot;:[{&quot;id&quot;:&quot;2021-04-01T15:04:58&quot;,&quot;margin&quot;:{&quot;bottom&quot;:0,&quot;left&quot;:5.5029997825622559,&quot;right&quot;:5.9270000457763672,&quot;top&quot;:3.809999942779541},&quot;type&quot;:0},{&quot;id&quot;:&quot;2021-04-01T15:04:58&quot;,&quot;margin&quot;:{&quot;bottom&quot;:3.3870000839233398,&quot;left&quot;:5.5029997825622559,&quot;right&quot;:5.9270000457763672,&quot;top&quot;:1.6929999589920044},&quot;type&quot;:0}],&quot;type&quot;:0}"/>
  <p:tag name="KSO_WM_SLIDE_POSITION" val="19*33"/>
  <p:tag name="KSO_WM_SLIDE_RATIO" val="1.777778"/>
  <p:tag name="KSO_WM_SLIDE_SIZE" val="914*473"/>
  <p:tag name="KSO_WM_SLIDE_SUBTYPE" val="pureTxt"/>
  <p:tag name="KSO_WM_SLIDE_SUPPORT_FEATURE_TYPE" val="0"/>
  <p:tag name="KSO_WM_SLIDE_TYPE" val="text"/>
  <p:tag name="KSO_WM_SPECIAL_SOURCE" val="bdnull"/>
  <p:tag name="KSO_WM_TAG_VERSION" val="1.0"/>
  <p:tag name="KSO_WM_TEMPLATE_ASSEMBLE_GROUPID" val="60656e884054ed1e2fb7faec"/>
  <p:tag name="KSO_WM_TEMPLATE_ASSEMBLE_XID" val="60656e884054ed1e2fb7faec"/>
  <p:tag name="KSO_WM_TEMPLATE_CATEGORY" val="diagram"/>
  <p:tag name="KSO_WM_TEMPLATE_COLOR_TYPE" val="1"/>
  <p:tag name="KSO_WM_TEMPLATE_INDEX" val="20209028"/>
  <p:tag name="KSO_WM_TEMPLATE_MASTER_TYPE" val="0"/>
  <p:tag name="KSO_WM_TEMPLATE_SUBCATEGORY" val="21"/>
</p:tagLst>
</file>

<file path=ppt/tags/tag318.xml><?xml version="1.0" encoding="utf-8"?>
<p:tagLst xmlns:p="http://schemas.openxmlformats.org/presentationml/2006/main">
  <p:tag name="AS_UNIQUEID" val="1282"/>
</p:tagLst>
</file>

<file path=ppt/tags/tag319.xml><?xml version="1.0" encoding="utf-8"?>
<p:tagLst xmlns:p="http://schemas.openxmlformats.org/presentationml/2006/main">
  <p:tag name="AS_UNIQUEID" val="1562"/>
</p:tagLst>
</file>

<file path=ppt/tags/tag32.xml><?xml version="1.0" encoding="utf-8"?>
<p:tagLst xmlns:p="http://schemas.openxmlformats.org/presentationml/2006/main">
  <p:tag name="AS_UNIQUEID" val="2810"/>
</p:tagLst>
</file>

<file path=ppt/tags/tag320.xml><?xml version="1.0" encoding="utf-8"?>
<p:tagLst xmlns:p="http://schemas.openxmlformats.org/presentationml/2006/main">
  <p:tag name="AS_UNIQUEID" val="2850"/>
</p:tagLst>
</file>

<file path=ppt/tags/tag321.xml><?xml version="1.0" encoding="utf-8"?>
<p:tagLst xmlns:p="http://schemas.openxmlformats.org/presentationml/2006/main">
  <p:tag name="AS_UNIQUEID" val="2851"/>
</p:tagLst>
</file>

<file path=ppt/tags/tag322.xml><?xml version="1.0" encoding="utf-8"?>
<p:tagLst xmlns:p="http://schemas.openxmlformats.org/presentationml/2006/main">
  <p:tag name="AS_UNIQUEID" val="2852"/>
</p:tagLst>
</file>

<file path=ppt/tags/tag323.xml><?xml version="1.0" encoding="utf-8"?>
<p:tagLst xmlns:p="http://schemas.openxmlformats.org/presentationml/2006/main">
  <p:tag name="AS_UNIQUEID" val="2853"/>
</p:tagLst>
</file>

<file path=ppt/tags/tag324.xml><?xml version="1.0" encoding="utf-8"?>
<p:tagLst xmlns:p="http://schemas.openxmlformats.org/presentationml/2006/main">
  <p:tag name="AS_UNIQUEID" val="2854"/>
</p:tagLst>
</file>

<file path=ppt/tags/tag325.xml><?xml version="1.0" encoding="utf-8"?>
<p:tagLst xmlns:p="http://schemas.openxmlformats.org/presentationml/2006/main">
  <p:tag name="AS_UNIQUEID" val="2855"/>
</p:tagLst>
</file>

<file path=ppt/tags/tag326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ZDMzYTA0ZGMyOTVjYTAwNmFmMjlkOGIyNDcyOWY1OWIifQ=="/>
</p:tagLst>
</file>

<file path=ppt/tags/tag33.xml><?xml version="1.0" encoding="utf-8"?>
<p:tagLst xmlns:p="http://schemas.openxmlformats.org/presentationml/2006/main">
  <p:tag name="AS_UNIQUEID" val="2811"/>
</p:tagLst>
</file>

<file path=ppt/tags/tag34.xml><?xml version="1.0" encoding="utf-8"?>
<p:tagLst xmlns:p="http://schemas.openxmlformats.org/presentationml/2006/main">
  <p:tag name="AS_UNIQUEID" val="2813"/>
</p:tagLst>
</file>

<file path=ppt/tags/tag35.xml><?xml version="1.0" encoding="utf-8"?>
<p:tagLst xmlns:p="http://schemas.openxmlformats.org/presentationml/2006/main">
  <p:tag name="AS_UNIQUEID" val="2814"/>
</p:tagLst>
</file>

<file path=ppt/tags/tag36.xml><?xml version="1.0" encoding="utf-8"?>
<p:tagLst xmlns:p="http://schemas.openxmlformats.org/presentationml/2006/main">
  <p:tag name="AS_UNIQUEID" val="2815"/>
</p:tagLst>
</file>

<file path=ppt/tags/tag37.xml><?xml version="1.0" encoding="utf-8"?>
<p:tagLst xmlns:p="http://schemas.openxmlformats.org/presentationml/2006/main">
  <p:tag name="AS_UNIQUEID" val="2817"/>
</p:tagLst>
</file>

<file path=ppt/tags/tag38.xml><?xml version="1.0" encoding="utf-8"?>
<p:tagLst xmlns:p="http://schemas.openxmlformats.org/presentationml/2006/main">
  <p:tag name="AS_UNIQUEID" val="2818"/>
</p:tagLst>
</file>

<file path=ppt/tags/tag39.xml><?xml version="1.0" encoding="utf-8"?>
<p:tagLst xmlns:p="http://schemas.openxmlformats.org/presentationml/2006/main">
  <p:tag name="AS_UNIQUEID" val="2819"/>
</p:tagLst>
</file>

<file path=ppt/tags/tag4.xml><?xml version="1.0" encoding="utf-8"?>
<p:tagLst xmlns:p="http://schemas.openxmlformats.org/presentationml/2006/main">
  <p:tag name="AS_UNIQUEID" val="2777"/>
</p:tagLst>
</file>

<file path=ppt/tags/tag40.xml><?xml version="1.0" encoding="utf-8"?>
<p:tagLst xmlns:p="http://schemas.openxmlformats.org/presentationml/2006/main">
  <p:tag name="AS_UNIQUEID" val="2820"/>
</p:tagLst>
</file>

<file path=ppt/tags/tag41.xml><?xml version="1.0" encoding="utf-8"?>
<p:tagLst xmlns:p="http://schemas.openxmlformats.org/presentationml/2006/main">
  <p:tag name="AS_UNIQUEID" val="2821"/>
</p:tagLst>
</file>

<file path=ppt/tags/tag42.xml><?xml version="1.0" encoding="utf-8"?>
<p:tagLst xmlns:p="http://schemas.openxmlformats.org/presentationml/2006/main">
  <p:tag name="AS_UNIQUEID" val="2822"/>
</p:tagLst>
</file>

<file path=ppt/tags/tag43.xml><?xml version="1.0" encoding="utf-8"?>
<p:tagLst xmlns:p="http://schemas.openxmlformats.org/presentationml/2006/main">
  <p:tag name="AS_UNIQUEID" val="2824"/>
</p:tagLst>
</file>

<file path=ppt/tags/tag44.xml><?xml version="1.0" encoding="utf-8"?>
<p:tagLst xmlns:p="http://schemas.openxmlformats.org/presentationml/2006/main">
  <p:tag name="AS_UNIQUEID" val="2825"/>
</p:tagLst>
</file>

<file path=ppt/tags/tag45.xml><?xml version="1.0" encoding="utf-8"?>
<p:tagLst xmlns:p="http://schemas.openxmlformats.org/presentationml/2006/main">
  <p:tag name="AS_UNIQUEID" val="2826"/>
</p:tagLst>
</file>

<file path=ppt/tags/tag46.xml><?xml version="1.0" encoding="utf-8"?>
<p:tagLst xmlns:p="http://schemas.openxmlformats.org/presentationml/2006/main">
  <p:tag name="AS_UNIQUEID" val="2827"/>
</p:tagLst>
</file>

<file path=ppt/tags/tag47.xml><?xml version="1.0" encoding="utf-8"?>
<p:tagLst xmlns:p="http://schemas.openxmlformats.org/presentationml/2006/main">
  <p:tag name="AS_UNIQUEID" val="2828"/>
</p:tagLst>
</file>

<file path=ppt/tags/tag48.xml><?xml version="1.0" encoding="utf-8"?>
<p:tagLst xmlns:p="http://schemas.openxmlformats.org/presentationml/2006/main">
  <p:tag name="AS_UNIQUEID" val="2829"/>
</p:tagLst>
</file>

<file path=ppt/tags/tag49.xml><?xml version="1.0" encoding="utf-8"?>
<p:tagLst xmlns:p="http://schemas.openxmlformats.org/presentationml/2006/main">
  <p:tag name="AS_UNIQUEID" val="2831"/>
</p:tagLst>
</file>

<file path=ppt/tags/tag5.xml><?xml version="1.0" encoding="utf-8"?>
<p:tagLst xmlns:p="http://schemas.openxmlformats.org/presentationml/2006/main">
  <p:tag name="AS_UNIQUEID" val="2778"/>
</p:tagLst>
</file>

<file path=ppt/tags/tag50.xml><?xml version="1.0" encoding="utf-8"?>
<p:tagLst xmlns:p="http://schemas.openxmlformats.org/presentationml/2006/main">
  <p:tag name="AS_UNIQUEID" val="2832"/>
</p:tagLst>
</file>

<file path=ppt/tags/tag51.xml><?xml version="1.0" encoding="utf-8"?>
<p:tagLst xmlns:p="http://schemas.openxmlformats.org/presentationml/2006/main">
  <p:tag name="AS_UNIQUEID" val="2833"/>
</p:tagLst>
</file>

<file path=ppt/tags/tag52.xml><?xml version="1.0" encoding="utf-8"?>
<p:tagLst xmlns:p="http://schemas.openxmlformats.org/presentationml/2006/main">
  <p:tag name="AS_UNIQUEID" val="2834"/>
</p:tagLst>
</file>

<file path=ppt/tags/tag53.xml><?xml version="1.0" encoding="utf-8"?>
<p:tagLst xmlns:p="http://schemas.openxmlformats.org/presentationml/2006/main">
  <p:tag name="AS_UNIQUEID" val="2835"/>
</p:tagLst>
</file>

<file path=ppt/tags/tag54.xml><?xml version="1.0" encoding="utf-8"?>
<p:tagLst xmlns:p="http://schemas.openxmlformats.org/presentationml/2006/main">
  <p:tag name="AS_UNIQUEID" val="2837"/>
</p:tagLst>
</file>

<file path=ppt/tags/tag55.xml><?xml version="1.0" encoding="utf-8"?>
<p:tagLst xmlns:p="http://schemas.openxmlformats.org/presentationml/2006/main">
  <p:tag name="AS_UNIQUEID" val="2838"/>
</p:tagLst>
</file>

<file path=ppt/tags/tag56.xml><?xml version="1.0" encoding="utf-8"?>
<p:tagLst xmlns:p="http://schemas.openxmlformats.org/presentationml/2006/main">
  <p:tag name="AS_UNIQUEID" val="2839"/>
</p:tagLst>
</file>

<file path=ppt/tags/tag57.xml><?xml version="1.0" encoding="utf-8"?>
<p:tagLst xmlns:p="http://schemas.openxmlformats.org/presentationml/2006/main">
  <p:tag name="AS_UNIQUEID" val="2840"/>
</p:tagLst>
</file>

<file path=ppt/tags/tag58.xml><?xml version="1.0" encoding="utf-8"?>
<p:tagLst xmlns:p="http://schemas.openxmlformats.org/presentationml/2006/main">
  <p:tag name="AS_UNIQUEID" val="2841"/>
</p:tagLst>
</file>

<file path=ppt/tags/tag59.xml><?xml version="1.0" encoding="utf-8"?>
<p:tagLst xmlns:p="http://schemas.openxmlformats.org/presentationml/2006/main">
  <p:tag name="AS_UNIQUEID" val="258"/>
</p:tagLst>
</file>

<file path=ppt/tags/tag6.xml><?xml version="1.0" encoding="utf-8"?>
<p:tagLst xmlns:p="http://schemas.openxmlformats.org/presentationml/2006/main">
  <p:tag name="AS_UNIQUEID" val="2780"/>
</p:tagLst>
</file>

<file path=ppt/tags/tag60.xml><?xml version="1.0" encoding="utf-8"?>
<p:tagLst xmlns:p="http://schemas.openxmlformats.org/presentationml/2006/main">
  <p:tag name="AS_UNIQUEID" val="259"/>
</p:tagLst>
</file>

<file path=ppt/tags/tag61.xml><?xml version="1.0" encoding="utf-8"?>
<p:tagLst xmlns:p="http://schemas.openxmlformats.org/presentationml/2006/main">
  <p:tag name="AS_UNIQUEID" val="260"/>
</p:tagLst>
</file>

<file path=ppt/tags/tag62.xml><?xml version="1.0" encoding="utf-8"?>
<p:tagLst xmlns:p="http://schemas.openxmlformats.org/presentationml/2006/main">
  <p:tag name="AS_UNIQUEID" val="261"/>
</p:tagLst>
</file>

<file path=ppt/tags/tag63.xml><?xml version="1.0" encoding="utf-8"?>
<p:tagLst xmlns:p="http://schemas.openxmlformats.org/presentationml/2006/main">
  <p:tag name="AS_UNIQUEID" val="2843"/>
</p:tagLst>
</file>

<file path=ppt/tags/tag64.xml><?xml version="1.0" encoding="utf-8"?>
<p:tagLst xmlns:p="http://schemas.openxmlformats.org/presentationml/2006/main">
  <p:tag name="AS_UNIQUEID" val="2844"/>
</p:tagLst>
</file>

<file path=ppt/tags/tag65.xml><?xml version="1.0" encoding="utf-8"?>
<p:tagLst xmlns:p="http://schemas.openxmlformats.org/presentationml/2006/main">
  <p:tag name="AS_UNIQUEID" val="2845"/>
</p:tagLst>
</file>

<file path=ppt/tags/tag66.xml><?xml version="1.0" encoding="utf-8"?>
<p:tagLst xmlns:p="http://schemas.openxmlformats.org/presentationml/2006/main">
  <p:tag name="AS_UNIQUEID" val="2846"/>
</p:tagLst>
</file>

<file path=ppt/tags/tag67.xml><?xml version="1.0" encoding="utf-8"?>
<p:tagLst xmlns:p="http://schemas.openxmlformats.org/presentationml/2006/main">
  <p:tag name="AS_UNIQUEID" val="2847"/>
</p:tagLst>
</file>

<file path=ppt/tags/tag68.xml><?xml version="1.0" encoding="utf-8"?>
<p:tagLst xmlns:p="http://schemas.openxmlformats.org/presentationml/2006/main">
  <p:tag name="AS_UNIQUEID" val="2848"/>
</p:tagLst>
</file>

<file path=ppt/tags/tag69.xml><?xml version="1.0" encoding="utf-8"?>
<p:tagLst xmlns:p="http://schemas.openxmlformats.org/presentationml/2006/main">
  <p:tag name="AS_UNIQUEID" val="1084"/>
</p:tagLst>
</file>

<file path=ppt/tags/tag7.xml><?xml version="1.0" encoding="utf-8"?>
<p:tagLst xmlns:p="http://schemas.openxmlformats.org/presentationml/2006/main">
  <p:tag name="AS_UNIQUEID" val="2781"/>
</p:tagLst>
</file>

<file path=ppt/tags/tag70.xml><?xml version="1.0" encoding="utf-8"?>
<p:tagLst xmlns:p="http://schemas.openxmlformats.org/presentationml/2006/main">
  <p:tag name="AS_UNIQUEID" val="1086"/>
</p:tagLst>
</file>

<file path=ppt/tags/tag71.xml><?xml version="1.0" encoding="utf-8"?>
<p:tagLst xmlns:p="http://schemas.openxmlformats.org/presentationml/2006/main">
  <p:tag name="AS_UNIQUEID" val="1088"/>
</p:tagLst>
</file>

<file path=ppt/tags/tag72.xml><?xml version="1.0" encoding="utf-8"?>
<p:tagLst xmlns:p="http://schemas.openxmlformats.org/presentationml/2006/main">
  <p:tag name="AS_UNIQUEID" val="1090"/>
</p:tagLst>
</file>

<file path=ppt/tags/tag73.xml><?xml version="1.0" encoding="utf-8"?>
<p:tagLst xmlns:p="http://schemas.openxmlformats.org/presentationml/2006/main">
  <p:tag name="AS_UNIQUEID" val="1093"/>
</p:tagLst>
</file>

<file path=ppt/tags/tag74.xml><?xml version="1.0" encoding="utf-8"?>
<p:tagLst xmlns:p="http://schemas.openxmlformats.org/presentationml/2006/main">
  <p:tag name="AS_UNIQUEID" val="1094"/>
</p:tagLst>
</file>

<file path=ppt/tags/tag75.xml><?xml version="1.0" encoding="utf-8"?>
<p:tagLst xmlns:p="http://schemas.openxmlformats.org/presentationml/2006/main">
  <p:tag name="AS_UNIQUEID" val="1095"/>
</p:tagLst>
</file>

<file path=ppt/tags/tag76.xml><?xml version="1.0" encoding="utf-8"?>
<p:tagLst xmlns:p="http://schemas.openxmlformats.org/presentationml/2006/main">
  <p:tag name="AS_UNIQUEID" val="1097"/>
</p:tagLst>
</file>

<file path=ppt/tags/tag77.xml><?xml version="1.0" encoding="utf-8"?>
<p:tagLst xmlns:p="http://schemas.openxmlformats.org/presentationml/2006/main">
  <p:tag name="AS_UNIQUEID" val="1098"/>
</p:tagLst>
</file>

<file path=ppt/tags/tag78.xml><?xml version="1.0" encoding="utf-8"?>
<p:tagLst xmlns:p="http://schemas.openxmlformats.org/presentationml/2006/main">
  <p:tag name="AS_UNIQUEID" val="1099"/>
</p:tagLst>
</file>

<file path=ppt/tags/tag79.xml><?xml version="1.0" encoding="utf-8"?>
<p:tagLst xmlns:p="http://schemas.openxmlformats.org/presentationml/2006/main">
  <p:tag name="AS_UNIQUEID" val="1100"/>
</p:tagLst>
</file>

<file path=ppt/tags/tag8.xml><?xml version="1.0" encoding="utf-8"?>
<p:tagLst xmlns:p="http://schemas.openxmlformats.org/presentationml/2006/main">
  <p:tag name="AS_UNIQUEID" val="2782"/>
</p:tagLst>
</file>

<file path=ppt/tags/tag80.xml><?xml version="1.0" encoding="utf-8"?>
<p:tagLst xmlns:p="http://schemas.openxmlformats.org/presentationml/2006/main">
  <p:tag name="AS_UNIQUEID" val="1101"/>
</p:tagLst>
</file>

<file path=ppt/tags/tag81.xml><?xml version="1.0" encoding="utf-8"?>
<p:tagLst xmlns:p="http://schemas.openxmlformats.org/presentationml/2006/main">
  <p:tag name="AS_UNIQUEID" val="1103"/>
</p:tagLst>
</file>

<file path=ppt/tags/tag82.xml><?xml version="1.0" encoding="utf-8"?>
<p:tagLst xmlns:p="http://schemas.openxmlformats.org/presentationml/2006/main">
  <p:tag name="AS_UNIQUEID" val="1104"/>
</p:tagLst>
</file>

<file path=ppt/tags/tag83.xml><?xml version="1.0" encoding="utf-8"?>
<p:tagLst xmlns:p="http://schemas.openxmlformats.org/presentationml/2006/main">
  <p:tag name="AS_UNIQUEID" val="1105"/>
</p:tagLst>
</file>

<file path=ppt/tags/tag84.xml><?xml version="1.0" encoding="utf-8"?>
<p:tagLst xmlns:p="http://schemas.openxmlformats.org/presentationml/2006/main">
  <p:tag name="AS_UNIQUEID" val="1106"/>
</p:tagLst>
</file>

<file path=ppt/tags/tag85.xml><?xml version="1.0" encoding="utf-8"?>
<p:tagLst xmlns:p="http://schemas.openxmlformats.org/presentationml/2006/main">
  <p:tag name="AS_UNIQUEID" val="1107"/>
</p:tagLst>
</file>

<file path=ppt/tags/tag86.xml><?xml version="1.0" encoding="utf-8"?>
<p:tagLst xmlns:p="http://schemas.openxmlformats.org/presentationml/2006/main">
  <p:tag name="AS_UNIQUEID" val="1108"/>
</p:tagLst>
</file>

<file path=ppt/tags/tag87.xml><?xml version="1.0" encoding="utf-8"?>
<p:tagLst xmlns:p="http://schemas.openxmlformats.org/presentationml/2006/main">
  <p:tag name="AS_UNIQUEID" val="122"/>
</p:tagLst>
</file>

<file path=ppt/tags/tag88.xml><?xml version="1.0" encoding="utf-8"?>
<p:tagLst xmlns:p="http://schemas.openxmlformats.org/presentationml/2006/main">
  <p:tag name="AS_UNIQUEID" val="123"/>
</p:tagLst>
</file>

<file path=ppt/tags/tag89.xml><?xml version="1.0" encoding="utf-8"?>
<p:tagLst xmlns:p="http://schemas.openxmlformats.org/presentationml/2006/main">
  <p:tag name="AS_UNIQUEID" val="124"/>
</p:tagLst>
</file>

<file path=ppt/tags/tag9.xml><?xml version="1.0" encoding="utf-8"?>
<p:tagLst xmlns:p="http://schemas.openxmlformats.org/presentationml/2006/main">
  <p:tag name="AS_UNIQUEID" val="2783"/>
</p:tagLst>
</file>

<file path=ppt/tags/tag90.xml><?xml version="1.0" encoding="utf-8"?>
<p:tagLst xmlns:p="http://schemas.openxmlformats.org/presentationml/2006/main">
  <p:tag name="AS_UNIQUEID" val="195"/>
</p:tagLst>
</file>

<file path=ppt/tags/tag91.xml><?xml version="1.0" encoding="utf-8"?>
<p:tagLst xmlns:p="http://schemas.openxmlformats.org/presentationml/2006/main">
  <p:tag name="AS_UNIQUEID" val="196"/>
</p:tagLst>
</file>

<file path=ppt/tags/tag92.xml><?xml version="1.0" encoding="utf-8"?>
<p:tagLst xmlns:p="http://schemas.openxmlformats.org/presentationml/2006/main">
  <p:tag name="AS_UNIQUEID" val="197"/>
</p:tagLst>
</file>

<file path=ppt/tags/tag93.xml><?xml version="1.0" encoding="utf-8"?>
<p:tagLst xmlns:p="http://schemas.openxmlformats.org/presentationml/2006/main">
  <p:tag name="AS_UNIQUEID" val="198"/>
</p:tagLst>
</file>

<file path=ppt/tags/tag94.xml><?xml version="1.0" encoding="utf-8"?>
<p:tagLst xmlns:p="http://schemas.openxmlformats.org/presentationml/2006/main">
  <p:tag name="AS_UNIQUEID" val="1110"/>
</p:tagLst>
</file>

<file path=ppt/tags/tag95.xml><?xml version="1.0" encoding="utf-8"?>
<p:tagLst xmlns:p="http://schemas.openxmlformats.org/presentationml/2006/main">
  <p:tag name="AS_UNIQUEID" val="1111"/>
</p:tagLst>
</file>

<file path=ppt/tags/tag96.xml><?xml version="1.0" encoding="utf-8"?>
<p:tagLst xmlns:p="http://schemas.openxmlformats.org/presentationml/2006/main">
  <p:tag name="AS_UNIQUEID" val="2857"/>
</p:tagLst>
</file>

<file path=ppt/tags/tag97.xml><?xml version="1.0" encoding="utf-8"?>
<p:tagLst xmlns:p="http://schemas.openxmlformats.org/presentationml/2006/main">
  <p:tag name="AS_UNIQUEID" val="2858"/>
</p:tagLst>
</file>

<file path=ppt/tags/tag98.xml><?xml version="1.0" encoding="utf-8"?>
<p:tagLst xmlns:p="http://schemas.openxmlformats.org/presentationml/2006/main">
  <p:tag name="AS_UNIQUEID" val="597"/>
</p:tagLst>
</file>

<file path=ppt/tags/tag99.xml><?xml version="1.0" encoding="utf-8"?>
<p:tagLst xmlns:p="http://schemas.openxmlformats.org/presentationml/2006/main">
  <p:tag name="AS_UNIQUEID" val="629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9658</Words>
  <Application>WPS 演示</Application>
  <PresentationFormat>宽屏</PresentationFormat>
  <Paragraphs>486</Paragraphs>
  <Slides>49</Slides>
  <Notes>1</Notes>
  <HiddenSlides>6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49</vt:i4>
      </vt:variant>
    </vt:vector>
  </HeadingPairs>
  <TitlesOfParts>
    <vt:vector size="78" baseType="lpstr">
      <vt:lpstr>Arial</vt:lpstr>
      <vt:lpstr>宋体</vt:lpstr>
      <vt:lpstr>Wingdings</vt:lpstr>
      <vt:lpstr>微软雅黑</vt:lpstr>
      <vt:lpstr>Times New Roman</vt:lpstr>
      <vt:lpstr>Calibri</vt:lpstr>
      <vt:lpstr>华文隶书</vt:lpstr>
      <vt:lpstr>楷体</vt:lpstr>
      <vt:lpstr>仿宋</vt:lpstr>
      <vt:lpstr>書體坊顏體㊣</vt:lpstr>
      <vt:lpstr>华文新魏</vt:lpstr>
      <vt:lpstr>华文仿宋</vt:lpstr>
      <vt:lpstr>华文楷体</vt:lpstr>
      <vt:lpstr>方正行楷繁体</vt:lpstr>
      <vt:lpstr>黑体</vt:lpstr>
      <vt:lpstr>华文琥珀</vt:lpstr>
      <vt:lpstr>Calibri</vt:lpstr>
      <vt:lpstr>华文中宋</vt:lpstr>
      <vt:lpstr>方正大标宋_GBK</vt:lpstr>
      <vt:lpstr>等线</vt:lpstr>
      <vt:lpstr>Arial Unicode MS</vt:lpstr>
      <vt:lpstr>Calibri Light</vt:lpstr>
      <vt:lpstr>华文细黑</vt:lpstr>
      <vt:lpstr>Arial</vt:lpstr>
      <vt:lpstr>Wingdings</vt:lpstr>
      <vt:lpstr>Segoe UI</vt:lpstr>
      <vt:lpstr>新宋体</vt:lpstr>
      <vt:lpstr>第一PPT，www.1ppt.com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《辨石钟山记》李渤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◎为什么要着力描写绝壁之景？</vt:lpstr>
      <vt:lpstr>◎第二段能否只揭示考察的结果而略去游览的过程？为什么？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石钟山得名的由来，古人有三说</vt:lpstr>
      <vt:lpstr>石钟山得名的由来，古人有三说</vt:lpstr>
      <vt:lpstr>石钟山得名的由来，古人有三说</vt:lpstr>
      <vt:lpstr>石钟山得名的由来，古人有三说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rbm.xkw.com</dc:creator>
  <cp:lastModifiedBy>崔</cp:lastModifiedBy>
  <cp:revision>59</cp:revision>
  <cp:lastPrinted>2022-05-05T17:27:00Z</cp:lastPrinted>
  <dcterms:created xsi:type="dcterms:W3CDTF">2022-05-05T17:27:00Z</dcterms:created>
  <dcterms:modified xsi:type="dcterms:W3CDTF">2026-04-21T03:36:59Z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09A67BFC68DF4984B9AA81783E676591</vt:lpwstr>
  </property>
  <property fmtid="{D5CDD505-2E9C-101B-9397-08002B2CF9AE}" pid="7" name="KSOProductBuildVer">
    <vt:lpwstr>2052-12.1.0.25865</vt:lpwstr>
  </property>
</Properties>
</file>