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8" r:id="rId3"/>
  </p:sldMasterIdLst>
  <p:notesMasterIdLst>
    <p:notesMasterId r:id="rId32"/>
  </p:notesMasterIdLst>
  <p:sldIdLst>
    <p:sldId id="445" r:id="rId4"/>
    <p:sldId id="527" r:id="rId5"/>
    <p:sldId id="528" r:id="rId6"/>
    <p:sldId id="529" r:id="rId7"/>
    <p:sldId id="446" r:id="rId8"/>
    <p:sldId id="447" r:id="rId9"/>
    <p:sldId id="410" r:id="rId10"/>
    <p:sldId id="411" r:id="rId11"/>
    <p:sldId id="412" r:id="rId12"/>
    <p:sldId id="413" r:id="rId13"/>
    <p:sldId id="414" r:id="rId14"/>
    <p:sldId id="535" r:id="rId15"/>
    <p:sldId id="536" r:id="rId16"/>
    <p:sldId id="537" r:id="rId17"/>
    <p:sldId id="539" r:id="rId18"/>
    <p:sldId id="544" r:id="rId19"/>
    <p:sldId id="538" r:id="rId20"/>
    <p:sldId id="543" r:id="rId21"/>
    <p:sldId id="541" r:id="rId22"/>
    <p:sldId id="542" r:id="rId23"/>
    <p:sldId id="546" r:id="rId24"/>
    <p:sldId id="548" r:id="rId25"/>
    <p:sldId id="533" r:id="rId26"/>
    <p:sldId id="523" r:id="rId27"/>
    <p:sldId id="501" r:id="rId28"/>
    <p:sldId id="522" r:id="rId29"/>
    <p:sldId id="549" r:id="rId30"/>
    <p:sldId id="510" r:id="rId31"/>
  </p:sldIdLst>
  <p:sldSz cx="12192000" cy="6858000"/>
  <p:notesSz cx="6858000" cy="9144000"/>
  <p:custDataLst>
    <p:tags r:id="rId3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幸全" initials="幸全" lastIdx="0"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78" autoAdjust="0"/>
    <p:restoredTop sz="94660"/>
  </p:normalViewPr>
  <p:slideViewPr>
    <p:cSldViewPr snapToGrid="0" showGuides="1">
      <p:cViewPr varScale="1">
        <p:scale>
          <a:sx n="88" d="100"/>
          <a:sy n="88" d="100"/>
        </p:scale>
        <p:origin x="552" y="62"/>
      </p:cViewPr>
      <p:guideLst>
        <p:guide orient="horz" pos="2160"/>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7" Type="http://schemas.openxmlformats.org/officeDocument/2006/relationships/tags" Target="tags/tag421.xml"/><Relationship Id="rId36" Type="http://schemas.openxmlformats.org/officeDocument/2006/relationships/commentAuthors" Target="commentAuthors.xml"/><Relationship Id="rId35" Type="http://schemas.openxmlformats.org/officeDocument/2006/relationships/tableStyles" Target="tableStyles.xml"/><Relationship Id="rId34" Type="http://schemas.openxmlformats.org/officeDocument/2006/relationships/viewProps" Target="viewProps.xml"/><Relationship Id="rId33" Type="http://schemas.openxmlformats.org/officeDocument/2006/relationships/presProps" Target="presProps.xml"/><Relationship Id="rId32" Type="http://schemas.openxmlformats.org/officeDocument/2006/relationships/notesMaster" Target="notesMasters/notesMaster1.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Master" Target="slideMasters/slideMaster2.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60.xml"/><Relationship Id="rId4" Type="http://schemas.openxmlformats.org/officeDocument/2006/relationships/tags" Target="../tags/tag59.xml"/><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68.xml"/><Relationship Id="rId8" Type="http://schemas.openxmlformats.org/officeDocument/2006/relationships/tags" Target="../tags/tag67.xml"/><Relationship Id="rId7" Type="http://schemas.openxmlformats.org/officeDocument/2006/relationships/tags" Target="../tags/tag66.xml"/><Relationship Id="rId6" Type="http://schemas.openxmlformats.org/officeDocument/2006/relationships/tags" Target="../tags/tag65.xml"/><Relationship Id="rId5" Type="http://schemas.openxmlformats.org/officeDocument/2006/relationships/tags" Target="../tags/tag64.xml"/><Relationship Id="rId4" Type="http://schemas.openxmlformats.org/officeDocument/2006/relationships/tags" Target="../tags/tag63.xml"/><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7" Type="http://schemas.openxmlformats.org/officeDocument/2006/relationships/tags" Target="../tags/tag74.xml"/><Relationship Id="rId6" Type="http://schemas.openxmlformats.org/officeDocument/2006/relationships/tags" Target="../tags/tag73.xml"/><Relationship Id="rId5" Type="http://schemas.openxmlformats.org/officeDocument/2006/relationships/tags" Target="../tags/tag72.xml"/><Relationship Id="rId4" Type="http://schemas.openxmlformats.org/officeDocument/2006/relationships/tags" Target="../tags/tag71.xml"/><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81.xml"/><Relationship Id="rId7" Type="http://schemas.openxmlformats.org/officeDocument/2006/relationships/tags" Target="../tags/tag80.xml"/><Relationship Id="rId6" Type="http://schemas.openxmlformats.org/officeDocument/2006/relationships/tags" Target="../tags/tag79.xml"/><Relationship Id="rId5" Type="http://schemas.openxmlformats.org/officeDocument/2006/relationships/tags" Target="../tags/tag78.xml"/><Relationship Id="rId4" Type="http://schemas.openxmlformats.org/officeDocument/2006/relationships/tags" Target="../tags/tag77.xml"/><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89.xml"/><Relationship Id="rId8" Type="http://schemas.openxmlformats.org/officeDocument/2006/relationships/tags" Target="../tags/tag88.xml"/><Relationship Id="rId7" Type="http://schemas.openxmlformats.org/officeDocument/2006/relationships/tags" Target="../tags/tag87.xml"/><Relationship Id="rId6" Type="http://schemas.openxmlformats.org/officeDocument/2006/relationships/tags" Target="../tags/tag86.xml"/><Relationship Id="rId5" Type="http://schemas.openxmlformats.org/officeDocument/2006/relationships/tags" Target="../tags/tag85.xml"/><Relationship Id="rId4" Type="http://schemas.openxmlformats.org/officeDocument/2006/relationships/tags" Target="../tags/tag84.xml"/><Relationship Id="rId3" Type="http://schemas.openxmlformats.org/officeDocument/2006/relationships/tags" Target="../tags/tag83.xml"/><Relationship Id="rId2" Type="http://schemas.openxmlformats.org/officeDocument/2006/relationships/tags" Target="../tags/tag82.xml"/><Relationship Id="rId10" Type="http://schemas.openxmlformats.org/officeDocument/2006/relationships/tags" Target="../tags/tag90.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98.xml"/><Relationship Id="rId8" Type="http://schemas.openxmlformats.org/officeDocument/2006/relationships/tags" Target="../tags/tag97.xml"/><Relationship Id="rId7" Type="http://schemas.openxmlformats.org/officeDocument/2006/relationships/tags" Target="../tags/tag96.xml"/><Relationship Id="rId6" Type="http://schemas.openxmlformats.org/officeDocument/2006/relationships/tags" Target="../tags/tag95.xml"/><Relationship Id="rId5" Type="http://schemas.openxmlformats.org/officeDocument/2006/relationships/tags" Target="../tags/tag94.xml"/><Relationship Id="rId4" Type="http://schemas.openxmlformats.org/officeDocument/2006/relationships/tags" Target="../tags/tag93.xml"/><Relationship Id="rId3" Type="http://schemas.openxmlformats.org/officeDocument/2006/relationships/tags" Target="../tags/tag92.xml"/><Relationship Id="rId2" Type="http://schemas.openxmlformats.org/officeDocument/2006/relationships/tags" Target="../tags/tag91.xml"/><Relationship Id="rId10" Type="http://schemas.openxmlformats.org/officeDocument/2006/relationships/tags" Target="../tags/tag99.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07.xml"/><Relationship Id="rId8" Type="http://schemas.openxmlformats.org/officeDocument/2006/relationships/tags" Target="../tags/tag106.xml"/><Relationship Id="rId7" Type="http://schemas.openxmlformats.org/officeDocument/2006/relationships/tags" Target="../tags/tag105.xml"/><Relationship Id="rId6" Type="http://schemas.openxmlformats.org/officeDocument/2006/relationships/tags" Target="../tags/tag104.xml"/><Relationship Id="rId5" Type="http://schemas.openxmlformats.org/officeDocument/2006/relationships/tags" Target="../tags/tag103.xml"/><Relationship Id="rId4" Type="http://schemas.openxmlformats.org/officeDocument/2006/relationships/tags" Target="../tags/tag102.xml"/><Relationship Id="rId3" Type="http://schemas.openxmlformats.org/officeDocument/2006/relationships/tags" Target="../tags/tag101.xml"/><Relationship Id="rId2" Type="http://schemas.openxmlformats.org/officeDocument/2006/relationships/tags" Target="../tags/tag100.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115.xml"/><Relationship Id="rId8" Type="http://schemas.openxmlformats.org/officeDocument/2006/relationships/tags" Target="../tags/tag114.xml"/><Relationship Id="rId7" Type="http://schemas.openxmlformats.org/officeDocument/2006/relationships/tags" Target="../tags/tag113.xml"/><Relationship Id="rId6" Type="http://schemas.openxmlformats.org/officeDocument/2006/relationships/tags" Target="../tags/tag112.xml"/><Relationship Id="rId5" Type="http://schemas.openxmlformats.org/officeDocument/2006/relationships/tags" Target="../tags/tag111.xml"/><Relationship Id="rId4" Type="http://schemas.openxmlformats.org/officeDocument/2006/relationships/tags" Target="../tags/tag110.xml"/><Relationship Id="rId3" Type="http://schemas.openxmlformats.org/officeDocument/2006/relationships/tags" Target="../tags/tag109.xml"/><Relationship Id="rId2" Type="http://schemas.openxmlformats.org/officeDocument/2006/relationships/tags" Target="../tags/tag108.xml"/><Relationship Id="rId10" Type="http://schemas.openxmlformats.org/officeDocument/2006/relationships/tags" Target="../tags/tag116.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7" Type="http://schemas.openxmlformats.org/officeDocument/2006/relationships/tags" Target="../tags/tag122.xml"/><Relationship Id="rId6" Type="http://schemas.openxmlformats.org/officeDocument/2006/relationships/tags" Target="../tags/tag121.xml"/><Relationship Id="rId5" Type="http://schemas.openxmlformats.org/officeDocument/2006/relationships/tags" Target="../tags/tag120.xml"/><Relationship Id="rId4" Type="http://schemas.openxmlformats.org/officeDocument/2006/relationships/tags" Target="../tags/tag119.xml"/><Relationship Id="rId3" Type="http://schemas.openxmlformats.org/officeDocument/2006/relationships/tags" Target="../tags/tag118.xml"/><Relationship Id="rId2" Type="http://schemas.openxmlformats.org/officeDocument/2006/relationships/tags" Target="../tags/tag117.xml"/><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8.xml"/><Relationship Id="rId5" Type="http://schemas.openxmlformats.org/officeDocument/2006/relationships/tags" Target="../tags/tag17.xml"/><Relationship Id="rId4" Type="http://schemas.openxmlformats.org/officeDocument/2006/relationships/tags" Target="../tags/tag16.xml"/><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tags" Target="../tags/tag135.xml"/><Relationship Id="rId8" Type="http://schemas.openxmlformats.org/officeDocument/2006/relationships/tags" Target="../tags/tag134.xml"/><Relationship Id="rId7" Type="http://schemas.openxmlformats.org/officeDocument/2006/relationships/tags" Target="../tags/tag133.xml"/><Relationship Id="rId6" Type="http://schemas.openxmlformats.org/officeDocument/2006/relationships/tags" Target="../tags/tag132.xml"/><Relationship Id="rId5" Type="http://schemas.openxmlformats.org/officeDocument/2006/relationships/tags" Target="../tags/tag131.xml"/><Relationship Id="rId4" Type="http://schemas.openxmlformats.org/officeDocument/2006/relationships/tags" Target="../tags/tag130.xml"/><Relationship Id="rId3" Type="http://schemas.openxmlformats.org/officeDocument/2006/relationships/image" Target="../media/image1.jpeg"/><Relationship Id="rId2" Type="http://schemas.openxmlformats.org/officeDocument/2006/relationships/tags" Target="../tags/tag129.xml"/><Relationship Id="rId13" Type="http://schemas.openxmlformats.org/officeDocument/2006/relationships/tags" Target="../tags/tag139.xml"/><Relationship Id="rId12" Type="http://schemas.openxmlformats.org/officeDocument/2006/relationships/tags" Target="../tags/tag138.xml"/><Relationship Id="rId11" Type="http://schemas.openxmlformats.org/officeDocument/2006/relationships/tags" Target="../tags/tag137.xml"/><Relationship Id="rId10" Type="http://schemas.openxmlformats.org/officeDocument/2006/relationships/tags" Target="../tags/tag136.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9" Type="http://schemas.openxmlformats.org/officeDocument/2006/relationships/tags" Target="../tags/tag147.xml"/><Relationship Id="rId8" Type="http://schemas.openxmlformats.org/officeDocument/2006/relationships/tags" Target="../tags/tag146.xml"/><Relationship Id="rId7" Type="http://schemas.openxmlformats.org/officeDocument/2006/relationships/tags" Target="../tags/tag145.xml"/><Relationship Id="rId6" Type="http://schemas.openxmlformats.org/officeDocument/2006/relationships/tags" Target="../tags/tag144.xml"/><Relationship Id="rId5" Type="http://schemas.openxmlformats.org/officeDocument/2006/relationships/tags" Target="../tags/tag143.xml"/><Relationship Id="rId4" Type="http://schemas.openxmlformats.org/officeDocument/2006/relationships/tags" Target="../tags/tag142.xml"/><Relationship Id="rId3" Type="http://schemas.openxmlformats.org/officeDocument/2006/relationships/tags" Target="../tags/tag141.xml"/><Relationship Id="rId2" Type="http://schemas.openxmlformats.org/officeDocument/2006/relationships/tags" Target="../tags/tag140.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8" Type="http://schemas.openxmlformats.org/officeDocument/2006/relationships/tags" Target="../tags/tag154.xml"/><Relationship Id="rId7" Type="http://schemas.openxmlformats.org/officeDocument/2006/relationships/tags" Target="../tags/tag153.xml"/><Relationship Id="rId6" Type="http://schemas.openxmlformats.org/officeDocument/2006/relationships/tags" Target="../tags/tag152.xml"/><Relationship Id="rId5" Type="http://schemas.openxmlformats.org/officeDocument/2006/relationships/tags" Target="../tags/tag151.xml"/><Relationship Id="rId4" Type="http://schemas.openxmlformats.org/officeDocument/2006/relationships/tags" Target="../tags/tag150.xml"/><Relationship Id="rId3" Type="http://schemas.openxmlformats.org/officeDocument/2006/relationships/tags" Target="../tags/tag149.xml"/><Relationship Id="rId2" Type="http://schemas.openxmlformats.org/officeDocument/2006/relationships/tags" Target="../tags/tag148.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9" Type="http://schemas.openxmlformats.org/officeDocument/2006/relationships/tags" Target="../tags/tag162.xml"/><Relationship Id="rId8" Type="http://schemas.openxmlformats.org/officeDocument/2006/relationships/tags" Target="../tags/tag161.xml"/><Relationship Id="rId7" Type="http://schemas.openxmlformats.org/officeDocument/2006/relationships/tags" Target="../tags/tag160.xml"/><Relationship Id="rId6" Type="http://schemas.openxmlformats.org/officeDocument/2006/relationships/tags" Target="../tags/tag159.xml"/><Relationship Id="rId5" Type="http://schemas.openxmlformats.org/officeDocument/2006/relationships/tags" Target="../tags/tag158.xml"/><Relationship Id="rId4" Type="http://schemas.openxmlformats.org/officeDocument/2006/relationships/tags" Target="../tags/tag157.xml"/><Relationship Id="rId3" Type="http://schemas.openxmlformats.org/officeDocument/2006/relationships/tags" Target="../tags/tag156.xml"/><Relationship Id="rId2" Type="http://schemas.openxmlformats.org/officeDocument/2006/relationships/tags" Target="../tags/tag155.xml"/><Relationship Id="rId10" Type="http://schemas.openxmlformats.org/officeDocument/2006/relationships/tags" Target="../tags/tag163.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9" Type="http://schemas.openxmlformats.org/officeDocument/2006/relationships/tags" Target="../tags/tag171.xml"/><Relationship Id="rId8" Type="http://schemas.openxmlformats.org/officeDocument/2006/relationships/tags" Target="../tags/tag170.xml"/><Relationship Id="rId7" Type="http://schemas.openxmlformats.org/officeDocument/2006/relationships/tags" Target="../tags/tag169.xml"/><Relationship Id="rId6" Type="http://schemas.openxmlformats.org/officeDocument/2006/relationships/tags" Target="../tags/tag168.xml"/><Relationship Id="rId5" Type="http://schemas.openxmlformats.org/officeDocument/2006/relationships/tags" Target="../tags/tag167.xml"/><Relationship Id="rId4" Type="http://schemas.openxmlformats.org/officeDocument/2006/relationships/tags" Target="../tags/tag166.xml"/><Relationship Id="rId3" Type="http://schemas.openxmlformats.org/officeDocument/2006/relationships/tags" Target="../tags/tag165.xml"/><Relationship Id="rId2" Type="http://schemas.openxmlformats.org/officeDocument/2006/relationships/tags" Target="../tags/tag164.xml"/><Relationship Id="rId12" Type="http://schemas.openxmlformats.org/officeDocument/2006/relationships/tags" Target="../tags/tag174.xml"/><Relationship Id="rId11" Type="http://schemas.openxmlformats.org/officeDocument/2006/relationships/tags" Target="../tags/tag173.xml"/><Relationship Id="rId10" Type="http://schemas.openxmlformats.org/officeDocument/2006/relationships/tags" Target="../tags/tag172.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7" Type="http://schemas.openxmlformats.org/officeDocument/2006/relationships/tags" Target="../tags/tag180.xml"/><Relationship Id="rId6" Type="http://schemas.openxmlformats.org/officeDocument/2006/relationships/tags" Target="../tags/tag179.xml"/><Relationship Id="rId5" Type="http://schemas.openxmlformats.org/officeDocument/2006/relationships/tags" Target="../tags/tag178.xml"/><Relationship Id="rId4" Type="http://schemas.openxmlformats.org/officeDocument/2006/relationships/tags" Target="../tags/tag177.xml"/><Relationship Id="rId3" Type="http://schemas.openxmlformats.org/officeDocument/2006/relationships/tags" Target="../tags/tag176.xml"/><Relationship Id="rId2" Type="http://schemas.openxmlformats.org/officeDocument/2006/relationships/tags" Target="../tags/tag175.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4" Type="http://schemas.openxmlformats.org/officeDocument/2006/relationships/tags" Target="../tags/tag183.xml"/><Relationship Id="rId3" Type="http://schemas.openxmlformats.org/officeDocument/2006/relationships/tags" Target="../tags/tag182.xml"/><Relationship Id="rId2" Type="http://schemas.openxmlformats.org/officeDocument/2006/relationships/tags" Target="../tags/tag181.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191.xml"/><Relationship Id="rId8" Type="http://schemas.openxmlformats.org/officeDocument/2006/relationships/tags" Target="../tags/tag190.xml"/><Relationship Id="rId7" Type="http://schemas.openxmlformats.org/officeDocument/2006/relationships/tags" Target="../tags/tag189.xml"/><Relationship Id="rId6" Type="http://schemas.openxmlformats.org/officeDocument/2006/relationships/tags" Target="../tags/tag188.xml"/><Relationship Id="rId5" Type="http://schemas.openxmlformats.org/officeDocument/2006/relationships/tags" Target="../tags/tag187.xml"/><Relationship Id="rId4" Type="http://schemas.openxmlformats.org/officeDocument/2006/relationships/tags" Target="../tags/tag186.xml"/><Relationship Id="rId3" Type="http://schemas.openxmlformats.org/officeDocument/2006/relationships/tags" Target="../tags/tag185.xml"/><Relationship Id="rId2" Type="http://schemas.openxmlformats.org/officeDocument/2006/relationships/tags" Target="../tags/tag184.xml"/><Relationship Id="rId10" Type="http://schemas.openxmlformats.org/officeDocument/2006/relationships/tags" Target="../tags/tag192.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200.xml"/><Relationship Id="rId8" Type="http://schemas.openxmlformats.org/officeDocument/2006/relationships/tags" Target="../tags/tag199.xml"/><Relationship Id="rId7" Type="http://schemas.openxmlformats.org/officeDocument/2006/relationships/tags" Target="../tags/tag198.xml"/><Relationship Id="rId6" Type="http://schemas.openxmlformats.org/officeDocument/2006/relationships/tags" Target="../tags/tag197.xml"/><Relationship Id="rId5" Type="http://schemas.openxmlformats.org/officeDocument/2006/relationships/tags" Target="../tags/tag196.xml"/><Relationship Id="rId4" Type="http://schemas.openxmlformats.org/officeDocument/2006/relationships/tags" Target="../tags/tag195.xml"/><Relationship Id="rId3" Type="http://schemas.openxmlformats.org/officeDocument/2006/relationships/tags" Target="../tags/tag194.xml"/><Relationship Id="rId2" Type="http://schemas.openxmlformats.org/officeDocument/2006/relationships/tags" Target="../tags/tag193.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8" Type="http://schemas.openxmlformats.org/officeDocument/2006/relationships/tags" Target="../tags/tag207.xml"/><Relationship Id="rId7" Type="http://schemas.openxmlformats.org/officeDocument/2006/relationships/tags" Target="../tags/tag206.xml"/><Relationship Id="rId6" Type="http://schemas.openxmlformats.org/officeDocument/2006/relationships/tags" Target="../tags/tag205.xml"/><Relationship Id="rId5" Type="http://schemas.openxmlformats.org/officeDocument/2006/relationships/tags" Target="../tags/tag204.xml"/><Relationship Id="rId4" Type="http://schemas.openxmlformats.org/officeDocument/2006/relationships/tags" Target="../tags/tag203.xml"/><Relationship Id="rId3" Type="http://schemas.openxmlformats.org/officeDocument/2006/relationships/tags" Target="../tags/tag202.xml"/><Relationship Id="rId2" Type="http://schemas.openxmlformats.org/officeDocument/2006/relationships/tags" Target="../tags/tag201.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7" Type="http://schemas.openxmlformats.org/officeDocument/2006/relationships/tags" Target="../tags/tag24.xml"/><Relationship Id="rId6" Type="http://schemas.openxmlformats.org/officeDocument/2006/relationships/tags" Target="../tags/tag23.xml"/><Relationship Id="rId5" Type="http://schemas.openxmlformats.org/officeDocument/2006/relationships/tags" Target="../tags/tag22.xml"/><Relationship Id="rId4" Type="http://schemas.openxmlformats.org/officeDocument/2006/relationships/tags" Target="../tags/tag21.xml"/><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9" Type="http://schemas.openxmlformats.org/officeDocument/2006/relationships/tags" Target="../tags/tag214.xml"/><Relationship Id="rId8" Type="http://schemas.openxmlformats.org/officeDocument/2006/relationships/tags" Target="../tags/tag213.xml"/><Relationship Id="rId7" Type="http://schemas.openxmlformats.org/officeDocument/2006/relationships/tags" Target="../tags/tag212.xml"/><Relationship Id="rId6" Type="http://schemas.openxmlformats.org/officeDocument/2006/relationships/tags" Target="../tags/tag211.xml"/><Relationship Id="rId5" Type="http://schemas.openxmlformats.org/officeDocument/2006/relationships/tags" Target="../tags/tag210.xml"/><Relationship Id="rId4" Type="http://schemas.openxmlformats.org/officeDocument/2006/relationships/image" Target="../media/image2.jpeg"/><Relationship Id="rId3" Type="http://schemas.openxmlformats.org/officeDocument/2006/relationships/tags" Target="../tags/tag209.xml"/><Relationship Id="rId2" Type="http://schemas.openxmlformats.org/officeDocument/2006/relationships/tags" Target="../tags/tag208.xml"/><Relationship Id="rId10" Type="http://schemas.openxmlformats.org/officeDocument/2006/relationships/tags" Target="../tags/tag215.xml"/><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7" Type="http://schemas.openxmlformats.org/officeDocument/2006/relationships/tags" Target="../tags/tag221.xml"/><Relationship Id="rId6" Type="http://schemas.openxmlformats.org/officeDocument/2006/relationships/tags" Target="../tags/tag220.xml"/><Relationship Id="rId5" Type="http://schemas.openxmlformats.org/officeDocument/2006/relationships/tags" Target="../tags/tag219.xml"/><Relationship Id="rId4" Type="http://schemas.openxmlformats.org/officeDocument/2006/relationships/tags" Target="../tags/tag218.xml"/><Relationship Id="rId3" Type="http://schemas.openxmlformats.org/officeDocument/2006/relationships/tags" Target="../tags/tag217.xml"/><Relationship Id="rId2" Type="http://schemas.openxmlformats.org/officeDocument/2006/relationships/tags" Target="../tags/tag216.xml"/><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8" Type="http://schemas.openxmlformats.org/officeDocument/2006/relationships/tags" Target="../tags/tag228.xml"/><Relationship Id="rId7" Type="http://schemas.openxmlformats.org/officeDocument/2006/relationships/tags" Target="../tags/tag227.xml"/><Relationship Id="rId6" Type="http://schemas.openxmlformats.org/officeDocument/2006/relationships/tags" Target="../tags/tag226.xml"/><Relationship Id="rId5" Type="http://schemas.openxmlformats.org/officeDocument/2006/relationships/tags" Target="../tags/tag225.xml"/><Relationship Id="rId4" Type="http://schemas.openxmlformats.org/officeDocument/2006/relationships/tags" Target="../tags/tag224.xml"/><Relationship Id="rId3" Type="http://schemas.openxmlformats.org/officeDocument/2006/relationships/tags" Target="../tags/tag223.xml"/><Relationship Id="rId2" Type="http://schemas.openxmlformats.org/officeDocument/2006/relationships/tags" Target="../tags/tag222.xml"/><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9" Type="http://schemas.openxmlformats.org/officeDocument/2006/relationships/tags" Target="../tags/tag236.xml"/><Relationship Id="rId8" Type="http://schemas.openxmlformats.org/officeDocument/2006/relationships/tags" Target="../tags/tag235.xml"/><Relationship Id="rId7" Type="http://schemas.openxmlformats.org/officeDocument/2006/relationships/tags" Target="../tags/tag234.xml"/><Relationship Id="rId6" Type="http://schemas.openxmlformats.org/officeDocument/2006/relationships/tags" Target="../tags/tag233.xml"/><Relationship Id="rId5" Type="http://schemas.openxmlformats.org/officeDocument/2006/relationships/tags" Target="../tags/tag232.xml"/><Relationship Id="rId4" Type="http://schemas.openxmlformats.org/officeDocument/2006/relationships/tags" Target="../tags/tag231.xml"/><Relationship Id="rId3" Type="http://schemas.openxmlformats.org/officeDocument/2006/relationships/tags" Target="../tags/tag230.xml"/><Relationship Id="rId2" Type="http://schemas.openxmlformats.org/officeDocument/2006/relationships/tags" Target="../tags/tag229.xml"/><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9" Type="http://schemas.openxmlformats.org/officeDocument/2006/relationships/tags" Target="../tags/tag244.xml"/><Relationship Id="rId8" Type="http://schemas.openxmlformats.org/officeDocument/2006/relationships/tags" Target="../tags/tag243.xml"/><Relationship Id="rId7" Type="http://schemas.openxmlformats.org/officeDocument/2006/relationships/tags" Target="../tags/tag242.xml"/><Relationship Id="rId6" Type="http://schemas.openxmlformats.org/officeDocument/2006/relationships/tags" Target="../tags/tag241.xml"/><Relationship Id="rId5" Type="http://schemas.openxmlformats.org/officeDocument/2006/relationships/tags" Target="../tags/tag240.xml"/><Relationship Id="rId4" Type="http://schemas.openxmlformats.org/officeDocument/2006/relationships/tags" Target="../tags/tag239.xml"/><Relationship Id="rId3" Type="http://schemas.openxmlformats.org/officeDocument/2006/relationships/tags" Target="../tags/tag238.xml"/><Relationship Id="rId2" Type="http://schemas.openxmlformats.org/officeDocument/2006/relationships/tags" Target="../tags/tag237.xml"/><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9" Type="http://schemas.openxmlformats.org/officeDocument/2006/relationships/tags" Target="../tags/tag252.xml"/><Relationship Id="rId8" Type="http://schemas.openxmlformats.org/officeDocument/2006/relationships/tags" Target="../tags/tag251.xml"/><Relationship Id="rId7" Type="http://schemas.openxmlformats.org/officeDocument/2006/relationships/tags" Target="../tags/tag250.xml"/><Relationship Id="rId6" Type="http://schemas.openxmlformats.org/officeDocument/2006/relationships/tags" Target="../tags/tag249.xml"/><Relationship Id="rId5" Type="http://schemas.openxmlformats.org/officeDocument/2006/relationships/tags" Target="../tags/tag248.xml"/><Relationship Id="rId4" Type="http://schemas.openxmlformats.org/officeDocument/2006/relationships/tags" Target="../tags/tag247.xml"/><Relationship Id="rId3" Type="http://schemas.openxmlformats.org/officeDocument/2006/relationships/tags" Target="../tags/tag246.xml"/><Relationship Id="rId2" Type="http://schemas.openxmlformats.org/officeDocument/2006/relationships/tags" Target="../tags/tag245.xml"/><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9" Type="http://schemas.openxmlformats.org/officeDocument/2006/relationships/tags" Target="../tags/tag260.xml"/><Relationship Id="rId8" Type="http://schemas.openxmlformats.org/officeDocument/2006/relationships/tags" Target="../tags/tag259.xml"/><Relationship Id="rId7" Type="http://schemas.openxmlformats.org/officeDocument/2006/relationships/tags" Target="../tags/tag258.xml"/><Relationship Id="rId6" Type="http://schemas.openxmlformats.org/officeDocument/2006/relationships/tags" Target="../tags/tag257.xml"/><Relationship Id="rId5" Type="http://schemas.openxmlformats.org/officeDocument/2006/relationships/tags" Target="../tags/tag256.xml"/><Relationship Id="rId4" Type="http://schemas.openxmlformats.org/officeDocument/2006/relationships/tags" Target="../tags/tag255.xml"/><Relationship Id="rId3" Type="http://schemas.openxmlformats.org/officeDocument/2006/relationships/tags" Target="../tags/tag254.xml"/><Relationship Id="rId2" Type="http://schemas.openxmlformats.org/officeDocument/2006/relationships/tags" Target="../tags/tag253.xml"/><Relationship Id="rId11" Type="http://schemas.openxmlformats.org/officeDocument/2006/relationships/tags" Target="../tags/tag262.xml"/><Relationship Id="rId10" Type="http://schemas.openxmlformats.org/officeDocument/2006/relationships/tags" Target="../tags/tag261.xml"/><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9" Type="http://schemas.openxmlformats.org/officeDocument/2006/relationships/tags" Target="../tags/tag269.xml"/><Relationship Id="rId8" Type="http://schemas.openxmlformats.org/officeDocument/2006/relationships/tags" Target="../tags/tag268.xml"/><Relationship Id="rId7" Type="http://schemas.openxmlformats.org/officeDocument/2006/relationships/tags" Target="../tags/tag267.xml"/><Relationship Id="rId6" Type="http://schemas.openxmlformats.org/officeDocument/2006/relationships/tags" Target="../tags/tag266.xml"/><Relationship Id="rId5" Type="http://schemas.openxmlformats.org/officeDocument/2006/relationships/tags" Target="../tags/tag265.xml"/><Relationship Id="rId4" Type="http://schemas.openxmlformats.org/officeDocument/2006/relationships/tags" Target="../tags/tag264.xml"/><Relationship Id="rId3" Type="http://schemas.openxmlformats.org/officeDocument/2006/relationships/image" Target="../media/image2.jpeg"/><Relationship Id="rId2" Type="http://schemas.openxmlformats.org/officeDocument/2006/relationships/tags" Target="../tags/tag263.xml"/><Relationship Id="rId12" Type="http://schemas.openxmlformats.org/officeDocument/2006/relationships/tags" Target="../tags/tag272.xml"/><Relationship Id="rId11" Type="http://schemas.openxmlformats.org/officeDocument/2006/relationships/tags" Target="../tags/tag271.xml"/><Relationship Id="rId10" Type="http://schemas.openxmlformats.org/officeDocument/2006/relationships/tags" Target="../tags/tag270.xml"/><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6" Type="http://schemas.openxmlformats.org/officeDocument/2006/relationships/tags" Target="../tags/tag277.xml"/><Relationship Id="rId5" Type="http://schemas.openxmlformats.org/officeDocument/2006/relationships/tags" Target="../tags/tag276.xml"/><Relationship Id="rId4" Type="http://schemas.openxmlformats.org/officeDocument/2006/relationships/tags" Target="../tags/tag275.xml"/><Relationship Id="rId3" Type="http://schemas.openxmlformats.org/officeDocument/2006/relationships/tags" Target="../tags/tag274.xml"/><Relationship Id="rId2" Type="http://schemas.openxmlformats.org/officeDocument/2006/relationships/tags" Target="../tags/tag273.xml"/><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30.xml"/><Relationship Id="rId6" Type="http://schemas.openxmlformats.org/officeDocument/2006/relationships/tags" Target="../tags/tag29.xml"/><Relationship Id="rId5" Type="http://schemas.openxmlformats.org/officeDocument/2006/relationships/tags" Target="../tags/tag28.xml"/><Relationship Id="rId4" Type="http://schemas.openxmlformats.org/officeDocument/2006/relationships/tags" Target="../tags/tag27.xml"/><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38.xml"/><Relationship Id="rId8" Type="http://schemas.openxmlformats.org/officeDocument/2006/relationships/tags" Target="../tags/tag37.xml"/><Relationship Id="rId7" Type="http://schemas.openxmlformats.org/officeDocument/2006/relationships/tags" Target="../tags/tag36.xml"/><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51.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tags" Target="../tags/tag48.xml"/><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2"/>
        </a:solidFill>
        <a:effectLst/>
      </p:bgPr>
    </p:bg>
    <p:spTree>
      <p:nvGrpSpPr>
        <p:cNvPr id="1" name=""/>
        <p:cNvGrpSpPr/>
        <p:nvPr/>
      </p:nvGrpSpPr>
      <p:grpSpPr>
        <a:xfrm>
          <a:off x="0" y="0"/>
          <a:ext cx="0" cy="0"/>
          <a:chOff x="0" y="0"/>
          <a:chExt cx="0" cy="0"/>
        </a:xfrm>
      </p:grpSpPr>
      <p:sp>
        <p:nvSpPr>
          <p:cNvPr id="7" name="矩形 6"/>
          <p:cNvSpPr/>
          <p:nvPr userDrawn="1">
            <p:custDataLst>
              <p:tags r:id="rId2"/>
            </p:custDataLst>
          </p:nvPr>
        </p:nvSpPr>
        <p:spPr>
          <a:xfrm>
            <a:off x="274320" y="321260"/>
            <a:ext cx="11683455" cy="393053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highlight>
                <a:srgbClr val="1171F1"/>
              </a:highlight>
            </a:endParaRPr>
          </a:p>
        </p:txBody>
      </p:sp>
      <p:sp>
        <p:nvSpPr>
          <p:cNvPr id="8" name="任意形状 8"/>
          <p:cNvSpPr/>
          <p:nvPr userDrawn="1">
            <p:custDataLst>
              <p:tags r:id="rId3"/>
            </p:custDataLst>
          </p:nvPr>
        </p:nvSpPr>
        <p:spPr>
          <a:xfrm>
            <a:off x="9490237" y="321259"/>
            <a:ext cx="2464998" cy="2403231"/>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gs>
              <a:gs pos="99000">
                <a:schemeClr val="tx2">
                  <a:lumMod val="90000"/>
                  <a:alpha val="24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highlight>
                <a:srgbClr val="1171F1"/>
              </a:highlight>
            </a:endParaRPr>
          </a:p>
        </p:txBody>
      </p:sp>
      <p:sp>
        <p:nvSpPr>
          <p:cNvPr id="9" name="任意形状 9"/>
          <p:cNvSpPr/>
          <p:nvPr userDrawn="1">
            <p:custDataLst>
              <p:tags r:id="rId4"/>
            </p:custDataLst>
          </p:nvPr>
        </p:nvSpPr>
        <p:spPr>
          <a:xfrm rot="10800000">
            <a:off x="261015" y="2411670"/>
            <a:ext cx="1887415" cy="1840120"/>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highlight>
                <a:srgbClr val="1171F1"/>
              </a:highlight>
            </a:endParaRPr>
          </a:p>
        </p:txBody>
      </p:sp>
      <p:sp>
        <p:nvSpPr>
          <p:cNvPr id="10" name="矩形 9"/>
          <p:cNvSpPr/>
          <p:nvPr userDrawn="1">
            <p:custDataLst>
              <p:tags r:id="rId5"/>
            </p:custDataLst>
          </p:nvPr>
        </p:nvSpPr>
        <p:spPr>
          <a:xfrm>
            <a:off x="9471025" y="6254750"/>
            <a:ext cx="1800225" cy="762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custDataLst>
              <p:tags r:id="rId6"/>
            </p:custDataLst>
          </p:nvPr>
        </p:nvSpPr>
        <p:spPr>
          <a:xfrm flipV="1">
            <a:off x="750570" y="6305550"/>
            <a:ext cx="715645" cy="762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userDrawn="1">
            <p:custDataLst>
              <p:tags r:id="rId7"/>
            </p:custDataLst>
          </p:nvPr>
        </p:nvSpPr>
        <p:spPr>
          <a:xfrm>
            <a:off x="1555115" y="6306820"/>
            <a:ext cx="88900" cy="762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userDrawn="1">
            <p:custDataLst>
              <p:tags r:id="rId8"/>
            </p:custDataLst>
          </p:nvPr>
        </p:nvSpPr>
        <p:spPr>
          <a:xfrm>
            <a:off x="1731010" y="6306820"/>
            <a:ext cx="253365" cy="762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日期占位符 15"/>
          <p:cNvSpPr>
            <a:spLocks noGrp="1"/>
          </p:cNvSpPr>
          <p:nvPr>
            <p:ph type="dt" sz="half" idx="10"/>
            <p:custDataLst>
              <p:tags r:id="rId9"/>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10"/>
            </p:custDataLst>
          </p:nvPr>
        </p:nvSpPr>
        <p:spPr/>
        <p:txBody>
          <a:bodyPr/>
          <a:lstStyle/>
          <a:p>
            <a:endParaRPr lang="zh-CN" altLang="en-US"/>
          </a:p>
        </p:txBody>
      </p:sp>
      <p:sp>
        <p:nvSpPr>
          <p:cNvPr id="18" name="灯片编号占位符 17"/>
          <p:cNvSpPr>
            <a:spLocks noGrp="1"/>
          </p:cNvSpPr>
          <p:nvPr>
            <p:ph type="sldNum" sz="quarter" idx="12"/>
            <p:custDataLst>
              <p:tags r:id="rId11"/>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ctrTitle" hasCustomPrompt="1"/>
            <p:custDataLst>
              <p:tags r:id="rId12"/>
            </p:custDataLst>
          </p:nvPr>
        </p:nvSpPr>
        <p:spPr>
          <a:xfrm>
            <a:off x="883644" y="809127"/>
            <a:ext cx="9144000" cy="1896745"/>
          </a:xfrm>
        </p:spPr>
        <p:txBody>
          <a:bodyPr lIns="91440" tIns="45720" rIns="91440" bIns="0" anchor="b" anchorCtr="0">
            <a:normAutofit/>
          </a:bodyPr>
          <a:lstStyle>
            <a:lvl1pPr algn="l">
              <a:defRPr sz="6600" b="1" spc="600" baseline="0">
                <a:latin typeface="Arial" panose="020B0604020202020204" pitchFamily="34" charset="0"/>
              </a:defRPr>
            </a:lvl1pPr>
          </a:lstStyle>
          <a:p>
            <a:r>
              <a:rPr lang="zh-CN" altLang="en-US"/>
              <a:t>单击此处编辑标题</a:t>
            </a:r>
            <a:endParaRPr lang="zh-CN" altLang="en-US"/>
          </a:p>
        </p:txBody>
      </p:sp>
      <p:sp>
        <p:nvSpPr>
          <p:cNvPr id="3" name="副标题 2"/>
          <p:cNvSpPr>
            <a:spLocks noGrp="1"/>
          </p:cNvSpPr>
          <p:nvPr>
            <p:ph type="subTitle" idx="1" hasCustomPrompt="1"/>
            <p:custDataLst>
              <p:tags r:id="rId13"/>
            </p:custDataLst>
          </p:nvPr>
        </p:nvSpPr>
        <p:spPr>
          <a:xfrm>
            <a:off x="883643" y="3017520"/>
            <a:ext cx="9144000" cy="890270"/>
          </a:xfrm>
        </p:spPr>
        <p:txBody>
          <a:bodyPr lIns="91440" tIns="0" rIns="91440" bIns="45720">
            <a:normAutofit/>
          </a:bodyPr>
          <a:lstStyle>
            <a:lvl1pPr marL="0" indent="0" algn="l" eaLnBrk="1" fontAlgn="auto" latinLnBrk="0" hangingPunct="1">
              <a:lnSpc>
                <a:spcPct val="100000"/>
              </a:lnSpc>
              <a:buNone/>
              <a:defRPr sz="2400" u="none" strike="noStrike" kern="1200" cap="none" spc="200" normalizeH="0" baseline="0">
                <a:solidFill>
                  <a:schemeClr val="tx1">
                    <a:lumMod val="75000"/>
                    <a:lumOff val="25000"/>
                  </a:schemeClr>
                </a:solidFill>
                <a:uFillTx/>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单击此处编辑副标题</a:t>
            </a:r>
            <a:endParaRPr lang="zh-CN" altLang="en-US"/>
          </a:p>
        </p:txBody>
      </p:sp>
      <p:sp>
        <p:nvSpPr>
          <p:cNvPr id="5" name="文本占位符 4"/>
          <p:cNvSpPr>
            <a:spLocks noGrp="1"/>
          </p:cNvSpPr>
          <p:nvPr>
            <p:ph type="body" sz="quarter" idx="13" hasCustomPrompt="1"/>
            <p:custDataLst>
              <p:tags r:id="rId14"/>
            </p:custDataLst>
          </p:nvPr>
        </p:nvSpPr>
        <p:spPr>
          <a:xfrm>
            <a:off x="883644" y="5050433"/>
            <a:ext cx="3365430" cy="579657"/>
          </a:xfrm>
        </p:spPr>
        <p:txBody>
          <a:bodyPr lIns="91440" tIns="45720" rIns="91440" bIns="45720">
            <a:normAutofit/>
          </a:bodyPr>
          <a:lstStyle>
            <a:lvl1pPr marL="0" indent="0">
              <a:buNone/>
              <a:defRPr sz="2400" baseline="0">
                <a:solidFill>
                  <a:schemeClr val="accent1"/>
                </a:solidFill>
                <a:latin typeface="Arial" panose="020B0604020202020204" pitchFamily="34" charset="0"/>
              </a:defRPr>
            </a:lvl1pPr>
          </a:lstStyle>
          <a:p>
            <a:pPr lvl="0"/>
            <a:r>
              <a:rPr lang="zh-CN" altLang="en-US"/>
              <a:t>编辑文本</a:t>
            </a:r>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lvl1pPr>
              <a:defRPr baseline="0">
                <a:solidFill>
                  <a:schemeClr val="tx1">
                    <a:lumMod val="75000"/>
                    <a:lumOff val="25000"/>
                  </a:schemeClr>
                </a:solidFill>
                <a:latin typeface="Arial" panose="020B0604020202020204" pitchFamily="34" charset="0"/>
              </a:defRPr>
            </a:lvl1pPr>
            <a:lvl2pPr>
              <a:defRPr baseline="0">
                <a:solidFill>
                  <a:schemeClr val="tx1">
                    <a:lumMod val="75000"/>
                    <a:lumOff val="25000"/>
                  </a:schemeClr>
                </a:solidFill>
                <a:latin typeface="Arial" panose="020B0604020202020204" pitchFamily="34" charset="0"/>
              </a:defRPr>
            </a:lvl2pPr>
            <a:lvl3pPr>
              <a:defRPr baseline="0">
                <a:solidFill>
                  <a:schemeClr val="tx1">
                    <a:lumMod val="75000"/>
                    <a:lumOff val="25000"/>
                  </a:schemeClr>
                </a:solidFill>
                <a:latin typeface="Arial" panose="020B0604020202020204" pitchFamily="34" charset="0"/>
              </a:defRPr>
            </a:lvl3pPr>
            <a:lvl4pPr>
              <a:defRPr baseline="0">
                <a:solidFill>
                  <a:schemeClr val="tx1">
                    <a:lumMod val="75000"/>
                    <a:lumOff val="25000"/>
                  </a:schemeClr>
                </a:solidFill>
                <a:latin typeface="Arial" panose="020B0604020202020204" pitchFamily="34" charset="0"/>
              </a:defRPr>
            </a:lvl4pPr>
            <a:lvl5pPr>
              <a:defRPr baseline="0">
                <a:solidFill>
                  <a:schemeClr val="tx1">
                    <a:lumMod val="75000"/>
                    <a:lumOff val="25000"/>
                  </a:schemeClr>
                </a:solidFill>
                <a:latin typeface="Arial" panose="020B0604020202020204" pitchFamily="34" charset="0"/>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sp>
        <p:nvSpPr>
          <p:cNvPr id="6" name="矩形 5"/>
          <p:cNvSpPr/>
          <p:nvPr userDrawn="1">
            <p:custDataLst>
              <p:tags r:id="rId2"/>
            </p:custDataLst>
          </p:nvPr>
        </p:nvSpPr>
        <p:spPr>
          <a:xfrm>
            <a:off x="266065" y="313690"/>
            <a:ext cx="11683365" cy="5634990"/>
          </a:xfrm>
          <a:prstGeom prst="rect">
            <a:avLst/>
          </a:prstGeom>
          <a:solidFill>
            <a:schemeClr val="tx2"/>
          </a:solidFill>
          <a:ln w="28575"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highlight>
                <a:srgbClr val="1171F1"/>
              </a:highlight>
            </a:endParaRPr>
          </a:p>
        </p:txBody>
      </p:sp>
      <p:sp>
        <p:nvSpPr>
          <p:cNvPr id="9" name="矩形 8"/>
          <p:cNvSpPr/>
          <p:nvPr userDrawn="1">
            <p:custDataLst>
              <p:tags r:id="rId3"/>
            </p:custDataLst>
          </p:nvPr>
        </p:nvSpPr>
        <p:spPr>
          <a:xfrm>
            <a:off x="1422400" y="4064000"/>
            <a:ext cx="5283200" cy="12700"/>
          </a:xfrm>
          <a:prstGeom prst="rect">
            <a:avLst/>
          </a:prstGeom>
          <a:solidFill>
            <a:schemeClr val="accent1">
              <a:lumMod val="50000"/>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任意形状 8"/>
          <p:cNvSpPr/>
          <p:nvPr userDrawn="1">
            <p:custDataLst>
              <p:tags r:id="rId4"/>
            </p:custDataLst>
          </p:nvPr>
        </p:nvSpPr>
        <p:spPr>
          <a:xfrm>
            <a:off x="9480712" y="313004"/>
            <a:ext cx="2464998" cy="2403231"/>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gs>
              <a:gs pos="100000">
                <a:schemeClr val="tx2">
                  <a:lumMod val="90000"/>
                  <a:alpha val="24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highlight>
                <a:srgbClr val="1171F1"/>
              </a:highlight>
            </a:endParaRPr>
          </a:p>
        </p:txBody>
      </p:sp>
      <p:sp>
        <p:nvSpPr>
          <p:cNvPr id="8" name="任意形状 9"/>
          <p:cNvSpPr/>
          <p:nvPr userDrawn="1">
            <p:custDataLst>
              <p:tags r:id="rId5"/>
            </p:custDataLst>
          </p:nvPr>
        </p:nvSpPr>
        <p:spPr>
          <a:xfrm rot="10800000">
            <a:off x="261015" y="4113028"/>
            <a:ext cx="1887415" cy="1840120"/>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99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highlight>
                <a:srgbClr val="1171F1"/>
              </a:highlight>
            </a:endParaRPr>
          </a:p>
        </p:txBody>
      </p:sp>
      <p:sp>
        <p:nvSpPr>
          <p:cNvPr id="2" name="标题 1"/>
          <p:cNvSpPr>
            <a:spLocks noGrp="1"/>
          </p:cNvSpPr>
          <p:nvPr>
            <p:ph type="title" hasCustomPrompt="1"/>
            <p:custDataLst>
              <p:tags r:id="rId6"/>
            </p:custDataLst>
          </p:nvPr>
        </p:nvSpPr>
        <p:spPr>
          <a:xfrm>
            <a:off x="1320799" y="2376714"/>
            <a:ext cx="6653601" cy="1607337"/>
          </a:xfrm>
        </p:spPr>
        <p:txBody>
          <a:bodyPr vert="horz" lIns="91440" tIns="45720" rIns="91440" bIns="0" rtlCol="0" anchor="b" anchorCtr="0">
            <a:normAutofit/>
          </a:bodyPr>
          <a:lstStyle>
            <a:lvl1pPr marL="0" marR="0" algn="l" defTabSz="914400" rtl="0" eaLnBrk="1" fontAlgn="auto" latinLnBrk="0" hangingPunct="1">
              <a:lnSpc>
                <a:spcPct val="100000"/>
              </a:lnSpc>
              <a:buNone/>
              <a:defRPr kumimoji="0" lang="zh-CN" altLang="en-US" sz="9600" b="1" i="0" u="none" strike="noStrike" kern="1200" cap="none" spc="600" normalizeH="0" baseline="0" noProof="1">
                <a:solidFill>
                  <a:schemeClr val="accent1"/>
                </a:solidFill>
                <a:uFillTx/>
                <a:latin typeface="Arial" panose="020B0604020202020204" pitchFamily="34" charset="0"/>
                <a:ea typeface="微软雅黑" panose="020B0503020204020204" pitchFamily="34" charset="-122"/>
                <a:cs typeface="+mj-cs"/>
                <a:sym typeface="+mn-ea"/>
              </a:defRPr>
            </a:lvl1pPr>
          </a:lstStyle>
          <a:p>
            <a:pPr lvl="0"/>
            <a:r>
              <a:rPr>
                <a:sym typeface="+mn-ea"/>
              </a:rPr>
              <a:t>编辑标题</a:t>
            </a:r>
            <a:endParaRPr>
              <a:sym typeface="+mn-ea"/>
            </a:endParaRPr>
          </a:p>
        </p:txBody>
      </p:sp>
      <p:sp>
        <p:nvSpPr>
          <p:cNvPr id="3" name="日期占位符 2"/>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p>
            <a:endParaRPr lang="zh-CN" altLang="en-US"/>
          </a:p>
        </p:txBody>
      </p:sp>
      <p:sp>
        <p:nvSpPr>
          <p:cNvPr id="5" name="灯片编号占位符 4"/>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sp>
        <p:nvSpPr>
          <p:cNvPr id="7" name="任意形状 8"/>
          <p:cNvSpPr/>
          <p:nvPr userDrawn="1">
            <p:custDataLst>
              <p:tags r:id="rId2"/>
            </p:custDataLst>
          </p:nvPr>
        </p:nvSpPr>
        <p:spPr>
          <a:xfrm>
            <a:off x="9727092" y="-51"/>
            <a:ext cx="2464998" cy="2403231"/>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highlight>
                <a:srgbClr val="1171F1"/>
              </a:highlight>
            </a:endParaRPr>
          </a:p>
        </p:txBody>
      </p:sp>
      <p:sp>
        <p:nvSpPr>
          <p:cNvPr id="6" name="任意形状 8"/>
          <p:cNvSpPr/>
          <p:nvPr userDrawn="1">
            <p:custDataLst>
              <p:tags r:id="rId3"/>
            </p:custDataLst>
          </p:nvPr>
        </p:nvSpPr>
        <p:spPr>
          <a:xfrm rot="10800000">
            <a:off x="0" y="5480050"/>
            <a:ext cx="1412875" cy="1377950"/>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highlight>
                <a:srgbClr val="1171F1"/>
              </a:highlight>
            </a:endParaRPr>
          </a:p>
        </p:txBody>
      </p:sp>
      <p:sp>
        <p:nvSpPr>
          <p:cNvPr id="2" name="标题 1"/>
          <p:cNvSpPr>
            <a:spLocks noGrp="1"/>
          </p:cNvSpPr>
          <p:nvPr>
            <p:ph type="title"/>
            <p:custDataLst>
              <p:tags r:id="rId4"/>
            </p:custDataLst>
          </p:nvPr>
        </p:nvSpPr>
        <p:spPr/>
        <p:txBody>
          <a:bodyPr>
            <a:normAutofit/>
          </a:bodyPr>
          <a:lstStyle>
            <a:lvl1pPr>
              <a:defRPr baseline="0">
                <a:latin typeface="Arial" panose="020B0604020202020204" pitchFamily="34" charset="0"/>
                <a:ea typeface="微软雅黑" panose="020B0503020204020204" pitchFamily="3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11" name="矩形 10"/>
          <p:cNvSpPr/>
          <p:nvPr userDrawn="1">
            <p:custDataLst>
              <p:tags r:id="rId2"/>
            </p:custDataLst>
          </p:nvPr>
        </p:nvSpPr>
        <p:spPr>
          <a:xfrm>
            <a:off x="0" y="0"/>
            <a:ext cx="1219263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custDataLst>
              <p:tags r:id="rId3"/>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hasCustomPrompt="1"/>
            <p:custDataLst>
              <p:tags r:id="rId4"/>
            </p:custDataLst>
          </p:nvPr>
        </p:nvSpPr>
        <p:spPr>
          <a:xfrm>
            <a:off x="1281600" y="1249200"/>
            <a:ext cx="9626400" cy="723600"/>
          </a:xfrm>
        </p:spPr>
        <p:txBody>
          <a:bodyPr anchor="ctr">
            <a:normAutofit/>
          </a:bodyPr>
          <a:lstStyle>
            <a:lvl1pPr>
              <a:defRPr sz="3200" baseline="0">
                <a:solidFill>
                  <a:schemeClr val="accent1"/>
                </a:solidFill>
                <a:latin typeface="Arial" panose="020B0604020202020204" pitchFamily="34" charset="0"/>
                <a:ea typeface="微软雅黑" panose="020B0503020204020204" pitchFamily="34" charset="-122"/>
              </a:defRPr>
            </a:lvl1pPr>
          </a:lstStyle>
          <a:p>
            <a:r>
              <a:rPr lang="zh-CN" altLang="en-US"/>
              <a:t>单击此处编辑标题</a:t>
            </a:r>
            <a:endParaRPr lang="zh-CN" altLang="en-US"/>
          </a:p>
        </p:txBody>
      </p:sp>
      <p:sp>
        <p:nvSpPr>
          <p:cNvPr id="7" name="内容占位符 6"/>
          <p:cNvSpPr>
            <a:spLocks noGrp="1"/>
          </p:cNvSpPr>
          <p:nvPr>
            <p:ph sz="quarter" idx="13"/>
            <p:custDataLst>
              <p:tags r:id="rId5"/>
            </p:custDataLst>
          </p:nvPr>
        </p:nvSpPr>
        <p:spPr>
          <a:xfrm>
            <a:off x="1281113" y="2163600"/>
            <a:ext cx="9626600" cy="3445200"/>
          </a:xfrm>
        </p:spPr>
        <p:txBody>
          <a:bodyPr/>
          <a:lstStyle>
            <a:lvl1pPr>
              <a:defRPr baseline="0">
                <a:solidFill>
                  <a:schemeClr val="tx1">
                    <a:lumMod val="75000"/>
                    <a:lumOff val="25000"/>
                  </a:schemeClr>
                </a:solidFill>
                <a:latin typeface="Arial" panose="020B0604020202020204" pitchFamily="34" charset="0"/>
                <a:ea typeface="微软雅黑" panose="020B0503020204020204" pitchFamily="34" charset="-122"/>
              </a:defRPr>
            </a:lvl1pPr>
            <a:lvl2pPr>
              <a:defRPr baseline="0">
                <a:solidFill>
                  <a:schemeClr val="tx1">
                    <a:lumMod val="75000"/>
                    <a:lumOff val="25000"/>
                  </a:schemeClr>
                </a:solidFill>
                <a:latin typeface="Arial" panose="020B0604020202020204" pitchFamily="34" charset="0"/>
                <a:ea typeface="微软雅黑" panose="020B0503020204020204" pitchFamily="34" charset="-122"/>
              </a:defRPr>
            </a:lvl2pPr>
            <a:lvl3pPr>
              <a:defRPr baseline="0">
                <a:solidFill>
                  <a:schemeClr val="tx1">
                    <a:lumMod val="75000"/>
                    <a:lumOff val="25000"/>
                  </a:schemeClr>
                </a:solidFill>
                <a:latin typeface="Arial" panose="020B0604020202020204" pitchFamily="34" charset="0"/>
                <a:ea typeface="微软雅黑" panose="020B0503020204020204" pitchFamily="34" charset="-122"/>
              </a:defRPr>
            </a:lvl3pPr>
            <a:lvl4pPr>
              <a:defRPr baseline="0">
                <a:solidFill>
                  <a:schemeClr val="tx1">
                    <a:lumMod val="75000"/>
                    <a:lumOff val="25000"/>
                  </a:schemeClr>
                </a:solidFill>
                <a:latin typeface="Arial" panose="020B0604020202020204" pitchFamily="34" charset="0"/>
                <a:ea typeface="微软雅黑" panose="020B0503020204020204" pitchFamily="34" charset="-122"/>
              </a:defRPr>
            </a:lvl4pPr>
            <a:lvl5pPr>
              <a:defRPr baseline="0">
                <a:solidFill>
                  <a:schemeClr val="tx1">
                    <a:lumMod val="75000"/>
                    <a:lumOff val="25000"/>
                  </a:schemeClr>
                </a:solidFill>
                <a:latin typeface="Arial" panose="020B0604020202020204" pitchFamily="34" charset="0"/>
                <a:ea typeface="微软雅黑" panose="020B0503020204020204" pitchFamily="3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0"/>
            <a:ext cx="4823460" cy="6866255"/>
          </a:xfrm>
          <a:prstGeom prst="rect">
            <a:avLst/>
          </a:prstGeom>
          <a:solidFill>
            <a:schemeClr val="tx2">
              <a:alpha val="7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6" name="任意形状 8"/>
          <p:cNvSpPr/>
          <p:nvPr userDrawn="1">
            <p:custDataLst>
              <p:tags r:id="rId3"/>
            </p:custDataLst>
          </p:nvPr>
        </p:nvSpPr>
        <p:spPr>
          <a:xfrm rot="16200000">
            <a:off x="-21591" y="25773"/>
            <a:ext cx="1741805" cy="1698625"/>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gs>
              <a:gs pos="100000">
                <a:schemeClr val="tx2">
                  <a:lumMod val="90000"/>
                  <a:alpha val="24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highlight>
                <a:srgbClr val="1171F1"/>
              </a:highlight>
            </a:endParaRPr>
          </a:p>
        </p:txBody>
      </p:sp>
      <p:sp>
        <p:nvSpPr>
          <p:cNvPr id="10" name="任意形状 9"/>
          <p:cNvSpPr/>
          <p:nvPr userDrawn="1">
            <p:custDataLst>
              <p:tags r:id="rId4"/>
            </p:custDataLst>
          </p:nvPr>
        </p:nvSpPr>
        <p:spPr>
          <a:xfrm rot="10800000">
            <a:off x="0" y="5913755"/>
            <a:ext cx="976630" cy="952500"/>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tx2">
                  <a:lumMod val="90000"/>
                  <a:alpha val="2400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highlight>
                <a:srgbClr val="1171F1"/>
              </a:highlight>
            </a:endParaRPr>
          </a:p>
        </p:txBody>
      </p:sp>
      <p:sp>
        <p:nvSpPr>
          <p:cNvPr id="2" name="标题 1"/>
          <p:cNvSpPr>
            <a:spLocks noGrp="1"/>
          </p:cNvSpPr>
          <p:nvPr>
            <p:ph type="title" hasCustomPrompt="1"/>
            <p:custDataLst>
              <p:tags r:id="rId5"/>
            </p:custDataLst>
          </p:nvPr>
        </p:nvSpPr>
        <p:spPr>
          <a:xfrm>
            <a:off x="583200" y="770400"/>
            <a:ext cx="3960000" cy="882000"/>
          </a:xfrm>
        </p:spPr>
        <p:txBody>
          <a:bodyPr anchor="ctr">
            <a:normAutofit/>
          </a:bodyPr>
          <a:lstStyle>
            <a:lvl1pPr>
              <a:defRPr sz="3600" baseline="0">
                <a:solidFill>
                  <a:schemeClr val="accent1"/>
                </a:solidFill>
                <a:latin typeface="Arial" panose="020B0604020202020204" pitchFamily="34" charset="0"/>
                <a:ea typeface="微软雅黑" panose="020B0503020204020204" pitchFamily="34" charset="-122"/>
              </a:defRPr>
            </a:lvl1pPr>
          </a:lstStyle>
          <a:p>
            <a:r>
              <a:rPr lang="zh-CN" altLang="en-US"/>
              <a:t>单击编辑标题</a:t>
            </a:r>
            <a:endParaRPr lang="zh-CN" altLang="en-US"/>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a:p>
        </p:txBody>
      </p:sp>
      <p:sp>
        <p:nvSpPr>
          <p:cNvPr id="7" name="文本占位符 6"/>
          <p:cNvSpPr>
            <a:spLocks noGrp="1"/>
          </p:cNvSpPr>
          <p:nvPr>
            <p:ph type="body" sz="quarter" idx="13"/>
            <p:custDataLst>
              <p:tags r:id="rId9"/>
            </p:custDataLst>
          </p:nvPr>
        </p:nvSpPr>
        <p:spPr>
          <a:xfrm>
            <a:off x="586800" y="1764000"/>
            <a:ext cx="3956400" cy="4093200"/>
          </a:xfrm>
        </p:spPr>
        <p:txBody>
          <a:bodyPr/>
          <a:lstStyle>
            <a:lvl1pPr>
              <a:defRPr baseline="0">
                <a:solidFill>
                  <a:schemeClr val="tx1">
                    <a:lumMod val="75000"/>
                    <a:lumOff val="25000"/>
                  </a:schemeClr>
                </a:solidFill>
                <a:latin typeface="Arial" panose="020B0604020202020204" pitchFamily="34" charset="0"/>
                <a:ea typeface="微软雅黑" panose="020B0503020204020204" pitchFamily="34" charset="-122"/>
              </a:defRPr>
            </a:lvl1pPr>
            <a:lvl2pPr>
              <a:defRPr baseline="0">
                <a:solidFill>
                  <a:schemeClr val="tx1">
                    <a:lumMod val="75000"/>
                    <a:lumOff val="25000"/>
                  </a:schemeClr>
                </a:solidFill>
                <a:latin typeface="Arial" panose="020B0604020202020204" pitchFamily="34" charset="0"/>
                <a:ea typeface="微软雅黑" panose="020B0503020204020204" pitchFamily="34" charset="-122"/>
              </a:defRPr>
            </a:lvl2pPr>
            <a:lvl3pPr>
              <a:defRPr baseline="0">
                <a:solidFill>
                  <a:schemeClr val="tx1">
                    <a:lumMod val="75000"/>
                    <a:lumOff val="25000"/>
                  </a:schemeClr>
                </a:solidFill>
                <a:latin typeface="Arial" panose="020B0604020202020204" pitchFamily="34" charset="0"/>
                <a:ea typeface="微软雅黑" panose="020B0503020204020204" pitchFamily="34" charset="-122"/>
              </a:defRPr>
            </a:lvl3pPr>
            <a:lvl4pPr>
              <a:defRPr baseline="0">
                <a:solidFill>
                  <a:schemeClr val="tx1">
                    <a:lumMod val="75000"/>
                    <a:lumOff val="25000"/>
                  </a:schemeClr>
                </a:solidFill>
                <a:latin typeface="Arial" panose="020B0604020202020204" pitchFamily="34" charset="0"/>
                <a:ea typeface="微软雅黑" panose="020B0503020204020204" pitchFamily="34" charset="-122"/>
              </a:defRPr>
            </a:lvl4pPr>
            <a:lvl5pPr>
              <a:defRPr baseline="0">
                <a:solidFill>
                  <a:schemeClr val="tx1">
                    <a:lumMod val="75000"/>
                    <a:lumOff val="25000"/>
                  </a:schemeClr>
                </a:solidFill>
                <a:latin typeface="Arial" panose="020B0604020202020204" pitchFamily="34" charset="0"/>
                <a:ea typeface="微软雅黑" panose="020B0503020204020204" pitchFamily="3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9" name="内容占位符 8"/>
          <p:cNvSpPr>
            <a:spLocks noGrp="1"/>
          </p:cNvSpPr>
          <p:nvPr>
            <p:ph sz="quarter" idx="14"/>
            <p:custDataLst>
              <p:tags r:id="rId10"/>
            </p:custDataLst>
          </p:nvPr>
        </p:nvSpPr>
        <p:spPr>
          <a:xfrm>
            <a:off x="5101200" y="769938"/>
            <a:ext cx="6480000" cy="5087937"/>
          </a:xfrm>
        </p:spPr>
        <p:txBody>
          <a:bodyPr/>
          <a:lstStyle>
            <a:lvl1pPr>
              <a:defRPr baseline="0">
                <a:solidFill>
                  <a:schemeClr val="tx1">
                    <a:lumMod val="75000"/>
                    <a:lumOff val="25000"/>
                  </a:schemeClr>
                </a:solidFill>
                <a:latin typeface="Arial" panose="020B0604020202020204" pitchFamily="34" charset="0"/>
                <a:ea typeface="微软雅黑" panose="020B0503020204020204" pitchFamily="34" charset="-122"/>
              </a:defRPr>
            </a:lvl1pPr>
            <a:lvl2pPr>
              <a:defRPr baseline="0">
                <a:solidFill>
                  <a:schemeClr val="tx1">
                    <a:lumMod val="75000"/>
                    <a:lumOff val="25000"/>
                  </a:schemeClr>
                </a:solidFill>
                <a:latin typeface="Arial" panose="020B0604020202020204" pitchFamily="34" charset="0"/>
                <a:ea typeface="微软雅黑" panose="020B0503020204020204" pitchFamily="34" charset="-122"/>
              </a:defRPr>
            </a:lvl2pPr>
            <a:lvl3pPr>
              <a:defRPr baseline="0">
                <a:solidFill>
                  <a:schemeClr val="tx1">
                    <a:lumMod val="75000"/>
                    <a:lumOff val="25000"/>
                  </a:schemeClr>
                </a:solidFill>
                <a:latin typeface="Arial" panose="020B0604020202020204" pitchFamily="34" charset="0"/>
                <a:ea typeface="微软雅黑" panose="020B0503020204020204" pitchFamily="34" charset="-122"/>
              </a:defRPr>
            </a:lvl3pPr>
            <a:lvl4pPr>
              <a:defRPr baseline="0">
                <a:solidFill>
                  <a:schemeClr val="tx1">
                    <a:lumMod val="75000"/>
                    <a:lumOff val="25000"/>
                  </a:schemeClr>
                </a:solidFill>
                <a:latin typeface="Arial" panose="020B0604020202020204" pitchFamily="34" charset="0"/>
                <a:ea typeface="微软雅黑" panose="020B0503020204020204" pitchFamily="34" charset="-122"/>
              </a:defRPr>
            </a:lvl4pPr>
            <a:lvl5pPr>
              <a:defRPr baseline="0">
                <a:solidFill>
                  <a:schemeClr val="tx1">
                    <a:lumMod val="75000"/>
                    <a:lumOff val="25000"/>
                  </a:schemeClr>
                </a:solidFill>
                <a:latin typeface="Arial" panose="020B0604020202020204" pitchFamily="34" charset="0"/>
                <a:ea typeface="微软雅黑" panose="020B0503020204020204" pitchFamily="3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12192000" cy="2663825"/>
          </a:xfrm>
          <a:prstGeom prst="rect">
            <a:avLst/>
          </a:prstGeom>
          <a:solidFill>
            <a:schemeClr val="tx2">
              <a:alpha val="7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8" name="任意形状 9"/>
          <p:cNvSpPr/>
          <p:nvPr userDrawn="1">
            <p:custDataLst>
              <p:tags r:id="rId3"/>
            </p:custDataLst>
          </p:nvPr>
        </p:nvSpPr>
        <p:spPr>
          <a:xfrm rot="16200000">
            <a:off x="-18383" y="15240"/>
            <a:ext cx="1243965" cy="1213485"/>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tx2">
                  <a:lumMod val="90000"/>
                  <a:alpha val="2400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highlight>
                <a:srgbClr val="1171F1"/>
              </a:highlight>
            </a:endParaRPr>
          </a:p>
        </p:txBody>
      </p:sp>
      <p:sp>
        <p:nvSpPr>
          <p:cNvPr id="6" name="任意形状 8"/>
          <p:cNvSpPr/>
          <p:nvPr userDrawn="1">
            <p:custDataLst>
              <p:tags r:id="rId4"/>
            </p:custDataLst>
          </p:nvPr>
        </p:nvSpPr>
        <p:spPr>
          <a:xfrm>
            <a:off x="10344785" y="0"/>
            <a:ext cx="1847215" cy="1801495"/>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gs>
              <a:gs pos="100000">
                <a:schemeClr val="tx2">
                  <a:lumMod val="90000"/>
                  <a:alpha val="24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highlight>
                <a:srgbClr val="1171F1"/>
              </a:highlight>
            </a:endParaRPr>
          </a:p>
        </p:txBody>
      </p:sp>
      <p:sp>
        <p:nvSpPr>
          <p:cNvPr id="2" name="标题 1"/>
          <p:cNvSpPr>
            <a:spLocks noGrp="1"/>
          </p:cNvSpPr>
          <p:nvPr>
            <p:ph type="title"/>
            <p:custDataLst>
              <p:tags r:id="rId5"/>
            </p:custDataLst>
          </p:nvPr>
        </p:nvSpPr>
        <p:spPr>
          <a:xfrm>
            <a:off x="612000" y="781200"/>
            <a:ext cx="10976400" cy="626400"/>
          </a:xfrm>
        </p:spPr>
        <p:txBody>
          <a:bodyPr anchor="ctr">
            <a:normAutofit/>
          </a:bodyPr>
          <a:lstStyle>
            <a:lvl1pPr algn="ctr">
              <a:defRPr sz="3600" baseline="0">
                <a:solidFill>
                  <a:schemeClr val="accent1"/>
                </a:solidFill>
                <a:latin typeface="Arial" panose="020B0604020202020204" pitchFamily="34" charset="0"/>
                <a:ea typeface="微软雅黑" panose="020B0503020204020204" pitchFamily="3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a:p>
        </p:txBody>
      </p:sp>
      <p:sp>
        <p:nvSpPr>
          <p:cNvPr id="7" name="文本占位符 6"/>
          <p:cNvSpPr>
            <a:spLocks noGrp="1"/>
          </p:cNvSpPr>
          <p:nvPr>
            <p:ph type="body" sz="quarter" idx="13"/>
            <p:custDataLst>
              <p:tags r:id="rId9"/>
            </p:custDataLst>
          </p:nvPr>
        </p:nvSpPr>
        <p:spPr>
          <a:xfrm>
            <a:off x="612000" y="1659600"/>
            <a:ext cx="10975975" cy="828000"/>
          </a:xfrm>
        </p:spPr>
        <p:txBody>
          <a:bodyPr/>
          <a:lstStyle>
            <a:lvl1pPr algn="ctr">
              <a:defRPr baseline="0">
                <a:solidFill>
                  <a:schemeClr val="tx1">
                    <a:lumMod val="75000"/>
                    <a:lumOff val="25000"/>
                  </a:schemeClr>
                </a:solidFill>
                <a:latin typeface="Arial" panose="020B0604020202020204" pitchFamily="34" charset="0"/>
                <a:ea typeface="微软雅黑" panose="020B0503020204020204" pitchFamily="34" charset="-122"/>
              </a:defRPr>
            </a:lvl1pPr>
          </a:lstStyle>
          <a:p>
            <a:pPr lvl="0"/>
            <a:r>
              <a:rPr lang="zh-CN" altLang="en-US"/>
              <a:t>单击此处编辑母版文本样式</a:t>
            </a:r>
            <a:endParaRPr lang="zh-CN" altLang="en-US"/>
          </a:p>
        </p:txBody>
      </p:sp>
      <p:sp>
        <p:nvSpPr>
          <p:cNvPr id="9" name="内容占位符 8"/>
          <p:cNvSpPr>
            <a:spLocks noGrp="1"/>
          </p:cNvSpPr>
          <p:nvPr>
            <p:ph sz="quarter" idx="14"/>
            <p:custDataLst>
              <p:tags r:id="rId10"/>
            </p:custDataLst>
          </p:nvPr>
        </p:nvSpPr>
        <p:spPr>
          <a:xfrm>
            <a:off x="612775" y="2808000"/>
            <a:ext cx="10965600" cy="3430800"/>
          </a:xfrm>
        </p:spPr>
        <p:txBody>
          <a:bodyPr/>
          <a:lstStyle>
            <a:lvl1pPr>
              <a:defRPr baseline="0">
                <a:solidFill>
                  <a:schemeClr val="tx1">
                    <a:lumMod val="75000"/>
                    <a:lumOff val="25000"/>
                  </a:schemeClr>
                </a:solidFill>
                <a:latin typeface="Arial" panose="020B0604020202020204" pitchFamily="34" charset="0"/>
                <a:ea typeface="微软雅黑" panose="020B0503020204020204" pitchFamily="34" charset="-122"/>
              </a:defRPr>
            </a:lvl1pPr>
            <a:lvl2pPr>
              <a:defRPr baseline="0">
                <a:solidFill>
                  <a:schemeClr val="tx1">
                    <a:lumMod val="75000"/>
                    <a:lumOff val="25000"/>
                  </a:schemeClr>
                </a:solidFill>
                <a:latin typeface="Arial" panose="020B0604020202020204" pitchFamily="34" charset="0"/>
                <a:ea typeface="微软雅黑" panose="020B0503020204020204" pitchFamily="34" charset="-122"/>
              </a:defRPr>
            </a:lvl2pPr>
            <a:lvl3pPr>
              <a:defRPr baseline="0">
                <a:solidFill>
                  <a:schemeClr val="tx1">
                    <a:lumMod val="75000"/>
                    <a:lumOff val="25000"/>
                  </a:schemeClr>
                </a:solidFill>
                <a:latin typeface="Arial" panose="020B0604020202020204" pitchFamily="34" charset="0"/>
                <a:ea typeface="微软雅黑" panose="020B0503020204020204" pitchFamily="34" charset="-122"/>
              </a:defRPr>
            </a:lvl3pPr>
            <a:lvl4pPr>
              <a:defRPr baseline="0">
                <a:solidFill>
                  <a:schemeClr val="tx1">
                    <a:lumMod val="75000"/>
                    <a:lumOff val="25000"/>
                  </a:schemeClr>
                </a:solidFill>
                <a:latin typeface="Arial" panose="020B0604020202020204" pitchFamily="34" charset="0"/>
                <a:ea typeface="微软雅黑" panose="020B0503020204020204" pitchFamily="34" charset="-122"/>
              </a:defRPr>
            </a:lvl4pPr>
            <a:lvl5pPr>
              <a:defRPr baseline="0">
                <a:solidFill>
                  <a:schemeClr val="tx1">
                    <a:lumMod val="75000"/>
                    <a:lumOff val="25000"/>
                  </a:schemeClr>
                </a:solidFill>
                <a:latin typeface="Arial" panose="020B0604020202020204" pitchFamily="34" charset="0"/>
                <a:ea typeface="微软雅黑" panose="020B0503020204020204" pitchFamily="3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3810" y="5029201"/>
            <a:ext cx="12192000" cy="1828799"/>
          </a:xfrm>
          <a:prstGeom prst="rect">
            <a:avLst/>
          </a:prstGeom>
          <a:solidFill>
            <a:schemeClr val="tx2">
              <a:alpha val="7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10" name="任意形状 9"/>
          <p:cNvSpPr/>
          <p:nvPr userDrawn="1">
            <p:custDataLst>
              <p:tags r:id="rId3"/>
            </p:custDataLst>
          </p:nvPr>
        </p:nvSpPr>
        <p:spPr>
          <a:xfrm rot="10800000">
            <a:off x="3810" y="5905500"/>
            <a:ext cx="976630" cy="952500"/>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tx2">
                  <a:lumMod val="90000"/>
                  <a:alpha val="2400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highlight>
                <a:srgbClr val="1171F1"/>
              </a:highlight>
            </a:endParaRPr>
          </a:p>
        </p:txBody>
      </p:sp>
      <p:sp>
        <p:nvSpPr>
          <p:cNvPr id="2" name="标题 1"/>
          <p:cNvSpPr>
            <a:spLocks noGrp="1"/>
          </p:cNvSpPr>
          <p:nvPr>
            <p:ph type="title"/>
            <p:custDataLst>
              <p:tags r:id="rId4"/>
            </p:custDataLst>
          </p:nvPr>
        </p:nvSpPr>
        <p:spPr>
          <a:xfrm>
            <a:off x="604800" y="669600"/>
            <a:ext cx="10976400" cy="565200"/>
          </a:xfrm>
        </p:spPr>
        <p:txBody>
          <a:bodyPr anchor="ctr">
            <a:normAutofit/>
          </a:bodyPr>
          <a:lstStyle>
            <a:lvl1pPr algn="ctr">
              <a:defRPr sz="3200" baseline="0">
                <a:solidFill>
                  <a:schemeClr val="accent1"/>
                </a:solidFill>
                <a:latin typeface="Arial" panose="020B0604020202020204" pitchFamily="34" charset="0"/>
                <a:ea typeface="微软雅黑" panose="020B0503020204020204" pitchFamily="3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8"/>
            </p:custDataLst>
          </p:nvPr>
        </p:nvSpPr>
        <p:spPr>
          <a:xfrm>
            <a:off x="604837" y="1681200"/>
            <a:ext cx="10990800" cy="3211200"/>
          </a:xfrm>
        </p:spPr>
        <p:txBody>
          <a:bodyPr/>
          <a:lstStyle>
            <a:lvl1pPr>
              <a:defRPr baseline="0">
                <a:solidFill>
                  <a:schemeClr val="tx1">
                    <a:lumMod val="75000"/>
                    <a:lumOff val="25000"/>
                  </a:schemeClr>
                </a:solidFill>
                <a:latin typeface="Arial" panose="020B0604020202020204" pitchFamily="34" charset="0"/>
                <a:ea typeface="微软雅黑" panose="020B0503020204020204" pitchFamily="34" charset="-122"/>
              </a:defRPr>
            </a:lvl1pPr>
            <a:lvl2pPr>
              <a:defRPr baseline="0">
                <a:solidFill>
                  <a:schemeClr val="tx1">
                    <a:lumMod val="75000"/>
                    <a:lumOff val="25000"/>
                  </a:schemeClr>
                </a:solidFill>
                <a:latin typeface="Arial" panose="020B0604020202020204" pitchFamily="34" charset="0"/>
                <a:ea typeface="微软雅黑" panose="020B0503020204020204" pitchFamily="34" charset="-122"/>
              </a:defRPr>
            </a:lvl2pPr>
            <a:lvl3pPr>
              <a:defRPr baseline="0">
                <a:solidFill>
                  <a:schemeClr val="tx1">
                    <a:lumMod val="75000"/>
                    <a:lumOff val="25000"/>
                  </a:schemeClr>
                </a:solidFill>
                <a:latin typeface="Arial" panose="020B0604020202020204" pitchFamily="34" charset="0"/>
                <a:ea typeface="微软雅黑" panose="020B0503020204020204" pitchFamily="34" charset="-122"/>
              </a:defRPr>
            </a:lvl3pPr>
            <a:lvl4pPr>
              <a:defRPr baseline="0">
                <a:solidFill>
                  <a:schemeClr val="tx1">
                    <a:lumMod val="75000"/>
                    <a:lumOff val="25000"/>
                  </a:schemeClr>
                </a:solidFill>
                <a:latin typeface="Arial" panose="020B0604020202020204" pitchFamily="34" charset="0"/>
                <a:ea typeface="微软雅黑" panose="020B0503020204020204" pitchFamily="34" charset="-122"/>
              </a:defRPr>
            </a:lvl4pPr>
            <a:lvl5pPr>
              <a:defRPr baseline="0">
                <a:solidFill>
                  <a:schemeClr val="tx1">
                    <a:lumMod val="75000"/>
                    <a:lumOff val="25000"/>
                  </a:schemeClr>
                </a:solidFill>
                <a:latin typeface="Arial" panose="020B0604020202020204" pitchFamily="34" charset="0"/>
                <a:ea typeface="微软雅黑" panose="020B0503020204020204" pitchFamily="3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9" name="文本占位符 8"/>
          <p:cNvSpPr>
            <a:spLocks noGrp="1"/>
          </p:cNvSpPr>
          <p:nvPr>
            <p:ph type="body" sz="quarter" idx="14"/>
            <p:custDataLst>
              <p:tags r:id="rId9"/>
            </p:custDataLst>
          </p:nvPr>
        </p:nvSpPr>
        <p:spPr>
          <a:xfrm>
            <a:off x="594000" y="5180400"/>
            <a:ext cx="11001600" cy="1011600"/>
          </a:xfrm>
        </p:spPr>
        <p:txBody>
          <a:bodyPr/>
          <a:lstStyle>
            <a:lvl1pPr>
              <a:defRPr baseline="0">
                <a:solidFill>
                  <a:schemeClr val="tx1">
                    <a:lumMod val="75000"/>
                    <a:lumOff val="25000"/>
                  </a:schemeClr>
                </a:solidFill>
                <a:latin typeface="Arial" panose="020B0604020202020204" pitchFamily="34" charset="0"/>
                <a:ea typeface="微软雅黑" panose="020B0503020204020204" pitchFamily="34" charset="-122"/>
              </a:defRPr>
            </a:lvl1pPr>
          </a:lstStyle>
          <a:p>
            <a:pPr lvl="0"/>
            <a:r>
              <a:rPr lang="zh-CN" altLang="en-US"/>
              <a:t>单击此处编辑母版文本样式</a:t>
            </a:r>
            <a:endParaRPr lang="zh-CN" alt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3492"/>
            <a:ext cx="12192000" cy="914400"/>
          </a:xfrm>
          <a:prstGeom prst="rect">
            <a:avLst/>
          </a:prstGeom>
          <a:solidFill>
            <a:schemeClr val="tx2">
              <a:alpha val="7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p:custDataLst>
              <p:tags r:id="rId3"/>
            </p:custDataLst>
          </p:nvPr>
        </p:nvSpPr>
        <p:spPr>
          <a:xfrm>
            <a:off x="579755" y="193040"/>
            <a:ext cx="11037570" cy="521335"/>
          </a:xfrm>
        </p:spPr>
        <p:txBody>
          <a:bodyPr>
            <a:noAutofit/>
          </a:bodyPr>
          <a:lstStyle>
            <a:lvl1pPr>
              <a:defRPr sz="2800" baseline="0">
                <a:solidFill>
                  <a:schemeClr val="accent1"/>
                </a:solidFill>
                <a:latin typeface="Arial" panose="020B0604020202020204" pitchFamily="34" charset="0"/>
                <a:ea typeface="微软雅黑" panose="020B0503020204020204" pitchFamily="3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7"/>
            </p:custDataLst>
          </p:nvPr>
        </p:nvSpPr>
        <p:spPr>
          <a:xfrm>
            <a:off x="579600" y="1663200"/>
            <a:ext cx="5342400" cy="2894400"/>
          </a:xfrm>
        </p:spPr>
        <p:txBody>
          <a:bodyPr/>
          <a:lstStyle>
            <a:lvl1pPr>
              <a:defRPr baseline="0">
                <a:solidFill>
                  <a:schemeClr val="tx1">
                    <a:lumMod val="75000"/>
                    <a:lumOff val="25000"/>
                  </a:schemeClr>
                </a:solidFill>
                <a:latin typeface="Arial" panose="020B0604020202020204" pitchFamily="34" charset="0"/>
                <a:ea typeface="微软雅黑" panose="020B0503020204020204" pitchFamily="34" charset="-122"/>
              </a:defRPr>
            </a:lvl1pPr>
            <a:lvl2pPr>
              <a:defRPr baseline="0">
                <a:solidFill>
                  <a:schemeClr val="tx1">
                    <a:lumMod val="75000"/>
                    <a:lumOff val="25000"/>
                  </a:schemeClr>
                </a:solidFill>
                <a:latin typeface="Arial" panose="020B0604020202020204" pitchFamily="34" charset="0"/>
                <a:ea typeface="微软雅黑" panose="020B0503020204020204" pitchFamily="34" charset="-122"/>
              </a:defRPr>
            </a:lvl2pPr>
            <a:lvl3pPr>
              <a:defRPr baseline="0">
                <a:solidFill>
                  <a:schemeClr val="tx1">
                    <a:lumMod val="75000"/>
                    <a:lumOff val="25000"/>
                  </a:schemeClr>
                </a:solidFill>
                <a:latin typeface="Arial" panose="020B0604020202020204" pitchFamily="34" charset="0"/>
                <a:ea typeface="微软雅黑" panose="020B0503020204020204" pitchFamily="34" charset="-122"/>
              </a:defRPr>
            </a:lvl3pPr>
            <a:lvl4pPr>
              <a:defRPr baseline="0">
                <a:solidFill>
                  <a:schemeClr val="tx1">
                    <a:lumMod val="75000"/>
                    <a:lumOff val="25000"/>
                  </a:schemeClr>
                </a:solidFill>
                <a:latin typeface="Arial" panose="020B0604020202020204" pitchFamily="34" charset="0"/>
                <a:ea typeface="微软雅黑" panose="020B0503020204020204" pitchFamily="34" charset="-122"/>
              </a:defRPr>
            </a:lvl4pPr>
            <a:lvl5pPr>
              <a:defRPr baseline="0">
                <a:solidFill>
                  <a:schemeClr val="tx1">
                    <a:lumMod val="75000"/>
                    <a:lumOff val="25000"/>
                  </a:schemeClr>
                </a:solidFill>
                <a:latin typeface="Arial" panose="020B0604020202020204" pitchFamily="34" charset="0"/>
                <a:ea typeface="微软雅黑" panose="020B0503020204020204" pitchFamily="3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9" name="内容占位符 8"/>
          <p:cNvSpPr>
            <a:spLocks noGrp="1"/>
          </p:cNvSpPr>
          <p:nvPr>
            <p:ph sz="quarter" idx="14"/>
            <p:custDataLst>
              <p:tags r:id="rId8"/>
            </p:custDataLst>
          </p:nvPr>
        </p:nvSpPr>
        <p:spPr>
          <a:xfrm>
            <a:off x="6242400" y="1663200"/>
            <a:ext cx="5367600" cy="2894400"/>
          </a:xfrm>
        </p:spPr>
        <p:txBody>
          <a:bodyPr/>
          <a:lstStyle>
            <a:lvl1pPr>
              <a:defRPr baseline="0">
                <a:solidFill>
                  <a:schemeClr val="tx1">
                    <a:lumMod val="75000"/>
                    <a:lumOff val="25000"/>
                  </a:schemeClr>
                </a:solidFill>
                <a:latin typeface="Arial" panose="020B0604020202020204" pitchFamily="34" charset="0"/>
                <a:ea typeface="微软雅黑" panose="020B0503020204020204" pitchFamily="34" charset="-122"/>
              </a:defRPr>
            </a:lvl1pPr>
            <a:lvl2pPr>
              <a:defRPr baseline="0">
                <a:solidFill>
                  <a:schemeClr val="tx1">
                    <a:lumMod val="75000"/>
                    <a:lumOff val="25000"/>
                  </a:schemeClr>
                </a:solidFill>
                <a:latin typeface="Arial" panose="020B0604020202020204" pitchFamily="34" charset="0"/>
                <a:ea typeface="微软雅黑" panose="020B0503020204020204" pitchFamily="34" charset="-122"/>
              </a:defRPr>
            </a:lvl2pPr>
            <a:lvl3pPr>
              <a:defRPr baseline="0">
                <a:solidFill>
                  <a:schemeClr val="tx1">
                    <a:lumMod val="75000"/>
                    <a:lumOff val="25000"/>
                  </a:schemeClr>
                </a:solidFill>
                <a:latin typeface="Arial" panose="020B0604020202020204" pitchFamily="34" charset="0"/>
                <a:ea typeface="微软雅黑" panose="020B0503020204020204" pitchFamily="34" charset="-122"/>
              </a:defRPr>
            </a:lvl3pPr>
            <a:lvl4pPr>
              <a:defRPr baseline="0">
                <a:solidFill>
                  <a:schemeClr val="tx1">
                    <a:lumMod val="75000"/>
                    <a:lumOff val="25000"/>
                  </a:schemeClr>
                </a:solidFill>
                <a:latin typeface="Arial" panose="020B0604020202020204" pitchFamily="34" charset="0"/>
                <a:ea typeface="微软雅黑" panose="020B0503020204020204" pitchFamily="34" charset="-122"/>
              </a:defRPr>
            </a:lvl4pPr>
            <a:lvl5pPr>
              <a:defRPr baseline="0">
                <a:solidFill>
                  <a:schemeClr val="tx1">
                    <a:lumMod val="75000"/>
                    <a:lumOff val="25000"/>
                  </a:schemeClr>
                </a:solidFill>
                <a:latin typeface="Arial" panose="020B0604020202020204" pitchFamily="34" charset="0"/>
                <a:ea typeface="微软雅黑" panose="020B0503020204020204" pitchFamily="3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1" name="文本占位符 10"/>
          <p:cNvSpPr>
            <a:spLocks noGrp="1"/>
          </p:cNvSpPr>
          <p:nvPr>
            <p:ph type="body" sz="quarter" idx="15"/>
            <p:custDataLst>
              <p:tags r:id="rId9"/>
            </p:custDataLst>
          </p:nvPr>
        </p:nvSpPr>
        <p:spPr>
          <a:xfrm>
            <a:off x="572400" y="4816800"/>
            <a:ext cx="5342400" cy="781200"/>
          </a:xfrm>
        </p:spPr>
        <p:txBody>
          <a:bodyPr/>
          <a:lstStyle>
            <a:lvl1pPr>
              <a:defRPr baseline="0">
                <a:solidFill>
                  <a:schemeClr val="tx1">
                    <a:lumMod val="75000"/>
                    <a:lumOff val="25000"/>
                  </a:schemeClr>
                </a:solidFill>
                <a:latin typeface="Arial" panose="020B0604020202020204" pitchFamily="34" charset="0"/>
                <a:ea typeface="微软雅黑" panose="020B0503020204020204" pitchFamily="34" charset="-122"/>
              </a:defRPr>
            </a:lvl1pPr>
          </a:lstStyle>
          <a:p>
            <a:pPr lvl="0"/>
            <a:r>
              <a:rPr lang="zh-CN" altLang="en-US"/>
              <a:t>单击此处编辑母版文本样式</a:t>
            </a:r>
            <a:endParaRPr lang="zh-CN" altLang="en-US"/>
          </a:p>
        </p:txBody>
      </p:sp>
      <p:sp>
        <p:nvSpPr>
          <p:cNvPr id="13" name="文本占位符 12"/>
          <p:cNvSpPr>
            <a:spLocks noGrp="1"/>
          </p:cNvSpPr>
          <p:nvPr>
            <p:ph type="body" sz="quarter" idx="16"/>
            <p:custDataLst>
              <p:tags r:id="rId10"/>
            </p:custDataLst>
          </p:nvPr>
        </p:nvSpPr>
        <p:spPr>
          <a:xfrm>
            <a:off x="6253200" y="4813200"/>
            <a:ext cx="5367600" cy="781200"/>
          </a:xfrm>
        </p:spPr>
        <p:txBody>
          <a:bodyPr/>
          <a:lstStyle>
            <a:lvl1pPr>
              <a:defRPr baseline="0">
                <a:solidFill>
                  <a:schemeClr val="tx1">
                    <a:lumMod val="75000"/>
                    <a:lumOff val="25000"/>
                  </a:schemeClr>
                </a:solidFill>
                <a:latin typeface="Arial" panose="020B0604020202020204" pitchFamily="34" charset="0"/>
                <a:ea typeface="微软雅黑" panose="020B0503020204020204" pitchFamily="34" charset="-122"/>
              </a:defRPr>
            </a:lvl1pPr>
          </a:lstStyle>
          <a:p>
            <a:pPr lvl="0"/>
            <a:r>
              <a:rPr lang="zh-CN" altLang="en-US"/>
              <a:t>单击此处编辑母版文本样式</a:t>
            </a:r>
            <a:endParaRPr lang="zh-CN" alt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tx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959224"/>
            <a:ext cx="12192000" cy="4939553"/>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hasCustomPrompt="1"/>
            <p:custDataLst>
              <p:tags r:id="rId3"/>
            </p:custDataLst>
          </p:nvPr>
        </p:nvSpPr>
        <p:spPr>
          <a:xfrm>
            <a:off x="1522800" y="1339200"/>
            <a:ext cx="9144000" cy="2386800"/>
          </a:xfrm>
        </p:spPr>
        <p:txBody>
          <a:bodyPr anchor="b">
            <a:normAutofit/>
          </a:bodyPr>
          <a:lstStyle>
            <a:lvl1pPr algn="ctr">
              <a:defRPr sz="6000" baseline="0">
                <a:solidFill>
                  <a:schemeClr val="accent1"/>
                </a:solidFill>
                <a:latin typeface="Arial" panose="020B0604020202020204" pitchFamily="34" charset="0"/>
                <a:ea typeface="微软雅黑" panose="020B0503020204020204" pitchFamily="34" charset="-122"/>
              </a:defRPr>
            </a:lvl1pPr>
          </a:lstStyle>
          <a:p>
            <a:r>
              <a:rPr lang="zh-CN" altLang="en-US"/>
              <a:t>单击此处编辑标题</a:t>
            </a:r>
            <a:endParaRPr lang="zh-CN" altLang="en-US"/>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
        <p:nvSpPr>
          <p:cNvPr id="7" name="文本占位符 6"/>
          <p:cNvSpPr>
            <a:spLocks noGrp="1"/>
          </p:cNvSpPr>
          <p:nvPr>
            <p:ph type="body" sz="quarter" idx="13"/>
            <p:custDataLst>
              <p:tags r:id="rId7"/>
            </p:custDataLst>
          </p:nvPr>
        </p:nvSpPr>
        <p:spPr>
          <a:xfrm>
            <a:off x="1522413" y="3862800"/>
            <a:ext cx="9144000" cy="1656000"/>
          </a:xfrm>
        </p:spPr>
        <p:txBody>
          <a:bodyPr/>
          <a:lstStyle>
            <a:lvl1pPr algn="ctr">
              <a:defRPr baseline="0">
                <a:solidFill>
                  <a:schemeClr val="tx1">
                    <a:lumMod val="75000"/>
                    <a:lumOff val="25000"/>
                  </a:schemeClr>
                </a:solidFill>
                <a:latin typeface="Arial" panose="020B0604020202020204" pitchFamily="34" charset="0"/>
                <a:ea typeface="微软雅黑" panose="020B0503020204020204" pitchFamily="34" charset="-122"/>
              </a:defRPr>
            </a:lvl1pPr>
          </a:lstStyle>
          <a:p>
            <a:pPr lvl="0"/>
            <a:r>
              <a:rPr lang="zh-CN" altLang="en-US"/>
              <a:t>单击此处编辑母版文本样式</a:t>
            </a:r>
            <a:endParaRPr lang="zh-CN" altLang="en-US"/>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a:solidFill>
                  <a:schemeClr val="accent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idx="1"/>
            <p:custDataLst>
              <p:tags r:id="rId3"/>
            </p:custDataLst>
          </p:nvPr>
        </p:nvSpPr>
        <p:spPr>
          <a:xfrm>
            <a:off x="669882" y="952508"/>
            <a:ext cx="10852237"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2"/>
        </a:solidFill>
        <a:effectLst/>
      </p:bgPr>
    </p:bg>
    <p:spTree>
      <p:nvGrpSpPr>
        <p:cNvPr id="1" name=""/>
        <p:cNvGrpSpPr/>
        <p:nvPr/>
      </p:nvGrpSpPr>
      <p:grpSpPr>
        <a:xfrm>
          <a:off x="0" y="0"/>
          <a:ext cx="0" cy="0"/>
          <a:chOff x="0" y="0"/>
          <a:chExt cx="0" cy="0"/>
        </a:xfrm>
      </p:grpSpPr>
      <p:sp>
        <p:nvSpPr>
          <p:cNvPr id="8" name="箭头: 五边形 7"/>
          <p:cNvSpPr/>
          <p:nvPr>
            <p:custDataLst>
              <p:tags r:id="rId2"/>
            </p:custDataLst>
          </p:nvPr>
        </p:nvSpPr>
        <p:spPr>
          <a:xfrm flipH="1">
            <a:off x="6798186" y="0"/>
            <a:ext cx="6587613" cy="6858000"/>
          </a:xfrm>
          <a:prstGeom prst="homePlate">
            <a:avLst/>
          </a:prstGeom>
          <a:blipFill dpi="0" rotWithShape="0">
            <a:blip r:embed="rId3"/>
            <a:stretch>
              <a:fillRect l="-35169" r="-3504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任意多边形: 形状 24"/>
          <p:cNvSpPr/>
          <p:nvPr>
            <p:custDataLst>
              <p:tags r:id="rId4"/>
            </p:custDataLst>
          </p:nvPr>
        </p:nvSpPr>
        <p:spPr>
          <a:xfrm rot="2685820" flipH="1">
            <a:off x="9590592" y="-1318222"/>
            <a:ext cx="2253114" cy="6404316"/>
          </a:xfrm>
          <a:custGeom>
            <a:avLst/>
            <a:gdLst>
              <a:gd name="connsiteX0" fmla="*/ 561722 w 2253114"/>
              <a:gd name="connsiteY0" fmla="*/ 0 h 6404316"/>
              <a:gd name="connsiteX1" fmla="*/ 0 w 2253114"/>
              <a:gd name="connsiteY1" fmla="*/ 566375 h 6404316"/>
              <a:gd name="connsiteX2" fmla="*/ 0 w 2253114"/>
              <a:gd name="connsiteY2" fmla="*/ 6404316 h 6404316"/>
              <a:gd name="connsiteX3" fmla="*/ 2253114 w 2253114"/>
              <a:gd name="connsiteY3" fmla="*/ 6404316 h 6404316"/>
              <a:gd name="connsiteX4" fmla="*/ 2253114 w 2253114"/>
              <a:gd name="connsiteY4" fmla="*/ 1686840 h 6404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3114" h="6404316">
                <a:moveTo>
                  <a:pt x="561722" y="0"/>
                </a:moveTo>
                <a:lnTo>
                  <a:pt x="0" y="566375"/>
                </a:lnTo>
                <a:lnTo>
                  <a:pt x="0" y="6404316"/>
                </a:lnTo>
                <a:lnTo>
                  <a:pt x="2253114" y="6404316"/>
                </a:lnTo>
                <a:lnTo>
                  <a:pt x="2253114" y="1686840"/>
                </a:lnTo>
                <a:close/>
              </a:path>
            </a:pathLst>
          </a:custGeom>
          <a:solidFill>
            <a:schemeClr val="tx1">
              <a:lumMod val="85000"/>
              <a:lumOff val="15000"/>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形状 18"/>
          <p:cNvSpPr/>
          <p:nvPr>
            <p:custDataLst>
              <p:tags r:id="rId5"/>
            </p:custDataLst>
          </p:nvPr>
        </p:nvSpPr>
        <p:spPr>
          <a:xfrm rot="19001926">
            <a:off x="9450653" y="1765266"/>
            <a:ext cx="2253114" cy="6520080"/>
          </a:xfrm>
          <a:custGeom>
            <a:avLst/>
            <a:gdLst>
              <a:gd name="connsiteX0" fmla="*/ 2253114 w 2253114"/>
              <a:gd name="connsiteY0" fmla="*/ 0 h 6573506"/>
              <a:gd name="connsiteX1" fmla="*/ 2253113 w 2253114"/>
              <a:gd name="connsiteY1" fmla="*/ 6202365 h 6573506"/>
              <a:gd name="connsiteX2" fmla="*/ 1903352 w 2253114"/>
              <a:gd name="connsiteY2" fmla="*/ 6573506 h 6573506"/>
              <a:gd name="connsiteX3" fmla="*/ 0 w 2253114"/>
              <a:gd name="connsiteY3" fmla="*/ 4779801 h 6573506"/>
              <a:gd name="connsiteX4" fmla="*/ 0 w 2253114"/>
              <a:gd name="connsiteY4" fmla="*/ 0 h 6573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3114" h="6573506">
                <a:moveTo>
                  <a:pt x="2253114" y="0"/>
                </a:moveTo>
                <a:lnTo>
                  <a:pt x="2253113" y="6202365"/>
                </a:lnTo>
                <a:lnTo>
                  <a:pt x="1903352" y="6573506"/>
                </a:lnTo>
                <a:lnTo>
                  <a:pt x="0" y="4779801"/>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p:custDataLst>
              <p:tags r:id="rId6"/>
            </p:custDataLst>
          </p:nvPr>
        </p:nvSpPr>
        <p:spPr>
          <a:xfrm flipV="1">
            <a:off x="669925" y="0"/>
            <a:ext cx="2770632" cy="125793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日期占位符 1"/>
          <p:cNvSpPr>
            <a:spLocks noGrp="1"/>
          </p:cNvSpPr>
          <p:nvPr>
            <p:ph type="dt" sz="half" idx="13"/>
            <p:custDataLst>
              <p:tags r:id="rId7"/>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4"/>
            <p:custDataLst>
              <p:tags r:id="rId8"/>
            </p:custDataLst>
          </p:nvPr>
        </p:nvSpPr>
        <p:spPr/>
        <p:txBody>
          <a:bodyPr/>
          <a:lstStyle/>
          <a:p>
            <a:endParaRPr lang="zh-CN" altLang="en-US"/>
          </a:p>
        </p:txBody>
      </p:sp>
      <p:sp>
        <p:nvSpPr>
          <p:cNvPr id="4" name="灯片编号占位符 3"/>
          <p:cNvSpPr>
            <a:spLocks noGrp="1"/>
          </p:cNvSpPr>
          <p:nvPr>
            <p:ph type="sldNum" sz="quarter" idx="15"/>
            <p:custDataLst>
              <p:tags r:id="rId9"/>
            </p:custDataLst>
          </p:nvPr>
        </p:nvSpPr>
        <p:spPr/>
        <p:txBody>
          <a:bodyPr/>
          <a:lstStyle/>
          <a:p>
            <a:fld id="{49AE70B2-8BF9-45C0-BB95-33D1B9D3A854}" type="slidenum">
              <a:rPr lang="zh-CN" altLang="en-US" smtClean="0"/>
            </a:fld>
            <a:endParaRPr lang="zh-CN" altLang="en-US"/>
          </a:p>
        </p:txBody>
      </p:sp>
      <p:sp>
        <p:nvSpPr>
          <p:cNvPr id="9801" name="副标题 2"/>
          <p:cNvSpPr>
            <a:spLocks noGrp="1"/>
          </p:cNvSpPr>
          <p:nvPr>
            <p:ph type="subTitle" idx="1" hasCustomPrompt="1"/>
            <p:custDataLst>
              <p:tags r:id="rId10"/>
            </p:custDataLst>
          </p:nvPr>
        </p:nvSpPr>
        <p:spPr>
          <a:xfrm>
            <a:off x="517525" y="3546475"/>
            <a:ext cx="6280150" cy="558800"/>
          </a:xfrm>
        </p:spPr>
        <p:txBody>
          <a:bodyPr lIns="90000" tIns="46800" rIns="90000" bIns="46800" anchor="t" anchorCtr="0">
            <a:normAutofit/>
          </a:bodyPr>
          <a:lstStyle>
            <a:lvl1pPr marL="0" indent="0" algn="l">
              <a:buNone/>
              <a:defRPr sz="1800" baseline="0">
                <a:solidFill>
                  <a:schemeClr val="tx1">
                    <a:lumMod val="85000"/>
                    <a:lumOff val="15000"/>
                  </a:schemeClr>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单击此处编辑副标题</a:t>
            </a:r>
            <a:endParaRPr lang="en-US"/>
          </a:p>
        </p:txBody>
      </p:sp>
      <p:sp>
        <p:nvSpPr>
          <p:cNvPr id="9802" name="标题 1"/>
          <p:cNvSpPr>
            <a:spLocks noGrp="1"/>
          </p:cNvSpPr>
          <p:nvPr>
            <p:ph type="ctrTitle" hasCustomPrompt="1"/>
            <p:custDataLst>
              <p:tags r:id="rId11"/>
            </p:custDataLst>
          </p:nvPr>
        </p:nvSpPr>
        <p:spPr>
          <a:xfrm>
            <a:off x="517525" y="2090420"/>
            <a:ext cx="6280150" cy="1391285"/>
          </a:xfrm>
        </p:spPr>
        <p:txBody>
          <a:bodyPr lIns="90000" tIns="46800" rIns="90000" bIns="46800" anchor="b" anchorCtr="0">
            <a:normAutofit/>
          </a:bodyPr>
          <a:lstStyle>
            <a:lvl1pPr algn="l">
              <a:defRPr sz="7200" baseline="0">
                <a:solidFill>
                  <a:schemeClr val="tx1">
                    <a:lumMod val="85000"/>
                    <a:lumOff val="15000"/>
                  </a:schemeClr>
                </a:solidFill>
                <a:latin typeface="Arial" panose="020B0604020202020204" pitchFamily="34" charset="0"/>
                <a:ea typeface="汉仪旗黑-85S" panose="00020600040101010101" pitchFamily="18" charset="-122"/>
              </a:defRPr>
            </a:lvl1pPr>
          </a:lstStyle>
          <a:p>
            <a:r>
              <a:rPr lang="zh-CN" altLang="en-US"/>
              <a:t>单击编辑标题</a:t>
            </a:r>
            <a:endParaRPr lang="zh-CN" altLang="en-US"/>
          </a:p>
        </p:txBody>
      </p:sp>
      <p:sp>
        <p:nvSpPr>
          <p:cNvPr id="14" name="文本占位符 13"/>
          <p:cNvSpPr>
            <a:spLocks noGrp="1"/>
          </p:cNvSpPr>
          <p:nvPr>
            <p:ph type="body" sz="quarter" idx="12" hasCustomPrompt="1"/>
            <p:custDataLst>
              <p:tags r:id="rId12"/>
            </p:custDataLst>
          </p:nvPr>
        </p:nvSpPr>
        <p:spPr>
          <a:xfrm>
            <a:off x="606228" y="4525228"/>
            <a:ext cx="2284953" cy="403332"/>
          </a:xfrm>
          <a:solidFill>
            <a:schemeClr val="accent1"/>
          </a:solidFill>
        </p:spPr>
        <p:txBody>
          <a:bodyPr vert="horz" lIns="90000" tIns="46800" rIns="90000" bIns="46800" anchor="ctr">
            <a:normAutofit/>
          </a:bodyPr>
          <a:lstStyle>
            <a:lvl1pPr marL="0" indent="0" algn="l">
              <a:buNone/>
              <a:defRPr sz="1400" b="0" baseline="0">
                <a:solidFill>
                  <a:schemeClr val="tx1">
                    <a:lumMod val="85000"/>
                    <a:lumOff val="15000"/>
                  </a:schemeClr>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a:sym typeface="+mn-ea"/>
              </a:rPr>
              <a:t>编辑文本</a:t>
            </a:r>
            <a:endParaRPr lang="en-US" altLang="zh-CN"/>
          </a:p>
        </p:txBody>
      </p:sp>
      <p:sp>
        <p:nvSpPr>
          <p:cNvPr id="11" name="文本占位符 13"/>
          <p:cNvSpPr>
            <a:spLocks noGrp="1"/>
          </p:cNvSpPr>
          <p:nvPr>
            <p:ph type="body" sz="quarter" idx="11" hasCustomPrompt="1"/>
            <p:custDataLst>
              <p:tags r:id="rId13"/>
            </p:custDataLst>
          </p:nvPr>
        </p:nvSpPr>
        <p:spPr>
          <a:xfrm>
            <a:off x="606225" y="4993583"/>
            <a:ext cx="2286000" cy="403200"/>
          </a:xfrm>
        </p:spPr>
        <p:txBody>
          <a:bodyPr vert="horz" lIns="90000" tIns="46800" rIns="90000" bIns="46800" anchor="ctr">
            <a:normAutofit/>
          </a:bodyPr>
          <a:lstStyle>
            <a:lvl1pPr marL="0" indent="0" algn="l">
              <a:buNone/>
              <a:defRPr sz="1400" b="0" baseline="0">
                <a:solidFill>
                  <a:schemeClr val="tx1">
                    <a:lumMod val="85000"/>
                    <a:lumOff val="15000"/>
                  </a:schemeClr>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a:sym typeface="+mn-ea"/>
              </a:rPr>
              <a:t>编辑文本</a:t>
            </a:r>
            <a:endParaRPr lang="en-US" altLang="zh-CN"/>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grpSp>
        <p:nvGrpSpPr>
          <p:cNvPr id="14" name="组合 13"/>
          <p:cNvGrpSpPr/>
          <p:nvPr userDrawn="1">
            <p:custDataLst>
              <p:tags r:id="rId2"/>
            </p:custDataLst>
          </p:nvPr>
        </p:nvGrpSpPr>
        <p:grpSpPr>
          <a:xfrm>
            <a:off x="364497" y="-303556"/>
            <a:ext cx="11827503" cy="7161556"/>
            <a:chOff x="364497" y="-303556"/>
            <a:chExt cx="11827503" cy="7161556"/>
          </a:xfrm>
        </p:grpSpPr>
        <p:sp>
          <p:nvSpPr>
            <p:cNvPr id="15" name="任意多边形: 形状 14"/>
            <p:cNvSpPr/>
            <p:nvPr userDrawn="1">
              <p:custDataLst>
                <p:tags r:id="rId3"/>
              </p:custDataLst>
            </p:nvPr>
          </p:nvSpPr>
          <p:spPr>
            <a:xfrm rot="18900000" flipV="1">
              <a:off x="364497" y="-303556"/>
              <a:ext cx="610767" cy="610767"/>
            </a:xfrm>
            <a:custGeom>
              <a:avLst/>
              <a:gdLst>
                <a:gd name="connsiteX0" fmla="*/ 0 w 1852395"/>
                <a:gd name="connsiteY0" fmla="*/ 0 h 1852395"/>
                <a:gd name="connsiteX1" fmla="*/ 1852395 w 1852395"/>
                <a:gd name="connsiteY1" fmla="*/ 0 h 1852395"/>
                <a:gd name="connsiteX2" fmla="*/ 0 w 1852395"/>
                <a:gd name="connsiteY2" fmla="*/ 1852395 h 1852395"/>
              </a:gdLst>
              <a:ahLst/>
              <a:cxnLst>
                <a:cxn ang="0">
                  <a:pos x="connsiteX0" y="connsiteY0"/>
                </a:cxn>
                <a:cxn ang="0">
                  <a:pos x="connsiteX1" y="connsiteY1"/>
                </a:cxn>
                <a:cxn ang="0">
                  <a:pos x="connsiteX2" y="connsiteY2"/>
                </a:cxn>
              </a:cxnLst>
              <a:rect l="l" t="t" r="r" b="b"/>
              <a:pathLst>
                <a:path w="1852395" h="1852395">
                  <a:moveTo>
                    <a:pt x="0" y="0"/>
                  </a:moveTo>
                  <a:lnTo>
                    <a:pt x="1852395" y="0"/>
                  </a:lnTo>
                  <a:lnTo>
                    <a:pt x="0" y="185239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任意多边形: 形状 15"/>
            <p:cNvSpPr/>
            <p:nvPr userDrawn="1">
              <p:custDataLst>
                <p:tags r:id="rId4"/>
              </p:custDataLst>
            </p:nvPr>
          </p:nvSpPr>
          <p:spPr>
            <a:xfrm rot="10800000">
              <a:off x="10339605" y="5005605"/>
              <a:ext cx="1852395" cy="1852395"/>
            </a:xfrm>
            <a:custGeom>
              <a:avLst/>
              <a:gdLst>
                <a:gd name="connsiteX0" fmla="*/ 0 w 1852395"/>
                <a:gd name="connsiteY0" fmla="*/ 0 h 1852395"/>
                <a:gd name="connsiteX1" fmla="*/ 1852395 w 1852395"/>
                <a:gd name="connsiteY1" fmla="*/ 0 h 1852395"/>
                <a:gd name="connsiteX2" fmla="*/ 0 w 1852395"/>
                <a:gd name="connsiteY2" fmla="*/ 1852395 h 1852395"/>
              </a:gdLst>
              <a:ahLst/>
              <a:cxnLst>
                <a:cxn ang="0">
                  <a:pos x="connsiteX0" y="connsiteY0"/>
                </a:cxn>
                <a:cxn ang="0">
                  <a:pos x="connsiteX1" y="connsiteY1"/>
                </a:cxn>
                <a:cxn ang="0">
                  <a:pos x="connsiteX2" y="connsiteY2"/>
                </a:cxn>
              </a:cxnLst>
              <a:rect l="l" t="t" r="r" b="b"/>
              <a:pathLst>
                <a:path w="1852395" h="1852395">
                  <a:moveTo>
                    <a:pt x="0" y="0"/>
                  </a:moveTo>
                  <a:lnTo>
                    <a:pt x="1852395" y="0"/>
                  </a:lnTo>
                  <a:lnTo>
                    <a:pt x="0" y="1852395"/>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标题 1"/>
          <p:cNvSpPr>
            <a:spLocks noGrp="1"/>
          </p:cNvSpPr>
          <p:nvPr>
            <p:ph type="title"/>
            <p:custDataLst>
              <p:tags r:id="rId5"/>
            </p:custDataLst>
          </p:nvPr>
        </p:nvSpPr>
        <p:spPr>
          <a:xfrm>
            <a:off x="669881" y="443234"/>
            <a:ext cx="10854000" cy="442800"/>
          </a:xfrm>
        </p:spPr>
        <p:txBody>
          <a:bodyPr vert="horz" lIns="100800" tIns="39600" rIns="75600" bIns="39600" rtlCol="0" anchor="ctr"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idx="1"/>
            <p:custDataLst>
              <p:tags r:id="rId6"/>
            </p:custDataLst>
          </p:nvPr>
        </p:nvSpPr>
        <p:spPr>
          <a:xfrm>
            <a:off x="669882" y="954000"/>
            <a:ext cx="10852237" cy="5389200"/>
          </a:xfrm>
        </p:spPr>
        <p:txBody>
          <a:bodyPr vert="horz" lIns="100800" tIns="0" rIns="82800" bIns="0" rtlCol="0">
            <a:normAutofit/>
          </a:bodyPr>
          <a:lstStyle>
            <a:lvl1pPr marL="228600" marR="0" lvl="0"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日期占位符 3"/>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8"/>
            </p:custDataLst>
          </p:nvPr>
        </p:nvSpPr>
        <p:spPr/>
        <p:txBody>
          <a:bodyPr/>
          <a:lstStyle/>
          <a:p>
            <a:endParaRPr lang="zh-CN" altLang="en-US"/>
          </a:p>
        </p:txBody>
      </p:sp>
      <p:sp>
        <p:nvSpPr>
          <p:cNvPr id="6" name="灯片编号占位符 5"/>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userDrawn="1">
  <p:cSld name="节标题">
    <p:bg>
      <p:bgPr>
        <a:solidFill>
          <a:schemeClr val="bg2"/>
        </a:solidFill>
        <a:effectLst/>
      </p:bgPr>
    </p:bg>
    <p:spTree>
      <p:nvGrpSpPr>
        <p:cNvPr id="1" name=""/>
        <p:cNvGrpSpPr/>
        <p:nvPr/>
      </p:nvGrpSpPr>
      <p:grpSpPr>
        <a:xfrm>
          <a:off x="0" y="0"/>
          <a:ext cx="0" cy="0"/>
          <a:chOff x="0" y="0"/>
          <a:chExt cx="0" cy="0"/>
        </a:xfrm>
      </p:grpSpPr>
      <p:sp>
        <p:nvSpPr>
          <p:cNvPr id="4" name="任意多边形: 形状 3"/>
          <p:cNvSpPr/>
          <p:nvPr>
            <p:custDataLst>
              <p:tags r:id="rId2"/>
            </p:custDataLst>
          </p:nvPr>
        </p:nvSpPr>
        <p:spPr>
          <a:xfrm rot="18914180">
            <a:off x="1484851" y="-1335338"/>
            <a:ext cx="2253114" cy="6404316"/>
          </a:xfrm>
          <a:custGeom>
            <a:avLst/>
            <a:gdLst>
              <a:gd name="connsiteX0" fmla="*/ 561722 w 2253114"/>
              <a:gd name="connsiteY0" fmla="*/ 0 h 6404316"/>
              <a:gd name="connsiteX1" fmla="*/ 0 w 2253114"/>
              <a:gd name="connsiteY1" fmla="*/ 566375 h 6404316"/>
              <a:gd name="connsiteX2" fmla="*/ 0 w 2253114"/>
              <a:gd name="connsiteY2" fmla="*/ 6404316 h 6404316"/>
              <a:gd name="connsiteX3" fmla="*/ 2253114 w 2253114"/>
              <a:gd name="connsiteY3" fmla="*/ 6404316 h 6404316"/>
              <a:gd name="connsiteX4" fmla="*/ 2253114 w 2253114"/>
              <a:gd name="connsiteY4" fmla="*/ 1686840 h 6404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3114" h="6404316">
                <a:moveTo>
                  <a:pt x="561722" y="0"/>
                </a:moveTo>
                <a:lnTo>
                  <a:pt x="0" y="566375"/>
                </a:lnTo>
                <a:lnTo>
                  <a:pt x="0" y="6404316"/>
                </a:lnTo>
                <a:lnTo>
                  <a:pt x="2253114" y="6404316"/>
                </a:lnTo>
                <a:lnTo>
                  <a:pt x="2253114" y="1686840"/>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任意多边形: 形状 4"/>
          <p:cNvSpPr/>
          <p:nvPr>
            <p:custDataLst>
              <p:tags r:id="rId3"/>
            </p:custDataLst>
          </p:nvPr>
        </p:nvSpPr>
        <p:spPr>
          <a:xfrm rot="2598074" flipH="1">
            <a:off x="1660350" y="1762664"/>
            <a:ext cx="2253114" cy="6520080"/>
          </a:xfrm>
          <a:custGeom>
            <a:avLst/>
            <a:gdLst>
              <a:gd name="connsiteX0" fmla="*/ 2253114 w 2253114"/>
              <a:gd name="connsiteY0" fmla="*/ 0 h 6573506"/>
              <a:gd name="connsiteX1" fmla="*/ 2253113 w 2253114"/>
              <a:gd name="connsiteY1" fmla="*/ 6202365 h 6573506"/>
              <a:gd name="connsiteX2" fmla="*/ 1903352 w 2253114"/>
              <a:gd name="connsiteY2" fmla="*/ 6573506 h 6573506"/>
              <a:gd name="connsiteX3" fmla="*/ 0 w 2253114"/>
              <a:gd name="connsiteY3" fmla="*/ 4779801 h 6573506"/>
              <a:gd name="connsiteX4" fmla="*/ 0 w 2253114"/>
              <a:gd name="connsiteY4" fmla="*/ 0 h 6573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3114" h="6573506">
                <a:moveTo>
                  <a:pt x="2253114" y="0"/>
                </a:moveTo>
                <a:lnTo>
                  <a:pt x="2253113" y="6202365"/>
                </a:lnTo>
                <a:lnTo>
                  <a:pt x="1903352" y="6573506"/>
                </a:lnTo>
                <a:lnTo>
                  <a:pt x="0" y="4779801"/>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日期占位符 1"/>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
        <p:nvSpPr>
          <p:cNvPr id="20" name="标题 1"/>
          <p:cNvSpPr>
            <a:spLocks noGrp="1"/>
          </p:cNvSpPr>
          <p:nvPr>
            <p:ph type="title" hasCustomPrompt="1"/>
            <p:custDataLst>
              <p:tags r:id="rId7"/>
            </p:custDataLst>
          </p:nvPr>
        </p:nvSpPr>
        <p:spPr>
          <a:xfrm>
            <a:off x="6096000" y="2324100"/>
            <a:ext cx="5419185" cy="1104900"/>
          </a:xfrm>
        </p:spPr>
        <p:txBody>
          <a:bodyPr lIns="90170" tIns="46800" rIns="90000" bIns="46800" anchor="b">
            <a:normAutofit/>
          </a:bodyPr>
          <a:lstStyle>
            <a:lvl1pPr algn="l">
              <a:defRPr sz="4800" b="1" baseline="0">
                <a:solidFill>
                  <a:schemeClr val="tx1">
                    <a:lumMod val="85000"/>
                    <a:lumOff val="15000"/>
                  </a:schemeClr>
                </a:solidFill>
                <a:latin typeface="Arial" panose="020B0604020202020204" pitchFamily="34" charset="0"/>
                <a:ea typeface="汉仪旗黑-85S" panose="00020600040101010101" pitchFamily="18" charset="-122"/>
              </a:defRPr>
            </a:lvl1pPr>
          </a:lstStyle>
          <a:p>
            <a:r>
              <a:rPr lang="zh-CN" altLang="en-US">
                <a:sym typeface="+mn-ea"/>
              </a:rPr>
              <a:t>单击此处编辑标题</a:t>
            </a:r>
            <a:endParaRPr lang="zh-CN" altLang="en-US"/>
          </a:p>
        </p:txBody>
      </p:sp>
      <p:sp>
        <p:nvSpPr>
          <p:cNvPr id="21" name="文本占位符 2"/>
          <p:cNvSpPr>
            <a:spLocks noGrp="1"/>
          </p:cNvSpPr>
          <p:nvPr>
            <p:ph type="body" idx="1"/>
            <p:custDataLst>
              <p:tags r:id="rId8"/>
            </p:custDataLst>
          </p:nvPr>
        </p:nvSpPr>
        <p:spPr>
          <a:xfrm>
            <a:off x="6097116" y="3557697"/>
            <a:ext cx="5419185" cy="1015623"/>
          </a:xfrm>
        </p:spPr>
        <p:txBody>
          <a:bodyPr lIns="90000" tIns="46800" rIns="90000" bIns="46800" anchor="t">
            <a:normAutofit/>
          </a:bodyPr>
          <a:lstStyle>
            <a:lvl1pPr marL="0" indent="0" algn="l">
              <a:lnSpc>
                <a:spcPct val="100000"/>
              </a:lnSpc>
              <a:buNone/>
              <a:defRPr sz="1800" baseline="0">
                <a:solidFill>
                  <a:schemeClr val="tx1">
                    <a:lumMod val="85000"/>
                    <a:lumOff val="15000"/>
                  </a:schemeClr>
                </a:solidFill>
                <a:latin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sym typeface="+mn-ea"/>
              </a:rPr>
              <a:t>单击此处编辑母版文本样式</a:t>
            </a:r>
            <a:endParaRPr lang="zh-CN" altLang="en-US">
              <a:sym typeface="+mn-ea"/>
            </a:endParaRPr>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grpSp>
        <p:nvGrpSpPr>
          <p:cNvPr id="11" name="组合 10"/>
          <p:cNvGrpSpPr/>
          <p:nvPr userDrawn="1">
            <p:custDataLst>
              <p:tags r:id="rId2"/>
            </p:custDataLst>
          </p:nvPr>
        </p:nvGrpSpPr>
        <p:grpSpPr>
          <a:xfrm>
            <a:off x="364497" y="-303556"/>
            <a:ext cx="11827503" cy="7161556"/>
            <a:chOff x="364497" y="-303556"/>
            <a:chExt cx="11827503" cy="7161556"/>
          </a:xfrm>
        </p:grpSpPr>
        <p:sp>
          <p:nvSpPr>
            <p:cNvPr id="15" name="任意多边形: 形状 14"/>
            <p:cNvSpPr/>
            <p:nvPr userDrawn="1">
              <p:custDataLst>
                <p:tags r:id="rId3"/>
              </p:custDataLst>
            </p:nvPr>
          </p:nvSpPr>
          <p:spPr>
            <a:xfrm rot="18900000" flipV="1">
              <a:off x="364497" y="-303556"/>
              <a:ext cx="610767" cy="610767"/>
            </a:xfrm>
            <a:custGeom>
              <a:avLst/>
              <a:gdLst>
                <a:gd name="connsiteX0" fmla="*/ 0 w 1852395"/>
                <a:gd name="connsiteY0" fmla="*/ 0 h 1852395"/>
                <a:gd name="connsiteX1" fmla="*/ 1852395 w 1852395"/>
                <a:gd name="connsiteY1" fmla="*/ 0 h 1852395"/>
                <a:gd name="connsiteX2" fmla="*/ 0 w 1852395"/>
                <a:gd name="connsiteY2" fmla="*/ 1852395 h 1852395"/>
              </a:gdLst>
              <a:ahLst/>
              <a:cxnLst>
                <a:cxn ang="0">
                  <a:pos x="connsiteX0" y="connsiteY0"/>
                </a:cxn>
                <a:cxn ang="0">
                  <a:pos x="connsiteX1" y="connsiteY1"/>
                </a:cxn>
                <a:cxn ang="0">
                  <a:pos x="connsiteX2" y="connsiteY2"/>
                </a:cxn>
              </a:cxnLst>
              <a:rect l="l" t="t" r="r" b="b"/>
              <a:pathLst>
                <a:path w="1852395" h="1852395">
                  <a:moveTo>
                    <a:pt x="0" y="0"/>
                  </a:moveTo>
                  <a:lnTo>
                    <a:pt x="1852395" y="0"/>
                  </a:lnTo>
                  <a:lnTo>
                    <a:pt x="0" y="185239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任意多边形: 形状 15"/>
            <p:cNvSpPr/>
            <p:nvPr userDrawn="1">
              <p:custDataLst>
                <p:tags r:id="rId4"/>
              </p:custDataLst>
            </p:nvPr>
          </p:nvSpPr>
          <p:spPr>
            <a:xfrm rot="10800000">
              <a:off x="10339605" y="5005605"/>
              <a:ext cx="1852395" cy="1852395"/>
            </a:xfrm>
            <a:custGeom>
              <a:avLst/>
              <a:gdLst>
                <a:gd name="connsiteX0" fmla="*/ 0 w 1852395"/>
                <a:gd name="connsiteY0" fmla="*/ 0 h 1852395"/>
                <a:gd name="connsiteX1" fmla="*/ 1852395 w 1852395"/>
                <a:gd name="connsiteY1" fmla="*/ 0 h 1852395"/>
                <a:gd name="connsiteX2" fmla="*/ 0 w 1852395"/>
                <a:gd name="connsiteY2" fmla="*/ 1852395 h 1852395"/>
              </a:gdLst>
              <a:ahLst/>
              <a:cxnLst>
                <a:cxn ang="0">
                  <a:pos x="connsiteX0" y="connsiteY0"/>
                </a:cxn>
                <a:cxn ang="0">
                  <a:pos x="connsiteX1" y="connsiteY1"/>
                </a:cxn>
                <a:cxn ang="0">
                  <a:pos x="connsiteX2" y="connsiteY2"/>
                </a:cxn>
              </a:cxnLst>
              <a:rect l="l" t="t" r="r" b="b"/>
              <a:pathLst>
                <a:path w="1852395" h="1852395">
                  <a:moveTo>
                    <a:pt x="0" y="0"/>
                  </a:moveTo>
                  <a:lnTo>
                    <a:pt x="1852395" y="0"/>
                  </a:lnTo>
                  <a:lnTo>
                    <a:pt x="0" y="1852395"/>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标题 1"/>
          <p:cNvSpPr>
            <a:spLocks noGrp="1"/>
          </p:cNvSpPr>
          <p:nvPr>
            <p:ph type="title"/>
            <p:custDataLst>
              <p:tags r:id="rId5"/>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6"/>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7"/>
            </p:custDataLst>
          </p:nvPr>
        </p:nvSpPr>
        <p:spPr>
          <a:xfrm>
            <a:off x="6238877" y="952508"/>
            <a:ext cx="5283242" cy="5388907"/>
          </a:xfrm>
        </p:spPr>
        <p:txBody>
          <a:bodyPr>
            <a:noAutofit/>
          </a:bodyPr>
          <a:lstStyle>
            <a:lvl1pPr>
              <a:defRPr sz="1600" baseline="0">
                <a:solidFill>
                  <a:schemeClr val="tx1">
                    <a:lumMod val="85000"/>
                    <a:lumOff val="15000"/>
                  </a:schemeClr>
                </a:solidFill>
                <a:latin typeface="Arial" panose="020B0604020202020204" pitchFamily="34" charset="0"/>
                <a:ea typeface="微软雅黑" panose="020B0503020204020204" pitchFamily="34" charset="-122"/>
              </a:defRPr>
            </a:lvl1pPr>
            <a:lvl2pPr>
              <a:defRPr sz="1600" baseline="0">
                <a:solidFill>
                  <a:schemeClr val="tx1">
                    <a:lumMod val="85000"/>
                    <a:lumOff val="15000"/>
                  </a:schemeClr>
                </a:solidFill>
                <a:latin typeface="Arial" panose="020B0604020202020204" pitchFamily="34" charset="0"/>
                <a:ea typeface="微软雅黑" panose="020B0503020204020204" pitchFamily="34" charset="-122"/>
              </a:defRPr>
            </a:lvl2pPr>
            <a:lvl3pPr>
              <a:defRPr sz="1600" baseline="0">
                <a:solidFill>
                  <a:schemeClr val="tx1">
                    <a:lumMod val="85000"/>
                    <a:lumOff val="15000"/>
                  </a:schemeClr>
                </a:solidFill>
                <a:latin typeface="Arial" panose="020B0604020202020204" pitchFamily="34" charset="0"/>
                <a:ea typeface="微软雅黑" panose="020B0503020204020204" pitchFamily="34" charset="-122"/>
              </a:defRPr>
            </a:lvl3pPr>
            <a:lvl4pPr>
              <a:defRPr sz="1600" baseline="0">
                <a:solidFill>
                  <a:schemeClr val="tx1">
                    <a:lumMod val="85000"/>
                    <a:lumOff val="15000"/>
                  </a:schemeClr>
                </a:solidFill>
                <a:latin typeface="Arial" panose="020B0604020202020204" pitchFamily="34" charset="0"/>
                <a:ea typeface="微软雅黑" panose="020B0503020204020204" pitchFamily="34" charset="-122"/>
              </a:defRPr>
            </a:lvl4pPr>
            <a:lvl5pPr>
              <a:defRPr sz="1600"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9"/>
            </p:custDataLst>
          </p:nvPr>
        </p:nvSpPr>
        <p:spPr/>
        <p:txBody>
          <a:bodyPr/>
          <a:lstStyle/>
          <a:p>
            <a:endParaRPr lang="zh-CN" altLang="en-US"/>
          </a:p>
        </p:txBody>
      </p:sp>
      <p:sp>
        <p:nvSpPr>
          <p:cNvPr id="7" name="灯片编号占位符 6"/>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比较">
    <p:bg>
      <p:bgPr>
        <a:solidFill>
          <a:schemeClr val="bg2"/>
        </a:solidFill>
        <a:effectLst/>
      </p:bgPr>
    </p:bg>
    <p:spTree>
      <p:nvGrpSpPr>
        <p:cNvPr id="1" name=""/>
        <p:cNvGrpSpPr/>
        <p:nvPr/>
      </p:nvGrpSpPr>
      <p:grpSpPr>
        <a:xfrm>
          <a:off x="0" y="0"/>
          <a:ext cx="0" cy="0"/>
          <a:chOff x="0" y="0"/>
          <a:chExt cx="0" cy="0"/>
        </a:xfrm>
      </p:grpSpPr>
      <p:grpSp>
        <p:nvGrpSpPr>
          <p:cNvPr id="16" name="组合 15"/>
          <p:cNvGrpSpPr/>
          <p:nvPr userDrawn="1">
            <p:custDataLst>
              <p:tags r:id="rId2"/>
            </p:custDataLst>
          </p:nvPr>
        </p:nvGrpSpPr>
        <p:grpSpPr>
          <a:xfrm>
            <a:off x="364497" y="-303556"/>
            <a:ext cx="11827503" cy="7161556"/>
            <a:chOff x="364497" y="-303556"/>
            <a:chExt cx="11827503" cy="7161556"/>
          </a:xfrm>
        </p:grpSpPr>
        <p:sp>
          <p:nvSpPr>
            <p:cNvPr id="17" name="任意多边形: 形状 16"/>
            <p:cNvSpPr/>
            <p:nvPr userDrawn="1">
              <p:custDataLst>
                <p:tags r:id="rId3"/>
              </p:custDataLst>
            </p:nvPr>
          </p:nvSpPr>
          <p:spPr>
            <a:xfrm rot="18900000" flipV="1">
              <a:off x="364497" y="-303556"/>
              <a:ext cx="610767" cy="610767"/>
            </a:xfrm>
            <a:custGeom>
              <a:avLst/>
              <a:gdLst>
                <a:gd name="connsiteX0" fmla="*/ 0 w 1852395"/>
                <a:gd name="connsiteY0" fmla="*/ 0 h 1852395"/>
                <a:gd name="connsiteX1" fmla="*/ 1852395 w 1852395"/>
                <a:gd name="connsiteY1" fmla="*/ 0 h 1852395"/>
                <a:gd name="connsiteX2" fmla="*/ 0 w 1852395"/>
                <a:gd name="connsiteY2" fmla="*/ 1852395 h 1852395"/>
              </a:gdLst>
              <a:ahLst/>
              <a:cxnLst>
                <a:cxn ang="0">
                  <a:pos x="connsiteX0" y="connsiteY0"/>
                </a:cxn>
                <a:cxn ang="0">
                  <a:pos x="connsiteX1" y="connsiteY1"/>
                </a:cxn>
                <a:cxn ang="0">
                  <a:pos x="connsiteX2" y="connsiteY2"/>
                </a:cxn>
              </a:cxnLst>
              <a:rect l="l" t="t" r="r" b="b"/>
              <a:pathLst>
                <a:path w="1852395" h="1852395">
                  <a:moveTo>
                    <a:pt x="0" y="0"/>
                  </a:moveTo>
                  <a:lnTo>
                    <a:pt x="1852395" y="0"/>
                  </a:lnTo>
                  <a:lnTo>
                    <a:pt x="0" y="185239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任意多边形: 形状 17"/>
            <p:cNvSpPr/>
            <p:nvPr userDrawn="1">
              <p:custDataLst>
                <p:tags r:id="rId4"/>
              </p:custDataLst>
            </p:nvPr>
          </p:nvSpPr>
          <p:spPr>
            <a:xfrm rot="10800000">
              <a:off x="10339605" y="5005605"/>
              <a:ext cx="1852395" cy="1852395"/>
            </a:xfrm>
            <a:custGeom>
              <a:avLst/>
              <a:gdLst>
                <a:gd name="connsiteX0" fmla="*/ 0 w 1852395"/>
                <a:gd name="connsiteY0" fmla="*/ 0 h 1852395"/>
                <a:gd name="connsiteX1" fmla="*/ 1852395 w 1852395"/>
                <a:gd name="connsiteY1" fmla="*/ 0 h 1852395"/>
                <a:gd name="connsiteX2" fmla="*/ 0 w 1852395"/>
                <a:gd name="connsiteY2" fmla="*/ 1852395 h 1852395"/>
              </a:gdLst>
              <a:ahLst/>
              <a:cxnLst>
                <a:cxn ang="0">
                  <a:pos x="connsiteX0" y="connsiteY0"/>
                </a:cxn>
                <a:cxn ang="0">
                  <a:pos x="connsiteX1" y="connsiteY1"/>
                </a:cxn>
                <a:cxn ang="0">
                  <a:pos x="connsiteX2" y="connsiteY2"/>
                </a:cxn>
              </a:cxnLst>
              <a:rect l="l" t="t" r="r" b="b"/>
              <a:pathLst>
                <a:path w="1852395" h="1852395">
                  <a:moveTo>
                    <a:pt x="0" y="0"/>
                  </a:moveTo>
                  <a:lnTo>
                    <a:pt x="1852395" y="0"/>
                  </a:lnTo>
                  <a:lnTo>
                    <a:pt x="0" y="1852395"/>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标题 1"/>
          <p:cNvSpPr>
            <a:spLocks noGrp="1"/>
          </p:cNvSpPr>
          <p:nvPr>
            <p:ph type="title"/>
            <p:custDataLst>
              <p:tags r:id="rId5"/>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文本占位符 2"/>
          <p:cNvSpPr>
            <a:spLocks noGrp="1"/>
          </p:cNvSpPr>
          <p:nvPr>
            <p:ph type="body" idx="1" hasCustomPrompt="1"/>
            <p:custDataLst>
              <p:tags r:id="rId6"/>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ct val="0"/>
              </a:spcAft>
              <a:buNone/>
              <a:defRPr sz="2000" b="0"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pitchFamily="3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endParaRPr lang="zh-CN" altLang="en-US"/>
          </a:p>
        </p:txBody>
      </p:sp>
      <p:sp>
        <p:nvSpPr>
          <p:cNvPr id="4" name="内容占位符 3"/>
          <p:cNvSpPr>
            <a:spLocks noGrp="1"/>
          </p:cNvSpPr>
          <p:nvPr>
            <p:ph sz="half" idx="2"/>
            <p:custDataLst>
              <p:tags r:id="rId7"/>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5" name="文本占位符 4"/>
          <p:cNvSpPr>
            <a:spLocks noGrp="1"/>
          </p:cNvSpPr>
          <p:nvPr>
            <p:ph type="body" sz="quarter" idx="3" hasCustomPrompt="1"/>
            <p:custDataLst>
              <p:tags r:id="rId8"/>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ct val="0"/>
              </a:spcBef>
              <a:spcAft>
                <a:spcPct val="0"/>
              </a:spcAft>
              <a:buFont typeface="Arial" panose="020B0604020202020204" pitchFamily="34" charset="0"/>
              <a:buNone/>
              <a:defRPr kumimoji="0" lang="zh-CN" altLang="en-US" sz="2000" b="0" i="0" u="none" strike="noStrike" kern="1200" cap="none" spc="20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9"/>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7" name="日期占位符 6"/>
          <p:cNvSpPr>
            <a:spLocks noGrp="1"/>
          </p:cNvSpPr>
          <p:nvPr>
            <p:ph type="dt" sz="half" idx="10"/>
            <p:custDataLst>
              <p:tags r:id="rId10"/>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11"/>
            </p:custDataLst>
          </p:nvPr>
        </p:nvSpPr>
        <p:spPr/>
        <p:txBody>
          <a:bodyPr/>
          <a:lstStyle/>
          <a:p>
            <a:endParaRPr lang="zh-CN" altLang="en-US"/>
          </a:p>
        </p:txBody>
      </p:sp>
      <p:sp>
        <p:nvSpPr>
          <p:cNvPr id="9" name="灯片编号占位符 8"/>
          <p:cNvSpPr>
            <a:spLocks noGrp="1"/>
          </p:cNvSpPr>
          <p:nvPr>
            <p:ph type="sldNum" sz="quarter" idx="12"/>
            <p:custDataLst>
              <p:tags r:id="rId12"/>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
        <p:nvSpPr>
          <p:cNvPr id="12" name="任意多边形: 形状 11"/>
          <p:cNvSpPr/>
          <p:nvPr userDrawn="1">
            <p:custDataLst>
              <p:tags r:id="rId6"/>
            </p:custDataLst>
          </p:nvPr>
        </p:nvSpPr>
        <p:spPr>
          <a:xfrm rot="2685820" flipH="1">
            <a:off x="10132572" y="51866"/>
            <a:ext cx="2253114" cy="4784917"/>
          </a:xfrm>
          <a:custGeom>
            <a:avLst/>
            <a:gdLst>
              <a:gd name="connsiteX0" fmla="*/ 2185490 w 2253114"/>
              <a:gd name="connsiteY0" fmla="*/ 0 h 4784917"/>
              <a:gd name="connsiteX1" fmla="*/ 0 w 2253114"/>
              <a:gd name="connsiteY1" fmla="*/ 2203594 h 4784917"/>
              <a:gd name="connsiteX2" fmla="*/ 0 w 2253114"/>
              <a:gd name="connsiteY2" fmla="*/ 4784917 h 4784917"/>
              <a:gd name="connsiteX3" fmla="*/ 2253114 w 2253114"/>
              <a:gd name="connsiteY3" fmla="*/ 4784917 h 4784917"/>
              <a:gd name="connsiteX4" fmla="*/ 2253114 w 2253114"/>
              <a:gd name="connsiteY4" fmla="*/ 67441 h 4784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3114" h="4784917">
                <a:moveTo>
                  <a:pt x="2185490" y="0"/>
                </a:moveTo>
                <a:lnTo>
                  <a:pt x="0" y="2203594"/>
                </a:lnTo>
                <a:lnTo>
                  <a:pt x="0" y="4784917"/>
                </a:lnTo>
                <a:lnTo>
                  <a:pt x="2253114" y="4784917"/>
                </a:lnTo>
                <a:lnTo>
                  <a:pt x="2253114" y="67441"/>
                </a:lnTo>
                <a:close/>
              </a:path>
            </a:pathLst>
          </a:custGeom>
          <a:solidFill>
            <a:schemeClr val="tx1">
              <a:lumMod val="85000"/>
              <a:lumOff val="1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3" name="任意多边形: 形状 12"/>
          <p:cNvSpPr/>
          <p:nvPr userDrawn="1">
            <p:custDataLst>
              <p:tags r:id="rId7"/>
            </p:custDataLst>
          </p:nvPr>
        </p:nvSpPr>
        <p:spPr>
          <a:xfrm rot="19001926">
            <a:off x="10016788" y="1963463"/>
            <a:ext cx="2253114" cy="4957418"/>
          </a:xfrm>
          <a:custGeom>
            <a:avLst/>
            <a:gdLst>
              <a:gd name="connsiteX0" fmla="*/ 2253114 w 2253114"/>
              <a:gd name="connsiteY0" fmla="*/ 0 h 4957418"/>
              <a:gd name="connsiteX1" fmla="*/ 2253114 w 2253114"/>
              <a:gd name="connsiteY1" fmla="*/ 2812310 h 4957418"/>
              <a:gd name="connsiteX2" fmla="*/ 231579 w 2253114"/>
              <a:gd name="connsiteY2" fmla="*/ 4957418 h 4957418"/>
              <a:gd name="connsiteX3" fmla="*/ 0 w 2253114"/>
              <a:gd name="connsiteY3" fmla="*/ 4740954 h 4957418"/>
              <a:gd name="connsiteX4" fmla="*/ 0 w 2253114"/>
              <a:gd name="connsiteY4" fmla="*/ 0 h 4957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3114" h="4957418">
                <a:moveTo>
                  <a:pt x="2253114" y="0"/>
                </a:moveTo>
                <a:lnTo>
                  <a:pt x="2253114" y="2812310"/>
                </a:lnTo>
                <a:lnTo>
                  <a:pt x="231579" y="4957418"/>
                </a:lnTo>
                <a:lnTo>
                  <a:pt x="0" y="4740954"/>
                </a:lnTo>
                <a:lnTo>
                  <a:pt x="0" y="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tx2"/>
        </a:solidFill>
        <a:effectLst/>
      </p:bgPr>
    </p:bg>
    <p:spTree>
      <p:nvGrpSpPr>
        <p:cNvPr id="1" name=""/>
        <p:cNvGrpSpPr/>
        <p:nvPr/>
      </p:nvGrpSpPr>
      <p:grpSpPr>
        <a:xfrm>
          <a:off x="0" y="0"/>
          <a:ext cx="0" cy="0"/>
          <a:chOff x="0" y="0"/>
          <a:chExt cx="0" cy="0"/>
        </a:xfrm>
      </p:grpSpPr>
      <p:grpSp>
        <p:nvGrpSpPr>
          <p:cNvPr id="17" name="组合 16"/>
          <p:cNvGrpSpPr/>
          <p:nvPr userDrawn="1">
            <p:custDataLst>
              <p:tags r:id="rId2"/>
            </p:custDataLst>
          </p:nvPr>
        </p:nvGrpSpPr>
        <p:grpSpPr>
          <a:xfrm>
            <a:off x="292800" y="-460918"/>
            <a:ext cx="11606400" cy="7014718"/>
            <a:chOff x="292800" y="-460918"/>
            <a:chExt cx="11606400" cy="7014718"/>
          </a:xfrm>
        </p:grpSpPr>
        <p:sp>
          <p:nvSpPr>
            <p:cNvPr id="18" name="矩形: 剪去对角 17"/>
            <p:cNvSpPr/>
            <p:nvPr userDrawn="1">
              <p:custDataLst>
                <p:tags r:id="rId3"/>
              </p:custDataLst>
            </p:nvPr>
          </p:nvSpPr>
          <p:spPr>
            <a:xfrm>
              <a:off x="292800" y="304200"/>
              <a:ext cx="11606400" cy="6249600"/>
            </a:xfrm>
            <a:prstGeom prst="snip2DiagRect">
              <a:avLst>
                <a:gd name="adj1" fmla="val 0"/>
                <a:gd name="adj2" fmla="val 50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形状 18"/>
            <p:cNvSpPr/>
            <p:nvPr userDrawn="1">
              <p:custDataLst>
                <p:tags r:id="rId4"/>
              </p:custDataLst>
            </p:nvPr>
          </p:nvSpPr>
          <p:spPr>
            <a:xfrm rot="18900000" flipV="1">
              <a:off x="5633495" y="-460918"/>
              <a:ext cx="921836" cy="921836"/>
            </a:xfrm>
            <a:custGeom>
              <a:avLst/>
              <a:gdLst>
                <a:gd name="connsiteX0" fmla="*/ 0 w 1852395"/>
                <a:gd name="connsiteY0" fmla="*/ 0 h 1852395"/>
                <a:gd name="connsiteX1" fmla="*/ 1852395 w 1852395"/>
                <a:gd name="connsiteY1" fmla="*/ 0 h 1852395"/>
                <a:gd name="connsiteX2" fmla="*/ 0 w 1852395"/>
                <a:gd name="connsiteY2" fmla="*/ 1852395 h 1852395"/>
              </a:gdLst>
              <a:ahLst/>
              <a:cxnLst>
                <a:cxn ang="0">
                  <a:pos x="connsiteX0" y="connsiteY0"/>
                </a:cxn>
                <a:cxn ang="0">
                  <a:pos x="connsiteX1" y="connsiteY1"/>
                </a:cxn>
                <a:cxn ang="0">
                  <a:pos x="connsiteX2" y="connsiteY2"/>
                </a:cxn>
              </a:cxnLst>
              <a:rect l="l" t="t" r="r" b="b"/>
              <a:pathLst>
                <a:path w="1852395" h="1852395">
                  <a:moveTo>
                    <a:pt x="0" y="0"/>
                  </a:moveTo>
                  <a:lnTo>
                    <a:pt x="1852395" y="0"/>
                  </a:lnTo>
                  <a:lnTo>
                    <a:pt x="0" y="185239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标题 1"/>
          <p:cNvSpPr>
            <a:spLocks noGrp="1"/>
          </p:cNvSpPr>
          <p:nvPr>
            <p:ph type="title"/>
            <p:custDataLst>
              <p:tags r:id="rId5"/>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图片占位符 2"/>
          <p:cNvSpPr>
            <a:spLocks noGrp="1"/>
          </p:cNvSpPr>
          <p:nvPr>
            <p:ph type="pic" idx="1"/>
            <p:custDataLst>
              <p:tags r:id="rId6"/>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ct val="0"/>
              </a:spcBef>
              <a:spcAft>
                <a:spcPts val="1000"/>
              </a:spcAft>
              <a:buFont typeface="Arial" panose="020B0604020202020204" pitchFamily="34" charset="0"/>
              <a:buNone/>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5pPr>
          </a:lstStyle>
          <a:p>
            <a:pPr lvl="0"/>
            <a:endParaRPr>
              <a:sym typeface="+mn-ea"/>
            </a:endParaRPr>
          </a:p>
        </p:txBody>
      </p:sp>
      <p:sp>
        <p:nvSpPr>
          <p:cNvPr id="4" name="文本占位符 3"/>
          <p:cNvSpPr>
            <a:spLocks noGrp="1"/>
          </p:cNvSpPr>
          <p:nvPr>
            <p:ph type="body" sz="half" idx="2"/>
            <p:custDataLst>
              <p:tags r:id="rId7"/>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stStyle>
          <a:p>
            <a:pPr lvl="0"/>
            <a:r>
              <a:rPr>
                <a:sym typeface="+mn-ea"/>
              </a:rPr>
              <a:t>单击此处编辑母版文本样式</a:t>
            </a:r>
            <a:endParaRPr>
              <a:sym typeface="+mn-ea"/>
            </a:endParaRPr>
          </a:p>
        </p:txBody>
      </p:sp>
      <p:sp>
        <p:nvSpPr>
          <p:cNvPr id="8" name="日期占位符 7"/>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9" name="页脚占位符 8"/>
          <p:cNvSpPr>
            <a:spLocks noGrp="1"/>
          </p:cNvSpPr>
          <p:nvPr>
            <p:ph type="ftr" sz="quarter" idx="11"/>
            <p:custDataLst>
              <p:tags r:id="rId9"/>
            </p:custDataLst>
          </p:nvPr>
        </p:nvSpPr>
        <p:spPr/>
        <p:txBody>
          <a:bodyPr/>
          <a:lstStyle/>
          <a:p>
            <a:endParaRPr lang="zh-CN" altLang="en-US"/>
          </a:p>
        </p:txBody>
      </p:sp>
      <p:sp>
        <p:nvSpPr>
          <p:cNvPr id="10" name="灯片编号占位符 9"/>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tx2"/>
        </a:solidFill>
        <a:effectLst/>
      </p:bgPr>
    </p:bg>
    <p:spTree>
      <p:nvGrpSpPr>
        <p:cNvPr id="1" name=""/>
        <p:cNvGrpSpPr/>
        <p:nvPr/>
      </p:nvGrpSpPr>
      <p:grpSpPr>
        <a:xfrm>
          <a:off x="0" y="0"/>
          <a:ext cx="0" cy="0"/>
          <a:chOff x="0" y="0"/>
          <a:chExt cx="0" cy="0"/>
        </a:xfrm>
      </p:grpSpPr>
      <p:grpSp>
        <p:nvGrpSpPr>
          <p:cNvPr id="13" name="组合 12"/>
          <p:cNvGrpSpPr/>
          <p:nvPr userDrawn="1">
            <p:custDataLst>
              <p:tags r:id="rId2"/>
            </p:custDataLst>
          </p:nvPr>
        </p:nvGrpSpPr>
        <p:grpSpPr>
          <a:xfrm>
            <a:off x="292800" y="-460918"/>
            <a:ext cx="11606400" cy="7014718"/>
            <a:chOff x="292800" y="-460918"/>
            <a:chExt cx="11606400" cy="7014718"/>
          </a:xfrm>
        </p:grpSpPr>
        <p:sp>
          <p:nvSpPr>
            <p:cNvPr id="14" name="矩形: 剪去对角 13"/>
            <p:cNvSpPr/>
            <p:nvPr userDrawn="1">
              <p:custDataLst>
                <p:tags r:id="rId3"/>
              </p:custDataLst>
            </p:nvPr>
          </p:nvSpPr>
          <p:spPr>
            <a:xfrm>
              <a:off x="292800" y="304200"/>
              <a:ext cx="11606400" cy="6249600"/>
            </a:xfrm>
            <a:prstGeom prst="snip2DiagRect">
              <a:avLst>
                <a:gd name="adj1" fmla="val 0"/>
                <a:gd name="adj2" fmla="val 50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任意多边形: 形状 14"/>
            <p:cNvSpPr/>
            <p:nvPr userDrawn="1">
              <p:custDataLst>
                <p:tags r:id="rId4"/>
              </p:custDataLst>
            </p:nvPr>
          </p:nvSpPr>
          <p:spPr>
            <a:xfrm rot="18900000" flipV="1">
              <a:off x="5633495" y="-460918"/>
              <a:ext cx="921836" cy="921836"/>
            </a:xfrm>
            <a:custGeom>
              <a:avLst/>
              <a:gdLst>
                <a:gd name="connsiteX0" fmla="*/ 0 w 1852395"/>
                <a:gd name="connsiteY0" fmla="*/ 0 h 1852395"/>
                <a:gd name="connsiteX1" fmla="*/ 1852395 w 1852395"/>
                <a:gd name="connsiteY1" fmla="*/ 0 h 1852395"/>
                <a:gd name="connsiteX2" fmla="*/ 0 w 1852395"/>
                <a:gd name="connsiteY2" fmla="*/ 1852395 h 1852395"/>
              </a:gdLst>
              <a:ahLst/>
              <a:cxnLst>
                <a:cxn ang="0">
                  <a:pos x="connsiteX0" y="connsiteY0"/>
                </a:cxn>
                <a:cxn ang="0">
                  <a:pos x="connsiteX1" y="connsiteY1"/>
                </a:cxn>
                <a:cxn ang="0">
                  <a:pos x="connsiteX2" y="connsiteY2"/>
                </a:cxn>
              </a:cxnLst>
              <a:rect l="l" t="t" r="r" b="b"/>
              <a:pathLst>
                <a:path w="1852395" h="1852395">
                  <a:moveTo>
                    <a:pt x="0" y="0"/>
                  </a:moveTo>
                  <a:lnTo>
                    <a:pt x="1852395" y="0"/>
                  </a:lnTo>
                  <a:lnTo>
                    <a:pt x="0" y="185239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竖排标题 1"/>
          <p:cNvSpPr>
            <a:spLocks noGrp="1"/>
          </p:cNvSpPr>
          <p:nvPr>
            <p:ph type="title" orient="vert"/>
            <p:custDataLst>
              <p:tags r:id="rId5"/>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ct val="0"/>
              </a:spcAft>
              <a:buNone/>
              <a:defRPr kumimoji="0" lang="zh-CN" altLang="en-US" sz="2400" b="1" i="0" u="none" strike="noStrike" kern="1200" cap="none" spc="20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6"/>
            </p:custDataLst>
          </p:nvPr>
        </p:nvSpPr>
        <p:spPr>
          <a:xfrm>
            <a:off x="669925" y="952500"/>
            <a:ext cx="9828101" cy="5388907"/>
          </a:xfrm>
        </p:spPr>
        <p:txBody>
          <a:bodyPr vert="eaVert"/>
          <a:lstStyle>
            <a:lvl1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pitchFamily="34" charset="-122"/>
              </a:defRPr>
            </a:lvl1pPr>
            <a:lvl2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pitchFamily="34" charset="-122"/>
              </a:defRPr>
            </a:lvl2pPr>
            <a:lvl3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pitchFamily="34" charset="-122"/>
              </a:defRPr>
            </a:lvl3pPr>
            <a:lvl4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pitchFamily="34" charset="-122"/>
              </a:defRPr>
            </a:lvl4pPr>
            <a:lvl5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8"/>
            </p:custDataLst>
          </p:nvPr>
        </p:nvSpPr>
        <p:spPr/>
        <p:txBody>
          <a:bodyPr/>
          <a:lstStyle/>
          <a:p>
            <a:endParaRPr lang="zh-CN" altLang="en-US"/>
          </a:p>
        </p:txBody>
      </p:sp>
      <p:sp>
        <p:nvSpPr>
          <p:cNvPr id="6" name="灯片编号占位符 5"/>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tx2"/>
        </a:solidFill>
        <a:effectLst/>
      </p:bgPr>
    </p:bg>
    <p:spTree>
      <p:nvGrpSpPr>
        <p:cNvPr id="1" name=""/>
        <p:cNvGrpSpPr/>
        <p:nvPr/>
      </p:nvGrpSpPr>
      <p:grpSpPr>
        <a:xfrm>
          <a:off x="0" y="0"/>
          <a:ext cx="0" cy="0"/>
          <a:chOff x="0" y="0"/>
          <a:chExt cx="0" cy="0"/>
        </a:xfrm>
      </p:grpSpPr>
      <p:grpSp>
        <p:nvGrpSpPr>
          <p:cNvPr id="9" name="组合 8"/>
          <p:cNvGrpSpPr/>
          <p:nvPr userDrawn="1">
            <p:custDataLst>
              <p:tags r:id="rId2"/>
            </p:custDataLst>
          </p:nvPr>
        </p:nvGrpSpPr>
        <p:grpSpPr>
          <a:xfrm>
            <a:off x="292800" y="-460918"/>
            <a:ext cx="11606400" cy="7014718"/>
            <a:chOff x="292800" y="-460918"/>
            <a:chExt cx="11606400" cy="7014718"/>
          </a:xfrm>
        </p:grpSpPr>
        <p:sp>
          <p:nvSpPr>
            <p:cNvPr id="13" name="矩形: 剪去对角 12"/>
            <p:cNvSpPr/>
            <p:nvPr userDrawn="1">
              <p:custDataLst>
                <p:tags r:id="rId3"/>
              </p:custDataLst>
            </p:nvPr>
          </p:nvSpPr>
          <p:spPr>
            <a:xfrm>
              <a:off x="292800" y="304200"/>
              <a:ext cx="11606400" cy="6249600"/>
            </a:xfrm>
            <a:prstGeom prst="snip2DiagRect">
              <a:avLst>
                <a:gd name="adj1" fmla="val 0"/>
                <a:gd name="adj2" fmla="val 50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任意多边形: 形状 13"/>
            <p:cNvSpPr/>
            <p:nvPr userDrawn="1">
              <p:custDataLst>
                <p:tags r:id="rId4"/>
              </p:custDataLst>
            </p:nvPr>
          </p:nvSpPr>
          <p:spPr>
            <a:xfrm rot="18900000" flipV="1">
              <a:off x="5633495" y="-460918"/>
              <a:ext cx="921836" cy="921836"/>
            </a:xfrm>
            <a:custGeom>
              <a:avLst/>
              <a:gdLst>
                <a:gd name="connsiteX0" fmla="*/ 0 w 1852395"/>
                <a:gd name="connsiteY0" fmla="*/ 0 h 1852395"/>
                <a:gd name="connsiteX1" fmla="*/ 1852395 w 1852395"/>
                <a:gd name="connsiteY1" fmla="*/ 0 h 1852395"/>
                <a:gd name="connsiteX2" fmla="*/ 0 w 1852395"/>
                <a:gd name="connsiteY2" fmla="*/ 1852395 h 1852395"/>
              </a:gdLst>
              <a:ahLst/>
              <a:cxnLst>
                <a:cxn ang="0">
                  <a:pos x="connsiteX0" y="connsiteY0"/>
                </a:cxn>
                <a:cxn ang="0">
                  <a:pos x="connsiteX1" y="connsiteY1"/>
                </a:cxn>
                <a:cxn ang="0">
                  <a:pos x="connsiteX2" y="connsiteY2"/>
                </a:cxn>
              </a:cxnLst>
              <a:rect l="l" t="t" r="r" b="b"/>
              <a:pathLst>
                <a:path w="1852395" h="1852395">
                  <a:moveTo>
                    <a:pt x="0" y="0"/>
                  </a:moveTo>
                  <a:lnTo>
                    <a:pt x="1852395" y="0"/>
                  </a:lnTo>
                  <a:lnTo>
                    <a:pt x="0" y="185239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8"/>
            </p:custDataLst>
          </p:nvPr>
        </p:nvSpPr>
        <p:spPr>
          <a:xfrm>
            <a:off x="669930" y="952508"/>
            <a:ext cx="10852237" cy="5388907"/>
          </a:xfrm>
        </p:spPr>
        <p:txBody>
          <a:bodyPr/>
          <a:lstStyle>
            <a:lvl1pPr>
              <a:defRPr baseline="0">
                <a:solidFill>
                  <a:schemeClr val="tx1">
                    <a:lumMod val="85000"/>
                    <a:lumOff val="15000"/>
                  </a:schemeClr>
                </a:solidFill>
                <a:latin typeface="Arial" panose="020B0604020202020204" pitchFamily="34" charset="0"/>
                <a:ea typeface="微软雅黑" panose="020B0503020204020204" pitchFamily="34" charset="-122"/>
              </a:defRPr>
            </a:lvl1pPr>
            <a:lvl2pPr>
              <a:defRPr baseline="0">
                <a:solidFill>
                  <a:schemeClr val="tx1">
                    <a:lumMod val="85000"/>
                    <a:lumOff val="15000"/>
                  </a:schemeClr>
                </a:solidFill>
                <a:latin typeface="Arial" panose="020B0604020202020204" pitchFamily="34" charset="0"/>
                <a:ea typeface="微软雅黑" panose="020B0503020204020204" pitchFamily="34" charset="-122"/>
              </a:defRPr>
            </a:lvl2pPr>
            <a:lvl3pPr>
              <a:defRPr baseline="0">
                <a:solidFill>
                  <a:schemeClr val="tx1">
                    <a:lumMod val="85000"/>
                    <a:lumOff val="15000"/>
                  </a:schemeClr>
                </a:solidFill>
                <a:latin typeface="Arial" panose="020B0604020202020204" pitchFamily="34" charset="0"/>
                <a:ea typeface="微软雅黑" panose="020B0503020204020204" pitchFamily="34" charset="-122"/>
              </a:defRPr>
            </a:lvl3pPr>
            <a:lvl4pPr>
              <a:defRPr baseline="0">
                <a:solidFill>
                  <a:schemeClr val="tx1">
                    <a:lumMod val="85000"/>
                    <a:lumOff val="15000"/>
                  </a:schemeClr>
                </a:solidFill>
                <a:latin typeface="Arial" panose="020B0604020202020204" pitchFamily="34" charset="0"/>
                <a:ea typeface="微软雅黑" panose="020B0503020204020204" pitchFamily="34" charset="-122"/>
              </a:defRPr>
            </a:lvl4pPr>
            <a:lvl5pPr>
              <a:defRPr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bg2"/>
        </a:solidFill>
        <a:effectLst/>
      </p:bgPr>
    </p:bg>
    <p:spTree>
      <p:nvGrpSpPr>
        <p:cNvPr id="1" name=""/>
        <p:cNvGrpSpPr/>
        <p:nvPr/>
      </p:nvGrpSpPr>
      <p:grpSpPr>
        <a:xfrm>
          <a:off x="0" y="0"/>
          <a:ext cx="0" cy="0"/>
          <a:chOff x="0" y="0"/>
          <a:chExt cx="0" cy="0"/>
        </a:xfrm>
      </p:grpSpPr>
      <p:sp>
        <p:nvSpPr>
          <p:cNvPr id="14" name="矩形 13"/>
          <p:cNvSpPr/>
          <p:nvPr userDrawn="1">
            <p:custDataLst>
              <p:tags r:id="rId2"/>
            </p:custDataLst>
          </p:nvPr>
        </p:nvSpPr>
        <p:spPr>
          <a:xfrm>
            <a:off x="0" y="6474460"/>
            <a:ext cx="12249150" cy="3835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highlight>
                <a:srgbClr val="1171F1"/>
              </a:highlight>
            </a:endParaRPr>
          </a:p>
        </p:txBody>
      </p:sp>
      <p:sp>
        <p:nvSpPr>
          <p:cNvPr id="2" name="标题 1"/>
          <p:cNvSpPr>
            <a:spLocks noGrp="1"/>
          </p:cNvSpPr>
          <p:nvPr>
            <p:ph type="title" hasCustomPrompt="1"/>
            <p:custDataLst>
              <p:tags r:id="rId3"/>
            </p:custDataLst>
          </p:nvPr>
        </p:nvSpPr>
        <p:spPr>
          <a:xfrm>
            <a:off x="4676775" y="2059757"/>
            <a:ext cx="6243774" cy="922021"/>
          </a:xfrm>
        </p:spPr>
        <p:txBody>
          <a:bodyPr lIns="91440" tIns="45720" rIns="91440" bIns="0" anchor="b" anchorCtr="0">
            <a:normAutofit/>
          </a:bodyPr>
          <a:lstStyle>
            <a:lvl1pPr>
              <a:defRPr sz="5400" u="none" strike="noStrike" kern="1200" cap="none" spc="300" normalizeH="0" baseline="0">
                <a:solidFill>
                  <a:schemeClr val="accent1"/>
                </a:solidFill>
                <a:uFillTx/>
                <a:latin typeface="Arial" panose="020B0604020202020204" pitchFamily="34" charset="0"/>
                <a:ea typeface="微软雅黑" panose="020B0503020204020204" pitchFamily="34" charset="-122"/>
              </a:defRPr>
            </a:lvl1pPr>
          </a:lstStyle>
          <a:p>
            <a:r>
              <a:rPr lang="zh-CN" altLang="en-US"/>
              <a:t>单击此处编辑标题</a:t>
            </a:r>
            <a:endParaRPr lang="zh-CN" altLang="en-US"/>
          </a:p>
        </p:txBody>
      </p:sp>
      <p:sp>
        <p:nvSpPr>
          <p:cNvPr id="3" name="文本占位符 2"/>
          <p:cNvSpPr>
            <a:spLocks noGrp="1"/>
          </p:cNvSpPr>
          <p:nvPr>
            <p:ph type="body" idx="1" hasCustomPrompt="1"/>
            <p:custDataLst>
              <p:tags r:id="rId4"/>
            </p:custDataLst>
          </p:nvPr>
        </p:nvSpPr>
        <p:spPr>
          <a:xfrm>
            <a:off x="4676775" y="3102596"/>
            <a:ext cx="6243774" cy="1401006"/>
          </a:xfrm>
        </p:spPr>
        <p:txBody>
          <a:bodyPr lIns="91440" tIns="0" rIns="91440" bIns="45720">
            <a:normAutofit/>
          </a:bodyPr>
          <a:lstStyle>
            <a:lvl1pPr marL="0" indent="0" eaLnBrk="1" fontAlgn="auto" latinLnBrk="0" hangingPunct="1">
              <a:buNone/>
              <a:defRPr kumimoji="0" lang="zh-CN" altLang="en-US" sz="1800" b="0" i="0" u="none" strike="noStrike" kern="1200" cap="none" spc="150" normalizeH="0" baseline="0" noProof="1">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单击此处编辑文本</a:t>
            </a:r>
            <a:endParaRPr lang="zh-CN" altLang="en-US"/>
          </a:p>
        </p:txBody>
      </p:sp>
      <p:sp>
        <p:nvSpPr>
          <p:cNvPr id="4" name="日期占位符 3"/>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6"/>
            </p:custDataLst>
          </p:nvPr>
        </p:nvSpPr>
        <p:spPr/>
        <p:txBody>
          <a:bodyPr/>
          <a:lstStyle/>
          <a:p>
            <a:endParaRPr lang="zh-CN" altLang="en-US"/>
          </a:p>
        </p:txBody>
      </p:sp>
      <p:sp>
        <p:nvSpPr>
          <p:cNvPr id="6" name="灯片编号占位符 5"/>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grpSp>
        <p:nvGrpSpPr>
          <p:cNvPr id="5" name="组合 4"/>
          <p:cNvGrpSpPr/>
          <p:nvPr userDrawn="1">
            <p:custDataLst>
              <p:tags r:id="rId2"/>
            </p:custDataLst>
          </p:nvPr>
        </p:nvGrpSpPr>
        <p:grpSpPr>
          <a:xfrm>
            <a:off x="0" y="-1080785"/>
            <a:ext cx="6210243" cy="9143793"/>
            <a:chOff x="0" y="-1080785"/>
            <a:chExt cx="6210243" cy="9143793"/>
          </a:xfrm>
        </p:grpSpPr>
        <p:sp>
          <p:nvSpPr>
            <p:cNvPr id="10" name="任意多边形: 形状 9"/>
            <p:cNvSpPr/>
            <p:nvPr>
              <p:custDataLst>
                <p:tags r:id="rId3"/>
              </p:custDataLst>
            </p:nvPr>
          </p:nvSpPr>
          <p:spPr>
            <a:xfrm>
              <a:off x="0" y="9590"/>
              <a:ext cx="6210243" cy="6858000"/>
            </a:xfrm>
            <a:custGeom>
              <a:avLst/>
              <a:gdLst>
                <a:gd name="connsiteX0" fmla="*/ 0 w 6210243"/>
                <a:gd name="connsiteY0" fmla="*/ 0 h 6858000"/>
                <a:gd name="connsiteX1" fmla="*/ 2916437 w 6210243"/>
                <a:gd name="connsiteY1" fmla="*/ 0 h 6858000"/>
                <a:gd name="connsiteX2" fmla="*/ 6210243 w 6210243"/>
                <a:gd name="connsiteY2" fmla="*/ 3429000 h 6858000"/>
                <a:gd name="connsiteX3" fmla="*/ 2916437 w 6210243"/>
                <a:gd name="connsiteY3" fmla="*/ 6858000 h 6858000"/>
                <a:gd name="connsiteX4" fmla="*/ 0 w 6210243"/>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0243" h="6858000">
                  <a:moveTo>
                    <a:pt x="0" y="0"/>
                  </a:moveTo>
                  <a:lnTo>
                    <a:pt x="2916437" y="0"/>
                  </a:lnTo>
                  <a:lnTo>
                    <a:pt x="6210243" y="3429000"/>
                  </a:lnTo>
                  <a:lnTo>
                    <a:pt x="2916437" y="6858000"/>
                  </a:lnTo>
                  <a:lnTo>
                    <a:pt x="0" y="6858000"/>
                  </a:lnTo>
                  <a:close/>
                </a:path>
              </a:pathLst>
            </a:custGeom>
            <a:blipFill dpi="0" rotWithShape="0">
              <a:blip r:embed="rId4"/>
              <a:stretch>
                <a:fillRect l="-35169" r="-3504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2" name="任意多边形: 形状 11"/>
            <p:cNvSpPr/>
            <p:nvPr>
              <p:custDataLst>
                <p:tags r:id="rId5"/>
              </p:custDataLst>
            </p:nvPr>
          </p:nvSpPr>
          <p:spPr>
            <a:xfrm rot="18914180">
              <a:off x="1245850" y="-1080785"/>
              <a:ext cx="2253114" cy="6137833"/>
            </a:xfrm>
            <a:custGeom>
              <a:avLst/>
              <a:gdLst>
                <a:gd name="connsiteX0" fmla="*/ 828924 w 2253114"/>
                <a:gd name="connsiteY0" fmla="*/ 0 h 6137833"/>
                <a:gd name="connsiteX1" fmla="*/ 2253114 w 2253114"/>
                <a:gd name="connsiteY1" fmla="*/ 1420357 h 6137833"/>
                <a:gd name="connsiteX2" fmla="*/ 2253114 w 2253114"/>
                <a:gd name="connsiteY2" fmla="*/ 6137833 h 6137833"/>
                <a:gd name="connsiteX3" fmla="*/ 0 w 2253114"/>
                <a:gd name="connsiteY3" fmla="*/ 6137833 h 6137833"/>
                <a:gd name="connsiteX4" fmla="*/ 0 w 2253114"/>
                <a:gd name="connsiteY4" fmla="*/ 835791 h 6137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3114" h="6137833">
                  <a:moveTo>
                    <a:pt x="828924" y="0"/>
                  </a:moveTo>
                  <a:lnTo>
                    <a:pt x="2253114" y="1420357"/>
                  </a:lnTo>
                  <a:lnTo>
                    <a:pt x="2253114" y="6137833"/>
                  </a:lnTo>
                  <a:lnTo>
                    <a:pt x="0" y="6137833"/>
                  </a:lnTo>
                  <a:lnTo>
                    <a:pt x="0" y="835791"/>
                  </a:lnTo>
                  <a:close/>
                </a:path>
              </a:pathLst>
            </a:custGeom>
            <a:solidFill>
              <a:schemeClr val="tx1">
                <a:lumMod val="85000"/>
                <a:lumOff val="15000"/>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4" name="任意多边形: 形状 13"/>
            <p:cNvSpPr/>
            <p:nvPr>
              <p:custDataLst>
                <p:tags r:id="rId6"/>
              </p:custDataLst>
            </p:nvPr>
          </p:nvSpPr>
          <p:spPr>
            <a:xfrm rot="2598074" flipH="1">
              <a:off x="1389346" y="1797288"/>
              <a:ext cx="2253114" cy="6265720"/>
            </a:xfrm>
            <a:custGeom>
              <a:avLst/>
              <a:gdLst>
                <a:gd name="connsiteX0" fmla="*/ 2253114 w 2253114"/>
                <a:gd name="connsiteY0" fmla="*/ 0 h 6265720"/>
                <a:gd name="connsiteX1" fmla="*/ 0 w 2253114"/>
                <a:gd name="connsiteY1" fmla="*/ 0 h 6265720"/>
                <a:gd name="connsiteX2" fmla="*/ 0 w 2253114"/>
                <a:gd name="connsiteY2" fmla="*/ 4740954 h 6265720"/>
                <a:gd name="connsiteX3" fmla="*/ 1631232 w 2253114"/>
                <a:gd name="connsiteY3" fmla="*/ 6265720 h 6265720"/>
                <a:gd name="connsiteX4" fmla="*/ 2253113 w 2253114"/>
                <a:gd name="connsiteY4" fmla="*/ 5605824 h 6265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3114" h="6265720">
                  <a:moveTo>
                    <a:pt x="2253114" y="0"/>
                  </a:moveTo>
                  <a:lnTo>
                    <a:pt x="0" y="0"/>
                  </a:lnTo>
                  <a:lnTo>
                    <a:pt x="0" y="4740954"/>
                  </a:lnTo>
                  <a:lnTo>
                    <a:pt x="1631232" y="6265720"/>
                  </a:lnTo>
                  <a:lnTo>
                    <a:pt x="2253113" y="560582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 name="日期占位符 1"/>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8"/>
            </p:custDataLst>
          </p:nvPr>
        </p:nvSpPr>
        <p:spPr/>
        <p:txBody>
          <a:bodyPr/>
          <a:lstStyle/>
          <a:p>
            <a:endParaRPr lang="zh-CN" altLang="en-US"/>
          </a:p>
        </p:txBody>
      </p:sp>
      <p:sp>
        <p:nvSpPr>
          <p:cNvPr id="4" name="灯片编号占位符 3"/>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
        <p:nvSpPr>
          <p:cNvPr id="13" name="标题 1"/>
          <p:cNvSpPr>
            <a:spLocks noGrp="1"/>
          </p:cNvSpPr>
          <p:nvPr>
            <p:ph type="ctrTitle" hasCustomPrompt="1"/>
            <p:custDataLst>
              <p:tags r:id="rId10"/>
            </p:custDataLst>
          </p:nvPr>
        </p:nvSpPr>
        <p:spPr>
          <a:xfrm>
            <a:off x="6342062" y="2618246"/>
            <a:ext cx="5178426" cy="1621509"/>
          </a:xfrm>
        </p:spPr>
        <p:txBody>
          <a:bodyPr lIns="90000" tIns="46800" rIns="90000" bIns="46800" anchor="b" anchorCtr="0">
            <a:normAutofit/>
          </a:bodyPr>
          <a:lstStyle>
            <a:lvl1pPr marL="0" indent="0" algn="dist">
              <a:buFont typeface="Arial" panose="020B0604020202020204" pitchFamily="34" charset="0"/>
              <a:buNone/>
              <a:defRPr sz="8000" u="none" strike="noStrike" kern="1200" cap="none" spc="200" normalizeH="0" baseline="0">
                <a:solidFill>
                  <a:schemeClr val="tx1">
                    <a:lumMod val="85000"/>
                    <a:lumOff val="15000"/>
                  </a:schemeClr>
                </a:solidFill>
                <a:uFillTx/>
                <a:latin typeface="Arial" panose="020B0604020202020204" pitchFamily="34" charset="0"/>
                <a:ea typeface="汉仪旗黑-85S" panose="00020600040101010101" pitchFamily="18" charset="-122"/>
              </a:defRPr>
            </a:lvl1pPr>
          </a:lstStyle>
          <a:p>
            <a:r>
              <a:rPr lang="zh-CN" altLang="en-US">
                <a:sym typeface="+mn-ea"/>
              </a:rPr>
              <a:t>编辑标题</a:t>
            </a:r>
            <a:endParaRPr lang="zh-CN" alt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sp>
        <p:nvSpPr>
          <p:cNvPr id="20" name="任意多边形: 形状 19"/>
          <p:cNvSpPr/>
          <p:nvPr userDrawn="1">
            <p:custDataLst>
              <p:tags r:id="rId2"/>
            </p:custDataLst>
          </p:nvPr>
        </p:nvSpPr>
        <p:spPr>
          <a:xfrm rot="10800000">
            <a:off x="10339605" y="5005605"/>
            <a:ext cx="1852395" cy="1852395"/>
          </a:xfrm>
          <a:custGeom>
            <a:avLst/>
            <a:gdLst>
              <a:gd name="connsiteX0" fmla="*/ 0 w 1852395"/>
              <a:gd name="connsiteY0" fmla="*/ 0 h 1852395"/>
              <a:gd name="connsiteX1" fmla="*/ 1852395 w 1852395"/>
              <a:gd name="connsiteY1" fmla="*/ 0 h 1852395"/>
              <a:gd name="connsiteX2" fmla="*/ 0 w 1852395"/>
              <a:gd name="connsiteY2" fmla="*/ 1852395 h 1852395"/>
            </a:gdLst>
            <a:ahLst/>
            <a:cxnLst>
              <a:cxn ang="0">
                <a:pos x="connsiteX0" y="connsiteY0"/>
              </a:cxn>
              <a:cxn ang="0">
                <a:pos x="connsiteX1" y="connsiteY1"/>
              </a:cxn>
              <a:cxn ang="0">
                <a:pos x="connsiteX2" y="connsiteY2"/>
              </a:cxn>
            </a:cxnLst>
            <a:rect l="l" t="t" r="r" b="b"/>
            <a:pathLst>
              <a:path w="1852395" h="1852395">
                <a:moveTo>
                  <a:pt x="0" y="0"/>
                </a:moveTo>
                <a:lnTo>
                  <a:pt x="1852395" y="0"/>
                </a:lnTo>
                <a:lnTo>
                  <a:pt x="0" y="1852395"/>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userDrawn="1">
            <p:ph type="title"/>
            <p:custDataLst>
              <p:tags r:id="rId3"/>
            </p:custDataLst>
          </p:nvPr>
        </p:nvSpPr>
        <p:spPr/>
        <p:txBody>
          <a:bodyPr/>
          <a:lstStyle>
            <a:lvl1pPr>
              <a:defRPr baseline="0">
                <a:latin typeface="Arial" panose="020B0604020202020204" pitchFamily="34" charset="0"/>
                <a:ea typeface="微软雅黑" panose="020B0503020204020204" pitchFamily="34" charset="-122"/>
              </a:defRPr>
            </a:lvl1pPr>
          </a:lstStyle>
          <a:p>
            <a:r>
              <a:rPr lang="zh-CN" altLang="en-US"/>
              <a:t>单击此处编辑母版标题样式</a:t>
            </a:r>
            <a:endParaRPr lang="zh-CN" altLang="en-US"/>
          </a:p>
        </p:txBody>
      </p:sp>
      <p:sp>
        <p:nvSpPr>
          <p:cNvPr id="3" name="日期占位符 2"/>
          <p:cNvSpPr>
            <a:spLocks noGrp="1"/>
          </p:cNvSpPr>
          <p:nvPr userDrawn="1">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userDrawn="1">
            <p:ph type="ftr" sz="quarter" idx="11"/>
            <p:custDataLst>
              <p:tags r:id="rId5"/>
            </p:custDataLst>
          </p:nvPr>
        </p:nvSpPr>
        <p:spPr/>
        <p:txBody>
          <a:bodyPr/>
          <a:lstStyle/>
          <a:p>
            <a:endParaRPr lang="zh-CN" altLang="en-US"/>
          </a:p>
        </p:txBody>
      </p:sp>
      <p:sp>
        <p:nvSpPr>
          <p:cNvPr id="5" name="灯片编号占位符 4"/>
          <p:cNvSpPr>
            <a:spLocks noGrp="1"/>
          </p:cNvSpPr>
          <p:nvPr userDrawn="1">
            <p:ph type="sldNum" sz="quarter" idx="12"/>
            <p:custDataLst>
              <p:tags r:id="rId6"/>
            </p:custDataLst>
          </p:nvPr>
        </p:nvSpPr>
        <p:spPr/>
        <p:txBody>
          <a:bodyPr/>
          <a:lstStyle/>
          <a:p>
            <a:fld id="{49AE70B2-8BF9-45C0-BB95-33D1B9D3A854}" type="slidenum">
              <a:rPr lang="zh-CN" altLang="en-US" smtClean="0"/>
            </a:fld>
            <a:endParaRPr lang="zh-CN" altLang="en-US"/>
          </a:p>
        </p:txBody>
      </p:sp>
      <p:sp>
        <p:nvSpPr>
          <p:cNvPr id="10" name="Freeform 5"/>
          <p:cNvSpPr/>
          <p:nvPr userDrawn="1">
            <p:custDataLst>
              <p:tags r:id="rId7"/>
            </p:custDataLst>
          </p:nvPr>
        </p:nvSpPr>
        <p:spPr bwMode="auto">
          <a:xfrm>
            <a:off x="238004" y="1"/>
            <a:ext cx="896580" cy="441964"/>
          </a:xfrm>
          <a:custGeom>
            <a:avLst/>
            <a:gdLst>
              <a:gd name="T0" fmla="*/ 1027 w 2055"/>
              <a:gd name="T1" fmla="*/ 1013 h 1013"/>
              <a:gd name="T2" fmla="*/ 2055 w 2055"/>
              <a:gd name="T3" fmla="*/ 0 h 1013"/>
              <a:gd name="T4" fmla="*/ 0 w 2055"/>
              <a:gd name="T5" fmla="*/ 0 h 1013"/>
              <a:gd name="T6" fmla="*/ 1027 w 2055"/>
              <a:gd name="T7" fmla="*/ 1013 h 1013"/>
            </a:gdLst>
            <a:ahLst/>
            <a:cxnLst>
              <a:cxn ang="0">
                <a:pos x="T0" y="T1"/>
              </a:cxn>
              <a:cxn ang="0">
                <a:pos x="T2" y="T3"/>
              </a:cxn>
              <a:cxn ang="0">
                <a:pos x="T4" y="T5"/>
              </a:cxn>
              <a:cxn ang="0">
                <a:pos x="T6" y="T7"/>
              </a:cxn>
            </a:cxnLst>
            <a:rect l="0" t="0" r="r" b="b"/>
            <a:pathLst>
              <a:path w="2055" h="1013">
                <a:moveTo>
                  <a:pt x="1027" y="1013"/>
                </a:moveTo>
                <a:lnTo>
                  <a:pt x="2055" y="0"/>
                </a:lnTo>
                <a:lnTo>
                  <a:pt x="0" y="0"/>
                </a:lnTo>
                <a:lnTo>
                  <a:pt x="1027" y="1013"/>
                </a:ln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剪去对角 7"/>
          <p:cNvSpPr/>
          <p:nvPr userDrawn="1">
            <p:custDataLst>
              <p:tags r:id="rId2"/>
            </p:custDataLst>
          </p:nvPr>
        </p:nvSpPr>
        <p:spPr>
          <a:xfrm>
            <a:off x="292800" y="304200"/>
            <a:ext cx="11606400" cy="6249600"/>
          </a:xfrm>
          <a:prstGeom prst="snip2DiagRect">
            <a:avLst>
              <a:gd name="adj1" fmla="val 0"/>
              <a:gd name="adj2" fmla="val 50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userDrawn="1">
            <p:ph type="title" hasCustomPrompt="1"/>
            <p:custDataLst>
              <p:tags r:id="rId3"/>
            </p:custDataLst>
          </p:nvPr>
        </p:nvSpPr>
        <p:spPr>
          <a:xfrm>
            <a:off x="1281600" y="1249200"/>
            <a:ext cx="9626400" cy="723600"/>
          </a:xfrm>
        </p:spPr>
        <p:txBody>
          <a:bodyPr anchor="ctr"/>
          <a:lstStyle>
            <a:lvl1pPr>
              <a:defRPr sz="3200" baseline="0">
                <a:latin typeface="Arial" panose="020B0604020202020204" pitchFamily="34" charset="0"/>
                <a:ea typeface="微软雅黑" panose="020B0503020204020204" pitchFamily="34" charset="-122"/>
              </a:defRPr>
            </a:lvl1pPr>
          </a:lstStyle>
          <a:p>
            <a:r>
              <a:rPr lang="zh-CN" altLang="en-US"/>
              <a:t>单击此处编辑标题</a:t>
            </a:r>
            <a:endParaRPr lang="zh-CN" altLang="en-US"/>
          </a:p>
        </p:txBody>
      </p:sp>
      <p:sp>
        <p:nvSpPr>
          <p:cNvPr id="7" name="内容占位符 6"/>
          <p:cNvSpPr>
            <a:spLocks noGrp="1"/>
          </p:cNvSpPr>
          <p:nvPr userDrawn="1">
            <p:ph sz="quarter" idx="13"/>
            <p:custDataLst>
              <p:tags r:id="rId4"/>
            </p:custDataLst>
          </p:nvPr>
        </p:nvSpPr>
        <p:spPr>
          <a:xfrm>
            <a:off x="1281113" y="2163600"/>
            <a:ext cx="9626600" cy="3445200"/>
          </a:xfrm>
        </p:spPr>
        <p:txBody>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日期占位符 2"/>
          <p:cNvSpPr>
            <a:spLocks noGrp="1"/>
          </p:cNvSpPr>
          <p:nvPr userDrawn="1">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userDrawn="1">
            <p:ph type="ftr" sz="quarter" idx="11"/>
            <p:custDataLst>
              <p:tags r:id="rId6"/>
            </p:custDataLst>
          </p:nvPr>
        </p:nvSpPr>
        <p:spPr/>
        <p:txBody>
          <a:bodyPr/>
          <a:lstStyle/>
          <a:p>
            <a:endParaRPr lang="zh-CN" altLang="en-US"/>
          </a:p>
        </p:txBody>
      </p:sp>
      <p:sp>
        <p:nvSpPr>
          <p:cNvPr id="5" name="灯片编号占位符 4"/>
          <p:cNvSpPr>
            <a:spLocks noGrp="1"/>
          </p:cNvSpPr>
          <p:nvPr userDrawn="1">
            <p:ph type="sldNum" sz="quarter" idx="12"/>
            <p:custDataLst>
              <p:tags r:id="rId7"/>
            </p:custDataLst>
          </p:nvPr>
        </p:nvSpPr>
        <p:spPr/>
        <p:txBody>
          <a:bodyPr/>
          <a:lstStyle/>
          <a:p>
            <a:fld id="{49AE70B2-8BF9-45C0-BB95-33D1B9D3A854}" type="slidenum">
              <a:rPr lang="zh-CN" altLang="en-US" smtClean="0"/>
            </a:fld>
            <a:endParaRPr lang="zh-CN" altLang="en-US"/>
          </a:p>
        </p:txBody>
      </p:sp>
      <p:sp>
        <p:nvSpPr>
          <p:cNvPr id="12" name="Freeform 5"/>
          <p:cNvSpPr/>
          <p:nvPr userDrawn="1">
            <p:custDataLst>
              <p:tags r:id="rId8"/>
            </p:custDataLst>
          </p:nvPr>
        </p:nvSpPr>
        <p:spPr bwMode="auto">
          <a:xfrm>
            <a:off x="5362041" y="0"/>
            <a:ext cx="1467917" cy="723601"/>
          </a:xfrm>
          <a:custGeom>
            <a:avLst/>
            <a:gdLst>
              <a:gd name="T0" fmla="*/ 1027 w 2055"/>
              <a:gd name="T1" fmla="*/ 1013 h 1013"/>
              <a:gd name="T2" fmla="*/ 2055 w 2055"/>
              <a:gd name="T3" fmla="*/ 0 h 1013"/>
              <a:gd name="T4" fmla="*/ 0 w 2055"/>
              <a:gd name="T5" fmla="*/ 0 h 1013"/>
              <a:gd name="T6" fmla="*/ 1027 w 2055"/>
              <a:gd name="T7" fmla="*/ 1013 h 1013"/>
            </a:gdLst>
            <a:ahLst/>
            <a:cxnLst>
              <a:cxn ang="0">
                <a:pos x="T0" y="T1"/>
              </a:cxn>
              <a:cxn ang="0">
                <a:pos x="T2" y="T3"/>
              </a:cxn>
              <a:cxn ang="0">
                <a:pos x="T4" y="T5"/>
              </a:cxn>
              <a:cxn ang="0">
                <a:pos x="T6" y="T7"/>
              </a:cxn>
            </a:cxnLst>
            <a:rect l="0" t="0" r="r" b="b"/>
            <a:pathLst>
              <a:path w="2055" h="1013">
                <a:moveTo>
                  <a:pt x="1027" y="1013"/>
                </a:moveTo>
                <a:lnTo>
                  <a:pt x="2055" y="0"/>
                </a:lnTo>
                <a:lnTo>
                  <a:pt x="0" y="0"/>
                </a:lnTo>
                <a:lnTo>
                  <a:pt x="1027" y="1013"/>
                </a:lnTo>
                <a:close/>
              </a:path>
            </a:pathLst>
          </a:custGeom>
          <a:solidFill>
            <a:schemeClr val="accent1"/>
          </a:solidFill>
          <a:ln>
            <a:noFill/>
          </a:ln>
        </p:spPr>
        <p:txBody>
          <a:bodyPr vert="horz" wrap="square" lIns="91440" tIns="45720" rIns="91440" bIns="45720" numCol="1" anchor="t" anchorCtr="0" compatLnSpc="1"/>
          <a:lstStyle/>
          <a:p>
            <a:endParaRPr lang="zh-CN" altLang="en-US"/>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16" name="任意多边形: 形状 15"/>
          <p:cNvSpPr/>
          <p:nvPr userDrawn="1">
            <p:custDataLst>
              <p:tags r:id="rId2"/>
            </p:custDataLst>
          </p:nvPr>
        </p:nvSpPr>
        <p:spPr>
          <a:xfrm rot="2700000" flipV="1">
            <a:off x="11856585" y="3093585"/>
            <a:ext cx="670831" cy="670831"/>
          </a:xfrm>
          <a:custGeom>
            <a:avLst/>
            <a:gdLst>
              <a:gd name="connsiteX0" fmla="*/ 0 w 670831"/>
              <a:gd name="connsiteY0" fmla="*/ 670831 h 670831"/>
              <a:gd name="connsiteX1" fmla="*/ 670831 w 670831"/>
              <a:gd name="connsiteY1" fmla="*/ 0 h 670831"/>
              <a:gd name="connsiteX2" fmla="*/ 0 w 670831"/>
              <a:gd name="connsiteY2" fmla="*/ 0 h 670831"/>
            </a:gdLst>
            <a:ahLst/>
            <a:cxnLst>
              <a:cxn ang="0">
                <a:pos x="connsiteX0" y="connsiteY0"/>
              </a:cxn>
              <a:cxn ang="0">
                <a:pos x="connsiteX1" y="connsiteY1"/>
              </a:cxn>
              <a:cxn ang="0">
                <a:pos x="connsiteX2" y="connsiteY2"/>
              </a:cxn>
            </a:cxnLst>
            <a:rect l="l" t="t" r="r" b="b"/>
            <a:pathLst>
              <a:path w="670831" h="670831">
                <a:moveTo>
                  <a:pt x="0" y="670831"/>
                </a:moveTo>
                <a:lnTo>
                  <a:pt x="670831" y="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custDataLst>
              <p:tags r:id="rId3"/>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hasCustomPrompt="1"/>
            <p:custDataLst>
              <p:tags r:id="rId4"/>
            </p:custDataLst>
          </p:nvPr>
        </p:nvSpPr>
        <p:spPr>
          <a:xfrm>
            <a:off x="583200" y="770400"/>
            <a:ext cx="3960000" cy="882000"/>
          </a:xfrm>
        </p:spPr>
        <p:txBody>
          <a:bodyPr anchor="ctr"/>
          <a:lstStyle>
            <a:lvl1pPr>
              <a:defRPr sz="3600" baseline="0">
                <a:solidFill>
                  <a:schemeClr val="tx1">
                    <a:lumMod val="85000"/>
                    <a:lumOff val="15000"/>
                  </a:schemeClr>
                </a:solidFill>
                <a:latin typeface="Arial" panose="020B0604020202020204" pitchFamily="34" charset="0"/>
                <a:ea typeface="微软雅黑" panose="020B0503020204020204" pitchFamily="34" charset="-122"/>
              </a:defRPr>
            </a:lvl1pPr>
          </a:lstStyle>
          <a:p>
            <a:r>
              <a:rPr lang="zh-CN" altLang="en-US"/>
              <a:t>单击编辑标题</a:t>
            </a:r>
            <a:endParaRPr lang="zh-CN" altLang="en-US"/>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
        <p:nvSpPr>
          <p:cNvPr id="7" name="文本占位符 6"/>
          <p:cNvSpPr>
            <a:spLocks noGrp="1"/>
          </p:cNvSpPr>
          <p:nvPr>
            <p:ph type="body" sz="quarter" idx="13"/>
            <p:custDataLst>
              <p:tags r:id="rId8"/>
            </p:custDataLst>
          </p:nvPr>
        </p:nvSpPr>
        <p:spPr>
          <a:xfrm>
            <a:off x="586800" y="1764000"/>
            <a:ext cx="3956400" cy="4093200"/>
          </a:xfrm>
        </p:spPr>
        <p:txBody>
          <a:bodyPr/>
          <a:lstStyle>
            <a:lvl1pPr>
              <a:defRPr baseline="0">
                <a:solidFill>
                  <a:schemeClr val="tx1">
                    <a:lumMod val="85000"/>
                    <a:lumOff val="15000"/>
                  </a:schemeClr>
                </a:solidFill>
                <a:latin typeface="Arial" panose="020B0604020202020204" pitchFamily="34" charset="0"/>
                <a:ea typeface="微软雅黑" panose="020B0503020204020204" pitchFamily="34" charset="-122"/>
              </a:defRPr>
            </a:lvl1pPr>
            <a:lvl2pPr>
              <a:defRPr baseline="0">
                <a:solidFill>
                  <a:schemeClr val="tx1">
                    <a:lumMod val="85000"/>
                    <a:lumOff val="15000"/>
                  </a:schemeClr>
                </a:solidFill>
                <a:latin typeface="Arial" panose="020B0604020202020204" pitchFamily="34" charset="0"/>
                <a:ea typeface="微软雅黑" panose="020B0503020204020204" pitchFamily="34" charset="-122"/>
              </a:defRPr>
            </a:lvl2pPr>
            <a:lvl3pPr>
              <a:defRPr baseline="0">
                <a:solidFill>
                  <a:schemeClr val="tx1">
                    <a:lumMod val="85000"/>
                    <a:lumOff val="15000"/>
                  </a:schemeClr>
                </a:solidFill>
                <a:latin typeface="Arial" panose="020B0604020202020204" pitchFamily="34" charset="0"/>
                <a:ea typeface="微软雅黑" panose="020B0503020204020204" pitchFamily="34" charset="-122"/>
              </a:defRPr>
            </a:lvl3pPr>
            <a:lvl4pPr>
              <a:defRPr baseline="0">
                <a:solidFill>
                  <a:schemeClr val="tx1">
                    <a:lumMod val="85000"/>
                    <a:lumOff val="15000"/>
                  </a:schemeClr>
                </a:solidFill>
                <a:latin typeface="Arial" panose="020B0604020202020204" pitchFamily="34" charset="0"/>
                <a:ea typeface="微软雅黑" panose="020B0503020204020204" pitchFamily="34" charset="-122"/>
              </a:defRPr>
            </a:lvl4pPr>
            <a:lvl5pPr>
              <a:defRPr baseline="0">
                <a:solidFill>
                  <a:schemeClr val="tx1">
                    <a:lumMod val="85000"/>
                    <a:lumOff val="15000"/>
                  </a:schemeClr>
                </a:solidFill>
                <a:latin typeface="Arial" panose="020B0604020202020204" pitchFamily="34" charset="0"/>
                <a:ea typeface="微软雅黑" panose="020B0503020204020204" pitchFamily="3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9" name="内容占位符 8"/>
          <p:cNvSpPr>
            <a:spLocks noGrp="1"/>
          </p:cNvSpPr>
          <p:nvPr>
            <p:ph sz="quarter" idx="14"/>
            <p:custDataLst>
              <p:tags r:id="rId9"/>
            </p:custDataLst>
          </p:nvPr>
        </p:nvSpPr>
        <p:spPr>
          <a:xfrm>
            <a:off x="5101200" y="769938"/>
            <a:ext cx="6480000" cy="5087937"/>
          </a:xfrm>
        </p:spPr>
        <p:txBody>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7" name="任意多边形: 形状 16"/>
          <p:cNvSpPr/>
          <p:nvPr userDrawn="1">
            <p:custDataLst>
              <p:tags r:id="rId2"/>
            </p:custDataLst>
          </p:nvPr>
        </p:nvSpPr>
        <p:spPr>
          <a:xfrm rot="2700000">
            <a:off x="5760585" y="6522585"/>
            <a:ext cx="670831" cy="670831"/>
          </a:xfrm>
          <a:custGeom>
            <a:avLst/>
            <a:gdLst>
              <a:gd name="connsiteX0" fmla="*/ 0 w 670831"/>
              <a:gd name="connsiteY0" fmla="*/ 670831 h 670831"/>
              <a:gd name="connsiteX1" fmla="*/ 670831 w 670831"/>
              <a:gd name="connsiteY1" fmla="*/ 0 h 670831"/>
              <a:gd name="connsiteX2" fmla="*/ 0 w 670831"/>
              <a:gd name="connsiteY2" fmla="*/ 0 h 670831"/>
            </a:gdLst>
            <a:ahLst/>
            <a:cxnLst>
              <a:cxn ang="0">
                <a:pos x="connsiteX0" y="connsiteY0"/>
              </a:cxn>
              <a:cxn ang="0">
                <a:pos x="connsiteX1" y="connsiteY1"/>
              </a:cxn>
              <a:cxn ang="0">
                <a:pos x="connsiteX2" y="connsiteY2"/>
              </a:cxn>
            </a:cxnLst>
            <a:rect l="l" t="t" r="r" b="b"/>
            <a:pathLst>
              <a:path w="670831" h="670831">
                <a:moveTo>
                  <a:pt x="0" y="670831"/>
                </a:moveTo>
                <a:lnTo>
                  <a:pt x="670831" y="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userDrawn="1">
            <p:custDataLst>
              <p:tags r:id="rId3"/>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p:custDataLst>
              <p:tags r:id="rId4"/>
            </p:custDataLst>
          </p:nvPr>
        </p:nvSpPr>
        <p:spPr>
          <a:xfrm>
            <a:off x="612000" y="781200"/>
            <a:ext cx="10976400" cy="626400"/>
          </a:xfrm>
        </p:spPr>
        <p:txBody>
          <a:bodyPr anchor="ctr"/>
          <a:lstStyle>
            <a:lvl1pPr algn="ctr">
              <a:defRPr sz="3600" baseline="0">
                <a:solidFill>
                  <a:schemeClr val="tx1">
                    <a:lumMod val="85000"/>
                    <a:lumOff val="15000"/>
                  </a:schemeClr>
                </a:solidFill>
                <a:latin typeface="Arial" panose="020B0604020202020204" pitchFamily="34" charset="0"/>
                <a:ea typeface="微软雅黑" panose="020B0503020204020204" pitchFamily="3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
        <p:nvSpPr>
          <p:cNvPr id="7" name="文本占位符 6"/>
          <p:cNvSpPr>
            <a:spLocks noGrp="1"/>
          </p:cNvSpPr>
          <p:nvPr>
            <p:ph type="body" sz="quarter" idx="13"/>
            <p:custDataLst>
              <p:tags r:id="rId8"/>
            </p:custDataLst>
          </p:nvPr>
        </p:nvSpPr>
        <p:spPr>
          <a:xfrm>
            <a:off x="612000" y="1659600"/>
            <a:ext cx="10975975" cy="828000"/>
          </a:xfrm>
        </p:spPr>
        <p:txBody>
          <a:bodyPr/>
          <a:lstStyle>
            <a:lvl1pPr algn="ctr">
              <a:defRPr baseline="0">
                <a:solidFill>
                  <a:schemeClr val="tx1">
                    <a:lumMod val="85000"/>
                    <a:lumOff val="15000"/>
                  </a:schemeClr>
                </a:solidFill>
                <a:latin typeface="Arial" panose="020B0604020202020204" pitchFamily="34" charset="0"/>
                <a:ea typeface="微软雅黑" panose="020B0503020204020204" pitchFamily="34" charset="-122"/>
              </a:defRPr>
            </a:lvl1pPr>
          </a:lstStyle>
          <a:p>
            <a:pPr lvl="0"/>
            <a:r>
              <a:rPr lang="zh-CN" altLang="en-US"/>
              <a:t>单击此处编辑母版文本样式</a:t>
            </a:r>
            <a:endParaRPr lang="zh-CN" altLang="en-US"/>
          </a:p>
        </p:txBody>
      </p:sp>
      <p:sp>
        <p:nvSpPr>
          <p:cNvPr id="9" name="内容占位符 8"/>
          <p:cNvSpPr>
            <a:spLocks noGrp="1"/>
          </p:cNvSpPr>
          <p:nvPr>
            <p:ph sz="quarter" idx="14"/>
            <p:custDataLst>
              <p:tags r:id="rId9"/>
            </p:custDataLst>
          </p:nvPr>
        </p:nvSpPr>
        <p:spPr>
          <a:xfrm>
            <a:off x="612775" y="2808000"/>
            <a:ext cx="10965600" cy="3430800"/>
          </a:xfrm>
        </p:spPr>
        <p:txBody>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13" name="任意多边形: 形状 12"/>
          <p:cNvSpPr/>
          <p:nvPr userDrawn="1">
            <p:custDataLst>
              <p:tags r:id="rId2"/>
            </p:custDataLst>
          </p:nvPr>
        </p:nvSpPr>
        <p:spPr>
          <a:xfrm rot="18900000" flipV="1">
            <a:off x="5764821" y="-331532"/>
            <a:ext cx="670831" cy="670831"/>
          </a:xfrm>
          <a:custGeom>
            <a:avLst/>
            <a:gdLst>
              <a:gd name="connsiteX0" fmla="*/ 0 w 670831"/>
              <a:gd name="connsiteY0" fmla="*/ 670831 h 670831"/>
              <a:gd name="connsiteX1" fmla="*/ 670831 w 670831"/>
              <a:gd name="connsiteY1" fmla="*/ 0 h 670831"/>
              <a:gd name="connsiteX2" fmla="*/ 0 w 670831"/>
              <a:gd name="connsiteY2" fmla="*/ 0 h 670831"/>
            </a:gdLst>
            <a:ahLst/>
            <a:cxnLst>
              <a:cxn ang="0">
                <a:pos x="connsiteX0" y="connsiteY0"/>
              </a:cxn>
              <a:cxn ang="0">
                <a:pos x="connsiteX1" y="connsiteY1"/>
              </a:cxn>
              <a:cxn ang="0">
                <a:pos x="connsiteX2" y="connsiteY2"/>
              </a:cxn>
            </a:cxnLst>
            <a:rect l="l" t="t" r="r" b="b"/>
            <a:pathLst>
              <a:path w="670831" h="670831">
                <a:moveTo>
                  <a:pt x="0" y="670831"/>
                </a:moveTo>
                <a:lnTo>
                  <a:pt x="670831" y="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custDataLst>
              <p:tags r:id="rId3"/>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p:custDataLst>
              <p:tags r:id="rId4"/>
            </p:custDataLst>
          </p:nvPr>
        </p:nvSpPr>
        <p:spPr>
          <a:xfrm>
            <a:off x="604800" y="669600"/>
            <a:ext cx="10976400" cy="565200"/>
          </a:xfrm>
        </p:spPr>
        <p:txBody>
          <a:bodyPr anchor="ctr"/>
          <a:lstStyle>
            <a:lvl1pPr algn="ctr">
              <a:defRPr sz="3200" baseline="0">
                <a:latin typeface="Arial" panose="020B0604020202020204" pitchFamily="34" charset="0"/>
                <a:ea typeface="微软雅黑" panose="020B0503020204020204" pitchFamily="3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8"/>
            </p:custDataLst>
          </p:nvPr>
        </p:nvSpPr>
        <p:spPr>
          <a:xfrm>
            <a:off x="604837" y="1681200"/>
            <a:ext cx="10990800" cy="3211200"/>
          </a:xfrm>
        </p:spPr>
        <p:txBody>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9" name="文本占位符 8"/>
          <p:cNvSpPr>
            <a:spLocks noGrp="1"/>
          </p:cNvSpPr>
          <p:nvPr>
            <p:ph type="body" sz="quarter" idx="14"/>
            <p:custDataLst>
              <p:tags r:id="rId9"/>
            </p:custDataLst>
          </p:nvPr>
        </p:nvSpPr>
        <p:spPr>
          <a:xfrm>
            <a:off x="594000" y="5180400"/>
            <a:ext cx="11001600" cy="1011600"/>
          </a:xfrm>
        </p:spPr>
        <p:txBody>
          <a:bodyPr/>
          <a:lstStyle>
            <a:lvl1pPr>
              <a:defRPr baseline="0">
                <a:solidFill>
                  <a:schemeClr val="tx1">
                    <a:lumMod val="85000"/>
                    <a:lumOff val="15000"/>
                  </a:schemeClr>
                </a:solidFill>
                <a:latin typeface="Arial" panose="020B0604020202020204" pitchFamily="34" charset="0"/>
                <a:ea typeface="微软雅黑" panose="020B0503020204020204" pitchFamily="34" charset="-122"/>
              </a:defRPr>
            </a:lvl1pPr>
          </a:lstStyle>
          <a:p>
            <a:pPr lvl="0"/>
            <a:r>
              <a:rPr lang="zh-CN" altLang="en-US"/>
              <a:t>单击此处编辑母版文本样式</a:t>
            </a:r>
            <a:endParaRPr lang="zh-CN" altLang="en-US"/>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25" name="任意多边形: 形状 24"/>
          <p:cNvSpPr/>
          <p:nvPr userDrawn="1">
            <p:custDataLst>
              <p:tags r:id="rId2"/>
            </p:custDataLst>
          </p:nvPr>
        </p:nvSpPr>
        <p:spPr>
          <a:xfrm rot="2700000">
            <a:off x="5760585" y="6522585"/>
            <a:ext cx="670831" cy="670831"/>
          </a:xfrm>
          <a:custGeom>
            <a:avLst/>
            <a:gdLst>
              <a:gd name="connsiteX0" fmla="*/ 0 w 670831"/>
              <a:gd name="connsiteY0" fmla="*/ 670831 h 670831"/>
              <a:gd name="connsiteX1" fmla="*/ 670831 w 670831"/>
              <a:gd name="connsiteY1" fmla="*/ 0 h 670831"/>
              <a:gd name="connsiteX2" fmla="*/ 0 w 670831"/>
              <a:gd name="connsiteY2" fmla="*/ 0 h 670831"/>
            </a:gdLst>
            <a:ahLst/>
            <a:cxnLst>
              <a:cxn ang="0">
                <a:pos x="connsiteX0" y="connsiteY0"/>
              </a:cxn>
              <a:cxn ang="0">
                <a:pos x="connsiteX1" y="connsiteY1"/>
              </a:cxn>
              <a:cxn ang="0">
                <a:pos x="connsiteX2" y="connsiteY2"/>
              </a:cxn>
            </a:cxnLst>
            <a:rect l="l" t="t" r="r" b="b"/>
            <a:pathLst>
              <a:path w="670831" h="670831">
                <a:moveTo>
                  <a:pt x="0" y="670831"/>
                </a:moveTo>
                <a:lnTo>
                  <a:pt x="670831" y="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userDrawn="1">
            <p:custDataLst>
              <p:tags r:id="rId3"/>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p:custDataLst>
              <p:tags r:id="rId4"/>
            </p:custDataLst>
          </p:nvPr>
        </p:nvSpPr>
        <p:spPr>
          <a:xfrm>
            <a:off x="579600" y="237600"/>
            <a:ext cx="11037600" cy="441964"/>
          </a:xfrm>
        </p:spPr>
        <p:txBody>
          <a:bodyPr/>
          <a:lstStyle>
            <a:lvl1pPr>
              <a:defRPr baseline="0">
                <a:solidFill>
                  <a:schemeClr val="tx1">
                    <a:lumMod val="85000"/>
                    <a:lumOff val="15000"/>
                  </a:schemeClr>
                </a:solidFill>
                <a:latin typeface="Arial" panose="020B0604020202020204" pitchFamily="34" charset="0"/>
                <a:ea typeface="微软雅黑" panose="020B0503020204020204" pitchFamily="3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8"/>
            </p:custDataLst>
          </p:nvPr>
        </p:nvSpPr>
        <p:spPr>
          <a:xfrm>
            <a:off x="579600" y="1663200"/>
            <a:ext cx="5342400" cy="2894400"/>
          </a:xfrm>
        </p:spPr>
        <p:txBody>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9" name="内容占位符 8"/>
          <p:cNvSpPr>
            <a:spLocks noGrp="1"/>
          </p:cNvSpPr>
          <p:nvPr>
            <p:ph sz="quarter" idx="14"/>
            <p:custDataLst>
              <p:tags r:id="rId9"/>
            </p:custDataLst>
          </p:nvPr>
        </p:nvSpPr>
        <p:spPr>
          <a:xfrm>
            <a:off x="6242400" y="1663200"/>
            <a:ext cx="5367600" cy="2894400"/>
          </a:xfrm>
        </p:spPr>
        <p:txBody>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1" name="文本占位符 10"/>
          <p:cNvSpPr>
            <a:spLocks noGrp="1"/>
          </p:cNvSpPr>
          <p:nvPr>
            <p:ph type="body" sz="quarter" idx="15"/>
            <p:custDataLst>
              <p:tags r:id="rId10"/>
            </p:custDataLst>
          </p:nvPr>
        </p:nvSpPr>
        <p:spPr>
          <a:xfrm>
            <a:off x="572400" y="4816800"/>
            <a:ext cx="5342400" cy="781200"/>
          </a:xfrm>
        </p:spPr>
        <p:txBody>
          <a:bodyPr/>
          <a:lstStyle>
            <a:lvl1pPr>
              <a:defRPr baseline="0">
                <a:latin typeface="Arial" panose="020B0604020202020204" pitchFamily="34" charset="0"/>
                <a:ea typeface="微软雅黑" panose="020B0503020204020204" pitchFamily="34" charset="-122"/>
              </a:defRPr>
            </a:lvl1pPr>
          </a:lstStyle>
          <a:p>
            <a:pPr lvl="0"/>
            <a:r>
              <a:rPr lang="zh-CN" altLang="en-US"/>
              <a:t>单击此处编辑母版文本样式</a:t>
            </a:r>
            <a:endParaRPr lang="zh-CN" altLang="en-US"/>
          </a:p>
        </p:txBody>
      </p:sp>
      <p:sp>
        <p:nvSpPr>
          <p:cNvPr id="13" name="文本占位符 12"/>
          <p:cNvSpPr>
            <a:spLocks noGrp="1"/>
          </p:cNvSpPr>
          <p:nvPr>
            <p:ph type="body" sz="quarter" idx="16"/>
            <p:custDataLst>
              <p:tags r:id="rId11"/>
            </p:custDataLst>
          </p:nvPr>
        </p:nvSpPr>
        <p:spPr>
          <a:xfrm>
            <a:off x="6253200" y="4813200"/>
            <a:ext cx="5367600" cy="781200"/>
          </a:xfrm>
        </p:spPr>
        <p:txBody>
          <a:bodyPr/>
          <a:lstStyle>
            <a:lvl1pPr>
              <a:defRPr baseline="0">
                <a:latin typeface="Arial" panose="020B0604020202020204" pitchFamily="34" charset="0"/>
                <a:ea typeface="微软雅黑" panose="020B0503020204020204" pitchFamily="34" charset="-122"/>
              </a:defRPr>
            </a:lvl1pPr>
          </a:lstStyle>
          <a:p>
            <a:pPr lvl="0"/>
            <a:r>
              <a:rPr lang="zh-CN" altLang="en-US"/>
              <a:t>单击此处编辑母版文本样式</a:t>
            </a:r>
            <a:endParaRPr lang="zh-CN" altLang="en-US"/>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tx2"/>
        </a:solidFill>
        <a:effectLst/>
      </p:bgPr>
    </p:bg>
    <p:spTree>
      <p:nvGrpSpPr>
        <p:cNvPr id="1" name=""/>
        <p:cNvGrpSpPr/>
        <p:nvPr/>
      </p:nvGrpSpPr>
      <p:grpSpPr>
        <a:xfrm>
          <a:off x="0" y="0"/>
          <a:ext cx="0" cy="0"/>
          <a:chOff x="0" y="0"/>
          <a:chExt cx="0" cy="0"/>
        </a:xfrm>
      </p:grpSpPr>
      <p:sp>
        <p:nvSpPr>
          <p:cNvPr id="13" name="任意多边形: 形状 12"/>
          <p:cNvSpPr/>
          <p:nvPr userDrawn="1">
            <p:custDataLst>
              <p:tags r:id="rId2"/>
            </p:custDataLst>
          </p:nvPr>
        </p:nvSpPr>
        <p:spPr>
          <a:xfrm>
            <a:off x="0" y="-3175"/>
            <a:ext cx="6210300" cy="6858000"/>
          </a:xfrm>
          <a:custGeom>
            <a:avLst/>
            <a:gdLst>
              <a:gd name="connsiteX0" fmla="*/ 0 w 6210243"/>
              <a:gd name="connsiteY0" fmla="*/ 0 h 6858000"/>
              <a:gd name="connsiteX1" fmla="*/ 2916437 w 6210243"/>
              <a:gd name="connsiteY1" fmla="*/ 0 h 6858000"/>
              <a:gd name="connsiteX2" fmla="*/ 6210243 w 6210243"/>
              <a:gd name="connsiteY2" fmla="*/ 3429000 h 6858000"/>
              <a:gd name="connsiteX3" fmla="*/ 2916437 w 6210243"/>
              <a:gd name="connsiteY3" fmla="*/ 6858000 h 6858000"/>
              <a:gd name="connsiteX4" fmla="*/ 0 w 6210243"/>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0243" h="6858000">
                <a:moveTo>
                  <a:pt x="0" y="0"/>
                </a:moveTo>
                <a:lnTo>
                  <a:pt x="2916437" y="0"/>
                </a:lnTo>
                <a:lnTo>
                  <a:pt x="6210243" y="3429000"/>
                </a:lnTo>
                <a:lnTo>
                  <a:pt x="2916437" y="6858000"/>
                </a:lnTo>
                <a:lnTo>
                  <a:pt x="0" y="6858000"/>
                </a:lnTo>
                <a:close/>
              </a:path>
            </a:pathLst>
          </a:custGeom>
          <a:blipFill dpi="0" rotWithShape="0">
            <a:blip r:embed="rId3"/>
            <a:stretch>
              <a:fillRect l="-35169" r="-3504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4" name="任意多边形: 形状 13"/>
          <p:cNvSpPr/>
          <p:nvPr userDrawn="1">
            <p:custDataLst>
              <p:tags r:id="rId4"/>
            </p:custDataLst>
          </p:nvPr>
        </p:nvSpPr>
        <p:spPr>
          <a:xfrm rot="18914180">
            <a:off x="1245870" y="-1093470"/>
            <a:ext cx="2252980" cy="6137910"/>
          </a:xfrm>
          <a:custGeom>
            <a:avLst/>
            <a:gdLst>
              <a:gd name="connsiteX0" fmla="*/ 828924 w 2253114"/>
              <a:gd name="connsiteY0" fmla="*/ 0 h 6137833"/>
              <a:gd name="connsiteX1" fmla="*/ 2253114 w 2253114"/>
              <a:gd name="connsiteY1" fmla="*/ 1420357 h 6137833"/>
              <a:gd name="connsiteX2" fmla="*/ 2253114 w 2253114"/>
              <a:gd name="connsiteY2" fmla="*/ 6137833 h 6137833"/>
              <a:gd name="connsiteX3" fmla="*/ 0 w 2253114"/>
              <a:gd name="connsiteY3" fmla="*/ 6137833 h 6137833"/>
              <a:gd name="connsiteX4" fmla="*/ 0 w 2253114"/>
              <a:gd name="connsiteY4" fmla="*/ 835791 h 6137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3114" h="6137833">
                <a:moveTo>
                  <a:pt x="828924" y="0"/>
                </a:moveTo>
                <a:lnTo>
                  <a:pt x="2253114" y="1420357"/>
                </a:lnTo>
                <a:lnTo>
                  <a:pt x="2253114" y="6137833"/>
                </a:lnTo>
                <a:lnTo>
                  <a:pt x="0" y="6137833"/>
                </a:lnTo>
                <a:lnTo>
                  <a:pt x="0" y="835791"/>
                </a:lnTo>
                <a:close/>
              </a:path>
            </a:pathLst>
          </a:custGeom>
          <a:solidFill>
            <a:schemeClr val="tx1">
              <a:lumMod val="85000"/>
              <a:lumOff val="15000"/>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5" name="任意多边形: 形状 14"/>
          <p:cNvSpPr/>
          <p:nvPr userDrawn="1">
            <p:custDataLst>
              <p:tags r:id="rId5"/>
            </p:custDataLst>
          </p:nvPr>
        </p:nvSpPr>
        <p:spPr>
          <a:xfrm rot="2598074" flipH="1">
            <a:off x="1389380" y="1784350"/>
            <a:ext cx="2252980" cy="6265545"/>
          </a:xfrm>
          <a:custGeom>
            <a:avLst/>
            <a:gdLst>
              <a:gd name="connsiteX0" fmla="*/ 2253114 w 2253114"/>
              <a:gd name="connsiteY0" fmla="*/ 0 h 6265720"/>
              <a:gd name="connsiteX1" fmla="*/ 0 w 2253114"/>
              <a:gd name="connsiteY1" fmla="*/ 0 h 6265720"/>
              <a:gd name="connsiteX2" fmla="*/ 0 w 2253114"/>
              <a:gd name="connsiteY2" fmla="*/ 4740954 h 6265720"/>
              <a:gd name="connsiteX3" fmla="*/ 1631232 w 2253114"/>
              <a:gd name="connsiteY3" fmla="*/ 6265720 h 6265720"/>
              <a:gd name="connsiteX4" fmla="*/ 2253113 w 2253114"/>
              <a:gd name="connsiteY4" fmla="*/ 5605824 h 6265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3114" h="6265720">
                <a:moveTo>
                  <a:pt x="2253114" y="0"/>
                </a:moveTo>
                <a:lnTo>
                  <a:pt x="0" y="0"/>
                </a:lnTo>
                <a:lnTo>
                  <a:pt x="0" y="4740954"/>
                </a:lnTo>
                <a:lnTo>
                  <a:pt x="1631232" y="6265720"/>
                </a:lnTo>
                <a:lnTo>
                  <a:pt x="2253113" y="560582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0" name="矩形 9"/>
          <p:cNvSpPr/>
          <p:nvPr userDrawn="1">
            <p:custDataLst>
              <p:tags r:id="rId6"/>
            </p:custDataLst>
          </p:nvPr>
        </p:nvSpPr>
        <p:spPr>
          <a:xfrm>
            <a:off x="0" y="959224"/>
            <a:ext cx="12192000" cy="4939553"/>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18" name="等腰三角形 17"/>
          <p:cNvSpPr/>
          <p:nvPr userDrawn="1">
            <p:custDataLst>
              <p:tags r:id="rId7"/>
            </p:custDataLst>
          </p:nvPr>
        </p:nvSpPr>
        <p:spPr>
          <a:xfrm flipV="1">
            <a:off x="8836025" y="-3110"/>
            <a:ext cx="2770632" cy="125793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hasCustomPrompt="1"/>
            <p:custDataLst>
              <p:tags r:id="rId8"/>
            </p:custDataLst>
          </p:nvPr>
        </p:nvSpPr>
        <p:spPr>
          <a:xfrm>
            <a:off x="1522800" y="1339200"/>
            <a:ext cx="9144000" cy="2386800"/>
          </a:xfrm>
        </p:spPr>
        <p:txBody>
          <a:bodyPr anchor="b">
            <a:normAutofit/>
          </a:bodyPr>
          <a:lstStyle>
            <a:lvl1pPr algn="ctr">
              <a:defRPr sz="6000" baseline="0">
                <a:latin typeface="Arial" panose="020B0604020202020204" pitchFamily="34" charset="0"/>
                <a:ea typeface="微软雅黑" panose="020B0503020204020204" pitchFamily="34" charset="-122"/>
              </a:defRPr>
            </a:lvl1pPr>
          </a:lstStyle>
          <a:p>
            <a:r>
              <a:rPr lang="zh-CN" altLang="en-US"/>
              <a:t>单击此处编辑标题</a:t>
            </a:r>
            <a:endParaRPr lang="zh-CN" altLang="en-US"/>
          </a:p>
        </p:txBody>
      </p:sp>
      <p:sp>
        <p:nvSpPr>
          <p:cNvPr id="3" name="日期占位符 2"/>
          <p:cNvSpPr>
            <a:spLocks noGrp="1"/>
          </p:cNvSpPr>
          <p:nvPr>
            <p:ph type="dt" sz="half" idx="10"/>
            <p:custDataLst>
              <p:tags r:id="rId9"/>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p:txBody>
          <a:bodyPr/>
          <a:lstStyle/>
          <a:p>
            <a:endParaRPr lang="zh-CN" altLang="en-US"/>
          </a:p>
        </p:txBody>
      </p:sp>
      <p:sp>
        <p:nvSpPr>
          <p:cNvPr id="5" name="灯片编号占位符 4"/>
          <p:cNvSpPr>
            <a:spLocks noGrp="1"/>
          </p:cNvSpPr>
          <p:nvPr>
            <p:ph type="sldNum" sz="quarter" idx="12"/>
            <p:custDataLst>
              <p:tags r:id="rId11"/>
            </p:custDataLst>
          </p:nvPr>
        </p:nvSpPr>
        <p:spPr/>
        <p:txBody>
          <a:bodyPr/>
          <a:lstStyle/>
          <a:p>
            <a:fld id="{49AE70B2-8BF9-45C0-BB95-33D1B9D3A854}" type="slidenum">
              <a:rPr lang="zh-CN" altLang="en-US" smtClean="0"/>
            </a:fld>
            <a:endParaRPr lang="zh-CN" altLang="en-US"/>
          </a:p>
        </p:txBody>
      </p:sp>
      <p:sp>
        <p:nvSpPr>
          <p:cNvPr id="7" name="文本占位符 6"/>
          <p:cNvSpPr>
            <a:spLocks noGrp="1"/>
          </p:cNvSpPr>
          <p:nvPr>
            <p:ph type="body" sz="quarter" idx="13"/>
            <p:custDataLst>
              <p:tags r:id="rId12"/>
            </p:custDataLst>
          </p:nvPr>
        </p:nvSpPr>
        <p:spPr>
          <a:xfrm>
            <a:off x="1522413" y="3862800"/>
            <a:ext cx="9144000" cy="1656000"/>
          </a:xfrm>
        </p:spPr>
        <p:txBody>
          <a:bodyPr>
            <a:normAutofit/>
          </a:bodyPr>
          <a:lstStyle>
            <a:lvl1pPr algn="ctr">
              <a:defRPr baseline="0">
                <a:latin typeface="Arial" panose="020B0604020202020204" pitchFamily="34" charset="0"/>
                <a:ea typeface="微软雅黑" panose="020B0503020204020204" pitchFamily="34" charset="-122"/>
              </a:defRPr>
            </a:lvl1pPr>
          </a:lstStyle>
          <a:p>
            <a:pPr lvl="0"/>
            <a:r>
              <a:rPr lang="zh-CN" altLang="en-US"/>
              <a:t>单击此处编辑母版文本样式</a:t>
            </a:r>
            <a:endParaRPr lang="zh-CN" altLang="en-US"/>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524000" y="1122364"/>
            <a:ext cx="9144000" cy="2387600"/>
          </a:xfrm>
        </p:spPr>
        <p:txBody>
          <a:bodyPr anchor="b"/>
          <a:lstStyle>
            <a:lvl1pPr algn="ctr">
              <a:defRPr sz="8000"/>
            </a:lvl1pPr>
          </a:lstStyle>
          <a:p>
            <a:r>
              <a:rPr lang="zh-CN" altLang="en-US"/>
              <a:t>单击此处编辑母版标题样式</a:t>
            </a:r>
            <a:endParaRPr lang="zh-CN" altLang="en-US"/>
          </a:p>
        </p:txBody>
      </p:sp>
      <p:sp>
        <p:nvSpPr>
          <p:cNvPr id="3" name="副标题 2"/>
          <p:cNvSpPr>
            <a:spLocks noGrp="1"/>
          </p:cNvSpPr>
          <p:nvPr>
            <p:ph type="subTitle" idx="1"/>
            <p:custDataLst>
              <p:tags r:id="rId3"/>
            </p:custDataLst>
          </p:nvPr>
        </p:nvSpPr>
        <p:spPr>
          <a:xfrm>
            <a:off x="1524000" y="3602037"/>
            <a:ext cx="9144000" cy="1655763"/>
          </a:xfrm>
        </p:spPr>
        <p:txBody>
          <a:bodyPr/>
          <a:lstStyle>
            <a:lvl1pPr marL="0" indent="0" algn="ctr">
              <a:buNone/>
              <a:defRPr sz="3200"/>
            </a:lvl1pPr>
            <a:lvl2pPr marL="609600" indent="0" algn="ctr">
              <a:buNone/>
              <a:defRPr sz="2665"/>
            </a:lvl2pPr>
            <a:lvl3pPr marL="1218565" indent="0" algn="ctr">
              <a:buNone/>
              <a:defRPr sz="2400"/>
            </a:lvl3pPr>
            <a:lvl4pPr marL="1828165" indent="0" algn="ctr">
              <a:buNone/>
              <a:defRPr sz="2135"/>
            </a:lvl4pPr>
            <a:lvl5pPr marL="2437765" indent="0" algn="ctr">
              <a:buNone/>
              <a:defRPr sz="2135"/>
            </a:lvl5pPr>
            <a:lvl6pPr marL="3047365" indent="0" algn="ctr">
              <a:buNone/>
              <a:defRPr sz="2135"/>
            </a:lvl6pPr>
            <a:lvl7pPr marL="3656330" indent="0" algn="ctr">
              <a:buNone/>
              <a:defRPr sz="2135"/>
            </a:lvl7pPr>
            <a:lvl8pPr marL="4265930" indent="0" algn="ctr">
              <a:buNone/>
              <a:defRPr sz="2135"/>
            </a:lvl8pPr>
            <a:lvl9pPr marL="4875530" indent="0" algn="ctr">
              <a:buNone/>
              <a:defRPr sz="2135"/>
            </a:lvl9pPr>
          </a:lstStyle>
          <a:p>
            <a:r>
              <a:rPr lang="zh-CN" altLang="en-US"/>
              <a:t>单击此处编辑母版副标题样式</a:t>
            </a:r>
            <a:endParaRPr lang="zh-CN" altLang="en-US"/>
          </a:p>
        </p:txBody>
      </p:sp>
      <p:sp>
        <p:nvSpPr>
          <p:cNvPr id="4" name="日期占位符 3"/>
          <p:cNvSpPr>
            <a:spLocks noGrp="1"/>
          </p:cNvSpPr>
          <p:nvPr>
            <p:ph type="dt" sz="half" idx="10"/>
            <p:custDataLst>
              <p:tags r:id="rId4"/>
            </p:custDataLst>
          </p:nvPr>
        </p:nvSpPr>
        <p:spPr/>
        <p:txBody>
          <a:bodyPr/>
          <a:lstStyle/>
          <a:p>
            <a:fld id="{B5AA7FF0-6B4A-4546-BBEE-EC76D62FD432}"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custDataLst>
              <p:tags r:id="rId5"/>
            </p:custDataLst>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custDataLst>
              <p:tags r:id="rId6"/>
            </p:custDataLst>
          </p:nvPr>
        </p:nvSpPr>
        <p:spPr/>
        <p:txBody>
          <a:bodyPr/>
          <a:lstStyle/>
          <a:p>
            <a:fld id="{9DDC3963-5A6F-437D-A3AA-913D269F7F3F}"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a:solidFill>
                  <a:schemeClr val="accent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7628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45227" y="952508"/>
            <a:ext cx="5283242" cy="5388907"/>
          </a:xfrm>
        </p:spPr>
        <p:txBody>
          <a:bodyPr>
            <a:noAutofit/>
          </a:bodyPr>
          <a:lstStyle>
            <a:lvl1pPr>
              <a:defRPr sz="1600" baseline="0">
                <a:solidFill>
                  <a:schemeClr val="tx1">
                    <a:lumMod val="75000"/>
                    <a:lumOff val="25000"/>
                  </a:schemeClr>
                </a:solidFill>
                <a:latin typeface="Arial" panose="020B0604020202020204" pitchFamily="34" charset="0"/>
                <a:ea typeface="微软雅黑" panose="020B0503020204020204" pitchFamily="34" charset="-122"/>
              </a:defRPr>
            </a:lvl1pPr>
            <a:lvl2pPr>
              <a:defRPr sz="1600" baseline="0">
                <a:solidFill>
                  <a:schemeClr val="tx1">
                    <a:lumMod val="75000"/>
                    <a:lumOff val="25000"/>
                  </a:schemeClr>
                </a:solidFill>
                <a:latin typeface="Arial" panose="020B0604020202020204" pitchFamily="34" charset="0"/>
                <a:ea typeface="微软雅黑" panose="020B0503020204020204" pitchFamily="34" charset="-122"/>
              </a:defRPr>
            </a:lvl2pPr>
            <a:lvl3pPr>
              <a:defRPr sz="1600" baseline="0">
                <a:solidFill>
                  <a:schemeClr val="tx1">
                    <a:lumMod val="75000"/>
                    <a:lumOff val="25000"/>
                  </a:schemeClr>
                </a:solidFill>
                <a:latin typeface="Arial" panose="020B0604020202020204" pitchFamily="34" charset="0"/>
                <a:ea typeface="微软雅黑" panose="020B0503020204020204" pitchFamily="34" charset="-122"/>
              </a:defRPr>
            </a:lvl3pPr>
            <a:lvl4pPr>
              <a:defRPr sz="1600" baseline="0">
                <a:solidFill>
                  <a:schemeClr val="tx1">
                    <a:lumMod val="75000"/>
                    <a:lumOff val="25000"/>
                  </a:schemeClr>
                </a:solidFill>
                <a:latin typeface="Arial" panose="020B0604020202020204" pitchFamily="34" charset="0"/>
                <a:ea typeface="微软雅黑" panose="020B0503020204020204" pitchFamily="34" charset="-122"/>
              </a:defRPr>
            </a:lvl4pPr>
            <a:lvl5pPr>
              <a:defRPr sz="1600" baseline="0">
                <a:solidFill>
                  <a:schemeClr val="tx1">
                    <a:lumMod val="75000"/>
                    <a:lumOff val="25000"/>
                  </a:schemeClr>
                </a:solidFill>
                <a:latin typeface="Arial" panose="020B0604020202020204" pitchFamily="34" charset="0"/>
                <a:ea typeface="微软雅黑" panose="020B0503020204020204" pitchFamily="3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a:solidFill>
                  <a:schemeClr val="accent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ct val="0"/>
              </a:spcAft>
              <a:buNone/>
              <a:defRPr sz="2000" b="0" u="none" strike="noStrike" kern="1200" cap="none" spc="200" normalizeH="0" baseline="0">
                <a:solidFill>
                  <a:schemeClr val="tx1">
                    <a:lumMod val="75000"/>
                    <a:lumOff val="25000"/>
                  </a:schemeClr>
                </a:solidFill>
                <a:uFillTx/>
                <a:latin typeface="Arial" panose="020B0604020202020204" pitchFamily="34" charset="0"/>
                <a:ea typeface="微软雅黑" panose="020B0503020204020204" pitchFamily="3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endParaRPr lang="zh-CN" altLang="en-US"/>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ct val="0"/>
              </a:spcBef>
              <a:spcAft>
                <a:spcPct val="0"/>
              </a:spcAft>
              <a:buFont typeface="Arial" panose="020B0604020202020204" pitchFamily="34" charset="0"/>
              <a:buNone/>
              <a:defRPr kumimoji="0" lang="zh-CN" altLang="en-US" sz="2000" b="0" i="0" u="none" strike="noStrike" kern="1200" cap="none" spc="200" normalizeH="0" baseline="0" noProof="1">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a:solidFill>
                  <a:schemeClr val="accent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a:solidFill>
                  <a:schemeClr val="accent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ct val="0"/>
              </a:spcBef>
              <a:spcAft>
                <a:spcPts val="1000"/>
              </a:spcAft>
              <a:buFont typeface="Arial" panose="020B0604020202020204" pitchFamily="34" charset="0"/>
              <a:buNone/>
              <a:defRPr kumimoji="0" lang="zh-CN" altLang="en-US" sz="1600" b="0" i="0" u="none" strike="noStrike" kern="1200" cap="none" spc="150" normalizeH="0" baseline="0" noProof="1">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5pPr>
          </a:lstStyle>
          <a:p>
            <a:pPr lvl="0"/>
            <a:endParaRPr>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ct val="0"/>
              </a:spcAft>
              <a:buNone/>
              <a:defRPr kumimoji="0" lang="zh-CN" altLang="en-US" sz="2400" b="1" i="0" u="none" strike="noStrike" kern="1200" cap="none" spc="200" normalizeH="0" baseline="0" noProof="1">
                <a:solidFill>
                  <a:schemeClr val="accent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baseline="0">
                <a:solidFill>
                  <a:schemeClr val="tx1">
                    <a:lumMod val="75000"/>
                    <a:lumOff val="25000"/>
                  </a:schemeClr>
                </a:solidFill>
                <a:latin typeface="Arial" panose="020B0604020202020204" pitchFamily="34" charset="0"/>
                <a:ea typeface="微软雅黑" panose="020B0503020204020204" pitchFamily="34" charset="-122"/>
              </a:defRPr>
            </a:lvl1pPr>
            <a:lvl2pPr indent="0" eaLnBrk="1" fontAlgn="auto" latinLnBrk="0" hangingPunct="1">
              <a:defRPr baseline="0">
                <a:solidFill>
                  <a:schemeClr val="tx1">
                    <a:lumMod val="75000"/>
                    <a:lumOff val="25000"/>
                  </a:schemeClr>
                </a:solidFill>
                <a:latin typeface="Arial" panose="020B0604020202020204" pitchFamily="34" charset="0"/>
                <a:ea typeface="微软雅黑" panose="020B0503020204020204" pitchFamily="34" charset="-122"/>
              </a:defRPr>
            </a:lvl2pPr>
            <a:lvl3pPr indent="0" eaLnBrk="1" fontAlgn="auto" latinLnBrk="0" hangingPunct="1">
              <a:defRPr baseline="0">
                <a:solidFill>
                  <a:schemeClr val="tx1">
                    <a:lumMod val="75000"/>
                    <a:lumOff val="25000"/>
                  </a:schemeClr>
                </a:solidFill>
                <a:latin typeface="Arial" panose="020B0604020202020204" pitchFamily="34" charset="0"/>
                <a:ea typeface="微软雅黑" panose="020B0503020204020204" pitchFamily="34" charset="-122"/>
              </a:defRPr>
            </a:lvl3pPr>
            <a:lvl4pPr indent="0" eaLnBrk="1" fontAlgn="auto" latinLnBrk="0" hangingPunct="1">
              <a:defRPr baseline="0">
                <a:solidFill>
                  <a:schemeClr val="tx1">
                    <a:lumMod val="75000"/>
                    <a:lumOff val="25000"/>
                  </a:schemeClr>
                </a:solidFill>
                <a:latin typeface="Arial" panose="020B0604020202020204" pitchFamily="34" charset="0"/>
                <a:ea typeface="微软雅黑" panose="020B0503020204020204" pitchFamily="34" charset="-122"/>
              </a:defRPr>
            </a:lvl4pPr>
            <a:lvl5pPr indent="0" eaLnBrk="1" fontAlgn="auto" latinLnBrk="0" hangingPunct="1">
              <a:defRPr baseline="0">
                <a:solidFill>
                  <a:schemeClr val="tx1">
                    <a:lumMod val="75000"/>
                    <a:lumOff val="25000"/>
                  </a:schemeClr>
                </a:solidFill>
                <a:latin typeface="Arial" panose="020B0604020202020204" pitchFamily="34" charset="0"/>
                <a:ea typeface="微软雅黑" panose="020B0503020204020204" pitchFamily="3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6" Type="http://schemas.openxmlformats.org/officeDocument/2006/relationships/theme" Target="../theme/theme1.xml"/><Relationship Id="rId25" Type="http://schemas.openxmlformats.org/officeDocument/2006/relationships/tags" Target="../tags/tag128.xml"/><Relationship Id="rId24" Type="http://schemas.openxmlformats.org/officeDocument/2006/relationships/tags" Target="../tags/tag127.xml"/><Relationship Id="rId23" Type="http://schemas.openxmlformats.org/officeDocument/2006/relationships/tags" Target="../tags/tag126.xml"/><Relationship Id="rId22" Type="http://schemas.openxmlformats.org/officeDocument/2006/relationships/tags" Target="../tags/tag125.xml"/><Relationship Id="rId21" Type="http://schemas.openxmlformats.org/officeDocument/2006/relationships/tags" Target="../tags/tag124.xml"/><Relationship Id="rId20" Type="http://schemas.openxmlformats.org/officeDocument/2006/relationships/tags" Target="../tags/tag123.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8.xml"/><Relationship Id="rId8" Type="http://schemas.openxmlformats.org/officeDocument/2006/relationships/slideLayout" Target="../slideLayouts/slideLayout27.xml"/><Relationship Id="rId7" Type="http://schemas.openxmlformats.org/officeDocument/2006/relationships/slideLayout" Target="../slideLayouts/slideLayout26.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3" Type="http://schemas.openxmlformats.org/officeDocument/2006/relationships/slideLayout" Target="../slideLayouts/slideLayout22.xml"/><Relationship Id="rId27" Type="http://schemas.openxmlformats.org/officeDocument/2006/relationships/theme" Target="../theme/theme2.xml"/><Relationship Id="rId26" Type="http://schemas.openxmlformats.org/officeDocument/2006/relationships/tags" Target="../tags/tag283.xml"/><Relationship Id="rId25" Type="http://schemas.openxmlformats.org/officeDocument/2006/relationships/tags" Target="../tags/tag282.xml"/><Relationship Id="rId24" Type="http://schemas.openxmlformats.org/officeDocument/2006/relationships/tags" Target="../tags/tag281.xml"/><Relationship Id="rId23" Type="http://schemas.openxmlformats.org/officeDocument/2006/relationships/tags" Target="../tags/tag280.xml"/><Relationship Id="rId22" Type="http://schemas.openxmlformats.org/officeDocument/2006/relationships/tags" Target="../tags/tag279.xml"/><Relationship Id="rId21" Type="http://schemas.openxmlformats.org/officeDocument/2006/relationships/tags" Target="../tags/tag278.xml"/><Relationship Id="rId20" Type="http://schemas.openxmlformats.org/officeDocument/2006/relationships/slideLayout" Target="../slideLayouts/slideLayout39.xml"/><Relationship Id="rId2" Type="http://schemas.openxmlformats.org/officeDocument/2006/relationships/slideLayout" Target="../slideLayouts/slideLayout21.xml"/><Relationship Id="rId19" Type="http://schemas.openxmlformats.org/officeDocument/2006/relationships/slideLayout" Target="../slideLayouts/slideLayout38.xml"/><Relationship Id="rId18" Type="http://schemas.openxmlformats.org/officeDocument/2006/relationships/slideLayout" Target="../slideLayouts/slideLayout37.xml"/><Relationship Id="rId17" Type="http://schemas.openxmlformats.org/officeDocument/2006/relationships/slideLayout" Target="../slideLayouts/slideLayout36.xml"/><Relationship Id="rId16" Type="http://schemas.openxmlformats.org/officeDocument/2006/relationships/slideLayout" Target="../slideLayouts/slideLayout35.xml"/><Relationship Id="rId15" Type="http://schemas.openxmlformats.org/officeDocument/2006/relationships/slideLayout" Target="../slideLayouts/slideLayout34.xml"/><Relationship Id="rId14" Type="http://schemas.openxmlformats.org/officeDocument/2006/relationships/slideLayout" Target="../slideLayouts/slideLayout33.xml"/><Relationship Id="rId13" Type="http://schemas.openxmlformats.org/officeDocument/2006/relationships/slideLayout" Target="../slideLayouts/slideLayout32.xml"/><Relationship Id="rId12" Type="http://schemas.openxmlformats.org/officeDocument/2006/relationships/slideLayout" Target="../slideLayouts/slideLayout31.xml"/><Relationship Id="rId11" Type="http://schemas.openxmlformats.org/officeDocument/2006/relationships/slideLayout" Target="../slideLayouts/slideLayout30.xml"/><Relationship Id="rId10" Type="http://schemas.openxmlformats.org/officeDocument/2006/relationships/slideLayout" Target="../slideLayouts/slideLayout29.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0"/>
            </p:custDataLst>
          </p:nvPr>
        </p:nvSpPr>
        <p:spPr>
          <a:xfrm>
            <a:off x="669882" y="443230"/>
            <a:ext cx="10852237" cy="441964"/>
          </a:xfrm>
          <a:prstGeom prst="rect">
            <a:avLst/>
          </a:prstGeom>
        </p:spPr>
        <p:txBody>
          <a:bodyPr vert="horz" lIns="101600" tIns="38100" rIns="76200" bIns="38100" rtlCol="0" anchor="t" anchorCtr="0">
            <a:normAutofit/>
          </a:bodyPr>
          <a:lstStyle/>
          <a:p>
            <a:r>
              <a:rPr lang="zh-CN" altLang="en-US"/>
              <a:t>单击此处编辑母版标题样式</a:t>
            </a:r>
            <a:endParaRPr lang="zh-CN" altLang="en-US"/>
          </a:p>
        </p:txBody>
      </p:sp>
      <p:sp>
        <p:nvSpPr>
          <p:cNvPr id="3" name="文本占位符 2"/>
          <p:cNvSpPr>
            <a:spLocks noGrp="1"/>
          </p:cNvSpPr>
          <p:nvPr>
            <p:ph type="body" idx="1"/>
            <p:custDataLst>
              <p:tags r:id="rId21"/>
            </p:custDataLst>
          </p:nvPr>
        </p:nvSpPr>
        <p:spPr>
          <a:xfrm>
            <a:off x="669882" y="952508"/>
            <a:ext cx="10852237" cy="5388907"/>
          </a:xfrm>
          <a:prstGeom prst="rect">
            <a:avLst/>
          </a:prstGeom>
        </p:spPr>
        <p:txBody>
          <a:bodyPr vert="horz" lIns="101600" tIns="0" rIns="82550" bIns="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custDataLst>
              <p:tags r:id="rId22"/>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3"/>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24"/>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a:p>
        </p:txBody>
      </p:sp>
      <p:sp>
        <p:nvSpPr>
          <p:cNvPr id="7" name="KSO_TEMPLATE" hidden="1"/>
          <p:cNvSpPr/>
          <p:nvPr userDrawn="1">
            <p:custDataLst>
              <p:tags r:id="rId25"/>
            </p:custDataLst>
          </p:nvPr>
        </p:nvSpPr>
        <p:spPr>
          <a:xfrm flipH="1">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transition/>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accent1"/>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6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30000"/>
        </a:lnSpc>
        <a:spcBef>
          <a:spcPct val="0"/>
        </a:spcBef>
        <a:spcAft>
          <a:spcPts val="1000"/>
        </a:spcAft>
        <a:buFont typeface="Arial" panose="020B0604020202020204" pitchFamily="34" charset="0"/>
        <a:buChar char="•"/>
        <a:defRPr sz="16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30000"/>
        </a:lnSpc>
        <a:spcBef>
          <a:spcPct val="0"/>
        </a:spcBef>
        <a:spcAft>
          <a:spcPts val="1000"/>
        </a:spcAft>
        <a:buFont typeface="Arial" panose="020B0604020202020204" pitchFamily="34" charset="0"/>
        <a:buChar char="•"/>
        <a:defRPr sz="16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30000"/>
        </a:lnSpc>
        <a:spcBef>
          <a:spcPct val="0"/>
        </a:spcBef>
        <a:spcAft>
          <a:spcPts val="1000"/>
        </a:spcAft>
        <a:buFont typeface="Arial" panose="020B0604020202020204" pitchFamily="34" charset="0"/>
        <a:buChar char="•"/>
        <a:defRPr sz="16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1"/>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a:t>单击此处编辑母版标题样式</a:t>
            </a:r>
            <a:endParaRPr lang="zh-CN" altLang="en-US"/>
          </a:p>
        </p:txBody>
      </p:sp>
      <p:sp>
        <p:nvSpPr>
          <p:cNvPr id="3" name="文本占位符 2"/>
          <p:cNvSpPr>
            <a:spLocks noGrp="1"/>
          </p:cNvSpPr>
          <p:nvPr>
            <p:ph type="body" idx="1"/>
            <p:custDataLst>
              <p:tags r:id="rId22"/>
            </p:custDataLst>
          </p:nvPr>
        </p:nvSpPr>
        <p:spPr>
          <a:xfrm>
            <a:off x="669882" y="952508"/>
            <a:ext cx="10852237" cy="5388907"/>
          </a:xfrm>
          <a:prstGeom prst="rect">
            <a:avLst/>
          </a:prstGeom>
        </p:spPr>
        <p:txBody>
          <a:bodyPr vert="horz" lIns="101600" tIns="0" rIns="82550" bIns="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custDataLst>
              <p:tags r:id="rId23"/>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4"/>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25"/>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a:p>
        </p:txBody>
      </p:sp>
      <p:sp>
        <p:nvSpPr>
          <p:cNvPr id="7" name="KSO_TEMPLATE" hidden="1"/>
          <p:cNvSpPr/>
          <p:nvPr>
            <p:custDataLst>
              <p:tags r:id="rId26"/>
            </p:custDataLst>
          </p:nvPr>
        </p:nvSpPr>
        <p:spPr>
          <a:xfrm flipH="1">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Tree>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 id="2147483687" r:id="rId19"/>
    <p:sldLayoutId id="2147483688" r:id="rId20"/>
  </p:sldLayoutIdLst>
  <p:transition/>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30000"/>
        </a:lnSpc>
        <a:spcBef>
          <a:spcPct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30000"/>
        </a:lnSpc>
        <a:spcBef>
          <a:spcPct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30000"/>
        </a:lnSpc>
        <a:spcBef>
          <a:spcPct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3.png"/></Relationships>
</file>

<file path=ppt/slides/_rels/slide10.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327.xml"/><Relationship Id="rId5" Type="http://schemas.openxmlformats.org/officeDocument/2006/relationships/image" Target="../media/image10.jpeg"/><Relationship Id="rId4" Type="http://schemas.openxmlformats.org/officeDocument/2006/relationships/tags" Target="../tags/tag326.xml"/><Relationship Id="rId3" Type="http://schemas.openxmlformats.org/officeDocument/2006/relationships/tags" Target="../tags/tag325.xml"/><Relationship Id="rId2" Type="http://schemas.openxmlformats.org/officeDocument/2006/relationships/tags" Target="../tags/tag324.xml"/><Relationship Id="rId1" Type="http://schemas.openxmlformats.org/officeDocument/2006/relationships/tags" Target="../tags/tag323.xml"/></Relationships>
</file>

<file path=ppt/slides/_rels/slide11.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tags" Target="../tags/tag333.xml"/><Relationship Id="rId6" Type="http://schemas.openxmlformats.org/officeDocument/2006/relationships/image" Target="../media/image11.jpeg"/><Relationship Id="rId5" Type="http://schemas.openxmlformats.org/officeDocument/2006/relationships/tags" Target="../tags/tag332.xml"/><Relationship Id="rId4" Type="http://schemas.openxmlformats.org/officeDocument/2006/relationships/tags" Target="../tags/tag331.xml"/><Relationship Id="rId3" Type="http://schemas.openxmlformats.org/officeDocument/2006/relationships/tags" Target="../tags/tag330.xml"/><Relationship Id="rId2" Type="http://schemas.openxmlformats.org/officeDocument/2006/relationships/tags" Target="../tags/tag329.xml"/><Relationship Id="rId1" Type="http://schemas.openxmlformats.org/officeDocument/2006/relationships/tags" Target="../tags/tag328.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34.xml"/></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337.xml"/><Relationship Id="rId2" Type="http://schemas.openxmlformats.org/officeDocument/2006/relationships/tags" Target="../tags/tag336.xml"/><Relationship Id="rId1" Type="http://schemas.openxmlformats.org/officeDocument/2006/relationships/tags" Target="../tags/tag335.xml"/></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341.xml"/><Relationship Id="rId3" Type="http://schemas.openxmlformats.org/officeDocument/2006/relationships/tags" Target="../tags/tag340.xml"/><Relationship Id="rId2" Type="http://schemas.openxmlformats.org/officeDocument/2006/relationships/tags" Target="../tags/tag339.xml"/><Relationship Id="rId1" Type="http://schemas.openxmlformats.org/officeDocument/2006/relationships/tags" Target="../tags/tag338.xml"/></Relationships>
</file>

<file path=ppt/slides/_rels/slide15.xml.rels><?xml version="1.0" encoding="UTF-8" standalone="yes"?>
<Relationships xmlns="http://schemas.openxmlformats.org/package/2006/relationships"><Relationship Id="rId9" Type="http://schemas.openxmlformats.org/officeDocument/2006/relationships/tags" Target="../tags/tag350.xml"/><Relationship Id="rId8" Type="http://schemas.openxmlformats.org/officeDocument/2006/relationships/tags" Target="../tags/tag349.xml"/><Relationship Id="rId7" Type="http://schemas.openxmlformats.org/officeDocument/2006/relationships/tags" Target="../tags/tag348.xml"/><Relationship Id="rId6" Type="http://schemas.openxmlformats.org/officeDocument/2006/relationships/tags" Target="../tags/tag347.xml"/><Relationship Id="rId5" Type="http://schemas.openxmlformats.org/officeDocument/2006/relationships/tags" Target="../tags/tag346.xml"/><Relationship Id="rId4" Type="http://schemas.openxmlformats.org/officeDocument/2006/relationships/tags" Target="../tags/tag345.xml"/><Relationship Id="rId3" Type="http://schemas.openxmlformats.org/officeDocument/2006/relationships/tags" Target="../tags/tag344.xml"/><Relationship Id="rId2" Type="http://schemas.openxmlformats.org/officeDocument/2006/relationships/tags" Target="../tags/tag343.xml"/><Relationship Id="rId15" Type="http://schemas.openxmlformats.org/officeDocument/2006/relationships/slideLayout" Target="../slideLayouts/slideLayout7.xml"/><Relationship Id="rId14" Type="http://schemas.openxmlformats.org/officeDocument/2006/relationships/tags" Target="../tags/tag355.xml"/><Relationship Id="rId13" Type="http://schemas.openxmlformats.org/officeDocument/2006/relationships/tags" Target="../tags/tag354.xml"/><Relationship Id="rId12" Type="http://schemas.openxmlformats.org/officeDocument/2006/relationships/tags" Target="../tags/tag353.xml"/><Relationship Id="rId11" Type="http://schemas.openxmlformats.org/officeDocument/2006/relationships/tags" Target="../tags/tag352.xml"/><Relationship Id="rId10" Type="http://schemas.openxmlformats.org/officeDocument/2006/relationships/tags" Target="../tags/tag351.xml"/><Relationship Id="rId1" Type="http://schemas.openxmlformats.org/officeDocument/2006/relationships/tags" Target="../tags/tag342.xml"/></Relationships>
</file>

<file path=ppt/slides/_rels/slide16.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358.xml"/><Relationship Id="rId4" Type="http://schemas.openxmlformats.org/officeDocument/2006/relationships/hyperlink" Target="https://doc.21cnjy.com/p-22804593.html" TargetMode="External"/><Relationship Id="rId3" Type="http://schemas.openxmlformats.org/officeDocument/2006/relationships/hyperlink" Target="https://www.renrendoc.com/paper/353770075.html" TargetMode="External"/><Relationship Id="rId2" Type="http://schemas.openxmlformats.org/officeDocument/2006/relationships/tags" Target="../tags/tag357.xml"/><Relationship Id="rId1" Type="http://schemas.openxmlformats.org/officeDocument/2006/relationships/tags" Target="../tags/tag356.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59.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61.xml"/><Relationship Id="rId1" Type="http://schemas.openxmlformats.org/officeDocument/2006/relationships/tags" Target="../tags/tag360.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63.xml"/><Relationship Id="rId1" Type="http://schemas.openxmlformats.org/officeDocument/2006/relationships/tags" Target="../tags/tag362.xml"/></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287.xml"/><Relationship Id="rId3" Type="http://schemas.openxmlformats.org/officeDocument/2006/relationships/tags" Target="../tags/tag286.xml"/><Relationship Id="rId2" Type="http://schemas.openxmlformats.org/officeDocument/2006/relationships/tags" Target="../tags/tag285.xml"/><Relationship Id="rId1" Type="http://schemas.openxmlformats.org/officeDocument/2006/relationships/tags" Target="../tags/tag284.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64.xml"/></Relationships>
</file>

<file path=ppt/slides/_rels/slide21.xml.rels><?xml version="1.0" encoding="UTF-8" standalone="yes"?>
<Relationships xmlns="http://schemas.openxmlformats.org/package/2006/relationships"><Relationship Id="rId9" Type="http://schemas.openxmlformats.org/officeDocument/2006/relationships/tags" Target="../tags/tag373.xml"/><Relationship Id="rId8" Type="http://schemas.openxmlformats.org/officeDocument/2006/relationships/tags" Target="../tags/tag372.xml"/><Relationship Id="rId7" Type="http://schemas.openxmlformats.org/officeDocument/2006/relationships/tags" Target="../tags/tag371.xml"/><Relationship Id="rId6" Type="http://schemas.openxmlformats.org/officeDocument/2006/relationships/tags" Target="../tags/tag370.xml"/><Relationship Id="rId5" Type="http://schemas.openxmlformats.org/officeDocument/2006/relationships/tags" Target="../tags/tag369.xml"/><Relationship Id="rId4" Type="http://schemas.openxmlformats.org/officeDocument/2006/relationships/tags" Target="../tags/tag368.xml"/><Relationship Id="rId3" Type="http://schemas.openxmlformats.org/officeDocument/2006/relationships/tags" Target="../tags/tag367.xml"/><Relationship Id="rId2" Type="http://schemas.openxmlformats.org/officeDocument/2006/relationships/tags" Target="../tags/tag366.xml"/><Relationship Id="rId14" Type="http://schemas.openxmlformats.org/officeDocument/2006/relationships/slideLayout" Target="../slideLayouts/slideLayout26.xml"/><Relationship Id="rId13" Type="http://schemas.openxmlformats.org/officeDocument/2006/relationships/tags" Target="../tags/tag377.xml"/><Relationship Id="rId12" Type="http://schemas.openxmlformats.org/officeDocument/2006/relationships/tags" Target="../tags/tag376.xml"/><Relationship Id="rId11" Type="http://schemas.openxmlformats.org/officeDocument/2006/relationships/tags" Target="../tags/tag375.xml"/><Relationship Id="rId10" Type="http://schemas.openxmlformats.org/officeDocument/2006/relationships/tags" Target="../tags/tag374.xml"/><Relationship Id="rId1" Type="http://schemas.openxmlformats.org/officeDocument/2006/relationships/tags" Target="../tags/tag365.xml"/></Relationships>
</file>

<file path=ppt/slides/_rels/slide22.xml.rels><?xml version="1.0" encoding="UTF-8" standalone="yes"?>
<Relationships xmlns="http://schemas.openxmlformats.org/package/2006/relationships"><Relationship Id="rId9" Type="http://schemas.openxmlformats.org/officeDocument/2006/relationships/tags" Target="../tags/tag386.xml"/><Relationship Id="rId8" Type="http://schemas.openxmlformats.org/officeDocument/2006/relationships/tags" Target="../tags/tag385.xml"/><Relationship Id="rId7" Type="http://schemas.openxmlformats.org/officeDocument/2006/relationships/tags" Target="../tags/tag384.xml"/><Relationship Id="rId6" Type="http://schemas.openxmlformats.org/officeDocument/2006/relationships/tags" Target="../tags/tag383.xml"/><Relationship Id="rId5" Type="http://schemas.openxmlformats.org/officeDocument/2006/relationships/tags" Target="../tags/tag382.xml"/><Relationship Id="rId4" Type="http://schemas.openxmlformats.org/officeDocument/2006/relationships/tags" Target="../tags/tag381.xml"/><Relationship Id="rId3" Type="http://schemas.openxmlformats.org/officeDocument/2006/relationships/tags" Target="../tags/tag380.xml"/><Relationship Id="rId2" Type="http://schemas.openxmlformats.org/officeDocument/2006/relationships/tags" Target="../tags/tag379.xml"/><Relationship Id="rId16" Type="http://schemas.openxmlformats.org/officeDocument/2006/relationships/slideLayout" Target="../slideLayouts/slideLayout7.xml"/><Relationship Id="rId15" Type="http://schemas.openxmlformats.org/officeDocument/2006/relationships/tags" Target="../tags/tag392.xml"/><Relationship Id="rId14" Type="http://schemas.openxmlformats.org/officeDocument/2006/relationships/tags" Target="../tags/tag391.xml"/><Relationship Id="rId13" Type="http://schemas.openxmlformats.org/officeDocument/2006/relationships/tags" Target="../tags/tag390.xml"/><Relationship Id="rId12" Type="http://schemas.openxmlformats.org/officeDocument/2006/relationships/tags" Target="../tags/tag389.xml"/><Relationship Id="rId11" Type="http://schemas.openxmlformats.org/officeDocument/2006/relationships/tags" Target="../tags/tag388.xml"/><Relationship Id="rId10" Type="http://schemas.openxmlformats.org/officeDocument/2006/relationships/tags" Target="../tags/tag387.xml"/><Relationship Id="rId1" Type="http://schemas.openxmlformats.org/officeDocument/2006/relationships/tags" Target="../tags/tag378.xml"/></Relationships>
</file>

<file path=ppt/slides/_rels/slide23.xml.rels><?xml version="1.0" encoding="UTF-8" standalone="yes"?>
<Relationships xmlns="http://schemas.openxmlformats.org/package/2006/relationships"><Relationship Id="rId8" Type="http://schemas.openxmlformats.org/officeDocument/2006/relationships/slideLayout" Target="../slideLayouts/slideLayout39.xml"/><Relationship Id="rId7" Type="http://schemas.openxmlformats.org/officeDocument/2006/relationships/tags" Target="../tags/tag398.xml"/><Relationship Id="rId6" Type="http://schemas.openxmlformats.org/officeDocument/2006/relationships/tags" Target="../tags/tag397.xml"/><Relationship Id="rId5" Type="http://schemas.openxmlformats.org/officeDocument/2006/relationships/tags" Target="../tags/tag396.xml"/><Relationship Id="rId4" Type="http://schemas.openxmlformats.org/officeDocument/2006/relationships/tags" Target="../tags/tag395.xml"/><Relationship Id="rId3" Type="http://schemas.openxmlformats.org/officeDocument/2006/relationships/tags" Target="../tags/tag394.xml"/><Relationship Id="rId2" Type="http://schemas.openxmlformats.org/officeDocument/2006/relationships/image" Target="../media/image12.png"/><Relationship Id="rId1" Type="http://schemas.openxmlformats.org/officeDocument/2006/relationships/tags" Target="../tags/tag393.xml"/></Relationships>
</file>

<file path=ppt/slides/_rels/slide24.xml.rels><?xml version="1.0" encoding="UTF-8" standalone="yes"?>
<Relationships xmlns="http://schemas.openxmlformats.org/package/2006/relationships"><Relationship Id="rId6" Type="http://schemas.openxmlformats.org/officeDocument/2006/relationships/slideLayout" Target="../slideLayouts/slideLayout39.xml"/><Relationship Id="rId5" Type="http://schemas.openxmlformats.org/officeDocument/2006/relationships/tags" Target="../tags/tag402.xml"/><Relationship Id="rId4" Type="http://schemas.openxmlformats.org/officeDocument/2006/relationships/image" Target="../media/image12.png"/><Relationship Id="rId3" Type="http://schemas.openxmlformats.org/officeDocument/2006/relationships/tags" Target="../tags/tag401.xml"/><Relationship Id="rId2" Type="http://schemas.openxmlformats.org/officeDocument/2006/relationships/tags" Target="../tags/tag400.xml"/><Relationship Id="rId1" Type="http://schemas.openxmlformats.org/officeDocument/2006/relationships/tags" Target="../tags/tag399.xml"/></Relationships>
</file>

<file path=ppt/slides/_rels/slide25.xml.rels><?xml version="1.0" encoding="UTF-8" standalone="yes"?>
<Relationships xmlns="http://schemas.openxmlformats.org/package/2006/relationships"><Relationship Id="rId5" Type="http://schemas.openxmlformats.org/officeDocument/2006/relationships/slideLayout" Target="../slideLayouts/slideLayout26.xml"/><Relationship Id="rId4" Type="http://schemas.openxmlformats.org/officeDocument/2006/relationships/tags" Target="../tags/tag406.xml"/><Relationship Id="rId3" Type="http://schemas.openxmlformats.org/officeDocument/2006/relationships/tags" Target="../tags/tag405.xml"/><Relationship Id="rId2" Type="http://schemas.openxmlformats.org/officeDocument/2006/relationships/tags" Target="../tags/tag404.xml"/><Relationship Id="rId1" Type="http://schemas.openxmlformats.org/officeDocument/2006/relationships/tags" Target="../tags/tag403.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38.xml"/><Relationship Id="rId1" Type="http://schemas.openxmlformats.org/officeDocument/2006/relationships/tags" Target="../tags/tag407.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08.xml"/></Relationships>
</file>

<file path=ppt/slides/_rels/slide28.xml.rels><?xml version="1.0" encoding="UTF-8" standalone="yes"?>
<Relationships xmlns="http://schemas.openxmlformats.org/package/2006/relationships"><Relationship Id="rId9" Type="http://schemas.openxmlformats.org/officeDocument/2006/relationships/tags" Target="../tags/tag417.xml"/><Relationship Id="rId8" Type="http://schemas.openxmlformats.org/officeDocument/2006/relationships/tags" Target="../tags/tag416.xml"/><Relationship Id="rId7" Type="http://schemas.openxmlformats.org/officeDocument/2006/relationships/tags" Target="../tags/tag415.xml"/><Relationship Id="rId6" Type="http://schemas.openxmlformats.org/officeDocument/2006/relationships/tags" Target="../tags/tag414.xml"/><Relationship Id="rId5" Type="http://schemas.openxmlformats.org/officeDocument/2006/relationships/tags" Target="../tags/tag413.xml"/><Relationship Id="rId4" Type="http://schemas.openxmlformats.org/officeDocument/2006/relationships/tags" Target="../tags/tag412.xml"/><Relationship Id="rId3" Type="http://schemas.openxmlformats.org/officeDocument/2006/relationships/tags" Target="../tags/tag411.xml"/><Relationship Id="rId2" Type="http://schemas.openxmlformats.org/officeDocument/2006/relationships/tags" Target="../tags/tag410.xml"/><Relationship Id="rId14" Type="http://schemas.openxmlformats.org/officeDocument/2006/relationships/slideLayout" Target="../slideLayouts/slideLayout7.xml"/><Relationship Id="rId13" Type="http://schemas.openxmlformats.org/officeDocument/2006/relationships/tags" Target="../tags/tag420.xml"/><Relationship Id="rId12" Type="http://schemas.openxmlformats.org/officeDocument/2006/relationships/image" Target="../media/image13.jpeg"/><Relationship Id="rId11" Type="http://schemas.openxmlformats.org/officeDocument/2006/relationships/tags" Target="../tags/tag419.xml"/><Relationship Id="rId10" Type="http://schemas.openxmlformats.org/officeDocument/2006/relationships/tags" Target="../tags/tag418.xml"/><Relationship Id="rId1" Type="http://schemas.openxmlformats.org/officeDocument/2006/relationships/tags" Target="../tags/tag409.xml"/></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291.xml"/><Relationship Id="rId3" Type="http://schemas.openxmlformats.org/officeDocument/2006/relationships/tags" Target="../tags/tag290.xml"/><Relationship Id="rId2" Type="http://schemas.openxmlformats.org/officeDocument/2006/relationships/tags" Target="../tags/tag289.xml"/><Relationship Id="rId1" Type="http://schemas.openxmlformats.org/officeDocument/2006/relationships/tags" Target="../tags/tag288.xml"/></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295.xml"/><Relationship Id="rId3" Type="http://schemas.openxmlformats.org/officeDocument/2006/relationships/tags" Target="../tags/tag294.xml"/><Relationship Id="rId2" Type="http://schemas.openxmlformats.org/officeDocument/2006/relationships/tags" Target="../tags/tag293.xml"/><Relationship Id="rId1" Type="http://schemas.openxmlformats.org/officeDocument/2006/relationships/tags" Target="../tags/tag292.xml"/></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tags" Target="../tags/tag301.xml"/><Relationship Id="rId6" Type="http://schemas.openxmlformats.org/officeDocument/2006/relationships/image" Target="../media/image5.png"/><Relationship Id="rId5" Type="http://schemas.openxmlformats.org/officeDocument/2006/relationships/tags" Target="../tags/tag300.xml"/><Relationship Id="rId4" Type="http://schemas.openxmlformats.org/officeDocument/2006/relationships/tags" Target="../tags/tag299.xml"/><Relationship Id="rId3" Type="http://schemas.openxmlformats.org/officeDocument/2006/relationships/tags" Target="../tags/tag298.xml"/><Relationship Id="rId2" Type="http://schemas.openxmlformats.org/officeDocument/2006/relationships/tags" Target="../tags/tag297.xml"/><Relationship Id="rId1" Type="http://schemas.openxmlformats.org/officeDocument/2006/relationships/tags" Target="../tags/tag296.xml"/></Relationships>
</file>

<file path=ppt/slides/_rels/slide6.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306.xml"/><Relationship Id="rId5" Type="http://schemas.openxmlformats.org/officeDocument/2006/relationships/image" Target="../media/image6.jpeg"/><Relationship Id="rId4" Type="http://schemas.openxmlformats.org/officeDocument/2006/relationships/tags" Target="../tags/tag305.xml"/><Relationship Id="rId3" Type="http://schemas.openxmlformats.org/officeDocument/2006/relationships/tags" Target="../tags/tag304.xml"/><Relationship Id="rId2" Type="http://schemas.openxmlformats.org/officeDocument/2006/relationships/tags" Target="../tags/tag303.xml"/><Relationship Id="rId1" Type="http://schemas.openxmlformats.org/officeDocument/2006/relationships/tags" Target="../tags/tag302.xml"/></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tags" Target="../tags/tag312.xml"/><Relationship Id="rId6" Type="http://schemas.openxmlformats.org/officeDocument/2006/relationships/tags" Target="../tags/tag311.xml"/><Relationship Id="rId5" Type="http://schemas.openxmlformats.org/officeDocument/2006/relationships/image" Target="../media/image7.jpeg"/><Relationship Id="rId4" Type="http://schemas.openxmlformats.org/officeDocument/2006/relationships/tags" Target="../tags/tag310.xml"/><Relationship Id="rId3" Type="http://schemas.openxmlformats.org/officeDocument/2006/relationships/tags" Target="../tags/tag309.xml"/><Relationship Id="rId2" Type="http://schemas.openxmlformats.org/officeDocument/2006/relationships/tags" Target="../tags/tag308.xml"/><Relationship Id="rId1" Type="http://schemas.openxmlformats.org/officeDocument/2006/relationships/tags" Target="../tags/tag307.xml"/></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317.xml"/><Relationship Id="rId5" Type="http://schemas.openxmlformats.org/officeDocument/2006/relationships/image" Target="../media/image8.jpeg"/><Relationship Id="rId4" Type="http://schemas.openxmlformats.org/officeDocument/2006/relationships/tags" Target="../tags/tag316.xml"/><Relationship Id="rId3" Type="http://schemas.openxmlformats.org/officeDocument/2006/relationships/tags" Target="../tags/tag315.xml"/><Relationship Id="rId2" Type="http://schemas.openxmlformats.org/officeDocument/2006/relationships/tags" Target="../tags/tag314.xml"/><Relationship Id="rId1" Type="http://schemas.openxmlformats.org/officeDocument/2006/relationships/tags" Target="../tags/tag313.xml"/></Relationships>
</file>

<file path=ppt/slides/_rels/slide9.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322.xml"/><Relationship Id="rId5" Type="http://schemas.openxmlformats.org/officeDocument/2006/relationships/image" Target="../media/image9.jpeg"/><Relationship Id="rId4" Type="http://schemas.openxmlformats.org/officeDocument/2006/relationships/tags" Target="../tags/tag321.xml"/><Relationship Id="rId3" Type="http://schemas.openxmlformats.org/officeDocument/2006/relationships/tags" Target="../tags/tag320.xml"/><Relationship Id="rId2" Type="http://schemas.openxmlformats.org/officeDocument/2006/relationships/tags" Target="../tags/tag319.xml"/><Relationship Id="rId1" Type="http://schemas.openxmlformats.org/officeDocument/2006/relationships/tags" Target="../tags/tag3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stretch>
            <a:fillRect/>
          </a:stretch>
        </p:blipFill>
        <p:spPr>
          <a:xfrm>
            <a:off x="6225540" y="635"/>
            <a:ext cx="5966460" cy="6857365"/>
          </a:xfrm>
          <a:prstGeom prst="rect">
            <a:avLst/>
          </a:prstGeom>
        </p:spPr>
      </p:pic>
      <p:pic>
        <p:nvPicPr>
          <p:cNvPr id="4" name="图片 3"/>
          <p:cNvPicPr>
            <a:picLocks noChangeAspect="1"/>
          </p:cNvPicPr>
          <p:nvPr/>
        </p:nvPicPr>
        <p:blipFill>
          <a:blip r:embed="rId2"/>
          <a:stretch>
            <a:fillRect/>
          </a:stretch>
        </p:blipFill>
        <p:spPr>
          <a:xfrm>
            <a:off x="0" y="635"/>
            <a:ext cx="6224905" cy="6857365"/>
          </a:xfrm>
          <a:prstGeom prst="rect">
            <a:avLst/>
          </a:prstGeom>
        </p:spPr>
      </p:pic>
      <p:sp>
        <p:nvSpPr>
          <p:cNvPr id="100" name="文本框 99"/>
          <p:cNvSpPr txBox="1"/>
          <p:nvPr/>
        </p:nvSpPr>
        <p:spPr>
          <a:xfrm>
            <a:off x="6225540" y="83820"/>
            <a:ext cx="1416685" cy="6554470"/>
          </a:xfrm>
          <a:prstGeom prst="rect">
            <a:avLst/>
          </a:prstGeom>
          <a:noFill/>
          <a:ln w="9525">
            <a:noFill/>
          </a:ln>
        </p:spPr>
        <p:txBody>
          <a:bodyPr wrap="square">
            <a:spAutoFit/>
          </a:bodyPr>
          <a:lstStyle/>
          <a:p>
            <a:pPr indent="0"/>
            <a:r>
              <a:rPr lang="zh-CN" sz="6000" b="1">
                <a:solidFill>
                  <a:srgbClr val="0070C0"/>
                </a:solidFill>
                <a:latin typeface="微软雅黑" panose="020B0503020204020204" pitchFamily="34" charset="-122"/>
                <a:ea typeface="微软雅黑" panose="020B0503020204020204" pitchFamily="34" charset="-122"/>
              </a:rPr>
              <a:t>为了忘却的记念</a:t>
            </a:r>
            <a:endParaRPr lang="zh-CN" altLang="en-US" sz="6000" b="1">
              <a:solidFill>
                <a:srgbClr val="0070C0"/>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1"/>
            </p:custDataLst>
          </p:nvPr>
        </p:nvSpPr>
        <p:spPr>
          <a:xfrm>
            <a:off x="0" y="0"/>
            <a:ext cx="12192000" cy="912114"/>
          </a:xfrm>
          <a:prstGeom prst="rect">
            <a:avLst/>
          </a:prstGeom>
          <a:solidFill>
            <a:schemeClr val="dk2">
              <a:alpha val="7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olidFill>
                <a:schemeClr val="lt1"/>
              </a:solidFill>
              <a:latin typeface="微软雅黑" panose="020B0503020204020204" pitchFamily="34" charset="-122"/>
              <a:ea typeface="微软雅黑" panose="020B0503020204020204" pitchFamily="34" charset="-122"/>
              <a:sym typeface="+mn-ea"/>
            </a:endParaRPr>
          </a:p>
        </p:txBody>
      </p:sp>
      <p:sp>
        <p:nvSpPr>
          <p:cNvPr id="12" name="矩形 12"/>
          <p:cNvSpPr/>
          <p:nvPr>
            <p:custDataLst>
              <p:tags r:id="rId2"/>
            </p:custDataLst>
          </p:nvPr>
        </p:nvSpPr>
        <p:spPr>
          <a:xfrm>
            <a:off x="610235" y="1699895"/>
            <a:ext cx="3657600" cy="4351655"/>
          </a:xfrm>
          <a:prstGeom prst="rect">
            <a:avLst/>
          </a:prstGeom>
          <a:solidFill>
            <a:srgbClr val="000000">
              <a:alpha val="0"/>
            </a:srgbClr>
          </a:solidFill>
          <a:ln w="44450">
            <a:solidFill>
              <a:schemeClr val="accent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5" name="文本框 4"/>
          <p:cNvSpPr txBox="1"/>
          <p:nvPr>
            <p:custDataLst>
              <p:tags r:id="rId3"/>
            </p:custDataLst>
          </p:nvPr>
        </p:nvSpPr>
        <p:spPr>
          <a:xfrm>
            <a:off x="457155" y="152400"/>
            <a:ext cx="11277689" cy="609600"/>
          </a:xfrm>
          <a:prstGeom prst="rect">
            <a:avLst/>
          </a:prstGeom>
          <a:noFill/>
        </p:spPr>
        <p:txBody>
          <a:bodyPr wrap="square" lIns="63500" tIns="25400" rIns="63500" bIns="25400" rtlCol="0" anchor="ctr" anchorCtr="0">
            <a:noAutofit/>
          </a:bodyPr>
          <a:lstStyle/>
          <a:p>
            <a:pPr marL="0" indent="0" algn="l">
              <a:lnSpc>
                <a:spcPct val="100000"/>
              </a:lnSpc>
              <a:spcBef>
                <a:spcPct val="0"/>
              </a:spcBef>
              <a:spcAft>
                <a:spcPct val="0"/>
              </a:spcAft>
              <a:buSzTx/>
              <a:buNone/>
            </a:pPr>
            <a:r>
              <a:rPr lang="zh-CN" altLang="zh-CN" sz="4400" b="1" spc="160">
                <a:solidFill>
                  <a:schemeClr val="accent1"/>
                </a:solidFill>
                <a:latin typeface="微软雅黑" panose="020B0503020204020204" pitchFamily="34" charset="-122"/>
                <a:ea typeface="微软雅黑" panose="020B0503020204020204" pitchFamily="34" charset="-122"/>
              </a:rPr>
              <a:t>左联五烈士</a:t>
            </a:r>
            <a:endParaRPr lang="zh-CN" altLang="zh-CN" sz="4400" b="1" spc="160">
              <a:solidFill>
                <a:schemeClr val="accent1"/>
              </a:solidFill>
              <a:latin typeface="微软雅黑" panose="020B0503020204020204" pitchFamily="34" charset="-122"/>
              <a:ea typeface="微软雅黑" panose="020B0503020204020204" pitchFamily="34" charset="-122"/>
            </a:endParaRPr>
          </a:p>
        </p:txBody>
      </p:sp>
      <p:sp>
        <p:nvSpPr>
          <p:cNvPr id="8" name="Title 6"/>
          <p:cNvSpPr txBox="1"/>
          <p:nvPr>
            <p:custDataLst>
              <p:tags r:id="rId4"/>
            </p:custDataLst>
          </p:nvPr>
        </p:nvSpPr>
        <p:spPr>
          <a:xfrm>
            <a:off x="4467860" y="1699895"/>
            <a:ext cx="7352665" cy="4351655"/>
          </a:xfrm>
          <a:prstGeom prst="rect">
            <a:avLst/>
          </a:prstGeom>
          <a:noFill/>
          <a:ln w="3175">
            <a:noFill/>
            <a:prstDash val="dash"/>
          </a:ln>
        </p:spPr>
        <p:txBody>
          <a:bodyPr wrap="square" lIns="63500" tIns="25400" rIns="63500" bIns="25400" anchor="ctr" anchorCtr="0">
            <a:no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50000"/>
              </a:lnSpc>
              <a:spcBef>
                <a:spcPct val="0"/>
              </a:spcBef>
              <a:spcAft>
                <a:spcPts val="800"/>
              </a:spcAft>
              <a:buSzTx/>
              <a:buNone/>
            </a:pPr>
            <a:r>
              <a:rPr lang="zh-CN" altLang="en-US" sz="2400" b="1"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1903年8月生于湖北武昌，笔名求实。1917年考入武汉高等商业专科学校。五四时，参加领导学生运动。1921年参加中国共产党。1923年参加京铁路工人大罢工。翌年4月，被派往苏联东方大学学习。后当选团中央委员，团中央宣传部部长兼《中国青年》主编。1930年8月，任中央宣传部秘书。1930年春，参加上海“左联”的领导工作。有《小品文杂感集》，译著《朵思退夫斯基》。</a:t>
            </a:r>
            <a:endParaRPr lang="zh-CN" altLang="en-US" sz="2400" b="1"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1890395" y="5406390"/>
            <a:ext cx="1554480" cy="645160"/>
          </a:xfrm>
          <a:prstGeom prst="rect">
            <a:avLst/>
          </a:prstGeom>
          <a:noFill/>
        </p:spPr>
        <p:txBody>
          <a:bodyPr wrap="none" rtlCol="0">
            <a:spAutoFit/>
          </a:bodyPr>
          <a:lstStyle/>
          <a:p>
            <a:pPr algn="l"/>
            <a:r>
              <a:rPr lang="zh-CN" altLang="en-US" sz="3600" b="1">
                <a:solidFill>
                  <a:srgbClr val="FF0000"/>
                </a:solidFill>
              </a:rPr>
              <a:t>李伟森</a:t>
            </a:r>
            <a:endParaRPr lang="zh-CN" altLang="en-US" sz="3600" b="1">
              <a:solidFill>
                <a:srgbClr val="FF0000"/>
              </a:solidFill>
            </a:endParaRPr>
          </a:p>
        </p:txBody>
      </p:sp>
      <p:pic>
        <p:nvPicPr>
          <p:cNvPr id="3" name="图片 2" descr="80cb39dbb6fd5266fc22ae23a218972bd40736ff"/>
          <p:cNvPicPr>
            <a:picLocks noChangeAspect="1"/>
          </p:cNvPicPr>
          <p:nvPr/>
        </p:nvPicPr>
        <p:blipFill>
          <a:blip r:embed="rId5"/>
          <a:stretch>
            <a:fillRect/>
          </a:stretch>
        </p:blipFill>
        <p:spPr>
          <a:xfrm>
            <a:off x="828675" y="1906905"/>
            <a:ext cx="3196590" cy="3498850"/>
          </a:xfrm>
          <a:prstGeom prst="rect">
            <a:avLst/>
          </a:prstGeom>
        </p:spPr>
      </p:pic>
    </p:spTree>
    <p:custDataLst>
      <p:tags r:id="rId6"/>
    </p:custData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1"/>
            </p:custDataLst>
          </p:nvPr>
        </p:nvSpPr>
        <p:spPr>
          <a:xfrm>
            <a:off x="0" y="0"/>
            <a:ext cx="12192000" cy="912114"/>
          </a:xfrm>
          <a:prstGeom prst="rect">
            <a:avLst/>
          </a:prstGeom>
          <a:solidFill>
            <a:schemeClr val="dk2">
              <a:alpha val="7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olidFill>
                <a:schemeClr val="lt1"/>
              </a:solidFill>
              <a:latin typeface="微软雅黑" panose="020B0503020204020204" pitchFamily="34" charset="-122"/>
              <a:ea typeface="微软雅黑" panose="020B0503020204020204" pitchFamily="34" charset="-122"/>
              <a:sym typeface="+mn-ea"/>
            </a:endParaRPr>
          </a:p>
        </p:txBody>
      </p:sp>
      <p:sp>
        <p:nvSpPr>
          <p:cNvPr id="12" name="矩形 12"/>
          <p:cNvSpPr/>
          <p:nvPr>
            <p:custDataLst>
              <p:tags r:id="rId2"/>
            </p:custDataLst>
          </p:nvPr>
        </p:nvSpPr>
        <p:spPr>
          <a:xfrm>
            <a:off x="610235" y="1699895"/>
            <a:ext cx="3657600" cy="4351655"/>
          </a:xfrm>
          <a:prstGeom prst="rect">
            <a:avLst/>
          </a:prstGeom>
          <a:solidFill>
            <a:srgbClr val="000000">
              <a:alpha val="0"/>
            </a:srgbClr>
          </a:solidFill>
          <a:ln w="44450">
            <a:solidFill>
              <a:schemeClr val="accent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5" name="文本框 4"/>
          <p:cNvSpPr txBox="1"/>
          <p:nvPr>
            <p:custDataLst>
              <p:tags r:id="rId3"/>
            </p:custDataLst>
          </p:nvPr>
        </p:nvSpPr>
        <p:spPr>
          <a:xfrm>
            <a:off x="457155" y="152400"/>
            <a:ext cx="11277689" cy="609600"/>
          </a:xfrm>
          <a:prstGeom prst="rect">
            <a:avLst/>
          </a:prstGeom>
          <a:noFill/>
        </p:spPr>
        <p:txBody>
          <a:bodyPr wrap="square" lIns="63500" tIns="25400" rIns="63500" bIns="25400" rtlCol="0" anchor="ctr" anchorCtr="0">
            <a:noAutofit/>
          </a:bodyPr>
          <a:lstStyle/>
          <a:p>
            <a:pPr marL="0" indent="0" algn="l">
              <a:lnSpc>
                <a:spcPct val="100000"/>
              </a:lnSpc>
              <a:spcBef>
                <a:spcPct val="0"/>
              </a:spcBef>
              <a:spcAft>
                <a:spcPct val="0"/>
              </a:spcAft>
              <a:buSzTx/>
              <a:buNone/>
            </a:pPr>
            <a:r>
              <a:rPr lang="zh-CN" altLang="zh-CN" sz="4400" b="1" spc="160">
                <a:solidFill>
                  <a:schemeClr val="accent1"/>
                </a:solidFill>
                <a:latin typeface="微软雅黑" panose="020B0503020204020204" pitchFamily="34" charset="-122"/>
                <a:ea typeface="微软雅黑" panose="020B0503020204020204" pitchFamily="34" charset="-122"/>
              </a:rPr>
              <a:t>左联五烈士</a:t>
            </a:r>
            <a:endParaRPr lang="zh-CN" altLang="zh-CN" sz="4400" b="1" spc="160">
              <a:solidFill>
                <a:schemeClr val="accent1"/>
              </a:solidFill>
              <a:latin typeface="微软雅黑" panose="020B0503020204020204" pitchFamily="34" charset="-122"/>
              <a:ea typeface="微软雅黑" panose="020B0503020204020204" pitchFamily="34" charset="-122"/>
            </a:endParaRPr>
          </a:p>
        </p:txBody>
      </p:sp>
      <p:sp>
        <p:nvSpPr>
          <p:cNvPr id="8" name="Title 6"/>
          <p:cNvSpPr txBox="1"/>
          <p:nvPr>
            <p:custDataLst>
              <p:tags r:id="rId4"/>
            </p:custDataLst>
          </p:nvPr>
        </p:nvSpPr>
        <p:spPr>
          <a:xfrm>
            <a:off x="4467860" y="1699895"/>
            <a:ext cx="7352665" cy="4091940"/>
          </a:xfrm>
          <a:prstGeom prst="rect">
            <a:avLst/>
          </a:prstGeom>
          <a:noFill/>
          <a:ln w="3175">
            <a:noFill/>
            <a:prstDash val="dash"/>
          </a:ln>
        </p:spPr>
        <p:txBody>
          <a:bodyPr wrap="square" lIns="63500" tIns="25400" rIns="63500" bIns="25400" anchor="ctr" anchorCtr="0">
            <a:no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50000"/>
              </a:lnSpc>
              <a:spcBef>
                <a:spcPct val="0"/>
              </a:spcBef>
              <a:spcAft>
                <a:spcPts val="800"/>
              </a:spcAft>
              <a:buSzTx/>
              <a:buNone/>
            </a:pPr>
            <a:r>
              <a:rPr lang="zh-CN" altLang="en-US" sz="2400" b="1"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1903年生于福建福州，原名胡崇轩，笔名野苹等。少年当过学徒，后求学天津大沽口海军学校。曾在山东济南省立高中教书，与沈从文在上海《中央日报》编辑副刊《红与黑》。参加“左联”，加入中国共产党，任“左联”执行委员，兼工农通讯委员会主席。有中篇小说《到莫斯科去》《牺牲》等。</a:t>
            </a:r>
            <a:endParaRPr lang="zh-CN" altLang="en-US" sz="2400" b="1"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1890395" y="5406390"/>
            <a:ext cx="1554480" cy="645160"/>
          </a:xfrm>
          <a:prstGeom prst="rect">
            <a:avLst/>
          </a:prstGeom>
          <a:noFill/>
        </p:spPr>
        <p:txBody>
          <a:bodyPr wrap="none" rtlCol="0">
            <a:spAutoFit/>
          </a:bodyPr>
          <a:lstStyle/>
          <a:p>
            <a:pPr algn="l"/>
            <a:r>
              <a:rPr lang="zh-CN" altLang="en-US" sz="3600" b="1">
                <a:solidFill>
                  <a:srgbClr val="FF0000"/>
                </a:solidFill>
              </a:rPr>
              <a:t>胡也频</a:t>
            </a:r>
            <a:endParaRPr lang="zh-CN" altLang="en-US" sz="3600" b="1">
              <a:solidFill>
                <a:srgbClr val="FF0000"/>
              </a:solidFill>
            </a:endParaRPr>
          </a:p>
        </p:txBody>
      </p:sp>
      <p:pic>
        <p:nvPicPr>
          <p:cNvPr id="3" name="图片 2" descr="85ff85fb56cd64d7e03a16613ce9ce6a_rdn_5449f9dc5566e"/>
          <p:cNvPicPr>
            <a:picLocks noChangeAspect="1"/>
          </p:cNvPicPr>
          <p:nvPr>
            <p:custDataLst>
              <p:tags r:id="rId5"/>
            </p:custDataLst>
          </p:nvPr>
        </p:nvPicPr>
        <p:blipFill>
          <a:blip r:embed="rId6"/>
          <a:stretch>
            <a:fillRect/>
          </a:stretch>
        </p:blipFill>
        <p:spPr>
          <a:xfrm>
            <a:off x="814070" y="1909445"/>
            <a:ext cx="3204845" cy="3496945"/>
          </a:xfrm>
          <a:prstGeom prst="rect">
            <a:avLst/>
          </a:prstGeom>
        </p:spPr>
      </p:pic>
    </p:spTree>
    <p:custDataLst>
      <p:tags r:id="rId7"/>
    </p:custData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35915" y="307340"/>
            <a:ext cx="11355705" cy="1076325"/>
          </a:xfrm>
          <a:prstGeom prst="rect">
            <a:avLst/>
          </a:prstGeom>
        </p:spPr>
        <p:txBody>
          <a:bodyPr wrap="square">
            <a:spAutoFit/>
          </a:bodyPr>
          <a:p>
            <a:r>
              <a:rPr lang="zh-CN" altLang="en-US" sz="3200" b="1">
                <a:latin typeface="黑体" panose="02010609060101010101" charset="-122"/>
                <a:ea typeface="黑体" panose="02010609060101010101" charset="-122"/>
                <a:cs typeface="黑体" panose="02010609060101010101" charset="-122"/>
              </a:rPr>
              <a:t>同样是记念青年烈士，这一篇作者为什么不像</a:t>
            </a:r>
            <a:r>
              <a:rPr lang="en-US" altLang="zh-CN" sz="3200" b="1">
                <a:latin typeface="黑体" panose="02010609060101010101" charset="-122"/>
                <a:ea typeface="黑体" panose="02010609060101010101" charset="-122"/>
                <a:cs typeface="黑体" panose="02010609060101010101" charset="-122"/>
              </a:rPr>
              <a:t>《</a:t>
            </a:r>
            <a:r>
              <a:rPr lang="zh-CN" altLang="en-US" sz="3200" b="1">
                <a:latin typeface="黑体" panose="02010609060101010101" charset="-122"/>
                <a:ea typeface="黑体" panose="02010609060101010101" charset="-122"/>
                <a:cs typeface="黑体" panose="02010609060101010101" charset="-122"/>
              </a:rPr>
              <a:t>记念刘和珍君</a:t>
            </a:r>
            <a:r>
              <a:rPr lang="en-US" altLang="zh-CN" sz="3200" b="1">
                <a:latin typeface="黑体" panose="02010609060101010101" charset="-122"/>
                <a:ea typeface="黑体" panose="02010609060101010101" charset="-122"/>
                <a:cs typeface="黑体" panose="02010609060101010101" charset="-122"/>
              </a:rPr>
              <a:t>》</a:t>
            </a:r>
            <a:r>
              <a:rPr lang="zh-CN" altLang="en-US" sz="3200" b="1">
                <a:latin typeface="黑体" panose="02010609060101010101" charset="-122"/>
                <a:ea typeface="黑体" panose="02010609060101010101" charset="-122"/>
                <a:cs typeface="黑体" panose="02010609060101010101" charset="-122"/>
              </a:rPr>
              <a:t>一样，直接命名为</a:t>
            </a:r>
            <a:r>
              <a:rPr lang="en-US" altLang="zh-CN" sz="3200" b="1">
                <a:latin typeface="黑体" panose="02010609060101010101" charset="-122"/>
                <a:ea typeface="黑体" panose="02010609060101010101" charset="-122"/>
                <a:cs typeface="黑体" panose="02010609060101010101" charset="-122"/>
              </a:rPr>
              <a:t>《</a:t>
            </a:r>
            <a:r>
              <a:rPr lang="zh-CN" altLang="en-US" sz="3200" b="1">
                <a:latin typeface="黑体" panose="02010609060101010101" charset="-122"/>
                <a:ea typeface="黑体" panose="02010609060101010101" charset="-122"/>
                <a:cs typeface="黑体" panose="02010609060101010101" charset="-122"/>
              </a:rPr>
              <a:t>纪念白莽柔石</a:t>
            </a:r>
            <a:r>
              <a:rPr lang="en-US" altLang="zh-CN" sz="3200" b="1">
                <a:latin typeface="黑体" panose="02010609060101010101" charset="-122"/>
                <a:ea typeface="黑体" panose="02010609060101010101" charset="-122"/>
                <a:cs typeface="黑体" panose="02010609060101010101" charset="-122"/>
              </a:rPr>
              <a:t>……》</a:t>
            </a:r>
            <a:r>
              <a:rPr lang="zh-CN" altLang="en-US" sz="3200" b="1">
                <a:latin typeface="黑体" panose="02010609060101010101" charset="-122"/>
                <a:ea typeface="黑体" panose="02010609060101010101" charset="-122"/>
                <a:cs typeface="黑体" panose="02010609060101010101" charset="-122"/>
              </a:rPr>
              <a:t>？</a:t>
            </a:r>
            <a:endParaRPr lang="zh-CN" altLang="en-US" sz="3200" b="1">
              <a:latin typeface="黑体" panose="02010609060101010101" charset="-122"/>
              <a:ea typeface="黑体" panose="02010609060101010101" charset="-122"/>
              <a:cs typeface="黑体" panose="02010609060101010101" charset="-122"/>
            </a:endParaRPr>
          </a:p>
        </p:txBody>
      </p:sp>
      <p:sp>
        <p:nvSpPr>
          <p:cNvPr id="3" name="文本框 2"/>
          <p:cNvSpPr txBox="1"/>
          <p:nvPr/>
        </p:nvSpPr>
        <p:spPr>
          <a:xfrm>
            <a:off x="335915" y="2087880"/>
            <a:ext cx="4665980" cy="829945"/>
          </a:xfrm>
          <a:prstGeom prst="rect">
            <a:avLst/>
          </a:prstGeom>
          <a:ln w="19050">
            <a:solidFill>
              <a:schemeClr val="tx1"/>
            </a:solidFill>
          </a:ln>
        </p:spPr>
        <p:txBody>
          <a:bodyPr wrap="square">
            <a:spAutoFit/>
          </a:bodyPr>
          <a:p>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记念刘和珍君</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写于“三一八惨案”后仅两周，</a:t>
            </a:r>
            <a:endParaRPr lang="zh-CN" altLang="en-US" sz="2400" b="1">
              <a:latin typeface="黑体" panose="02010609060101010101" charset="-122"/>
              <a:ea typeface="黑体" panose="02010609060101010101" charset="-122"/>
              <a:cs typeface="黑体" panose="02010609060101010101" charset="-122"/>
            </a:endParaRPr>
          </a:p>
        </p:txBody>
      </p:sp>
      <p:sp>
        <p:nvSpPr>
          <p:cNvPr id="4" name="文本框 3"/>
          <p:cNvSpPr txBox="1"/>
          <p:nvPr/>
        </p:nvSpPr>
        <p:spPr>
          <a:xfrm>
            <a:off x="6109335" y="2087880"/>
            <a:ext cx="5788660" cy="829945"/>
          </a:xfrm>
          <a:prstGeom prst="rect">
            <a:avLst/>
          </a:prstGeom>
          <a:ln w="19050">
            <a:solidFill>
              <a:schemeClr val="tx1"/>
            </a:solidFill>
          </a:ln>
        </p:spPr>
        <p:txBody>
          <a:bodyPr wrap="square">
            <a:spAutoFit/>
          </a:bodyPr>
          <a:p>
            <a:r>
              <a:rPr lang="en-US" altLang="zh-CN" sz="2400" b="1">
                <a:latin typeface="黑体" panose="02010609060101010101" charset="-122"/>
                <a:ea typeface="黑体" panose="02010609060101010101" charset="-122"/>
              </a:rPr>
              <a:t>《</a:t>
            </a:r>
            <a:r>
              <a:rPr lang="zh-CN" altLang="en-US" sz="2400" b="1">
                <a:latin typeface="黑体" panose="02010609060101010101" charset="-122"/>
                <a:ea typeface="黑体" panose="02010609060101010101" charset="-122"/>
              </a:rPr>
              <a:t>为了忘却的记念</a:t>
            </a:r>
            <a:r>
              <a:rPr lang="en-US" altLang="zh-CN" sz="2400" b="1">
                <a:latin typeface="黑体" panose="02010609060101010101" charset="-122"/>
                <a:ea typeface="黑体" panose="02010609060101010101" charset="-122"/>
              </a:rPr>
              <a:t>》</a:t>
            </a:r>
            <a:r>
              <a:rPr lang="zh-CN" altLang="en-US" sz="2400" b="1">
                <a:latin typeface="黑体" panose="02010609060101010101" charset="-122"/>
                <a:ea typeface="黑体" panose="02010609060101010101" charset="-122"/>
              </a:rPr>
              <a:t>写于柔石等五位青年作家遇害两年后。</a:t>
            </a:r>
            <a:endParaRPr lang="zh-CN" altLang="en-US" sz="2400" b="1">
              <a:latin typeface="黑体" panose="02010609060101010101" charset="-122"/>
              <a:ea typeface="黑体" panose="02010609060101010101" charset="-122"/>
            </a:endParaRPr>
          </a:p>
        </p:txBody>
      </p:sp>
      <p:sp>
        <p:nvSpPr>
          <p:cNvPr id="5" name="文本框 4"/>
          <p:cNvSpPr txBox="1"/>
          <p:nvPr/>
        </p:nvSpPr>
        <p:spPr>
          <a:xfrm>
            <a:off x="335915" y="3841750"/>
            <a:ext cx="5080000" cy="1937385"/>
          </a:xfrm>
          <a:prstGeom prst="rect">
            <a:avLst/>
          </a:prstGeom>
          <a:ln w="19050">
            <a:solidFill>
              <a:schemeClr val="tx1"/>
            </a:solidFill>
          </a:ln>
        </p:spPr>
        <p:txBody>
          <a:bodyPr>
            <a:noAutofit/>
          </a:bodyPr>
          <a:p>
            <a:r>
              <a:rPr lang="zh-CN" altLang="en-US" sz="2400" b="1">
                <a:latin typeface="黑体" panose="02010609060101010101" charset="-122"/>
                <a:ea typeface="黑体" panose="02010609060101010101" charset="-122"/>
                <a:cs typeface="黑体" panose="02010609060101010101" charset="-122"/>
              </a:rPr>
              <a:t>悲愤如火山喷发，情感炽烈直接。标题直指受害者姓名，是对残暴当局最尖锐的控诉，是“直面鲜血”的呐喊。</a:t>
            </a:r>
            <a:endParaRPr lang="zh-CN" altLang="en-US" sz="2400" b="1">
              <a:latin typeface="黑体" panose="02010609060101010101" charset="-122"/>
              <a:ea typeface="黑体" panose="02010609060101010101" charset="-122"/>
              <a:cs typeface="黑体" panose="02010609060101010101" charset="-122"/>
            </a:endParaRPr>
          </a:p>
        </p:txBody>
      </p:sp>
      <p:sp>
        <p:nvSpPr>
          <p:cNvPr id="6" name="文本框 5"/>
          <p:cNvSpPr txBox="1"/>
          <p:nvPr/>
        </p:nvSpPr>
        <p:spPr>
          <a:xfrm>
            <a:off x="6109970" y="3841115"/>
            <a:ext cx="5865495" cy="1938020"/>
          </a:xfrm>
          <a:prstGeom prst="rect">
            <a:avLst/>
          </a:prstGeom>
          <a:ln w="19050">
            <a:solidFill>
              <a:schemeClr val="tx1"/>
            </a:solidFill>
          </a:ln>
        </p:spPr>
        <p:txBody>
          <a:bodyPr wrap="square">
            <a:spAutoFit/>
          </a:bodyPr>
          <a:p>
            <a:r>
              <a:rPr lang="zh-CN" altLang="en-US" sz="2400" b="1">
                <a:latin typeface="黑体" panose="02010609060101010101" charset="-122"/>
                <a:ea typeface="黑体" panose="02010609060101010101" charset="-122"/>
              </a:rPr>
              <a:t>时光的沉淀让悲痛从激烈的爆发转为绵长的隐痛。此时国民党白色恐怖加剧，鲁迅的处境更险恶，直接的抗议已难以直书。标题的迂回，既是对严酷环境的沉默抗争，也是情感沉淀后的深刻思考。</a:t>
            </a:r>
            <a:endParaRPr lang="zh-CN" altLang="en-US" sz="2400" b="1">
              <a:latin typeface="黑体" panose="02010609060101010101" charset="-122"/>
              <a:ea typeface="黑体" panose="02010609060101010101" charset="-122"/>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3" grpId="1" animBg="1"/>
      <p:bldP spid="4" grpId="1" animBg="1"/>
      <p:bldP spid="5" grpId="0" animBg="1"/>
      <p:bldP spid="5" grpId="1" animBg="1"/>
      <p:bldP spid="6" grpId="0" animBg="1"/>
      <p:bldP spid="6"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文本框 8"/>
          <p:cNvSpPr txBox="1"/>
          <p:nvPr>
            <p:custDataLst>
              <p:tags r:id="rId1"/>
            </p:custDataLst>
          </p:nvPr>
        </p:nvSpPr>
        <p:spPr>
          <a:xfrm>
            <a:off x="3443605" y="781050"/>
            <a:ext cx="4899660" cy="706755"/>
          </a:xfrm>
          <a:prstGeom prst="rect">
            <a:avLst/>
          </a:prstGeom>
          <a:noFill/>
        </p:spPr>
        <p:txBody>
          <a:bodyPr wrap="square" rtlCol="0" anchor="t">
            <a:spAutoFit/>
          </a:bodyPr>
          <a:p>
            <a:r>
              <a:rPr lang="zh-CN" sz="4000" b="1" spc="150">
                <a:solidFill>
                  <a:schemeClr val="dk1">
                    <a:lumMod val="75000"/>
                    <a:lumOff val="25000"/>
                  </a:schemeClr>
                </a:solidFill>
                <a:latin typeface="微软雅黑" panose="020B0503020204020204" pitchFamily="34" charset="-122"/>
                <a:ea typeface="微软雅黑" panose="020B0503020204020204" pitchFamily="34" charset="-122"/>
                <a:sym typeface="+mn-ea"/>
              </a:rPr>
              <a:t>《</a:t>
            </a:r>
            <a:r>
              <a:rPr lang="zh-CN" sz="4000" b="1" spc="150">
                <a:solidFill>
                  <a:schemeClr val="dk1">
                    <a:lumMod val="75000"/>
                    <a:lumOff val="25000"/>
                  </a:schemeClr>
                </a:solidFill>
                <a:latin typeface="微软雅黑" panose="020B0503020204020204" pitchFamily="34" charset="-122"/>
                <a:ea typeface="微软雅黑" panose="020B0503020204020204" pitchFamily="34" charset="-122"/>
                <a:sym typeface="+mn-ea"/>
              </a:rPr>
              <a:t>为了忘却的记念</a:t>
            </a:r>
            <a:r>
              <a:rPr lang="zh-CN" sz="4000" b="1" spc="150">
                <a:solidFill>
                  <a:schemeClr val="dk1">
                    <a:lumMod val="75000"/>
                    <a:lumOff val="25000"/>
                  </a:schemeClr>
                </a:solidFill>
                <a:latin typeface="微软雅黑" panose="020B0503020204020204" pitchFamily="34" charset="-122"/>
                <a:ea typeface="微软雅黑" panose="020B0503020204020204" pitchFamily="34" charset="-122"/>
                <a:sym typeface="+mn-ea"/>
              </a:rPr>
              <a:t>》</a:t>
            </a:r>
            <a:endParaRPr lang="zh-CN" sz="4000" b="1" spc="150">
              <a:solidFill>
                <a:schemeClr val="dk1">
                  <a:lumMod val="75000"/>
                  <a:lumOff val="25000"/>
                </a:schemeClr>
              </a:solidFill>
              <a:latin typeface="微软雅黑" panose="020B0503020204020204" pitchFamily="34" charset="-122"/>
              <a:ea typeface="微软雅黑" panose="020B0503020204020204" pitchFamily="34" charset="-122"/>
              <a:sym typeface="+mn-ea"/>
            </a:endParaRPr>
          </a:p>
        </p:txBody>
      </p:sp>
      <p:sp>
        <p:nvSpPr>
          <p:cNvPr id="10" name="文本框 9"/>
          <p:cNvSpPr txBox="1"/>
          <p:nvPr>
            <p:custDataLst>
              <p:tags r:id="rId2"/>
            </p:custDataLst>
          </p:nvPr>
        </p:nvSpPr>
        <p:spPr>
          <a:xfrm>
            <a:off x="2021205" y="2409825"/>
            <a:ext cx="8931275" cy="1753235"/>
          </a:xfrm>
          <a:prstGeom prst="rect">
            <a:avLst/>
          </a:prstGeom>
          <a:noFill/>
        </p:spPr>
        <p:txBody>
          <a:bodyPr wrap="square" rtlCol="0" anchor="t">
            <a:spAutoFit/>
          </a:bodyPr>
          <a:p>
            <a:r>
              <a:rPr lang="zh-CN" altLang="en-US" sz="3600" b="1" spc="150">
                <a:solidFill>
                  <a:schemeClr val="dk1">
                    <a:lumMod val="75000"/>
                    <a:lumOff val="25000"/>
                  </a:schemeClr>
                </a:solidFill>
                <a:latin typeface="微软雅黑" panose="020B0503020204020204" pitchFamily="34" charset="-122"/>
                <a:ea typeface="微软雅黑" panose="020B0503020204020204" pitchFamily="34" charset="-122"/>
                <a:sym typeface="+mn-ea"/>
              </a:rPr>
              <a:t>既是</a:t>
            </a:r>
            <a:r>
              <a:rPr lang="en-US" altLang="zh-CN" sz="3600" b="1" spc="150">
                <a:solidFill>
                  <a:schemeClr val="dk1">
                    <a:lumMod val="75000"/>
                    <a:lumOff val="25000"/>
                  </a:schemeClr>
                </a:solidFill>
                <a:latin typeface="微软雅黑" panose="020B0503020204020204" pitchFamily="34" charset="-122"/>
                <a:ea typeface="微软雅黑" panose="020B0503020204020204" pitchFamily="34" charset="-122"/>
                <a:sym typeface="+mn-ea"/>
              </a:rPr>
              <a:t>“</a:t>
            </a:r>
            <a:r>
              <a:rPr lang="zh-CN" sz="3600" b="1" spc="150">
                <a:solidFill>
                  <a:schemeClr val="dk1">
                    <a:lumMod val="75000"/>
                    <a:lumOff val="25000"/>
                  </a:schemeClr>
                </a:solidFill>
                <a:latin typeface="微软雅黑" panose="020B0503020204020204" pitchFamily="34" charset="-122"/>
                <a:ea typeface="微软雅黑" panose="020B0503020204020204" pitchFamily="34" charset="-122"/>
                <a:sym typeface="+mn-ea"/>
              </a:rPr>
              <a:t>为了忘却</a:t>
            </a:r>
            <a:r>
              <a:rPr lang="en-US" altLang="zh-CN" sz="3600" b="1" spc="150">
                <a:solidFill>
                  <a:schemeClr val="dk1">
                    <a:lumMod val="75000"/>
                    <a:lumOff val="25000"/>
                  </a:schemeClr>
                </a:solidFill>
                <a:latin typeface="微软雅黑" panose="020B0503020204020204" pitchFamily="34" charset="-122"/>
                <a:ea typeface="微软雅黑" panose="020B0503020204020204" pitchFamily="34" charset="-122"/>
                <a:sym typeface="+mn-ea"/>
              </a:rPr>
              <a:t>”</a:t>
            </a:r>
            <a:r>
              <a:rPr lang="zh-CN" altLang="en-US" sz="3600" b="1" spc="150">
                <a:solidFill>
                  <a:schemeClr val="dk1">
                    <a:lumMod val="75000"/>
                    <a:lumOff val="25000"/>
                  </a:schemeClr>
                </a:solidFill>
                <a:latin typeface="微软雅黑" panose="020B0503020204020204" pitchFamily="34" charset="-122"/>
                <a:ea typeface="微软雅黑" panose="020B0503020204020204" pitchFamily="34" charset="-122"/>
                <a:sym typeface="+mn-ea"/>
              </a:rPr>
              <a:t>，</a:t>
            </a:r>
            <a:r>
              <a:rPr lang="zh-CN" sz="3600" b="1" spc="150">
                <a:solidFill>
                  <a:schemeClr val="dk1">
                    <a:lumMod val="75000"/>
                    <a:lumOff val="25000"/>
                  </a:schemeClr>
                </a:solidFill>
                <a:latin typeface="微软雅黑" panose="020B0503020204020204" pitchFamily="34" charset="-122"/>
                <a:ea typeface="微软雅黑" panose="020B0503020204020204" pitchFamily="34" charset="-122"/>
                <a:sym typeface="+mn-ea"/>
              </a:rPr>
              <a:t>为何又要</a:t>
            </a:r>
            <a:r>
              <a:rPr lang="en-US" altLang="zh-CN" sz="3600" b="1" spc="150">
                <a:solidFill>
                  <a:schemeClr val="dk1">
                    <a:lumMod val="75000"/>
                    <a:lumOff val="25000"/>
                  </a:schemeClr>
                </a:solidFill>
                <a:latin typeface="微软雅黑" panose="020B0503020204020204" pitchFamily="34" charset="-122"/>
                <a:ea typeface="微软雅黑" panose="020B0503020204020204" pitchFamily="34" charset="-122"/>
                <a:sym typeface="+mn-ea"/>
              </a:rPr>
              <a:t>“</a:t>
            </a:r>
            <a:r>
              <a:rPr lang="zh-CN" sz="3600" b="1" spc="150">
                <a:solidFill>
                  <a:schemeClr val="dk1">
                    <a:lumMod val="75000"/>
                    <a:lumOff val="25000"/>
                  </a:schemeClr>
                </a:solidFill>
                <a:latin typeface="微软雅黑" panose="020B0503020204020204" pitchFamily="34" charset="-122"/>
                <a:ea typeface="微软雅黑" panose="020B0503020204020204" pitchFamily="34" charset="-122"/>
                <a:sym typeface="+mn-ea"/>
              </a:rPr>
              <a:t>记念</a:t>
            </a:r>
            <a:r>
              <a:rPr lang="en-US" altLang="zh-CN" sz="3600" b="1" spc="150">
                <a:solidFill>
                  <a:schemeClr val="dk1">
                    <a:lumMod val="75000"/>
                    <a:lumOff val="25000"/>
                  </a:schemeClr>
                </a:solidFill>
                <a:latin typeface="微软雅黑" panose="020B0503020204020204" pitchFamily="34" charset="-122"/>
                <a:ea typeface="微软雅黑" panose="020B0503020204020204" pitchFamily="34" charset="-122"/>
                <a:sym typeface="+mn-ea"/>
              </a:rPr>
              <a:t>”</a:t>
            </a:r>
            <a:r>
              <a:rPr lang="zh-CN" altLang="en-US" sz="3600" b="1" spc="150">
                <a:solidFill>
                  <a:schemeClr val="dk1">
                    <a:lumMod val="75000"/>
                    <a:lumOff val="25000"/>
                  </a:schemeClr>
                </a:solidFill>
                <a:latin typeface="微软雅黑" panose="020B0503020204020204" pitchFamily="34" charset="-122"/>
                <a:ea typeface="微软雅黑" panose="020B0503020204020204" pitchFamily="34" charset="-122"/>
                <a:sym typeface="+mn-ea"/>
              </a:rPr>
              <a:t>？</a:t>
            </a:r>
            <a:endParaRPr lang="zh-CN" altLang="en-US" sz="3600" b="1" spc="150">
              <a:solidFill>
                <a:schemeClr val="dk1">
                  <a:lumMod val="75000"/>
                  <a:lumOff val="25000"/>
                </a:schemeClr>
              </a:solidFill>
              <a:latin typeface="微软雅黑" panose="020B0503020204020204" pitchFamily="34" charset="-122"/>
              <a:ea typeface="微软雅黑" panose="020B0503020204020204" pitchFamily="34" charset="-122"/>
              <a:sym typeface="+mn-ea"/>
            </a:endParaRPr>
          </a:p>
          <a:p>
            <a:endParaRPr lang="zh-CN" altLang="en-US" sz="3600" b="1" spc="150">
              <a:solidFill>
                <a:schemeClr val="dk1">
                  <a:lumMod val="75000"/>
                  <a:lumOff val="25000"/>
                </a:schemeClr>
              </a:solidFill>
              <a:latin typeface="微软雅黑" panose="020B0503020204020204" pitchFamily="34" charset="-122"/>
              <a:ea typeface="微软雅黑" panose="020B0503020204020204" pitchFamily="34" charset="-122"/>
              <a:sym typeface="+mn-ea"/>
            </a:endParaRPr>
          </a:p>
          <a:p>
            <a:r>
              <a:rPr lang="zh-CN" altLang="en-US" sz="3600" b="1" spc="150">
                <a:solidFill>
                  <a:schemeClr val="dk1">
                    <a:lumMod val="75000"/>
                    <a:lumOff val="25000"/>
                  </a:schemeClr>
                </a:solidFill>
                <a:latin typeface="微软雅黑" panose="020B0503020204020204" pitchFamily="34" charset="-122"/>
                <a:ea typeface="微软雅黑" panose="020B0503020204020204" pitchFamily="34" charset="-122"/>
                <a:sym typeface="+mn-ea"/>
              </a:rPr>
              <a:t>二者</a:t>
            </a:r>
            <a:r>
              <a:rPr lang="zh-CN" sz="3600" b="1" spc="150">
                <a:solidFill>
                  <a:schemeClr val="dk1">
                    <a:lumMod val="75000"/>
                    <a:lumOff val="25000"/>
                  </a:schemeClr>
                </a:solidFill>
                <a:latin typeface="微软雅黑" panose="020B0503020204020204" pitchFamily="34" charset="-122"/>
                <a:ea typeface="微软雅黑" panose="020B0503020204020204" pitchFamily="34" charset="-122"/>
                <a:sym typeface="+mn-ea"/>
              </a:rPr>
              <a:t>是否矛盾？</a:t>
            </a:r>
            <a:endParaRPr lang="zh-CN" sz="3600" b="1" spc="150">
              <a:solidFill>
                <a:schemeClr val="dk1">
                  <a:lumMod val="75000"/>
                  <a:lumOff val="25000"/>
                </a:schemeClr>
              </a:solidFill>
              <a:latin typeface="微软雅黑" panose="020B0503020204020204" pitchFamily="34" charset="-122"/>
              <a:ea typeface="微软雅黑" panose="020B0503020204020204" pitchFamily="34" charset="-122"/>
              <a:sym typeface="+mn-ea"/>
            </a:endParaRPr>
          </a:p>
        </p:txBody>
      </p:sp>
    </p:spTree>
    <p:custDataLst>
      <p:tags r:id="rId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283210" y="1031875"/>
            <a:ext cx="11071860" cy="1198880"/>
          </a:xfrm>
          <a:prstGeom prst="rect">
            <a:avLst/>
          </a:prstGeom>
          <a:noFill/>
        </p:spPr>
        <p:txBody>
          <a:bodyPr wrap="square" rtlCol="0" anchor="t">
            <a:spAutoFit/>
          </a:bodyPr>
          <a:p>
            <a:r>
              <a:rPr lang="en-US" altLang="zh-CN" sz="2400" b="1">
                <a:latin typeface="黑体" panose="02010609060101010101" charset="-122"/>
                <a:ea typeface="黑体" panose="02010609060101010101" charset="-122"/>
              </a:rPr>
              <a:t>    </a:t>
            </a:r>
            <a:r>
              <a:rPr lang="zh-CN" altLang="en-US" sz="2400" b="1">
                <a:latin typeface="黑体" panose="02010609060101010101" charset="-122"/>
                <a:ea typeface="黑体" panose="02010609060101010101" charset="-122"/>
              </a:rPr>
              <a:t>我早已想写一点文字，来纪念几个青年的作家。这并非为了别的，只因为两年以来，</a:t>
            </a:r>
            <a:r>
              <a:rPr lang="zh-CN" altLang="en-US" sz="2400" b="1">
                <a:solidFill>
                  <a:srgbClr val="FF0000"/>
                </a:solidFill>
                <a:latin typeface="黑体" panose="02010609060101010101" charset="-122"/>
                <a:ea typeface="黑体" panose="02010609060101010101" charset="-122"/>
              </a:rPr>
              <a:t>悲愤总时时袭击我的心，至今没有停止，我很想借此算是竦身一摇，将悲哀摆脱，给自己轻松一下</a:t>
            </a:r>
            <a:r>
              <a:rPr lang="zh-CN" altLang="en-US" sz="2400" b="1">
                <a:latin typeface="黑体" panose="02010609060101010101" charset="-122"/>
                <a:ea typeface="黑体" panose="02010609060101010101" charset="-122"/>
              </a:rPr>
              <a:t>，照直说，就是</a:t>
            </a:r>
            <a:r>
              <a:rPr lang="zh-CN" altLang="en-US" sz="2400" b="1">
                <a:solidFill>
                  <a:srgbClr val="FF0000"/>
                </a:solidFill>
                <a:latin typeface="黑体" panose="02010609060101010101" charset="-122"/>
                <a:ea typeface="黑体" panose="02010609060101010101" charset="-122"/>
              </a:rPr>
              <a:t>我倒要将他们忘却了</a:t>
            </a:r>
            <a:r>
              <a:rPr lang="zh-CN" altLang="en-US" sz="2400" b="1">
                <a:latin typeface="黑体" panose="02010609060101010101" charset="-122"/>
                <a:ea typeface="黑体" panose="02010609060101010101" charset="-122"/>
              </a:rPr>
              <a:t>。</a:t>
            </a:r>
            <a:endParaRPr lang="zh-CN" altLang="en-US" sz="2400" b="1">
              <a:latin typeface="黑体" panose="02010609060101010101" charset="-122"/>
              <a:ea typeface="黑体" panose="02010609060101010101" charset="-122"/>
            </a:endParaRPr>
          </a:p>
        </p:txBody>
      </p:sp>
      <p:sp>
        <p:nvSpPr>
          <p:cNvPr id="3" name="文本框 2"/>
          <p:cNvSpPr txBox="1"/>
          <p:nvPr/>
        </p:nvSpPr>
        <p:spPr>
          <a:xfrm>
            <a:off x="145415" y="171450"/>
            <a:ext cx="1821815" cy="829945"/>
          </a:xfrm>
          <a:prstGeom prst="rect">
            <a:avLst/>
          </a:prstGeom>
          <a:noFill/>
          <a:ln w="28575">
            <a:solidFill>
              <a:schemeClr val="tx1"/>
            </a:solidFill>
          </a:ln>
        </p:spPr>
        <p:txBody>
          <a:bodyPr wrap="square" rtlCol="0" anchor="t">
            <a:spAutoFit/>
          </a:bodyPr>
          <a:p>
            <a:r>
              <a:rPr lang="zh-CN" sz="2400" b="1" spc="150">
                <a:solidFill>
                  <a:schemeClr val="dk1">
                    <a:lumMod val="75000"/>
                    <a:lumOff val="25000"/>
                  </a:schemeClr>
                </a:solidFill>
                <a:latin typeface="微软雅黑" panose="020B0503020204020204" pitchFamily="34" charset="-122"/>
                <a:ea typeface="微软雅黑" panose="020B0503020204020204" pitchFamily="34" charset="-122"/>
                <a:sym typeface="+mn-ea"/>
              </a:rPr>
              <a:t>为何要</a:t>
            </a:r>
            <a:r>
              <a:rPr lang="zh-CN" sz="2400" b="1" spc="150">
                <a:solidFill>
                  <a:schemeClr val="dk1">
                    <a:lumMod val="75000"/>
                    <a:lumOff val="25000"/>
                  </a:schemeClr>
                </a:solidFill>
                <a:latin typeface="微软雅黑" panose="020B0503020204020204" pitchFamily="34" charset="-122"/>
                <a:ea typeface="微软雅黑" panose="020B0503020204020204" pitchFamily="34" charset="-122"/>
                <a:sym typeface="+mn-ea"/>
              </a:rPr>
              <a:t>忘？忘却什么？</a:t>
            </a:r>
            <a:endParaRPr lang="zh-CN" altLang="en-US" sz="2400" b="1" spc="150">
              <a:solidFill>
                <a:schemeClr val="dk1">
                  <a:lumMod val="75000"/>
                  <a:lumOff val="25000"/>
                </a:schemeClr>
              </a:solidFill>
              <a:latin typeface="微软雅黑" panose="020B0503020204020204" pitchFamily="34" charset="-122"/>
              <a:ea typeface="微软雅黑" panose="020B0503020204020204" pitchFamily="34" charset="-122"/>
              <a:sym typeface="+mn-ea"/>
            </a:endParaRPr>
          </a:p>
        </p:txBody>
      </p:sp>
      <p:sp>
        <p:nvSpPr>
          <p:cNvPr id="4" name="文本框 3"/>
          <p:cNvSpPr txBox="1"/>
          <p:nvPr>
            <p:custDataLst>
              <p:tags r:id="rId2"/>
            </p:custDataLst>
          </p:nvPr>
        </p:nvSpPr>
        <p:spPr>
          <a:xfrm>
            <a:off x="283210" y="2334260"/>
            <a:ext cx="11169015" cy="1951355"/>
          </a:xfrm>
          <a:prstGeom prst="rect">
            <a:avLst/>
          </a:prstGeom>
          <a:noFill/>
        </p:spPr>
        <p:txBody>
          <a:bodyPr wrap="square" rtlCol="0" anchor="t">
            <a:noAutofit/>
          </a:bodyPr>
          <a:p>
            <a:r>
              <a:rPr lang="en-US" altLang="zh-CN" sz="2400" b="1">
                <a:latin typeface="黑体" panose="02010609060101010101" charset="-122"/>
                <a:ea typeface="黑体" panose="02010609060101010101" charset="-122"/>
                <a:cs typeface="黑体" panose="02010609060101010101" charset="-122"/>
              </a:rPr>
              <a:t>    </a:t>
            </a:r>
            <a:r>
              <a:rPr lang="zh-CN" altLang="en-US" sz="2400" b="1">
                <a:latin typeface="黑体" panose="02010609060101010101" charset="-122"/>
                <a:ea typeface="黑体" panose="02010609060101010101" charset="-122"/>
                <a:cs typeface="黑体" panose="02010609060101010101" charset="-122"/>
              </a:rPr>
              <a:t>不是年青的为年老的写记念，而在这三十年中，却使我目睹</a:t>
            </a:r>
            <a:r>
              <a:rPr lang="zh-CN" altLang="en-US" sz="2400" b="1">
                <a:solidFill>
                  <a:srgbClr val="FF0000"/>
                </a:solidFill>
                <a:latin typeface="黑体" panose="02010609060101010101" charset="-122"/>
                <a:ea typeface="黑体" panose="02010609060101010101" charset="-122"/>
                <a:cs typeface="黑体" panose="02010609060101010101" charset="-122"/>
              </a:rPr>
              <a:t>许多青年的血，层层淤积起来，将我埋得不能呼吸，</a:t>
            </a:r>
            <a:r>
              <a:rPr lang="zh-CN" altLang="en-US" sz="2400" b="1">
                <a:latin typeface="黑体" panose="02010609060101010101" charset="-122"/>
                <a:ea typeface="黑体" panose="02010609060101010101" charset="-122"/>
                <a:cs typeface="黑体" panose="02010609060101010101" charset="-122"/>
              </a:rPr>
              <a:t>我只能用这样的笔墨，写几句文章，算是从泥土中挖一个小孔，自己延口残喘，这是怎样的世界呢。夜正长，路也正长，</a:t>
            </a:r>
            <a:r>
              <a:rPr lang="zh-CN" altLang="en-US" sz="2400" b="1">
                <a:solidFill>
                  <a:srgbClr val="FF0000"/>
                </a:solidFill>
                <a:latin typeface="黑体" panose="02010609060101010101" charset="-122"/>
                <a:ea typeface="黑体" panose="02010609060101010101" charset="-122"/>
                <a:cs typeface="黑体" panose="02010609060101010101" charset="-122"/>
              </a:rPr>
              <a:t>我不如忘却，不说的好罢。</a:t>
            </a:r>
            <a:r>
              <a:rPr lang="zh-CN" altLang="en-US" sz="2400" b="1">
                <a:latin typeface="黑体" panose="02010609060101010101" charset="-122"/>
                <a:ea typeface="黑体" panose="02010609060101010101" charset="-122"/>
                <a:cs typeface="黑体" panose="02010609060101010101" charset="-122"/>
              </a:rPr>
              <a:t>但我知道，即使不是我，将来总会有记起他们，再说他们的时候的。</a:t>
            </a:r>
            <a:r>
              <a:rPr lang="en-US" altLang="zh-CN" sz="2400" b="1">
                <a:latin typeface="黑体" panose="02010609060101010101" charset="-122"/>
                <a:ea typeface="黑体" panose="02010609060101010101" charset="-122"/>
                <a:cs typeface="黑体" panose="02010609060101010101" charset="-122"/>
              </a:rPr>
              <a:t>……</a:t>
            </a:r>
            <a:endParaRPr lang="en-US" altLang="zh-CN" sz="2400" b="1">
              <a:latin typeface="黑体" panose="02010609060101010101" charset="-122"/>
              <a:ea typeface="黑体" panose="02010609060101010101" charset="-122"/>
              <a:cs typeface="黑体" panose="02010609060101010101" charset="-122"/>
            </a:endParaRPr>
          </a:p>
          <a:p>
            <a:endParaRPr lang="en-US" altLang="zh-CN" sz="2400" b="1">
              <a:latin typeface="黑体" panose="02010609060101010101" charset="-122"/>
              <a:ea typeface="黑体" panose="02010609060101010101" charset="-122"/>
              <a:cs typeface="黑体" panose="02010609060101010101" charset="-122"/>
            </a:endParaRPr>
          </a:p>
          <a:p>
            <a:endParaRPr lang="en-US" altLang="zh-CN" sz="2400" b="1">
              <a:latin typeface="黑体" panose="02010609060101010101" charset="-122"/>
              <a:ea typeface="黑体" panose="02010609060101010101" charset="-122"/>
              <a:cs typeface="黑体" panose="02010609060101010101" charset="-122"/>
            </a:endParaRPr>
          </a:p>
        </p:txBody>
      </p:sp>
      <p:sp>
        <p:nvSpPr>
          <p:cNvPr id="8" name="文本框 7"/>
          <p:cNvSpPr txBox="1"/>
          <p:nvPr>
            <p:custDataLst>
              <p:tags r:id="rId3"/>
            </p:custDataLst>
          </p:nvPr>
        </p:nvSpPr>
        <p:spPr>
          <a:xfrm>
            <a:off x="1121410" y="4598670"/>
            <a:ext cx="10200005" cy="1568450"/>
          </a:xfrm>
          <a:prstGeom prst="rect">
            <a:avLst/>
          </a:prstGeom>
        </p:spPr>
        <p:txBody>
          <a:bodyPr wrap="square">
            <a:spAutoFit/>
          </a:bodyPr>
          <a:p>
            <a:r>
              <a:rPr lang="zh-CN" altLang="en-US" sz="3200" b="1">
                <a:latin typeface="黑体" panose="02010609060101010101" charset="-122"/>
                <a:ea typeface="黑体" panose="02010609060101010101" charset="-122"/>
                <a:cs typeface="黑体" panose="02010609060101010101" charset="-122"/>
              </a:rPr>
              <a:t>因为</a:t>
            </a:r>
            <a:r>
              <a:rPr lang="zh-CN" altLang="en-US" sz="3200" b="1">
                <a:latin typeface="黑体" panose="02010609060101010101" charset="-122"/>
                <a:ea typeface="黑体" panose="02010609060101010101" charset="-122"/>
                <a:cs typeface="黑体" panose="02010609060101010101" charset="-122"/>
                <a:sym typeface="+mn-ea"/>
              </a:rPr>
              <a:t>记忆带来</a:t>
            </a:r>
            <a:r>
              <a:rPr lang="zh-CN" altLang="en-US" sz="3200" b="1">
                <a:latin typeface="黑体" panose="02010609060101010101" charset="-122"/>
                <a:ea typeface="黑体" panose="02010609060101010101" charset="-122"/>
                <a:cs typeface="黑体" panose="02010609060101010101" charset="-122"/>
                <a:sym typeface="+mn-ea"/>
              </a:rPr>
              <a:t>的悲愤</a:t>
            </a:r>
            <a:r>
              <a:rPr lang="zh-CN" altLang="en-US" sz="3200" b="1">
                <a:latin typeface="黑体" panose="02010609060101010101" charset="-122"/>
                <a:ea typeface="黑体" panose="02010609060101010101" charset="-122"/>
                <a:cs typeface="黑体" panose="02010609060101010101" charset="-122"/>
              </a:rPr>
              <a:t>的持续“袭击”已让他“不能呼吸”，忘却悲伤成为一种情感上的自我保护，</a:t>
            </a:r>
            <a:endParaRPr lang="zh-CN" altLang="en-US" sz="3200" b="1">
              <a:latin typeface="黑体" panose="02010609060101010101" charset="-122"/>
              <a:ea typeface="黑体" panose="02010609060101010101" charset="-122"/>
              <a:cs typeface="黑体" panose="02010609060101010101" charset="-122"/>
            </a:endParaRPr>
          </a:p>
          <a:p>
            <a:endParaRPr lang="zh-CN" altLang="en-US" sz="3200" b="1">
              <a:latin typeface="黑体" panose="02010609060101010101" charset="-122"/>
              <a:ea typeface="黑体" panose="02010609060101010101" charset="-122"/>
              <a:cs typeface="黑体" panose="02010609060101010101" charset="-122"/>
            </a:endParaRPr>
          </a:p>
        </p:txBody>
      </p:sp>
    </p:spTree>
    <p:custDataLst>
      <p:tags r:id="rId4"/>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4" name="圆角矩形 13"/>
          <p:cNvSpPr/>
          <p:nvPr>
            <p:custDataLst>
              <p:tags r:id="rId1"/>
            </p:custDataLst>
          </p:nvPr>
        </p:nvSpPr>
        <p:spPr>
          <a:xfrm>
            <a:off x="148590" y="1298575"/>
            <a:ext cx="10492740" cy="5237480"/>
          </a:xfrm>
          <a:prstGeom prst="roundRect">
            <a:avLst>
              <a:gd name="adj" fmla="val 3466"/>
            </a:avLst>
          </a:prstGeom>
          <a:noFill/>
          <a:ln>
            <a:solidFill>
              <a:schemeClr val="l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cxnSp>
        <p:nvCxnSpPr>
          <p:cNvPr id="16" name="直接连接符 15"/>
          <p:cNvCxnSpPr/>
          <p:nvPr>
            <p:custDataLst>
              <p:tags r:id="rId2"/>
            </p:custDataLst>
          </p:nvPr>
        </p:nvCxnSpPr>
        <p:spPr>
          <a:xfrm>
            <a:off x="148590" y="2355850"/>
            <a:ext cx="10410190" cy="5715"/>
          </a:xfrm>
          <a:prstGeom prst="line">
            <a:avLst/>
          </a:prstGeom>
          <a:ln w="12700">
            <a:solidFill>
              <a:schemeClr val="lt1">
                <a:lumMod val="75000"/>
              </a:schemeClr>
            </a:solidFill>
          </a:ln>
        </p:spPr>
        <p:style>
          <a:lnRef idx="1">
            <a:schemeClr val="accent1"/>
          </a:lnRef>
          <a:fillRef idx="0">
            <a:schemeClr val="accent1"/>
          </a:fillRef>
          <a:effectRef idx="0">
            <a:schemeClr val="accent1"/>
          </a:effectRef>
          <a:fontRef idx="minor">
            <a:schemeClr val="tx1"/>
          </a:fontRef>
        </p:style>
      </p:cxnSp>
      <p:sp>
        <p:nvSpPr>
          <p:cNvPr id="148" name="文本框 147"/>
          <p:cNvSpPr txBox="1"/>
          <p:nvPr>
            <p:custDataLst>
              <p:tags r:id="rId3"/>
            </p:custDataLst>
          </p:nvPr>
        </p:nvSpPr>
        <p:spPr>
          <a:xfrm>
            <a:off x="437515" y="1413192"/>
            <a:ext cx="9752330" cy="837565"/>
          </a:xfrm>
          <a:prstGeom prst="rect">
            <a:avLst/>
          </a:prstGeom>
          <a:noFill/>
        </p:spPr>
        <p:txBody>
          <a:bodyPr wrap="square" rtlCol="0" anchor="t" anchorCtr="0">
            <a:noAutofit/>
          </a:bodyPr>
          <a:lstStyle/>
          <a:p>
            <a:pPr marL="0" lvl="0" indent="0" algn="l">
              <a:lnSpc>
                <a:spcPct val="130000"/>
              </a:lnSpc>
              <a:spcBef>
                <a:spcPct val="0"/>
              </a:spcBef>
              <a:spcAft>
                <a:spcPct val="0"/>
              </a:spcAft>
              <a:buSzTx/>
              <a:buNone/>
            </a:pPr>
            <a:r>
              <a:rPr lang="zh-CN" sz="2400" b="1" spc="150">
                <a:solidFill>
                  <a:schemeClr val="dk1">
                    <a:lumMod val="75000"/>
                    <a:lumOff val="25000"/>
                  </a:schemeClr>
                </a:solidFill>
                <a:latin typeface="微软雅黑" panose="020B0503020204020204" pitchFamily="34" charset="-122"/>
                <a:ea typeface="微软雅黑" panose="020B0503020204020204" pitchFamily="34" charset="-122"/>
              </a:rPr>
              <a:t>第一部分：说明写作目的，回忆与白莽的三次见面。</a:t>
            </a:r>
            <a:endParaRPr lang="zh-CN" sz="2400" b="1" spc="150">
              <a:solidFill>
                <a:schemeClr val="dk1">
                  <a:lumMod val="75000"/>
                  <a:lumOff val="25000"/>
                </a:schemeClr>
              </a:solidFill>
              <a:latin typeface="微软雅黑" panose="020B0503020204020204" pitchFamily="34" charset="-122"/>
              <a:ea typeface="微软雅黑" panose="020B0503020204020204" pitchFamily="34" charset="-122"/>
            </a:endParaRPr>
          </a:p>
        </p:txBody>
      </p:sp>
      <p:cxnSp>
        <p:nvCxnSpPr>
          <p:cNvPr id="21" name="直接连接符 20"/>
          <p:cNvCxnSpPr/>
          <p:nvPr>
            <p:custDataLst>
              <p:tags r:id="rId4"/>
            </p:custDataLst>
          </p:nvPr>
        </p:nvCxnSpPr>
        <p:spPr>
          <a:xfrm>
            <a:off x="148590" y="3437255"/>
            <a:ext cx="10430510" cy="3175"/>
          </a:xfrm>
          <a:prstGeom prst="line">
            <a:avLst/>
          </a:prstGeom>
          <a:ln w="12700">
            <a:solidFill>
              <a:schemeClr val="lt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文本框 22"/>
          <p:cNvSpPr txBox="1"/>
          <p:nvPr>
            <p:custDataLst>
              <p:tags r:id="rId5"/>
            </p:custDataLst>
          </p:nvPr>
        </p:nvSpPr>
        <p:spPr>
          <a:xfrm>
            <a:off x="437515" y="2484755"/>
            <a:ext cx="9752330" cy="837565"/>
          </a:xfrm>
          <a:prstGeom prst="rect">
            <a:avLst/>
          </a:prstGeom>
          <a:noFill/>
        </p:spPr>
        <p:txBody>
          <a:bodyPr wrap="square" rtlCol="0" anchor="t" anchorCtr="0">
            <a:noAutofit/>
          </a:bodyPr>
          <a:lstStyle/>
          <a:p>
            <a:pPr marL="0" lvl="0" indent="0" algn="l">
              <a:lnSpc>
                <a:spcPct val="130000"/>
              </a:lnSpc>
              <a:spcBef>
                <a:spcPct val="0"/>
              </a:spcBef>
              <a:spcAft>
                <a:spcPct val="0"/>
              </a:spcAft>
              <a:buSzTx/>
              <a:buNone/>
            </a:pPr>
            <a:r>
              <a:rPr lang="zh-CN" sz="2400" b="1" spc="150">
                <a:solidFill>
                  <a:schemeClr val="dk1">
                    <a:lumMod val="75000"/>
                    <a:lumOff val="25000"/>
                  </a:schemeClr>
                </a:solidFill>
                <a:latin typeface="微软雅黑" panose="020B0503020204020204" pitchFamily="34" charset="-122"/>
                <a:ea typeface="微软雅黑" panose="020B0503020204020204" pitchFamily="34" charset="-122"/>
              </a:rPr>
              <a:t>第二部分：回忆与柔石的交往，顺带写冯铿。</a:t>
            </a:r>
            <a:endParaRPr lang="zh-CN" sz="2400" b="1" spc="150">
              <a:solidFill>
                <a:schemeClr val="dk1">
                  <a:lumMod val="75000"/>
                  <a:lumOff val="25000"/>
                </a:schemeClr>
              </a:solidFill>
              <a:latin typeface="微软雅黑" panose="020B0503020204020204" pitchFamily="34" charset="-122"/>
              <a:ea typeface="微软雅黑" panose="020B0503020204020204" pitchFamily="34" charset="-122"/>
            </a:endParaRPr>
          </a:p>
        </p:txBody>
      </p:sp>
      <p:cxnSp>
        <p:nvCxnSpPr>
          <p:cNvPr id="24" name="直接连接符 23"/>
          <p:cNvCxnSpPr/>
          <p:nvPr>
            <p:custDataLst>
              <p:tags r:id="rId6"/>
            </p:custDataLst>
          </p:nvPr>
        </p:nvCxnSpPr>
        <p:spPr>
          <a:xfrm>
            <a:off x="148590" y="4484370"/>
            <a:ext cx="10410190" cy="4445"/>
          </a:xfrm>
          <a:prstGeom prst="line">
            <a:avLst/>
          </a:prstGeom>
          <a:ln w="12700">
            <a:solidFill>
              <a:schemeClr val="lt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文本框 25"/>
          <p:cNvSpPr txBox="1"/>
          <p:nvPr>
            <p:custDataLst>
              <p:tags r:id="rId7"/>
            </p:custDataLst>
          </p:nvPr>
        </p:nvSpPr>
        <p:spPr>
          <a:xfrm>
            <a:off x="437515" y="3550920"/>
            <a:ext cx="9972675" cy="837565"/>
          </a:xfrm>
          <a:prstGeom prst="rect">
            <a:avLst/>
          </a:prstGeom>
          <a:noFill/>
        </p:spPr>
        <p:txBody>
          <a:bodyPr wrap="square" rtlCol="0" anchor="t" anchorCtr="0">
            <a:noAutofit/>
          </a:bodyPr>
          <a:lstStyle/>
          <a:p>
            <a:pPr lvl="0" indent="0" algn="l" fontAlgn="ctr">
              <a:lnSpc>
                <a:spcPct val="130000"/>
              </a:lnSpc>
              <a:spcBef>
                <a:spcPts val="1000"/>
              </a:spcBef>
              <a:spcAft>
                <a:spcPct val="0"/>
              </a:spcAft>
              <a:buSzTx/>
              <a:buFont typeface="Wingdings" panose="05000000000000000000"/>
              <a:buNone/>
            </a:pPr>
            <a:r>
              <a:rPr lang="zh-CN" sz="2400" b="1" spc="150">
                <a:solidFill>
                  <a:schemeClr val="dk1">
                    <a:lumMod val="75000"/>
                    <a:lumOff val="25000"/>
                  </a:schemeClr>
                </a:solidFill>
                <a:latin typeface="微软雅黑" panose="020B0503020204020204" pitchFamily="34" charset="-122"/>
                <a:ea typeface="微软雅黑" panose="020B0503020204020204" pitchFamily="34" charset="-122"/>
              </a:rPr>
              <a:t>第三部分：简述左联成立后对白莽的新的了解及白莽、柔石的被捕。</a:t>
            </a:r>
            <a:endParaRPr lang="zh-CN" sz="2400" b="1" spc="150">
              <a:solidFill>
                <a:schemeClr val="dk1">
                  <a:lumMod val="75000"/>
                  <a:lumOff val="25000"/>
                </a:schemeClr>
              </a:solidFill>
              <a:latin typeface="微软雅黑" panose="020B0503020204020204" pitchFamily="34" charset="-122"/>
              <a:ea typeface="微软雅黑" panose="020B0503020204020204" pitchFamily="34" charset="-122"/>
            </a:endParaRPr>
          </a:p>
        </p:txBody>
      </p:sp>
      <p:sp>
        <p:nvSpPr>
          <p:cNvPr id="27" name="文本框 26"/>
          <p:cNvSpPr txBox="1"/>
          <p:nvPr>
            <p:custDataLst>
              <p:tags r:id="rId8"/>
            </p:custDataLst>
          </p:nvPr>
        </p:nvSpPr>
        <p:spPr>
          <a:xfrm>
            <a:off x="437515" y="4605655"/>
            <a:ext cx="9972675" cy="837565"/>
          </a:xfrm>
          <a:prstGeom prst="rect">
            <a:avLst/>
          </a:prstGeom>
          <a:noFill/>
        </p:spPr>
        <p:txBody>
          <a:bodyPr wrap="square" rtlCol="0" anchor="t" anchorCtr="0">
            <a:noAutofit/>
          </a:bodyPr>
          <a:lstStyle/>
          <a:p>
            <a:pPr marL="0" lvl="0" indent="0" algn="l">
              <a:lnSpc>
                <a:spcPct val="130000"/>
              </a:lnSpc>
              <a:spcBef>
                <a:spcPct val="0"/>
              </a:spcBef>
              <a:spcAft>
                <a:spcPct val="0"/>
              </a:spcAft>
              <a:buSzTx/>
              <a:buNone/>
            </a:pPr>
            <a:r>
              <a:rPr lang="zh-CN" sz="2400" b="1" spc="150">
                <a:solidFill>
                  <a:schemeClr val="dk1">
                    <a:lumMod val="75000"/>
                    <a:lumOff val="25000"/>
                  </a:schemeClr>
                </a:solidFill>
                <a:latin typeface="微软雅黑" panose="020B0503020204020204" pitchFamily="34" charset="-122"/>
                <a:ea typeface="微软雅黑" panose="020B0503020204020204" pitchFamily="34" charset="-122"/>
              </a:rPr>
              <a:t>第四部分：五烈士被捕遇害的经过，作者的境遇和悲愤的心情。</a:t>
            </a:r>
            <a:endParaRPr lang="zh-CN" sz="2400" b="1" spc="150">
              <a:solidFill>
                <a:schemeClr val="dk1">
                  <a:lumMod val="75000"/>
                  <a:lumOff val="25000"/>
                </a:schemeClr>
              </a:solidFill>
              <a:latin typeface="微软雅黑" panose="020B0503020204020204" pitchFamily="34" charset="-122"/>
              <a:ea typeface="微软雅黑" panose="020B0503020204020204" pitchFamily="34" charset="-122"/>
            </a:endParaRPr>
          </a:p>
        </p:txBody>
      </p:sp>
      <p:grpSp>
        <p:nvGrpSpPr>
          <p:cNvPr id="11" name="组合 10"/>
          <p:cNvGrpSpPr/>
          <p:nvPr>
            <p:custDataLst>
              <p:tags r:id="rId9"/>
            </p:custDataLst>
          </p:nvPr>
        </p:nvGrpSpPr>
        <p:grpSpPr>
          <a:xfrm>
            <a:off x="10095958" y="6073775"/>
            <a:ext cx="462915" cy="156845"/>
            <a:chOff x="17051" y="9514"/>
            <a:chExt cx="729" cy="247"/>
          </a:xfrm>
          <a:solidFill>
            <a:schemeClr val="accent1">
              <a:alpha val="48000"/>
            </a:schemeClr>
          </a:solidFill>
        </p:grpSpPr>
        <p:sp>
          <p:nvSpPr>
            <p:cNvPr id="12" name="矩形 11"/>
            <p:cNvSpPr/>
            <p:nvPr>
              <p:custDataLst>
                <p:tags r:id="rId10"/>
              </p:custDataLst>
            </p:nvPr>
          </p:nvSpPr>
          <p:spPr>
            <a:xfrm>
              <a:off x="17382" y="9514"/>
              <a:ext cx="398" cy="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3" name="矩形 12"/>
            <p:cNvSpPr/>
            <p:nvPr>
              <p:custDataLst>
                <p:tags r:id="rId11"/>
              </p:custDataLst>
            </p:nvPr>
          </p:nvSpPr>
          <p:spPr>
            <a:xfrm>
              <a:off x="17051" y="9689"/>
              <a:ext cx="728" cy="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cxnSp>
        <p:nvCxnSpPr>
          <p:cNvPr id="2" name="直接连接符 1"/>
          <p:cNvCxnSpPr/>
          <p:nvPr>
            <p:custDataLst>
              <p:tags r:id="rId12"/>
            </p:custDataLst>
          </p:nvPr>
        </p:nvCxnSpPr>
        <p:spPr>
          <a:xfrm>
            <a:off x="189865" y="5549900"/>
            <a:ext cx="10410190" cy="4445"/>
          </a:xfrm>
          <a:prstGeom prst="line">
            <a:avLst/>
          </a:prstGeom>
          <a:ln w="12700">
            <a:solidFill>
              <a:schemeClr val="lt1">
                <a:lumMod val="75000"/>
              </a:schemeClr>
            </a:solidFill>
          </a:ln>
        </p:spPr>
        <p:style>
          <a:lnRef idx="1">
            <a:schemeClr val="accent1"/>
          </a:lnRef>
          <a:fillRef idx="0">
            <a:schemeClr val="accent1"/>
          </a:fillRef>
          <a:effectRef idx="0">
            <a:schemeClr val="accent1"/>
          </a:effectRef>
          <a:fontRef idx="minor">
            <a:schemeClr val="tx1"/>
          </a:fontRef>
        </p:style>
      </p:cxnSp>
      <p:sp>
        <p:nvSpPr>
          <p:cNvPr id="4" name="文本框 3"/>
          <p:cNvSpPr txBox="1"/>
          <p:nvPr>
            <p:custDataLst>
              <p:tags r:id="rId13"/>
            </p:custDataLst>
          </p:nvPr>
        </p:nvSpPr>
        <p:spPr>
          <a:xfrm>
            <a:off x="437515" y="5680710"/>
            <a:ext cx="9972675" cy="837565"/>
          </a:xfrm>
          <a:prstGeom prst="rect">
            <a:avLst/>
          </a:prstGeom>
          <a:noFill/>
        </p:spPr>
        <p:txBody>
          <a:bodyPr wrap="square" rtlCol="0" anchor="t" anchorCtr="0">
            <a:noAutofit/>
          </a:bodyPr>
          <a:lstStyle/>
          <a:p>
            <a:pPr marL="0" lvl="0" indent="0" algn="l">
              <a:lnSpc>
                <a:spcPct val="130000"/>
              </a:lnSpc>
              <a:spcBef>
                <a:spcPct val="0"/>
              </a:spcBef>
              <a:spcAft>
                <a:spcPct val="0"/>
              </a:spcAft>
              <a:buSzTx/>
              <a:buNone/>
            </a:pPr>
            <a:r>
              <a:rPr lang="zh-CN" sz="2400" b="1" spc="150">
                <a:solidFill>
                  <a:schemeClr val="dk1">
                    <a:lumMod val="75000"/>
                    <a:lumOff val="25000"/>
                  </a:schemeClr>
                </a:solidFill>
                <a:latin typeface="微软雅黑" panose="020B0503020204020204" pitchFamily="34" charset="-122"/>
                <a:ea typeface="微软雅黑" panose="020B0503020204020204" pitchFamily="34" charset="-122"/>
              </a:rPr>
              <a:t>第五部分：抒发悲愤之情，揭露社会黑暗，表达革命必胜的坚强信念。</a:t>
            </a:r>
            <a:endParaRPr lang="zh-CN" sz="2400" b="1" spc="150">
              <a:solidFill>
                <a:schemeClr val="dk1">
                  <a:lumMod val="75000"/>
                  <a:lumOff val="25000"/>
                </a:schemeClr>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0716895" y="3641090"/>
            <a:ext cx="1475105" cy="747647"/>
          </a:xfrm>
          <a:prstGeom prst="flowChartPunchedTape">
            <a:avLst/>
          </a:prstGeom>
          <a:solidFill>
            <a:schemeClr val="accent6">
              <a:lumMod val="40000"/>
              <a:lumOff val="60000"/>
            </a:schemeClr>
          </a:solidFill>
          <a:ln w="9525">
            <a:noFill/>
          </a:ln>
        </p:spPr>
        <p:txBody>
          <a:bodyPr wrap="square">
            <a:spAutoFit/>
          </a:bodyPr>
          <a:lstStyle/>
          <a:p>
            <a:pPr indent="0"/>
            <a:r>
              <a:rPr lang="zh-CN" sz="2400" b="1" dirty="0">
                <a:solidFill>
                  <a:srgbClr val="FF0000"/>
                </a:solidFill>
                <a:latin typeface="微软雅黑" panose="020B0503020204020204" pitchFamily="34" charset="-122"/>
                <a:ea typeface="微软雅黑" panose="020B0503020204020204" pitchFamily="34" charset="-122"/>
              </a:rPr>
              <a:t>再忆白莽</a:t>
            </a:r>
            <a:endParaRPr lang="zh-CN" sz="2400" b="1" dirty="0">
              <a:solidFill>
                <a:srgbClr val="FF0000"/>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0716895" y="2581275"/>
            <a:ext cx="1475105" cy="747647"/>
          </a:xfrm>
          <a:prstGeom prst="flowChartPunchedTape">
            <a:avLst/>
          </a:prstGeom>
          <a:solidFill>
            <a:schemeClr val="accent6">
              <a:lumMod val="40000"/>
              <a:lumOff val="60000"/>
            </a:schemeClr>
          </a:solidFill>
          <a:ln w="9525">
            <a:noFill/>
          </a:ln>
        </p:spPr>
        <p:txBody>
          <a:bodyPr wrap="square">
            <a:spAutoFit/>
          </a:bodyPr>
          <a:lstStyle/>
          <a:p>
            <a:pPr indent="0"/>
            <a:r>
              <a:rPr lang="zh-CN" sz="2400" b="1" dirty="0">
                <a:solidFill>
                  <a:srgbClr val="FF0000"/>
                </a:solidFill>
                <a:latin typeface="微软雅黑" panose="020B0503020204020204" pitchFamily="34" charset="-122"/>
                <a:ea typeface="微软雅黑" panose="020B0503020204020204" pitchFamily="34" charset="-122"/>
              </a:rPr>
              <a:t>纪念柔石</a:t>
            </a:r>
            <a:endParaRPr lang="zh-CN" sz="2400" b="1" dirty="0">
              <a:solidFill>
                <a:srgbClr val="FF0000"/>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10716895" y="1412875"/>
            <a:ext cx="1475105" cy="644524"/>
          </a:xfrm>
          <a:prstGeom prst="flowChartPunchedTape">
            <a:avLst/>
          </a:prstGeom>
          <a:solidFill>
            <a:schemeClr val="accent6">
              <a:lumMod val="40000"/>
              <a:lumOff val="60000"/>
            </a:schemeClr>
          </a:solidFill>
          <a:ln w="9525">
            <a:noFill/>
          </a:ln>
        </p:spPr>
        <p:txBody>
          <a:bodyPr wrap="square">
            <a:spAutoFit/>
          </a:bodyPr>
          <a:lstStyle/>
          <a:p>
            <a:pPr indent="0"/>
            <a:r>
              <a:rPr lang="zh-CN" sz="2400" b="1" dirty="0">
                <a:solidFill>
                  <a:srgbClr val="FF0000"/>
                </a:solidFill>
                <a:latin typeface="微软雅黑" panose="020B0503020204020204" pitchFamily="34" charset="-122"/>
                <a:ea typeface="微软雅黑" panose="020B0503020204020204" pitchFamily="34" charset="-122"/>
              </a:rPr>
              <a:t>纪念白莽</a:t>
            </a:r>
            <a:endParaRPr lang="zh-CN" altLang="en-US" sz="2400" b="1" dirty="0">
              <a:solidFill>
                <a:srgbClr val="FF0000"/>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10716895" y="4700905"/>
            <a:ext cx="1475105" cy="747647"/>
          </a:xfrm>
          <a:prstGeom prst="flowChartPunchedTape">
            <a:avLst/>
          </a:prstGeom>
          <a:solidFill>
            <a:schemeClr val="accent6">
              <a:lumMod val="40000"/>
              <a:lumOff val="60000"/>
            </a:schemeClr>
          </a:solidFill>
          <a:ln w="9525">
            <a:noFill/>
          </a:ln>
        </p:spPr>
        <p:txBody>
          <a:bodyPr wrap="square">
            <a:spAutoFit/>
          </a:bodyPr>
          <a:lstStyle/>
          <a:p>
            <a:pPr indent="0"/>
            <a:r>
              <a:rPr lang="zh-CN" sz="2400" b="1" dirty="0">
                <a:solidFill>
                  <a:srgbClr val="FF0000"/>
                </a:solidFill>
                <a:latin typeface="微软雅黑" panose="020B0503020204020204" pitchFamily="34" charset="-122"/>
                <a:ea typeface="微软雅黑" panose="020B0503020204020204" pitchFamily="34" charset="-122"/>
              </a:rPr>
              <a:t>又念柔石</a:t>
            </a:r>
            <a:endParaRPr lang="zh-CN" sz="2400" b="1" dirty="0">
              <a:solidFill>
                <a:srgbClr val="FF0000"/>
              </a:solidFill>
              <a:latin typeface="微软雅黑" panose="020B0503020204020204" pitchFamily="34" charset="-122"/>
              <a:ea typeface="微软雅黑" panose="020B0503020204020204" pitchFamily="34" charset="-122"/>
            </a:endParaRPr>
          </a:p>
        </p:txBody>
      </p:sp>
      <p:sp>
        <p:nvSpPr>
          <p:cNvPr id="20" name="文本框 19"/>
          <p:cNvSpPr txBox="1"/>
          <p:nvPr/>
        </p:nvSpPr>
        <p:spPr>
          <a:xfrm>
            <a:off x="10810875" y="5694680"/>
            <a:ext cx="1475105" cy="747647"/>
          </a:xfrm>
          <a:prstGeom prst="flowChartPunchedTape">
            <a:avLst/>
          </a:prstGeom>
          <a:solidFill>
            <a:schemeClr val="accent6">
              <a:lumMod val="40000"/>
              <a:lumOff val="60000"/>
            </a:schemeClr>
          </a:solidFill>
          <a:ln w="9525">
            <a:noFill/>
          </a:ln>
        </p:spPr>
        <p:txBody>
          <a:bodyPr wrap="square">
            <a:spAutoFit/>
          </a:bodyPr>
          <a:lstStyle/>
          <a:p>
            <a:pPr indent="0"/>
            <a:r>
              <a:rPr lang="zh-CN" sz="2400" b="1" dirty="0">
                <a:solidFill>
                  <a:srgbClr val="FF0000"/>
                </a:solidFill>
                <a:latin typeface="微软雅黑" panose="020B0503020204020204" pitchFamily="34" charset="-122"/>
                <a:ea typeface="微软雅黑" panose="020B0503020204020204" pitchFamily="34" charset="-122"/>
              </a:rPr>
              <a:t>无法忘却</a:t>
            </a:r>
            <a:endParaRPr lang="zh-CN" sz="2400" b="1" dirty="0">
              <a:solidFill>
                <a:srgbClr val="FF0000"/>
              </a:solidFill>
              <a:latin typeface="微软雅黑" panose="020B0503020204020204" pitchFamily="34" charset="-122"/>
              <a:ea typeface="微软雅黑" panose="020B0503020204020204" pitchFamily="34" charset="-122"/>
            </a:endParaRPr>
          </a:p>
        </p:txBody>
      </p:sp>
      <p:sp>
        <p:nvSpPr>
          <p:cNvPr id="3" name="文本框 2"/>
          <p:cNvSpPr txBox="1"/>
          <p:nvPr/>
        </p:nvSpPr>
        <p:spPr>
          <a:xfrm>
            <a:off x="148590" y="232410"/>
            <a:ext cx="1894205" cy="460375"/>
          </a:xfrm>
          <a:prstGeom prst="rect">
            <a:avLst/>
          </a:prstGeom>
          <a:noFill/>
          <a:ln w="38100">
            <a:solidFill>
              <a:schemeClr val="tx1"/>
            </a:solidFill>
          </a:ln>
        </p:spPr>
        <p:txBody>
          <a:bodyPr wrap="square" rtlCol="0" anchor="t">
            <a:spAutoFit/>
          </a:bodyPr>
          <a:p>
            <a:r>
              <a:rPr lang="zh-CN" sz="2400" b="1" spc="150">
                <a:solidFill>
                  <a:schemeClr val="dk1">
                    <a:lumMod val="75000"/>
                    <a:lumOff val="25000"/>
                  </a:schemeClr>
                </a:solidFill>
                <a:latin typeface="微软雅黑" panose="020B0503020204020204" pitchFamily="34" charset="-122"/>
                <a:ea typeface="微软雅黑" panose="020B0503020204020204" pitchFamily="34" charset="-122"/>
                <a:sym typeface="+mn-ea"/>
              </a:rPr>
              <a:t>记念什么？</a:t>
            </a:r>
            <a:endParaRPr lang="zh-CN" altLang="en-US" sz="2400" b="1" spc="150">
              <a:solidFill>
                <a:schemeClr val="dk1">
                  <a:lumMod val="75000"/>
                  <a:lumOff val="25000"/>
                </a:schemeClr>
              </a:solidFill>
              <a:latin typeface="微软雅黑" panose="020B0503020204020204" pitchFamily="34" charset="-122"/>
              <a:ea typeface="微软雅黑" panose="020B0503020204020204" pitchFamily="34" charset="-122"/>
              <a:sym typeface="+mn-ea"/>
            </a:endParaRPr>
          </a:p>
        </p:txBody>
      </p:sp>
    </p:spTree>
    <p:custDataLst>
      <p:tags r:id="rId14"/>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500" fill="hold"/>
                                        <p:tgtEl>
                                          <p:spTgt spid="10"/>
                                        </p:tgtEl>
                                        <p:attrNameLst>
                                          <p:attrName>ppt_x</p:attrName>
                                        </p:attrNameLst>
                                      </p:cBhvr>
                                      <p:tavLst>
                                        <p:tav tm="0">
                                          <p:val>
                                            <p:strVal val="#ppt_x"/>
                                          </p:val>
                                        </p:tav>
                                        <p:tav tm="100000">
                                          <p:val>
                                            <p:strVal val="#ppt_x"/>
                                          </p:val>
                                        </p:tav>
                                      </p:tavLst>
                                    </p:anim>
                                    <p:anim calcmode="lin" valueType="num">
                                      <p:cBhvr additive="base">
                                        <p:cTn id="2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 calcmode="lin" valueType="num">
                                      <p:cBhvr additive="base">
                                        <p:cTn id="32" dur="500" fill="hold"/>
                                        <p:tgtEl>
                                          <p:spTgt spid="20"/>
                                        </p:tgtEl>
                                        <p:attrNameLst>
                                          <p:attrName>ppt_x</p:attrName>
                                        </p:attrNameLst>
                                      </p:cBhvr>
                                      <p:tavLst>
                                        <p:tav tm="0">
                                          <p:val>
                                            <p:strVal val="#ppt_x"/>
                                          </p:val>
                                        </p:tav>
                                        <p:tav tm="100000">
                                          <p:val>
                                            <p:strVal val="#ppt_x"/>
                                          </p:val>
                                        </p:tav>
                                      </p:tavLst>
                                    </p:anim>
                                    <p:anim calcmode="lin" valueType="num">
                                      <p:cBhvr additive="base">
                                        <p:cTn id="33"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8" grpId="0" bldLvl="0" animBg="1"/>
      <p:bldP spid="10" grpId="0" bldLvl="0" animBg="1"/>
      <p:bldP spid="20" grpId="0" bldLvl="0" animBg="1"/>
      <p:bldP spid="5" grpId="0" animBg="1"/>
      <p:bldP spid="5"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文本框 5"/>
          <p:cNvSpPr txBox="1"/>
          <p:nvPr>
            <p:custDataLst>
              <p:tags r:id="rId1"/>
            </p:custDataLst>
          </p:nvPr>
        </p:nvSpPr>
        <p:spPr>
          <a:xfrm>
            <a:off x="-165" y="173"/>
            <a:ext cx="1762713" cy="655859"/>
          </a:xfrm>
          <a:prstGeom prst="rect">
            <a:avLst/>
          </a:prstGeom>
          <a:noFill/>
        </p:spPr>
        <p:txBody>
          <a:bodyPr wrap="square" rtlCol="0" anchor="ctr">
            <a:noAutofit/>
          </a:bodyPr>
          <a:lstStyle/>
          <a:p>
            <a:pPr indent="0">
              <a:lnSpc>
                <a:spcPct val="100000"/>
              </a:lnSpc>
              <a:spcBef>
                <a:spcPct val="0"/>
              </a:spcBef>
              <a:spcAft>
                <a:spcPct val="0"/>
              </a:spcAft>
              <a:buSzTx/>
              <a:buNone/>
            </a:pPr>
            <a:r>
              <a:rPr lang="zh-CN" sz="3600" b="1" spc="300" dirty="0">
                <a:solidFill>
                  <a:schemeClr val="accent1"/>
                </a:solidFill>
                <a:latin typeface="微软雅黑" panose="020B0503020204020204" pitchFamily="34" charset="-122"/>
                <a:ea typeface="微软雅黑" panose="020B0503020204020204" pitchFamily="34" charset="-122"/>
              </a:rPr>
              <a:t>白莽</a:t>
            </a:r>
            <a:endParaRPr lang="zh-CN" sz="3600" b="1" spc="300" dirty="0">
              <a:solidFill>
                <a:schemeClr val="accent1"/>
              </a:solidFill>
              <a:latin typeface="微软雅黑" panose="020B0503020204020204" pitchFamily="34" charset="-122"/>
              <a:ea typeface="微软雅黑" panose="020B0503020204020204" pitchFamily="34" charset="-122"/>
            </a:endParaRPr>
          </a:p>
        </p:txBody>
      </p:sp>
      <p:graphicFrame>
        <p:nvGraphicFramePr>
          <p:cNvPr id="3" name="表格 2"/>
          <p:cNvGraphicFramePr/>
          <p:nvPr>
            <p:custDataLst>
              <p:tags r:id="rId2"/>
            </p:custDataLst>
          </p:nvPr>
        </p:nvGraphicFramePr>
        <p:xfrm>
          <a:off x="134620" y="637540"/>
          <a:ext cx="6751955" cy="6192520"/>
        </p:xfrm>
        <a:graphic>
          <a:graphicData uri="http://schemas.openxmlformats.org/drawingml/2006/table">
            <a:tbl>
              <a:tblPr/>
              <a:tblGrid>
                <a:gridCol w="6751955"/>
              </a:tblGrid>
              <a:tr h="518160">
                <a:tc>
                  <a:txBody>
                    <a:bodyPr/>
                    <a:p>
                      <a:pPr algn="l"/>
                      <a:r>
                        <a:rPr lang="zh-CN" altLang="en-US" sz="2400" b="1" i="0">
                          <a:solidFill>
                            <a:srgbClr val="0F1115"/>
                          </a:solidFill>
                          <a:highlight>
                            <a:srgbClr val="FFFF00"/>
                          </a:highlight>
                          <a:latin typeface="黑体" panose="02010609060101010101" charset="-122"/>
                          <a:ea typeface="黑体" panose="02010609060101010101" charset="-122"/>
                        </a:rPr>
                        <a:t>事迹</a:t>
                      </a:r>
                      <a:endParaRPr lang="zh-CN" altLang="en-US" sz="2400" b="1" i="0">
                        <a:solidFill>
                          <a:srgbClr val="0F1115"/>
                        </a:solidFill>
                        <a:highlight>
                          <a:srgbClr val="FFFF00"/>
                        </a:highlight>
                        <a:latin typeface="黑体" panose="02010609060101010101" charset="-122"/>
                        <a:ea typeface="黑体" panose="02010609060101010101" charset="-122"/>
                      </a:endParaRPr>
                    </a:p>
                  </a:txBody>
                  <a:tcPr marL="0" marR="122237" marT="76517" marB="76517" anchor="ctr" anchorCtr="0">
                    <a:lnL>
                      <a:noFill/>
                    </a:lnL>
                    <a:lnR>
                      <a:noFill/>
                    </a:lnR>
                    <a:lnT>
                      <a:noFill/>
                    </a:lnT>
                    <a:lnB>
                      <a:noFill/>
                    </a:lnB>
                    <a:noFill/>
                  </a:tcPr>
                </a:tc>
              </a:tr>
              <a:tr h="1615440">
                <a:tc>
                  <a:txBody>
                    <a:bodyPr/>
                    <a:p>
                      <a:r>
                        <a:rPr lang="zh-CN" altLang="en-US" sz="2400" b="1" i="0">
                          <a:solidFill>
                            <a:srgbClr val="0F1115"/>
                          </a:solidFill>
                          <a:latin typeface="黑体" panose="02010609060101010101" charset="-122"/>
                          <a:ea typeface="黑体" panose="02010609060101010101" charset="-122"/>
                          <a:cs typeface="黑体" panose="02010609060101010101" charset="-122"/>
                        </a:rPr>
                        <a:t>三次交往：初次见面送</a:t>
                      </a:r>
                      <a:r>
                        <a:rPr lang="en-US" altLang="zh-CN" sz="2400" b="1" i="0">
                          <a:solidFill>
                            <a:srgbClr val="0F1115"/>
                          </a:solidFill>
                          <a:latin typeface="黑体" panose="02010609060101010101" charset="-122"/>
                          <a:ea typeface="黑体" panose="02010609060101010101" charset="-122"/>
                          <a:cs typeface="黑体" panose="02010609060101010101" charset="-122"/>
                        </a:rPr>
                        <a:t>《</a:t>
                      </a:r>
                      <a:r>
                        <a:rPr lang="zh-CN" altLang="en-US" sz="2400" b="1" i="0">
                          <a:solidFill>
                            <a:srgbClr val="0F1115"/>
                          </a:solidFill>
                          <a:latin typeface="黑体" panose="02010609060101010101" charset="-122"/>
                          <a:ea typeface="黑体" panose="02010609060101010101" charset="-122"/>
                          <a:cs typeface="黑体" panose="02010609060101010101" charset="-122"/>
                        </a:rPr>
                        <a:t>彼得斐传</a:t>
                      </a:r>
                      <a:r>
                        <a:rPr lang="en-US" altLang="zh-CN" sz="2400" b="1" i="0">
                          <a:solidFill>
                            <a:srgbClr val="0F1115"/>
                          </a:solidFill>
                          <a:latin typeface="黑体" panose="02010609060101010101" charset="-122"/>
                          <a:ea typeface="黑体" panose="02010609060101010101" charset="-122"/>
                          <a:cs typeface="黑体" panose="02010609060101010101" charset="-122"/>
                        </a:rPr>
                        <a:t>》</a:t>
                      </a:r>
                      <a:r>
                        <a:rPr lang="zh-CN" altLang="en-US" sz="2400" b="1" i="0">
                          <a:solidFill>
                            <a:srgbClr val="0F1115"/>
                          </a:solidFill>
                          <a:latin typeface="黑体" panose="02010609060101010101" charset="-122"/>
                          <a:ea typeface="黑体" panose="02010609060101010101" charset="-122"/>
                          <a:cs typeface="黑体" panose="02010609060101010101" charset="-122"/>
                        </a:rPr>
                        <a:t>；第二次通信后送译诗；第三次出狱后穿着厚棉袍汗流满面地来访</a:t>
                      </a:r>
                      <a:r>
                        <a:rPr lang="en-US" altLang="zh-CN" sz="2400" b="1" i="0">
                          <a:solidFill>
                            <a:srgbClr val="0F1115"/>
                          </a:solidFill>
                          <a:latin typeface="黑体" panose="02010609060101010101" charset="-122"/>
                          <a:ea typeface="黑体" panose="02010609060101010101" charset="-122"/>
                          <a:cs typeface="黑体" panose="02010609060101010101" charset="-122"/>
                        </a:rPr>
                        <a:t> </a:t>
                      </a:r>
                      <a:r>
                        <a:rPr lang="zh-CN" altLang="en-US" sz="2400" b="1" i="0">
                          <a:solidFill>
                            <a:srgbClr val="0F1115"/>
                          </a:solidFill>
                          <a:latin typeface="黑体" panose="02010609060101010101" charset="-122"/>
                          <a:ea typeface="黑体" panose="02010609060101010101" charset="-122"/>
                          <a:cs typeface="黑体" panose="02010609060101010101" charset="-122"/>
                        </a:rPr>
                        <a:t>。</a:t>
                      </a:r>
                      <a:endParaRPr lang="zh-CN" altLang="en-US" sz="2400" b="1" i="0">
                        <a:solidFill>
                          <a:srgbClr val="0F1115"/>
                        </a:solidFill>
                        <a:latin typeface="黑体" panose="02010609060101010101" charset="-122"/>
                        <a:ea typeface="黑体" panose="02010609060101010101" charset="-122"/>
                        <a:cs typeface="黑体" panose="02010609060101010101" charset="-122"/>
                      </a:endParaRPr>
                    </a:p>
                    <a:p>
                      <a:endParaRPr lang="zh-CN" altLang="en-US" sz="2400" b="1" i="0">
                        <a:solidFill>
                          <a:srgbClr val="0F1115"/>
                        </a:solidFill>
                        <a:latin typeface="黑体" panose="02010609060101010101" charset="-122"/>
                        <a:ea typeface="黑体" panose="02010609060101010101" charset="-122"/>
                        <a:cs typeface="黑体" panose="02010609060101010101" charset="-122"/>
                        <a:hlinkClick r:id="rId3"/>
                      </a:endParaRPr>
                    </a:p>
                  </a:txBody>
                  <a:tcPr marL="0" marR="122237" marT="76517" marB="76517" anchor="ctr" anchorCtr="0">
                    <a:lnL>
                      <a:noFill/>
                    </a:lnL>
                    <a:lnR>
                      <a:noFill/>
                    </a:lnR>
                    <a:lnT>
                      <a:noFill/>
                    </a:lnT>
                    <a:lnB>
                      <a:noFill/>
                    </a:lnB>
                    <a:noFill/>
                  </a:tcPr>
                </a:tc>
              </a:tr>
              <a:tr h="1615440">
                <a:tc>
                  <a:txBody>
                    <a:bodyPr/>
                    <a:p>
                      <a:r>
                        <a:rPr lang="zh-CN" altLang="en-US" sz="2400" b="1" i="0">
                          <a:solidFill>
                            <a:srgbClr val="0F1115"/>
                          </a:solidFill>
                          <a:latin typeface="黑体" panose="02010609060101010101" charset="-122"/>
                          <a:ea typeface="黑体" panose="02010609060101010101" charset="-122"/>
                          <a:cs typeface="黑体" panose="02010609060101010101" charset="-122"/>
                        </a:rPr>
                        <a:t>曲译</a:t>
                      </a:r>
                      <a:r>
                        <a:rPr lang="en-US" altLang="zh-CN" sz="2400" b="1" i="0">
                          <a:solidFill>
                            <a:srgbClr val="0F1115"/>
                          </a:solidFill>
                          <a:latin typeface="黑体" panose="02010609060101010101" charset="-122"/>
                          <a:ea typeface="黑体" panose="02010609060101010101" charset="-122"/>
                          <a:cs typeface="黑体" panose="02010609060101010101" charset="-122"/>
                        </a:rPr>
                        <a:t>"</a:t>
                      </a:r>
                      <a:r>
                        <a:rPr lang="zh-CN" altLang="en-US" sz="2400" b="1" i="0">
                          <a:solidFill>
                            <a:srgbClr val="0F1115"/>
                          </a:solidFill>
                          <a:latin typeface="黑体" panose="02010609060101010101" charset="-122"/>
                          <a:ea typeface="黑体" panose="02010609060101010101" charset="-122"/>
                          <a:cs typeface="黑体" panose="02010609060101010101" charset="-122"/>
                        </a:rPr>
                        <a:t>民众诗人</a:t>
                      </a:r>
                      <a:r>
                        <a:rPr lang="en-US" altLang="zh-CN" sz="2400" b="1" i="0">
                          <a:solidFill>
                            <a:srgbClr val="0F1115"/>
                          </a:solidFill>
                          <a:latin typeface="黑体" panose="02010609060101010101" charset="-122"/>
                          <a:ea typeface="黑体" panose="02010609060101010101" charset="-122"/>
                          <a:cs typeface="黑体" panose="02010609060101010101" charset="-122"/>
                        </a:rPr>
                        <a:t>"</a:t>
                      </a:r>
                      <a:r>
                        <a:rPr lang="zh-CN" altLang="en-US" sz="2400" b="1" i="0">
                          <a:solidFill>
                            <a:srgbClr val="0F1115"/>
                          </a:solidFill>
                          <a:latin typeface="黑体" panose="02010609060101010101" charset="-122"/>
                          <a:ea typeface="黑体" panose="02010609060101010101" charset="-122"/>
                          <a:cs typeface="黑体" panose="02010609060101010101" charset="-122"/>
                        </a:rPr>
                        <a:t>：在翻译彼得斐的诗作时，故意将原文的</a:t>
                      </a:r>
                      <a:r>
                        <a:rPr lang="en-US" altLang="zh-CN" sz="2400" b="1" i="0">
                          <a:solidFill>
                            <a:srgbClr val="0F1115"/>
                          </a:solidFill>
                          <a:latin typeface="黑体" panose="02010609060101010101" charset="-122"/>
                          <a:ea typeface="黑体" panose="02010609060101010101" charset="-122"/>
                          <a:cs typeface="黑体" panose="02010609060101010101" charset="-122"/>
                        </a:rPr>
                        <a:t>"</a:t>
                      </a:r>
                      <a:r>
                        <a:rPr lang="zh-CN" altLang="en-US" sz="2400" b="1" i="0">
                          <a:solidFill>
                            <a:srgbClr val="0F1115"/>
                          </a:solidFill>
                          <a:latin typeface="黑体" panose="02010609060101010101" charset="-122"/>
                          <a:ea typeface="黑体" panose="02010609060101010101" charset="-122"/>
                          <a:cs typeface="黑体" panose="02010609060101010101" charset="-122"/>
                        </a:rPr>
                        <a:t>国民诗人</a:t>
                      </a:r>
                      <a:r>
                        <a:rPr lang="en-US" altLang="zh-CN" sz="2400" b="1" i="0">
                          <a:solidFill>
                            <a:srgbClr val="0F1115"/>
                          </a:solidFill>
                          <a:latin typeface="黑体" panose="02010609060101010101" charset="-122"/>
                          <a:ea typeface="黑体" panose="02010609060101010101" charset="-122"/>
                          <a:cs typeface="黑体" panose="02010609060101010101" charset="-122"/>
                        </a:rPr>
                        <a:t>"</a:t>
                      </a:r>
                      <a:r>
                        <a:rPr lang="zh-CN" altLang="en-US" sz="2400" b="1" i="0">
                          <a:solidFill>
                            <a:srgbClr val="0F1115"/>
                          </a:solidFill>
                          <a:latin typeface="黑体" panose="02010609060101010101" charset="-122"/>
                          <a:ea typeface="黑体" panose="02010609060101010101" charset="-122"/>
                          <a:cs typeface="黑体" panose="02010609060101010101" charset="-122"/>
                        </a:rPr>
                        <a:t>译为</a:t>
                      </a:r>
                      <a:r>
                        <a:rPr lang="en-US" altLang="zh-CN" sz="2400" b="1" i="0">
                          <a:solidFill>
                            <a:srgbClr val="0F1115"/>
                          </a:solidFill>
                          <a:latin typeface="黑体" panose="02010609060101010101" charset="-122"/>
                          <a:ea typeface="黑体" panose="02010609060101010101" charset="-122"/>
                          <a:cs typeface="黑体" panose="02010609060101010101" charset="-122"/>
                        </a:rPr>
                        <a:t>"</a:t>
                      </a:r>
                      <a:r>
                        <a:rPr lang="zh-CN" altLang="en-US" sz="2400" b="1" i="0">
                          <a:solidFill>
                            <a:srgbClr val="0F1115"/>
                          </a:solidFill>
                          <a:latin typeface="黑体" panose="02010609060101010101" charset="-122"/>
                          <a:ea typeface="黑体" panose="02010609060101010101" charset="-122"/>
                          <a:cs typeface="黑体" panose="02010609060101010101" charset="-122"/>
                        </a:rPr>
                        <a:t>民众诗人</a:t>
                      </a:r>
                      <a:r>
                        <a:rPr lang="en-US" altLang="zh-CN" sz="2400" b="1" i="0">
                          <a:solidFill>
                            <a:srgbClr val="0F1115"/>
                          </a:solidFill>
                          <a:latin typeface="黑体" panose="02010609060101010101" charset="-122"/>
                          <a:ea typeface="黑体" panose="02010609060101010101" charset="-122"/>
                          <a:cs typeface="黑体" panose="02010609060101010101" charset="-122"/>
                        </a:rPr>
                        <a:t>"</a:t>
                      </a:r>
                      <a:r>
                        <a:rPr lang="zh-CN" altLang="en-US" sz="2400" b="1" i="0">
                          <a:solidFill>
                            <a:srgbClr val="0F1115"/>
                          </a:solidFill>
                          <a:latin typeface="黑体" panose="02010609060101010101" charset="-122"/>
                          <a:ea typeface="黑体" panose="02010609060101010101" charset="-122"/>
                          <a:cs typeface="黑体" panose="02010609060101010101" charset="-122"/>
                        </a:rPr>
                        <a:t>，因为憎恶</a:t>
                      </a:r>
                      <a:r>
                        <a:rPr lang="en-US" altLang="zh-CN" sz="2400" b="1" i="0">
                          <a:solidFill>
                            <a:srgbClr val="0F1115"/>
                          </a:solidFill>
                          <a:latin typeface="黑体" panose="02010609060101010101" charset="-122"/>
                          <a:ea typeface="黑体" panose="02010609060101010101" charset="-122"/>
                          <a:cs typeface="黑体" panose="02010609060101010101" charset="-122"/>
                        </a:rPr>
                        <a:t>"</a:t>
                      </a:r>
                      <a:r>
                        <a:rPr lang="zh-CN" altLang="en-US" sz="2400" b="1" i="0">
                          <a:solidFill>
                            <a:srgbClr val="0F1115"/>
                          </a:solidFill>
                          <a:latin typeface="黑体" panose="02010609060101010101" charset="-122"/>
                          <a:ea typeface="黑体" panose="02010609060101010101" charset="-122"/>
                          <a:cs typeface="黑体" panose="02010609060101010101" charset="-122"/>
                        </a:rPr>
                        <a:t>国民</a:t>
                      </a:r>
                      <a:r>
                        <a:rPr lang="en-US" altLang="zh-CN" sz="2400" b="1" i="0">
                          <a:solidFill>
                            <a:srgbClr val="0F1115"/>
                          </a:solidFill>
                          <a:latin typeface="黑体" panose="02010609060101010101" charset="-122"/>
                          <a:ea typeface="黑体" panose="02010609060101010101" charset="-122"/>
                          <a:cs typeface="黑体" panose="02010609060101010101" charset="-122"/>
                        </a:rPr>
                        <a:t>"</a:t>
                      </a:r>
                      <a:r>
                        <a:rPr lang="zh-CN" altLang="en-US" sz="2400" b="1" i="0">
                          <a:solidFill>
                            <a:srgbClr val="0F1115"/>
                          </a:solidFill>
                          <a:latin typeface="黑体" panose="02010609060101010101" charset="-122"/>
                          <a:ea typeface="黑体" panose="02010609060101010101" charset="-122"/>
                          <a:cs typeface="黑体" panose="02010609060101010101" charset="-122"/>
                        </a:rPr>
                        <a:t>二字</a:t>
                      </a:r>
                      <a:r>
                        <a:rPr lang="en-US" altLang="zh-CN" sz="2400" b="1" i="0">
                          <a:solidFill>
                            <a:srgbClr val="0F1115"/>
                          </a:solidFill>
                          <a:latin typeface="黑体" panose="02010609060101010101" charset="-122"/>
                          <a:ea typeface="黑体" panose="02010609060101010101" charset="-122"/>
                          <a:cs typeface="黑体" panose="02010609060101010101" charset="-122"/>
                        </a:rPr>
                        <a:t> </a:t>
                      </a:r>
                      <a:r>
                        <a:rPr lang="zh-CN" altLang="en-US" sz="2400" b="1" i="0">
                          <a:solidFill>
                            <a:srgbClr val="0F1115"/>
                          </a:solidFill>
                          <a:latin typeface="黑体" panose="02010609060101010101" charset="-122"/>
                          <a:ea typeface="黑体" panose="02010609060101010101" charset="-122"/>
                          <a:cs typeface="黑体" panose="02010609060101010101" charset="-122"/>
                        </a:rPr>
                        <a:t>。</a:t>
                      </a:r>
                      <a:endParaRPr lang="zh-CN" altLang="en-US" sz="2400" b="1" i="0">
                        <a:solidFill>
                          <a:srgbClr val="0F1115"/>
                        </a:solidFill>
                        <a:latin typeface="黑体" panose="02010609060101010101" charset="-122"/>
                        <a:ea typeface="黑体" panose="02010609060101010101" charset="-122"/>
                        <a:cs typeface="黑体" panose="02010609060101010101" charset="-122"/>
                      </a:endParaRPr>
                    </a:p>
                    <a:p>
                      <a:endParaRPr lang="zh-CN" altLang="en-US" sz="2400" b="1" i="0">
                        <a:solidFill>
                          <a:srgbClr val="0F1115"/>
                        </a:solidFill>
                        <a:latin typeface="黑体" panose="02010609060101010101" charset="-122"/>
                        <a:ea typeface="黑体" panose="02010609060101010101" charset="-122"/>
                        <a:cs typeface="黑体" panose="02010609060101010101" charset="-122"/>
                        <a:hlinkClick r:id="rId4"/>
                      </a:endParaRPr>
                    </a:p>
                  </a:txBody>
                  <a:tcPr marL="0" marR="122237" marT="76517" marB="76517" anchor="ctr" anchorCtr="0">
                    <a:lnL>
                      <a:noFill/>
                    </a:lnL>
                    <a:lnR>
                      <a:noFill/>
                    </a:lnR>
                    <a:lnT>
                      <a:noFill/>
                    </a:lnT>
                    <a:lnB>
                      <a:noFill/>
                    </a:lnB>
                    <a:noFill/>
                  </a:tcPr>
                </a:tc>
              </a:tr>
              <a:tr h="1249680">
                <a:tc>
                  <a:txBody>
                    <a:bodyPr/>
                    <a:p>
                      <a:r>
                        <a:rPr lang="zh-CN" altLang="en-US" sz="2400" b="1" i="0">
                          <a:solidFill>
                            <a:srgbClr val="0F1115"/>
                          </a:solidFill>
                          <a:latin typeface="黑体" panose="02010609060101010101" charset="-122"/>
                          <a:ea typeface="黑体" panose="02010609060101010101" charset="-122"/>
                          <a:cs typeface="黑体" panose="02010609060101010101" charset="-122"/>
                        </a:rPr>
                        <a:t>坦言初印象：写信告诉鲁迅，觉得初次见面时鲁迅话少、冷，让人受威压 。</a:t>
                      </a:r>
                      <a:endParaRPr lang="zh-CN" altLang="en-US" sz="2400" b="1" i="0">
                        <a:solidFill>
                          <a:srgbClr val="0F1115"/>
                        </a:solidFill>
                        <a:latin typeface="黑体" panose="02010609060101010101" charset="-122"/>
                        <a:ea typeface="黑体" panose="02010609060101010101" charset="-122"/>
                        <a:cs typeface="黑体" panose="02010609060101010101" charset="-122"/>
                      </a:endParaRPr>
                    </a:p>
                    <a:p>
                      <a:endParaRPr lang="zh-CN" altLang="en-US" sz="2400" b="1" i="0">
                        <a:solidFill>
                          <a:srgbClr val="0F1115"/>
                        </a:solidFill>
                        <a:latin typeface="黑体" panose="02010609060101010101" charset="-122"/>
                        <a:ea typeface="黑体" panose="02010609060101010101" charset="-122"/>
                        <a:cs typeface="黑体" panose="02010609060101010101" charset="-122"/>
                      </a:endParaRPr>
                    </a:p>
                  </a:txBody>
                  <a:tcPr marL="0" marR="122237" marT="76517" marB="76517" anchor="ctr" anchorCtr="0">
                    <a:lnL>
                      <a:noFill/>
                    </a:lnL>
                    <a:lnR>
                      <a:noFill/>
                    </a:lnR>
                    <a:lnT>
                      <a:noFill/>
                    </a:lnT>
                    <a:lnB>
                      <a:noFill/>
                    </a:lnB>
                    <a:noFill/>
                  </a:tcPr>
                </a:tc>
              </a:tr>
              <a:tr h="1193800">
                <a:tc>
                  <a:txBody>
                    <a:bodyPr/>
                    <a:p>
                      <a:r>
                        <a:rPr lang="zh-CN" altLang="en-US" sz="2400" b="1" i="0">
                          <a:solidFill>
                            <a:srgbClr val="0F1115"/>
                          </a:solidFill>
                          <a:latin typeface="黑体" panose="02010609060101010101" charset="-122"/>
                          <a:ea typeface="黑体" panose="02010609060101010101" charset="-122"/>
                          <a:cs typeface="黑体" panose="02010609060101010101" charset="-122"/>
                        </a:rPr>
                        <a:t>诗集题诗：《</a:t>
                      </a:r>
                      <a:r>
                        <a:rPr lang="zh-CN" altLang="en-US" sz="2400" b="1">
                          <a:solidFill>
                            <a:srgbClr val="0F1115"/>
                          </a:solidFill>
                          <a:latin typeface="黑体" panose="02010609060101010101" charset="-122"/>
                          <a:ea typeface="黑体" panose="02010609060101010101" charset="-122"/>
                          <a:cs typeface="黑体" panose="02010609060101010101" charset="-122"/>
                          <a:sym typeface="+mn-ea"/>
                        </a:rPr>
                        <a:t>彼得斐诗集》</a:t>
                      </a:r>
                      <a:r>
                        <a:rPr lang="zh-CN" altLang="en-US" sz="2400" b="1">
                          <a:solidFill>
                            <a:srgbClr val="0F1115"/>
                          </a:solidFill>
                          <a:latin typeface="黑体" panose="02010609060101010101" charset="-122"/>
                          <a:ea typeface="黑体" panose="02010609060101010101" charset="-122"/>
                          <a:cs typeface="黑体" panose="02010609060101010101" charset="-122"/>
                          <a:sym typeface="+mn-ea"/>
                        </a:rPr>
                        <a:t>上写的</a:t>
                      </a:r>
                      <a:r>
                        <a:rPr lang="zh-CN" altLang="en-US" sz="2400" b="1" i="0">
                          <a:solidFill>
                            <a:srgbClr val="0F1115"/>
                          </a:solidFill>
                          <a:latin typeface="黑体" panose="02010609060101010101" charset="-122"/>
                          <a:ea typeface="黑体" panose="02010609060101010101" charset="-122"/>
                          <a:cs typeface="黑体" panose="02010609060101010101" charset="-122"/>
                        </a:rPr>
                        <a:t>诗句</a:t>
                      </a:r>
                      <a:r>
                        <a:rPr lang="en-US" altLang="zh-CN" sz="2400" b="1" i="0">
                          <a:solidFill>
                            <a:srgbClr val="0F1115"/>
                          </a:solidFill>
                          <a:latin typeface="黑体" panose="02010609060101010101" charset="-122"/>
                          <a:ea typeface="黑体" panose="02010609060101010101" charset="-122"/>
                          <a:cs typeface="黑体" panose="02010609060101010101" charset="-122"/>
                        </a:rPr>
                        <a:t>"</a:t>
                      </a:r>
                      <a:r>
                        <a:rPr lang="zh-CN" altLang="en-US" sz="2400" b="1" i="0">
                          <a:solidFill>
                            <a:srgbClr val="0F1115"/>
                          </a:solidFill>
                          <a:latin typeface="黑体" panose="02010609060101010101" charset="-122"/>
                          <a:ea typeface="黑体" panose="02010609060101010101" charset="-122"/>
                          <a:cs typeface="黑体" panose="02010609060101010101" charset="-122"/>
                        </a:rPr>
                        <a:t>生命诚可贵，爱情价更高。若为自由故，二者皆可抛</a:t>
                      </a:r>
                      <a:r>
                        <a:rPr lang="en-US" altLang="zh-CN" sz="2400" b="1" i="0">
                          <a:solidFill>
                            <a:srgbClr val="0F1115"/>
                          </a:solidFill>
                          <a:latin typeface="黑体" panose="02010609060101010101" charset="-122"/>
                          <a:ea typeface="黑体" panose="02010609060101010101" charset="-122"/>
                          <a:cs typeface="黑体" panose="02010609060101010101" charset="-122"/>
                        </a:rPr>
                        <a:t>" </a:t>
                      </a:r>
                      <a:r>
                        <a:rPr lang="zh-CN" altLang="en-US" sz="2400" b="1" i="0">
                          <a:solidFill>
                            <a:srgbClr val="0F1115"/>
                          </a:solidFill>
                          <a:latin typeface="黑体" panose="02010609060101010101" charset="-122"/>
                          <a:ea typeface="黑体" panose="02010609060101010101" charset="-122"/>
                          <a:cs typeface="黑体" panose="02010609060101010101" charset="-122"/>
                        </a:rPr>
                        <a:t>。</a:t>
                      </a:r>
                      <a:endParaRPr lang="zh-CN" altLang="en-US" sz="2400" b="1" i="0">
                        <a:solidFill>
                          <a:srgbClr val="0F1115"/>
                        </a:solidFill>
                        <a:latin typeface="黑体" panose="02010609060101010101" charset="-122"/>
                        <a:ea typeface="黑体" panose="02010609060101010101" charset="-122"/>
                        <a:cs typeface="黑体" panose="02010609060101010101" charset="-122"/>
                      </a:endParaRPr>
                    </a:p>
                  </a:txBody>
                  <a:tcPr marL="0" marR="122237" marT="76517" marB="76517" anchor="ctr" anchorCtr="0">
                    <a:lnL>
                      <a:noFill/>
                    </a:lnL>
                    <a:lnR>
                      <a:noFill/>
                    </a:lnR>
                    <a:lnT>
                      <a:noFill/>
                    </a:lnT>
                    <a:lnB>
                      <a:noFill/>
                    </a:lnB>
                    <a:noFill/>
                  </a:tcPr>
                </a:tc>
              </a:tr>
            </a:tbl>
          </a:graphicData>
        </a:graphic>
      </p:graphicFrame>
      <p:sp>
        <p:nvSpPr>
          <p:cNvPr id="4" name="文本框 3"/>
          <p:cNvSpPr txBox="1"/>
          <p:nvPr/>
        </p:nvSpPr>
        <p:spPr>
          <a:xfrm>
            <a:off x="7177405" y="888365"/>
            <a:ext cx="4934585" cy="1568450"/>
          </a:xfrm>
          <a:prstGeom prst="rect">
            <a:avLst/>
          </a:prstGeom>
          <a:noFill/>
        </p:spPr>
        <p:txBody>
          <a:bodyPr wrap="square" rtlCol="0" anchor="t">
            <a:spAutoFit/>
          </a:bodyPr>
          <a:p>
            <a:r>
              <a:rPr lang="zh-CN" altLang="en-US" sz="2400" b="1">
                <a:solidFill>
                  <a:srgbClr val="FF0000"/>
                </a:solidFill>
                <a:latin typeface="黑体" panose="02010609060101010101" charset="-122"/>
                <a:ea typeface="黑体" panose="02010609060101010101" charset="-122"/>
                <a:sym typeface="+mn-ea"/>
              </a:rPr>
              <a:t>纯朴率真，乐观坚强</a:t>
            </a:r>
            <a:r>
              <a:rPr lang="zh-CN" altLang="en-US" sz="2400" b="1">
                <a:solidFill>
                  <a:srgbClr val="0F1115"/>
                </a:solidFill>
                <a:latin typeface="黑体" panose="02010609060101010101" charset="-122"/>
                <a:ea typeface="黑体" panose="02010609060101010101" charset="-122"/>
                <a:sym typeface="+mn-ea"/>
              </a:rPr>
              <a:t>：被捕出狱后第一件事就是来见鲁迅，身穿棉袍的细节既显生活窘迫，更显其乐观的革命意志。</a:t>
            </a:r>
            <a:endParaRPr lang="zh-CN" altLang="en-US" sz="2400" b="1">
              <a:solidFill>
                <a:srgbClr val="0F1115"/>
              </a:solidFill>
              <a:latin typeface="黑体" panose="02010609060101010101" charset="-122"/>
              <a:ea typeface="黑体" panose="02010609060101010101" charset="-122"/>
              <a:sym typeface="+mn-ea"/>
            </a:endParaRPr>
          </a:p>
        </p:txBody>
      </p:sp>
      <p:sp>
        <p:nvSpPr>
          <p:cNvPr id="5" name="文本框 4"/>
          <p:cNvSpPr txBox="1"/>
          <p:nvPr/>
        </p:nvSpPr>
        <p:spPr>
          <a:xfrm>
            <a:off x="7398385" y="2692400"/>
            <a:ext cx="4622165" cy="1198880"/>
          </a:xfrm>
          <a:prstGeom prst="rect">
            <a:avLst/>
          </a:prstGeom>
          <a:noFill/>
        </p:spPr>
        <p:txBody>
          <a:bodyPr wrap="square" rtlCol="0" anchor="t">
            <a:spAutoFit/>
          </a:bodyPr>
          <a:p>
            <a:r>
              <a:rPr lang="zh-CN" altLang="en-US" sz="2400" b="1">
                <a:solidFill>
                  <a:srgbClr val="FF0000"/>
                </a:solidFill>
                <a:latin typeface="黑体" panose="02010609060101010101" charset="-122"/>
                <a:ea typeface="黑体" panose="02010609060101010101" charset="-122"/>
                <a:sym typeface="+mn-ea"/>
              </a:rPr>
              <a:t>爱憎分明</a:t>
            </a:r>
            <a:r>
              <a:rPr lang="zh-CN" altLang="en-US" sz="2400" b="1">
                <a:solidFill>
                  <a:srgbClr val="0F1115"/>
                </a:solidFill>
                <a:latin typeface="黑体" panose="02010609060101010101" charset="-122"/>
                <a:ea typeface="黑体" panose="02010609060101010101" charset="-122"/>
                <a:sym typeface="+mn-ea"/>
              </a:rPr>
              <a:t>：体现了对国民党反动派强烈的憎恶，以及坚定的无产阶级立场。</a:t>
            </a:r>
            <a:endParaRPr lang="zh-CN" altLang="en-US" sz="2400" b="1">
              <a:solidFill>
                <a:srgbClr val="0F1115"/>
              </a:solidFill>
              <a:latin typeface="黑体" panose="02010609060101010101" charset="-122"/>
              <a:ea typeface="黑体" panose="02010609060101010101" charset="-122"/>
              <a:sym typeface="+mn-ea"/>
            </a:endParaRPr>
          </a:p>
        </p:txBody>
      </p:sp>
      <p:sp>
        <p:nvSpPr>
          <p:cNvPr id="7" name="文本框 6"/>
          <p:cNvSpPr txBox="1"/>
          <p:nvPr/>
        </p:nvSpPr>
        <p:spPr>
          <a:xfrm>
            <a:off x="7398385" y="4098925"/>
            <a:ext cx="4713605" cy="1198880"/>
          </a:xfrm>
          <a:prstGeom prst="rect">
            <a:avLst/>
          </a:prstGeom>
          <a:noFill/>
        </p:spPr>
        <p:txBody>
          <a:bodyPr wrap="square" rtlCol="0" anchor="t">
            <a:spAutoFit/>
          </a:bodyPr>
          <a:p>
            <a:r>
              <a:rPr lang="zh-CN" altLang="en-US" sz="2400" b="1">
                <a:solidFill>
                  <a:srgbClr val="FF0000"/>
                </a:solidFill>
                <a:latin typeface="黑体" panose="02010609060101010101" charset="-122"/>
                <a:ea typeface="黑体" panose="02010609060101010101" charset="-122"/>
                <a:sym typeface="+mn-ea"/>
              </a:rPr>
              <a:t>坦诚敏感，自尊心强</a:t>
            </a:r>
            <a:r>
              <a:rPr lang="zh-CN" altLang="en-US" sz="2400" b="1">
                <a:solidFill>
                  <a:srgbClr val="0F1115"/>
                </a:solidFill>
                <a:latin typeface="黑体" panose="02010609060101010101" charset="-122"/>
                <a:ea typeface="黑体" panose="02010609060101010101" charset="-122"/>
                <a:sym typeface="+mn-ea"/>
              </a:rPr>
              <a:t>：毫不掩饰地表达真实的感受，展现了知识青年细腻敏感的天性。</a:t>
            </a:r>
            <a:endParaRPr lang="zh-CN" altLang="en-US" sz="2400" b="1">
              <a:solidFill>
                <a:srgbClr val="0F1115"/>
              </a:solidFill>
              <a:latin typeface="黑体" panose="02010609060101010101" charset="-122"/>
              <a:ea typeface="黑体" panose="02010609060101010101" charset="-122"/>
              <a:sym typeface="+mn-ea"/>
            </a:endParaRPr>
          </a:p>
        </p:txBody>
      </p:sp>
      <p:sp>
        <p:nvSpPr>
          <p:cNvPr id="8" name="文本框 7"/>
          <p:cNvSpPr txBox="1"/>
          <p:nvPr/>
        </p:nvSpPr>
        <p:spPr>
          <a:xfrm>
            <a:off x="7268845" y="5505450"/>
            <a:ext cx="4843145" cy="1198880"/>
          </a:xfrm>
          <a:prstGeom prst="rect">
            <a:avLst/>
          </a:prstGeom>
          <a:noFill/>
        </p:spPr>
        <p:txBody>
          <a:bodyPr wrap="square" rtlCol="0" anchor="t">
            <a:spAutoFit/>
          </a:bodyPr>
          <a:p>
            <a:r>
              <a:rPr lang="zh-CN" altLang="en-US" sz="2400" b="1">
                <a:solidFill>
                  <a:srgbClr val="FF0000"/>
                </a:solidFill>
                <a:latin typeface="黑体" panose="02010609060101010101" charset="-122"/>
                <a:ea typeface="黑体" panose="02010609060101010101" charset="-122"/>
                <a:sym typeface="+mn-ea"/>
              </a:rPr>
              <a:t>追求自由，献身理想</a:t>
            </a:r>
            <a:r>
              <a:rPr lang="zh-CN" altLang="en-US" sz="2400" b="1">
                <a:solidFill>
                  <a:srgbClr val="0F1115"/>
                </a:solidFill>
                <a:latin typeface="黑体" panose="02010609060101010101" charset="-122"/>
                <a:ea typeface="黑体" panose="02010609060101010101" charset="-122"/>
                <a:sym typeface="+mn-ea"/>
              </a:rPr>
              <a:t>：他的革命宣言，表明了他为追求真理和自由甘愿牺牲的决心。</a:t>
            </a:r>
            <a:endParaRPr lang="zh-CN" altLang="en-US" sz="2400" b="1">
              <a:solidFill>
                <a:srgbClr val="0F1115"/>
              </a:solidFill>
              <a:latin typeface="黑体" panose="02010609060101010101" charset="-122"/>
              <a:ea typeface="黑体" panose="02010609060101010101" charset="-122"/>
              <a:sym typeface="+mn-ea"/>
            </a:endParaRPr>
          </a:p>
        </p:txBody>
      </p:sp>
    </p:spTree>
    <p:custDataLst>
      <p:tags r:id="rId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P spid="7" grpId="0"/>
      <p:bldP spid="7" grpId="1"/>
      <p:bldP spid="8" grpId="0"/>
      <p:bldP spid="8"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435610" y="227330"/>
            <a:ext cx="11597005" cy="2553335"/>
          </a:xfrm>
          <a:prstGeom prst="rect">
            <a:avLst/>
          </a:prstGeom>
          <a:noFill/>
        </p:spPr>
        <p:txBody>
          <a:bodyPr wrap="square" rtlCol="0" anchor="t">
            <a:spAutoFit/>
          </a:bodyPr>
          <a:p>
            <a:r>
              <a:rPr lang="zh-CN" altLang="en-US" sz="2000" b="1">
                <a:latin typeface="黑体" panose="02010609060101010101" charset="-122"/>
                <a:ea typeface="黑体" panose="02010609060101010101" charset="-122"/>
                <a:cs typeface="黑体" panose="02010609060101010101" charset="-122"/>
              </a:rPr>
              <a:t>我很欣幸他的得释，就赶紧付给稿费，使他可以买一件夹衫，但一面又很为我的那两本书</a:t>
            </a:r>
            <a:r>
              <a:rPr lang="zh-CN" altLang="en-US" sz="2000" b="1">
                <a:solidFill>
                  <a:srgbClr val="FF0000"/>
                </a:solidFill>
                <a:latin typeface="黑体" panose="02010609060101010101" charset="-122"/>
                <a:ea typeface="黑体" panose="02010609060101010101" charset="-122"/>
                <a:cs typeface="黑体" panose="02010609060101010101" charset="-122"/>
              </a:rPr>
              <a:t>痛惜</a:t>
            </a:r>
            <a:r>
              <a:rPr lang="zh-CN" altLang="en-US" sz="2000" b="1">
                <a:latin typeface="黑体" panose="02010609060101010101" charset="-122"/>
                <a:ea typeface="黑体" panose="02010609060101010101" charset="-122"/>
                <a:cs typeface="黑体" panose="02010609060101010101" charset="-122"/>
              </a:rPr>
              <a:t>：落在捕房的手里，真是</a:t>
            </a:r>
            <a:r>
              <a:rPr lang="zh-CN" altLang="en-US" sz="2000" b="1">
                <a:solidFill>
                  <a:srgbClr val="FF0000"/>
                </a:solidFill>
                <a:latin typeface="黑体" panose="02010609060101010101" charset="-122"/>
                <a:ea typeface="黑体" panose="02010609060101010101" charset="-122"/>
                <a:cs typeface="黑体" panose="02010609060101010101" charset="-122"/>
              </a:rPr>
              <a:t>明珠投暗</a:t>
            </a:r>
            <a:r>
              <a:rPr lang="zh-CN" altLang="en-US" sz="2000" b="1">
                <a:latin typeface="黑体" panose="02010609060101010101" charset="-122"/>
                <a:ea typeface="黑体" panose="02010609060101010101" charset="-122"/>
                <a:cs typeface="黑体" panose="02010609060101010101" charset="-122"/>
              </a:rPr>
              <a:t>了。那两本书，原是极平常的，一本散文，一本诗集，据德文译者说，这是他搜集起来的，虽在匈牙利本国，也还没有这么完全的本子，然而印在《莱克朗氏万有文库》中，倘在德国，就随处可得，也值不到一元钱。</a:t>
            </a:r>
            <a:r>
              <a:rPr lang="zh-CN" altLang="en-US" sz="2000" b="1">
                <a:solidFill>
                  <a:srgbClr val="FF0000"/>
                </a:solidFill>
                <a:latin typeface="黑体" panose="02010609060101010101" charset="-122"/>
                <a:ea typeface="黑体" panose="02010609060101010101" charset="-122"/>
                <a:cs typeface="黑体" panose="02010609060101010101" charset="-122"/>
              </a:rPr>
              <a:t>不过在我是一种宝贝</a:t>
            </a:r>
            <a:r>
              <a:rPr lang="zh-CN" altLang="en-US" sz="2000" b="1">
                <a:latin typeface="黑体" panose="02010609060101010101" charset="-122"/>
                <a:ea typeface="黑体" panose="02010609060101010101" charset="-122"/>
                <a:cs typeface="黑体" panose="02010609060101010101" charset="-122"/>
              </a:rPr>
              <a:t>，因为这是三十年前，正当我热爱彼得斐的时候，特地托丸善书店从德国去买来的，那时还恐怕因为书极便宜，店员不肯经手，开口时非常惴惴。后来大抵带在身边，只是情随事迁，已没有翻译的意思了，这回便决计</a:t>
            </a:r>
            <a:r>
              <a:rPr lang="zh-CN" altLang="en-US" sz="2000" b="1">
                <a:solidFill>
                  <a:srgbClr val="FF0000"/>
                </a:solidFill>
                <a:latin typeface="黑体" panose="02010609060101010101" charset="-122"/>
                <a:ea typeface="黑体" panose="02010609060101010101" charset="-122"/>
                <a:cs typeface="黑体" panose="02010609060101010101" charset="-122"/>
              </a:rPr>
              <a:t>送给</a:t>
            </a:r>
            <a:r>
              <a:rPr lang="zh-CN" altLang="en-US" sz="2000" b="1">
                <a:latin typeface="黑体" panose="02010609060101010101" charset="-122"/>
                <a:ea typeface="黑体" panose="02010609060101010101" charset="-122"/>
                <a:cs typeface="黑体" panose="02010609060101010101" charset="-122"/>
              </a:rPr>
              <a:t>这也如我的那时一样，热爱彼得斐的诗的青年，算是给它寻得了一个好着落。所以还郑重其事，托柔石亲自送去的。谁料</a:t>
            </a:r>
            <a:r>
              <a:rPr lang="zh-CN" altLang="en-US" sz="2000" b="1">
                <a:solidFill>
                  <a:srgbClr val="FF0000"/>
                </a:solidFill>
                <a:latin typeface="黑体" panose="02010609060101010101" charset="-122"/>
                <a:ea typeface="黑体" panose="02010609060101010101" charset="-122"/>
                <a:cs typeface="黑体" panose="02010609060101010101" charset="-122"/>
              </a:rPr>
              <a:t>竟</a:t>
            </a:r>
            <a:r>
              <a:rPr lang="zh-CN" altLang="en-US" sz="2000" b="1">
                <a:latin typeface="黑体" panose="02010609060101010101" charset="-122"/>
                <a:ea typeface="黑体" panose="02010609060101010101" charset="-122"/>
                <a:cs typeface="黑体" panose="02010609060101010101" charset="-122"/>
              </a:rPr>
              <a:t>会落在</a:t>
            </a:r>
            <a:r>
              <a:rPr lang="en-US" altLang="zh-CN" sz="2000" b="1">
                <a:latin typeface="黑体" panose="02010609060101010101" charset="-122"/>
                <a:ea typeface="黑体" panose="02010609060101010101" charset="-122"/>
                <a:cs typeface="黑体" panose="02010609060101010101" charset="-122"/>
              </a:rPr>
              <a:t>"</a:t>
            </a:r>
            <a:r>
              <a:rPr lang="zh-CN" altLang="en-US" sz="2000" b="1">
                <a:latin typeface="黑体" panose="02010609060101010101" charset="-122"/>
                <a:ea typeface="黑体" panose="02010609060101010101" charset="-122"/>
                <a:cs typeface="黑体" panose="02010609060101010101" charset="-122"/>
              </a:rPr>
              <a:t>三道头</a:t>
            </a:r>
            <a:r>
              <a:rPr lang="en-US" altLang="zh-CN" sz="2000" b="1">
                <a:latin typeface="黑体" panose="02010609060101010101" charset="-122"/>
                <a:ea typeface="黑体" panose="02010609060101010101" charset="-122"/>
                <a:cs typeface="黑体" panose="02010609060101010101" charset="-122"/>
              </a:rPr>
              <a:t>"</a:t>
            </a:r>
            <a:r>
              <a:rPr lang="zh-CN" altLang="en-US" sz="2000" b="1">
                <a:latin typeface="黑体" panose="02010609060101010101" charset="-122"/>
                <a:ea typeface="黑体" panose="02010609060101010101" charset="-122"/>
                <a:cs typeface="黑体" panose="02010609060101010101" charset="-122"/>
              </a:rPr>
              <a:t>之类的手里的呢，这</a:t>
            </a:r>
            <a:r>
              <a:rPr lang="zh-CN" altLang="en-US" sz="2000" b="1">
                <a:solidFill>
                  <a:srgbClr val="FF0000"/>
                </a:solidFill>
                <a:latin typeface="黑体" panose="02010609060101010101" charset="-122"/>
                <a:ea typeface="黑体" panose="02010609060101010101" charset="-122"/>
                <a:cs typeface="黑体" panose="02010609060101010101" charset="-122"/>
              </a:rPr>
              <a:t>岂不冤枉</a:t>
            </a:r>
            <a:r>
              <a:rPr lang="zh-CN" altLang="en-US" sz="2000" b="1">
                <a:latin typeface="黑体" panose="02010609060101010101" charset="-122"/>
                <a:ea typeface="黑体" panose="02010609060101010101" charset="-122"/>
                <a:cs typeface="黑体" panose="02010609060101010101" charset="-122"/>
              </a:rPr>
              <a:t>！</a:t>
            </a:r>
            <a:endParaRPr lang="zh-CN" altLang="en-US" sz="2000" b="1">
              <a:latin typeface="黑体" panose="02010609060101010101" charset="-122"/>
              <a:ea typeface="黑体" panose="02010609060101010101" charset="-122"/>
              <a:cs typeface="黑体" panose="02010609060101010101" charset="-122"/>
            </a:endParaRPr>
          </a:p>
        </p:txBody>
      </p:sp>
      <p:sp>
        <p:nvSpPr>
          <p:cNvPr id="4" name="文本框 3"/>
          <p:cNvSpPr txBox="1"/>
          <p:nvPr/>
        </p:nvSpPr>
        <p:spPr>
          <a:xfrm>
            <a:off x="241935" y="4610735"/>
            <a:ext cx="7170420" cy="460375"/>
          </a:xfrm>
          <a:prstGeom prst="rect">
            <a:avLst/>
          </a:prstGeom>
          <a:noFill/>
          <a:ln w="12700">
            <a:solidFill>
              <a:schemeClr val="tx1"/>
            </a:solidFill>
          </a:ln>
        </p:spPr>
        <p:txBody>
          <a:bodyPr wrap="square" rtlCol="0" anchor="t">
            <a:spAutoFit/>
          </a:bodyPr>
          <a:p>
            <a:r>
              <a:rPr lang="zh-CN" altLang="en-US" sz="2400" b="1">
                <a:latin typeface="黑体" panose="02010609060101010101" charset="-122"/>
                <a:ea typeface="黑体" panose="02010609060101010101" charset="-122"/>
              </a:rPr>
              <a:t>书封存了鲁迅自己的青年时的</a:t>
            </a:r>
            <a:r>
              <a:rPr lang="zh-CN" altLang="en-US" sz="2400" b="1">
                <a:latin typeface="黑体" panose="02010609060101010101" charset="-122"/>
                <a:ea typeface="黑体" panose="02010609060101010101" charset="-122"/>
                <a:sym typeface="+mn-ea"/>
              </a:rPr>
              <a:t>记忆</a:t>
            </a:r>
            <a:r>
              <a:rPr lang="zh-CN" altLang="en-US" sz="2400" b="1">
                <a:latin typeface="黑体" panose="02010609060101010101" charset="-122"/>
                <a:ea typeface="黑体" panose="02010609060101010101" charset="-122"/>
                <a:sym typeface="+mn-ea"/>
              </a:rPr>
              <a:t>和精神的</a:t>
            </a:r>
            <a:r>
              <a:rPr lang="zh-CN" altLang="en-US" sz="2400" b="1">
                <a:latin typeface="黑体" panose="02010609060101010101" charset="-122"/>
                <a:ea typeface="黑体" panose="02010609060101010101" charset="-122"/>
              </a:rPr>
              <a:t>追求。</a:t>
            </a:r>
            <a:endParaRPr lang="zh-CN" altLang="en-US" sz="2400" b="1">
              <a:latin typeface="黑体" panose="02010609060101010101" charset="-122"/>
              <a:ea typeface="黑体" panose="02010609060101010101" charset="-122"/>
            </a:endParaRPr>
          </a:p>
        </p:txBody>
      </p:sp>
      <p:sp>
        <p:nvSpPr>
          <p:cNvPr id="5" name="文本框 4"/>
          <p:cNvSpPr txBox="1"/>
          <p:nvPr/>
        </p:nvSpPr>
        <p:spPr>
          <a:xfrm>
            <a:off x="241935" y="5270500"/>
            <a:ext cx="6096000" cy="460375"/>
          </a:xfrm>
          <a:prstGeom prst="rect">
            <a:avLst/>
          </a:prstGeom>
          <a:noFill/>
          <a:ln w="12700">
            <a:solidFill>
              <a:schemeClr val="tx1"/>
            </a:solidFill>
          </a:ln>
        </p:spPr>
        <p:txBody>
          <a:bodyPr wrap="square" rtlCol="0" anchor="t">
            <a:spAutoFit/>
          </a:bodyPr>
          <a:p>
            <a:r>
              <a:rPr lang="zh-CN" altLang="en-US" sz="2400" b="1">
                <a:latin typeface="黑体" panose="02010609060101010101" charset="-122"/>
                <a:ea typeface="黑体" panose="02010609060101010101" charset="-122"/>
                <a:sym typeface="+mn-ea"/>
              </a:rPr>
              <a:t>是鲁迅和白莽精神</a:t>
            </a:r>
            <a:r>
              <a:rPr lang="zh-CN" altLang="en-US" sz="2400" b="1">
                <a:latin typeface="黑体" panose="02010609060101010101" charset="-122"/>
                <a:ea typeface="黑体" panose="02010609060101010101" charset="-122"/>
              </a:rPr>
              <a:t>传承的信物。</a:t>
            </a:r>
            <a:endParaRPr lang="zh-CN" altLang="en-US" sz="2400" b="1">
              <a:latin typeface="黑体" panose="02010609060101010101" charset="-122"/>
              <a:ea typeface="黑体" panose="02010609060101010101" charset="-122"/>
            </a:endParaRPr>
          </a:p>
        </p:txBody>
      </p:sp>
      <p:sp>
        <p:nvSpPr>
          <p:cNvPr id="6" name="文本框 5"/>
          <p:cNvSpPr txBox="1"/>
          <p:nvPr/>
        </p:nvSpPr>
        <p:spPr>
          <a:xfrm>
            <a:off x="141605" y="5980430"/>
            <a:ext cx="11037570" cy="460375"/>
          </a:xfrm>
          <a:prstGeom prst="rect">
            <a:avLst/>
          </a:prstGeom>
          <a:noFill/>
          <a:ln w="12700">
            <a:solidFill>
              <a:schemeClr val="tx1"/>
            </a:solidFill>
          </a:ln>
        </p:spPr>
        <p:txBody>
          <a:bodyPr wrap="square" rtlCol="0" anchor="t">
            <a:spAutoFit/>
          </a:bodyPr>
          <a:p>
            <a:r>
              <a:rPr lang="zh-CN" altLang="en-US" sz="2400" b="1">
                <a:latin typeface="黑体" panose="02010609060101010101" charset="-122"/>
                <a:ea typeface="黑体" panose="02010609060101010101" charset="-122"/>
                <a:cs typeface="黑体" panose="02010609060101010101" charset="-122"/>
              </a:rPr>
              <a:t>是控诉的焦点，其</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冤枉</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的遭遇，将抽象的迫害具体化为可感的文化毁灭行为。</a:t>
            </a:r>
            <a:endParaRPr lang="zh-CN" altLang="en-US" sz="2400" b="1">
              <a:latin typeface="黑体" panose="02010609060101010101" charset="-122"/>
              <a:ea typeface="黑体" panose="02010609060101010101" charset="-122"/>
              <a:cs typeface="黑体" panose="02010609060101010101" charset="-122"/>
            </a:endParaRPr>
          </a:p>
        </p:txBody>
      </p:sp>
      <p:sp>
        <p:nvSpPr>
          <p:cNvPr id="7" name="文本框 6"/>
          <p:cNvSpPr txBox="1"/>
          <p:nvPr/>
        </p:nvSpPr>
        <p:spPr>
          <a:xfrm>
            <a:off x="3048000" y="2848610"/>
            <a:ext cx="5702300" cy="583565"/>
          </a:xfrm>
          <a:prstGeom prst="rect">
            <a:avLst/>
          </a:prstGeom>
          <a:noFill/>
        </p:spPr>
        <p:txBody>
          <a:bodyPr wrap="square" rtlCol="0" anchor="t">
            <a:spAutoFit/>
          </a:bodyPr>
          <a:p>
            <a:r>
              <a:rPr lang="zh-CN" altLang="en-US" sz="3200"/>
              <a:t>为何</a:t>
            </a:r>
            <a:r>
              <a:rPr lang="zh-CN" altLang="en-US" sz="3200"/>
              <a:t>用这么多笔墨写这两本书</a:t>
            </a:r>
            <a:endParaRPr lang="zh-CN" altLang="en-US" sz="3200"/>
          </a:p>
        </p:txBody>
      </p:sp>
      <p:sp>
        <p:nvSpPr>
          <p:cNvPr id="2" name="文本框 1"/>
          <p:cNvSpPr txBox="1"/>
          <p:nvPr/>
        </p:nvSpPr>
        <p:spPr>
          <a:xfrm>
            <a:off x="241935" y="3581400"/>
            <a:ext cx="11697335" cy="829945"/>
          </a:xfrm>
          <a:prstGeom prst="rect">
            <a:avLst/>
          </a:prstGeom>
          <a:noFill/>
          <a:ln w="12700">
            <a:solidFill>
              <a:schemeClr val="tx1"/>
            </a:solidFill>
          </a:ln>
        </p:spPr>
        <p:txBody>
          <a:bodyPr wrap="square" rtlCol="0" anchor="t">
            <a:spAutoFit/>
          </a:bodyPr>
          <a:p>
            <a:r>
              <a:rPr lang="zh-CN" altLang="en-US" sz="2400" b="1">
                <a:latin typeface="黑体" panose="02010609060101010101" charset="-122"/>
                <a:ea typeface="黑体" panose="02010609060101010101" charset="-122"/>
                <a:cs typeface="黑体" panose="02010609060101010101" charset="-122"/>
              </a:rPr>
              <a:t>鲁迅送出，柔石代转，白莽被捕、书下落不明</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它们像一条隐线，串联起几位青年革命者的情谊与共同的命运。书的流转与人的离散形成对照，让怀念有了具体的依托。</a:t>
            </a:r>
            <a:endParaRPr lang="zh-CN" altLang="en-US" sz="2400" b="1">
              <a:latin typeface="黑体" panose="02010609060101010101" charset="-122"/>
              <a:ea typeface="黑体" panose="02010609060101010101" charset="-122"/>
              <a:cs typeface="黑体" panose="02010609060101010101" charset="-122"/>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4" grpId="0" bldLvl="0" animBg="1"/>
      <p:bldP spid="4" grpId="1" animBg="1"/>
      <p:bldP spid="5" grpId="0" animBg="1"/>
      <p:bldP spid="5" grpId="1" animBg="1"/>
      <p:bldP spid="6" grpId="0" animBg="1"/>
      <p:bldP spid="6"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874395" y="852170"/>
            <a:ext cx="10911205" cy="953135"/>
          </a:xfrm>
          <a:prstGeom prst="rect">
            <a:avLst/>
          </a:prstGeom>
          <a:noFill/>
        </p:spPr>
        <p:txBody>
          <a:bodyPr wrap="square" rtlCol="0" anchor="t">
            <a:spAutoFit/>
          </a:bodyPr>
          <a:p>
            <a:r>
              <a:rPr lang="zh-CN" altLang="en-US" sz="2800" b="1">
                <a:latin typeface="黑体" panose="02010609060101010101" charset="-122"/>
                <a:ea typeface="黑体" panose="02010609060101010101" charset="-122"/>
              </a:rPr>
              <a:t>他的家乡，是台州的宁海，这只要一看他那台州式的硬气就知道，而且颇有点迂，有时会令我忽而想到方孝孺，觉得好像也有些这模样的。</a:t>
            </a:r>
            <a:endParaRPr lang="zh-CN" altLang="en-US" sz="2800" b="1">
              <a:latin typeface="黑体" panose="02010609060101010101" charset="-122"/>
              <a:ea typeface="黑体" panose="02010609060101010101" charset="-122"/>
            </a:endParaRPr>
          </a:p>
        </p:txBody>
      </p:sp>
      <p:sp>
        <p:nvSpPr>
          <p:cNvPr id="6" name="矩形 5"/>
          <p:cNvSpPr/>
          <p:nvPr/>
        </p:nvSpPr>
        <p:spPr>
          <a:xfrm>
            <a:off x="1162685" y="2296795"/>
            <a:ext cx="9937750" cy="3692525"/>
          </a:xfrm>
          <a:prstGeom prst="rect">
            <a:avLst/>
          </a:prstGeom>
          <a:ln w="38100">
            <a:solidFill>
              <a:schemeClr val="tx1"/>
            </a:solidFill>
          </a:ln>
        </p:spPr>
        <p:txBody>
          <a:bodyPr wrap="square">
            <a:spAutoFit/>
          </a:bodyPr>
          <a:lstStyle/>
          <a:p>
            <a:pPr indent="0" fontAlgn="auto">
              <a:lnSpc>
                <a:spcPts val="2800"/>
              </a:lnSpc>
            </a:pPr>
            <a:r>
              <a:rPr lang="en-US" altLang="zh-CN" sz="2400" b="1" dirty="0">
                <a:latin typeface="黑体" panose="02010609060101010101" charset="-122"/>
                <a:ea typeface="黑体" panose="02010609060101010101" charset="-122"/>
              </a:rPr>
              <a:t>    </a:t>
            </a:r>
            <a:r>
              <a:rPr lang="zh-CN" altLang="en-US" sz="2400" b="1" dirty="0">
                <a:latin typeface="黑体" panose="02010609060101010101" charset="-122"/>
                <a:ea typeface="黑体" panose="02010609060101010101" charset="-122"/>
              </a:rPr>
              <a:t>是日，</a:t>
            </a:r>
            <a:r>
              <a:rPr lang="zh-CN" altLang="en-US" sz="2400" b="1" dirty="0">
                <a:solidFill>
                  <a:srgbClr val="FF0000"/>
                </a:solidFill>
                <a:latin typeface="黑体" panose="02010609060101010101" charset="-122"/>
                <a:ea typeface="黑体" panose="02010609060101010101" charset="-122"/>
              </a:rPr>
              <a:t>孝孺</a:t>
            </a:r>
            <a:r>
              <a:rPr lang="zh-CN" altLang="en-US" sz="2400" b="1" dirty="0">
                <a:latin typeface="黑体" panose="02010609060101010101" charset="-122"/>
                <a:ea typeface="黑体" panose="02010609060101010101" charset="-122"/>
              </a:rPr>
              <a:t>被执下狱</a:t>
            </a:r>
            <a:r>
              <a:rPr lang="zh-CN" altLang="en-US" sz="2400" b="1" dirty="0" smtClean="0">
                <a:latin typeface="黑体" panose="02010609060101010101" charset="-122"/>
                <a:ea typeface="黑体" panose="02010609060101010101" charset="-122"/>
              </a:rPr>
              <a:t>。</a:t>
            </a:r>
            <a:endParaRPr lang="zh-CN" altLang="en-US" sz="2400" b="1" dirty="0">
              <a:latin typeface="黑体" panose="02010609060101010101" charset="-122"/>
              <a:ea typeface="黑体" panose="02010609060101010101" charset="-122"/>
            </a:endParaRPr>
          </a:p>
          <a:p>
            <a:pPr indent="0" fontAlgn="auto">
              <a:lnSpc>
                <a:spcPts val="2800"/>
              </a:lnSpc>
            </a:pPr>
            <a:r>
              <a:rPr lang="en-US" altLang="zh-CN" sz="2400" b="1" dirty="0">
                <a:latin typeface="黑体" panose="02010609060101010101" charset="-122"/>
                <a:ea typeface="黑体" panose="02010609060101010101" charset="-122"/>
              </a:rPr>
              <a:t>    </a:t>
            </a:r>
            <a:r>
              <a:rPr lang="zh-CN" altLang="en-US" sz="2400" b="1" dirty="0">
                <a:latin typeface="黑体" panose="02010609060101010101" charset="-122"/>
                <a:ea typeface="黑体" panose="02010609060101010101" charset="-122"/>
              </a:rPr>
              <a:t>先是，成祖发北平，姚广孝以孝孺为托，曰：“城下之日，彼必不降，幸勿杀之。杀</a:t>
            </a:r>
            <a:r>
              <a:rPr lang="zh-CN" altLang="en-US" sz="2400" b="1" dirty="0" smtClean="0">
                <a:latin typeface="黑体" panose="02010609060101010101" charset="-122"/>
                <a:ea typeface="黑体" panose="02010609060101010101" charset="-122"/>
              </a:rPr>
              <a:t>孝孺</a:t>
            </a:r>
            <a:r>
              <a:rPr lang="zh-CN" altLang="en-US" sz="2400" b="1" dirty="0">
                <a:latin typeface="黑体" panose="02010609060101010101" charset="-122"/>
                <a:ea typeface="黑体" panose="02010609060101010101" charset="-122"/>
              </a:rPr>
              <a:t>，天下读书种子绝矣。”成祖颔之。至是欲使草诏。召至，悲恸声彻殿陛。成祖降榻，</a:t>
            </a:r>
            <a:r>
              <a:rPr lang="zh-CN" altLang="en-US" sz="2400" b="1" dirty="0" smtClean="0">
                <a:latin typeface="黑体" panose="02010609060101010101" charset="-122"/>
                <a:ea typeface="黑体" panose="02010609060101010101" charset="-122"/>
              </a:rPr>
              <a:t>劳曰</a:t>
            </a:r>
            <a:r>
              <a:rPr lang="zh-CN" altLang="en-US" sz="2400" b="1" dirty="0">
                <a:latin typeface="黑体" panose="02010609060101010101" charset="-122"/>
                <a:ea typeface="黑体" panose="02010609060101010101" charset="-122"/>
              </a:rPr>
              <a:t>：“先生毋自苦，予欲法周公辅成王耳。”孝孺曰：“成王安在？”成祖曰：“彼</a:t>
            </a:r>
            <a:r>
              <a:rPr lang="zh-CN" altLang="en-US" sz="2400" b="1" dirty="0" smtClean="0">
                <a:latin typeface="黑体" panose="02010609060101010101" charset="-122"/>
                <a:ea typeface="黑体" panose="02010609060101010101" charset="-122"/>
              </a:rPr>
              <a:t>自焚死</a:t>
            </a:r>
            <a:r>
              <a:rPr lang="zh-CN" altLang="en-US" sz="2400" b="1" dirty="0">
                <a:latin typeface="黑体" panose="02010609060101010101" charset="-122"/>
                <a:ea typeface="黑体" panose="02010609060101010101" charset="-122"/>
              </a:rPr>
              <a:t>。”孝孺曰：“何不立成王之子？”成祖曰：“国赖长君。”孝孺曰：“何不立成王</a:t>
            </a:r>
            <a:r>
              <a:rPr lang="zh-CN" altLang="en-US" sz="2400" b="1" dirty="0" smtClean="0">
                <a:latin typeface="黑体" panose="02010609060101010101" charset="-122"/>
                <a:ea typeface="黑体" panose="02010609060101010101" charset="-122"/>
              </a:rPr>
              <a:t>之弟</a:t>
            </a:r>
            <a:r>
              <a:rPr lang="zh-CN" altLang="en-US" sz="2400" b="1" dirty="0">
                <a:latin typeface="黑体" panose="02010609060101010101" charset="-122"/>
                <a:ea typeface="黑体" panose="02010609060101010101" charset="-122"/>
              </a:rPr>
              <a:t>？”成祖曰：“此朕家事。”顾左右授笔札，曰：“诏天下，非先生草不可”孝孺投笔</a:t>
            </a:r>
            <a:r>
              <a:rPr lang="zh-CN" altLang="en-US" sz="2400" b="1" dirty="0" smtClean="0">
                <a:latin typeface="黑体" panose="02010609060101010101" charset="-122"/>
                <a:ea typeface="黑体" panose="02010609060101010101" charset="-122"/>
              </a:rPr>
              <a:t>于地</a:t>
            </a:r>
            <a:r>
              <a:rPr lang="zh-CN" altLang="en-US" sz="2400" b="1" dirty="0">
                <a:latin typeface="黑体" panose="02010609060101010101" charset="-122"/>
                <a:ea typeface="黑体" panose="02010609060101010101" charset="-122"/>
              </a:rPr>
              <a:t>，且哭且骂曰：“死即死耳，诏不可草。”成祖怒，命磔诸市。孝孺慨然就死，宗族亲友前后坐诛数百人。</a:t>
            </a:r>
            <a:endParaRPr lang="zh-CN" altLang="en-US" sz="2400" b="1" dirty="0">
              <a:latin typeface="黑体" panose="02010609060101010101" charset="-122"/>
              <a:ea typeface="黑体" panose="02010609060101010101" charset="-122"/>
            </a:endParaRPr>
          </a:p>
          <a:p>
            <a:endParaRPr lang="zh-CN" altLang="en-US" sz="2400" b="1" dirty="0">
              <a:latin typeface="黑体" panose="02010609060101010101" charset="-122"/>
              <a:ea typeface="黑体" panose="02010609060101010101" charset="-122"/>
            </a:endParaRPr>
          </a:p>
        </p:txBody>
      </p:sp>
      <p:sp>
        <p:nvSpPr>
          <p:cNvPr id="3" name="文本框 2"/>
          <p:cNvSpPr txBox="1"/>
          <p:nvPr>
            <p:custDataLst>
              <p:tags r:id="rId1"/>
            </p:custDataLst>
          </p:nvPr>
        </p:nvSpPr>
        <p:spPr>
          <a:xfrm>
            <a:off x="-165" y="196388"/>
            <a:ext cx="1762713" cy="655859"/>
          </a:xfrm>
          <a:prstGeom prst="rect">
            <a:avLst/>
          </a:prstGeom>
          <a:noFill/>
        </p:spPr>
        <p:txBody>
          <a:bodyPr wrap="square" rtlCol="0" anchor="ctr">
            <a:noAutofit/>
          </a:bodyPr>
          <a:lstStyle/>
          <a:p>
            <a:pPr indent="0">
              <a:lnSpc>
                <a:spcPct val="100000"/>
              </a:lnSpc>
              <a:spcBef>
                <a:spcPct val="0"/>
              </a:spcBef>
              <a:spcAft>
                <a:spcPct val="0"/>
              </a:spcAft>
              <a:buSzTx/>
              <a:buNone/>
            </a:pPr>
            <a:r>
              <a:rPr lang="zh-CN" sz="3600" b="1" spc="300" dirty="0">
                <a:solidFill>
                  <a:schemeClr val="accent1"/>
                </a:solidFill>
                <a:latin typeface="微软雅黑" panose="020B0503020204020204" pitchFamily="34" charset="-122"/>
                <a:ea typeface="微软雅黑" panose="020B0503020204020204" pitchFamily="34" charset="-122"/>
              </a:rPr>
              <a:t>柔石</a:t>
            </a:r>
            <a:endParaRPr lang="zh-CN" sz="3600" b="1" spc="300" dirty="0">
              <a:solidFill>
                <a:schemeClr val="accent1"/>
              </a:solidFill>
              <a:latin typeface="微软雅黑" panose="020B0503020204020204" pitchFamily="34" charset="-122"/>
              <a:ea typeface="微软雅黑" panose="020B0503020204020204" pitchFamily="34" charset="-122"/>
            </a:endParaRPr>
          </a:p>
        </p:txBody>
      </p:sp>
    </p:spTree>
    <p:custDataLst>
      <p:tags r:id="rId2"/>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文本框 5"/>
          <p:cNvSpPr txBox="1"/>
          <p:nvPr>
            <p:custDataLst>
              <p:tags r:id="rId1"/>
            </p:custDataLst>
          </p:nvPr>
        </p:nvSpPr>
        <p:spPr>
          <a:xfrm>
            <a:off x="4572470" y="186228"/>
            <a:ext cx="1762713" cy="655859"/>
          </a:xfrm>
          <a:prstGeom prst="rect">
            <a:avLst/>
          </a:prstGeom>
          <a:noFill/>
        </p:spPr>
        <p:txBody>
          <a:bodyPr wrap="square" rtlCol="0" anchor="ctr">
            <a:noAutofit/>
          </a:bodyPr>
          <a:lstStyle/>
          <a:p>
            <a:pPr indent="0">
              <a:lnSpc>
                <a:spcPct val="100000"/>
              </a:lnSpc>
              <a:spcBef>
                <a:spcPct val="0"/>
              </a:spcBef>
              <a:spcAft>
                <a:spcPct val="0"/>
              </a:spcAft>
              <a:buSzTx/>
              <a:buNone/>
            </a:pPr>
            <a:r>
              <a:rPr lang="zh-CN" sz="3600" b="1" spc="300" dirty="0">
                <a:solidFill>
                  <a:schemeClr val="accent1"/>
                </a:solidFill>
                <a:latin typeface="微软雅黑" panose="020B0503020204020204" pitchFamily="34" charset="-122"/>
                <a:ea typeface="微软雅黑" panose="020B0503020204020204" pitchFamily="34" charset="-122"/>
              </a:rPr>
              <a:t>柔石</a:t>
            </a:r>
            <a:endParaRPr lang="zh-CN" sz="3600" b="1" spc="300" dirty="0">
              <a:solidFill>
                <a:schemeClr val="accent1"/>
              </a:solidFill>
              <a:latin typeface="微软雅黑" panose="020B0503020204020204" pitchFamily="34" charset="-122"/>
              <a:ea typeface="微软雅黑" panose="020B0503020204020204" pitchFamily="34" charset="-122"/>
            </a:endParaRPr>
          </a:p>
        </p:txBody>
      </p:sp>
      <p:sp>
        <p:nvSpPr>
          <p:cNvPr id="3" name="文本框 2"/>
          <p:cNvSpPr txBox="1"/>
          <p:nvPr/>
        </p:nvSpPr>
        <p:spPr>
          <a:xfrm>
            <a:off x="5264785" y="5596890"/>
            <a:ext cx="6675755" cy="1261110"/>
          </a:xfrm>
          <a:prstGeom prst="rect">
            <a:avLst/>
          </a:prstGeom>
          <a:noFill/>
          <a:ln w="12700">
            <a:solidFill>
              <a:schemeClr val="tx1"/>
            </a:solidFill>
          </a:ln>
        </p:spPr>
        <p:txBody>
          <a:bodyPr wrap="square" rtlCol="0" anchor="t">
            <a:noAutofit/>
          </a:bodyPr>
          <a:p>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迂</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是理想主义的纯粹，</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迂</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看似是缺点，实则是柔石性格中最动人的部分，这种</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迂</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是在浑浊世道里保留的一份近乎洁癖的真诚。</a:t>
            </a:r>
            <a:endParaRPr lang="zh-CN" altLang="en-US" sz="2400" b="1">
              <a:latin typeface="黑体" panose="02010609060101010101" charset="-122"/>
              <a:ea typeface="黑体" panose="02010609060101010101" charset="-122"/>
              <a:cs typeface="黑体" panose="02010609060101010101" charset="-122"/>
            </a:endParaRPr>
          </a:p>
          <a:p>
            <a:endParaRPr lang="en-US" altLang="zh-CN" sz="2400" b="1">
              <a:latin typeface="黑体" panose="02010609060101010101" charset="-122"/>
              <a:ea typeface="黑体" panose="02010609060101010101" charset="-122"/>
              <a:cs typeface="黑体" panose="02010609060101010101" charset="-122"/>
            </a:endParaRPr>
          </a:p>
          <a:p>
            <a:endParaRPr lang="en-US" altLang="zh-CN" sz="2400" b="1">
              <a:latin typeface="黑体" panose="02010609060101010101" charset="-122"/>
              <a:ea typeface="黑体" panose="02010609060101010101" charset="-122"/>
              <a:cs typeface="黑体" panose="02010609060101010101" charset="-122"/>
            </a:endParaRPr>
          </a:p>
        </p:txBody>
      </p:sp>
      <p:sp>
        <p:nvSpPr>
          <p:cNvPr id="21" name="文本框 20"/>
          <p:cNvSpPr txBox="1"/>
          <p:nvPr/>
        </p:nvSpPr>
        <p:spPr>
          <a:xfrm>
            <a:off x="838126" y="319940"/>
            <a:ext cx="2733675" cy="521970"/>
          </a:xfrm>
          <a:prstGeom prst="rect">
            <a:avLst/>
          </a:prstGeom>
          <a:noFill/>
          <a:ln w="9525">
            <a:noFill/>
          </a:ln>
        </p:spPr>
        <p:txBody>
          <a:bodyPr wrap="square">
            <a:spAutoFit/>
          </a:bodyPr>
          <a:lstStyle/>
          <a:p>
            <a:pPr indent="0"/>
            <a:r>
              <a:rPr lang="zh-CN" sz="2800" b="1" dirty="0">
                <a:solidFill>
                  <a:srgbClr val="FF0000"/>
                </a:solidFill>
                <a:latin typeface="微软雅黑" panose="020B0503020204020204" pitchFamily="34" charset="-122"/>
                <a:ea typeface="微软雅黑" panose="020B0503020204020204" pitchFamily="34" charset="-122"/>
              </a:rPr>
              <a:t>台州式的硬气</a:t>
            </a:r>
            <a:endParaRPr lang="zh-CN" sz="2800" b="1" dirty="0">
              <a:solidFill>
                <a:srgbClr val="FF0000"/>
              </a:solidFill>
              <a:latin typeface="微软雅黑" panose="020B0503020204020204" pitchFamily="34" charset="-122"/>
              <a:ea typeface="微软雅黑" panose="020B0503020204020204" pitchFamily="34" charset="-122"/>
            </a:endParaRPr>
          </a:p>
        </p:txBody>
      </p:sp>
      <p:sp>
        <p:nvSpPr>
          <p:cNvPr id="22" name="文本框 21"/>
          <p:cNvSpPr txBox="1"/>
          <p:nvPr/>
        </p:nvSpPr>
        <p:spPr>
          <a:xfrm>
            <a:off x="7061563" y="320081"/>
            <a:ext cx="1655445" cy="521970"/>
          </a:xfrm>
          <a:prstGeom prst="rect">
            <a:avLst/>
          </a:prstGeom>
          <a:noFill/>
          <a:ln w="9525">
            <a:noFill/>
          </a:ln>
        </p:spPr>
        <p:txBody>
          <a:bodyPr wrap="square">
            <a:spAutoFit/>
          </a:bodyPr>
          <a:lstStyle/>
          <a:p>
            <a:pPr indent="0"/>
            <a:r>
              <a:rPr lang="zh-CN" sz="2800" b="1" dirty="0">
                <a:solidFill>
                  <a:srgbClr val="FF0000"/>
                </a:solidFill>
                <a:latin typeface="微软雅黑" panose="020B0503020204020204" pitchFamily="34" charset="-122"/>
                <a:ea typeface="微软雅黑" panose="020B0503020204020204" pitchFamily="34" charset="-122"/>
              </a:rPr>
              <a:t>颇有点迂</a:t>
            </a:r>
            <a:endParaRPr lang="zh-CN" sz="2800" b="1" dirty="0">
              <a:solidFill>
                <a:srgbClr val="FF0000"/>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238125" y="1246505"/>
            <a:ext cx="4885690" cy="4154170"/>
          </a:xfrm>
          <a:prstGeom prst="rect">
            <a:avLst/>
          </a:prstGeom>
          <a:noFill/>
          <a:ln w="12700">
            <a:solidFill>
              <a:schemeClr val="tx1"/>
            </a:solidFill>
          </a:ln>
        </p:spPr>
        <p:txBody>
          <a:bodyPr wrap="square" rtlCol="0" anchor="t">
            <a:spAutoFit/>
          </a:bodyPr>
          <a:p>
            <a:r>
              <a:rPr lang="en-US" altLang="zh-CN" sz="2400" b="1">
                <a:latin typeface="黑体" panose="02010609060101010101" charset="-122"/>
                <a:ea typeface="黑体" panose="02010609060101010101" charset="-122"/>
                <a:cs typeface="黑体" panose="02010609060101010101" charset="-122"/>
              </a:rPr>
              <a:t>1. </a:t>
            </a:r>
            <a:r>
              <a:rPr lang="zh-CN" altLang="en-US" sz="2400" b="1">
                <a:latin typeface="黑体" panose="02010609060101010101" charset="-122"/>
                <a:ea typeface="黑体" panose="02010609060101010101" charset="-122"/>
                <a:cs typeface="黑体" panose="02010609060101010101" charset="-122"/>
              </a:rPr>
              <a:t>独自承担债务：创办朝华社时，柔石借钱印书，自己承担了跑印刷局、校对等所有杂务。朝华社倒闭后，他独自去借一百元钱付纸账，没有怨天尤人。</a:t>
            </a:r>
            <a:endParaRPr lang="zh-CN" altLang="en-US" sz="2400" b="1">
              <a:latin typeface="黑体" panose="02010609060101010101" charset="-122"/>
              <a:ea typeface="黑体" panose="02010609060101010101" charset="-122"/>
              <a:cs typeface="黑体" panose="02010609060101010101" charset="-122"/>
            </a:endParaRPr>
          </a:p>
          <a:p>
            <a:r>
              <a:rPr lang="en-US" altLang="zh-CN" sz="2400" b="1">
                <a:latin typeface="黑体" panose="02010609060101010101" charset="-122"/>
                <a:ea typeface="黑体" panose="02010609060101010101" charset="-122"/>
                <a:cs typeface="黑体" panose="02010609060101010101" charset="-122"/>
              </a:rPr>
              <a:t>2. </a:t>
            </a:r>
            <a:r>
              <a:rPr lang="zh-CN" altLang="en-US" sz="2400" b="1">
                <a:latin typeface="黑体" panose="02010609060101010101" charset="-122"/>
                <a:ea typeface="黑体" panose="02010609060101010101" charset="-122"/>
                <a:cs typeface="黑体" panose="02010609060101010101" charset="-122"/>
              </a:rPr>
              <a:t>转换创作方向：面对失败，他意识到需要改变，并坚定地告诉鲁迅</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只要学起来！</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a:t>
            </a:r>
            <a:endParaRPr lang="zh-CN" altLang="en-US" sz="2400" b="1">
              <a:latin typeface="黑体" panose="02010609060101010101" charset="-122"/>
              <a:ea typeface="黑体" panose="02010609060101010101" charset="-122"/>
              <a:cs typeface="黑体" panose="02010609060101010101" charset="-122"/>
            </a:endParaRPr>
          </a:p>
          <a:p>
            <a:r>
              <a:rPr lang="en-US" altLang="zh-CN" sz="2400" b="1">
                <a:latin typeface="黑体" panose="02010609060101010101" charset="-122"/>
                <a:ea typeface="黑体" panose="02010609060101010101" charset="-122"/>
                <a:cs typeface="黑体" panose="02010609060101010101" charset="-122"/>
              </a:rPr>
              <a:t>3. </a:t>
            </a:r>
            <a:r>
              <a:rPr lang="zh-CN" altLang="en-US" sz="2400" b="1">
                <a:latin typeface="黑体" panose="02010609060101010101" charset="-122"/>
                <a:ea typeface="黑体" panose="02010609060101010101" charset="-122"/>
                <a:cs typeface="黑体" panose="02010609060101010101" charset="-122"/>
              </a:rPr>
              <a:t>狱中不改其志：被捕入狱后，他仍保持乐观，在给鲁迅的信中谈及琐事，并更加努力地学习德文。</a:t>
            </a:r>
            <a:endParaRPr lang="zh-CN" altLang="en-US" sz="2400" b="1">
              <a:latin typeface="黑体" panose="02010609060101010101" charset="-122"/>
              <a:ea typeface="黑体" panose="02010609060101010101" charset="-122"/>
              <a:cs typeface="黑体" panose="02010609060101010101" charset="-122"/>
            </a:endParaRPr>
          </a:p>
        </p:txBody>
      </p:sp>
      <p:sp>
        <p:nvSpPr>
          <p:cNvPr id="5" name="文本框 4"/>
          <p:cNvSpPr txBox="1"/>
          <p:nvPr/>
        </p:nvSpPr>
        <p:spPr>
          <a:xfrm>
            <a:off x="5638800" y="1246505"/>
            <a:ext cx="5901055" cy="4154170"/>
          </a:xfrm>
          <a:prstGeom prst="rect">
            <a:avLst/>
          </a:prstGeom>
          <a:noFill/>
          <a:ln w="12700">
            <a:solidFill>
              <a:schemeClr val="tx1"/>
            </a:solidFill>
          </a:ln>
        </p:spPr>
        <p:txBody>
          <a:bodyPr wrap="square" rtlCol="0" anchor="t">
            <a:spAutoFit/>
          </a:bodyPr>
          <a:p>
            <a:r>
              <a:rPr lang="en-US" altLang="zh-CN" sz="2400" b="1">
                <a:latin typeface="黑体" panose="02010609060101010101" charset="-122"/>
                <a:ea typeface="黑体" panose="02010609060101010101" charset="-122"/>
                <a:cs typeface="黑体" panose="02010609060101010101" charset="-122"/>
              </a:rPr>
              <a:t>1. </a:t>
            </a:r>
            <a:r>
              <a:rPr lang="zh-CN" altLang="en-US" sz="2400" b="1">
                <a:latin typeface="黑体" panose="02010609060101010101" charset="-122"/>
                <a:ea typeface="黑体" panose="02010609060101010101" charset="-122"/>
                <a:cs typeface="黑体" panose="02010609060101010101" charset="-122"/>
              </a:rPr>
              <a:t>相信人性本善：他总认为世上没有那么多坏人，不相信有</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骗人、卖友、吮血</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的事。</a:t>
            </a:r>
            <a:endParaRPr lang="zh-CN" altLang="en-US" sz="2400" b="1">
              <a:latin typeface="黑体" panose="02010609060101010101" charset="-122"/>
              <a:ea typeface="黑体" panose="02010609060101010101" charset="-122"/>
              <a:cs typeface="黑体" panose="02010609060101010101" charset="-122"/>
            </a:endParaRPr>
          </a:p>
          <a:p>
            <a:r>
              <a:rPr lang="en-US" altLang="zh-CN" sz="2400" b="1">
                <a:latin typeface="黑体" panose="02010609060101010101" charset="-122"/>
                <a:ea typeface="黑体" panose="02010609060101010101" charset="-122"/>
                <a:cs typeface="黑体" panose="02010609060101010101" charset="-122"/>
              </a:rPr>
              <a:t>2. </a:t>
            </a:r>
            <a:r>
              <a:rPr lang="zh-CN" altLang="en-US" sz="2400" b="1">
                <a:latin typeface="黑体" panose="02010609060101010101" charset="-122"/>
                <a:ea typeface="黑体" panose="02010609060101010101" charset="-122"/>
                <a:cs typeface="黑体" panose="02010609060101010101" charset="-122"/>
              </a:rPr>
              <a:t>对官场认识不足：他在狱中来信中说</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政治犯而上镣，并非从他们开始</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，鲁迅认为这是他</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向来看得官场还太高</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，思想单纯。</a:t>
            </a:r>
            <a:endParaRPr lang="zh-CN" altLang="en-US" sz="2400" b="1">
              <a:latin typeface="黑体" panose="02010609060101010101" charset="-122"/>
              <a:ea typeface="黑体" panose="02010609060101010101" charset="-122"/>
              <a:cs typeface="黑体" panose="02010609060101010101" charset="-122"/>
            </a:endParaRPr>
          </a:p>
          <a:p>
            <a:r>
              <a:rPr lang="en-US" altLang="zh-CN" sz="2400" b="1">
                <a:latin typeface="黑体" panose="02010609060101010101" charset="-122"/>
                <a:ea typeface="黑体" panose="02010609060101010101" charset="-122"/>
                <a:cs typeface="黑体" panose="02010609060101010101" charset="-122"/>
              </a:rPr>
              <a:t>3. </a:t>
            </a:r>
            <a:r>
              <a:rPr lang="zh-CN" altLang="en-US" sz="2400" b="1">
                <a:latin typeface="黑体" panose="02010609060101010101" charset="-122"/>
                <a:ea typeface="黑体" panose="02010609060101010101" charset="-122"/>
                <a:cs typeface="黑体" panose="02010609060101010101" charset="-122"/>
              </a:rPr>
              <a:t>与异性保持距离：与女性同乡或朋友一同走路时，他总保持着至少三四尺的距离，显得腼腆而拘谨。</a:t>
            </a:r>
            <a:endParaRPr lang="zh-CN" altLang="en-US" sz="2400" b="1">
              <a:latin typeface="黑体" panose="02010609060101010101" charset="-122"/>
              <a:ea typeface="黑体" panose="02010609060101010101" charset="-122"/>
              <a:cs typeface="黑体" panose="02010609060101010101" charset="-122"/>
            </a:endParaRPr>
          </a:p>
          <a:p>
            <a:endParaRPr lang="en-US" altLang="zh-CN" sz="2400" b="1">
              <a:latin typeface="黑体" panose="02010609060101010101" charset="-122"/>
              <a:ea typeface="黑体" panose="02010609060101010101" charset="-122"/>
              <a:cs typeface="黑体" panose="02010609060101010101" charset="-122"/>
            </a:endParaRPr>
          </a:p>
        </p:txBody>
      </p:sp>
      <p:sp>
        <p:nvSpPr>
          <p:cNvPr id="7" name="文本框 6"/>
          <p:cNvSpPr txBox="1"/>
          <p:nvPr/>
        </p:nvSpPr>
        <p:spPr>
          <a:xfrm>
            <a:off x="996315" y="5996940"/>
            <a:ext cx="3073400" cy="460375"/>
          </a:xfrm>
          <a:prstGeom prst="rect">
            <a:avLst/>
          </a:prstGeom>
          <a:noFill/>
          <a:ln w="12700">
            <a:solidFill>
              <a:schemeClr val="tx1"/>
            </a:solidFill>
          </a:ln>
        </p:spPr>
        <p:txBody>
          <a:bodyPr wrap="square" rtlCol="0" anchor="t">
            <a:spAutoFit/>
          </a:bodyPr>
          <a:p>
            <a:r>
              <a:rPr lang="zh-CN" altLang="en-US" sz="2400" b="1">
                <a:latin typeface="黑体" panose="02010609060101010101" charset="-122"/>
                <a:ea typeface="黑体" panose="02010609060101010101" charset="-122"/>
              </a:rPr>
              <a:t>坚韧不拔，勇于担当</a:t>
            </a:r>
            <a:endParaRPr lang="zh-CN" altLang="en-US" sz="2400" b="1">
              <a:latin typeface="黑体" panose="02010609060101010101" charset="-122"/>
              <a:ea typeface="黑体" panose="02010609060101010101" charset="-122"/>
            </a:endParaRPr>
          </a:p>
        </p:txBody>
      </p:sp>
    </p:spTree>
    <p:custDataLst>
      <p:tags r:id="rId2"/>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additive="base">
                                        <p:cTn id="33" dur="500" fill="hold"/>
                                        <p:tgtEl>
                                          <p:spTgt spid="3"/>
                                        </p:tgtEl>
                                        <p:attrNameLst>
                                          <p:attrName>ppt_x</p:attrName>
                                        </p:attrNameLst>
                                      </p:cBhvr>
                                      <p:tavLst>
                                        <p:tav tm="0">
                                          <p:val>
                                            <p:strVal val="#ppt_x"/>
                                          </p:val>
                                        </p:tav>
                                        <p:tav tm="100000">
                                          <p:val>
                                            <p:strVal val="#ppt_x"/>
                                          </p:val>
                                        </p:tav>
                                      </p:tavLst>
                                    </p:anim>
                                    <p:anim calcmode="lin" valueType="num">
                                      <p:cBhvr additive="base">
                                        <p:cTn id="3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1" grpId="1"/>
      <p:bldP spid="22" grpId="1"/>
      <p:bldP spid="4" grpId="0" animBg="1"/>
      <p:bldP spid="5" grpId="0" animBg="1"/>
      <p:bldP spid="4" grpId="1" animBg="1"/>
      <p:bldP spid="5" grpId="1" animBg="1"/>
      <p:bldP spid="7" grpId="0" animBg="1"/>
      <p:bldP spid="7" grpId="1" animBg="1"/>
      <p:bldP spid="3" grpId="0" animBg="1"/>
      <p:bldP spid="3"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custDataLst>
              <p:tags r:id="rId1"/>
            </p:custDataLst>
          </p:nvPr>
        </p:nvGraphicFramePr>
        <p:xfrm>
          <a:off x="382905" y="1150620"/>
          <a:ext cx="11455400" cy="5466715"/>
        </p:xfrm>
        <a:graphic>
          <a:graphicData uri="http://schemas.openxmlformats.org/drawingml/2006/table">
            <a:tbl>
              <a:tblPr firstRow="1" bandRow="1">
                <a:tableStyleId>{5940675A-B579-460E-94D1-54222C63F5DA}</a:tableStyleId>
              </a:tblPr>
              <a:tblGrid>
                <a:gridCol w="2270760"/>
                <a:gridCol w="2748915"/>
                <a:gridCol w="2048510"/>
                <a:gridCol w="4387215"/>
              </a:tblGrid>
              <a:tr h="1538605">
                <a:tc>
                  <a:txBody>
                    <a:bodyPr/>
                    <a:lstStyle/>
                    <a:p>
                      <a:pPr indent="0" algn="l">
                        <a:lnSpc>
                          <a:spcPct val="120000"/>
                        </a:lnSpc>
                        <a:spcBef>
                          <a:spcPct val="0"/>
                        </a:spcBef>
                        <a:spcAft>
                          <a:spcPct val="0"/>
                        </a:spcAft>
                        <a:buNone/>
                      </a:pPr>
                      <a:r>
                        <a:rPr lang="en-US" sz="2400" b="1" spc="130">
                          <a:solidFill>
                            <a:srgbClr val="646464"/>
                          </a:solidFill>
                          <a:latin typeface="微软雅黑" panose="020B0503020204020204" pitchFamily="34" charset="-122"/>
                          <a:ea typeface="微软雅黑" panose="020B0503020204020204" pitchFamily="34" charset="-122"/>
                          <a:cs typeface="微软雅黑" panose="020B0503020204020204" pitchFamily="34" charset="-122"/>
                        </a:rPr>
                        <a:t>竦身</a:t>
                      </a:r>
                      <a:endParaRPr lang="en-US" sz="2400" b="1" spc="130">
                        <a:solidFill>
                          <a:srgbClr val="646464"/>
                        </a:solidFill>
                        <a:latin typeface="微软雅黑" panose="020B0503020204020204" pitchFamily="34" charset="-122"/>
                        <a:ea typeface="微软雅黑" panose="020B0503020204020204" pitchFamily="34" charset="-122"/>
                        <a:cs typeface="微软雅黑" panose="020B0503020204020204" pitchFamily="34" charset="-122"/>
                      </a:endParaRPr>
                    </a:p>
                  </a:txBody>
                  <a:tcPr marL="317500" marR="317500" marT="215900" marB="215900" anchor="ctr">
                    <a:lnL w="9525">
                      <a:solidFill>
                        <a:srgbClr val="646464"/>
                      </a:solidFill>
                      <a:prstDash val="sysDash"/>
                    </a:lnL>
                    <a:lnR w="9525">
                      <a:solidFill>
                        <a:srgbClr val="646464"/>
                      </a:solidFill>
                      <a:prstDash val="sysDash"/>
                    </a:lnR>
                    <a:lnT w="28575">
                      <a:solidFill>
                        <a:srgbClr val="646464"/>
                      </a:solidFill>
                      <a:prstDash val="solid"/>
                    </a:lnT>
                    <a:lnB w="28575">
                      <a:solidFill>
                        <a:srgbClr val="646464"/>
                      </a:solidFill>
                      <a:prstDash val="solid"/>
                    </a:lnB>
                    <a:lnTlToBr>
                      <a:noFill/>
                    </a:lnTlToBr>
                    <a:lnBlToTr>
                      <a:noFill/>
                    </a:lnBlToTr>
                    <a:solidFill>
                      <a:srgbClr val="FFFFFF"/>
                    </a:solidFill>
                  </a:tcPr>
                </a:tc>
                <a:tc>
                  <a:txBody>
                    <a:bodyPr/>
                    <a:lstStyle/>
                    <a:p>
                      <a:pPr indent="0" algn="l">
                        <a:lnSpc>
                          <a:spcPct val="120000"/>
                        </a:lnSpc>
                        <a:spcBef>
                          <a:spcPct val="0"/>
                        </a:spcBef>
                        <a:spcAft>
                          <a:spcPct val="0"/>
                        </a:spcAft>
                        <a:buNone/>
                      </a:pPr>
                      <a:r>
                        <a:rPr lang="en-US" sz="2400" b="1" spc="130">
                          <a:solidFill>
                            <a:srgbClr val="646464"/>
                          </a:solidFill>
                          <a:latin typeface="微软雅黑" panose="020B0503020204020204" pitchFamily="34" charset="-122"/>
                          <a:ea typeface="微软雅黑" panose="020B0503020204020204" pitchFamily="34" charset="-122"/>
                          <a:cs typeface="微软雅黑" panose="020B0503020204020204" pitchFamily="34" charset="-122"/>
                        </a:rPr>
                        <a:t>罗曼谛克</a:t>
                      </a:r>
                      <a:endParaRPr lang="en-US" sz="2400" b="1" spc="130">
                        <a:solidFill>
                          <a:srgbClr val="646464"/>
                        </a:solidFill>
                        <a:latin typeface="微软雅黑" panose="020B0503020204020204" pitchFamily="34" charset="-122"/>
                        <a:ea typeface="微软雅黑" panose="020B0503020204020204" pitchFamily="34" charset="-122"/>
                        <a:cs typeface="微软雅黑" panose="020B0503020204020204" pitchFamily="34" charset="-122"/>
                      </a:endParaRPr>
                    </a:p>
                  </a:txBody>
                  <a:tcPr marL="317500" marR="317500" marT="215900" marB="215900" anchor="ctr">
                    <a:lnL w="9525">
                      <a:solidFill>
                        <a:srgbClr val="646464"/>
                      </a:solidFill>
                      <a:prstDash val="sysDash"/>
                    </a:lnL>
                    <a:lnR w="9525">
                      <a:solidFill>
                        <a:srgbClr val="646464"/>
                      </a:solidFill>
                      <a:prstDash val="sysDash"/>
                    </a:lnR>
                    <a:lnT w="28575">
                      <a:solidFill>
                        <a:srgbClr val="646464"/>
                      </a:solidFill>
                      <a:prstDash val="solid"/>
                    </a:lnT>
                    <a:lnB w="28575">
                      <a:solidFill>
                        <a:srgbClr val="646464"/>
                      </a:solidFill>
                      <a:prstDash val="solid"/>
                    </a:lnB>
                    <a:lnTlToBr>
                      <a:noFill/>
                    </a:lnTlToBr>
                    <a:lnBlToTr>
                      <a:noFill/>
                    </a:lnBlToTr>
                    <a:solidFill>
                      <a:srgbClr val="FFFFFF"/>
                    </a:solidFill>
                  </a:tcPr>
                </a:tc>
                <a:tc>
                  <a:txBody>
                    <a:bodyPr/>
                    <a:lstStyle/>
                    <a:p>
                      <a:pPr indent="0" algn="l">
                        <a:lnSpc>
                          <a:spcPct val="120000"/>
                        </a:lnSpc>
                        <a:spcBef>
                          <a:spcPct val="0"/>
                        </a:spcBef>
                        <a:spcAft>
                          <a:spcPct val="0"/>
                        </a:spcAft>
                        <a:buNone/>
                      </a:pPr>
                      <a:r>
                        <a:rPr lang="en-US" sz="2400" b="1" spc="130">
                          <a:solidFill>
                            <a:srgbClr val="646464"/>
                          </a:solidFill>
                          <a:latin typeface="微软雅黑" panose="020B0503020204020204" pitchFamily="34" charset="-122"/>
                          <a:ea typeface="微软雅黑" panose="020B0503020204020204" pitchFamily="34" charset="-122"/>
                          <a:cs typeface="微软雅黑" panose="020B0503020204020204" pitchFamily="34" charset="-122"/>
                        </a:rPr>
                        <a:t>拓荒</a:t>
                      </a:r>
                      <a:endParaRPr lang="en-US" sz="2400" b="1" spc="130">
                        <a:solidFill>
                          <a:srgbClr val="646464"/>
                        </a:solidFill>
                        <a:latin typeface="微软雅黑" panose="020B0503020204020204" pitchFamily="34" charset="-122"/>
                        <a:ea typeface="微软雅黑" panose="020B0503020204020204" pitchFamily="34" charset="-122"/>
                        <a:cs typeface="微软雅黑" panose="020B0503020204020204" pitchFamily="34" charset="-122"/>
                      </a:endParaRPr>
                    </a:p>
                  </a:txBody>
                  <a:tcPr marL="317500" marR="317500" marT="215900" marB="215900" anchor="ctr">
                    <a:lnL w="9525">
                      <a:solidFill>
                        <a:srgbClr val="646464"/>
                      </a:solidFill>
                      <a:prstDash val="sysDash"/>
                    </a:lnL>
                    <a:lnR w="9525">
                      <a:solidFill>
                        <a:srgbClr val="646464"/>
                      </a:solidFill>
                      <a:prstDash val="sysDash"/>
                    </a:lnR>
                    <a:lnT w="28575">
                      <a:solidFill>
                        <a:srgbClr val="646464"/>
                      </a:solidFill>
                      <a:prstDash val="solid"/>
                    </a:lnT>
                    <a:lnB w="28575">
                      <a:solidFill>
                        <a:srgbClr val="646464"/>
                      </a:solidFill>
                      <a:prstDash val="solid"/>
                    </a:lnB>
                    <a:lnTlToBr>
                      <a:noFill/>
                    </a:lnTlToBr>
                    <a:lnBlToTr>
                      <a:noFill/>
                    </a:lnBlToTr>
                    <a:solidFill>
                      <a:srgbClr val="FFFFFF"/>
                    </a:solidFill>
                  </a:tcPr>
                </a:tc>
                <a:tc>
                  <a:txBody>
                    <a:bodyPr/>
                    <a:lstStyle/>
                    <a:p>
                      <a:pPr indent="0" algn="l">
                        <a:lnSpc>
                          <a:spcPct val="120000"/>
                        </a:lnSpc>
                        <a:spcBef>
                          <a:spcPct val="0"/>
                        </a:spcBef>
                        <a:spcAft>
                          <a:spcPct val="0"/>
                        </a:spcAft>
                        <a:buNone/>
                      </a:pPr>
                      <a:r>
                        <a:rPr lang="en-US" sz="2400" b="1" spc="130">
                          <a:solidFill>
                            <a:srgbClr val="646464"/>
                          </a:solidFill>
                          <a:latin typeface="微软雅黑" panose="020B0503020204020204" pitchFamily="34" charset="-122"/>
                          <a:ea typeface="微软雅黑" panose="020B0503020204020204" pitchFamily="34" charset="-122"/>
                          <a:cs typeface="微软雅黑" panose="020B0503020204020204" pitchFamily="34" charset="-122"/>
                        </a:rPr>
                        <a:t>尽量</a:t>
                      </a:r>
                      <a:endParaRPr lang="en-US" sz="2400" b="1" spc="130">
                        <a:solidFill>
                          <a:srgbClr val="646464"/>
                        </a:solidFill>
                        <a:latin typeface="微软雅黑" panose="020B0503020204020204" pitchFamily="34" charset="-122"/>
                        <a:ea typeface="微软雅黑" panose="020B0503020204020204" pitchFamily="34" charset="-122"/>
                        <a:cs typeface="微软雅黑" panose="020B0503020204020204" pitchFamily="34" charset="-122"/>
                      </a:endParaRPr>
                    </a:p>
                  </a:txBody>
                  <a:tcPr marL="317500" marR="317500" marT="215900" marB="215900" anchor="ctr">
                    <a:lnL w="9525">
                      <a:solidFill>
                        <a:srgbClr val="646464"/>
                      </a:solidFill>
                      <a:prstDash val="sysDash"/>
                    </a:lnL>
                    <a:lnR w="9525">
                      <a:solidFill>
                        <a:srgbClr val="646464"/>
                      </a:solidFill>
                      <a:prstDash val="sysDash"/>
                    </a:lnR>
                    <a:lnT w="28575">
                      <a:solidFill>
                        <a:srgbClr val="646464"/>
                      </a:solidFill>
                      <a:prstDash val="solid"/>
                    </a:lnT>
                    <a:lnB w="28575">
                      <a:solidFill>
                        <a:srgbClr val="646464"/>
                      </a:solidFill>
                      <a:prstDash val="solid"/>
                    </a:lnB>
                    <a:lnTlToBr>
                      <a:noFill/>
                    </a:lnTlToBr>
                    <a:lnBlToTr>
                      <a:noFill/>
                    </a:lnBlToTr>
                    <a:solidFill>
                      <a:srgbClr val="FFFFFF"/>
                    </a:solidFill>
                  </a:tcPr>
                </a:tc>
              </a:tr>
              <a:tr h="1309370">
                <a:tc>
                  <a:txBody>
                    <a:bodyPr/>
                    <a:lstStyle/>
                    <a:p>
                      <a:pPr indent="0" algn="l">
                        <a:lnSpc>
                          <a:spcPct val="120000"/>
                        </a:lnSpc>
                        <a:spcBef>
                          <a:spcPct val="0"/>
                        </a:spcBef>
                        <a:spcAft>
                          <a:spcPct val="0"/>
                        </a:spcAft>
                        <a:buNone/>
                      </a:pPr>
                      <a:r>
                        <a:rPr lang="en-US" sz="2400" b="1" spc="130">
                          <a:solidFill>
                            <a:srgbClr val="646464"/>
                          </a:solidFill>
                          <a:latin typeface="微软雅黑" panose="020B0503020204020204" pitchFamily="34" charset="-122"/>
                          <a:ea typeface="微软雅黑" panose="020B0503020204020204" pitchFamily="34" charset="-122"/>
                          <a:cs typeface="微软雅黑" panose="020B0503020204020204" pitchFamily="34" charset="-122"/>
                        </a:rPr>
                        <a:t>偈子</a:t>
                      </a:r>
                      <a:endParaRPr lang="en-US" sz="2400" b="1" spc="130">
                        <a:solidFill>
                          <a:srgbClr val="646464"/>
                        </a:solidFill>
                        <a:latin typeface="微软雅黑" panose="020B0503020204020204" pitchFamily="34" charset="-122"/>
                        <a:ea typeface="微软雅黑" panose="020B0503020204020204" pitchFamily="34" charset="-122"/>
                        <a:cs typeface="微软雅黑" panose="020B0503020204020204" pitchFamily="34" charset="-122"/>
                      </a:endParaRPr>
                    </a:p>
                  </a:txBody>
                  <a:tcPr marL="317500" marR="317500" marT="215900" marB="215900" anchor="ctr">
                    <a:lnL w="9525">
                      <a:solidFill>
                        <a:srgbClr val="646464"/>
                      </a:solidFill>
                      <a:prstDash val="sysDash"/>
                    </a:lnL>
                    <a:lnR w="9525">
                      <a:solidFill>
                        <a:srgbClr val="646464"/>
                      </a:solidFill>
                      <a:prstDash val="sysDash"/>
                    </a:lnR>
                    <a:lnT w="28575">
                      <a:solidFill>
                        <a:srgbClr val="646464"/>
                      </a:solidFill>
                      <a:prstDash val="solid"/>
                    </a:lnT>
                    <a:lnB w="9525">
                      <a:solidFill>
                        <a:srgbClr val="646464"/>
                      </a:solidFill>
                      <a:prstDash val="sysDash"/>
                    </a:lnB>
                    <a:lnTlToBr>
                      <a:noFill/>
                    </a:lnTlToBr>
                    <a:lnBlToTr>
                      <a:noFill/>
                    </a:lnBlToTr>
                    <a:solidFill>
                      <a:srgbClr val="FFFFFF"/>
                    </a:solidFill>
                  </a:tcPr>
                </a:tc>
                <a:tc>
                  <a:txBody>
                    <a:bodyPr/>
                    <a:lstStyle/>
                    <a:p>
                      <a:pPr indent="0" algn="l">
                        <a:lnSpc>
                          <a:spcPct val="120000"/>
                        </a:lnSpc>
                        <a:spcBef>
                          <a:spcPct val="0"/>
                        </a:spcBef>
                        <a:spcAft>
                          <a:spcPct val="0"/>
                        </a:spcAft>
                        <a:buNone/>
                      </a:pPr>
                      <a:r>
                        <a:rPr lang="en-US" sz="2400" b="1" spc="13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涅槃</a:t>
                      </a:r>
                      <a:endParaRPr lang="en-US" sz="2400" b="1" spc="13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317500" marR="317500" marT="215900" marB="215900" anchor="ctr">
                    <a:lnL w="9525">
                      <a:solidFill>
                        <a:srgbClr val="646464"/>
                      </a:solidFill>
                      <a:prstDash val="sysDash"/>
                    </a:lnL>
                    <a:lnR w="9525">
                      <a:solidFill>
                        <a:srgbClr val="646464"/>
                      </a:solidFill>
                      <a:prstDash val="sysDash"/>
                    </a:lnR>
                    <a:lnT w="28575">
                      <a:solidFill>
                        <a:srgbClr val="646464"/>
                      </a:solidFill>
                      <a:prstDash val="solid"/>
                    </a:lnT>
                    <a:lnB w="9525">
                      <a:solidFill>
                        <a:srgbClr val="646464"/>
                      </a:solidFill>
                      <a:prstDash val="sysDash"/>
                    </a:lnB>
                    <a:lnTlToBr>
                      <a:noFill/>
                    </a:lnTlToBr>
                    <a:lnBlToTr>
                      <a:noFill/>
                    </a:lnBlToTr>
                    <a:solidFill>
                      <a:srgbClr val="FFFFFF"/>
                    </a:solidFill>
                  </a:tcPr>
                </a:tc>
                <a:tc>
                  <a:txBody>
                    <a:bodyPr/>
                    <a:lstStyle/>
                    <a:p>
                      <a:pPr indent="0" algn="l">
                        <a:lnSpc>
                          <a:spcPct val="120000"/>
                        </a:lnSpc>
                        <a:spcBef>
                          <a:spcPct val="0"/>
                        </a:spcBef>
                        <a:spcAft>
                          <a:spcPct val="0"/>
                        </a:spcAft>
                        <a:buNone/>
                      </a:pPr>
                      <a:r>
                        <a:rPr lang="en-US" sz="2400" b="1" spc="13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解往</a:t>
                      </a:r>
                      <a:endParaRPr lang="en-US" sz="2400" b="1" spc="13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317500" marR="317500" marT="215900" marB="215900" anchor="ctr">
                    <a:lnL w="9525">
                      <a:solidFill>
                        <a:srgbClr val="646464"/>
                      </a:solidFill>
                      <a:prstDash val="sysDash"/>
                    </a:lnL>
                    <a:lnR w="9525">
                      <a:solidFill>
                        <a:srgbClr val="646464"/>
                      </a:solidFill>
                      <a:prstDash val="sysDash"/>
                    </a:lnR>
                    <a:lnT w="28575">
                      <a:solidFill>
                        <a:srgbClr val="646464"/>
                      </a:solidFill>
                      <a:prstDash val="solid"/>
                    </a:lnT>
                    <a:lnB w="9525">
                      <a:solidFill>
                        <a:srgbClr val="646464"/>
                      </a:solidFill>
                      <a:prstDash val="sysDash"/>
                    </a:lnB>
                    <a:lnTlToBr>
                      <a:noFill/>
                    </a:lnTlToBr>
                    <a:lnBlToTr>
                      <a:noFill/>
                    </a:lnBlToTr>
                    <a:solidFill>
                      <a:srgbClr val="FFFFFF"/>
                    </a:solidFill>
                  </a:tcPr>
                </a:tc>
                <a:tc>
                  <a:txBody>
                    <a:bodyPr/>
                    <a:lstStyle/>
                    <a:p>
                      <a:pPr indent="0" algn="l">
                        <a:lnSpc>
                          <a:spcPct val="120000"/>
                        </a:lnSpc>
                        <a:spcBef>
                          <a:spcPct val="0"/>
                        </a:spcBef>
                        <a:spcAft>
                          <a:spcPct val="0"/>
                        </a:spcAft>
                        <a:buNone/>
                      </a:pPr>
                      <a:r>
                        <a:rPr lang="en-US" sz="2400" b="1" spc="13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提纲挈领</a:t>
                      </a:r>
                      <a:endParaRPr lang="en-US" sz="2400" b="1" spc="13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317500" marR="317500" marT="215900" marB="215900" anchor="ctr">
                    <a:lnL w="9525">
                      <a:solidFill>
                        <a:srgbClr val="646464"/>
                      </a:solidFill>
                      <a:prstDash val="sysDash"/>
                    </a:lnL>
                    <a:lnR w="9525">
                      <a:solidFill>
                        <a:srgbClr val="646464"/>
                      </a:solidFill>
                      <a:prstDash val="sysDash"/>
                    </a:lnR>
                    <a:lnT w="28575">
                      <a:solidFill>
                        <a:srgbClr val="646464"/>
                      </a:solidFill>
                      <a:prstDash val="solid"/>
                    </a:lnT>
                    <a:lnB w="9525">
                      <a:solidFill>
                        <a:srgbClr val="646464"/>
                      </a:solidFill>
                      <a:prstDash val="sysDash"/>
                    </a:lnB>
                    <a:lnTlToBr>
                      <a:noFill/>
                    </a:lnTlToBr>
                    <a:lnBlToTr>
                      <a:noFill/>
                    </a:lnBlToTr>
                    <a:solidFill>
                      <a:srgbClr val="FFFFFF"/>
                    </a:solidFill>
                  </a:tcPr>
                </a:tc>
              </a:tr>
              <a:tr h="1309370">
                <a:tc>
                  <a:txBody>
                    <a:bodyPr/>
                    <a:lstStyle/>
                    <a:p>
                      <a:pPr indent="0" algn="l">
                        <a:lnSpc>
                          <a:spcPct val="120000"/>
                        </a:lnSpc>
                        <a:spcBef>
                          <a:spcPct val="0"/>
                        </a:spcBef>
                        <a:spcAft>
                          <a:spcPct val="0"/>
                        </a:spcAft>
                        <a:buNone/>
                      </a:pPr>
                      <a:r>
                        <a:rPr lang="en-US" sz="2400" b="1" spc="130">
                          <a:solidFill>
                            <a:srgbClr val="646464"/>
                          </a:solidFill>
                          <a:latin typeface="微软雅黑" panose="020B0503020204020204" pitchFamily="34" charset="-122"/>
                          <a:ea typeface="微软雅黑" panose="020B0503020204020204" pitchFamily="34" charset="-122"/>
                          <a:cs typeface="微软雅黑" panose="020B0503020204020204" pitchFamily="34" charset="-122"/>
                        </a:rPr>
                        <a:t>大王</a:t>
                      </a:r>
                      <a:endParaRPr lang="en-US" sz="2400" b="1" spc="130">
                        <a:solidFill>
                          <a:srgbClr val="646464"/>
                        </a:solidFill>
                        <a:latin typeface="微软雅黑" panose="020B0503020204020204" pitchFamily="34" charset="-122"/>
                        <a:ea typeface="微软雅黑" panose="020B0503020204020204" pitchFamily="34" charset="-122"/>
                        <a:cs typeface="微软雅黑" panose="020B0503020204020204" pitchFamily="34" charset="-122"/>
                      </a:endParaRPr>
                    </a:p>
                  </a:txBody>
                  <a:tcPr marL="317500" marR="317500" marT="215900" marB="21590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2F2F2"/>
                    </a:solidFill>
                  </a:tcPr>
                </a:tc>
                <a:tc>
                  <a:txBody>
                    <a:bodyPr/>
                    <a:lstStyle/>
                    <a:p>
                      <a:pPr indent="0" algn="l">
                        <a:lnSpc>
                          <a:spcPct val="120000"/>
                        </a:lnSpc>
                        <a:spcBef>
                          <a:spcPct val="0"/>
                        </a:spcBef>
                        <a:spcAft>
                          <a:spcPct val="0"/>
                        </a:spcAft>
                        <a:buNone/>
                      </a:pPr>
                      <a:r>
                        <a:rPr lang="en-US" sz="2400" b="1" spc="13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刊载</a:t>
                      </a:r>
                      <a:endParaRPr lang="en-US" sz="2400" b="1" spc="13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317500" marR="317500" marT="215900" marB="21590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2F2F2"/>
                    </a:solidFill>
                  </a:tcPr>
                </a:tc>
                <a:tc>
                  <a:txBody>
                    <a:bodyPr/>
                    <a:lstStyle/>
                    <a:p>
                      <a:pPr indent="0" algn="l">
                        <a:lnSpc>
                          <a:spcPct val="120000"/>
                        </a:lnSpc>
                        <a:spcBef>
                          <a:spcPct val="0"/>
                        </a:spcBef>
                        <a:spcAft>
                          <a:spcPct val="0"/>
                        </a:spcAft>
                        <a:buNone/>
                      </a:pPr>
                      <a:r>
                        <a:rPr lang="en-US" sz="2400" b="1" spc="13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惴惴</a:t>
                      </a:r>
                      <a:endParaRPr lang="en-US" sz="2400" b="1" spc="13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317500" marR="317500" marT="215900" marB="21590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2F2F2"/>
                    </a:solidFill>
                  </a:tcPr>
                </a:tc>
                <a:tc>
                  <a:txBody>
                    <a:bodyPr/>
                    <a:lstStyle/>
                    <a:p>
                      <a:pPr indent="0" algn="l">
                        <a:lnSpc>
                          <a:spcPct val="120000"/>
                        </a:lnSpc>
                        <a:spcBef>
                          <a:spcPct val="0"/>
                        </a:spcBef>
                        <a:spcAft>
                          <a:spcPct val="0"/>
                        </a:spcAft>
                        <a:buNone/>
                      </a:pPr>
                      <a:r>
                        <a:rPr lang="en-US" sz="2400" b="1" spc="13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什物</a:t>
                      </a:r>
                      <a:endParaRPr lang="en-US" sz="2400" b="1" spc="13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317500" marR="317500" marT="215900" marB="21590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2F2F2"/>
                    </a:solidFill>
                  </a:tcPr>
                </a:tc>
              </a:tr>
              <a:tr h="1309370">
                <a:tc>
                  <a:txBody>
                    <a:bodyPr/>
                    <a:lstStyle/>
                    <a:p>
                      <a:pPr indent="0" algn="l">
                        <a:lnSpc>
                          <a:spcPct val="120000"/>
                        </a:lnSpc>
                        <a:spcBef>
                          <a:spcPct val="0"/>
                        </a:spcBef>
                        <a:spcAft>
                          <a:spcPct val="0"/>
                        </a:spcAft>
                        <a:buNone/>
                      </a:pPr>
                      <a:r>
                        <a:rPr lang="en-US" sz="2400" b="1" spc="130">
                          <a:solidFill>
                            <a:srgbClr val="646464"/>
                          </a:solidFill>
                          <a:latin typeface="微软雅黑" panose="020B0503020204020204" pitchFamily="34" charset="-122"/>
                          <a:ea typeface="微软雅黑" panose="020B0503020204020204" pitchFamily="34" charset="-122"/>
                          <a:cs typeface="微软雅黑" panose="020B0503020204020204" pitchFamily="34" charset="-122"/>
                        </a:rPr>
                        <a:t>着落</a:t>
                      </a:r>
                      <a:endParaRPr lang="en-US" sz="2400" b="1" spc="130">
                        <a:solidFill>
                          <a:srgbClr val="646464"/>
                        </a:solidFill>
                        <a:latin typeface="微软雅黑" panose="020B0503020204020204" pitchFamily="34" charset="-122"/>
                        <a:ea typeface="微软雅黑" panose="020B0503020204020204" pitchFamily="34" charset="-122"/>
                        <a:cs typeface="微软雅黑" panose="020B0503020204020204" pitchFamily="34" charset="-122"/>
                      </a:endParaRPr>
                    </a:p>
                  </a:txBody>
                  <a:tcPr marL="317500" marR="317500" marT="215900" marB="21590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FFFFF"/>
                    </a:solidFill>
                  </a:tcPr>
                </a:tc>
                <a:tc>
                  <a:txBody>
                    <a:bodyPr/>
                    <a:lstStyle/>
                    <a:p>
                      <a:pPr indent="0" algn="l">
                        <a:lnSpc>
                          <a:spcPct val="120000"/>
                        </a:lnSpc>
                        <a:spcBef>
                          <a:spcPct val="0"/>
                        </a:spcBef>
                        <a:spcAft>
                          <a:spcPct val="0"/>
                        </a:spcAft>
                        <a:buNone/>
                      </a:pPr>
                      <a:r>
                        <a:rPr lang="en-US" sz="2400" b="1" spc="13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吮吸</a:t>
                      </a:r>
                      <a:endParaRPr lang="en-US" sz="2400" b="1" spc="13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317500" marR="317500" marT="215900" marB="21590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FFFFF"/>
                    </a:solidFill>
                  </a:tcPr>
                </a:tc>
                <a:tc>
                  <a:txBody>
                    <a:bodyPr/>
                    <a:lstStyle/>
                    <a:p>
                      <a:pPr indent="0" algn="l">
                        <a:lnSpc>
                          <a:spcPct val="120000"/>
                        </a:lnSpc>
                        <a:spcBef>
                          <a:spcPct val="0"/>
                        </a:spcBef>
                        <a:spcAft>
                          <a:spcPct val="0"/>
                        </a:spcAft>
                        <a:buNone/>
                      </a:pPr>
                      <a:r>
                        <a:rPr lang="en-US" sz="2400" b="1" spc="13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信札</a:t>
                      </a:r>
                      <a:endParaRPr lang="en-US" sz="2400" b="1" spc="13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317500" marR="317500" marT="215900" marB="21590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FFFFF"/>
                    </a:solidFill>
                  </a:tcPr>
                </a:tc>
                <a:tc>
                  <a:txBody>
                    <a:bodyPr/>
                    <a:lstStyle/>
                    <a:p>
                      <a:pPr indent="0" algn="l">
                        <a:lnSpc>
                          <a:spcPct val="120000"/>
                        </a:lnSpc>
                        <a:spcBef>
                          <a:spcPct val="0"/>
                        </a:spcBef>
                        <a:spcAft>
                          <a:spcPct val="0"/>
                        </a:spcAft>
                        <a:buNone/>
                      </a:pPr>
                      <a:r>
                        <a:rPr lang="en-US" sz="2400" b="1" spc="13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赎罪</a:t>
                      </a:r>
                      <a:endParaRPr lang="en-US" sz="2400" b="1" spc="13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317500" marR="317500" marT="215900" marB="21590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FFFFF"/>
                    </a:solidFill>
                  </a:tcPr>
                </a:tc>
              </a:tr>
            </a:tbl>
          </a:graphicData>
        </a:graphic>
      </p:graphicFrame>
      <p:sp>
        <p:nvSpPr>
          <p:cNvPr id="10" name="矩形 9"/>
          <p:cNvSpPr/>
          <p:nvPr userDrawn="1">
            <p:custDataLst>
              <p:tags r:id="rId2"/>
            </p:custDataLst>
          </p:nvPr>
        </p:nvSpPr>
        <p:spPr>
          <a:xfrm>
            <a:off x="0" y="0"/>
            <a:ext cx="12192000" cy="912114"/>
          </a:xfrm>
          <a:prstGeom prst="rect">
            <a:avLst/>
          </a:prstGeom>
          <a:solidFill>
            <a:schemeClr val="dk2">
              <a:alpha val="7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olidFill>
                <a:schemeClr val="lt1"/>
              </a:solidFill>
              <a:latin typeface="微软雅黑" panose="020B0503020204020204" pitchFamily="34" charset="-122"/>
              <a:ea typeface="微软雅黑" panose="020B0503020204020204" pitchFamily="34" charset="-122"/>
              <a:sym typeface="+mn-ea"/>
            </a:endParaRPr>
          </a:p>
        </p:txBody>
      </p:sp>
      <p:sp>
        <p:nvSpPr>
          <p:cNvPr id="5" name="文本框 4"/>
          <p:cNvSpPr txBox="1"/>
          <p:nvPr>
            <p:custDataLst>
              <p:tags r:id="rId3"/>
            </p:custDataLst>
          </p:nvPr>
        </p:nvSpPr>
        <p:spPr>
          <a:xfrm>
            <a:off x="457200" y="152400"/>
            <a:ext cx="3378835" cy="609600"/>
          </a:xfrm>
          <a:prstGeom prst="rect">
            <a:avLst/>
          </a:prstGeom>
          <a:noFill/>
        </p:spPr>
        <p:txBody>
          <a:bodyPr wrap="square" lIns="63500" tIns="25400" rIns="63500" bIns="25400" rtlCol="0" anchor="ctr" anchorCtr="0">
            <a:noAutofit/>
          </a:bodyPr>
          <a:lstStyle/>
          <a:p>
            <a:pPr indent="0">
              <a:lnSpc>
                <a:spcPct val="100000"/>
              </a:lnSpc>
              <a:spcBef>
                <a:spcPct val="0"/>
              </a:spcBef>
              <a:spcAft>
                <a:spcPct val="0"/>
              </a:spcAft>
              <a:buSzTx/>
              <a:buNone/>
            </a:pPr>
            <a:r>
              <a:rPr lang="zh-CN" altLang="zh-CN" sz="4400" b="1" spc="160">
                <a:solidFill>
                  <a:schemeClr val="accent1"/>
                </a:solidFill>
                <a:latin typeface="微软雅黑" panose="020B0503020204020204" pitchFamily="34" charset="-122"/>
                <a:ea typeface="微软雅黑" panose="020B0503020204020204" pitchFamily="34" charset="-122"/>
              </a:rPr>
              <a:t>读音检测</a:t>
            </a:r>
            <a:endParaRPr lang="zh-CN" altLang="zh-CN" sz="4400" b="1" spc="160">
              <a:solidFill>
                <a:schemeClr val="accent1"/>
              </a:solidFill>
              <a:latin typeface="微软雅黑" panose="020B0503020204020204" pitchFamily="34" charset="-122"/>
              <a:ea typeface="微软雅黑" panose="020B0503020204020204" pitchFamily="34" charset="-122"/>
            </a:endParaRPr>
          </a:p>
        </p:txBody>
      </p:sp>
      <p:sp>
        <p:nvSpPr>
          <p:cNvPr id="100" name="文本框 99"/>
          <p:cNvSpPr txBox="1"/>
          <p:nvPr/>
        </p:nvSpPr>
        <p:spPr>
          <a:xfrm>
            <a:off x="1308735" y="1701165"/>
            <a:ext cx="1485900" cy="521970"/>
          </a:xfrm>
          <a:prstGeom prst="rect">
            <a:avLst/>
          </a:prstGeom>
          <a:noFill/>
          <a:ln w="9525">
            <a:noFill/>
          </a:ln>
        </p:spPr>
        <p:txBody>
          <a:bodyPr wrap="square">
            <a:spAutoFit/>
          </a:bodyPr>
          <a:lstStyle/>
          <a:p>
            <a:pPr indent="0"/>
            <a:r>
              <a:rPr lang="en-US" sz="2800" b="1">
                <a:solidFill>
                  <a:srgbClr val="FF0000"/>
                </a:solidFill>
                <a:latin typeface="微软雅黑" panose="020B0503020204020204" pitchFamily="34" charset="-122"/>
                <a:ea typeface="微软雅黑" panose="020B0503020204020204" pitchFamily="34" charset="-122"/>
              </a:rPr>
              <a:t>sǒng</a:t>
            </a:r>
            <a:endParaRPr lang="en-US" altLang="en-US" sz="2800" b="1">
              <a:solidFill>
                <a:srgbClr val="FF0000"/>
              </a:solidFill>
              <a:latin typeface="微软雅黑" panose="020B0503020204020204" pitchFamily="34" charset="-122"/>
              <a:ea typeface="微软雅黑" panose="020B0503020204020204" pitchFamily="34" charset="-122"/>
            </a:endParaRPr>
          </a:p>
        </p:txBody>
      </p:sp>
      <p:sp>
        <p:nvSpPr>
          <p:cNvPr id="3" name="文本框 2"/>
          <p:cNvSpPr txBox="1"/>
          <p:nvPr/>
        </p:nvSpPr>
        <p:spPr>
          <a:xfrm>
            <a:off x="4255135" y="1701165"/>
            <a:ext cx="1485900" cy="521970"/>
          </a:xfrm>
          <a:prstGeom prst="rect">
            <a:avLst/>
          </a:prstGeom>
          <a:noFill/>
          <a:ln w="9525">
            <a:noFill/>
          </a:ln>
        </p:spPr>
        <p:txBody>
          <a:bodyPr wrap="square">
            <a:spAutoFit/>
          </a:bodyPr>
          <a:lstStyle/>
          <a:p>
            <a:pPr indent="0"/>
            <a:r>
              <a:rPr lang="en-US" sz="2800" b="1">
                <a:solidFill>
                  <a:srgbClr val="FF0000"/>
                </a:solidFill>
                <a:latin typeface="微软雅黑" panose="020B0503020204020204" pitchFamily="34" charset="-122"/>
                <a:ea typeface="微软雅黑" panose="020B0503020204020204" pitchFamily="34" charset="-122"/>
              </a:rPr>
              <a:t>dì</a:t>
            </a:r>
            <a:endParaRPr lang="en-US" sz="2800" b="1">
              <a:solidFill>
                <a:srgbClr val="FF0000"/>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6341745" y="1701165"/>
            <a:ext cx="1485900" cy="521970"/>
          </a:xfrm>
          <a:prstGeom prst="rect">
            <a:avLst/>
          </a:prstGeom>
          <a:noFill/>
          <a:ln w="9525">
            <a:noFill/>
          </a:ln>
        </p:spPr>
        <p:txBody>
          <a:bodyPr wrap="square">
            <a:spAutoFit/>
          </a:bodyPr>
          <a:lstStyle/>
          <a:p>
            <a:pPr indent="0"/>
            <a:r>
              <a:rPr lang="en-US" sz="2800" b="1">
                <a:solidFill>
                  <a:srgbClr val="FF0000"/>
                </a:solidFill>
                <a:latin typeface="微软雅黑" panose="020B0503020204020204" pitchFamily="34" charset="-122"/>
                <a:ea typeface="微软雅黑" panose="020B0503020204020204" pitchFamily="34" charset="-122"/>
              </a:rPr>
              <a:t>tuò</a:t>
            </a:r>
            <a:endParaRPr lang="en-US" sz="2800" b="1">
              <a:solidFill>
                <a:srgbClr val="FF0000"/>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8439150" y="1701165"/>
            <a:ext cx="3399790" cy="521970"/>
          </a:xfrm>
          <a:prstGeom prst="rect">
            <a:avLst/>
          </a:prstGeom>
          <a:noFill/>
          <a:ln w="9525">
            <a:noFill/>
          </a:ln>
        </p:spPr>
        <p:txBody>
          <a:bodyPr wrap="square">
            <a:spAutoFit/>
          </a:bodyPr>
          <a:lstStyle/>
          <a:p>
            <a:pPr indent="0"/>
            <a:r>
              <a:rPr lang="en-US" sz="2800" b="1">
                <a:solidFill>
                  <a:srgbClr val="FF0000"/>
                </a:solidFill>
                <a:latin typeface="微软雅黑" panose="020B0503020204020204" pitchFamily="34" charset="-122"/>
                <a:ea typeface="微软雅黑" panose="020B0503020204020204" pitchFamily="34" charset="-122"/>
              </a:rPr>
              <a:t>jǐnliàng, jìnliàng</a:t>
            </a:r>
            <a:endParaRPr lang="en-US" sz="2800" b="1">
              <a:solidFill>
                <a:srgbClr val="FF0000"/>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1308735" y="3088640"/>
            <a:ext cx="1485900" cy="521970"/>
          </a:xfrm>
          <a:prstGeom prst="rect">
            <a:avLst/>
          </a:prstGeom>
          <a:noFill/>
          <a:ln w="9525">
            <a:noFill/>
          </a:ln>
        </p:spPr>
        <p:txBody>
          <a:bodyPr wrap="square">
            <a:spAutoFit/>
          </a:bodyPr>
          <a:lstStyle/>
          <a:p>
            <a:pPr indent="0"/>
            <a:r>
              <a:rPr lang="en-US" sz="2800" b="1">
                <a:solidFill>
                  <a:srgbClr val="FF0000"/>
                </a:solidFill>
                <a:latin typeface="微软雅黑" panose="020B0503020204020204" pitchFamily="34" charset="-122"/>
                <a:ea typeface="微软雅黑" panose="020B0503020204020204" pitchFamily="34" charset="-122"/>
              </a:rPr>
              <a:t>jì</a:t>
            </a:r>
            <a:endParaRPr lang="en-US" sz="2800" b="1">
              <a:solidFill>
                <a:srgbClr val="FF0000"/>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3765550" y="3088640"/>
            <a:ext cx="1725295" cy="521970"/>
          </a:xfrm>
          <a:prstGeom prst="rect">
            <a:avLst/>
          </a:prstGeom>
          <a:noFill/>
          <a:ln w="9525">
            <a:noFill/>
          </a:ln>
        </p:spPr>
        <p:txBody>
          <a:bodyPr wrap="square">
            <a:spAutoFit/>
          </a:bodyPr>
          <a:lstStyle/>
          <a:p>
            <a:pPr indent="0"/>
            <a:r>
              <a:rPr lang="en-US" sz="2800" b="1">
                <a:solidFill>
                  <a:srgbClr val="FF0000"/>
                </a:solidFill>
                <a:latin typeface="微软雅黑" panose="020B0503020204020204" pitchFamily="34" charset="-122"/>
                <a:ea typeface="微软雅黑" panose="020B0503020204020204" pitchFamily="34" charset="-122"/>
              </a:rPr>
              <a:t>niè pán</a:t>
            </a:r>
            <a:endParaRPr lang="en-US" sz="2800" b="1">
              <a:solidFill>
                <a:srgbClr val="FF0000"/>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6341745" y="3088640"/>
            <a:ext cx="1485900" cy="521970"/>
          </a:xfrm>
          <a:prstGeom prst="rect">
            <a:avLst/>
          </a:prstGeom>
          <a:noFill/>
          <a:ln w="9525">
            <a:noFill/>
          </a:ln>
        </p:spPr>
        <p:txBody>
          <a:bodyPr wrap="square">
            <a:spAutoFit/>
          </a:bodyPr>
          <a:lstStyle/>
          <a:p>
            <a:pPr indent="0"/>
            <a:r>
              <a:rPr lang="en-US" sz="2800" b="1">
                <a:solidFill>
                  <a:srgbClr val="FF0000"/>
                </a:solidFill>
                <a:latin typeface="微软雅黑" panose="020B0503020204020204" pitchFamily="34" charset="-122"/>
                <a:ea typeface="微软雅黑" panose="020B0503020204020204" pitchFamily="34" charset="-122"/>
              </a:rPr>
              <a:t>jiè</a:t>
            </a:r>
            <a:endParaRPr lang="en-US" sz="2800" b="1">
              <a:solidFill>
                <a:srgbClr val="FF0000"/>
              </a:solidFill>
              <a:latin typeface="微软雅黑" panose="020B0503020204020204" pitchFamily="34" charset="-122"/>
              <a:ea typeface="微软雅黑" panose="020B0503020204020204" pitchFamily="34" charset="-122"/>
            </a:endParaRPr>
          </a:p>
        </p:txBody>
      </p:sp>
      <p:sp>
        <p:nvSpPr>
          <p:cNvPr id="11" name="文本框 10"/>
          <p:cNvSpPr txBox="1"/>
          <p:nvPr/>
        </p:nvSpPr>
        <p:spPr>
          <a:xfrm>
            <a:off x="9137650" y="3088640"/>
            <a:ext cx="1485900" cy="521970"/>
          </a:xfrm>
          <a:prstGeom prst="rect">
            <a:avLst/>
          </a:prstGeom>
          <a:noFill/>
          <a:ln w="9525">
            <a:noFill/>
          </a:ln>
        </p:spPr>
        <p:txBody>
          <a:bodyPr wrap="square">
            <a:spAutoFit/>
          </a:bodyPr>
          <a:lstStyle/>
          <a:p>
            <a:pPr indent="0"/>
            <a:r>
              <a:rPr lang="en-US" sz="2800" b="1">
                <a:solidFill>
                  <a:srgbClr val="FF0000"/>
                </a:solidFill>
                <a:latin typeface="微软雅黑" panose="020B0503020204020204" pitchFamily="34" charset="-122"/>
                <a:ea typeface="微软雅黑" panose="020B0503020204020204" pitchFamily="34" charset="-122"/>
              </a:rPr>
              <a:t>qiè</a:t>
            </a:r>
            <a:endParaRPr lang="en-US" sz="2800" b="1">
              <a:solidFill>
                <a:srgbClr val="FF0000"/>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1308735" y="4347210"/>
            <a:ext cx="1485900" cy="521970"/>
          </a:xfrm>
          <a:prstGeom prst="rect">
            <a:avLst/>
          </a:prstGeom>
          <a:noFill/>
          <a:ln w="9525">
            <a:noFill/>
          </a:ln>
        </p:spPr>
        <p:txBody>
          <a:bodyPr wrap="square">
            <a:spAutoFit/>
          </a:bodyPr>
          <a:lstStyle/>
          <a:p>
            <a:pPr indent="0"/>
            <a:r>
              <a:rPr lang="en-US" sz="2800" b="1">
                <a:solidFill>
                  <a:srgbClr val="FF0000"/>
                </a:solidFill>
                <a:latin typeface="微软雅黑" panose="020B0503020204020204" pitchFamily="34" charset="-122"/>
                <a:ea typeface="微软雅黑" panose="020B0503020204020204" pitchFamily="34" charset="-122"/>
              </a:rPr>
              <a:t>dài</a:t>
            </a:r>
            <a:endParaRPr lang="en-US" sz="2800" b="1">
              <a:solidFill>
                <a:srgbClr val="FF0000"/>
              </a:solidFill>
              <a:latin typeface="微软雅黑" panose="020B0503020204020204" pitchFamily="34" charset="-122"/>
              <a:ea typeface="微软雅黑" panose="020B0503020204020204" pitchFamily="34" charset="-122"/>
            </a:endParaRPr>
          </a:p>
        </p:txBody>
      </p:sp>
      <p:sp>
        <p:nvSpPr>
          <p:cNvPr id="13" name="文本框 12"/>
          <p:cNvSpPr txBox="1"/>
          <p:nvPr/>
        </p:nvSpPr>
        <p:spPr>
          <a:xfrm>
            <a:off x="3765550" y="4347210"/>
            <a:ext cx="1485900" cy="521970"/>
          </a:xfrm>
          <a:prstGeom prst="rect">
            <a:avLst/>
          </a:prstGeom>
          <a:noFill/>
          <a:ln w="9525">
            <a:noFill/>
          </a:ln>
        </p:spPr>
        <p:txBody>
          <a:bodyPr wrap="square">
            <a:spAutoFit/>
          </a:bodyPr>
          <a:lstStyle/>
          <a:p>
            <a:pPr indent="0"/>
            <a:r>
              <a:rPr lang="en-US" sz="2800" b="1">
                <a:solidFill>
                  <a:srgbClr val="FF0000"/>
                </a:solidFill>
                <a:latin typeface="微软雅黑" panose="020B0503020204020204" pitchFamily="34" charset="-122"/>
                <a:ea typeface="微软雅黑" panose="020B0503020204020204" pitchFamily="34" charset="-122"/>
              </a:rPr>
              <a:t>zǎi</a:t>
            </a:r>
            <a:endParaRPr lang="en-US" sz="2800" b="1">
              <a:solidFill>
                <a:srgbClr val="FF0000"/>
              </a:solidFill>
              <a:latin typeface="微软雅黑" panose="020B0503020204020204" pitchFamily="34" charset="-122"/>
              <a:ea typeface="微软雅黑" panose="020B0503020204020204" pitchFamily="34" charset="-122"/>
            </a:endParaRPr>
          </a:p>
        </p:txBody>
      </p:sp>
      <p:sp>
        <p:nvSpPr>
          <p:cNvPr id="14" name="文本框 13"/>
          <p:cNvSpPr txBox="1"/>
          <p:nvPr/>
        </p:nvSpPr>
        <p:spPr>
          <a:xfrm>
            <a:off x="6341745" y="4347210"/>
            <a:ext cx="1485900" cy="521970"/>
          </a:xfrm>
          <a:prstGeom prst="rect">
            <a:avLst/>
          </a:prstGeom>
          <a:noFill/>
          <a:ln w="9525">
            <a:noFill/>
          </a:ln>
        </p:spPr>
        <p:txBody>
          <a:bodyPr wrap="square">
            <a:spAutoFit/>
          </a:bodyPr>
          <a:lstStyle/>
          <a:p>
            <a:pPr indent="0"/>
            <a:r>
              <a:rPr lang="en-US" sz="2800" b="1">
                <a:solidFill>
                  <a:srgbClr val="FF0000"/>
                </a:solidFill>
                <a:latin typeface="微软雅黑" panose="020B0503020204020204" pitchFamily="34" charset="-122"/>
                <a:ea typeface="微软雅黑" panose="020B0503020204020204" pitchFamily="34" charset="-122"/>
              </a:rPr>
              <a:t>zhuì</a:t>
            </a:r>
            <a:endParaRPr lang="en-US" sz="2800" b="1">
              <a:solidFill>
                <a:srgbClr val="FF0000"/>
              </a:solidFill>
              <a:latin typeface="微软雅黑" panose="020B0503020204020204" pitchFamily="34" charset="-122"/>
              <a:ea typeface="微软雅黑" panose="020B0503020204020204" pitchFamily="34" charset="-122"/>
            </a:endParaRPr>
          </a:p>
        </p:txBody>
      </p:sp>
      <p:sp>
        <p:nvSpPr>
          <p:cNvPr id="15" name="文本框 14"/>
          <p:cNvSpPr txBox="1"/>
          <p:nvPr/>
        </p:nvSpPr>
        <p:spPr>
          <a:xfrm>
            <a:off x="8439150" y="4347210"/>
            <a:ext cx="1485900" cy="521970"/>
          </a:xfrm>
          <a:prstGeom prst="rect">
            <a:avLst/>
          </a:prstGeom>
          <a:noFill/>
          <a:ln w="9525">
            <a:noFill/>
          </a:ln>
        </p:spPr>
        <p:txBody>
          <a:bodyPr wrap="square">
            <a:spAutoFit/>
          </a:bodyPr>
          <a:lstStyle/>
          <a:p>
            <a:pPr indent="0"/>
            <a:r>
              <a:rPr lang="en-US" sz="2800" b="1">
                <a:solidFill>
                  <a:srgbClr val="FF0000"/>
                </a:solidFill>
                <a:latin typeface="微软雅黑" panose="020B0503020204020204" pitchFamily="34" charset="-122"/>
                <a:ea typeface="微软雅黑" panose="020B0503020204020204" pitchFamily="34" charset="-122"/>
              </a:rPr>
              <a:t>shí</a:t>
            </a:r>
            <a:endParaRPr lang="en-US" sz="2800" b="1">
              <a:solidFill>
                <a:srgbClr val="FF0000"/>
              </a:solidFill>
              <a:latin typeface="微软雅黑" panose="020B0503020204020204" pitchFamily="34" charset="-122"/>
              <a:ea typeface="微软雅黑" panose="020B0503020204020204" pitchFamily="34" charset="-122"/>
            </a:endParaRPr>
          </a:p>
        </p:txBody>
      </p:sp>
      <p:sp>
        <p:nvSpPr>
          <p:cNvPr id="16" name="文本框 15"/>
          <p:cNvSpPr txBox="1"/>
          <p:nvPr/>
        </p:nvSpPr>
        <p:spPr>
          <a:xfrm>
            <a:off x="1308735" y="5654675"/>
            <a:ext cx="1485900" cy="521970"/>
          </a:xfrm>
          <a:prstGeom prst="rect">
            <a:avLst/>
          </a:prstGeom>
          <a:noFill/>
          <a:ln w="9525">
            <a:noFill/>
          </a:ln>
        </p:spPr>
        <p:txBody>
          <a:bodyPr wrap="square">
            <a:spAutoFit/>
          </a:bodyPr>
          <a:lstStyle/>
          <a:p>
            <a:pPr indent="0"/>
            <a:r>
              <a:rPr lang="en-US" sz="2800" b="1">
                <a:solidFill>
                  <a:srgbClr val="FF0000"/>
                </a:solidFill>
                <a:latin typeface="微软雅黑" panose="020B0503020204020204" pitchFamily="34" charset="-122"/>
                <a:ea typeface="微软雅黑" panose="020B0503020204020204" pitchFamily="34" charset="-122"/>
              </a:rPr>
              <a:t>zhuó</a:t>
            </a:r>
            <a:endParaRPr lang="en-US" sz="2800" b="1">
              <a:solidFill>
                <a:srgbClr val="FF0000"/>
              </a:solidFill>
              <a:latin typeface="微软雅黑" panose="020B0503020204020204" pitchFamily="34" charset="-122"/>
              <a:ea typeface="微软雅黑" panose="020B0503020204020204" pitchFamily="34" charset="-122"/>
            </a:endParaRPr>
          </a:p>
        </p:txBody>
      </p:sp>
      <p:sp>
        <p:nvSpPr>
          <p:cNvPr id="17" name="文本框 16"/>
          <p:cNvSpPr txBox="1"/>
          <p:nvPr/>
        </p:nvSpPr>
        <p:spPr>
          <a:xfrm>
            <a:off x="3765550" y="5654675"/>
            <a:ext cx="1485900" cy="521970"/>
          </a:xfrm>
          <a:prstGeom prst="rect">
            <a:avLst/>
          </a:prstGeom>
          <a:noFill/>
          <a:ln w="9525">
            <a:noFill/>
          </a:ln>
        </p:spPr>
        <p:txBody>
          <a:bodyPr wrap="square">
            <a:spAutoFit/>
          </a:bodyPr>
          <a:lstStyle/>
          <a:p>
            <a:pPr indent="0"/>
            <a:r>
              <a:rPr lang="en-US" sz="2800" b="1">
                <a:solidFill>
                  <a:srgbClr val="FF0000"/>
                </a:solidFill>
                <a:latin typeface="微软雅黑" panose="020B0503020204020204" pitchFamily="34" charset="-122"/>
                <a:ea typeface="微软雅黑" panose="020B0503020204020204" pitchFamily="34" charset="-122"/>
              </a:rPr>
              <a:t>shǔn</a:t>
            </a:r>
            <a:endParaRPr lang="en-US" sz="2800" b="1">
              <a:solidFill>
                <a:srgbClr val="FF0000"/>
              </a:solidFill>
              <a:latin typeface="微软雅黑" panose="020B0503020204020204" pitchFamily="34" charset="-122"/>
              <a:ea typeface="微软雅黑" panose="020B0503020204020204" pitchFamily="34" charset="-122"/>
            </a:endParaRPr>
          </a:p>
        </p:txBody>
      </p:sp>
      <p:sp>
        <p:nvSpPr>
          <p:cNvPr id="18" name="文本框 17"/>
          <p:cNvSpPr txBox="1"/>
          <p:nvPr/>
        </p:nvSpPr>
        <p:spPr>
          <a:xfrm>
            <a:off x="6341745" y="5654675"/>
            <a:ext cx="1485900" cy="521970"/>
          </a:xfrm>
          <a:prstGeom prst="rect">
            <a:avLst/>
          </a:prstGeom>
          <a:noFill/>
          <a:ln w="9525">
            <a:noFill/>
          </a:ln>
        </p:spPr>
        <p:txBody>
          <a:bodyPr wrap="square">
            <a:spAutoFit/>
          </a:bodyPr>
          <a:lstStyle/>
          <a:p>
            <a:pPr indent="0"/>
            <a:r>
              <a:rPr lang="en-US" sz="2800" b="1">
                <a:solidFill>
                  <a:srgbClr val="FF0000"/>
                </a:solidFill>
                <a:latin typeface="微软雅黑" panose="020B0503020204020204" pitchFamily="34" charset="-122"/>
                <a:ea typeface="微软雅黑" panose="020B0503020204020204" pitchFamily="34" charset="-122"/>
              </a:rPr>
              <a:t>zhá</a:t>
            </a:r>
            <a:endParaRPr lang="en-US" sz="2800" b="1">
              <a:solidFill>
                <a:srgbClr val="FF0000"/>
              </a:solidFill>
              <a:latin typeface="微软雅黑" panose="020B0503020204020204" pitchFamily="34" charset="-122"/>
              <a:ea typeface="微软雅黑" panose="020B0503020204020204" pitchFamily="34" charset="-122"/>
            </a:endParaRPr>
          </a:p>
        </p:txBody>
      </p:sp>
      <p:sp>
        <p:nvSpPr>
          <p:cNvPr id="19" name="文本框 18"/>
          <p:cNvSpPr txBox="1"/>
          <p:nvPr/>
        </p:nvSpPr>
        <p:spPr>
          <a:xfrm>
            <a:off x="8439150" y="5734685"/>
            <a:ext cx="1485900" cy="521970"/>
          </a:xfrm>
          <a:prstGeom prst="rect">
            <a:avLst/>
          </a:prstGeom>
          <a:noFill/>
          <a:ln w="9525">
            <a:noFill/>
          </a:ln>
        </p:spPr>
        <p:txBody>
          <a:bodyPr wrap="square">
            <a:spAutoFit/>
          </a:bodyPr>
          <a:lstStyle/>
          <a:p>
            <a:pPr indent="0"/>
            <a:r>
              <a:rPr lang="en-US" sz="2800" b="1">
                <a:solidFill>
                  <a:srgbClr val="FF0000"/>
                </a:solidFill>
                <a:latin typeface="微软雅黑" panose="020B0503020204020204" pitchFamily="34" charset="-122"/>
                <a:ea typeface="微软雅黑" panose="020B0503020204020204" pitchFamily="34" charset="-122"/>
              </a:rPr>
              <a:t>shú</a:t>
            </a:r>
            <a:endParaRPr lang="en-US" sz="2800" b="1">
              <a:solidFill>
                <a:srgbClr val="FF0000"/>
              </a:solidFill>
              <a:latin typeface="微软雅黑" panose="020B0503020204020204" pitchFamily="34" charset="-122"/>
              <a:ea typeface="微软雅黑" panose="020B0503020204020204" pitchFamily="34" charset="-122"/>
            </a:endParaRPr>
          </a:p>
        </p:txBody>
      </p:sp>
    </p:spTree>
    <p:custDataLst>
      <p:tags r:id="rId4"/>
    </p:custData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21945" y="1019810"/>
            <a:ext cx="11088370" cy="4892675"/>
          </a:xfrm>
          <a:prstGeom prst="rect">
            <a:avLst/>
          </a:prstGeom>
          <a:noFill/>
        </p:spPr>
        <p:txBody>
          <a:bodyPr wrap="square" rtlCol="0" anchor="t">
            <a:spAutoFit/>
          </a:bodyPr>
          <a:p>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鲁迅写柔石的</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硬</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和</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迂</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，并非简单的性格描写，而是有着深层用意。</a:t>
            </a:r>
            <a:endParaRPr lang="zh-CN" altLang="en-US" sz="2400" b="1">
              <a:latin typeface="黑体" panose="02010609060101010101" charset="-122"/>
              <a:ea typeface="黑体" panose="02010609060101010101" charset="-122"/>
              <a:cs typeface="黑体" panose="02010609060101010101" charset="-122"/>
            </a:endParaRPr>
          </a:p>
          <a:p>
            <a:endParaRPr lang="en-US" altLang="zh-CN" sz="2400" b="1">
              <a:latin typeface="黑体" panose="02010609060101010101" charset="-122"/>
              <a:ea typeface="黑体" panose="02010609060101010101" charset="-122"/>
              <a:cs typeface="黑体" panose="02010609060101010101" charset="-122"/>
            </a:endParaRPr>
          </a:p>
          <a:p>
            <a:r>
              <a:rPr lang="zh-CN" altLang="en-US" sz="2400" b="1">
                <a:latin typeface="黑体" panose="02010609060101010101" charset="-122"/>
                <a:ea typeface="黑体" panose="02010609060101010101" charset="-122"/>
                <a:cs typeface="黑体" panose="02010609060101010101" charset="-122"/>
              </a:rPr>
              <a:t>性格与时代的冲突：在那样一个</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枪口</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密布、世故盛行的时代，柔石的</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硬</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使他无法弯腰，他的</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迂</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又使他不会躲避。这种性格注定了他会遭受现实最残酷的打击。他的牺牲，正是这种纯粹与黑暗环境激烈碰撞的结果。</a:t>
            </a:r>
            <a:endParaRPr lang="zh-CN" altLang="en-US" sz="2400" b="1">
              <a:latin typeface="黑体" panose="02010609060101010101" charset="-122"/>
              <a:ea typeface="黑体" panose="02010609060101010101" charset="-122"/>
              <a:cs typeface="黑体" panose="02010609060101010101" charset="-122"/>
            </a:endParaRPr>
          </a:p>
          <a:p>
            <a:endParaRPr lang="en-US" altLang="zh-CN" sz="2400" b="1">
              <a:latin typeface="黑体" panose="02010609060101010101" charset="-122"/>
              <a:ea typeface="黑体" panose="02010609060101010101" charset="-122"/>
              <a:cs typeface="黑体" panose="02010609060101010101" charset="-122"/>
            </a:endParaRPr>
          </a:p>
          <a:p>
            <a:r>
              <a:rPr lang="zh-CN" altLang="en-US" sz="2400" b="1">
                <a:latin typeface="黑体" panose="02010609060101010101" charset="-122"/>
                <a:ea typeface="黑体" panose="02010609060101010101" charset="-122"/>
                <a:cs typeface="黑体" panose="02010609060101010101" charset="-122"/>
              </a:rPr>
              <a:t>鲁迅的复杂情感：鲁迅动辄</a:t>
            </a:r>
            <a:r>
              <a:rPr lang="en-US"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逃走</a:t>
            </a:r>
            <a:r>
              <a:rPr lang="en-US"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的灵活</a:t>
            </a:r>
            <a:r>
              <a:rPr lang="zh-CN" altLang="en-US" sz="2400" b="1">
                <a:latin typeface="黑体" panose="02010609060101010101" charset="-122"/>
                <a:ea typeface="黑体" panose="02010609060101010101" charset="-122"/>
                <a:cs typeface="黑体" panose="02010609060101010101" charset="-122"/>
              </a:rPr>
              <a:t>抗争，反衬出柔石的</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迂</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是一种未经污染的珍贵。鲁迅痛惜的不仅是柔石的生命，更是这种</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硬</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与</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迂</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所代表的、在那个时代难以存活的理想主义精神。</a:t>
            </a:r>
            <a:endParaRPr lang="zh-CN" altLang="en-US" sz="2400" b="1">
              <a:latin typeface="黑体" panose="02010609060101010101" charset="-122"/>
              <a:ea typeface="黑体" panose="02010609060101010101" charset="-122"/>
              <a:cs typeface="黑体" panose="02010609060101010101" charset="-122"/>
            </a:endParaRPr>
          </a:p>
          <a:p>
            <a:endParaRPr lang="zh-CN" altLang="en-US" sz="2400" b="1">
              <a:latin typeface="黑体" panose="02010609060101010101" charset="-122"/>
              <a:ea typeface="黑体" panose="02010609060101010101" charset="-122"/>
              <a:cs typeface="黑体" panose="02010609060101010101" charset="-122"/>
            </a:endParaRPr>
          </a:p>
          <a:p>
            <a:r>
              <a:rPr lang="zh-CN" altLang="en-US" sz="2400" b="1">
                <a:latin typeface="黑体" panose="02010609060101010101" charset="-122"/>
                <a:ea typeface="黑体" panose="02010609060101010101" charset="-122"/>
                <a:cs typeface="黑体" panose="02010609060101010101" charset="-122"/>
              </a:rPr>
              <a:t>鲁迅通过这两个字，为我们还原了一个血肉丰满的青年：他并非天生的革命者，而是一个带着书生气、试图用最真诚的方式去爱这个世界的普通人。正因如此，他的牺牲才显得格外沉痛。</a:t>
            </a:r>
            <a:endParaRPr lang="zh-CN" altLang="en-US" sz="2400" b="1">
              <a:latin typeface="黑体" panose="02010609060101010101" charset="-122"/>
              <a:ea typeface="黑体" panose="02010609060101010101" charset="-122"/>
              <a:cs typeface="黑体" panose="02010609060101010101" charset="-122"/>
            </a:endParaRPr>
          </a:p>
        </p:txBody>
      </p:sp>
      <p:sp>
        <p:nvSpPr>
          <p:cNvPr id="21" name="文本框 20"/>
          <p:cNvSpPr txBox="1"/>
          <p:nvPr/>
        </p:nvSpPr>
        <p:spPr>
          <a:xfrm>
            <a:off x="502920" y="229870"/>
            <a:ext cx="4552950" cy="583565"/>
          </a:xfrm>
          <a:prstGeom prst="rect">
            <a:avLst/>
          </a:prstGeom>
          <a:noFill/>
          <a:ln w="9525">
            <a:noFill/>
          </a:ln>
        </p:spPr>
        <p:txBody>
          <a:bodyPr wrap="square">
            <a:spAutoFit/>
          </a:bodyPr>
          <a:lstStyle/>
          <a:p>
            <a:pPr indent="0"/>
            <a:r>
              <a:rPr lang="zh-CN" sz="3200" b="1" dirty="0">
                <a:solidFill>
                  <a:srgbClr val="FF0000"/>
                </a:solidFill>
                <a:latin typeface="微软雅黑" panose="020B0503020204020204" pitchFamily="34" charset="-122"/>
                <a:ea typeface="微软雅黑" panose="020B0503020204020204" pitchFamily="34" charset="-122"/>
              </a:rPr>
              <a:t>柔石的</a:t>
            </a:r>
            <a:r>
              <a:rPr lang="en-US" altLang="zh-CN" sz="3200" b="1" dirty="0">
                <a:solidFill>
                  <a:srgbClr val="FF0000"/>
                </a:solidFill>
                <a:latin typeface="微软雅黑" panose="020B0503020204020204" pitchFamily="34" charset="-122"/>
                <a:ea typeface="微软雅黑" panose="020B0503020204020204" pitchFamily="34" charset="-122"/>
              </a:rPr>
              <a:t>“</a:t>
            </a:r>
            <a:r>
              <a:rPr lang="zh-CN" sz="3200" b="1" dirty="0">
                <a:solidFill>
                  <a:srgbClr val="FF0000"/>
                </a:solidFill>
                <a:latin typeface="微软雅黑" panose="020B0503020204020204" pitchFamily="34" charset="-122"/>
                <a:ea typeface="微软雅黑" panose="020B0503020204020204" pitchFamily="34" charset="-122"/>
                <a:sym typeface="+mn-ea"/>
              </a:rPr>
              <a:t>硬气</a:t>
            </a:r>
            <a:r>
              <a:rPr lang="en-US" altLang="zh-CN" sz="3200" b="1" dirty="0">
                <a:solidFill>
                  <a:srgbClr val="FF0000"/>
                </a:solidFill>
                <a:latin typeface="微软雅黑" panose="020B0503020204020204" pitchFamily="34" charset="-122"/>
                <a:ea typeface="微软雅黑" panose="020B0503020204020204" pitchFamily="34" charset="-122"/>
              </a:rPr>
              <a:t>”</a:t>
            </a:r>
            <a:r>
              <a:rPr lang="zh-CN" altLang="en-US" sz="3200" b="1" dirty="0">
                <a:solidFill>
                  <a:srgbClr val="FF0000"/>
                </a:solidFill>
                <a:latin typeface="微软雅黑" panose="020B0503020204020204" pitchFamily="34" charset="-122"/>
                <a:ea typeface="微软雅黑" panose="020B0503020204020204" pitchFamily="34" charset="-122"/>
              </a:rPr>
              <a:t>与</a:t>
            </a:r>
            <a:r>
              <a:rPr lang="en-US" altLang="zh-CN" sz="3200" b="1" dirty="0">
                <a:solidFill>
                  <a:srgbClr val="FF0000"/>
                </a:solidFill>
                <a:latin typeface="微软雅黑" panose="020B0503020204020204" pitchFamily="34" charset="-122"/>
                <a:ea typeface="微软雅黑" panose="020B0503020204020204" pitchFamily="34" charset="-122"/>
              </a:rPr>
              <a:t>“</a:t>
            </a:r>
            <a:r>
              <a:rPr lang="zh-CN" altLang="en-US" sz="3200" b="1" dirty="0">
                <a:solidFill>
                  <a:srgbClr val="FF0000"/>
                </a:solidFill>
                <a:latin typeface="微软雅黑" panose="020B0503020204020204" pitchFamily="34" charset="-122"/>
                <a:ea typeface="微软雅黑" panose="020B0503020204020204" pitchFamily="34" charset="-122"/>
                <a:sym typeface="+mn-ea"/>
              </a:rPr>
              <a:t>迂</a:t>
            </a:r>
            <a:r>
              <a:rPr lang="en-US" altLang="zh-CN" sz="3200" b="1" dirty="0">
                <a:solidFill>
                  <a:srgbClr val="FF0000"/>
                </a:solidFill>
                <a:latin typeface="微软雅黑" panose="020B0503020204020204" pitchFamily="34" charset="-122"/>
                <a:ea typeface="微软雅黑" panose="020B0503020204020204" pitchFamily="34" charset="-122"/>
              </a:rPr>
              <a:t>”</a:t>
            </a:r>
            <a:endParaRPr lang="en-US" altLang="zh-CN" sz="3200" b="1" dirty="0">
              <a:solidFill>
                <a:srgbClr val="FF0000"/>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 calcmode="lin" valueType="num">
                                      <p:cBhvr additive="base">
                                        <p:cTn id="25"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custDataLst>
              <p:tags r:id="rId1"/>
            </p:custDataLst>
          </p:nvPr>
        </p:nvGrpSpPr>
        <p:grpSpPr>
          <a:xfrm>
            <a:off x="283438" y="2720560"/>
            <a:ext cx="56916" cy="2614346"/>
            <a:chOff x="757242" y="1489086"/>
            <a:chExt cx="56916" cy="2614346"/>
          </a:xfrm>
        </p:grpSpPr>
        <p:cxnSp>
          <p:nvCxnSpPr>
            <p:cNvPr id="6" name="直接连接符 5"/>
            <p:cNvCxnSpPr/>
            <p:nvPr>
              <p:custDataLst>
                <p:tags r:id="rId2"/>
              </p:custDataLst>
            </p:nvPr>
          </p:nvCxnSpPr>
          <p:spPr>
            <a:xfrm flipH="1">
              <a:off x="785700" y="1489086"/>
              <a:ext cx="0" cy="1798094"/>
            </a:xfrm>
            <a:prstGeom prst="line">
              <a:avLst/>
            </a:prstGeom>
            <a:ln w="19050">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757242" y="3628525"/>
              <a:ext cx="56916" cy="474907"/>
              <a:chOff x="1381783" y="1849459"/>
              <a:chExt cx="56916" cy="474907"/>
            </a:xfrm>
          </p:grpSpPr>
          <p:grpSp>
            <p:nvGrpSpPr>
              <p:cNvPr id="12" name="组合 11"/>
              <p:cNvGrpSpPr/>
              <p:nvPr/>
            </p:nvGrpSpPr>
            <p:grpSpPr>
              <a:xfrm flipV="1">
                <a:off x="1381783" y="2267450"/>
                <a:ext cx="56916" cy="56916"/>
                <a:chOff x="1988060" y="1995066"/>
                <a:chExt cx="108922" cy="108922"/>
              </a:xfrm>
            </p:grpSpPr>
            <p:cxnSp>
              <p:nvCxnSpPr>
                <p:cNvPr id="13" name="直接连接符 12"/>
                <p:cNvCxnSpPr/>
                <p:nvPr>
                  <p:custDataLst>
                    <p:tags r:id="rId3"/>
                  </p:custDataLst>
                </p:nvPr>
              </p:nvCxnSpPr>
              <p:spPr>
                <a:xfrm flipH="1">
                  <a:off x="2042521" y="1995066"/>
                  <a:ext cx="0" cy="108922"/>
                </a:xfrm>
                <a:prstGeom prst="line">
                  <a:avLst/>
                </a:prstGeom>
                <a:ln w="19050">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custDataLst>
                    <p:tags r:id="rId4"/>
                  </p:custDataLst>
                </p:nvPr>
              </p:nvCxnSpPr>
              <p:spPr>
                <a:xfrm rot="16200000" flipH="1">
                  <a:off x="2042521" y="1995067"/>
                  <a:ext cx="0" cy="108922"/>
                </a:xfrm>
                <a:prstGeom prst="line">
                  <a:avLst/>
                </a:prstGeom>
                <a:ln w="19050">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15" name="组合 14"/>
              <p:cNvGrpSpPr/>
              <p:nvPr/>
            </p:nvGrpSpPr>
            <p:grpSpPr>
              <a:xfrm flipV="1">
                <a:off x="1381783" y="2060415"/>
                <a:ext cx="56916" cy="56916"/>
                <a:chOff x="1988060" y="1995066"/>
                <a:chExt cx="108922" cy="108922"/>
              </a:xfrm>
            </p:grpSpPr>
            <p:cxnSp>
              <p:nvCxnSpPr>
                <p:cNvPr id="16" name="直接连接符 15"/>
                <p:cNvCxnSpPr/>
                <p:nvPr>
                  <p:custDataLst>
                    <p:tags r:id="rId5"/>
                  </p:custDataLst>
                </p:nvPr>
              </p:nvCxnSpPr>
              <p:spPr>
                <a:xfrm flipH="1">
                  <a:off x="2042521" y="1995066"/>
                  <a:ext cx="0" cy="108922"/>
                </a:xfrm>
                <a:prstGeom prst="line">
                  <a:avLst/>
                </a:prstGeom>
                <a:ln w="19050">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custDataLst>
                    <p:tags r:id="rId6"/>
                  </p:custDataLst>
                </p:nvPr>
              </p:nvCxnSpPr>
              <p:spPr>
                <a:xfrm rot="16200000" flipH="1">
                  <a:off x="2042521" y="1995067"/>
                  <a:ext cx="0" cy="108922"/>
                </a:xfrm>
                <a:prstGeom prst="line">
                  <a:avLst/>
                </a:prstGeom>
                <a:ln w="19050">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18" name="组合 17"/>
              <p:cNvGrpSpPr/>
              <p:nvPr/>
            </p:nvGrpSpPr>
            <p:grpSpPr>
              <a:xfrm flipV="1">
                <a:off x="1381783" y="1849459"/>
                <a:ext cx="56916" cy="56916"/>
                <a:chOff x="1988060" y="1995066"/>
                <a:chExt cx="108922" cy="108922"/>
              </a:xfrm>
            </p:grpSpPr>
            <p:cxnSp>
              <p:nvCxnSpPr>
                <p:cNvPr id="19" name="直接连接符 18"/>
                <p:cNvCxnSpPr/>
                <p:nvPr>
                  <p:custDataLst>
                    <p:tags r:id="rId7"/>
                  </p:custDataLst>
                </p:nvPr>
              </p:nvCxnSpPr>
              <p:spPr>
                <a:xfrm flipH="1">
                  <a:off x="2042521" y="1995066"/>
                  <a:ext cx="0" cy="108922"/>
                </a:xfrm>
                <a:prstGeom prst="line">
                  <a:avLst/>
                </a:prstGeom>
                <a:ln w="19050">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custDataLst>
                    <p:tags r:id="rId8"/>
                  </p:custDataLst>
                </p:nvPr>
              </p:nvCxnSpPr>
              <p:spPr>
                <a:xfrm rot="16200000" flipH="1">
                  <a:off x="2042521" y="1995067"/>
                  <a:ext cx="0" cy="108922"/>
                </a:xfrm>
                <a:prstGeom prst="line">
                  <a:avLst/>
                </a:prstGeom>
                <a:ln w="19050">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grpSp>
        </p:grpSp>
      </p:grpSp>
      <p:sp>
        <p:nvSpPr>
          <p:cNvPr id="7" name="文本框 6"/>
          <p:cNvSpPr txBox="1"/>
          <p:nvPr>
            <p:custDataLst>
              <p:tags r:id="rId9"/>
            </p:custDataLst>
          </p:nvPr>
        </p:nvSpPr>
        <p:spPr>
          <a:xfrm>
            <a:off x="4186555" y="171450"/>
            <a:ext cx="2594610" cy="768350"/>
          </a:xfrm>
          <a:prstGeom prst="rect">
            <a:avLst/>
          </a:prstGeom>
          <a:noFill/>
          <a:ln w="19050">
            <a:solidFill>
              <a:schemeClr val="tx1"/>
            </a:solidFill>
          </a:ln>
        </p:spPr>
        <p:txBody>
          <a:bodyPr wrap="square" lIns="63500" tIns="25400" rIns="63500" bIns="25400" rtlCol="0" anchor="ctr" anchorCtr="0">
            <a:noAutofit/>
          </a:bodyPr>
          <a:lstStyle/>
          <a:p>
            <a:pPr marL="0" indent="0" algn="l" fontAlgn="auto">
              <a:lnSpc>
                <a:spcPct val="150000"/>
              </a:lnSpc>
              <a:spcBef>
                <a:spcPct val="0"/>
              </a:spcBef>
              <a:spcAft>
                <a:spcPct val="0"/>
              </a:spcAft>
              <a:buSzTx/>
              <a:buNone/>
            </a:pPr>
            <a:r>
              <a:rPr lang="zh-CN" sz="2400" b="1" spc="160" dirty="0">
                <a:solidFill>
                  <a:srgbClr val="00B050"/>
                </a:solidFill>
                <a:latin typeface="微软雅黑" panose="020B0503020204020204" pitchFamily="34" charset="-122"/>
                <a:ea typeface="微软雅黑" panose="020B0503020204020204" pitchFamily="34" charset="-122"/>
                <a:cs typeface="微软雅黑" panose="020B0503020204020204" pitchFamily="34" charset="-122"/>
              </a:rPr>
              <a:t>为了忘却的记念</a:t>
            </a:r>
            <a:endParaRPr lang="zh-CN" sz="2400" b="1" spc="160" dirty="0">
              <a:solidFill>
                <a:srgbClr val="00B05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 name="文本框 23"/>
          <p:cNvSpPr txBox="1"/>
          <p:nvPr>
            <p:custDataLst>
              <p:tags r:id="rId10"/>
            </p:custDataLst>
          </p:nvPr>
        </p:nvSpPr>
        <p:spPr>
          <a:xfrm>
            <a:off x="340354" y="1179448"/>
            <a:ext cx="11608890" cy="1112941"/>
          </a:xfrm>
          <a:prstGeom prst="rect">
            <a:avLst/>
          </a:prstGeom>
          <a:noFill/>
          <a:ln w="19050">
            <a:solidFill>
              <a:schemeClr val="tx1"/>
            </a:solidFill>
          </a:ln>
        </p:spPr>
        <p:txBody>
          <a:bodyPr vert="horz" wrap="square" lIns="91440" tIns="45720" rIns="91440" bIns="45720" rtlCol="0" anchor="t" anchorCtr="0">
            <a:normAutofit/>
          </a:bodyPr>
          <a:lstStyle/>
          <a:p>
            <a:pPr marL="0" lvl="0" indent="0" algn="l" fontAlgn="auto">
              <a:lnSpc>
                <a:spcPct val="110000"/>
              </a:lnSpc>
              <a:spcBef>
                <a:spcPct val="0"/>
              </a:spcBef>
              <a:spcAft>
                <a:spcPct val="0"/>
              </a:spcAft>
              <a:buSzTx/>
              <a:buNone/>
            </a:pPr>
            <a:r>
              <a:rPr lang="zh-CN" altLang="en-US" sz="2000" b="1" spc="150" dirty="0">
                <a:solidFill>
                  <a:schemeClr val="dk1">
                    <a:lumMod val="75000"/>
                    <a:lumOff val="25000"/>
                  </a:schemeClr>
                </a:solidFill>
                <a:latin typeface="微软雅黑" panose="020B0503020204020204" pitchFamily="34" charset="-122"/>
                <a:ea typeface="微软雅黑" panose="020B0503020204020204" pitchFamily="34" charset="-122"/>
              </a:rPr>
              <a:t>我早已想写一点文字</a:t>
            </a:r>
            <a:r>
              <a:rPr lang="zh-CN" altLang="en-US" sz="2000" b="1" spc="150" dirty="0">
                <a:solidFill>
                  <a:schemeClr val="tx1"/>
                </a:solidFill>
                <a:latin typeface="微软雅黑" panose="020B0503020204020204" pitchFamily="34" charset="-122"/>
                <a:ea typeface="微软雅黑" panose="020B0503020204020204" pitchFamily="34" charset="-122"/>
              </a:rPr>
              <a:t>，来纪念几个青年的作家。这并非为了别的，只因为两年以来，</a:t>
            </a:r>
            <a:r>
              <a:rPr lang="zh-CN" altLang="en-US" sz="2000" b="1" spc="150" dirty="0">
                <a:solidFill>
                  <a:srgbClr val="FF0000"/>
                </a:solidFill>
                <a:latin typeface="微软雅黑" panose="020B0503020204020204" pitchFamily="34" charset="-122"/>
                <a:ea typeface="微软雅黑" panose="020B0503020204020204" pitchFamily="34" charset="-122"/>
              </a:rPr>
              <a:t>悲愤</a:t>
            </a:r>
            <a:r>
              <a:rPr lang="zh-CN" altLang="en-US" sz="2000" b="1" spc="150" dirty="0">
                <a:solidFill>
                  <a:schemeClr val="tx1"/>
                </a:solidFill>
                <a:latin typeface="微软雅黑" panose="020B0503020204020204" pitchFamily="34" charset="-122"/>
                <a:ea typeface="微软雅黑" panose="020B0503020204020204" pitchFamily="34" charset="-122"/>
              </a:rPr>
              <a:t>总时时袭击我的心，至今没有停止，我很想借此算是竦身一摇，将</a:t>
            </a:r>
            <a:r>
              <a:rPr lang="zh-CN" altLang="en-US" sz="2000" b="1" spc="150" dirty="0">
                <a:solidFill>
                  <a:srgbClr val="FF0000"/>
                </a:solidFill>
                <a:latin typeface="微软雅黑" panose="020B0503020204020204" pitchFamily="34" charset="-122"/>
                <a:ea typeface="微软雅黑" panose="020B0503020204020204" pitchFamily="34" charset="-122"/>
              </a:rPr>
              <a:t>悲哀摆</a:t>
            </a:r>
            <a:r>
              <a:rPr lang="zh-CN" altLang="en-US" sz="2000" b="1" spc="150" dirty="0">
                <a:solidFill>
                  <a:schemeClr val="tx1"/>
                </a:solidFill>
                <a:latin typeface="微软雅黑" panose="020B0503020204020204" pitchFamily="34" charset="-122"/>
                <a:ea typeface="微软雅黑" panose="020B0503020204020204" pitchFamily="34" charset="-122"/>
              </a:rPr>
              <a:t>脱，给自己轻松一下，照直说，就是我倒要将他们忘却了</a:t>
            </a:r>
            <a:r>
              <a:rPr lang="zh-CN" altLang="en-US" sz="2000" b="1" spc="150" dirty="0" smtClean="0">
                <a:solidFill>
                  <a:schemeClr val="tx1"/>
                </a:solidFill>
                <a:latin typeface="微软雅黑" panose="020B0503020204020204" pitchFamily="34" charset="-122"/>
                <a:ea typeface="微软雅黑" panose="020B0503020204020204" pitchFamily="34" charset="-122"/>
              </a:rPr>
              <a:t>。</a:t>
            </a:r>
            <a:endParaRPr lang="zh-CN" altLang="en-US" sz="2000" b="1" spc="150" dirty="0" smtClean="0">
              <a:solidFill>
                <a:schemeClr val="tx1"/>
              </a:solidFill>
              <a:latin typeface="微软雅黑" panose="020B0503020204020204" pitchFamily="34" charset="-122"/>
              <a:ea typeface="微软雅黑" panose="020B0503020204020204" pitchFamily="34" charset="-122"/>
            </a:endParaRPr>
          </a:p>
        </p:txBody>
      </p:sp>
      <p:sp>
        <p:nvSpPr>
          <p:cNvPr id="84" name="文本框 83"/>
          <p:cNvSpPr txBox="1"/>
          <p:nvPr>
            <p:custDataLst>
              <p:tags r:id="rId11"/>
            </p:custDataLst>
          </p:nvPr>
        </p:nvSpPr>
        <p:spPr>
          <a:xfrm>
            <a:off x="340354" y="2531933"/>
            <a:ext cx="11706536" cy="1462405"/>
          </a:xfrm>
          <a:prstGeom prst="rect">
            <a:avLst/>
          </a:prstGeom>
          <a:noFill/>
          <a:ln w="19050">
            <a:solidFill>
              <a:schemeClr val="tx1"/>
            </a:solidFill>
          </a:ln>
        </p:spPr>
        <p:txBody>
          <a:bodyPr vert="horz" wrap="square" lIns="91440" tIns="45720" rIns="91440" bIns="45720" rtlCol="0" anchor="t" anchorCtr="0"/>
          <a:lstStyle/>
          <a:p>
            <a:pPr marL="0" lvl="0" indent="0" algn="l" fontAlgn="auto">
              <a:lnSpc>
                <a:spcPct val="110000"/>
              </a:lnSpc>
              <a:spcBef>
                <a:spcPct val="0"/>
              </a:spcBef>
              <a:spcAft>
                <a:spcPct val="0"/>
              </a:spcAft>
              <a:buSzTx/>
              <a:buNone/>
            </a:pPr>
            <a:r>
              <a:rPr lang="zh-CN" altLang="en-US" b="1" spc="150" dirty="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不是年青的为年老的写</a:t>
            </a:r>
            <a:r>
              <a:rPr lang="zh-CN" altLang="en-US" b="1" spc="15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记念，而在这三十年中，却使我目睹许多青年的血，层层淤积起来，</a:t>
            </a:r>
            <a:r>
              <a:rPr lang="zh-CN" altLang="en-US" b="1" spc="15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将我埋得不能呼吸，</a:t>
            </a:r>
            <a:r>
              <a:rPr lang="zh-CN" altLang="en-US" b="1" spc="15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我只能用这样的笔墨，写几句文章，算是从泥土中挖一个小孔，自己延口残喘，这是怎样的世界呢。夜正长，路也正长，</a:t>
            </a:r>
            <a:r>
              <a:rPr lang="zh-CN" altLang="en-US" b="1" spc="15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我不如忘却</a:t>
            </a:r>
            <a:r>
              <a:rPr lang="zh-CN" altLang="en-US" b="1" spc="15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，不说的好罢。</a:t>
            </a:r>
            <a:r>
              <a:rPr lang="zh-CN" altLang="en-US" b="1" spc="150" dirty="0">
                <a:solidFill>
                  <a:schemeClr val="tx1"/>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2"/>
              </a:rPr>
              <a:t>但我知道，即使不是我，将来总会有记起他们，再说他们的时候的。……</a:t>
            </a:r>
            <a:endParaRPr lang="zh-CN" altLang="en-US" b="1" spc="150" dirty="0">
              <a:solidFill>
                <a:schemeClr val="tx1"/>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0" name="文本框 29"/>
          <p:cNvSpPr txBox="1"/>
          <p:nvPr>
            <p:custDataLst>
              <p:tags r:id="rId12"/>
            </p:custDataLst>
          </p:nvPr>
        </p:nvSpPr>
        <p:spPr>
          <a:xfrm>
            <a:off x="340360" y="4602480"/>
            <a:ext cx="11609705" cy="1772920"/>
          </a:xfrm>
          <a:prstGeom prst="rect">
            <a:avLst/>
          </a:prstGeom>
          <a:noFill/>
          <a:ln w="19050">
            <a:noFill/>
          </a:ln>
        </p:spPr>
        <p:txBody>
          <a:bodyPr vert="horz" wrap="square" lIns="91440" tIns="45720" rIns="91440" bIns="45720" rtlCol="0" anchor="t" anchorCtr="0"/>
          <a:lstStyle/>
          <a:p>
            <a:pPr indent="0" fontAlgn="auto">
              <a:lnSpc>
                <a:spcPct val="110000"/>
              </a:lnSpc>
              <a:spcBef>
                <a:spcPct val="0"/>
              </a:spcBef>
              <a:spcAft>
                <a:spcPct val="0"/>
              </a:spcAft>
              <a:buSzTx/>
              <a:buNone/>
            </a:pPr>
            <a:r>
              <a:rPr lang="zh-CN" altLang="en-US" b="1" spc="150" dirty="0" smtClean="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1" spc="150" dirty="0">
                <a:solidFill>
                  <a:schemeClr val="dk1">
                    <a:lumMod val="75000"/>
                    <a:lumOff val="25000"/>
                  </a:schemeClr>
                </a:solidFill>
                <a:highlight>
                  <a:srgbClr val="00FFFF"/>
                </a:highlight>
                <a:latin typeface="微软雅黑" panose="020B0503020204020204" pitchFamily="34" charset="-122"/>
                <a:ea typeface="微软雅黑" panose="020B0503020204020204" pitchFamily="34" charset="-122"/>
                <a:cs typeface="微软雅黑" panose="020B0503020204020204" pitchFamily="34" charset="-122"/>
              </a:rPr>
              <a:t>“为了忘却”正说明难以忘却。“忘却”，是忘却悲痛，将悲痛摆脱 ；</a:t>
            </a:r>
            <a:endParaRPr lang="zh-CN" altLang="en-US" b="1" spc="150" dirty="0">
              <a:solidFill>
                <a:schemeClr val="dk1">
                  <a:lumMod val="75000"/>
                  <a:lumOff val="25000"/>
                </a:schemeClr>
              </a:solidFill>
              <a:highlight>
                <a:srgbClr val="00FFFF"/>
              </a:highlight>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10000"/>
              </a:lnSpc>
              <a:spcBef>
                <a:spcPct val="0"/>
              </a:spcBef>
              <a:spcAft>
                <a:spcPct val="0"/>
              </a:spcAft>
              <a:buSzTx/>
              <a:buNone/>
            </a:pPr>
            <a:endParaRPr lang="zh-CN" altLang="en-US" b="1" spc="150" dirty="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10000"/>
              </a:lnSpc>
              <a:spcBef>
                <a:spcPct val="0"/>
              </a:spcBef>
              <a:spcAft>
                <a:spcPct val="0"/>
              </a:spcAft>
              <a:buSzTx/>
              <a:buNone/>
            </a:pPr>
            <a:r>
              <a:rPr lang="zh-CN" altLang="en-US" b="1" spc="150" dirty="0" smtClean="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spc="150" dirty="0" smtClean="0">
                <a:solidFill>
                  <a:schemeClr val="dk1">
                    <a:lumMod val="75000"/>
                    <a:lumOff val="25000"/>
                  </a:schemeClr>
                </a:solidFill>
                <a:highlight>
                  <a:srgbClr val="00FFFF"/>
                </a:highligh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1" spc="150" dirty="0" smtClean="0">
                <a:solidFill>
                  <a:schemeClr val="dk1">
                    <a:lumMod val="75000"/>
                    <a:lumOff val="25000"/>
                  </a:schemeClr>
                </a:solidFill>
                <a:highlight>
                  <a:srgbClr val="00FFFF"/>
                </a:highlight>
                <a:latin typeface="微软雅黑" panose="020B0503020204020204" pitchFamily="34" charset="-122"/>
                <a:ea typeface="微软雅黑" panose="020B0503020204020204" pitchFamily="34" charset="-122"/>
                <a:cs typeface="微软雅黑" panose="020B0503020204020204" pitchFamily="34" charset="-122"/>
              </a:rPr>
              <a:t>记念</a:t>
            </a:r>
            <a:r>
              <a:rPr lang="en-US" altLang="zh-CN" sz="2400" b="1" spc="150" dirty="0" smtClean="0">
                <a:solidFill>
                  <a:schemeClr val="dk1">
                    <a:lumMod val="75000"/>
                    <a:lumOff val="25000"/>
                  </a:schemeClr>
                </a:solidFill>
                <a:highlight>
                  <a:srgbClr val="00FFFF"/>
                </a:highligh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1" spc="150" dirty="0" smtClean="0">
                <a:solidFill>
                  <a:schemeClr val="dk1">
                    <a:lumMod val="75000"/>
                    <a:lumOff val="25000"/>
                  </a:schemeClr>
                </a:solidFill>
                <a:highlight>
                  <a:srgbClr val="00FFFF"/>
                </a:highlight>
                <a:latin typeface="微软雅黑" panose="020B0503020204020204" pitchFamily="34" charset="-122"/>
                <a:ea typeface="微软雅黑" panose="020B0503020204020204" pitchFamily="34" charset="-122"/>
                <a:cs typeface="微软雅黑" panose="020B0503020204020204" pitchFamily="34" charset="-122"/>
              </a:rPr>
              <a:t>记住</a:t>
            </a:r>
            <a:r>
              <a:rPr lang="zh-CN" altLang="en-US" sz="2400" b="1" spc="150" dirty="0">
                <a:solidFill>
                  <a:schemeClr val="dk1">
                    <a:lumMod val="75000"/>
                    <a:lumOff val="25000"/>
                  </a:schemeClr>
                </a:solidFill>
                <a:highlight>
                  <a:srgbClr val="00FFFF"/>
                </a:highlight>
                <a:latin typeface="微软雅黑" panose="020B0503020204020204" pitchFamily="34" charset="-122"/>
                <a:ea typeface="微软雅黑" panose="020B0503020204020204" pitchFamily="34" charset="-122"/>
                <a:cs typeface="微软雅黑" panose="020B0503020204020204" pitchFamily="34" charset="-122"/>
              </a:rPr>
              <a:t>烈士事迹和精神，鼓舞后人，</a:t>
            </a:r>
            <a:r>
              <a:rPr lang="zh-CN" altLang="en-US" sz="2400" b="1" spc="150" dirty="0" smtClean="0">
                <a:solidFill>
                  <a:schemeClr val="dk1">
                    <a:lumMod val="75000"/>
                    <a:lumOff val="25000"/>
                  </a:schemeClr>
                </a:solidFill>
                <a:highlight>
                  <a:srgbClr val="00FFFF"/>
                </a:highlight>
                <a:latin typeface="微软雅黑" panose="020B0503020204020204" pitchFamily="34" charset="-122"/>
                <a:ea typeface="微软雅黑" panose="020B0503020204020204" pitchFamily="34" charset="-122"/>
                <a:cs typeface="微软雅黑" panose="020B0503020204020204" pitchFamily="34" charset="-122"/>
              </a:rPr>
              <a:t> 更好</a:t>
            </a:r>
            <a:r>
              <a:rPr lang="zh-CN" altLang="en-US" sz="2400" b="1" spc="150" dirty="0">
                <a:solidFill>
                  <a:schemeClr val="dk1">
                    <a:lumMod val="75000"/>
                    <a:lumOff val="25000"/>
                  </a:schemeClr>
                </a:solidFill>
                <a:highlight>
                  <a:srgbClr val="00FFFF"/>
                </a:highlight>
                <a:latin typeface="微软雅黑" panose="020B0503020204020204" pitchFamily="34" charset="-122"/>
                <a:ea typeface="微软雅黑" panose="020B0503020204020204" pitchFamily="34" charset="-122"/>
                <a:cs typeface="微软雅黑" panose="020B0503020204020204" pitchFamily="34" charset="-122"/>
              </a:rPr>
              <a:t>地战斗。</a:t>
            </a:r>
            <a:endParaRPr lang="zh-CN" altLang="en-US" sz="2400" b="1" spc="150" dirty="0">
              <a:solidFill>
                <a:schemeClr val="dk1">
                  <a:lumMod val="75000"/>
                  <a:lumOff val="25000"/>
                </a:schemeClr>
              </a:solidFill>
              <a:highlight>
                <a:srgbClr val="00FFFF"/>
              </a:highlight>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4"/>
                                        </p:tgtEl>
                                        <p:attrNameLst>
                                          <p:attrName>style.visibility</p:attrName>
                                        </p:attrNameLst>
                                      </p:cBhvr>
                                      <p:to>
                                        <p:strVal val="visible"/>
                                      </p:to>
                                    </p:set>
                                    <p:anim calcmode="lin" valueType="num">
                                      <p:cBhvr additive="base">
                                        <p:cTn id="11" dur="500" fill="hold"/>
                                        <p:tgtEl>
                                          <p:spTgt spid="84"/>
                                        </p:tgtEl>
                                        <p:attrNameLst>
                                          <p:attrName>ppt_x</p:attrName>
                                        </p:attrNameLst>
                                      </p:cBhvr>
                                      <p:tavLst>
                                        <p:tav tm="0">
                                          <p:val>
                                            <p:strVal val="#ppt_x"/>
                                          </p:val>
                                        </p:tav>
                                        <p:tav tm="100000">
                                          <p:val>
                                            <p:strVal val="#ppt_x"/>
                                          </p:val>
                                        </p:tav>
                                      </p:tavLst>
                                    </p:anim>
                                    <p:anim calcmode="lin" valueType="num">
                                      <p:cBhvr additive="base">
                                        <p:cTn id="12" dur="500" fill="hold"/>
                                        <p:tgtEl>
                                          <p:spTgt spid="8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0">
                                            <p:txEl>
                                              <p:pRg st="0" end="0"/>
                                            </p:txEl>
                                          </p:spTgt>
                                        </p:tgtEl>
                                        <p:attrNameLst>
                                          <p:attrName>style.visibility</p:attrName>
                                        </p:attrNameLst>
                                      </p:cBhvr>
                                      <p:to>
                                        <p:strVal val="visible"/>
                                      </p:to>
                                    </p:set>
                                    <p:anim calcmode="lin" valueType="num">
                                      <p:cBhvr additive="base">
                                        <p:cTn id="17"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0">
                                            <p:txEl>
                                              <p:pRg st="2" end="2"/>
                                            </p:txEl>
                                          </p:spTgt>
                                        </p:tgtEl>
                                        <p:attrNameLst>
                                          <p:attrName>style.visibility</p:attrName>
                                        </p:attrNameLst>
                                      </p:cBhvr>
                                      <p:to>
                                        <p:strVal val="visible"/>
                                      </p:to>
                                    </p:set>
                                    <p:anim calcmode="lin" valueType="num">
                                      <p:cBhvr additive="base">
                                        <p:cTn id="23" dur="500" fill="hold"/>
                                        <p:tgtEl>
                                          <p:spTgt spid="30">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0">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84" grpId="0" animBg="1"/>
      <p:bldP spid="24" grpId="1" animBg="1"/>
      <p:bldP spid="84"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任意形状 8"/>
          <p:cNvSpPr/>
          <p:nvPr userDrawn="1">
            <p:custDataLst>
              <p:tags r:id="rId1"/>
            </p:custDataLst>
          </p:nvPr>
        </p:nvSpPr>
        <p:spPr>
          <a:xfrm>
            <a:off x="9727092" y="-51"/>
            <a:ext cx="2464998" cy="2403231"/>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rgbClr val="FFFFFF">
                  <a:alpha val="10000"/>
                </a:srgbClr>
              </a:gs>
              <a:gs pos="100000">
                <a:srgbClr val="DADADA">
                  <a:lumMod val="90000"/>
                  <a:alpha val="24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21" name="任意形状 8"/>
          <p:cNvSpPr/>
          <p:nvPr userDrawn="1">
            <p:custDataLst>
              <p:tags r:id="rId2"/>
            </p:custDataLst>
          </p:nvPr>
        </p:nvSpPr>
        <p:spPr>
          <a:xfrm rot="10800000">
            <a:off x="0" y="5480050"/>
            <a:ext cx="1412875" cy="1377950"/>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rgbClr val="FFFFFF">
                  <a:alpha val="10000"/>
                </a:srgbClr>
              </a:gs>
              <a:gs pos="100000">
                <a:srgbClr val="DADADA">
                  <a:lumMod val="90000"/>
                  <a:alpha val="24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2" name="任意多边形 1"/>
          <p:cNvSpPr/>
          <p:nvPr>
            <p:custDataLst>
              <p:tags r:id="rId3"/>
            </p:custDataLst>
          </p:nvPr>
        </p:nvSpPr>
        <p:spPr>
          <a:xfrm>
            <a:off x="9209405" y="0"/>
            <a:ext cx="2982595" cy="2950210"/>
          </a:xfrm>
          <a:custGeom>
            <a:avLst/>
            <a:gdLst/>
            <a:ahLst/>
            <a:cxnLst>
              <a:cxn ang="3">
                <a:pos x="hc" y="t"/>
              </a:cxn>
              <a:cxn ang="cd2">
                <a:pos x="l" y="vc"/>
              </a:cxn>
              <a:cxn ang="cd4">
                <a:pos x="hc" y="b"/>
              </a:cxn>
              <a:cxn ang="0">
                <a:pos x="r" y="vc"/>
              </a:cxn>
            </a:cxnLst>
            <a:rect l="l" t="t" r="r" b="b"/>
            <a:pathLst>
              <a:path w="4697" h="4646">
                <a:moveTo>
                  <a:pt x="290" y="0"/>
                </a:moveTo>
                <a:lnTo>
                  <a:pt x="4697" y="0"/>
                </a:lnTo>
                <a:lnTo>
                  <a:pt x="4697" y="4332"/>
                </a:lnTo>
                <a:lnTo>
                  <a:pt x="4683" y="4338"/>
                </a:lnTo>
                <a:cubicBezTo>
                  <a:pt x="4261" y="4536"/>
                  <a:pt x="3789" y="4646"/>
                  <a:pt x="3292" y="4646"/>
                </a:cubicBezTo>
                <a:cubicBezTo>
                  <a:pt x="1474" y="4646"/>
                  <a:pt x="0" y="3172"/>
                  <a:pt x="0" y="1354"/>
                </a:cubicBezTo>
                <a:cubicBezTo>
                  <a:pt x="0" y="885"/>
                  <a:pt x="98" y="439"/>
                  <a:pt x="275" y="36"/>
                </a:cubicBezTo>
                <a:lnTo>
                  <a:pt x="290" y="0"/>
                </a:lnTo>
                <a:close/>
              </a:path>
            </a:pathLst>
          </a:cu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4"/>
            </p:custDataLst>
          </p:nvPr>
        </p:nvGrpSpPr>
        <p:grpSpPr>
          <a:xfrm>
            <a:off x="283438" y="2720560"/>
            <a:ext cx="56916" cy="2614346"/>
            <a:chOff x="757242" y="1489086"/>
            <a:chExt cx="56916" cy="2614346"/>
          </a:xfrm>
        </p:grpSpPr>
        <p:cxnSp>
          <p:nvCxnSpPr>
            <p:cNvPr id="4" name="直接连接符 3"/>
            <p:cNvCxnSpPr/>
            <p:nvPr>
              <p:custDataLst>
                <p:tags r:id="rId5"/>
              </p:custDataLst>
            </p:nvPr>
          </p:nvCxnSpPr>
          <p:spPr>
            <a:xfrm flipH="1">
              <a:off x="785700" y="1489086"/>
              <a:ext cx="0" cy="1798094"/>
            </a:xfrm>
            <a:prstGeom prst="line">
              <a:avLst/>
            </a:prstGeom>
            <a:ln>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757242" y="3628525"/>
              <a:ext cx="56916" cy="474907"/>
              <a:chOff x="1381783" y="1849459"/>
              <a:chExt cx="56916" cy="474907"/>
            </a:xfrm>
          </p:grpSpPr>
          <p:grpSp>
            <p:nvGrpSpPr>
              <p:cNvPr id="12" name="组合 11"/>
              <p:cNvGrpSpPr/>
              <p:nvPr/>
            </p:nvGrpSpPr>
            <p:grpSpPr>
              <a:xfrm flipV="1">
                <a:off x="1381783" y="2267450"/>
                <a:ext cx="56916" cy="56916"/>
                <a:chOff x="1988060" y="1995066"/>
                <a:chExt cx="108922" cy="108922"/>
              </a:xfrm>
            </p:grpSpPr>
            <p:cxnSp>
              <p:nvCxnSpPr>
                <p:cNvPr id="13" name="直接连接符 12"/>
                <p:cNvCxnSpPr/>
                <p:nvPr>
                  <p:custDataLst>
                    <p:tags r:id="rId6"/>
                  </p:custDataLst>
                </p:nvPr>
              </p:nvCxnSpPr>
              <p:spPr>
                <a:xfrm flipH="1">
                  <a:off x="2042521" y="1995066"/>
                  <a:ext cx="0" cy="108922"/>
                </a:xfrm>
                <a:prstGeom prst="line">
                  <a:avLst/>
                </a:prstGeom>
                <a:ln>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custDataLst>
                    <p:tags r:id="rId7"/>
                  </p:custDataLst>
                </p:nvPr>
              </p:nvCxnSpPr>
              <p:spPr>
                <a:xfrm rot="16200000" flipH="1">
                  <a:off x="2042521" y="1995067"/>
                  <a:ext cx="0" cy="108922"/>
                </a:xfrm>
                <a:prstGeom prst="line">
                  <a:avLst/>
                </a:prstGeom>
                <a:ln>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15" name="组合 14"/>
              <p:cNvGrpSpPr/>
              <p:nvPr/>
            </p:nvGrpSpPr>
            <p:grpSpPr>
              <a:xfrm flipV="1">
                <a:off x="1381783" y="2060415"/>
                <a:ext cx="56916" cy="56916"/>
                <a:chOff x="1988060" y="1995066"/>
                <a:chExt cx="108922" cy="108922"/>
              </a:xfrm>
            </p:grpSpPr>
            <p:cxnSp>
              <p:nvCxnSpPr>
                <p:cNvPr id="16" name="直接连接符 15"/>
                <p:cNvCxnSpPr/>
                <p:nvPr>
                  <p:custDataLst>
                    <p:tags r:id="rId8"/>
                  </p:custDataLst>
                </p:nvPr>
              </p:nvCxnSpPr>
              <p:spPr>
                <a:xfrm flipH="1">
                  <a:off x="2042521" y="1995066"/>
                  <a:ext cx="0" cy="108922"/>
                </a:xfrm>
                <a:prstGeom prst="line">
                  <a:avLst/>
                </a:prstGeom>
                <a:ln>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custDataLst>
                    <p:tags r:id="rId9"/>
                  </p:custDataLst>
                </p:nvPr>
              </p:nvCxnSpPr>
              <p:spPr>
                <a:xfrm rot="16200000" flipH="1">
                  <a:off x="2042521" y="1995067"/>
                  <a:ext cx="0" cy="108922"/>
                </a:xfrm>
                <a:prstGeom prst="line">
                  <a:avLst/>
                </a:prstGeom>
                <a:ln>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18" name="组合 17"/>
              <p:cNvGrpSpPr/>
              <p:nvPr/>
            </p:nvGrpSpPr>
            <p:grpSpPr>
              <a:xfrm flipV="1">
                <a:off x="1381783" y="1849459"/>
                <a:ext cx="56916" cy="56916"/>
                <a:chOff x="1988060" y="1995066"/>
                <a:chExt cx="108922" cy="108922"/>
              </a:xfrm>
            </p:grpSpPr>
            <p:cxnSp>
              <p:nvCxnSpPr>
                <p:cNvPr id="19" name="直接连接符 18"/>
                <p:cNvCxnSpPr/>
                <p:nvPr>
                  <p:custDataLst>
                    <p:tags r:id="rId10"/>
                  </p:custDataLst>
                </p:nvPr>
              </p:nvCxnSpPr>
              <p:spPr>
                <a:xfrm flipH="1">
                  <a:off x="2042521" y="1995066"/>
                  <a:ext cx="0" cy="108922"/>
                </a:xfrm>
                <a:prstGeom prst="line">
                  <a:avLst/>
                </a:prstGeom>
                <a:ln>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custDataLst>
                    <p:tags r:id="rId11"/>
                  </p:custDataLst>
                </p:nvPr>
              </p:nvCxnSpPr>
              <p:spPr>
                <a:xfrm rot="16200000" flipH="1">
                  <a:off x="2042521" y="1995067"/>
                  <a:ext cx="0" cy="108922"/>
                </a:xfrm>
                <a:prstGeom prst="line">
                  <a:avLst/>
                </a:prstGeom>
                <a:ln>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grpSp>
        </p:grpSp>
      </p:grpSp>
      <p:sp>
        <p:nvSpPr>
          <p:cNvPr id="22" name="矩形: 圆角 1128"/>
          <p:cNvSpPr/>
          <p:nvPr>
            <p:custDataLst>
              <p:tags r:id="rId12"/>
            </p:custDataLst>
          </p:nvPr>
        </p:nvSpPr>
        <p:spPr>
          <a:xfrm>
            <a:off x="679888" y="1693805"/>
            <a:ext cx="5625737" cy="4780915"/>
          </a:xfrm>
          <a:prstGeom prst="roundRect">
            <a:avLst>
              <a:gd name="adj" fmla="val 4386"/>
            </a:avLst>
          </a:prstGeom>
          <a:solidFill>
            <a:schemeClr val="lt1"/>
          </a:solidFill>
          <a:ln w="12700">
            <a:solidFill>
              <a:schemeClr val="accent1">
                <a:alpha val="50000"/>
              </a:schemeClr>
            </a:solidFill>
          </a:ln>
          <a:effectLst>
            <a:outerShdw blurRad="50800" dist="76200" dir="5400000" algn="t"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1" name="Title 6"/>
          <p:cNvSpPr txBox="1"/>
          <p:nvPr>
            <p:custDataLst>
              <p:tags r:id="rId13"/>
            </p:custDataLst>
          </p:nvPr>
        </p:nvSpPr>
        <p:spPr>
          <a:xfrm>
            <a:off x="368812" y="2091055"/>
            <a:ext cx="6679053" cy="3517265"/>
          </a:xfrm>
          <a:prstGeom prst="rect">
            <a:avLst/>
          </a:prstGeom>
          <a:noFill/>
          <a:ln w="3175">
            <a:noFill/>
            <a:prstDash val="dash"/>
          </a:ln>
        </p:spPr>
        <p:txBody>
          <a:bodyPr wrap="square" lIns="63500" tIns="25400" rIns="63500" bIns="25400" anchor="ctr" anchorCtr="0">
            <a:no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ct val="0"/>
              </a:spcAft>
              <a:buSzTx/>
              <a:buFont typeface="Wingdings" panose="05000000000000000000"/>
              <a:buChar char="l"/>
            </a:pPr>
            <a:r>
              <a:rPr lang="zh-CN" altLang="en-US" sz="2800" b="1"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惯于长夜过春时，挈妇将雏鬓有丝。</a:t>
            </a:r>
            <a:endParaRPr lang="zh-CN" altLang="en-US" sz="2800" b="1"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ct val="0"/>
              </a:spcAft>
              <a:buSzTx/>
              <a:buFont typeface="Wingdings" panose="05000000000000000000"/>
              <a:buChar char="l"/>
            </a:pPr>
            <a:r>
              <a:rPr lang="zh-CN" altLang="en-US" sz="2800" b="1"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梦里依稀慈母泪，</a:t>
            </a:r>
            <a:r>
              <a:rPr lang="zh-CN" altLang="en-US" sz="2800" b="1" spc="100" dirty="0">
                <a:ln w="3175">
                  <a:noFill/>
                  <a:prstDash val="dash"/>
                </a:ln>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城头变幻大王旗</a:t>
            </a:r>
            <a:r>
              <a:rPr lang="zh-CN" altLang="en-US" sz="2800" b="1"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800" b="1"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ct val="0"/>
              </a:spcAft>
              <a:buSzTx/>
              <a:buFont typeface="Wingdings" panose="05000000000000000000"/>
              <a:buChar char="l"/>
            </a:pPr>
            <a:r>
              <a:rPr lang="zh-CN" altLang="en-US" sz="2800" b="1" spc="100" dirty="0">
                <a:ln w="3175">
                  <a:noFill/>
                  <a:prstDash val="dash"/>
                </a:ln>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忍看</a:t>
            </a:r>
            <a:r>
              <a:rPr lang="zh-CN" altLang="en-US" sz="2800" b="1"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朋辈成新鬼，</a:t>
            </a:r>
            <a:r>
              <a:rPr lang="zh-CN" altLang="en-US" sz="2800" b="1" spc="100" dirty="0">
                <a:ln w="3175">
                  <a:noFill/>
                  <a:prstDash val="dash"/>
                </a:ln>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怒向刀丛觅小诗</a:t>
            </a:r>
            <a:r>
              <a:rPr lang="zh-CN" altLang="en-US" sz="2800" b="1"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800" b="1"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ct val="0"/>
              </a:spcAft>
              <a:buSzTx/>
              <a:buFont typeface="Wingdings" panose="05000000000000000000"/>
              <a:buChar char="l"/>
            </a:pPr>
            <a:r>
              <a:rPr lang="zh-CN" altLang="en-US" sz="2800" b="1"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吟罢低眉无写处，月光如水照缁衣。</a:t>
            </a:r>
            <a:endParaRPr lang="zh-CN" altLang="en-US" sz="2800" b="1"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0" name="文本框 99"/>
          <p:cNvSpPr txBox="1"/>
          <p:nvPr/>
        </p:nvSpPr>
        <p:spPr>
          <a:xfrm>
            <a:off x="6823312" y="1693326"/>
            <a:ext cx="4500880" cy="4616648"/>
          </a:xfrm>
          <a:prstGeom prst="rect">
            <a:avLst/>
          </a:prstGeom>
          <a:noFill/>
          <a:ln w="9525">
            <a:noFill/>
          </a:ln>
        </p:spPr>
        <p:txBody>
          <a:bodyPr wrap="square">
            <a:spAutoFit/>
          </a:bodyPr>
          <a:lstStyle/>
          <a:p>
            <a:pPr indent="0" fontAlgn="auto">
              <a:lnSpc>
                <a:spcPct val="150000"/>
              </a:lnSpc>
            </a:pPr>
            <a:r>
              <a:rPr lang="zh-CN" sz="2800" b="1" dirty="0" smtClean="0">
                <a:solidFill>
                  <a:srgbClr val="002060"/>
                </a:solidFill>
                <a:latin typeface="微软雅黑" panose="020B0503020204020204" pitchFamily="34" charset="-122"/>
                <a:ea typeface="微软雅黑" panose="020B0503020204020204" pitchFamily="34" charset="-122"/>
              </a:rPr>
              <a:t>揭露</a:t>
            </a:r>
            <a:r>
              <a:rPr lang="zh-CN" sz="2800" b="1" dirty="0">
                <a:solidFill>
                  <a:srgbClr val="002060"/>
                </a:solidFill>
                <a:latin typeface="微软雅黑" panose="020B0503020204020204" pitchFamily="34" charset="-122"/>
                <a:ea typeface="微软雅黑" panose="020B0503020204020204" pitchFamily="34" charset="-122"/>
              </a:rPr>
              <a:t>和控诉了国民党反动派的黑暗统治</a:t>
            </a:r>
            <a:r>
              <a:rPr lang="zh-CN" sz="2800" b="1" dirty="0" smtClean="0">
                <a:solidFill>
                  <a:srgbClr val="002060"/>
                </a:solidFill>
                <a:latin typeface="微软雅黑" panose="020B0503020204020204" pitchFamily="34" charset="-122"/>
                <a:ea typeface="微软雅黑" panose="020B0503020204020204" pitchFamily="34" charset="-122"/>
              </a:rPr>
              <a:t>，</a:t>
            </a:r>
            <a:endParaRPr lang="en-US" altLang="zh-CN" sz="2800" b="1" dirty="0" smtClean="0">
              <a:solidFill>
                <a:srgbClr val="002060"/>
              </a:solidFill>
              <a:latin typeface="微软雅黑" panose="020B0503020204020204" pitchFamily="34" charset="-122"/>
              <a:ea typeface="微软雅黑" panose="020B0503020204020204" pitchFamily="34" charset="-122"/>
            </a:endParaRPr>
          </a:p>
          <a:p>
            <a:pPr indent="0" fontAlgn="auto">
              <a:lnSpc>
                <a:spcPct val="150000"/>
              </a:lnSpc>
            </a:pPr>
            <a:r>
              <a:rPr lang="zh-CN" sz="2800" b="1" dirty="0" smtClean="0">
                <a:solidFill>
                  <a:srgbClr val="002060"/>
                </a:solidFill>
                <a:latin typeface="微软雅黑" panose="020B0503020204020204" pitchFamily="34" charset="-122"/>
                <a:ea typeface="微软雅黑" panose="020B0503020204020204" pitchFamily="34" charset="-122"/>
              </a:rPr>
              <a:t>表达</a:t>
            </a:r>
            <a:r>
              <a:rPr lang="zh-CN" sz="2800" b="1" dirty="0">
                <a:solidFill>
                  <a:srgbClr val="002060"/>
                </a:solidFill>
                <a:latin typeface="微软雅黑" panose="020B0503020204020204" pitchFamily="34" charset="-122"/>
                <a:ea typeface="微软雅黑" panose="020B0503020204020204" pitchFamily="34" charset="-122"/>
              </a:rPr>
              <a:t>了对牺牲在敌人屠刀下的革命同志的沉痛哀悼之情</a:t>
            </a:r>
            <a:r>
              <a:rPr lang="zh-CN" sz="2800" b="1" dirty="0" smtClean="0">
                <a:solidFill>
                  <a:srgbClr val="002060"/>
                </a:solidFill>
                <a:latin typeface="微软雅黑" panose="020B0503020204020204" pitchFamily="34" charset="-122"/>
                <a:ea typeface="微软雅黑" panose="020B0503020204020204" pitchFamily="34" charset="-122"/>
              </a:rPr>
              <a:t>，</a:t>
            </a:r>
            <a:endParaRPr lang="en-US" altLang="zh-CN" sz="2800" b="1" dirty="0" smtClean="0">
              <a:solidFill>
                <a:srgbClr val="002060"/>
              </a:solidFill>
              <a:latin typeface="微软雅黑" panose="020B0503020204020204" pitchFamily="34" charset="-122"/>
              <a:ea typeface="微软雅黑" panose="020B0503020204020204" pitchFamily="34" charset="-122"/>
            </a:endParaRPr>
          </a:p>
          <a:p>
            <a:pPr indent="0" fontAlgn="auto">
              <a:lnSpc>
                <a:spcPct val="150000"/>
              </a:lnSpc>
            </a:pPr>
            <a:r>
              <a:rPr lang="zh-CN" sz="2800" b="1" dirty="0" smtClean="0">
                <a:solidFill>
                  <a:srgbClr val="002060"/>
                </a:solidFill>
                <a:latin typeface="微软雅黑" panose="020B0503020204020204" pitchFamily="34" charset="-122"/>
                <a:ea typeface="微软雅黑" panose="020B0503020204020204" pitchFamily="34" charset="-122"/>
              </a:rPr>
              <a:t>表现</a:t>
            </a:r>
            <a:r>
              <a:rPr lang="zh-CN" sz="2800" b="1" dirty="0">
                <a:solidFill>
                  <a:srgbClr val="002060"/>
                </a:solidFill>
                <a:latin typeface="微软雅黑" panose="020B0503020204020204" pitchFamily="34" charset="-122"/>
                <a:ea typeface="微软雅黑" panose="020B0503020204020204" pitchFamily="34" charset="-122"/>
              </a:rPr>
              <a:t>了作者坚贞不屈的革命意志和与敌人斗争到底的革命精神。</a:t>
            </a:r>
            <a:endParaRPr lang="zh-CN" altLang="en-US" sz="2800" b="1" dirty="0">
              <a:solidFill>
                <a:srgbClr val="002060"/>
              </a:solidFill>
              <a:latin typeface="微软雅黑" panose="020B0503020204020204" pitchFamily="34" charset="-122"/>
              <a:ea typeface="微软雅黑" panose="020B0503020204020204" pitchFamily="34" charset="-122"/>
            </a:endParaRPr>
          </a:p>
        </p:txBody>
      </p:sp>
      <p:sp>
        <p:nvSpPr>
          <p:cNvPr id="3" name="矩形 2"/>
          <p:cNvSpPr/>
          <p:nvPr>
            <p:custDataLst>
              <p:tags r:id="rId14"/>
            </p:custDataLst>
          </p:nvPr>
        </p:nvSpPr>
        <p:spPr>
          <a:xfrm>
            <a:off x="180341" y="33081"/>
            <a:ext cx="3762102" cy="830997"/>
          </a:xfrm>
          <a:prstGeom prst="rect">
            <a:avLst/>
          </a:prstGeom>
        </p:spPr>
        <p:txBody>
          <a:bodyPr wrap="square">
            <a:spAutoFit/>
          </a:bodyPr>
          <a:lstStyle/>
          <a:p>
            <a:pPr lvl="0"/>
            <a:r>
              <a:rPr lang="zh-CN" altLang="en-US" sz="4800" dirty="0" smtClean="0">
                <a:solidFill>
                  <a:prstClr val="black"/>
                </a:solidFill>
                <a:highlight>
                  <a:srgbClr val="FFFF00"/>
                </a:highlight>
                <a:latin typeface="华文细黑" panose="02010600040101010101" pitchFamily="2" charset="-122"/>
                <a:ea typeface="华文细黑" panose="02010600040101010101" pitchFamily="2" charset="-122"/>
              </a:rPr>
              <a:t>战斗的鲁迅</a:t>
            </a:r>
            <a:endParaRPr lang="zh-CN" altLang="en-US" sz="4800" dirty="0">
              <a:solidFill>
                <a:prstClr val="black"/>
              </a:solidFill>
              <a:highlight>
                <a:srgbClr val="FFFF00"/>
              </a:highlight>
              <a:latin typeface="华文细黑" panose="02010600040101010101" pitchFamily="2" charset="-122"/>
              <a:ea typeface="华文细黑" panose="02010600040101010101" pitchFamily="2" charset="-122"/>
            </a:endParaRPr>
          </a:p>
        </p:txBody>
      </p:sp>
    </p:spTree>
    <p:custDataLst>
      <p:tags r:id="rId1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0">
                                            <p:txEl>
                                              <p:pRg st="0" end="0"/>
                                            </p:txEl>
                                          </p:spTgt>
                                        </p:tgtEl>
                                        <p:attrNameLst>
                                          <p:attrName>style.visibility</p:attrName>
                                        </p:attrNameLst>
                                      </p:cBhvr>
                                      <p:to>
                                        <p:strVal val="visible"/>
                                      </p:to>
                                    </p:set>
                                    <p:anim calcmode="lin" valueType="num">
                                      <p:cBhvr additive="base">
                                        <p:cTn id="7" dur="500" fill="hold"/>
                                        <p:tgtEl>
                                          <p:spTgt spid="10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0">
                                            <p:txEl>
                                              <p:pRg st="1" end="1"/>
                                            </p:txEl>
                                          </p:spTgt>
                                        </p:tgtEl>
                                        <p:attrNameLst>
                                          <p:attrName>style.visibility</p:attrName>
                                        </p:attrNameLst>
                                      </p:cBhvr>
                                      <p:to>
                                        <p:strVal val="visible"/>
                                      </p:to>
                                    </p:set>
                                    <p:anim calcmode="lin" valueType="num">
                                      <p:cBhvr additive="base">
                                        <p:cTn id="13" dur="500" fill="hold"/>
                                        <p:tgtEl>
                                          <p:spTgt spid="100">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0">
                                            <p:txEl>
                                              <p:pRg st="2" end="2"/>
                                            </p:txEl>
                                          </p:spTgt>
                                        </p:tgtEl>
                                        <p:attrNameLst>
                                          <p:attrName>style.visibility</p:attrName>
                                        </p:attrNameLst>
                                      </p:cBhvr>
                                      <p:to>
                                        <p:strVal val="visible"/>
                                      </p:to>
                                    </p:set>
                                    <p:anim calcmode="lin" valueType="num">
                                      <p:cBhvr additive="base">
                                        <p:cTn id="19" dur="500" fill="hold"/>
                                        <p:tgtEl>
                                          <p:spTgt spid="100">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0">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bwMode="auto">
          <a:xfrm>
            <a:off x="1" y="1412777"/>
            <a:ext cx="2722033" cy="3323167"/>
          </a:xfrm>
          <a:prstGeom prst="rect">
            <a:avLst/>
          </a:prstGeom>
          <a:noFill/>
          <a:extLst>
            <a:ext uri="{909E8E84-426E-40DD-AFC4-6F175D3DCCD1}">
              <a14:hiddenFill xmlns:a14="http://schemas.microsoft.com/office/drawing/2010/main">
                <a:solidFill>
                  <a:srgbClr val="FFFFFF"/>
                </a:solidFill>
              </a14:hiddenFill>
            </a:ext>
          </a:extLst>
        </p:spPr>
      </p:pic>
      <p:sp>
        <p:nvSpPr>
          <p:cNvPr id="9" name="文本框 8"/>
          <p:cNvSpPr txBox="1"/>
          <p:nvPr>
            <p:custDataLst>
              <p:tags r:id="rId3"/>
            </p:custDataLst>
          </p:nvPr>
        </p:nvSpPr>
        <p:spPr>
          <a:xfrm>
            <a:off x="1930523" y="158013"/>
            <a:ext cx="10195529" cy="2308324"/>
          </a:xfrm>
          <a:prstGeom prst="rect">
            <a:avLst/>
          </a:prstGeom>
          <a:noFill/>
        </p:spPr>
        <p:txBody>
          <a:bodyPr wrap="square">
            <a:spAutoFit/>
          </a:bodyPr>
          <a:lstStyle/>
          <a:p>
            <a:pPr indent="914400" fontAlgn="base">
              <a:lnSpc>
                <a:spcPct val="150000"/>
              </a:lnSpc>
            </a:pPr>
            <a:r>
              <a:rPr lang="zh-CN" altLang="en-US" sz="2400" b="1" dirty="0">
                <a:gradFill>
                  <a:gsLst>
                    <a:gs pos="0">
                      <a:srgbClr val="012D86"/>
                    </a:gs>
                    <a:gs pos="100000">
                      <a:srgbClr val="0E2557"/>
                    </a:gs>
                  </a:gsLst>
                  <a:lin scaled="0"/>
                </a:gradFill>
                <a:latin typeface="黑体" panose="02010609060101010101" charset="-122"/>
                <a:ea typeface="黑体" panose="02010609060101010101" charset="-122"/>
                <a:cs typeface="微软雅黑" panose="020B0503020204020204" pitchFamily="34" charset="-122"/>
                <a:sym typeface="+mn-ea"/>
              </a:rPr>
              <a:t>记得《说岳全传》里讲过一个高僧，当追捕的差役刚到寺门之前，他就“坐化”了，还留下什么“何立从东来，我向西方走”的偈子。这是奴隶所幻想的脱离苦海的惟一的好方法，“剑侠”盼不到，最自在的惟此而已。</a:t>
            </a:r>
            <a:r>
              <a:rPr lang="zh-CN" altLang="en-US" sz="2400" b="1" dirty="0">
                <a:solidFill>
                  <a:srgbClr val="FF0000"/>
                </a:solidFill>
                <a:latin typeface="黑体" panose="02010609060101010101" charset="-122"/>
                <a:ea typeface="黑体" panose="02010609060101010101" charset="-122"/>
                <a:cs typeface="微软雅黑" panose="020B0503020204020204" pitchFamily="34" charset="-122"/>
                <a:sym typeface="+mn-ea"/>
              </a:rPr>
              <a:t>我不是高僧，没有涅槃的自由，却还有生之留恋，我于是就逃走。</a:t>
            </a:r>
            <a:endParaRPr lang="zh-CN" altLang="en-US" sz="2400" b="1" dirty="0">
              <a:solidFill>
                <a:srgbClr val="FF0000"/>
              </a:solidFill>
              <a:latin typeface="黑体" panose="02010609060101010101" charset="-122"/>
              <a:ea typeface="黑体" panose="02010609060101010101" charset="-122"/>
              <a:cs typeface="微软雅黑" panose="020B0503020204020204" pitchFamily="34" charset="-122"/>
              <a:sym typeface="+mn-ea"/>
            </a:endParaRPr>
          </a:p>
        </p:txBody>
      </p:sp>
      <p:sp>
        <p:nvSpPr>
          <p:cNvPr id="10" name="任意多边形: 形状 19"/>
          <p:cNvSpPr/>
          <p:nvPr>
            <p:custDataLst>
              <p:tags r:id="rId4"/>
            </p:custDataLst>
          </p:nvPr>
        </p:nvSpPr>
        <p:spPr>
          <a:xfrm rot="10800000">
            <a:off x="10273657" y="5065019"/>
            <a:ext cx="1852395" cy="1852395"/>
          </a:xfrm>
          <a:custGeom>
            <a:avLst/>
            <a:gdLst>
              <a:gd name="connsiteX0" fmla="*/ 0 w 1852395"/>
              <a:gd name="connsiteY0" fmla="*/ 0 h 1852395"/>
              <a:gd name="connsiteX1" fmla="*/ 1852395 w 1852395"/>
              <a:gd name="connsiteY1" fmla="*/ 0 h 1852395"/>
              <a:gd name="connsiteX2" fmla="*/ 0 w 1852395"/>
              <a:gd name="connsiteY2" fmla="*/ 1852395 h 1852395"/>
            </a:gdLst>
            <a:ahLst/>
            <a:cxnLst>
              <a:cxn ang="0">
                <a:pos x="connsiteX0" y="connsiteY0"/>
              </a:cxn>
              <a:cxn ang="0">
                <a:pos x="connsiteX1" y="connsiteY1"/>
              </a:cxn>
              <a:cxn ang="0">
                <a:pos x="connsiteX2" y="connsiteY2"/>
              </a:cxn>
            </a:cxnLst>
            <a:rect l="l" t="t" r="r" b="b"/>
            <a:pathLst>
              <a:path w="1852395" h="1852395">
                <a:moveTo>
                  <a:pt x="0" y="0"/>
                </a:moveTo>
                <a:lnTo>
                  <a:pt x="1852395" y="0"/>
                </a:lnTo>
                <a:lnTo>
                  <a:pt x="0" y="1852395"/>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2" name="任意多边形: 形状 14"/>
          <p:cNvSpPr>
            <a:spLocks noChangeAspect="1"/>
          </p:cNvSpPr>
          <p:nvPr>
            <p:custDataLst>
              <p:tags r:id="rId5"/>
            </p:custDataLst>
          </p:nvPr>
        </p:nvSpPr>
        <p:spPr>
          <a:xfrm>
            <a:off x="11624701" y="316862"/>
            <a:ext cx="143999" cy="166926"/>
          </a:xfrm>
          <a:custGeom>
            <a:avLst/>
            <a:gdLst>
              <a:gd name="connsiteX0" fmla="*/ 105642 w 614703"/>
              <a:gd name="connsiteY0" fmla="*/ 117008 h 712576"/>
              <a:gd name="connsiteX1" fmla="*/ 413791 w 614703"/>
              <a:gd name="connsiteY1" fmla="*/ 650737 h 712576"/>
              <a:gd name="connsiteX2" fmla="*/ 307006 w 614703"/>
              <a:gd name="connsiteY2" fmla="*/ 712527 h 712576"/>
              <a:gd name="connsiteX3" fmla="*/ 307034 w 614703"/>
              <a:gd name="connsiteY3" fmla="*/ 712576 h 712576"/>
              <a:gd name="connsiteX4" fmla="*/ 306992 w 614703"/>
              <a:gd name="connsiteY4" fmla="*/ 712551 h 712576"/>
              <a:gd name="connsiteX5" fmla="*/ 306977 w 614703"/>
              <a:gd name="connsiteY5" fmla="*/ 712576 h 712576"/>
              <a:gd name="connsiteX6" fmla="*/ 306963 w 614703"/>
              <a:gd name="connsiteY6" fmla="*/ 712551 h 712576"/>
              <a:gd name="connsiteX7" fmla="*/ 306920 w 614703"/>
              <a:gd name="connsiteY7" fmla="*/ 712576 h 712576"/>
              <a:gd name="connsiteX8" fmla="*/ 306949 w 614703"/>
              <a:gd name="connsiteY8" fmla="*/ 712527 h 712576"/>
              <a:gd name="connsiteX9" fmla="*/ 0 w 614703"/>
              <a:gd name="connsiteY9" fmla="*/ 534915 h 712576"/>
              <a:gd name="connsiteX10" fmla="*/ 0 w 614703"/>
              <a:gd name="connsiteY10" fmla="*/ 178403 h 712576"/>
              <a:gd name="connsiteX11" fmla="*/ 306977 w 614703"/>
              <a:gd name="connsiteY11" fmla="*/ 0 h 712576"/>
              <a:gd name="connsiteX12" fmla="*/ 614383 w 614703"/>
              <a:gd name="connsiteY12" fmla="*/ 178652 h 712576"/>
              <a:gd name="connsiteX13" fmla="*/ 614646 w 614703"/>
              <a:gd name="connsiteY13" fmla="*/ 178194 h 712576"/>
              <a:gd name="connsiteX14" fmla="*/ 614647 w 614703"/>
              <a:gd name="connsiteY14" fmla="*/ 178749 h 712576"/>
              <a:gd name="connsiteX15" fmla="*/ 614647 w 614703"/>
              <a:gd name="connsiteY15" fmla="*/ 178805 h 712576"/>
              <a:gd name="connsiteX16" fmla="*/ 614703 w 614703"/>
              <a:gd name="connsiteY16" fmla="*/ 178838 h 712576"/>
              <a:gd name="connsiteX17" fmla="*/ 614647 w 614703"/>
              <a:gd name="connsiteY17" fmla="*/ 178838 h 712576"/>
              <a:gd name="connsiteX18" fmla="*/ 614703 w 614703"/>
              <a:gd name="connsiteY18" fmla="*/ 534482 h 712576"/>
              <a:gd name="connsiteX19" fmla="*/ 509079 w 614703"/>
              <a:gd name="connsiteY19" fmla="*/ 595601 h 712576"/>
              <a:gd name="connsiteX20" fmla="*/ 200826 w 614703"/>
              <a:gd name="connsiteY20" fmla="*/ 61691 h 712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14703" h="712576">
                <a:moveTo>
                  <a:pt x="105642" y="117008"/>
                </a:moveTo>
                <a:lnTo>
                  <a:pt x="413791" y="650737"/>
                </a:lnTo>
                <a:lnTo>
                  <a:pt x="307006" y="712527"/>
                </a:lnTo>
                <a:cubicBezTo>
                  <a:pt x="307015" y="712544"/>
                  <a:pt x="307025" y="712560"/>
                  <a:pt x="307034" y="712576"/>
                </a:cubicBezTo>
                <a:lnTo>
                  <a:pt x="306992" y="712551"/>
                </a:lnTo>
                <a:cubicBezTo>
                  <a:pt x="306987" y="712560"/>
                  <a:pt x="306982" y="712568"/>
                  <a:pt x="306977" y="712576"/>
                </a:cubicBezTo>
                <a:cubicBezTo>
                  <a:pt x="306973" y="712568"/>
                  <a:pt x="306968" y="712560"/>
                  <a:pt x="306963" y="712551"/>
                </a:cubicBezTo>
                <a:lnTo>
                  <a:pt x="306920" y="712576"/>
                </a:lnTo>
                <a:lnTo>
                  <a:pt x="306949" y="712527"/>
                </a:lnTo>
                <a:lnTo>
                  <a:pt x="0" y="534915"/>
                </a:lnTo>
                <a:lnTo>
                  <a:pt x="0" y="178403"/>
                </a:lnTo>
                <a:close/>
                <a:moveTo>
                  <a:pt x="306977" y="0"/>
                </a:moveTo>
                <a:lnTo>
                  <a:pt x="614383" y="178652"/>
                </a:lnTo>
                <a:lnTo>
                  <a:pt x="614646" y="178194"/>
                </a:lnTo>
                <a:cubicBezTo>
                  <a:pt x="614646" y="178379"/>
                  <a:pt x="614647" y="178564"/>
                  <a:pt x="614647" y="178749"/>
                </a:cubicBezTo>
                <a:lnTo>
                  <a:pt x="614647" y="178805"/>
                </a:lnTo>
                <a:lnTo>
                  <a:pt x="614703" y="178838"/>
                </a:lnTo>
                <a:lnTo>
                  <a:pt x="614647" y="178838"/>
                </a:lnTo>
                <a:lnTo>
                  <a:pt x="614703" y="534482"/>
                </a:lnTo>
                <a:lnTo>
                  <a:pt x="509079" y="595601"/>
                </a:lnTo>
                <a:lnTo>
                  <a:pt x="200826" y="6169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pP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3" name="任意多边形: 形状 15"/>
          <p:cNvSpPr>
            <a:spLocks noChangeAspect="1"/>
          </p:cNvSpPr>
          <p:nvPr>
            <p:custDataLst>
              <p:tags r:id="rId6"/>
            </p:custDataLst>
          </p:nvPr>
        </p:nvSpPr>
        <p:spPr>
          <a:xfrm>
            <a:off x="11624701" y="6374212"/>
            <a:ext cx="143999" cy="166926"/>
          </a:xfrm>
          <a:custGeom>
            <a:avLst/>
            <a:gdLst>
              <a:gd name="connsiteX0" fmla="*/ 105642 w 614703"/>
              <a:gd name="connsiteY0" fmla="*/ 117008 h 712576"/>
              <a:gd name="connsiteX1" fmla="*/ 413791 w 614703"/>
              <a:gd name="connsiteY1" fmla="*/ 650737 h 712576"/>
              <a:gd name="connsiteX2" fmla="*/ 307006 w 614703"/>
              <a:gd name="connsiteY2" fmla="*/ 712527 h 712576"/>
              <a:gd name="connsiteX3" fmla="*/ 307034 w 614703"/>
              <a:gd name="connsiteY3" fmla="*/ 712576 h 712576"/>
              <a:gd name="connsiteX4" fmla="*/ 306992 w 614703"/>
              <a:gd name="connsiteY4" fmla="*/ 712551 h 712576"/>
              <a:gd name="connsiteX5" fmla="*/ 306977 w 614703"/>
              <a:gd name="connsiteY5" fmla="*/ 712576 h 712576"/>
              <a:gd name="connsiteX6" fmla="*/ 306963 w 614703"/>
              <a:gd name="connsiteY6" fmla="*/ 712551 h 712576"/>
              <a:gd name="connsiteX7" fmla="*/ 306920 w 614703"/>
              <a:gd name="connsiteY7" fmla="*/ 712576 h 712576"/>
              <a:gd name="connsiteX8" fmla="*/ 306949 w 614703"/>
              <a:gd name="connsiteY8" fmla="*/ 712527 h 712576"/>
              <a:gd name="connsiteX9" fmla="*/ 0 w 614703"/>
              <a:gd name="connsiteY9" fmla="*/ 534915 h 712576"/>
              <a:gd name="connsiteX10" fmla="*/ 0 w 614703"/>
              <a:gd name="connsiteY10" fmla="*/ 178403 h 712576"/>
              <a:gd name="connsiteX11" fmla="*/ 306977 w 614703"/>
              <a:gd name="connsiteY11" fmla="*/ 0 h 712576"/>
              <a:gd name="connsiteX12" fmla="*/ 614383 w 614703"/>
              <a:gd name="connsiteY12" fmla="*/ 178652 h 712576"/>
              <a:gd name="connsiteX13" fmla="*/ 614646 w 614703"/>
              <a:gd name="connsiteY13" fmla="*/ 178194 h 712576"/>
              <a:gd name="connsiteX14" fmla="*/ 614647 w 614703"/>
              <a:gd name="connsiteY14" fmla="*/ 178749 h 712576"/>
              <a:gd name="connsiteX15" fmla="*/ 614647 w 614703"/>
              <a:gd name="connsiteY15" fmla="*/ 178805 h 712576"/>
              <a:gd name="connsiteX16" fmla="*/ 614703 w 614703"/>
              <a:gd name="connsiteY16" fmla="*/ 178838 h 712576"/>
              <a:gd name="connsiteX17" fmla="*/ 614647 w 614703"/>
              <a:gd name="connsiteY17" fmla="*/ 178838 h 712576"/>
              <a:gd name="connsiteX18" fmla="*/ 614703 w 614703"/>
              <a:gd name="connsiteY18" fmla="*/ 534482 h 712576"/>
              <a:gd name="connsiteX19" fmla="*/ 509079 w 614703"/>
              <a:gd name="connsiteY19" fmla="*/ 595601 h 712576"/>
              <a:gd name="connsiteX20" fmla="*/ 200826 w 614703"/>
              <a:gd name="connsiteY20" fmla="*/ 61691 h 712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14703" h="712576">
                <a:moveTo>
                  <a:pt x="105642" y="117008"/>
                </a:moveTo>
                <a:lnTo>
                  <a:pt x="413791" y="650737"/>
                </a:lnTo>
                <a:lnTo>
                  <a:pt x="307006" y="712527"/>
                </a:lnTo>
                <a:cubicBezTo>
                  <a:pt x="307015" y="712544"/>
                  <a:pt x="307025" y="712560"/>
                  <a:pt x="307034" y="712576"/>
                </a:cubicBezTo>
                <a:lnTo>
                  <a:pt x="306992" y="712551"/>
                </a:lnTo>
                <a:cubicBezTo>
                  <a:pt x="306987" y="712560"/>
                  <a:pt x="306982" y="712568"/>
                  <a:pt x="306977" y="712576"/>
                </a:cubicBezTo>
                <a:cubicBezTo>
                  <a:pt x="306973" y="712568"/>
                  <a:pt x="306968" y="712560"/>
                  <a:pt x="306963" y="712551"/>
                </a:cubicBezTo>
                <a:lnTo>
                  <a:pt x="306920" y="712576"/>
                </a:lnTo>
                <a:lnTo>
                  <a:pt x="306949" y="712527"/>
                </a:lnTo>
                <a:lnTo>
                  <a:pt x="0" y="534915"/>
                </a:lnTo>
                <a:lnTo>
                  <a:pt x="0" y="178403"/>
                </a:lnTo>
                <a:close/>
                <a:moveTo>
                  <a:pt x="306977" y="0"/>
                </a:moveTo>
                <a:lnTo>
                  <a:pt x="614383" y="178652"/>
                </a:lnTo>
                <a:lnTo>
                  <a:pt x="614646" y="178194"/>
                </a:lnTo>
                <a:cubicBezTo>
                  <a:pt x="614646" y="178379"/>
                  <a:pt x="614647" y="178564"/>
                  <a:pt x="614647" y="178749"/>
                </a:cubicBezTo>
                <a:lnTo>
                  <a:pt x="614647" y="178805"/>
                </a:lnTo>
                <a:lnTo>
                  <a:pt x="614703" y="178838"/>
                </a:lnTo>
                <a:lnTo>
                  <a:pt x="614647" y="178838"/>
                </a:lnTo>
                <a:lnTo>
                  <a:pt x="614703" y="534482"/>
                </a:lnTo>
                <a:lnTo>
                  <a:pt x="509079" y="595601"/>
                </a:lnTo>
                <a:lnTo>
                  <a:pt x="200826" y="6169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pP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 name="矩形 2"/>
          <p:cNvSpPr/>
          <p:nvPr/>
        </p:nvSpPr>
        <p:spPr>
          <a:xfrm>
            <a:off x="2679700" y="3249930"/>
            <a:ext cx="8778240" cy="1814830"/>
          </a:xfrm>
          <a:prstGeom prst="rect">
            <a:avLst/>
          </a:prstGeom>
        </p:spPr>
        <p:txBody>
          <a:bodyPr wrap="square">
            <a:spAutoFit/>
          </a:bodyPr>
          <a:lstStyle/>
          <a:p>
            <a:r>
              <a:rPr lang="zh-CN" altLang="en-US" sz="2800" b="1" dirty="0">
                <a:latin typeface="黑体" panose="02010609060101010101" charset="-122"/>
                <a:ea typeface="黑体" panose="02010609060101010101" charset="-122"/>
              </a:rPr>
              <a:t>高僧坐化，消极反抗；</a:t>
            </a:r>
            <a:endParaRPr lang="zh-CN" altLang="en-US" sz="2800" b="1" dirty="0">
              <a:latin typeface="黑体" panose="02010609060101010101" charset="-122"/>
              <a:ea typeface="黑体" panose="02010609060101010101" charset="-122"/>
            </a:endParaRPr>
          </a:p>
          <a:p>
            <a:endParaRPr lang="zh-CN" altLang="en-US" sz="2800" b="1" dirty="0">
              <a:latin typeface="黑体" panose="02010609060101010101" charset="-122"/>
              <a:ea typeface="黑体" panose="02010609060101010101" charset="-122"/>
            </a:endParaRPr>
          </a:p>
          <a:p>
            <a:r>
              <a:rPr lang="zh-CN" altLang="en-US" sz="2800" b="1" dirty="0" smtClean="0">
                <a:latin typeface="黑体" panose="02010609060101010101" charset="-122"/>
                <a:ea typeface="黑体" panose="02010609060101010101" charset="-122"/>
              </a:rPr>
              <a:t>作者</a:t>
            </a:r>
            <a:r>
              <a:rPr lang="zh-CN" altLang="en-US" sz="2800" b="1" dirty="0">
                <a:latin typeface="黑体" panose="02010609060101010101" charset="-122"/>
                <a:ea typeface="黑体" panose="02010609060101010101" charset="-122"/>
              </a:rPr>
              <a:t>逃走，出于对敌人的深刻认识，不坐等送死，保存实力，继续战斗。</a:t>
            </a:r>
            <a:endParaRPr lang="zh-CN" altLang="en-US" sz="2800" b="1" dirty="0">
              <a:latin typeface="黑体" panose="02010609060101010101" charset="-122"/>
              <a:ea typeface="黑体" panose="02010609060101010101" charset="-122"/>
            </a:endParaRPr>
          </a:p>
        </p:txBody>
      </p:sp>
    </p:spTree>
    <p:custDataLst>
      <p:tags r:id="rId7"/>
    </p:custDataLst>
  </p:cSld>
  <p:clrMapOvr>
    <a:masterClrMapping/>
  </p:clrMapOvr>
  <mc:AlternateContent xmlns:mc="http://schemas.openxmlformats.org/markup-compatibility/2006">
    <mc:Choice xmlns:p14="http://schemas.microsoft.com/office/powerpoint/2010/main" Requires="p14">
      <p:transition spd="slow" p14:dur="14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463789" y="1321402"/>
            <a:ext cx="10357953" cy="2957218"/>
          </a:xfrm>
          <a:prstGeom prst="rect">
            <a:avLst/>
          </a:prstGeom>
          <a:noFill/>
        </p:spPr>
        <p:txBody>
          <a:bodyPr wrap="square" lIns="91439" tIns="45719" rIns="91439" bIns="45719" rtlCol="0" anchor="t">
            <a:spAutoFit/>
          </a:bodyPr>
          <a:lstStyle/>
          <a:p>
            <a:pPr indent="914400">
              <a:lnSpc>
                <a:spcPct val="150000"/>
              </a:lnSpc>
              <a:spcBef>
                <a:spcPct val="0"/>
              </a:spcBef>
              <a:spcAft>
                <a:spcPct val="0"/>
              </a:spcAft>
            </a:pPr>
            <a:r>
              <a:rPr lang="zh-CN" altLang="en-US" sz="3200" dirty="0">
                <a:gradFill>
                  <a:gsLst>
                    <a:gs pos="0">
                      <a:srgbClr val="012D86"/>
                    </a:gs>
                    <a:gs pos="100000">
                      <a:srgbClr val="0E2557"/>
                    </a:gs>
                  </a:gsLst>
                  <a:lin scaled="0"/>
                </a:gradFill>
                <a:latin typeface="华文细黑" panose="02010600040101010101" pitchFamily="2" charset="-122"/>
                <a:ea typeface="华文细黑" panose="02010600040101010101" pitchFamily="2" charset="-122"/>
                <a:cs typeface="楷体" panose="02010609060101010101" charset="-122"/>
                <a:sym typeface="+mn-ea"/>
              </a:rPr>
              <a:t>前年的今日，我</a:t>
            </a:r>
            <a:r>
              <a:rPr lang="zh-CN" altLang="en-US" sz="3200" dirty="0">
                <a:solidFill>
                  <a:srgbClr val="FF0000"/>
                </a:solidFill>
                <a:latin typeface="华文细黑" panose="02010600040101010101" pitchFamily="2" charset="-122"/>
                <a:ea typeface="华文细黑" panose="02010600040101010101" pitchFamily="2" charset="-122"/>
                <a:cs typeface="楷体" panose="02010609060101010101" charset="-122"/>
                <a:sym typeface="+mn-ea"/>
              </a:rPr>
              <a:t>避在客栈里</a:t>
            </a:r>
            <a:r>
              <a:rPr lang="zh-CN" altLang="en-US" sz="3200" dirty="0">
                <a:gradFill>
                  <a:gsLst>
                    <a:gs pos="0">
                      <a:srgbClr val="012D86"/>
                    </a:gs>
                    <a:gs pos="100000">
                      <a:srgbClr val="0E2557"/>
                    </a:gs>
                  </a:gsLst>
                  <a:lin scaled="0"/>
                </a:gradFill>
                <a:latin typeface="华文细黑" panose="02010600040101010101" pitchFamily="2" charset="-122"/>
                <a:ea typeface="华文细黑" panose="02010600040101010101" pitchFamily="2" charset="-122"/>
                <a:cs typeface="楷体" panose="02010609060101010101" charset="-122"/>
                <a:sym typeface="+mn-ea"/>
              </a:rPr>
              <a:t>，他们却是走向刑场了；去年的今日，我在炮声中</a:t>
            </a:r>
            <a:r>
              <a:rPr lang="zh-CN" altLang="en-US" sz="3200" dirty="0">
                <a:solidFill>
                  <a:srgbClr val="FF0000"/>
                </a:solidFill>
                <a:latin typeface="华文细黑" panose="02010600040101010101" pitchFamily="2" charset="-122"/>
                <a:ea typeface="华文细黑" panose="02010600040101010101" pitchFamily="2" charset="-122"/>
                <a:cs typeface="楷体" panose="02010609060101010101" charset="-122"/>
                <a:sym typeface="+mn-ea"/>
              </a:rPr>
              <a:t>逃在英租界</a:t>
            </a:r>
            <a:r>
              <a:rPr lang="zh-CN" altLang="en-US" sz="3200" dirty="0">
                <a:gradFill>
                  <a:gsLst>
                    <a:gs pos="0">
                      <a:srgbClr val="012D86"/>
                    </a:gs>
                    <a:gs pos="100000">
                      <a:srgbClr val="0E2557"/>
                    </a:gs>
                  </a:gsLst>
                  <a:lin scaled="0"/>
                </a:gradFill>
                <a:latin typeface="华文细黑" panose="02010600040101010101" pitchFamily="2" charset="-122"/>
                <a:ea typeface="华文细黑" panose="02010600040101010101" pitchFamily="2" charset="-122"/>
                <a:cs typeface="楷体" panose="02010609060101010101" charset="-122"/>
                <a:sym typeface="+mn-ea"/>
              </a:rPr>
              <a:t>，他们则早已埋在不知那里的地下了；今年的今日，我才坐在旧寓里，人们都睡觉了，连我的女人和孩子。</a:t>
            </a:r>
            <a:endParaRPr lang="zh-CN" altLang="en-US" sz="3200" dirty="0">
              <a:latin typeface="华文细黑" panose="02010600040101010101" pitchFamily="2" charset="-122"/>
              <a:ea typeface="华文细黑" panose="02010600040101010101" pitchFamily="2" charset="-122"/>
            </a:endParaRPr>
          </a:p>
        </p:txBody>
      </p:sp>
      <p:sp>
        <p:nvSpPr>
          <p:cNvPr id="6" name="矩形 5"/>
          <p:cNvSpPr/>
          <p:nvPr>
            <p:custDataLst>
              <p:tags r:id="rId2"/>
            </p:custDataLst>
          </p:nvPr>
        </p:nvSpPr>
        <p:spPr>
          <a:xfrm>
            <a:off x="2173023" y="4735944"/>
            <a:ext cx="8390473" cy="584775"/>
          </a:xfrm>
          <a:prstGeom prst="rect">
            <a:avLst/>
          </a:prstGeom>
        </p:spPr>
        <p:txBody>
          <a:bodyPr wrap="square">
            <a:spAutoFit/>
          </a:bodyPr>
          <a:lstStyle/>
          <a:p>
            <a:pPr lvl="0"/>
            <a:r>
              <a:rPr lang="en-US" altLang="zh-CN" sz="3200" spc="212" dirty="0" smtClean="0">
                <a:solidFill>
                  <a:srgbClr val="C00000"/>
                </a:solidFill>
                <a:highlight>
                  <a:srgbClr val="FFFF00"/>
                </a:highlight>
                <a:latin typeface="华文细黑" panose="02010600040101010101" pitchFamily="2" charset="-122"/>
                <a:ea typeface="华文细黑" panose="02010600040101010101" pitchFamily="2" charset="-122"/>
                <a:cs typeface="Times New Roman" panose="02020603050405020304" pitchFamily="18" charset="0"/>
              </a:rPr>
              <a:t>【</a:t>
            </a:r>
            <a:r>
              <a:rPr lang="zh-CN" altLang="en-US" sz="3200" spc="212" dirty="0" smtClean="0">
                <a:solidFill>
                  <a:srgbClr val="C00000"/>
                </a:solidFill>
                <a:highlight>
                  <a:srgbClr val="FFFF00"/>
                </a:highlight>
                <a:latin typeface="华文细黑" panose="02010600040101010101" pitchFamily="2" charset="-122"/>
                <a:ea typeface="华文细黑" panose="02010600040101010101" pitchFamily="2" charset="-122"/>
                <a:cs typeface="Times New Roman" panose="02020603050405020304" pitchFamily="18" charset="0"/>
              </a:rPr>
              <a:t>生活在这样的世界，先逃命再继续写！</a:t>
            </a:r>
            <a:r>
              <a:rPr lang="en-US" altLang="zh-CN" sz="3200" spc="212" dirty="0" smtClean="0">
                <a:solidFill>
                  <a:srgbClr val="C00000"/>
                </a:solidFill>
                <a:highlight>
                  <a:srgbClr val="FFFF00"/>
                </a:highlight>
                <a:latin typeface="华文细黑" panose="02010600040101010101" pitchFamily="2" charset="-122"/>
                <a:ea typeface="华文细黑" panose="02010600040101010101" pitchFamily="2" charset="-122"/>
                <a:cs typeface="Times New Roman" panose="02020603050405020304" pitchFamily="18" charset="0"/>
              </a:rPr>
              <a:t>】</a:t>
            </a:r>
            <a:endParaRPr lang="zh-CN" altLang="en-US" sz="2400" dirty="0">
              <a:solidFill>
                <a:prstClr val="black"/>
              </a:solidFill>
              <a:highlight>
                <a:srgbClr val="FFFF00"/>
              </a:highlight>
              <a:latin typeface="华文细黑" panose="02010600040101010101" pitchFamily="2" charset="-122"/>
              <a:ea typeface="华文细黑" panose="02010600040101010101" pitchFamily="2" charset="-122"/>
            </a:endParaRPr>
          </a:p>
        </p:txBody>
      </p:sp>
      <p:pic>
        <p:nvPicPr>
          <p:cNvPr id="7" name="Picture 2"/>
          <p:cNvPicPr>
            <a:picLocks noChangeAspect="1" noChangeArrowheads="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bwMode="auto">
          <a:xfrm>
            <a:off x="1" y="1412777"/>
            <a:ext cx="2722033" cy="332316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5"/>
    </p:custDataLst>
  </p:cSld>
  <p:clrMapOvr>
    <a:masterClrMapping/>
  </p:clrMapOvr>
  <mc:AlternateContent xmlns:mc="http://schemas.openxmlformats.org/markup-compatibility/2006">
    <mc:Choice xmlns:p14="http://schemas.microsoft.com/office/powerpoint/2010/main" Requires="p14">
      <p:transition spd="slow" p14:dur="14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 name="任意多边形: 形状 19"/>
          <p:cNvSpPr/>
          <p:nvPr userDrawn="1">
            <p:custDataLst>
              <p:tags r:id="rId1"/>
            </p:custDataLst>
          </p:nvPr>
        </p:nvSpPr>
        <p:spPr>
          <a:xfrm rot="10800000">
            <a:off x="10339605" y="5005605"/>
            <a:ext cx="1852395" cy="1852395"/>
          </a:xfrm>
          <a:custGeom>
            <a:avLst/>
            <a:gdLst>
              <a:gd name="connsiteX0" fmla="*/ 0 w 1852395"/>
              <a:gd name="connsiteY0" fmla="*/ 0 h 1852395"/>
              <a:gd name="connsiteX1" fmla="*/ 1852395 w 1852395"/>
              <a:gd name="connsiteY1" fmla="*/ 0 h 1852395"/>
              <a:gd name="connsiteX2" fmla="*/ 0 w 1852395"/>
              <a:gd name="connsiteY2" fmla="*/ 1852395 h 1852395"/>
            </a:gdLst>
            <a:ahLst/>
            <a:cxnLst>
              <a:cxn ang="0">
                <a:pos x="connsiteX0" y="connsiteY0"/>
              </a:cxn>
              <a:cxn ang="0">
                <a:pos x="connsiteX1" y="connsiteY1"/>
              </a:cxn>
              <a:cxn ang="0">
                <a:pos x="connsiteX2" y="connsiteY2"/>
              </a:cxn>
            </a:cxnLst>
            <a:rect l="l" t="t" r="r" b="b"/>
            <a:pathLst>
              <a:path w="1852395" h="1852395">
                <a:moveTo>
                  <a:pt x="0" y="0"/>
                </a:moveTo>
                <a:lnTo>
                  <a:pt x="1852395" y="0"/>
                </a:lnTo>
                <a:lnTo>
                  <a:pt x="0" y="1852395"/>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5" name="任意多边形: 形状 14"/>
          <p:cNvSpPr>
            <a:spLocks noChangeAspect="1"/>
          </p:cNvSpPr>
          <p:nvPr>
            <p:custDataLst>
              <p:tags r:id="rId2"/>
            </p:custDataLst>
          </p:nvPr>
        </p:nvSpPr>
        <p:spPr>
          <a:xfrm>
            <a:off x="11624701" y="316862"/>
            <a:ext cx="143999" cy="166926"/>
          </a:xfrm>
          <a:custGeom>
            <a:avLst/>
            <a:gdLst>
              <a:gd name="connsiteX0" fmla="*/ 105642 w 614703"/>
              <a:gd name="connsiteY0" fmla="*/ 117008 h 712576"/>
              <a:gd name="connsiteX1" fmla="*/ 413791 w 614703"/>
              <a:gd name="connsiteY1" fmla="*/ 650737 h 712576"/>
              <a:gd name="connsiteX2" fmla="*/ 307006 w 614703"/>
              <a:gd name="connsiteY2" fmla="*/ 712527 h 712576"/>
              <a:gd name="connsiteX3" fmla="*/ 307034 w 614703"/>
              <a:gd name="connsiteY3" fmla="*/ 712576 h 712576"/>
              <a:gd name="connsiteX4" fmla="*/ 306992 w 614703"/>
              <a:gd name="connsiteY4" fmla="*/ 712551 h 712576"/>
              <a:gd name="connsiteX5" fmla="*/ 306977 w 614703"/>
              <a:gd name="connsiteY5" fmla="*/ 712576 h 712576"/>
              <a:gd name="connsiteX6" fmla="*/ 306963 w 614703"/>
              <a:gd name="connsiteY6" fmla="*/ 712551 h 712576"/>
              <a:gd name="connsiteX7" fmla="*/ 306920 w 614703"/>
              <a:gd name="connsiteY7" fmla="*/ 712576 h 712576"/>
              <a:gd name="connsiteX8" fmla="*/ 306949 w 614703"/>
              <a:gd name="connsiteY8" fmla="*/ 712527 h 712576"/>
              <a:gd name="connsiteX9" fmla="*/ 0 w 614703"/>
              <a:gd name="connsiteY9" fmla="*/ 534915 h 712576"/>
              <a:gd name="connsiteX10" fmla="*/ 0 w 614703"/>
              <a:gd name="connsiteY10" fmla="*/ 178403 h 712576"/>
              <a:gd name="connsiteX11" fmla="*/ 306977 w 614703"/>
              <a:gd name="connsiteY11" fmla="*/ 0 h 712576"/>
              <a:gd name="connsiteX12" fmla="*/ 614383 w 614703"/>
              <a:gd name="connsiteY12" fmla="*/ 178652 h 712576"/>
              <a:gd name="connsiteX13" fmla="*/ 614646 w 614703"/>
              <a:gd name="connsiteY13" fmla="*/ 178194 h 712576"/>
              <a:gd name="connsiteX14" fmla="*/ 614647 w 614703"/>
              <a:gd name="connsiteY14" fmla="*/ 178749 h 712576"/>
              <a:gd name="connsiteX15" fmla="*/ 614647 w 614703"/>
              <a:gd name="connsiteY15" fmla="*/ 178805 h 712576"/>
              <a:gd name="connsiteX16" fmla="*/ 614703 w 614703"/>
              <a:gd name="connsiteY16" fmla="*/ 178838 h 712576"/>
              <a:gd name="connsiteX17" fmla="*/ 614647 w 614703"/>
              <a:gd name="connsiteY17" fmla="*/ 178838 h 712576"/>
              <a:gd name="connsiteX18" fmla="*/ 614703 w 614703"/>
              <a:gd name="connsiteY18" fmla="*/ 534482 h 712576"/>
              <a:gd name="connsiteX19" fmla="*/ 509079 w 614703"/>
              <a:gd name="connsiteY19" fmla="*/ 595601 h 712576"/>
              <a:gd name="connsiteX20" fmla="*/ 200826 w 614703"/>
              <a:gd name="connsiteY20" fmla="*/ 61691 h 712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14703" h="712576">
                <a:moveTo>
                  <a:pt x="105642" y="117008"/>
                </a:moveTo>
                <a:lnTo>
                  <a:pt x="413791" y="650737"/>
                </a:lnTo>
                <a:lnTo>
                  <a:pt x="307006" y="712527"/>
                </a:lnTo>
                <a:cubicBezTo>
                  <a:pt x="307015" y="712544"/>
                  <a:pt x="307025" y="712560"/>
                  <a:pt x="307034" y="712576"/>
                </a:cubicBezTo>
                <a:lnTo>
                  <a:pt x="306992" y="712551"/>
                </a:lnTo>
                <a:cubicBezTo>
                  <a:pt x="306987" y="712560"/>
                  <a:pt x="306982" y="712568"/>
                  <a:pt x="306977" y="712576"/>
                </a:cubicBezTo>
                <a:cubicBezTo>
                  <a:pt x="306973" y="712568"/>
                  <a:pt x="306968" y="712560"/>
                  <a:pt x="306963" y="712551"/>
                </a:cubicBezTo>
                <a:lnTo>
                  <a:pt x="306920" y="712576"/>
                </a:lnTo>
                <a:lnTo>
                  <a:pt x="306949" y="712527"/>
                </a:lnTo>
                <a:lnTo>
                  <a:pt x="0" y="534915"/>
                </a:lnTo>
                <a:lnTo>
                  <a:pt x="0" y="178403"/>
                </a:lnTo>
                <a:close/>
                <a:moveTo>
                  <a:pt x="306977" y="0"/>
                </a:moveTo>
                <a:lnTo>
                  <a:pt x="614383" y="178652"/>
                </a:lnTo>
                <a:lnTo>
                  <a:pt x="614646" y="178194"/>
                </a:lnTo>
                <a:cubicBezTo>
                  <a:pt x="614646" y="178379"/>
                  <a:pt x="614647" y="178564"/>
                  <a:pt x="614647" y="178749"/>
                </a:cubicBezTo>
                <a:lnTo>
                  <a:pt x="614647" y="178805"/>
                </a:lnTo>
                <a:lnTo>
                  <a:pt x="614703" y="178838"/>
                </a:lnTo>
                <a:lnTo>
                  <a:pt x="614647" y="178838"/>
                </a:lnTo>
                <a:lnTo>
                  <a:pt x="614703" y="534482"/>
                </a:lnTo>
                <a:lnTo>
                  <a:pt x="509079" y="595601"/>
                </a:lnTo>
                <a:lnTo>
                  <a:pt x="200826" y="6169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pP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7" name="矩形 16"/>
          <p:cNvSpPr/>
          <p:nvPr>
            <p:custDataLst>
              <p:tags r:id="rId3"/>
            </p:custDataLst>
          </p:nvPr>
        </p:nvSpPr>
        <p:spPr>
          <a:xfrm>
            <a:off x="168040" y="795815"/>
            <a:ext cx="11600025" cy="1181072"/>
          </a:xfrm>
          <a:prstGeom prst="rect">
            <a:avLst/>
          </a:prstGeom>
        </p:spPr>
        <p:txBody>
          <a:bodyPr wrap="square" lIns="96756" tIns="48377" rIns="96756" bIns="48377">
            <a:spAutoFit/>
          </a:bodyPr>
          <a:lstStyle/>
          <a:p>
            <a:pPr>
              <a:lnSpc>
                <a:spcPct val="110000"/>
              </a:lnSpc>
              <a:buClr>
                <a:schemeClr val="hlink"/>
              </a:buClr>
              <a:buNone/>
            </a:pPr>
            <a:r>
              <a:rPr lang="zh-CN" altLang="en-US" sz="3200" dirty="0" smtClean="0">
                <a:solidFill>
                  <a:srgbClr val="C00000"/>
                </a:solidFill>
                <a:latin typeface="华文细黑" panose="02010600040101010101" pitchFamily="2" charset="-122"/>
                <a:ea typeface="华文细黑" panose="02010600040101010101" pitchFamily="2" charset="-122"/>
                <a:cs typeface="Times New Roman" panose="02020603050405020304" pitchFamily="18" charset="0"/>
              </a:rPr>
              <a:t>“</a:t>
            </a:r>
            <a:r>
              <a:rPr lang="zh-CN" altLang="en-US" sz="3200" dirty="0">
                <a:solidFill>
                  <a:srgbClr val="C00000"/>
                </a:solidFill>
                <a:latin typeface="华文细黑" panose="02010600040101010101" pitchFamily="2" charset="-122"/>
                <a:ea typeface="华文细黑" panose="02010600040101010101" pitchFamily="2" charset="-122"/>
                <a:cs typeface="Times New Roman" panose="02020603050405020304" pitchFamily="18" charset="0"/>
              </a:rPr>
              <a:t>年青时读向子期</a:t>
            </a:r>
            <a:r>
              <a:rPr lang="en-US" altLang="zh-CN" sz="3200" dirty="0">
                <a:solidFill>
                  <a:srgbClr val="C00000"/>
                </a:solidFill>
                <a:latin typeface="华文细黑" panose="02010600040101010101" pitchFamily="2" charset="-122"/>
                <a:ea typeface="华文细黑" panose="02010600040101010101" pitchFamily="2" charset="-122"/>
                <a:cs typeface="Times New Roman" panose="02020603050405020304" pitchFamily="18" charset="0"/>
              </a:rPr>
              <a:t>《</a:t>
            </a:r>
            <a:r>
              <a:rPr lang="zh-CN" altLang="en-US" sz="3200" dirty="0">
                <a:solidFill>
                  <a:srgbClr val="C00000"/>
                </a:solidFill>
                <a:latin typeface="华文细黑" panose="02010600040101010101" pitchFamily="2" charset="-122"/>
                <a:ea typeface="华文细黑" panose="02010600040101010101" pitchFamily="2" charset="-122"/>
                <a:cs typeface="Times New Roman" panose="02020603050405020304" pitchFamily="18" charset="0"/>
              </a:rPr>
              <a:t>思旧赋</a:t>
            </a:r>
            <a:r>
              <a:rPr lang="en-US" altLang="zh-CN" sz="3200" dirty="0">
                <a:solidFill>
                  <a:srgbClr val="C00000"/>
                </a:solidFill>
                <a:latin typeface="华文细黑" panose="02010600040101010101" pitchFamily="2" charset="-122"/>
                <a:ea typeface="华文细黑" panose="02010600040101010101" pitchFamily="2" charset="-122"/>
                <a:cs typeface="Times New Roman" panose="02020603050405020304" pitchFamily="18" charset="0"/>
              </a:rPr>
              <a:t>》</a:t>
            </a:r>
            <a:r>
              <a:rPr lang="zh-CN" altLang="en-US" sz="3200" dirty="0">
                <a:solidFill>
                  <a:srgbClr val="C00000"/>
                </a:solidFill>
                <a:latin typeface="华文细黑" panose="02010600040101010101" pitchFamily="2" charset="-122"/>
                <a:ea typeface="华文细黑" panose="02010600040101010101" pitchFamily="2" charset="-122"/>
                <a:cs typeface="Times New Roman" panose="02020603050405020304" pitchFamily="18" charset="0"/>
              </a:rPr>
              <a:t>，</a:t>
            </a:r>
            <a:r>
              <a:rPr lang="zh-CN" altLang="en-US" sz="3200" dirty="0">
                <a:solidFill>
                  <a:srgbClr val="C00000"/>
                </a:solidFill>
                <a:highlight>
                  <a:srgbClr val="FFFF00"/>
                </a:highlight>
                <a:latin typeface="华文细黑" panose="02010600040101010101" pitchFamily="2" charset="-122"/>
                <a:ea typeface="华文细黑" panose="02010600040101010101" pitchFamily="2" charset="-122"/>
                <a:cs typeface="Times New Roman" panose="02020603050405020304" pitchFamily="18" charset="0"/>
              </a:rPr>
              <a:t>很怪他为什么只有寥寥的几行，</a:t>
            </a:r>
            <a:r>
              <a:rPr lang="zh-CN" altLang="en-US" sz="3200" dirty="0">
                <a:solidFill>
                  <a:srgbClr val="C00000"/>
                </a:solidFill>
                <a:latin typeface="华文细黑" panose="02010600040101010101" pitchFamily="2" charset="-122"/>
                <a:ea typeface="华文细黑" panose="02010600040101010101" pitchFamily="2" charset="-122"/>
                <a:cs typeface="Times New Roman" panose="02020603050405020304" pitchFamily="18" charset="0"/>
              </a:rPr>
              <a:t>刚开头却又煞了尾。</a:t>
            </a:r>
            <a:r>
              <a:rPr lang="zh-CN" altLang="en-US" sz="3200" dirty="0">
                <a:solidFill>
                  <a:srgbClr val="C00000"/>
                </a:solidFill>
                <a:highlight>
                  <a:srgbClr val="FFFF00"/>
                </a:highlight>
                <a:latin typeface="华文细黑" panose="02010600040101010101" pitchFamily="2" charset="-122"/>
                <a:ea typeface="华文细黑" panose="02010600040101010101" pitchFamily="2" charset="-122"/>
                <a:cs typeface="Times New Roman" panose="02020603050405020304" pitchFamily="18" charset="0"/>
              </a:rPr>
              <a:t>现在我懂了</a:t>
            </a:r>
            <a:r>
              <a:rPr lang="zh-CN" altLang="en-US" sz="3200" dirty="0">
                <a:solidFill>
                  <a:srgbClr val="C00000"/>
                </a:solidFill>
                <a:latin typeface="华文细黑" panose="02010600040101010101" pitchFamily="2" charset="-122"/>
                <a:ea typeface="华文细黑" panose="02010600040101010101" pitchFamily="2" charset="-122"/>
                <a:cs typeface="Times New Roman" panose="02020603050405020304" pitchFamily="18" charset="0"/>
              </a:rPr>
              <a:t>。</a:t>
            </a:r>
            <a:r>
              <a:rPr lang="zh-CN" altLang="en-US" sz="3200" dirty="0" smtClean="0">
                <a:solidFill>
                  <a:srgbClr val="C00000"/>
                </a:solidFill>
                <a:latin typeface="华文细黑" panose="02010600040101010101" pitchFamily="2" charset="-122"/>
                <a:ea typeface="华文细黑" panose="02010600040101010101" pitchFamily="2" charset="-122"/>
                <a:cs typeface="Times New Roman" panose="02020603050405020304" pitchFamily="18" charset="0"/>
              </a:rPr>
              <a:t>”</a:t>
            </a:r>
            <a:endParaRPr lang="zh-CN" altLang="en-US" sz="3200" dirty="0">
              <a:solidFill>
                <a:srgbClr val="C00000"/>
              </a:solidFill>
              <a:latin typeface="华文细黑" panose="02010600040101010101" pitchFamily="2" charset="-122"/>
              <a:ea typeface="华文细黑" panose="02010600040101010101" pitchFamily="2" charset="-122"/>
              <a:cs typeface="Times New Roman" panose="02020603050405020304" pitchFamily="18" charset="0"/>
            </a:endParaRPr>
          </a:p>
        </p:txBody>
      </p:sp>
      <p:sp>
        <p:nvSpPr>
          <p:cNvPr id="3" name="矩形 2"/>
          <p:cNvSpPr/>
          <p:nvPr/>
        </p:nvSpPr>
        <p:spPr>
          <a:xfrm>
            <a:off x="705485" y="3252470"/>
            <a:ext cx="10781030" cy="1753235"/>
          </a:xfrm>
          <a:prstGeom prst="rect">
            <a:avLst/>
          </a:prstGeom>
        </p:spPr>
        <p:txBody>
          <a:bodyPr wrap="square">
            <a:spAutoFit/>
          </a:bodyPr>
          <a:lstStyle/>
          <a:p>
            <a:pPr lvl="0" indent="-285750">
              <a:lnSpc>
                <a:spcPct val="150000"/>
              </a:lnSpc>
              <a:spcBef>
                <a:spcPct val="0"/>
              </a:spcBef>
              <a:spcAft>
                <a:spcPct val="0"/>
              </a:spcAft>
              <a:buClr>
                <a:srgbClr val="000000">
                  <a:lumMod val="75000"/>
                  <a:lumOff val="25000"/>
                </a:srgbClr>
              </a:buClr>
            </a:pPr>
            <a:r>
              <a:rPr lang="zh-CN" altLang="en-US" sz="2400" b="1" spc="150" dirty="0">
                <a:solidFill>
                  <a:srgbClr val="000000">
                    <a:lumMod val="75000"/>
                    <a:lumOff val="25000"/>
                  </a:srgbClr>
                </a:solidFill>
                <a:latin typeface="微软雅黑" panose="020B0503020204020204" pitchFamily="34" charset="-122"/>
                <a:ea typeface="微软雅黑" panose="020B0503020204020204" pitchFamily="34" charset="-122"/>
                <a:cs typeface="微软雅黑" panose="020B0503020204020204" pitchFamily="34" charset="-122"/>
              </a:rPr>
              <a:t>向子期生活在魏晋时期司马氏政权的高压之下，没有言论自由；</a:t>
            </a:r>
            <a:endParaRPr lang="en-US" altLang="zh-CN" sz="2400" b="1" spc="150" dirty="0">
              <a:solidFill>
                <a:srgbClr val="000000">
                  <a:lumMod val="75000"/>
                  <a:lumOff val="25000"/>
                </a:srgbClr>
              </a:solidFill>
              <a:latin typeface="微软雅黑" panose="020B0503020204020204" pitchFamily="34" charset="-122"/>
              <a:ea typeface="微软雅黑" panose="020B0503020204020204" pitchFamily="34" charset="-122"/>
              <a:cs typeface="微软雅黑" panose="020B0503020204020204" pitchFamily="34" charset="-122"/>
            </a:endParaRPr>
          </a:p>
          <a:p>
            <a:pPr lvl="0" indent="-285750">
              <a:lnSpc>
                <a:spcPct val="150000"/>
              </a:lnSpc>
              <a:spcBef>
                <a:spcPct val="0"/>
              </a:spcBef>
              <a:spcAft>
                <a:spcPct val="0"/>
              </a:spcAft>
              <a:buClr>
                <a:srgbClr val="000000">
                  <a:lumMod val="75000"/>
                  <a:lumOff val="25000"/>
                </a:srgbClr>
              </a:buClr>
            </a:pPr>
            <a:r>
              <a:rPr lang="zh-CN" altLang="en-US" sz="2400" b="1" spc="150" dirty="0">
                <a:solidFill>
                  <a:srgbClr val="000000">
                    <a:lumMod val="75000"/>
                    <a:lumOff val="25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类比的</a:t>
            </a:r>
            <a:r>
              <a:rPr lang="zh-CN" altLang="en-US" sz="2400" b="1" spc="150" dirty="0">
                <a:solidFill>
                  <a:srgbClr val="000000">
                    <a:lumMod val="75000"/>
                    <a:lumOff val="25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方式，曲折地抨击了国民党反动派的黑暗统治，巧妙地表达了自己的感情。</a:t>
            </a:r>
            <a:endParaRPr lang="zh-CN" altLang="en-US" sz="2400" b="1" spc="150" dirty="0">
              <a:solidFill>
                <a:srgbClr val="000000">
                  <a:lumMod val="75000"/>
                  <a:lumOff val="25000"/>
                </a:srgb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4"/>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256982" y="147870"/>
            <a:ext cx="11752137" cy="6247864"/>
          </a:xfrm>
          <a:prstGeom prst="rect">
            <a:avLst/>
          </a:prstGeom>
          <a:solidFill>
            <a:schemeClr val="bg2"/>
          </a:solidFill>
        </p:spPr>
        <p:txBody>
          <a:bodyPr wrap="square" rtlCol="0">
            <a:spAutoFit/>
          </a:bodyPr>
          <a:lstStyle/>
          <a:p>
            <a:r>
              <a:rPr lang="zh-CN" altLang="en-US" sz="3200" dirty="0">
                <a:latin typeface="华文楷体" panose="02010600040101010101" pitchFamily="2" charset="-122"/>
                <a:ea typeface="华文楷体" panose="02010600040101010101" pitchFamily="2" charset="-122"/>
              </a:rPr>
              <a:t>不准谈风云，只准谈风月！鲁迅打响报刊丛林里的</a:t>
            </a:r>
            <a:r>
              <a:rPr lang="zh-CN" altLang="en-US" sz="2400" dirty="0"/>
              <a:t>游击战。</a:t>
            </a:r>
            <a:endParaRPr lang="en-US" altLang="zh-CN" sz="3200" dirty="0" smtClean="0">
              <a:highlight>
                <a:srgbClr val="FFFF00"/>
              </a:highlight>
              <a:latin typeface="华文楷体" panose="02010600040101010101" pitchFamily="2" charset="-122"/>
              <a:ea typeface="华文楷体" panose="02010600040101010101" pitchFamily="2" charset="-122"/>
            </a:endParaRPr>
          </a:p>
          <a:p>
            <a:endParaRPr lang="en-US" altLang="zh-CN" sz="3200" dirty="0">
              <a:highlight>
                <a:srgbClr val="FFFF00"/>
              </a:highlight>
              <a:latin typeface="华文楷体" panose="02010600040101010101" pitchFamily="2" charset="-122"/>
              <a:ea typeface="华文楷体" panose="02010600040101010101" pitchFamily="2" charset="-122"/>
            </a:endParaRPr>
          </a:p>
          <a:p>
            <a:r>
              <a:rPr lang="en-US" altLang="zh-CN" dirty="0"/>
              <a:t>1</a:t>
            </a:r>
            <a:r>
              <a:rPr lang="zh-CN" altLang="en-US" sz="2400" dirty="0">
                <a:solidFill>
                  <a:srgbClr val="FF0000"/>
                </a:solidFill>
              </a:rPr>
              <a:t>用各种笔名</a:t>
            </a:r>
            <a:r>
              <a:rPr lang="zh-CN" altLang="en-US" sz="2400" dirty="0"/>
              <a:t>，以逃脱编辑先生和</a:t>
            </a:r>
            <a:r>
              <a:rPr lang="zh-CN" altLang="en-US" sz="2400" dirty="0" smtClean="0"/>
              <a:t>检查老爷</a:t>
            </a:r>
            <a:r>
              <a:rPr lang="zh-CN" altLang="en-US" sz="2400" dirty="0"/>
              <a:t>的眼睛。如“何加干”，因为何姓是最普通的，解释就有“谁家做”的意思。隋洛文，指的就是堕落文人，他的笔名用心良苦，既要隐蔽遮人耳目，又要曲折地透露出某方面真实</a:t>
            </a:r>
            <a:r>
              <a:rPr lang="zh-CN" altLang="en-US" sz="2400" dirty="0" smtClean="0"/>
              <a:t>。</a:t>
            </a:r>
            <a:endParaRPr lang="en-US" altLang="zh-CN" sz="2400" dirty="0" smtClean="0"/>
          </a:p>
          <a:p>
            <a:endParaRPr lang="en-US" altLang="zh-CN" sz="2400" dirty="0"/>
          </a:p>
          <a:p>
            <a:r>
              <a:rPr lang="en-US" altLang="zh-CN" sz="2400" dirty="0"/>
              <a:t>2</a:t>
            </a:r>
            <a:r>
              <a:rPr lang="zh-CN" altLang="en-US" sz="2400" dirty="0"/>
              <a:t>鲁迅的文会被删节，但是国民党当局对发行量和影响力都不如报刊的书籍检查相对的疏松，于是鲁迅利用这样的缝隙有意地会</a:t>
            </a:r>
            <a:r>
              <a:rPr lang="zh-CN" altLang="en-US" sz="2400" dirty="0">
                <a:solidFill>
                  <a:srgbClr val="FF0000"/>
                </a:solidFill>
              </a:rPr>
              <a:t>将被删改的文字大概补上去</a:t>
            </a:r>
            <a:r>
              <a:rPr lang="zh-CN" altLang="en-US" sz="2400" dirty="0"/>
              <a:t>了，而且</a:t>
            </a:r>
            <a:r>
              <a:rPr lang="zh-CN" altLang="en-US" sz="2400" dirty="0">
                <a:solidFill>
                  <a:srgbClr val="FF0000"/>
                </a:solidFill>
              </a:rPr>
              <a:t>旁加黑点，让读者看的更清楚</a:t>
            </a:r>
            <a:r>
              <a:rPr lang="zh-CN" altLang="en-US" sz="2400" dirty="0" smtClean="0"/>
              <a:t>。</a:t>
            </a:r>
            <a:endParaRPr lang="en-US" altLang="zh-CN" sz="2400" dirty="0" smtClean="0"/>
          </a:p>
          <a:p>
            <a:endParaRPr lang="en-US" altLang="zh-CN" sz="2400" dirty="0"/>
          </a:p>
          <a:p>
            <a:r>
              <a:rPr lang="en-US" altLang="zh-CN" sz="2400" dirty="0"/>
              <a:t>3</a:t>
            </a:r>
            <a:r>
              <a:rPr lang="zh-CN" altLang="en-US" sz="2400" dirty="0"/>
              <a:t>通过</a:t>
            </a:r>
            <a:r>
              <a:rPr lang="zh-CN" altLang="en-US" sz="2400" dirty="0">
                <a:solidFill>
                  <a:srgbClr val="FF0000"/>
                </a:solidFill>
              </a:rPr>
              <a:t>安排前记和后记</a:t>
            </a:r>
            <a:r>
              <a:rPr lang="zh-CN" altLang="en-US" sz="2400" dirty="0"/>
              <a:t>去引导读者在文和文的关系中领悟隐蔽在其后的东西，后继又会大量的抄录，补叙每篇文章引发的相关文章，有的会把有争议的文章放在文后</a:t>
            </a:r>
            <a:r>
              <a:rPr lang="zh-CN" altLang="en-US" sz="2400" dirty="0" smtClean="0"/>
              <a:t>。</a:t>
            </a:r>
            <a:endParaRPr lang="en-US" altLang="zh-CN" sz="2400" dirty="0" smtClean="0"/>
          </a:p>
          <a:p>
            <a:endParaRPr lang="en-US" altLang="zh-CN" sz="2400" dirty="0"/>
          </a:p>
          <a:p>
            <a:r>
              <a:rPr lang="en-US" altLang="zh-CN" sz="2400" dirty="0"/>
              <a:t>4</a:t>
            </a:r>
            <a:r>
              <a:rPr lang="zh-CN" altLang="en-US" sz="2400" dirty="0">
                <a:solidFill>
                  <a:srgbClr val="FF0000"/>
                </a:solidFill>
              </a:rPr>
              <a:t>给自己的文集取一个独特的画龙点睛的名字</a:t>
            </a:r>
            <a:r>
              <a:rPr lang="zh-CN" altLang="en-US" sz="2400" dirty="0"/>
              <a:t>，例如且介亭，就是一个半租界的名字</a:t>
            </a:r>
            <a:r>
              <a:rPr lang="zh-CN" altLang="en-US" sz="2400" dirty="0" smtClean="0"/>
              <a:t>。</a:t>
            </a:r>
            <a:endParaRPr lang="en-US" altLang="zh-CN" sz="2400" dirty="0" smtClean="0"/>
          </a:p>
          <a:p>
            <a:r>
              <a:rPr lang="zh-CN" altLang="en-US" sz="2400" dirty="0" smtClean="0"/>
              <a:t>他</a:t>
            </a:r>
            <a:r>
              <a:rPr lang="zh-CN" altLang="en-US" sz="2400" dirty="0"/>
              <a:t>会怀着对同阶级的“二心”，背着革命文学家赐予的“三闲”的罪名，以不入流的“南腔北调”，写着“伪自由”书。</a:t>
            </a:r>
            <a:endParaRPr lang="zh-CN" altLang="en-US" sz="2400" dirty="0"/>
          </a:p>
        </p:txBody>
      </p:sp>
    </p:spTree>
  </p:cSld>
  <p:clrMapOvr>
    <a:masterClrMapping/>
  </p:clrMapOvr>
  <mc:AlternateContent xmlns:mc="http://schemas.openxmlformats.org/markup-compatibility/2006">
    <mc:Choice xmlns:p14="http://schemas.microsoft.com/office/powerpoint/2010/main" Requires="p14">
      <p:transition spd="slow" p14:dur="14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22275" y="229870"/>
            <a:ext cx="11458575" cy="1814830"/>
          </a:xfrm>
          <a:prstGeom prst="rect">
            <a:avLst/>
          </a:prstGeom>
          <a:noFill/>
        </p:spPr>
        <p:txBody>
          <a:bodyPr wrap="square" rtlCol="0" anchor="t">
            <a:spAutoFit/>
          </a:bodyPr>
          <a:p>
            <a:r>
              <a:rPr lang="en-US" altLang="zh-CN" sz="2800" b="1">
                <a:latin typeface="黑体" panose="02010609060101010101" charset="-122"/>
                <a:ea typeface="黑体" panose="02010609060101010101" charset="-122"/>
                <a:cs typeface="黑体" panose="02010609060101010101" charset="-122"/>
              </a:rPr>
              <a:t>    </a:t>
            </a:r>
            <a:r>
              <a:rPr lang="zh-CN" altLang="en-US" sz="2800" b="1">
                <a:latin typeface="黑体" panose="02010609060101010101" charset="-122"/>
                <a:ea typeface="黑体" panose="02010609060101010101" charset="-122"/>
                <a:cs typeface="黑体" panose="02010609060101010101" charset="-122"/>
              </a:rPr>
              <a:t>两年前的此时，即一九三一年的二月七日夜或八日晨，是我们的五个青年作家同时遇害的时候。当时上海的报章都</a:t>
            </a:r>
            <a:r>
              <a:rPr lang="zh-CN" altLang="en-US" sz="2800" b="1">
                <a:solidFill>
                  <a:srgbClr val="FF0000"/>
                </a:solidFill>
                <a:latin typeface="黑体" panose="02010609060101010101" charset="-122"/>
                <a:ea typeface="黑体" panose="02010609060101010101" charset="-122"/>
                <a:cs typeface="黑体" panose="02010609060101010101" charset="-122"/>
              </a:rPr>
              <a:t>不敢</a:t>
            </a:r>
            <a:r>
              <a:rPr lang="zh-CN" altLang="en-US" sz="2800" b="1">
                <a:latin typeface="黑体" panose="02010609060101010101" charset="-122"/>
                <a:ea typeface="黑体" panose="02010609060101010101" charset="-122"/>
                <a:cs typeface="黑体" panose="02010609060101010101" charset="-122"/>
              </a:rPr>
              <a:t>载这件事，也许是</a:t>
            </a:r>
            <a:r>
              <a:rPr lang="zh-CN" altLang="en-US" sz="2800" b="1">
                <a:solidFill>
                  <a:srgbClr val="FF0000"/>
                </a:solidFill>
                <a:latin typeface="黑体" panose="02010609060101010101" charset="-122"/>
                <a:ea typeface="黑体" panose="02010609060101010101" charset="-122"/>
                <a:cs typeface="黑体" panose="02010609060101010101" charset="-122"/>
              </a:rPr>
              <a:t>不愿</a:t>
            </a:r>
            <a:r>
              <a:rPr lang="zh-CN" altLang="en-US" sz="2800" b="1">
                <a:latin typeface="黑体" panose="02010609060101010101" charset="-122"/>
                <a:ea typeface="黑体" panose="02010609060101010101" charset="-122"/>
                <a:cs typeface="黑体" panose="02010609060101010101" charset="-122"/>
              </a:rPr>
              <a:t>，或</a:t>
            </a:r>
            <a:r>
              <a:rPr lang="zh-CN" altLang="en-US" sz="2800" b="1">
                <a:solidFill>
                  <a:srgbClr val="FF0000"/>
                </a:solidFill>
                <a:latin typeface="黑体" panose="02010609060101010101" charset="-122"/>
                <a:ea typeface="黑体" panose="02010609060101010101" charset="-122"/>
                <a:cs typeface="黑体" panose="02010609060101010101" charset="-122"/>
              </a:rPr>
              <a:t>不屑</a:t>
            </a:r>
            <a:r>
              <a:rPr lang="zh-CN" altLang="en-US" sz="2800" b="1">
                <a:latin typeface="黑体" panose="02010609060101010101" charset="-122"/>
                <a:ea typeface="黑体" panose="02010609060101010101" charset="-122"/>
                <a:cs typeface="黑体" panose="02010609060101010101" charset="-122"/>
              </a:rPr>
              <a:t>载这件事，只在《文艺新闻》上有一点隐约其辞的文章。那第十一期（五月二十五日）里，有一篇林莽先生作的《白莽印象记》，</a:t>
            </a:r>
            <a:endParaRPr lang="zh-CN" altLang="en-US" sz="2800" b="1">
              <a:latin typeface="黑体" panose="02010609060101010101" charset="-122"/>
              <a:ea typeface="黑体" panose="02010609060101010101" charset="-122"/>
              <a:cs typeface="黑体" panose="02010609060101010101" charset="-122"/>
            </a:endParaRPr>
          </a:p>
        </p:txBody>
      </p:sp>
      <p:sp>
        <p:nvSpPr>
          <p:cNvPr id="3" name="文本框 2"/>
          <p:cNvSpPr txBox="1"/>
          <p:nvPr/>
        </p:nvSpPr>
        <p:spPr>
          <a:xfrm>
            <a:off x="139065" y="2648585"/>
            <a:ext cx="1762125" cy="3415030"/>
          </a:xfrm>
          <a:prstGeom prst="rect">
            <a:avLst/>
          </a:prstGeom>
        </p:spPr>
        <p:txBody>
          <a:bodyPr wrap="square">
            <a:spAutoFit/>
          </a:bodyPr>
          <a:p>
            <a:r>
              <a:rPr lang="zh-CN" altLang="en-US" sz="2400" b="1">
                <a:latin typeface="黑体" panose="02010609060101010101" charset="-122"/>
                <a:ea typeface="黑体" panose="02010609060101010101" charset="-122"/>
                <a:cs typeface="黑体" panose="02010609060101010101" charset="-122"/>
              </a:rPr>
              <a:t>“不敢”：</a:t>
            </a:r>
            <a:endParaRPr lang="zh-CN" altLang="en-US" sz="2400" b="1">
              <a:latin typeface="黑体" panose="02010609060101010101" charset="-122"/>
              <a:ea typeface="黑体" panose="02010609060101010101" charset="-122"/>
              <a:cs typeface="黑体" panose="02010609060101010101" charset="-122"/>
            </a:endParaRPr>
          </a:p>
          <a:p>
            <a:endParaRPr lang="zh-CN" altLang="en-US" sz="2400" b="1">
              <a:latin typeface="黑体" panose="02010609060101010101" charset="-122"/>
              <a:ea typeface="黑体" panose="02010609060101010101" charset="-122"/>
              <a:cs typeface="黑体" panose="02010609060101010101" charset="-122"/>
            </a:endParaRPr>
          </a:p>
          <a:p>
            <a:endParaRPr lang="zh-CN" altLang="en-US" sz="2400" b="1">
              <a:latin typeface="黑体" panose="02010609060101010101" charset="-122"/>
              <a:ea typeface="黑体" panose="02010609060101010101" charset="-122"/>
              <a:cs typeface="黑体" panose="02010609060101010101" charset="-122"/>
            </a:endParaRPr>
          </a:p>
          <a:p>
            <a:endParaRPr lang="zh-CN" altLang="en-US" sz="2400" b="1">
              <a:latin typeface="黑体" panose="02010609060101010101" charset="-122"/>
              <a:ea typeface="黑体" panose="02010609060101010101" charset="-122"/>
              <a:cs typeface="黑体" panose="02010609060101010101" charset="-122"/>
            </a:endParaRPr>
          </a:p>
          <a:p>
            <a:r>
              <a:rPr lang="zh-CN" altLang="en-US" sz="2400" b="1">
                <a:latin typeface="黑体" panose="02010609060101010101" charset="-122"/>
                <a:ea typeface="黑体" panose="02010609060101010101" charset="-122"/>
                <a:cs typeface="黑体" panose="02010609060101010101" charset="-122"/>
              </a:rPr>
              <a:t>“不愿”：</a:t>
            </a:r>
            <a:endParaRPr lang="zh-CN" altLang="en-US" sz="2400" b="1">
              <a:latin typeface="黑体" panose="02010609060101010101" charset="-122"/>
              <a:ea typeface="黑体" panose="02010609060101010101" charset="-122"/>
              <a:cs typeface="黑体" panose="02010609060101010101" charset="-122"/>
            </a:endParaRPr>
          </a:p>
          <a:p>
            <a:endParaRPr lang="zh-CN" altLang="en-US" sz="2400" b="1">
              <a:latin typeface="黑体" panose="02010609060101010101" charset="-122"/>
              <a:ea typeface="黑体" panose="02010609060101010101" charset="-122"/>
              <a:cs typeface="黑体" panose="02010609060101010101" charset="-122"/>
            </a:endParaRPr>
          </a:p>
          <a:p>
            <a:endParaRPr lang="zh-CN" altLang="en-US" sz="2400" b="1">
              <a:latin typeface="黑体" panose="02010609060101010101" charset="-122"/>
              <a:ea typeface="黑体" panose="02010609060101010101" charset="-122"/>
              <a:cs typeface="黑体" panose="02010609060101010101" charset="-122"/>
            </a:endParaRPr>
          </a:p>
          <a:p>
            <a:endParaRPr lang="zh-CN" altLang="en-US" sz="2400" b="1">
              <a:latin typeface="黑体" panose="02010609060101010101" charset="-122"/>
              <a:ea typeface="黑体" panose="02010609060101010101" charset="-122"/>
              <a:cs typeface="黑体" panose="02010609060101010101" charset="-122"/>
            </a:endParaRPr>
          </a:p>
          <a:p>
            <a:r>
              <a:rPr lang="zh-CN" altLang="en-US" sz="2400" b="1">
                <a:latin typeface="黑体" panose="02010609060101010101" charset="-122"/>
                <a:ea typeface="黑体" panose="02010609060101010101" charset="-122"/>
                <a:cs typeface="黑体" panose="02010609060101010101" charset="-122"/>
              </a:rPr>
              <a:t>“不屑”：</a:t>
            </a:r>
            <a:endParaRPr lang="zh-CN" altLang="en-US" sz="2400" b="1">
              <a:latin typeface="黑体" panose="02010609060101010101" charset="-122"/>
              <a:ea typeface="黑体" panose="02010609060101010101" charset="-122"/>
              <a:cs typeface="黑体" panose="02010609060101010101" charset="-122"/>
            </a:endParaRPr>
          </a:p>
        </p:txBody>
      </p:sp>
      <p:sp>
        <p:nvSpPr>
          <p:cNvPr id="4" name="文本框 3"/>
          <p:cNvSpPr txBox="1"/>
          <p:nvPr/>
        </p:nvSpPr>
        <p:spPr>
          <a:xfrm>
            <a:off x="1873250" y="2442845"/>
            <a:ext cx="10104120" cy="829945"/>
          </a:xfrm>
          <a:prstGeom prst="rect">
            <a:avLst/>
          </a:prstGeom>
          <a:noFill/>
        </p:spPr>
        <p:txBody>
          <a:bodyPr wrap="square" rtlCol="0" anchor="t">
            <a:spAutoFit/>
          </a:bodyPr>
          <a:p>
            <a:r>
              <a:rPr lang="zh-CN" altLang="en-US" sz="2400" b="1">
                <a:latin typeface="黑体" panose="02010609060101010101" charset="-122"/>
                <a:ea typeface="黑体" panose="02010609060101010101" charset="-122"/>
                <a:cs typeface="黑体" panose="02010609060101010101" charset="-122"/>
                <a:sym typeface="+mn-ea"/>
              </a:rPr>
              <a:t>揭示了知识界与媒体在暴力机器面前的集体性生存恐惧，是专制统治下最直接的压制结果。</a:t>
            </a:r>
            <a:endParaRPr lang="zh-CN" altLang="en-US" sz="2400" b="1">
              <a:latin typeface="黑体" panose="02010609060101010101" charset="-122"/>
              <a:ea typeface="黑体" panose="02010609060101010101" charset="-122"/>
              <a:cs typeface="黑体" panose="02010609060101010101" charset="-122"/>
              <a:sym typeface="+mn-ea"/>
            </a:endParaRPr>
          </a:p>
        </p:txBody>
      </p:sp>
      <p:sp>
        <p:nvSpPr>
          <p:cNvPr id="5" name="文本框 4"/>
          <p:cNvSpPr txBox="1"/>
          <p:nvPr/>
        </p:nvSpPr>
        <p:spPr>
          <a:xfrm>
            <a:off x="1901190" y="3429635"/>
            <a:ext cx="10104120" cy="1568450"/>
          </a:xfrm>
          <a:prstGeom prst="rect">
            <a:avLst/>
          </a:prstGeom>
          <a:noFill/>
        </p:spPr>
        <p:txBody>
          <a:bodyPr wrap="square" rtlCol="0" anchor="t">
            <a:spAutoFit/>
          </a:bodyPr>
          <a:p>
            <a:r>
              <a:rPr lang="zh-CN" altLang="en-US" sz="2400" b="1">
                <a:latin typeface="黑体" panose="02010609060101010101" charset="-122"/>
                <a:ea typeface="黑体" panose="02010609060101010101" charset="-122"/>
                <a:cs typeface="黑体" panose="02010609060101010101" charset="-122"/>
                <a:sym typeface="+mn-ea"/>
              </a:rPr>
              <a:t>相较于“不敢”的被迫性，“不愿”更显主体的选择性回避。这些媒体可能出于避免麻烦、维持经营稳定、或对政治议题的疏离感，主动选择沉默。这反映了在高压环境中，一部分文化主体为求自保而形成的“谨慎的功利主义”心态。</a:t>
            </a:r>
            <a:endParaRPr lang="zh-CN" altLang="en-US" sz="2400" b="1">
              <a:latin typeface="黑体" panose="02010609060101010101" charset="-122"/>
              <a:ea typeface="黑体" panose="02010609060101010101" charset="-122"/>
              <a:cs typeface="黑体" panose="02010609060101010101" charset="-122"/>
              <a:sym typeface="+mn-ea"/>
            </a:endParaRPr>
          </a:p>
        </p:txBody>
      </p:sp>
      <p:sp>
        <p:nvSpPr>
          <p:cNvPr id="6" name="文本框 5"/>
          <p:cNvSpPr txBox="1"/>
          <p:nvPr/>
        </p:nvSpPr>
        <p:spPr>
          <a:xfrm>
            <a:off x="1873250" y="5154930"/>
            <a:ext cx="10007600" cy="1568450"/>
          </a:xfrm>
          <a:prstGeom prst="rect">
            <a:avLst/>
          </a:prstGeom>
          <a:noFill/>
        </p:spPr>
        <p:txBody>
          <a:bodyPr wrap="square" rtlCol="0" anchor="t">
            <a:spAutoFit/>
          </a:bodyPr>
          <a:p>
            <a:r>
              <a:rPr lang="zh-CN" altLang="en-US" sz="2400" b="1">
                <a:latin typeface="黑体" panose="02010609060101010101" charset="-122"/>
                <a:ea typeface="黑体" panose="02010609060101010101" charset="-122"/>
                <a:cs typeface="黑体" panose="02010609060101010101" charset="-122"/>
                <a:sym typeface="+mn-ea"/>
              </a:rPr>
              <a:t>视左翼作家为“匪徒”，其遇害是“罪有应得”，故不屑报道。揭示了当时中国社会某些阶层深刻的意识形态对立与文化偏见，以及人性中对“异己者”生命的极端冷漠。这种“不屑”比“不敢”和“不愿”更显精神上的残酷与堕落。</a:t>
            </a:r>
            <a:endParaRPr lang="zh-CN" altLang="en-US" sz="2400" b="1">
              <a:latin typeface="黑体" panose="02010609060101010101" charset="-122"/>
              <a:ea typeface="黑体" panose="02010609060101010101" charset="-122"/>
              <a:cs typeface="黑体" panose="02010609060101010101" charset="-122"/>
              <a:sym typeface="+mn-ea"/>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p:bldP spid="4" grpId="1"/>
      <p:bldP spid="5" grpId="0"/>
      <p:bldP spid="5" grpId="1"/>
      <p:bldP spid="6" grpId="0"/>
      <p:bldP spid="6" grpId="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任意形状 8"/>
          <p:cNvSpPr/>
          <p:nvPr userDrawn="1">
            <p:custDataLst>
              <p:tags r:id="rId1"/>
            </p:custDataLst>
          </p:nvPr>
        </p:nvSpPr>
        <p:spPr>
          <a:xfrm>
            <a:off x="9572152" y="-800151"/>
            <a:ext cx="2464998" cy="2403231"/>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rgbClr val="FFFFFF">
                  <a:alpha val="10000"/>
                </a:srgbClr>
              </a:gs>
              <a:gs pos="100000">
                <a:srgbClr val="DADADA">
                  <a:lumMod val="90000"/>
                  <a:alpha val="24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21" name="任意形状 8"/>
          <p:cNvSpPr/>
          <p:nvPr userDrawn="1">
            <p:custDataLst>
              <p:tags r:id="rId2"/>
            </p:custDataLst>
          </p:nvPr>
        </p:nvSpPr>
        <p:spPr>
          <a:xfrm rot="10800000">
            <a:off x="-154940" y="4679950"/>
            <a:ext cx="1412875" cy="1377950"/>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rgbClr val="FFFFFF">
                  <a:alpha val="10000"/>
                </a:srgbClr>
              </a:gs>
              <a:gs pos="100000">
                <a:srgbClr val="DADADA">
                  <a:lumMod val="90000"/>
                  <a:alpha val="24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solidFill>
                <a:schemeClr val="lt1"/>
              </a:solidFill>
              <a:highlight>
                <a:srgbClr val="1171F1"/>
              </a:highlight>
              <a:latin typeface="微软雅黑" panose="020B0503020204020204" pitchFamily="34" charset="-122"/>
              <a:ea typeface="微软雅黑" panose="020B0503020204020204" pitchFamily="34" charset="-122"/>
            </a:endParaRPr>
          </a:p>
        </p:txBody>
      </p:sp>
      <p:grpSp>
        <p:nvGrpSpPr>
          <p:cNvPr id="5" name="组合 4"/>
          <p:cNvGrpSpPr/>
          <p:nvPr>
            <p:custDataLst>
              <p:tags r:id="rId3"/>
            </p:custDataLst>
          </p:nvPr>
        </p:nvGrpSpPr>
        <p:grpSpPr>
          <a:xfrm>
            <a:off x="128498" y="1920460"/>
            <a:ext cx="56916" cy="2614346"/>
            <a:chOff x="757242" y="1489086"/>
            <a:chExt cx="56916" cy="2614346"/>
          </a:xfrm>
        </p:grpSpPr>
        <p:cxnSp>
          <p:nvCxnSpPr>
            <p:cNvPr id="4" name="直接连接符 3"/>
            <p:cNvCxnSpPr/>
            <p:nvPr>
              <p:custDataLst>
                <p:tags r:id="rId4"/>
              </p:custDataLst>
            </p:nvPr>
          </p:nvCxnSpPr>
          <p:spPr>
            <a:xfrm flipH="1">
              <a:off x="785700" y="1489086"/>
              <a:ext cx="0" cy="1798094"/>
            </a:xfrm>
            <a:prstGeom prst="line">
              <a:avLst/>
            </a:prstGeom>
            <a:ln>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757242" y="3628525"/>
              <a:ext cx="56916" cy="474907"/>
              <a:chOff x="1381783" y="1849459"/>
              <a:chExt cx="56916" cy="474907"/>
            </a:xfrm>
          </p:grpSpPr>
          <p:grpSp>
            <p:nvGrpSpPr>
              <p:cNvPr id="12" name="组合 11"/>
              <p:cNvGrpSpPr/>
              <p:nvPr/>
            </p:nvGrpSpPr>
            <p:grpSpPr>
              <a:xfrm flipV="1">
                <a:off x="1381783" y="2267450"/>
                <a:ext cx="56916" cy="56916"/>
                <a:chOff x="1988060" y="1995066"/>
                <a:chExt cx="108922" cy="108922"/>
              </a:xfrm>
            </p:grpSpPr>
            <p:cxnSp>
              <p:nvCxnSpPr>
                <p:cNvPr id="13" name="直接连接符 12"/>
                <p:cNvCxnSpPr/>
                <p:nvPr>
                  <p:custDataLst>
                    <p:tags r:id="rId5"/>
                  </p:custDataLst>
                </p:nvPr>
              </p:nvCxnSpPr>
              <p:spPr>
                <a:xfrm flipH="1">
                  <a:off x="2042521" y="1995066"/>
                  <a:ext cx="0" cy="108922"/>
                </a:xfrm>
                <a:prstGeom prst="line">
                  <a:avLst/>
                </a:prstGeom>
                <a:ln>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custDataLst>
                    <p:tags r:id="rId6"/>
                  </p:custDataLst>
                </p:nvPr>
              </p:nvCxnSpPr>
              <p:spPr>
                <a:xfrm rot="16200000" flipH="1">
                  <a:off x="2042521" y="1995067"/>
                  <a:ext cx="0" cy="108922"/>
                </a:xfrm>
                <a:prstGeom prst="line">
                  <a:avLst/>
                </a:prstGeom>
                <a:ln>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15" name="组合 14"/>
              <p:cNvGrpSpPr/>
              <p:nvPr/>
            </p:nvGrpSpPr>
            <p:grpSpPr>
              <a:xfrm flipV="1">
                <a:off x="1381783" y="2060415"/>
                <a:ext cx="56916" cy="56916"/>
                <a:chOff x="1988060" y="1995066"/>
                <a:chExt cx="108922" cy="108922"/>
              </a:xfrm>
            </p:grpSpPr>
            <p:cxnSp>
              <p:nvCxnSpPr>
                <p:cNvPr id="16" name="直接连接符 15"/>
                <p:cNvCxnSpPr/>
                <p:nvPr>
                  <p:custDataLst>
                    <p:tags r:id="rId7"/>
                  </p:custDataLst>
                </p:nvPr>
              </p:nvCxnSpPr>
              <p:spPr>
                <a:xfrm flipH="1">
                  <a:off x="2042521" y="1995066"/>
                  <a:ext cx="0" cy="108922"/>
                </a:xfrm>
                <a:prstGeom prst="line">
                  <a:avLst/>
                </a:prstGeom>
                <a:ln>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custDataLst>
                    <p:tags r:id="rId8"/>
                  </p:custDataLst>
                </p:nvPr>
              </p:nvCxnSpPr>
              <p:spPr>
                <a:xfrm rot="16200000" flipH="1">
                  <a:off x="2042521" y="1995067"/>
                  <a:ext cx="0" cy="108922"/>
                </a:xfrm>
                <a:prstGeom prst="line">
                  <a:avLst/>
                </a:prstGeom>
                <a:ln>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18" name="组合 17"/>
              <p:cNvGrpSpPr/>
              <p:nvPr/>
            </p:nvGrpSpPr>
            <p:grpSpPr>
              <a:xfrm flipV="1">
                <a:off x="1381783" y="1849459"/>
                <a:ext cx="56916" cy="56916"/>
                <a:chOff x="1988060" y="1995066"/>
                <a:chExt cx="108922" cy="108922"/>
              </a:xfrm>
            </p:grpSpPr>
            <p:cxnSp>
              <p:nvCxnSpPr>
                <p:cNvPr id="19" name="直接连接符 18"/>
                <p:cNvCxnSpPr/>
                <p:nvPr>
                  <p:custDataLst>
                    <p:tags r:id="rId9"/>
                  </p:custDataLst>
                </p:nvPr>
              </p:nvCxnSpPr>
              <p:spPr>
                <a:xfrm flipH="1">
                  <a:off x="2042521" y="1995066"/>
                  <a:ext cx="0" cy="108922"/>
                </a:xfrm>
                <a:prstGeom prst="line">
                  <a:avLst/>
                </a:prstGeom>
                <a:ln>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custDataLst>
                    <p:tags r:id="rId10"/>
                  </p:custDataLst>
                </p:nvPr>
              </p:nvCxnSpPr>
              <p:spPr>
                <a:xfrm rot="16200000" flipH="1">
                  <a:off x="2042521" y="1995067"/>
                  <a:ext cx="0" cy="108922"/>
                </a:xfrm>
                <a:prstGeom prst="line">
                  <a:avLst/>
                </a:prstGeom>
                <a:ln>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grpSp>
        </p:grpSp>
      </p:grpSp>
      <p:sp>
        <p:nvSpPr>
          <p:cNvPr id="22" name="矩形: 圆角 1128"/>
          <p:cNvSpPr/>
          <p:nvPr>
            <p:custDataLst>
              <p:tags r:id="rId11"/>
            </p:custDataLst>
          </p:nvPr>
        </p:nvSpPr>
        <p:spPr>
          <a:xfrm>
            <a:off x="454660" y="864235"/>
            <a:ext cx="10972800" cy="4780915"/>
          </a:xfrm>
          <a:prstGeom prst="roundRect">
            <a:avLst>
              <a:gd name="adj" fmla="val 4386"/>
            </a:avLst>
          </a:prstGeom>
          <a:solidFill>
            <a:schemeClr val="lt1"/>
          </a:solidFill>
          <a:ln w="12700">
            <a:solidFill>
              <a:schemeClr val="accent1">
                <a:alpha val="50000"/>
              </a:schemeClr>
            </a:solidFill>
          </a:ln>
          <a:effectLst>
            <a:outerShdw blurRad="50800" dist="76200" dir="5400000" algn="t"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00" name="文本框 99"/>
          <p:cNvSpPr txBox="1"/>
          <p:nvPr/>
        </p:nvSpPr>
        <p:spPr>
          <a:xfrm>
            <a:off x="690245" y="1053465"/>
            <a:ext cx="6957695" cy="3322955"/>
          </a:xfrm>
          <a:prstGeom prst="rect">
            <a:avLst/>
          </a:prstGeom>
          <a:noFill/>
          <a:ln w="9525">
            <a:noFill/>
          </a:ln>
        </p:spPr>
        <p:txBody>
          <a:bodyPr wrap="square">
            <a:spAutoFit/>
          </a:bodyPr>
          <a:lstStyle/>
          <a:p>
            <a:pPr indent="0" fontAlgn="auto">
              <a:lnSpc>
                <a:spcPct val="150000"/>
              </a:lnSpc>
            </a:pPr>
            <a:r>
              <a:rPr lang="zh-CN" sz="2800" b="1">
                <a:solidFill>
                  <a:srgbClr val="002060"/>
                </a:solidFill>
                <a:latin typeface="微软雅黑" panose="020B0503020204020204" pitchFamily="34" charset="-122"/>
                <a:ea typeface="微软雅黑" panose="020B0503020204020204" pitchFamily="34" charset="-122"/>
              </a:rPr>
              <a:t>全文深情地悼念了死难烈士，愤怒地控诉了国民党反动派血腥屠杀无辜的罪行，抒发了作者与国民党反动派斗争到底的决心，表现了不屈的反抗精神，深深感动和鼓舞了许多革命者，是现代文学史上的不朽诗篇。</a:t>
            </a:r>
            <a:endParaRPr lang="zh-CN" sz="2800" b="1">
              <a:solidFill>
                <a:srgbClr val="002060"/>
              </a:solidFill>
              <a:latin typeface="微软雅黑" panose="020B0503020204020204" pitchFamily="34" charset="-122"/>
              <a:ea typeface="微软雅黑" panose="020B0503020204020204" pitchFamily="34" charset="-122"/>
            </a:endParaRPr>
          </a:p>
        </p:txBody>
      </p:sp>
      <p:pic>
        <p:nvPicPr>
          <p:cNvPr id="3" name="图片 2" descr="89ce3a63479865fca5aecbc1b724e6b5_163133481_5_20190608013825518"/>
          <p:cNvPicPr>
            <a:picLocks noChangeAspect="1"/>
          </p:cNvPicPr>
          <p:nvPr/>
        </p:nvPicPr>
        <p:blipFill>
          <a:blip r:embed="rId12"/>
          <a:stretch>
            <a:fillRect/>
          </a:stretch>
        </p:blipFill>
        <p:spPr>
          <a:xfrm>
            <a:off x="8157210" y="2191385"/>
            <a:ext cx="3122930" cy="2945130"/>
          </a:xfrm>
          <a:prstGeom prst="rect">
            <a:avLst/>
          </a:prstGeom>
        </p:spPr>
      </p:pic>
    </p:spTree>
    <p:custDataLst>
      <p:tags r:id="rId13"/>
    </p:custData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userDrawn="1">
            <p:custDataLst>
              <p:tags r:id="rId1"/>
            </p:custDataLst>
          </p:nvPr>
        </p:nvSpPr>
        <p:spPr>
          <a:xfrm>
            <a:off x="0" y="0"/>
            <a:ext cx="12192000" cy="912114"/>
          </a:xfrm>
          <a:prstGeom prst="rect">
            <a:avLst/>
          </a:prstGeom>
          <a:solidFill>
            <a:schemeClr val="dk2">
              <a:alpha val="7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olidFill>
                <a:schemeClr val="lt1"/>
              </a:solidFill>
              <a:latin typeface="微软雅黑" panose="020B0503020204020204" pitchFamily="34" charset="-122"/>
              <a:ea typeface="微软雅黑" panose="020B0503020204020204" pitchFamily="34" charset="-122"/>
              <a:sym typeface="+mn-ea"/>
            </a:endParaRPr>
          </a:p>
        </p:txBody>
      </p:sp>
      <p:sp>
        <p:nvSpPr>
          <p:cNvPr id="5" name="文本框 4"/>
          <p:cNvSpPr txBox="1"/>
          <p:nvPr>
            <p:custDataLst>
              <p:tags r:id="rId2"/>
            </p:custDataLst>
          </p:nvPr>
        </p:nvSpPr>
        <p:spPr>
          <a:xfrm>
            <a:off x="457200" y="152400"/>
            <a:ext cx="3719195" cy="609600"/>
          </a:xfrm>
          <a:prstGeom prst="rect">
            <a:avLst/>
          </a:prstGeom>
          <a:noFill/>
        </p:spPr>
        <p:txBody>
          <a:bodyPr wrap="square" lIns="63500" tIns="25400" rIns="63500" bIns="25400" rtlCol="0" anchor="ctr" anchorCtr="0">
            <a:noAutofit/>
          </a:bodyPr>
          <a:lstStyle/>
          <a:p>
            <a:pPr indent="0">
              <a:lnSpc>
                <a:spcPct val="100000"/>
              </a:lnSpc>
              <a:spcBef>
                <a:spcPct val="0"/>
              </a:spcBef>
              <a:spcAft>
                <a:spcPct val="0"/>
              </a:spcAft>
              <a:buSzTx/>
              <a:buNone/>
            </a:pPr>
            <a:r>
              <a:rPr lang="zh-CN" altLang="zh-CN" sz="4400" b="1" spc="160">
                <a:solidFill>
                  <a:schemeClr val="accent1"/>
                </a:solidFill>
                <a:latin typeface="微软雅黑" panose="020B0503020204020204" pitchFamily="34" charset="-122"/>
                <a:ea typeface="微软雅黑" panose="020B0503020204020204" pitchFamily="34" charset="-122"/>
              </a:rPr>
              <a:t>词语解释</a:t>
            </a:r>
            <a:endParaRPr lang="zh-CN" altLang="zh-CN" sz="4400" b="1" spc="160">
              <a:solidFill>
                <a:schemeClr val="accent1"/>
              </a:solidFill>
              <a:latin typeface="微软雅黑" panose="020B0503020204020204" pitchFamily="34" charset="-122"/>
              <a:ea typeface="微软雅黑" panose="020B0503020204020204" pitchFamily="34" charset="-122"/>
            </a:endParaRPr>
          </a:p>
        </p:txBody>
      </p:sp>
      <p:graphicFrame>
        <p:nvGraphicFramePr>
          <p:cNvPr id="15" name="表格 14"/>
          <p:cNvGraphicFramePr>
            <a:graphicFrameLocks noGrp="1"/>
          </p:cNvGraphicFramePr>
          <p:nvPr>
            <p:custDataLst>
              <p:tags r:id="rId3"/>
            </p:custDataLst>
          </p:nvPr>
        </p:nvGraphicFramePr>
        <p:xfrm>
          <a:off x="281940" y="1076960"/>
          <a:ext cx="11696700" cy="5593080"/>
        </p:xfrm>
        <a:graphic>
          <a:graphicData uri="http://schemas.openxmlformats.org/drawingml/2006/table">
            <a:tbl>
              <a:tblPr firstRow="1" bandRow="1">
                <a:tableStyleId>{5C22544A-7EE6-4342-B048-85BDC9FD1C3A}</a:tableStyleId>
              </a:tblPr>
              <a:tblGrid>
                <a:gridCol w="1964690"/>
                <a:gridCol w="9732010"/>
              </a:tblGrid>
              <a:tr h="699135">
                <a:tc>
                  <a:txBody>
                    <a:bodyPr/>
                    <a:lstStyle/>
                    <a:p>
                      <a:pPr>
                        <a:buNone/>
                      </a:pPr>
                      <a:endParaRPr lang="zh-CN" altLang="en-US"/>
                    </a:p>
                  </a:txBody>
                  <a:tcPr/>
                </a:tc>
                <a:tc>
                  <a:txBody>
                    <a:bodyPr/>
                    <a:lstStyle/>
                    <a:p>
                      <a:pPr>
                        <a:buNone/>
                      </a:pPr>
                      <a:endParaRPr lang="zh-CN" altLang="en-US"/>
                    </a:p>
                  </a:txBody>
                  <a:tcPr/>
                </a:tc>
              </a:tr>
              <a:tr h="699135">
                <a:tc>
                  <a:txBody>
                    <a:bodyPr/>
                    <a:lstStyle/>
                    <a:p>
                      <a:pPr>
                        <a:buNone/>
                      </a:pPr>
                      <a:endParaRPr lang="zh-CN" altLang="en-US"/>
                    </a:p>
                  </a:txBody>
                  <a:tcPr/>
                </a:tc>
                <a:tc>
                  <a:txBody>
                    <a:bodyPr/>
                    <a:lstStyle/>
                    <a:p>
                      <a:pPr>
                        <a:buNone/>
                      </a:pPr>
                      <a:endParaRPr lang="zh-CN" altLang="en-US"/>
                    </a:p>
                  </a:txBody>
                  <a:tcPr/>
                </a:tc>
              </a:tr>
              <a:tr h="699135">
                <a:tc>
                  <a:txBody>
                    <a:bodyPr/>
                    <a:lstStyle/>
                    <a:p>
                      <a:pPr>
                        <a:buNone/>
                      </a:pPr>
                      <a:endParaRPr lang="zh-CN" altLang="en-US"/>
                    </a:p>
                  </a:txBody>
                  <a:tcPr/>
                </a:tc>
                <a:tc>
                  <a:txBody>
                    <a:bodyPr/>
                    <a:lstStyle/>
                    <a:p>
                      <a:pPr>
                        <a:buNone/>
                      </a:pPr>
                      <a:endParaRPr lang="zh-CN" altLang="en-US"/>
                    </a:p>
                  </a:txBody>
                  <a:tcPr/>
                </a:tc>
              </a:tr>
              <a:tr h="699135">
                <a:tc>
                  <a:txBody>
                    <a:bodyPr/>
                    <a:lstStyle/>
                    <a:p>
                      <a:pPr>
                        <a:buNone/>
                      </a:pPr>
                      <a:endParaRPr lang="zh-CN" altLang="en-US"/>
                    </a:p>
                  </a:txBody>
                  <a:tcPr/>
                </a:tc>
                <a:tc>
                  <a:txBody>
                    <a:bodyPr/>
                    <a:lstStyle/>
                    <a:p>
                      <a:pPr>
                        <a:buNone/>
                      </a:pPr>
                      <a:endParaRPr lang="zh-CN" altLang="en-US"/>
                    </a:p>
                  </a:txBody>
                  <a:tcPr/>
                </a:tc>
              </a:tr>
              <a:tr h="699135">
                <a:tc>
                  <a:txBody>
                    <a:bodyPr/>
                    <a:lstStyle/>
                    <a:p>
                      <a:pPr>
                        <a:buNone/>
                      </a:pPr>
                      <a:endParaRPr lang="zh-CN" altLang="en-US"/>
                    </a:p>
                  </a:txBody>
                  <a:tcPr/>
                </a:tc>
                <a:tc>
                  <a:txBody>
                    <a:bodyPr/>
                    <a:lstStyle/>
                    <a:p>
                      <a:pPr>
                        <a:buNone/>
                      </a:pPr>
                      <a:endParaRPr lang="zh-CN" altLang="en-US"/>
                    </a:p>
                  </a:txBody>
                  <a:tcPr/>
                </a:tc>
              </a:tr>
              <a:tr h="699135">
                <a:tc>
                  <a:txBody>
                    <a:bodyPr/>
                    <a:lstStyle/>
                    <a:p>
                      <a:pPr>
                        <a:buNone/>
                      </a:pPr>
                      <a:endParaRPr lang="zh-CN" altLang="en-US"/>
                    </a:p>
                  </a:txBody>
                  <a:tcPr/>
                </a:tc>
                <a:tc>
                  <a:txBody>
                    <a:bodyPr/>
                    <a:lstStyle/>
                    <a:p>
                      <a:pPr>
                        <a:buNone/>
                      </a:pPr>
                      <a:endParaRPr lang="zh-CN" altLang="en-US"/>
                    </a:p>
                  </a:txBody>
                  <a:tcPr/>
                </a:tc>
              </a:tr>
              <a:tr h="699135">
                <a:tc>
                  <a:txBody>
                    <a:bodyPr/>
                    <a:lstStyle/>
                    <a:p>
                      <a:pPr>
                        <a:buNone/>
                      </a:pPr>
                      <a:endParaRPr lang="zh-CN" altLang="en-US"/>
                    </a:p>
                  </a:txBody>
                  <a:tcPr/>
                </a:tc>
                <a:tc>
                  <a:txBody>
                    <a:bodyPr/>
                    <a:lstStyle/>
                    <a:p>
                      <a:pPr>
                        <a:buNone/>
                      </a:pPr>
                      <a:endParaRPr lang="zh-CN" altLang="en-US"/>
                    </a:p>
                  </a:txBody>
                  <a:tcPr/>
                </a:tc>
              </a:tr>
              <a:tr h="699135">
                <a:tc>
                  <a:txBody>
                    <a:bodyPr/>
                    <a:lstStyle/>
                    <a:p>
                      <a:pPr>
                        <a:buNone/>
                      </a:pPr>
                      <a:endParaRPr lang="zh-CN" altLang="en-US"/>
                    </a:p>
                  </a:txBody>
                  <a:tcPr/>
                </a:tc>
                <a:tc>
                  <a:txBody>
                    <a:bodyPr/>
                    <a:lstStyle/>
                    <a:p>
                      <a:pPr>
                        <a:buNone/>
                      </a:pPr>
                      <a:endParaRPr lang="zh-CN" altLang="en-US"/>
                    </a:p>
                  </a:txBody>
                  <a:tcPr/>
                </a:tc>
              </a:tr>
            </a:tbl>
          </a:graphicData>
        </a:graphic>
      </p:graphicFrame>
      <p:sp>
        <p:nvSpPr>
          <p:cNvPr id="16" name="文本框 15"/>
          <p:cNvSpPr txBox="1"/>
          <p:nvPr/>
        </p:nvSpPr>
        <p:spPr>
          <a:xfrm>
            <a:off x="457200" y="1165860"/>
            <a:ext cx="2174875" cy="521970"/>
          </a:xfrm>
          <a:prstGeom prst="rect">
            <a:avLst/>
          </a:prstGeom>
          <a:noFill/>
          <a:ln w="9525">
            <a:noFill/>
          </a:ln>
        </p:spPr>
        <p:txBody>
          <a:bodyPr wrap="square">
            <a:spAutoFit/>
          </a:bodyPr>
          <a:lstStyle/>
          <a:p>
            <a:pPr indent="0"/>
            <a:r>
              <a:rPr lang="zh-CN" sz="2800" b="1">
                <a:solidFill>
                  <a:schemeClr val="bg1"/>
                </a:solidFill>
                <a:latin typeface="微软雅黑" panose="020B0503020204020204" pitchFamily="34" charset="-122"/>
                <a:ea typeface="微软雅黑" panose="020B0503020204020204" pitchFamily="34" charset="-122"/>
              </a:rPr>
              <a:t>明珠投暗</a:t>
            </a:r>
            <a:endParaRPr lang="zh-CN" altLang="en-US" sz="2800" b="1">
              <a:solidFill>
                <a:schemeClr val="bg1"/>
              </a:solidFill>
              <a:latin typeface="微软雅黑" panose="020B0503020204020204" pitchFamily="34" charset="-122"/>
              <a:ea typeface="微软雅黑" panose="020B0503020204020204" pitchFamily="34" charset="-122"/>
            </a:endParaRPr>
          </a:p>
        </p:txBody>
      </p:sp>
      <p:sp>
        <p:nvSpPr>
          <p:cNvPr id="19" name="文本框 18"/>
          <p:cNvSpPr txBox="1"/>
          <p:nvPr/>
        </p:nvSpPr>
        <p:spPr>
          <a:xfrm>
            <a:off x="2359025" y="1227455"/>
            <a:ext cx="9512300" cy="398780"/>
          </a:xfrm>
          <a:prstGeom prst="rect">
            <a:avLst/>
          </a:prstGeom>
          <a:noFill/>
          <a:ln w="9525">
            <a:noFill/>
          </a:ln>
        </p:spPr>
        <p:txBody>
          <a:bodyPr wrap="square">
            <a:spAutoFit/>
          </a:bodyPr>
          <a:lstStyle/>
          <a:p>
            <a:pPr indent="0"/>
            <a:r>
              <a:rPr lang="zh-CN" sz="20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比喻有才能的人得不到重视。也比喻好东西落入不识货人的手里。同“明珠暗投”。</a:t>
            </a:r>
            <a:endParaRPr lang="zh-CN" altLang="en-US" sz="20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文本框 19"/>
          <p:cNvSpPr txBox="1"/>
          <p:nvPr/>
        </p:nvSpPr>
        <p:spPr>
          <a:xfrm>
            <a:off x="457200" y="1871980"/>
            <a:ext cx="1685925" cy="521970"/>
          </a:xfrm>
          <a:prstGeom prst="rect">
            <a:avLst/>
          </a:prstGeom>
          <a:noFill/>
          <a:ln w="9525">
            <a:noFill/>
          </a:ln>
        </p:spPr>
        <p:txBody>
          <a:bodyPr wrap="square">
            <a:spAutoFit/>
          </a:bodyPr>
          <a:lstStyle/>
          <a:p>
            <a:pPr indent="0"/>
            <a:r>
              <a:rPr lang="zh-CN" sz="2800" b="1">
                <a:solidFill>
                  <a:srgbClr val="C00000"/>
                </a:solidFill>
                <a:latin typeface="微软雅黑" panose="020B0503020204020204" pitchFamily="34" charset="-122"/>
                <a:ea typeface="微软雅黑" panose="020B0503020204020204" pitchFamily="34" charset="-122"/>
              </a:rPr>
              <a:t>情随事迁</a:t>
            </a:r>
            <a:endParaRPr lang="zh-CN" sz="2800" b="1">
              <a:solidFill>
                <a:srgbClr val="C00000"/>
              </a:solidFill>
              <a:latin typeface="微软雅黑" panose="020B0503020204020204" pitchFamily="34" charset="-122"/>
              <a:ea typeface="微软雅黑" panose="020B0503020204020204" pitchFamily="34" charset="-122"/>
            </a:endParaRPr>
          </a:p>
        </p:txBody>
      </p:sp>
      <p:sp>
        <p:nvSpPr>
          <p:cNvPr id="21" name="文本框 20"/>
          <p:cNvSpPr txBox="1"/>
          <p:nvPr/>
        </p:nvSpPr>
        <p:spPr>
          <a:xfrm>
            <a:off x="2359025" y="1933575"/>
            <a:ext cx="9512300" cy="398780"/>
          </a:xfrm>
          <a:prstGeom prst="rect">
            <a:avLst/>
          </a:prstGeom>
          <a:noFill/>
          <a:ln w="9525">
            <a:noFill/>
          </a:ln>
        </p:spPr>
        <p:txBody>
          <a:bodyPr wrap="square">
            <a:spAutoFit/>
          </a:bodyPr>
          <a:lstStyle/>
          <a:p>
            <a:pPr indent="0"/>
            <a:r>
              <a:rPr lang="zh-CN" sz="20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情况变了，思想感情也随着起了变化。</a:t>
            </a:r>
            <a:endParaRPr lang="zh-CN" sz="20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 name="文本框 21"/>
          <p:cNvSpPr txBox="1"/>
          <p:nvPr/>
        </p:nvSpPr>
        <p:spPr>
          <a:xfrm>
            <a:off x="457200" y="2538095"/>
            <a:ext cx="1685925" cy="521970"/>
          </a:xfrm>
          <a:prstGeom prst="rect">
            <a:avLst/>
          </a:prstGeom>
          <a:noFill/>
          <a:ln w="9525">
            <a:noFill/>
          </a:ln>
        </p:spPr>
        <p:txBody>
          <a:bodyPr wrap="square">
            <a:spAutoFit/>
          </a:bodyPr>
          <a:lstStyle/>
          <a:p>
            <a:pPr indent="0"/>
            <a:r>
              <a:rPr lang="zh-CN" sz="2800" b="1">
                <a:solidFill>
                  <a:srgbClr val="C00000"/>
                </a:solidFill>
                <a:latin typeface="微软雅黑" panose="020B0503020204020204" pitchFamily="34" charset="-122"/>
                <a:ea typeface="微软雅黑" panose="020B0503020204020204" pitchFamily="34" charset="-122"/>
              </a:rPr>
              <a:t>急于事功</a:t>
            </a:r>
            <a:endParaRPr lang="zh-CN" sz="2800" b="1">
              <a:solidFill>
                <a:srgbClr val="C00000"/>
              </a:solidFill>
              <a:latin typeface="微软雅黑" panose="020B0503020204020204" pitchFamily="34" charset="-122"/>
              <a:ea typeface="微软雅黑" panose="020B0503020204020204" pitchFamily="34" charset="-122"/>
            </a:endParaRPr>
          </a:p>
        </p:txBody>
      </p:sp>
      <p:sp>
        <p:nvSpPr>
          <p:cNvPr id="23" name="文本框 22"/>
          <p:cNvSpPr txBox="1"/>
          <p:nvPr/>
        </p:nvSpPr>
        <p:spPr>
          <a:xfrm>
            <a:off x="2359025" y="2599690"/>
            <a:ext cx="9512300" cy="398780"/>
          </a:xfrm>
          <a:prstGeom prst="rect">
            <a:avLst/>
          </a:prstGeom>
          <a:noFill/>
          <a:ln w="9525">
            <a:noFill/>
          </a:ln>
        </p:spPr>
        <p:txBody>
          <a:bodyPr wrap="square">
            <a:spAutoFit/>
          </a:bodyPr>
          <a:lstStyle/>
          <a:p>
            <a:pPr indent="0"/>
            <a:r>
              <a:rPr lang="zh-CN" sz="20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事：事业；工：功绩。 指做事急于求成。</a:t>
            </a:r>
            <a:endParaRPr lang="zh-CN" sz="20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 name="文本框 23"/>
          <p:cNvSpPr txBox="1"/>
          <p:nvPr/>
        </p:nvSpPr>
        <p:spPr>
          <a:xfrm>
            <a:off x="457200" y="3264535"/>
            <a:ext cx="1685925" cy="521970"/>
          </a:xfrm>
          <a:prstGeom prst="rect">
            <a:avLst/>
          </a:prstGeom>
          <a:noFill/>
          <a:ln w="9525">
            <a:noFill/>
          </a:ln>
        </p:spPr>
        <p:txBody>
          <a:bodyPr wrap="square">
            <a:spAutoFit/>
          </a:bodyPr>
          <a:lstStyle/>
          <a:p>
            <a:pPr indent="0"/>
            <a:r>
              <a:rPr lang="zh-CN" sz="2800" b="1">
                <a:solidFill>
                  <a:srgbClr val="C00000"/>
                </a:solidFill>
                <a:latin typeface="微软雅黑" panose="020B0503020204020204" pitchFamily="34" charset="-122"/>
                <a:ea typeface="微软雅黑" panose="020B0503020204020204" pitchFamily="34" charset="-122"/>
              </a:rPr>
              <a:t>累及</a:t>
            </a:r>
            <a:endParaRPr lang="zh-CN" sz="2800" b="1">
              <a:solidFill>
                <a:srgbClr val="C00000"/>
              </a:solidFill>
              <a:latin typeface="微软雅黑" panose="020B0503020204020204" pitchFamily="34" charset="-122"/>
              <a:ea typeface="微软雅黑" panose="020B0503020204020204" pitchFamily="34" charset="-122"/>
            </a:endParaRPr>
          </a:p>
        </p:txBody>
      </p:sp>
      <p:sp>
        <p:nvSpPr>
          <p:cNvPr id="25" name="文本框 24"/>
          <p:cNvSpPr txBox="1"/>
          <p:nvPr/>
        </p:nvSpPr>
        <p:spPr>
          <a:xfrm>
            <a:off x="2359025" y="3326130"/>
            <a:ext cx="9512300" cy="398780"/>
          </a:xfrm>
          <a:prstGeom prst="rect">
            <a:avLst/>
          </a:prstGeom>
          <a:noFill/>
          <a:ln w="9525">
            <a:noFill/>
          </a:ln>
        </p:spPr>
        <p:txBody>
          <a:bodyPr wrap="square">
            <a:spAutoFit/>
          </a:bodyPr>
          <a:lstStyle/>
          <a:p>
            <a:pPr indent="0"/>
            <a:r>
              <a:rPr lang="zh-CN" sz="20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指使受牵连;连累到。</a:t>
            </a:r>
            <a:endParaRPr lang="zh-CN" sz="20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 name="文本框 25"/>
          <p:cNvSpPr txBox="1"/>
          <p:nvPr/>
        </p:nvSpPr>
        <p:spPr>
          <a:xfrm>
            <a:off x="457200" y="3930650"/>
            <a:ext cx="1685925" cy="521970"/>
          </a:xfrm>
          <a:prstGeom prst="rect">
            <a:avLst/>
          </a:prstGeom>
          <a:noFill/>
          <a:ln w="9525">
            <a:noFill/>
          </a:ln>
        </p:spPr>
        <p:txBody>
          <a:bodyPr wrap="square">
            <a:spAutoFit/>
          </a:bodyPr>
          <a:lstStyle/>
          <a:p>
            <a:pPr indent="0"/>
            <a:r>
              <a:rPr lang="zh-CN" sz="2800" b="1">
                <a:solidFill>
                  <a:srgbClr val="C00000"/>
                </a:solidFill>
                <a:latin typeface="微软雅黑" panose="020B0503020204020204" pitchFamily="34" charset="-122"/>
                <a:ea typeface="微软雅黑" panose="020B0503020204020204" pitchFamily="34" charset="-122"/>
              </a:rPr>
              <a:t>挈妇将雏</a:t>
            </a:r>
            <a:endParaRPr lang="zh-CN" sz="2800" b="1">
              <a:solidFill>
                <a:srgbClr val="C00000"/>
              </a:solidFill>
              <a:latin typeface="微软雅黑" panose="020B0503020204020204" pitchFamily="34" charset="-122"/>
              <a:ea typeface="微软雅黑" panose="020B0503020204020204" pitchFamily="34" charset="-122"/>
            </a:endParaRPr>
          </a:p>
        </p:txBody>
      </p:sp>
      <p:sp>
        <p:nvSpPr>
          <p:cNvPr id="27" name="文本框 26"/>
          <p:cNvSpPr txBox="1"/>
          <p:nvPr/>
        </p:nvSpPr>
        <p:spPr>
          <a:xfrm>
            <a:off x="2359025" y="3992245"/>
            <a:ext cx="9512300" cy="398780"/>
          </a:xfrm>
          <a:prstGeom prst="rect">
            <a:avLst/>
          </a:prstGeom>
          <a:noFill/>
          <a:ln w="9525">
            <a:noFill/>
          </a:ln>
        </p:spPr>
        <p:txBody>
          <a:bodyPr wrap="square">
            <a:spAutoFit/>
          </a:bodyPr>
          <a:lstStyle/>
          <a:p>
            <a:pPr indent="0"/>
            <a:r>
              <a:rPr lang="zh-CN" sz="20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带着妻子，领着儿女（挈、将：带领；雏：幼小的鸟，喻指儿女）。</a:t>
            </a:r>
            <a:endParaRPr lang="zh-CN" sz="20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8" name="文本框 27"/>
          <p:cNvSpPr txBox="1"/>
          <p:nvPr/>
        </p:nvSpPr>
        <p:spPr>
          <a:xfrm>
            <a:off x="457200" y="4656455"/>
            <a:ext cx="1685925" cy="521970"/>
          </a:xfrm>
          <a:prstGeom prst="rect">
            <a:avLst/>
          </a:prstGeom>
          <a:noFill/>
          <a:ln w="9525">
            <a:noFill/>
          </a:ln>
        </p:spPr>
        <p:txBody>
          <a:bodyPr wrap="square">
            <a:spAutoFit/>
          </a:bodyPr>
          <a:lstStyle/>
          <a:p>
            <a:pPr indent="0"/>
            <a:r>
              <a:rPr lang="zh-CN" sz="2800" b="1">
                <a:solidFill>
                  <a:srgbClr val="C00000"/>
                </a:solidFill>
                <a:latin typeface="微软雅黑" panose="020B0503020204020204" pitchFamily="34" charset="-122"/>
                <a:ea typeface="微软雅黑" panose="020B0503020204020204" pitchFamily="34" charset="-122"/>
              </a:rPr>
              <a:t>人心惟危</a:t>
            </a:r>
            <a:endParaRPr lang="zh-CN" sz="2800" b="1">
              <a:solidFill>
                <a:srgbClr val="C00000"/>
              </a:solidFill>
              <a:latin typeface="微软雅黑" panose="020B0503020204020204" pitchFamily="34" charset="-122"/>
              <a:ea typeface="微软雅黑" panose="020B0503020204020204" pitchFamily="34" charset="-122"/>
            </a:endParaRPr>
          </a:p>
        </p:txBody>
      </p:sp>
      <p:sp>
        <p:nvSpPr>
          <p:cNvPr id="29" name="文本框 28"/>
          <p:cNvSpPr txBox="1"/>
          <p:nvPr/>
        </p:nvSpPr>
        <p:spPr>
          <a:xfrm>
            <a:off x="457200" y="5346065"/>
            <a:ext cx="1685925" cy="521970"/>
          </a:xfrm>
          <a:prstGeom prst="rect">
            <a:avLst/>
          </a:prstGeom>
          <a:noFill/>
          <a:ln w="9525">
            <a:noFill/>
          </a:ln>
        </p:spPr>
        <p:txBody>
          <a:bodyPr wrap="square">
            <a:spAutoFit/>
          </a:bodyPr>
          <a:lstStyle/>
          <a:p>
            <a:pPr indent="0"/>
            <a:r>
              <a:rPr lang="zh-CN" sz="2800" b="1">
                <a:solidFill>
                  <a:srgbClr val="C00000"/>
                </a:solidFill>
                <a:latin typeface="微软雅黑" panose="020B0503020204020204" pitchFamily="34" charset="-122"/>
                <a:ea typeface="微软雅黑" panose="020B0503020204020204" pitchFamily="34" charset="-122"/>
              </a:rPr>
              <a:t>延口残喘</a:t>
            </a:r>
            <a:endParaRPr lang="zh-CN" sz="2800" b="1">
              <a:solidFill>
                <a:srgbClr val="C00000"/>
              </a:solidFill>
              <a:latin typeface="微软雅黑" panose="020B0503020204020204" pitchFamily="34" charset="-122"/>
              <a:ea typeface="微软雅黑" panose="020B0503020204020204" pitchFamily="34" charset="-122"/>
            </a:endParaRPr>
          </a:p>
        </p:txBody>
      </p:sp>
      <p:sp>
        <p:nvSpPr>
          <p:cNvPr id="30" name="文本框 29"/>
          <p:cNvSpPr txBox="1"/>
          <p:nvPr/>
        </p:nvSpPr>
        <p:spPr>
          <a:xfrm>
            <a:off x="457200" y="6044565"/>
            <a:ext cx="1685925" cy="521970"/>
          </a:xfrm>
          <a:prstGeom prst="rect">
            <a:avLst/>
          </a:prstGeom>
          <a:noFill/>
          <a:ln w="9525">
            <a:noFill/>
          </a:ln>
        </p:spPr>
        <p:txBody>
          <a:bodyPr wrap="square">
            <a:spAutoFit/>
          </a:bodyPr>
          <a:lstStyle/>
          <a:p>
            <a:pPr indent="0"/>
            <a:r>
              <a:rPr lang="zh-CN" sz="2800" b="1">
                <a:solidFill>
                  <a:srgbClr val="C00000"/>
                </a:solidFill>
                <a:latin typeface="微软雅黑" panose="020B0503020204020204" pitchFamily="34" charset="-122"/>
                <a:ea typeface="微软雅黑" panose="020B0503020204020204" pitchFamily="34" charset="-122"/>
              </a:rPr>
              <a:t>眷眷</a:t>
            </a:r>
            <a:endParaRPr lang="zh-CN" sz="2800" b="1">
              <a:solidFill>
                <a:srgbClr val="C00000"/>
              </a:solidFill>
              <a:latin typeface="微软雅黑" panose="020B0503020204020204" pitchFamily="34" charset="-122"/>
              <a:ea typeface="微软雅黑" panose="020B0503020204020204" pitchFamily="34" charset="-122"/>
            </a:endParaRPr>
          </a:p>
        </p:txBody>
      </p:sp>
      <p:sp>
        <p:nvSpPr>
          <p:cNvPr id="31" name="文本框 30"/>
          <p:cNvSpPr txBox="1"/>
          <p:nvPr/>
        </p:nvSpPr>
        <p:spPr>
          <a:xfrm>
            <a:off x="2359025" y="4718050"/>
            <a:ext cx="9512300" cy="398780"/>
          </a:xfrm>
          <a:prstGeom prst="rect">
            <a:avLst/>
          </a:prstGeom>
          <a:noFill/>
          <a:ln w="9525">
            <a:noFill/>
          </a:ln>
        </p:spPr>
        <p:txBody>
          <a:bodyPr wrap="square">
            <a:spAutoFit/>
          </a:bodyPr>
          <a:lstStyle/>
          <a:p>
            <a:pPr indent="0"/>
            <a:r>
              <a:rPr lang="zh-CN" sz="20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惟：是；危：险恶。 指人的嗜欲之心是危险的。</a:t>
            </a:r>
            <a:endParaRPr lang="zh-CN" sz="20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2" name="文本框 31"/>
          <p:cNvSpPr txBox="1"/>
          <p:nvPr/>
        </p:nvSpPr>
        <p:spPr>
          <a:xfrm>
            <a:off x="2359025" y="5253990"/>
            <a:ext cx="9512300" cy="706755"/>
          </a:xfrm>
          <a:prstGeom prst="rect">
            <a:avLst/>
          </a:prstGeom>
          <a:noFill/>
          <a:ln w="9525">
            <a:noFill/>
          </a:ln>
        </p:spPr>
        <p:txBody>
          <a:bodyPr wrap="square">
            <a:spAutoFit/>
          </a:bodyPr>
          <a:lstStyle/>
          <a:p>
            <a:pPr indent="0"/>
            <a:r>
              <a:rPr lang="zh-CN" sz="20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指一种勉强留着一口气的样子。比喻勉强维持生存，用于将死之人。释义延长一口残余的呼吸。意思是努力挣扎着勉强活下去。比喻勉强维持生存。用于将死之人。</a:t>
            </a:r>
            <a:endParaRPr lang="zh-CN" sz="20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3" name="文本框 32"/>
          <p:cNvSpPr txBox="1"/>
          <p:nvPr/>
        </p:nvSpPr>
        <p:spPr>
          <a:xfrm>
            <a:off x="2359025" y="6106160"/>
            <a:ext cx="9512300" cy="398780"/>
          </a:xfrm>
          <a:prstGeom prst="rect">
            <a:avLst/>
          </a:prstGeom>
          <a:noFill/>
          <a:ln w="9525">
            <a:noFill/>
          </a:ln>
        </p:spPr>
        <p:txBody>
          <a:bodyPr wrap="square">
            <a:spAutoFit/>
          </a:bodyPr>
          <a:lstStyle/>
          <a:p>
            <a:pPr indent="0"/>
            <a:r>
              <a:rPr lang="zh-CN" sz="20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指反顾的样子，依依不舍;一心一意。</a:t>
            </a:r>
            <a:endParaRPr lang="zh-CN" sz="20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4"/>
    </p:custData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userDrawn="1">
            <p:custDataLst>
              <p:tags r:id="rId1"/>
            </p:custDataLst>
          </p:nvPr>
        </p:nvSpPr>
        <p:spPr>
          <a:xfrm>
            <a:off x="0" y="0"/>
            <a:ext cx="12192000" cy="912114"/>
          </a:xfrm>
          <a:prstGeom prst="rect">
            <a:avLst/>
          </a:prstGeom>
          <a:solidFill>
            <a:schemeClr val="dk2">
              <a:alpha val="7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olidFill>
                <a:schemeClr val="lt1"/>
              </a:solidFill>
              <a:latin typeface="微软雅黑" panose="020B0503020204020204" pitchFamily="34" charset="-122"/>
              <a:ea typeface="微软雅黑" panose="020B0503020204020204" pitchFamily="34" charset="-122"/>
              <a:sym typeface="+mn-ea"/>
            </a:endParaRPr>
          </a:p>
        </p:txBody>
      </p:sp>
      <p:sp>
        <p:nvSpPr>
          <p:cNvPr id="5" name="文本框 4"/>
          <p:cNvSpPr txBox="1"/>
          <p:nvPr>
            <p:custDataLst>
              <p:tags r:id="rId2"/>
            </p:custDataLst>
          </p:nvPr>
        </p:nvSpPr>
        <p:spPr>
          <a:xfrm>
            <a:off x="457200" y="152400"/>
            <a:ext cx="3719195" cy="609600"/>
          </a:xfrm>
          <a:prstGeom prst="rect">
            <a:avLst/>
          </a:prstGeom>
          <a:noFill/>
        </p:spPr>
        <p:txBody>
          <a:bodyPr wrap="square" lIns="63500" tIns="25400" rIns="63500" bIns="25400" rtlCol="0" anchor="ctr" anchorCtr="0">
            <a:noAutofit/>
          </a:bodyPr>
          <a:lstStyle/>
          <a:p>
            <a:pPr indent="0">
              <a:lnSpc>
                <a:spcPct val="100000"/>
              </a:lnSpc>
              <a:spcBef>
                <a:spcPct val="0"/>
              </a:spcBef>
              <a:spcAft>
                <a:spcPct val="0"/>
              </a:spcAft>
              <a:buSzTx/>
              <a:buNone/>
            </a:pPr>
            <a:r>
              <a:rPr lang="zh-CN" altLang="zh-CN" sz="4400" b="1" spc="160">
                <a:solidFill>
                  <a:schemeClr val="accent1"/>
                </a:solidFill>
                <a:latin typeface="微软雅黑" panose="020B0503020204020204" pitchFamily="34" charset="-122"/>
                <a:ea typeface="微软雅黑" panose="020B0503020204020204" pitchFamily="34" charset="-122"/>
              </a:rPr>
              <a:t>词语解释</a:t>
            </a:r>
            <a:endParaRPr lang="zh-CN" altLang="zh-CN" sz="4400" b="1" spc="160">
              <a:solidFill>
                <a:schemeClr val="accent1"/>
              </a:solidFill>
              <a:latin typeface="微软雅黑" panose="020B0503020204020204" pitchFamily="34" charset="-122"/>
              <a:ea typeface="微软雅黑" panose="020B0503020204020204" pitchFamily="34" charset="-122"/>
            </a:endParaRPr>
          </a:p>
        </p:txBody>
      </p:sp>
      <p:graphicFrame>
        <p:nvGraphicFramePr>
          <p:cNvPr id="15" name="表格 14"/>
          <p:cNvGraphicFramePr>
            <a:graphicFrameLocks noGrp="1"/>
          </p:cNvGraphicFramePr>
          <p:nvPr>
            <p:custDataLst>
              <p:tags r:id="rId3"/>
            </p:custDataLst>
          </p:nvPr>
        </p:nvGraphicFramePr>
        <p:xfrm>
          <a:off x="281940" y="1076960"/>
          <a:ext cx="11696700" cy="4893945"/>
        </p:xfrm>
        <a:graphic>
          <a:graphicData uri="http://schemas.openxmlformats.org/drawingml/2006/table">
            <a:tbl>
              <a:tblPr firstRow="1" bandRow="1">
                <a:tableStyleId>{5C22544A-7EE6-4342-B048-85BDC9FD1C3A}</a:tableStyleId>
              </a:tblPr>
              <a:tblGrid>
                <a:gridCol w="1964690"/>
                <a:gridCol w="9732010"/>
              </a:tblGrid>
              <a:tr h="699135">
                <a:tc>
                  <a:txBody>
                    <a:bodyPr/>
                    <a:lstStyle/>
                    <a:p>
                      <a:pPr>
                        <a:buNone/>
                      </a:pPr>
                      <a:endParaRPr lang="zh-CN" altLang="en-US"/>
                    </a:p>
                  </a:txBody>
                  <a:tcPr/>
                </a:tc>
                <a:tc>
                  <a:txBody>
                    <a:bodyPr/>
                    <a:lstStyle/>
                    <a:p>
                      <a:pPr>
                        <a:buNone/>
                      </a:pPr>
                      <a:endParaRPr lang="zh-CN" altLang="en-US"/>
                    </a:p>
                  </a:txBody>
                  <a:tcPr/>
                </a:tc>
              </a:tr>
              <a:tr h="699135">
                <a:tc>
                  <a:txBody>
                    <a:bodyPr/>
                    <a:lstStyle/>
                    <a:p>
                      <a:pPr>
                        <a:buNone/>
                      </a:pPr>
                      <a:endParaRPr lang="zh-CN" altLang="en-US"/>
                    </a:p>
                  </a:txBody>
                  <a:tcPr/>
                </a:tc>
                <a:tc>
                  <a:txBody>
                    <a:bodyPr/>
                    <a:lstStyle/>
                    <a:p>
                      <a:pPr>
                        <a:buNone/>
                      </a:pPr>
                      <a:endParaRPr lang="zh-CN" altLang="en-US"/>
                    </a:p>
                  </a:txBody>
                  <a:tcPr/>
                </a:tc>
              </a:tr>
              <a:tr h="699135">
                <a:tc>
                  <a:txBody>
                    <a:bodyPr/>
                    <a:lstStyle/>
                    <a:p>
                      <a:pPr>
                        <a:buNone/>
                      </a:pPr>
                      <a:endParaRPr lang="zh-CN" altLang="en-US"/>
                    </a:p>
                  </a:txBody>
                  <a:tcPr/>
                </a:tc>
                <a:tc>
                  <a:txBody>
                    <a:bodyPr/>
                    <a:lstStyle/>
                    <a:p>
                      <a:pPr>
                        <a:buNone/>
                      </a:pPr>
                      <a:endParaRPr lang="zh-CN" altLang="en-US"/>
                    </a:p>
                  </a:txBody>
                  <a:tcPr/>
                </a:tc>
              </a:tr>
              <a:tr h="699135">
                <a:tc>
                  <a:txBody>
                    <a:bodyPr/>
                    <a:lstStyle/>
                    <a:p>
                      <a:pPr>
                        <a:buNone/>
                      </a:pPr>
                      <a:endParaRPr lang="zh-CN" altLang="en-US"/>
                    </a:p>
                  </a:txBody>
                  <a:tcPr/>
                </a:tc>
                <a:tc>
                  <a:txBody>
                    <a:bodyPr/>
                    <a:lstStyle/>
                    <a:p>
                      <a:pPr>
                        <a:buNone/>
                      </a:pPr>
                      <a:endParaRPr lang="zh-CN" altLang="en-US"/>
                    </a:p>
                  </a:txBody>
                  <a:tcPr/>
                </a:tc>
              </a:tr>
              <a:tr h="699135">
                <a:tc>
                  <a:txBody>
                    <a:bodyPr/>
                    <a:lstStyle/>
                    <a:p>
                      <a:pPr>
                        <a:buNone/>
                      </a:pPr>
                      <a:endParaRPr lang="zh-CN" altLang="en-US"/>
                    </a:p>
                  </a:txBody>
                  <a:tcPr/>
                </a:tc>
                <a:tc>
                  <a:txBody>
                    <a:bodyPr/>
                    <a:lstStyle/>
                    <a:p>
                      <a:pPr>
                        <a:buNone/>
                      </a:pPr>
                      <a:endParaRPr lang="zh-CN" altLang="en-US"/>
                    </a:p>
                  </a:txBody>
                  <a:tcPr/>
                </a:tc>
              </a:tr>
              <a:tr h="699135">
                <a:tc>
                  <a:txBody>
                    <a:bodyPr/>
                    <a:lstStyle/>
                    <a:p>
                      <a:pPr>
                        <a:buNone/>
                      </a:pPr>
                      <a:endParaRPr lang="zh-CN" altLang="en-US"/>
                    </a:p>
                  </a:txBody>
                  <a:tcPr/>
                </a:tc>
                <a:tc>
                  <a:txBody>
                    <a:bodyPr/>
                    <a:lstStyle/>
                    <a:p>
                      <a:pPr>
                        <a:buNone/>
                      </a:pPr>
                      <a:endParaRPr lang="zh-CN" altLang="en-US"/>
                    </a:p>
                  </a:txBody>
                  <a:tcPr/>
                </a:tc>
              </a:tr>
              <a:tr h="699135">
                <a:tc>
                  <a:txBody>
                    <a:bodyPr/>
                    <a:lstStyle/>
                    <a:p>
                      <a:pPr>
                        <a:buNone/>
                      </a:pPr>
                      <a:endParaRPr lang="zh-CN" altLang="en-US"/>
                    </a:p>
                  </a:txBody>
                  <a:tcPr/>
                </a:tc>
                <a:tc>
                  <a:txBody>
                    <a:bodyPr/>
                    <a:lstStyle/>
                    <a:p>
                      <a:pPr>
                        <a:buNone/>
                      </a:pPr>
                      <a:endParaRPr lang="zh-CN" altLang="en-US"/>
                    </a:p>
                  </a:txBody>
                  <a:tcPr/>
                </a:tc>
              </a:tr>
            </a:tbl>
          </a:graphicData>
        </a:graphic>
      </p:graphicFrame>
      <p:sp>
        <p:nvSpPr>
          <p:cNvPr id="16" name="文本框 15"/>
          <p:cNvSpPr txBox="1"/>
          <p:nvPr/>
        </p:nvSpPr>
        <p:spPr>
          <a:xfrm>
            <a:off x="457200" y="1165860"/>
            <a:ext cx="2174875" cy="521970"/>
          </a:xfrm>
          <a:prstGeom prst="rect">
            <a:avLst/>
          </a:prstGeom>
          <a:noFill/>
          <a:ln w="9525">
            <a:noFill/>
          </a:ln>
        </p:spPr>
        <p:txBody>
          <a:bodyPr wrap="square">
            <a:spAutoFit/>
          </a:bodyPr>
          <a:lstStyle/>
          <a:p>
            <a:pPr indent="0"/>
            <a:r>
              <a:rPr lang="zh-CN" sz="2800" b="1">
                <a:solidFill>
                  <a:schemeClr val="bg1"/>
                </a:solidFill>
                <a:latin typeface="微软雅黑" panose="020B0503020204020204" pitchFamily="34" charset="-122"/>
                <a:ea typeface="微软雅黑" panose="020B0503020204020204" pitchFamily="34" charset="-122"/>
              </a:rPr>
              <a:t>拳拳</a:t>
            </a:r>
            <a:endParaRPr lang="zh-CN" sz="2800" b="1">
              <a:solidFill>
                <a:schemeClr val="bg1"/>
              </a:solidFill>
              <a:latin typeface="微软雅黑" panose="020B0503020204020204" pitchFamily="34" charset="-122"/>
              <a:ea typeface="微软雅黑" panose="020B0503020204020204" pitchFamily="34" charset="-122"/>
            </a:endParaRPr>
          </a:p>
        </p:txBody>
      </p:sp>
      <p:sp>
        <p:nvSpPr>
          <p:cNvPr id="19" name="文本框 18"/>
          <p:cNvSpPr txBox="1"/>
          <p:nvPr/>
        </p:nvSpPr>
        <p:spPr>
          <a:xfrm>
            <a:off x="2359025" y="1227455"/>
            <a:ext cx="9512300" cy="398780"/>
          </a:xfrm>
          <a:prstGeom prst="rect">
            <a:avLst/>
          </a:prstGeom>
          <a:noFill/>
          <a:ln w="9525">
            <a:noFill/>
          </a:ln>
        </p:spPr>
        <p:txBody>
          <a:bodyPr wrap="square">
            <a:spAutoFit/>
          </a:bodyPr>
          <a:lstStyle/>
          <a:p>
            <a:pPr indent="0"/>
            <a:r>
              <a:rPr lang="zh-CN" sz="20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诚恳、深切的样子；弯曲的样子。</a:t>
            </a:r>
            <a:endParaRPr lang="zh-CN" sz="20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文本框 19"/>
          <p:cNvSpPr txBox="1"/>
          <p:nvPr/>
        </p:nvSpPr>
        <p:spPr>
          <a:xfrm>
            <a:off x="457200" y="1871980"/>
            <a:ext cx="1685925" cy="521970"/>
          </a:xfrm>
          <a:prstGeom prst="rect">
            <a:avLst/>
          </a:prstGeom>
          <a:noFill/>
          <a:ln w="9525">
            <a:noFill/>
          </a:ln>
        </p:spPr>
        <p:txBody>
          <a:bodyPr wrap="square">
            <a:spAutoFit/>
          </a:bodyPr>
          <a:lstStyle/>
          <a:p>
            <a:pPr indent="0"/>
            <a:r>
              <a:rPr lang="zh-CN" sz="2800" b="1">
                <a:solidFill>
                  <a:srgbClr val="C00000"/>
                </a:solidFill>
                <a:latin typeface="微软雅黑" panose="020B0503020204020204" pitchFamily="34" charset="-122"/>
                <a:ea typeface="微软雅黑" panose="020B0503020204020204" pitchFamily="34" charset="-122"/>
              </a:rPr>
              <a:t>不屑</a:t>
            </a:r>
            <a:endParaRPr lang="zh-CN" sz="2800" b="1">
              <a:solidFill>
                <a:srgbClr val="C00000"/>
              </a:solidFill>
              <a:latin typeface="微软雅黑" panose="020B0503020204020204" pitchFamily="34" charset="-122"/>
              <a:ea typeface="微软雅黑" panose="020B0503020204020204" pitchFamily="34" charset="-122"/>
            </a:endParaRPr>
          </a:p>
        </p:txBody>
      </p:sp>
      <p:sp>
        <p:nvSpPr>
          <p:cNvPr id="21" name="文本框 20"/>
          <p:cNvSpPr txBox="1"/>
          <p:nvPr/>
        </p:nvSpPr>
        <p:spPr>
          <a:xfrm>
            <a:off x="2359025" y="1933575"/>
            <a:ext cx="9512300" cy="398780"/>
          </a:xfrm>
          <a:prstGeom prst="rect">
            <a:avLst/>
          </a:prstGeom>
          <a:noFill/>
          <a:ln w="9525">
            <a:noFill/>
          </a:ln>
        </p:spPr>
        <p:txBody>
          <a:bodyPr wrap="square">
            <a:spAutoFit/>
          </a:bodyPr>
          <a:lstStyle/>
          <a:p>
            <a:pPr indent="0"/>
            <a:r>
              <a:rPr lang="zh-CN" sz="20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不值得。</a:t>
            </a:r>
            <a:endParaRPr lang="zh-CN" sz="20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 name="文本框 21"/>
          <p:cNvSpPr txBox="1"/>
          <p:nvPr/>
        </p:nvSpPr>
        <p:spPr>
          <a:xfrm>
            <a:off x="457200" y="2538095"/>
            <a:ext cx="1685925" cy="521970"/>
          </a:xfrm>
          <a:prstGeom prst="rect">
            <a:avLst/>
          </a:prstGeom>
          <a:noFill/>
          <a:ln w="9525">
            <a:noFill/>
          </a:ln>
        </p:spPr>
        <p:txBody>
          <a:bodyPr wrap="square">
            <a:spAutoFit/>
          </a:bodyPr>
          <a:lstStyle/>
          <a:p>
            <a:pPr indent="0"/>
            <a:r>
              <a:rPr lang="zh-CN" sz="2800" b="1">
                <a:solidFill>
                  <a:srgbClr val="C00000"/>
                </a:solidFill>
                <a:latin typeface="微软雅黑" panose="020B0503020204020204" pitchFamily="34" charset="-122"/>
                <a:ea typeface="微软雅黑" panose="020B0503020204020204" pitchFamily="34" charset="-122"/>
              </a:rPr>
              <a:t>隐约其辞</a:t>
            </a:r>
            <a:endParaRPr lang="zh-CN" sz="2800" b="1">
              <a:solidFill>
                <a:srgbClr val="C00000"/>
              </a:solidFill>
              <a:latin typeface="微软雅黑" panose="020B0503020204020204" pitchFamily="34" charset="-122"/>
              <a:ea typeface="微软雅黑" panose="020B0503020204020204" pitchFamily="34" charset="-122"/>
            </a:endParaRPr>
          </a:p>
        </p:txBody>
      </p:sp>
      <p:sp>
        <p:nvSpPr>
          <p:cNvPr id="23" name="文本框 22"/>
          <p:cNvSpPr txBox="1"/>
          <p:nvPr/>
        </p:nvSpPr>
        <p:spPr>
          <a:xfrm>
            <a:off x="2359025" y="2599690"/>
            <a:ext cx="9512300" cy="398780"/>
          </a:xfrm>
          <a:prstGeom prst="rect">
            <a:avLst/>
          </a:prstGeom>
          <a:noFill/>
          <a:ln w="9525">
            <a:noFill/>
          </a:ln>
        </p:spPr>
        <p:txBody>
          <a:bodyPr wrap="square">
            <a:spAutoFit/>
          </a:bodyPr>
          <a:lstStyle/>
          <a:p>
            <a:pPr indent="0"/>
            <a:r>
              <a:rPr lang="zh-CN" sz="20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说话或写文章故意含糊躲闪。</a:t>
            </a:r>
            <a:endParaRPr lang="zh-CN" sz="20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 name="文本框 23"/>
          <p:cNvSpPr txBox="1"/>
          <p:nvPr/>
        </p:nvSpPr>
        <p:spPr>
          <a:xfrm>
            <a:off x="457200" y="3264535"/>
            <a:ext cx="1685925" cy="521970"/>
          </a:xfrm>
          <a:prstGeom prst="rect">
            <a:avLst/>
          </a:prstGeom>
          <a:noFill/>
          <a:ln w="9525">
            <a:noFill/>
          </a:ln>
        </p:spPr>
        <p:txBody>
          <a:bodyPr wrap="square">
            <a:spAutoFit/>
          </a:bodyPr>
          <a:lstStyle/>
          <a:p>
            <a:pPr indent="0"/>
            <a:r>
              <a:rPr lang="zh-CN" sz="2800" b="1">
                <a:solidFill>
                  <a:srgbClr val="C00000"/>
                </a:solidFill>
                <a:latin typeface="微软雅黑" panose="020B0503020204020204" pitchFamily="34" charset="-122"/>
                <a:ea typeface="微软雅黑" panose="020B0503020204020204" pitchFamily="34" charset="-122"/>
              </a:rPr>
              <a:t>刚健质朴</a:t>
            </a:r>
            <a:endParaRPr lang="zh-CN" sz="2800" b="1">
              <a:solidFill>
                <a:srgbClr val="C00000"/>
              </a:solidFill>
              <a:latin typeface="微软雅黑" panose="020B0503020204020204" pitchFamily="34" charset="-122"/>
              <a:ea typeface="微软雅黑" panose="020B0503020204020204" pitchFamily="34" charset="-122"/>
            </a:endParaRPr>
          </a:p>
        </p:txBody>
      </p:sp>
      <p:sp>
        <p:nvSpPr>
          <p:cNvPr id="25" name="文本框 24"/>
          <p:cNvSpPr txBox="1"/>
          <p:nvPr/>
        </p:nvSpPr>
        <p:spPr>
          <a:xfrm>
            <a:off x="2359025" y="3326130"/>
            <a:ext cx="9512300" cy="398780"/>
          </a:xfrm>
          <a:prstGeom prst="rect">
            <a:avLst/>
          </a:prstGeom>
          <a:noFill/>
          <a:ln w="9525">
            <a:noFill/>
          </a:ln>
        </p:spPr>
        <p:txBody>
          <a:bodyPr wrap="square">
            <a:spAutoFit/>
          </a:bodyPr>
          <a:lstStyle/>
          <a:p>
            <a:pPr indent="0"/>
            <a:r>
              <a:rPr lang="zh-CN" sz="20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坚强有力，朴实少饰。多形容人的性格或作品的风格。</a:t>
            </a:r>
            <a:endParaRPr lang="zh-CN" sz="20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 name="文本框 25"/>
          <p:cNvSpPr txBox="1"/>
          <p:nvPr/>
        </p:nvSpPr>
        <p:spPr>
          <a:xfrm>
            <a:off x="457200" y="3930650"/>
            <a:ext cx="1685925" cy="521970"/>
          </a:xfrm>
          <a:prstGeom prst="rect">
            <a:avLst/>
          </a:prstGeom>
          <a:noFill/>
          <a:ln w="9525">
            <a:noFill/>
          </a:ln>
        </p:spPr>
        <p:txBody>
          <a:bodyPr wrap="square">
            <a:spAutoFit/>
          </a:bodyPr>
          <a:lstStyle/>
          <a:p>
            <a:pPr indent="0"/>
            <a:r>
              <a:rPr lang="zh-CN" sz="2800" b="1">
                <a:solidFill>
                  <a:srgbClr val="C00000"/>
                </a:solidFill>
                <a:latin typeface="微软雅黑" panose="020B0503020204020204" pitchFamily="34" charset="-122"/>
                <a:ea typeface="微软雅黑" panose="020B0503020204020204" pitchFamily="34" charset="-122"/>
              </a:rPr>
              <a:t>隔膜</a:t>
            </a:r>
            <a:endParaRPr lang="zh-CN" sz="2800" b="1">
              <a:solidFill>
                <a:srgbClr val="C00000"/>
              </a:solidFill>
              <a:latin typeface="微软雅黑" panose="020B0503020204020204" pitchFamily="34" charset="-122"/>
              <a:ea typeface="微软雅黑" panose="020B0503020204020204" pitchFamily="34" charset="-122"/>
            </a:endParaRPr>
          </a:p>
        </p:txBody>
      </p:sp>
      <p:sp>
        <p:nvSpPr>
          <p:cNvPr id="27" name="文本框 26"/>
          <p:cNvSpPr txBox="1"/>
          <p:nvPr/>
        </p:nvSpPr>
        <p:spPr>
          <a:xfrm>
            <a:off x="2359025" y="3992245"/>
            <a:ext cx="9512300" cy="398780"/>
          </a:xfrm>
          <a:prstGeom prst="rect">
            <a:avLst/>
          </a:prstGeom>
          <a:noFill/>
          <a:ln w="9525">
            <a:noFill/>
          </a:ln>
        </p:spPr>
        <p:txBody>
          <a:bodyPr wrap="square">
            <a:spAutoFit/>
          </a:bodyPr>
          <a:lstStyle/>
          <a:p>
            <a:pPr indent="0"/>
            <a:r>
              <a:rPr lang="zh-CN" sz="20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情意不通，彼此不了解。</a:t>
            </a:r>
            <a:endParaRPr lang="zh-CN" sz="20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8" name="文本框 27"/>
          <p:cNvSpPr txBox="1"/>
          <p:nvPr/>
        </p:nvSpPr>
        <p:spPr>
          <a:xfrm>
            <a:off x="457200" y="4656455"/>
            <a:ext cx="1685925" cy="521970"/>
          </a:xfrm>
          <a:prstGeom prst="rect">
            <a:avLst/>
          </a:prstGeom>
          <a:noFill/>
          <a:ln w="9525">
            <a:noFill/>
          </a:ln>
        </p:spPr>
        <p:txBody>
          <a:bodyPr wrap="square">
            <a:spAutoFit/>
          </a:bodyPr>
          <a:lstStyle/>
          <a:p>
            <a:pPr indent="0"/>
            <a:r>
              <a:rPr lang="zh-CN" sz="2800" b="1">
                <a:solidFill>
                  <a:srgbClr val="C00000"/>
                </a:solidFill>
                <a:latin typeface="微软雅黑" panose="020B0503020204020204" pitchFamily="34" charset="-122"/>
                <a:ea typeface="微软雅黑" panose="020B0503020204020204" pitchFamily="34" charset="-122"/>
              </a:rPr>
              <a:t>积习</a:t>
            </a:r>
            <a:endParaRPr lang="zh-CN" sz="2800" b="1">
              <a:solidFill>
                <a:srgbClr val="C00000"/>
              </a:solidFill>
              <a:latin typeface="微软雅黑" panose="020B0503020204020204" pitchFamily="34" charset="-122"/>
              <a:ea typeface="微软雅黑" panose="020B0503020204020204" pitchFamily="34" charset="-122"/>
            </a:endParaRPr>
          </a:p>
        </p:txBody>
      </p:sp>
      <p:sp>
        <p:nvSpPr>
          <p:cNvPr id="29" name="文本框 28"/>
          <p:cNvSpPr txBox="1"/>
          <p:nvPr/>
        </p:nvSpPr>
        <p:spPr>
          <a:xfrm>
            <a:off x="457200" y="5346065"/>
            <a:ext cx="1685925" cy="521970"/>
          </a:xfrm>
          <a:prstGeom prst="rect">
            <a:avLst/>
          </a:prstGeom>
          <a:noFill/>
          <a:ln w="9525">
            <a:noFill/>
          </a:ln>
        </p:spPr>
        <p:txBody>
          <a:bodyPr wrap="square">
            <a:spAutoFit/>
          </a:bodyPr>
          <a:lstStyle/>
          <a:p>
            <a:pPr indent="0"/>
            <a:r>
              <a:rPr lang="zh-CN" sz="2800" b="1">
                <a:solidFill>
                  <a:srgbClr val="C00000"/>
                </a:solidFill>
                <a:latin typeface="微软雅黑" panose="020B0503020204020204" pitchFamily="34" charset="-122"/>
                <a:ea typeface="微软雅黑" panose="020B0503020204020204" pitchFamily="34" charset="-122"/>
              </a:rPr>
              <a:t>淤积</a:t>
            </a:r>
            <a:endParaRPr lang="zh-CN" sz="2800" b="1">
              <a:solidFill>
                <a:srgbClr val="C00000"/>
              </a:solidFill>
              <a:latin typeface="微软雅黑" panose="020B0503020204020204" pitchFamily="34" charset="-122"/>
              <a:ea typeface="微软雅黑" panose="020B0503020204020204" pitchFamily="34" charset="-122"/>
            </a:endParaRPr>
          </a:p>
        </p:txBody>
      </p:sp>
      <p:sp>
        <p:nvSpPr>
          <p:cNvPr id="31" name="文本框 30"/>
          <p:cNvSpPr txBox="1"/>
          <p:nvPr/>
        </p:nvSpPr>
        <p:spPr>
          <a:xfrm>
            <a:off x="2359025" y="4718050"/>
            <a:ext cx="9512300" cy="398780"/>
          </a:xfrm>
          <a:prstGeom prst="rect">
            <a:avLst/>
          </a:prstGeom>
          <a:noFill/>
          <a:ln w="9525">
            <a:noFill/>
          </a:ln>
        </p:spPr>
        <p:txBody>
          <a:bodyPr wrap="square">
            <a:spAutoFit/>
          </a:bodyPr>
          <a:lstStyle/>
          <a:p>
            <a:pPr indent="0"/>
            <a:r>
              <a:rPr lang="zh-CN" sz="20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长期养成的习惯。</a:t>
            </a:r>
            <a:endParaRPr lang="zh-CN" sz="20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2" name="文本框 31"/>
          <p:cNvSpPr txBox="1"/>
          <p:nvPr/>
        </p:nvSpPr>
        <p:spPr>
          <a:xfrm>
            <a:off x="2359025" y="5346065"/>
            <a:ext cx="9512300" cy="398780"/>
          </a:xfrm>
          <a:prstGeom prst="rect">
            <a:avLst/>
          </a:prstGeom>
          <a:noFill/>
          <a:ln w="9525">
            <a:noFill/>
          </a:ln>
        </p:spPr>
        <p:txBody>
          <a:bodyPr wrap="square">
            <a:spAutoFit/>
          </a:bodyPr>
          <a:lstStyle/>
          <a:p>
            <a:pPr indent="0"/>
            <a:r>
              <a:rPr lang="zh-CN" sz="20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（水里的泥沙等）沉积。</a:t>
            </a:r>
            <a:endParaRPr lang="zh-CN" sz="2000" b="1">
              <a:solidFill>
                <a:srgbClr val="7030A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4"/>
    </p:custData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任意形状 8"/>
          <p:cNvSpPr/>
          <p:nvPr userDrawn="1">
            <p:custDataLst>
              <p:tags r:id="rId1"/>
            </p:custDataLst>
          </p:nvPr>
        </p:nvSpPr>
        <p:spPr>
          <a:xfrm>
            <a:off x="9727092" y="-51"/>
            <a:ext cx="2464998" cy="2403231"/>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rgbClr val="FFFFFF">
                  <a:alpha val="10000"/>
                </a:srgbClr>
              </a:gs>
              <a:gs pos="100000">
                <a:srgbClr val="DADADA">
                  <a:lumMod val="90000"/>
                  <a:alpha val="24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3" name="任意形状 8"/>
          <p:cNvSpPr/>
          <p:nvPr userDrawn="1">
            <p:custDataLst>
              <p:tags r:id="rId2"/>
            </p:custDataLst>
          </p:nvPr>
        </p:nvSpPr>
        <p:spPr>
          <a:xfrm rot="10800000">
            <a:off x="0" y="5480050"/>
            <a:ext cx="1412875" cy="1377950"/>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rgbClr val="FFFFFF">
                  <a:alpha val="10000"/>
                </a:srgbClr>
              </a:gs>
              <a:gs pos="100000">
                <a:srgbClr val="DADADA">
                  <a:lumMod val="90000"/>
                  <a:alpha val="24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5" name="文本框 4"/>
          <p:cNvSpPr txBox="1"/>
          <p:nvPr>
            <p:custDataLst>
              <p:tags r:id="rId3"/>
            </p:custDataLst>
          </p:nvPr>
        </p:nvSpPr>
        <p:spPr>
          <a:xfrm>
            <a:off x="326390" y="314960"/>
            <a:ext cx="4602480" cy="833755"/>
          </a:xfrm>
          <a:prstGeom prst="rect">
            <a:avLst/>
          </a:prstGeom>
          <a:noFill/>
        </p:spPr>
        <p:txBody>
          <a:bodyPr wrap="square" lIns="63500" tIns="25400" rIns="63500" bIns="25400" rtlCol="0" anchor="b">
            <a:noAutofit/>
          </a:bodyPr>
          <a:lstStyle/>
          <a:p>
            <a:pPr marL="0" indent="0" algn="l">
              <a:lnSpc>
                <a:spcPct val="100000"/>
              </a:lnSpc>
              <a:spcBef>
                <a:spcPct val="0"/>
              </a:spcBef>
              <a:spcAft>
                <a:spcPct val="0"/>
              </a:spcAft>
              <a:buSzTx/>
              <a:buNone/>
            </a:pPr>
            <a:r>
              <a:rPr lang="zh-CN" sz="4400" b="1" spc="300">
                <a:solidFill>
                  <a:schemeClr val="accent1"/>
                </a:solidFill>
                <a:latin typeface="微软雅黑" panose="020B0503020204020204" pitchFamily="34" charset="-122"/>
                <a:ea typeface="微软雅黑" panose="020B0503020204020204" pitchFamily="34" charset="-122"/>
                <a:sym typeface="+mn-ea"/>
              </a:rPr>
              <a:t>写作背景</a:t>
            </a:r>
            <a:endParaRPr lang="zh-CN" sz="4400" b="1" spc="300">
              <a:solidFill>
                <a:schemeClr val="accent1"/>
              </a:solidFill>
              <a:latin typeface="微软雅黑" panose="020B0503020204020204" pitchFamily="34" charset="-122"/>
              <a:ea typeface="微软雅黑" panose="020B0503020204020204" pitchFamily="34" charset="-122"/>
            </a:endParaRPr>
          </a:p>
        </p:txBody>
      </p:sp>
      <p:sp>
        <p:nvSpPr>
          <p:cNvPr id="11" name="Title 6"/>
          <p:cNvSpPr txBox="1"/>
          <p:nvPr>
            <p:custDataLst>
              <p:tags r:id="rId4"/>
            </p:custDataLst>
          </p:nvPr>
        </p:nvSpPr>
        <p:spPr>
          <a:xfrm>
            <a:off x="4921250" y="887095"/>
            <a:ext cx="7070725" cy="5970905"/>
          </a:xfrm>
          <a:prstGeom prst="rect">
            <a:avLst/>
          </a:prstGeom>
          <a:noFill/>
          <a:ln w="3175">
            <a:noFill/>
            <a:prstDash val="dash"/>
          </a:ln>
        </p:spPr>
        <p:txBody>
          <a:bodyPr wrap="square" lIns="63500" tIns="25400" rIns="63500" bIns="25400" anchor="t" anchorCtr="0">
            <a:no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ct val="0"/>
              </a:spcBef>
              <a:spcAft>
                <a:spcPts val="800"/>
              </a:spcAft>
              <a:buSzTx/>
              <a:buNone/>
            </a:pPr>
            <a:r>
              <a:rPr lang="zh-CN" sz="2400" b="1" spc="2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1927年“四 一二”政变后,蒋介石叛变革命，从军事、文化两方面对共产党人实行反革命围剿，白色恐怖笼罩了全国。他们利用特务匪徒捣毁进步的文艺团体、书店，查禁进步书刊，通缉、逮捕甚至秘密屠杀进步作家。1931年1月17日，“左联”（全称“中国左翼作家联盟”，1930年3月2日在上海成立，由文学研究会、创造社等联合组成的进步文艺社团，鲁迅在“左联”成立大会发表重要讲话并当选为常委）作家</a:t>
            </a:r>
            <a:r>
              <a:rPr lang="zh-CN" sz="2400" b="1" spc="200">
                <a:ln w="3175">
                  <a:noFill/>
                  <a:prstDash val="dash"/>
                </a:ln>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白莽、柔石、冯铿、李伟森、胡也频</a:t>
            </a:r>
            <a:r>
              <a:rPr lang="zh-CN" sz="2400" b="1" spc="2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等人被秘密逮捕，同年2月7日，被秘密枪杀于上海龙华，同时，大批“左联”作家被通缉。</a:t>
            </a:r>
            <a:endParaRPr altLang="zh-CN" sz="2400" b="1" spc="2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4" name="图片 3"/>
          <p:cNvPicPr>
            <a:picLocks noChangeAspect="1"/>
          </p:cNvPicPr>
          <p:nvPr>
            <p:custDataLst>
              <p:tags r:id="rId5"/>
            </p:custDataLst>
          </p:nvPr>
        </p:nvPicPr>
        <p:blipFill>
          <a:blip r:embed="rId6"/>
          <a:stretch>
            <a:fillRect/>
          </a:stretch>
        </p:blipFill>
        <p:spPr>
          <a:xfrm>
            <a:off x="326390" y="1077595"/>
            <a:ext cx="4477385" cy="5590540"/>
          </a:xfrm>
          <a:prstGeom prst="rect">
            <a:avLst/>
          </a:prstGeom>
        </p:spPr>
      </p:pic>
    </p:spTree>
    <p:custDataLst>
      <p:tags r:id="rId7"/>
    </p:custData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任意形状 8"/>
          <p:cNvSpPr/>
          <p:nvPr userDrawn="1">
            <p:custDataLst>
              <p:tags r:id="rId1"/>
            </p:custDataLst>
          </p:nvPr>
        </p:nvSpPr>
        <p:spPr>
          <a:xfrm>
            <a:off x="9727092" y="-51"/>
            <a:ext cx="2464998" cy="2403231"/>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rgbClr val="FFFFFF">
                  <a:alpha val="10000"/>
                </a:srgbClr>
              </a:gs>
              <a:gs pos="100000">
                <a:srgbClr val="DADADA">
                  <a:lumMod val="90000"/>
                  <a:alpha val="24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3" name="任意形状 8"/>
          <p:cNvSpPr/>
          <p:nvPr userDrawn="1">
            <p:custDataLst>
              <p:tags r:id="rId2"/>
            </p:custDataLst>
          </p:nvPr>
        </p:nvSpPr>
        <p:spPr>
          <a:xfrm rot="10800000">
            <a:off x="0" y="5480050"/>
            <a:ext cx="1412875" cy="1377950"/>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rgbClr val="FFFFFF">
                  <a:alpha val="10000"/>
                </a:srgbClr>
              </a:gs>
              <a:gs pos="100000">
                <a:srgbClr val="DADADA">
                  <a:lumMod val="90000"/>
                  <a:alpha val="24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5" name="文本框 4"/>
          <p:cNvSpPr txBox="1"/>
          <p:nvPr>
            <p:custDataLst>
              <p:tags r:id="rId3"/>
            </p:custDataLst>
          </p:nvPr>
        </p:nvSpPr>
        <p:spPr>
          <a:xfrm>
            <a:off x="326390" y="314960"/>
            <a:ext cx="4602480" cy="833755"/>
          </a:xfrm>
          <a:prstGeom prst="rect">
            <a:avLst/>
          </a:prstGeom>
          <a:noFill/>
        </p:spPr>
        <p:txBody>
          <a:bodyPr wrap="square" lIns="63500" tIns="25400" rIns="63500" bIns="25400" rtlCol="0" anchor="b">
            <a:noAutofit/>
          </a:bodyPr>
          <a:lstStyle/>
          <a:p>
            <a:pPr marL="0" indent="0" algn="l">
              <a:lnSpc>
                <a:spcPct val="100000"/>
              </a:lnSpc>
              <a:spcBef>
                <a:spcPct val="0"/>
              </a:spcBef>
              <a:spcAft>
                <a:spcPct val="0"/>
              </a:spcAft>
              <a:buSzTx/>
              <a:buNone/>
            </a:pPr>
            <a:r>
              <a:rPr lang="zh-CN" sz="4400" b="1" spc="300">
                <a:solidFill>
                  <a:schemeClr val="accent1"/>
                </a:solidFill>
                <a:latin typeface="微软雅黑" panose="020B0503020204020204" pitchFamily="34" charset="-122"/>
                <a:ea typeface="微软雅黑" panose="020B0503020204020204" pitchFamily="34" charset="-122"/>
                <a:sym typeface="+mn-ea"/>
              </a:rPr>
              <a:t>写作背景</a:t>
            </a:r>
            <a:endParaRPr lang="zh-CN" sz="4400" b="1" spc="300">
              <a:solidFill>
                <a:schemeClr val="accent1"/>
              </a:solidFill>
              <a:latin typeface="微软雅黑" panose="020B0503020204020204" pitchFamily="34" charset="-122"/>
              <a:ea typeface="微软雅黑" panose="020B0503020204020204" pitchFamily="34" charset="-122"/>
            </a:endParaRPr>
          </a:p>
        </p:txBody>
      </p:sp>
      <p:sp>
        <p:nvSpPr>
          <p:cNvPr id="11" name="Title 6"/>
          <p:cNvSpPr txBox="1"/>
          <p:nvPr>
            <p:custDataLst>
              <p:tags r:id="rId4"/>
            </p:custDataLst>
          </p:nvPr>
        </p:nvSpPr>
        <p:spPr>
          <a:xfrm>
            <a:off x="210820" y="2118995"/>
            <a:ext cx="8322310" cy="3691255"/>
          </a:xfrm>
          <a:prstGeom prst="rect">
            <a:avLst/>
          </a:prstGeom>
          <a:noFill/>
          <a:ln w="3175">
            <a:noFill/>
            <a:prstDash val="dash"/>
          </a:ln>
        </p:spPr>
        <p:txBody>
          <a:bodyPr wrap="square" lIns="63500" tIns="25400" rIns="63500" bIns="25400" anchor="t" anchorCtr="0">
            <a:no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marL="0" lvl="0" indent="0" algn="l">
              <a:lnSpc>
                <a:spcPct val="130000"/>
              </a:lnSpc>
              <a:spcBef>
                <a:spcPct val="0"/>
              </a:spcBef>
              <a:spcAft>
                <a:spcPts val="800"/>
              </a:spcAft>
              <a:buSzTx/>
              <a:buNone/>
            </a:pPr>
            <a:r>
              <a:rPr lang="zh-CN" sz="2400" b="1" spc="200">
                <a:ln w="3175">
                  <a:noFill/>
                  <a:prstDash val="dash"/>
                </a:ln>
                <a:latin typeface="微软雅黑" panose="020B0503020204020204" pitchFamily="34" charset="-122"/>
                <a:ea typeface="微软雅黑" panose="020B0503020204020204" pitchFamily="34" charset="-122"/>
                <a:cs typeface="微软雅黑" panose="020B0503020204020204" pitchFamily="34" charset="-122"/>
                <a:sym typeface="+mn-ea"/>
              </a:rPr>
              <a:t>针对这些，悲愤无畏的鲁迅当即写了</a:t>
            </a:r>
            <a:r>
              <a:rPr lang="zh-CN" sz="2400" b="1" spc="200">
                <a:ln w="3175">
                  <a:noFill/>
                  <a:prstDash val="dash"/>
                </a:ln>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《中国无产阶级革命文学和前驱的血》</a:t>
            </a:r>
            <a:r>
              <a:rPr lang="zh-CN" sz="2400" b="1" spc="200">
                <a:ln w="3175">
                  <a:noFill/>
                  <a:prstDash val="dash"/>
                </a:ln>
                <a:latin typeface="微软雅黑" panose="020B0503020204020204" pitchFamily="34" charset="-122"/>
                <a:ea typeface="微软雅黑" panose="020B0503020204020204" pitchFamily="34" charset="-122"/>
                <a:cs typeface="微软雅黑" panose="020B0503020204020204" pitchFamily="34" charset="-122"/>
                <a:sym typeface="+mn-ea"/>
              </a:rPr>
              <a:t>予以反击，指出国民党刽子手是</a:t>
            </a:r>
            <a:r>
              <a:rPr lang="zh-CN" sz="2400" b="1" spc="200">
                <a:ln w="3175">
                  <a:noFill/>
                  <a:prstDash val="dash"/>
                </a:ln>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“在灭亡中的黑暗的动物”、“中国无产阶级革命文学的历史的第一页，是同志们的鲜血所记录”</a:t>
            </a:r>
            <a:r>
              <a:rPr lang="zh-CN" sz="2400" b="1" spc="200">
                <a:ln w="3175">
                  <a:noFill/>
                  <a:prstDash val="dash"/>
                </a:ln>
                <a:latin typeface="微软雅黑" panose="020B0503020204020204" pitchFamily="34" charset="-122"/>
                <a:ea typeface="微软雅黑" panose="020B0503020204020204" pitchFamily="34" charset="-122"/>
                <a:cs typeface="微软雅黑" panose="020B0503020204020204" pitchFamily="34" charset="-122"/>
                <a:sym typeface="+mn-ea"/>
              </a:rPr>
              <a:t>；又继写了</a:t>
            </a:r>
            <a:r>
              <a:rPr lang="zh-CN" sz="2400" b="1" spc="200">
                <a:ln w="3175">
                  <a:noFill/>
                  <a:prstDash val="dash"/>
                </a:ln>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《黑暗中国的文艺界的现状》《柔石小传》</a:t>
            </a:r>
            <a:r>
              <a:rPr lang="zh-CN" sz="2400" b="1" spc="200">
                <a:ln w="3175">
                  <a:noFill/>
                  <a:prstDash val="dash"/>
                </a:ln>
                <a:latin typeface="微软雅黑" panose="020B0503020204020204" pitchFamily="34" charset="-122"/>
                <a:ea typeface="微软雅黑" panose="020B0503020204020204" pitchFamily="34" charset="-122"/>
                <a:cs typeface="微软雅黑" panose="020B0503020204020204" pitchFamily="34" charset="-122"/>
                <a:sym typeface="+mn-ea"/>
              </a:rPr>
              <a:t>等。1933年2月在柔石等遇害两周年的日子里，作者于7至8日再写此记念文，后收入</a:t>
            </a:r>
            <a:r>
              <a:rPr lang="zh-CN" sz="2400" b="1" spc="200">
                <a:ln w="3175">
                  <a:noFill/>
                  <a:prstDash val="dash"/>
                </a:ln>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《南腔北调集》</a:t>
            </a:r>
            <a:r>
              <a:rPr lang="zh-CN" sz="2400" b="1" spc="200">
                <a:ln w="3175">
                  <a:noFill/>
                  <a:prstDash val="dash"/>
                </a:ln>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sz="2400" b="1" spc="200">
              <a:ln w="3175">
                <a:noFill/>
                <a:prstDash val="dash"/>
              </a:ln>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2" name="图片 1" descr="5160cc1f7af02abfeb7d00ba0270fe5b_163133481_12_20190608013827143"/>
          <p:cNvPicPr>
            <a:picLocks noChangeAspect="1"/>
          </p:cNvPicPr>
          <p:nvPr/>
        </p:nvPicPr>
        <p:blipFill>
          <a:blip r:embed="rId5"/>
          <a:stretch>
            <a:fillRect/>
          </a:stretch>
        </p:blipFill>
        <p:spPr>
          <a:xfrm>
            <a:off x="9154160" y="3160395"/>
            <a:ext cx="2766695" cy="3556635"/>
          </a:xfrm>
          <a:prstGeom prst="rect">
            <a:avLst/>
          </a:prstGeom>
        </p:spPr>
      </p:pic>
    </p:spTree>
    <p:custDataLst>
      <p:tags r:id="rId6"/>
    </p:custData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1"/>
            </p:custDataLst>
          </p:nvPr>
        </p:nvSpPr>
        <p:spPr>
          <a:xfrm>
            <a:off x="0" y="0"/>
            <a:ext cx="12192000" cy="912114"/>
          </a:xfrm>
          <a:prstGeom prst="rect">
            <a:avLst/>
          </a:prstGeom>
          <a:solidFill>
            <a:schemeClr val="dk2">
              <a:alpha val="7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olidFill>
                <a:schemeClr val="lt1"/>
              </a:solidFill>
              <a:latin typeface="微软雅黑" panose="020B0503020204020204" pitchFamily="34" charset="-122"/>
              <a:ea typeface="微软雅黑" panose="020B0503020204020204" pitchFamily="34" charset="-122"/>
              <a:sym typeface="+mn-ea"/>
            </a:endParaRPr>
          </a:p>
        </p:txBody>
      </p:sp>
      <p:sp>
        <p:nvSpPr>
          <p:cNvPr id="12" name="矩形 12"/>
          <p:cNvSpPr/>
          <p:nvPr>
            <p:custDataLst>
              <p:tags r:id="rId2"/>
            </p:custDataLst>
          </p:nvPr>
        </p:nvSpPr>
        <p:spPr>
          <a:xfrm>
            <a:off x="610235" y="1699895"/>
            <a:ext cx="3657600" cy="4351655"/>
          </a:xfrm>
          <a:prstGeom prst="rect">
            <a:avLst/>
          </a:prstGeom>
          <a:solidFill>
            <a:srgbClr val="000000">
              <a:alpha val="0"/>
            </a:srgbClr>
          </a:solidFill>
          <a:ln w="44450">
            <a:solidFill>
              <a:schemeClr val="accent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5" name="文本框 4"/>
          <p:cNvSpPr txBox="1"/>
          <p:nvPr>
            <p:custDataLst>
              <p:tags r:id="rId3"/>
            </p:custDataLst>
          </p:nvPr>
        </p:nvSpPr>
        <p:spPr>
          <a:xfrm>
            <a:off x="457155" y="152400"/>
            <a:ext cx="11277689" cy="609600"/>
          </a:xfrm>
          <a:prstGeom prst="rect">
            <a:avLst/>
          </a:prstGeom>
          <a:noFill/>
        </p:spPr>
        <p:txBody>
          <a:bodyPr wrap="square" lIns="63500" tIns="25400" rIns="63500" bIns="25400" rtlCol="0" anchor="ctr" anchorCtr="0">
            <a:noAutofit/>
          </a:bodyPr>
          <a:lstStyle/>
          <a:p>
            <a:pPr marL="0" indent="0" algn="l">
              <a:lnSpc>
                <a:spcPct val="100000"/>
              </a:lnSpc>
              <a:spcBef>
                <a:spcPct val="0"/>
              </a:spcBef>
              <a:spcAft>
                <a:spcPct val="0"/>
              </a:spcAft>
              <a:buSzTx/>
              <a:buNone/>
            </a:pPr>
            <a:r>
              <a:rPr lang="zh-CN" altLang="zh-CN" sz="4400" b="1" spc="160">
                <a:solidFill>
                  <a:schemeClr val="accent1"/>
                </a:solidFill>
                <a:latin typeface="微软雅黑" panose="020B0503020204020204" pitchFamily="34" charset="-122"/>
                <a:ea typeface="微软雅黑" panose="020B0503020204020204" pitchFamily="34" charset="-122"/>
              </a:rPr>
              <a:t>左联五烈士</a:t>
            </a:r>
            <a:endParaRPr lang="zh-CN" altLang="zh-CN" sz="4400" b="1" spc="160">
              <a:solidFill>
                <a:schemeClr val="accent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4"/>
            </p:custDataLst>
          </p:nvPr>
        </p:nvPicPr>
        <p:blipFill>
          <a:blip r:embed="rId5"/>
          <a:stretch>
            <a:fillRect/>
          </a:stretch>
        </p:blipFill>
        <p:spPr>
          <a:xfrm>
            <a:off x="1025525" y="1852295"/>
            <a:ext cx="2826385" cy="3437890"/>
          </a:xfrm>
          <a:custGeom>
            <a:avLst/>
            <a:gdLst/>
            <a:ahLst/>
            <a:cxnLst>
              <a:cxn ang="3">
                <a:pos x="hc" y="t"/>
              </a:cxn>
              <a:cxn ang="cd2">
                <a:pos x="l" y="vc"/>
              </a:cxn>
              <a:cxn ang="cd4">
                <a:pos x="hc" y="b"/>
              </a:cxn>
              <a:cxn ang="0">
                <a:pos x="r" y="vc"/>
              </a:cxn>
            </a:cxnLst>
            <a:rect l="l" t="t" r="r" b="b"/>
            <a:pathLst>
              <a:path w="4320" h="3840">
                <a:moveTo>
                  <a:pt x="0" y="0"/>
                </a:moveTo>
                <a:lnTo>
                  <a:pt x="4320" y="0"/>
                </a:lnTo>
                <a:lnTo>
                  <a:pt x="4320" y="3840"/>
                </a:lnTo>
                <a:lnTo>
                  <a:pt x="0" y="3840"/>
                </a:lnTo>
                <a:lnTo>
                  <a:pt x="0" y="0"/>
                </a:lnTo>
                <a:close/>
              </a:path>
            </a:pathLst>
          </a:custGeom>
        </p:spPr>
      </p:pic>
      <p:sp>
        <p:nvSpPr>
          <p:cNvPr id="8" name="Title 6"/>
          <p:cNvSpPr txBox="1"/>
          <p:nvPr>
            <p:custDataLst>
              <p:tags r:id="rId6"/>
            </p:custDataLst>
          </p:nvPr>
        </p:nvSpPr>
        <p:spPr>
          <a:xfrm>
            <a:off x="4467860" y="1699895"/>
            <a:ext cx="7352665" cy="4091940"/>
          </a:xfrm>
          <a:prstGeom prst="rect">
            <a:avLst/>
          </a:prstGeom>
          <a:noFill/>
          <a:ln w="3175">
            <a:noFill/>
            <a:prstDash val="dash"/>
          </a:ln>
        </p:spPr>
        <p:txBody>
          <a:bodyPr wrap="square" lIns="63500" tIns="25400" rIns="63500" bIns="25400" anchor="ctr" anchorCtr="0">
            <a:no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50000"/>
              </a:lnSpc>
              <a:spcBef>
                <a:spcPct val="0"/>
              </a:spcBef>
              <a:spcAft>
                <a:spcPts val="800"/>
              </a:spcAft>
              <a:buSzTx/>
              <a:buNone/>
            </a:pPr>
            <a:r>
              <a:rPr lang="zh-CN" altLang="en-US" sz="2400" b="1"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1902生于浙江省台州宁海县，原名赵平福、平复、少雄。几代读书，传至父亲，家景不支，为小商。柔石至10岁入学，后入省立第一师范，受“五四”影响，走上文学之路。曾为北京大学旁听，听鲁迅所授中国小说史等，与鲁迅创立朝花社。中国左翼作家联盟成立，被推选为执行委员，负责左联刊物《萌芽》。由冯雪峰介绍加入中国共产党。有短篇小说《二月》，中篇小说《三姊妹》等。</a:t>
            </a:r>
            <a:endParaRPr lang="zh-CN" altLang="en-US" sz="2400" b="1"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1890395" y="5406390"/>
            <a:ext cx="1097280" cy="645160"/>
          </a:xfrm>
          <a:prstGeom prst="rect">
            <a:avLst/>
          </a:prstGeom>
          <a:noFill/>
        </p:spPr>
        <p:txBody>
          <a:bodyPr wrap="none" rtlCol="0">
            <a:spAutoFit/>
          </a:bodyPr>
          <a:lstStyle/>
          <a:p>
            <a:r>
              <a:rPr lang="zh-CN" altLang="en-US" sz="3600" b="1">
                <a:solidFill>
                  <a:srgbClr val="FF0000"/>
                </a:solidFill>
              </a:rPr>
              <a:t>柔石</a:t>
            </a:r>
            <a:endParaRPr lang="zh-CN" altLang="en-US" sz="3600" b="1">
              <a:solidFill>
                <a:srgbClr val="FF0000"/>
              </a:solidFill>
            </a:endParaRPr>
          </a:p>
        </p:txBody>
      </p:sp>
    </p:spTree>
    <p:custDataLst>
      <p:tags r:id="rId7"/>
    </p:custData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1"/>
            </p:custDataLst>
          </p:nvPr>
        </p:nvSpPr>
        <p:spPr>
          <a:xfrm>
            <a:off x="0" y="0"/>
            <a:ext cx="12192000" cy="912114"/>
          </a:xfrm>
          <a:prstGeom prst="rect">
            <a:avLst/>
          </a:prstGeom>
          <a:solidFill>
            <a:schemeClr val="dk2">
              <a:alpha val="7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olidFill>
                <a:schemeClr val="lt1"/>
              </a:solidFill>
              <a:latin typeface="微软雅黑" panose="020B0503020204020204" pitchFamily="34" charset="-122"/>
              <a:ea typeface="微软雅黑" panose="020B0503020204020204" pitchFamily="34" charset="-122"/>
              <a:sym typeface="+mn-ea"/>
            </a:endParaRPr>
          </a:p>
        </p:txBody>
      </p:sp>
      <p:sp>
        <p:nvSpPr>
          <p:cNvPr id="12" name="矩形 12"/>
          <p:cNvSpPr/>
          <p:nvPr>
            <p:custDataLst>
              <p:tags r:id="rId2"/>
            </p:custDataLst>
          </p:nvPr>
        </p:nvSpPr>
        <p:spPr>
          <a:xfrm>
            <a:off x="610235" y="1699895"/>
            <a:ext cx="3657600" cy="4351655"/>
          </a:xfrm>
          <a:prstGeom prst="rect">
            <a:avLst/>
          </a:prstGeom>
          <a:solidFill>
            <a:srgbClr val="000000">
              <a:alpha val="0"/>
            </a:srgbClr>
          </a:solidFill>
          <a:ln w="44450">
            <a:solidFill>
              <a:schemeClr val="accent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5" name="文本框 4"/>
          <p:cNvSpPr txBox="1"/>
          <p:nvPr>
            <p:custDataLst>
              <p:tags r:id="rId3"/>
            </p:custDataLst>
          </p:nvPr>
        </p:nvSpPr>
        <p:spPr>
          <a:xfrm>
            <a:off x="457155" y="152400"/>
            <a:ext cx="11277689" cy="609600"/>
          </a:xfrm>
          <a:prstGeom prst="rect">
            <a:avLst/>
          </a:prstGeom>
          <a:noFill/>
        </p:spPr>
        <p:txBody>
          <a:bodyPr wrap="square" lIns="63500" tIns="25400" rIns="63500" bIns="25400" rtlCol="0" anchor="ctr" anchorCtr="0">
            <a:noAutofit/>
          </a:bodyPr>
          <a:lstStyle/>
          <a:p>
            <a:pPr marL="0" indent="0" algn="l">
              <a:lnSpc>
                <a:spcPct val="100000"/>
              </a:lnSpc>
              <a:spcBef>
                <a:spcPct val="0"/>
              </a:spcBef>
              <a:spcAft>
                <a:spcPct val="0"/>
              </a:spcAft>
              <a:buSzTx/>
              <a:buNone/>
            </a:pPr>
            <a:r>
              <a:rPr lang="zh-CN" altLang="zh-CN" sz="4400" b="1" spc="160">
                <a:solidFill>
                  <a:schemeClr val="accent1"/>
                </a:solidFill>
                <a:latin typeface="微软雅黑" panose="020B0503020204020204" pitchFamily="34" charset="-122"/>
                <a:ea typeface="微软雅黑" panose="020B0503020204020204" pitchFamily="34" charset="-122"/>
              </a:rPr>
              <a:t>左联五烈士</a:t>
            </a:r>
            <a:endParaRPr lang="zh-CN" altLang="zh-CN" sz="4400" b="1" spc="160">
              <a:solidFill>
                <a:schemeClr val="accent1"/>
              </a:solidFill>
              <a:latin typeface="微软雅黑" panose="020B0503020204020204" pitchFamily="34" charset="-122"/>
              <a:ea typeface="微软雅黑" panose="020B0503020204020204" pitchFamily="34" charset="-122"/>
            </a:endParaRPr>
          </a:p>
        </p:txBody>
      </p:sp>
      <p:sp>
        <p:nvSpPr>
          <p:cNvPr id="8" name="Title 6"/>
          <p:cNvSpPr txBox="1"/>
          <p:nvPr>
            <p:custDataLst>
              <p:tags r:id="rId4"/>
            </p:custDataLst>
          </p:nvPr>
        </p:nvSpPr>
        <p:spPr>
          <a:xfrm>
            <a:off x="4467860" y="1699895"/>
            <a:ext cx="7352665" cy="4091940"/>
          </a:xfrm>
          <a:prstGeom prst="rect">
            <a:avLst/>
          </a:prstGeom>
          <a:noFill/>
          <a:ln w="3175">
            <a:noFill/>
            <a:prstDash val="dash"/>
          </a:ln>
        </p:spPr>
        <p:txBody>
          <a:bodyPr wrap="square" lIns="63500" tIns="25400" rIns="63500" bIns="25400" anchor="ctr" anchorCtr="0">
            <a:no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50000"/>
              </a:lnSpc>
              <a:spcBef>
                <a:spcPct val="0"/>
              </a:spcBef>
              <a:spcAft>
                <a:spcPts val="800"/>
              </a:spcAft>
              <a:buSzTx/>
              <a:buNone/>
            </a:pPr>
            <a:r>
              <a:rPr lang="zh-CN" altLang="en-US" sz="2400" b="1"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1909生于浙江象山，原名徐柏庭。1927年考入上海同济大学,积极投身反帝爱国斗争运动，是中国左翼作家联盟发起人之一。殷夫有一个极疼爱他，时任国民党航空署长的哥哥。牺牲前他曾四度入狱，均被哥哥保释而出。他感激哥哥的手足之情，但追求真理坚不屈从。有诗集《孩儿塔》《伏尔加黑浪》。</a:t>
            </a:r>
            <a:endParaRPr lang="zh-CN" altLang="en-US" sz="2400" b="1" spc="1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1890395" y="5406390"/>
            <a:ext cx="1097280" cy="645160"/>
          </a:xfrm>
          <a:prstGeom prst="rect">
            <a:avLst/>
          </a:prstGeom>
          <a:noFill/>
        </p:spPr>
        <p:txBody>
          <a:bodyPr wrap="none" rtlCol="0">
            <a:spAutoFit/>
          </a:bodyPr>
          <a:lstStyle/>
          <a:p>
            <a:pPr algn="l"/>
            <a:r>
              <a:rPr lang="zh-CN" altLang="en-US" sz="3600" b="1">
                <a:solidFill>
                  <a:srgbClr val="FF0000"/>
                </a:solidFill>
              </a:rPr>
              <a:t>殷夫</a:t>
            </a:r>
            <a:endParaRPr lang="zh-CN" altLang="en-US" sz="3600" b="1">
              <a:solidFill>
                <a:srgbClr val="FF0000"/>
              </a:solidFill>
            </a:endParaRPr>
          </a:p>
        </p:txBody>
      </p:sp>
      <p:pic>
        <p:nvPicPr>
          <p:cNvPr id="3" name="图片 2" descr="u=4185814028,2385345971&amp;fm=26&amp;gp=0"/>
          <p:cNvPicPr>
            <a:picLocks noChangeAspect="1"/>
          </p:cNvPicPr>
          <p:nvPr/>
        </p:nvPicPr>
        <p:blipFill>
          <a:blip r:embed="rId5"/>
          <a:stretch>
            <a:fillRect/>
          </a:stretch>
        </p:blipFill>
        <p:spPr>
          <a:xfrm>
            <a:off x="804545" y="1868170"/>
            <a:ext cx="3243580" cy="3538220"/>
          </a:xfrm>
          <a:prstGeom prst="rect">
            <a:avLst/>
          </a:prstGeom>
        </p:spPr>
      </p:pic>
    </p:spTree>
    <p:custDataLst>
      <p:tags r:id="rId6"/>
    </p:custData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1"/>
            </p:custDataLst>
          </p:nvPr>
        </p:nvSpPr>
        <p:spPr>
          <a:xfrm>
            <a:off x="0" y="0"/>
            <a:ext cx="12192000" cy="912114"/>
          </a:xfrm>
          <a:prstGeom prst="rect">
            <a:avLst/>
          </a:prstGeom>
          <a:solidFill>
            <a:schemeClr val="dk2">
              <a:alpha val="7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olidFill>
                <a:schemeClr val="lt1"/>
              </a:solidFill>
              <a:latin typeface="微软雅黑" panose="020B0503020204020204" pitchFamily="34" charset="-122"/>
              <a:ea typeface="微软雅黑" panose="020B0503020204020204" pitchFamily="34" charset="-122"/>
              <a:sym typeface="+mn-ea"/>
            </a:endParaRPr>
          </a:p>
        </p:txBody>
      </p:sp>
      <p:sp>
        <p:nvSpPr>
          <p:cNvPr id="12" name="矩形 12"/>
          <p:cNvSpPr/>
          <p:nvPr>
            <p:custDataLst>
              <p:tags r:id="rId2"/>
            </p:custDataLst>
          </p:nvPr>
        </p:nvSpPr>
        <p:spPr>
          <a:xfrm>
            <a:off x="610235" y="1699895"/>
            <a:ext cx="3657600" cy="4351655"/>
          </a:xfrm>
          <a:prstGeom prst="rect">
            <a:avLst/>
          </a:prstGeom>
          <a:solidFill>
            <a:srgbClr val="000000">
              <a:alpha val="0"/>
            </a:srgbClr>
          </a:solidFill>
          <a:ln w="44450">
            <a:solidFill>
              <a:schemeClr val="accent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5" name="文本框 4"/>
          <p:cNvSpPr txBox="1"/>
          <p:nvPr>
            <p:custDataLst>
              <p:tags r:id="rId3"/>
            </p:custDataLst>
          </p:nvPr>
        </p:nvSpPr>
        <p:spPr>
          <a:xfrm>
            <a:off x="457155" y="152400"/>
            <a:ext cx="11277689" cy="609600"/>
          </a:xfrm>
          <a:prstGeom prst="rect">
            <a:avLst/>
          </a:prstGeom>
          <a:noFill/>
        </p:spPr>
        <p:txBody>
          <a:bodyPr wrap="square" lIns="63500" tIns="25400" rIns="63500" bIns="25400" rtlCol="0" anchor="ctr" anchorCtr="0">
            <a:noAutofit/>
          </a:bodyPr>
          <a:lstStyle/>
          <a:p>
            <a:pPr marL="0" indent="0" algn="l">
              <a:lnSpc>
                <a:spcPct val="100000"/>
              </a:lnSpc>
              <a:spcBef>
                <a:spcPct val="0"/>
              </a:spcBef>
              <a:spcAft>
                <a:spcPct val="0"/>
              </a:spcAft>
              <a:buSzTx/>
              <a:buNone/>
            </a:pPr>
            <a:r>
              <a:rPr lang="zh-CN" altLang="zh-CN" sz="4400" b="1" spc="160">
                <a:solidFill>
                  <a:schemeClr val="accent1"/>
                </a:solidFill>
                <a:latin typeface="微软雅黑" panose="020B0503020204020204" pitchFamily="34" charset="-122"/>
                <a:ea typeface="微软雅黑" panose="020B0503020204020204" pitchFamily="34" charset="-122"/>
              </a:rPr>
              <a:t>左联五烈士</a:t>
            </a:r>
            <a:endParaRPr lang="zh-CN" altLang="zh-CN" sz="4400" b="1" spc="160">
              <a:solidFill>
                <a:schemeClr val="accent1"/>
              </a:solidFill>
              <a:latin typeface="微软雅黑" panose="020B0503020204020204" pitchFamily="34" charset="-122"/>
              <a:ea typeface="微软雅黑" panose="020B0503020204020204" pitchFamily="34" charset="-122"/>
            </a:endParaRPr>
          </a:p>
        </p:txBody>
      </p:sp>
      <p:sp>
        <p:nvSpPr>
          <p:cNvPr id="8" name="Title 6"/>
          <p:cNvSpPr txBox="1"/>
          <p:nvPr>
            <p:custDataLst>
              <p:tags r:id="rId4"/>
            </p:custDataLst>
          </p:nvPr>
        </p:nvSpPr>
        <p:spPr>
          <a:xfrm>
            <a:off x="4467860" y="1699895"/>
            <a:ext cx="7352665" cy="4091940"/>
          </a:xfrm>
          <a:prstGeom prst="rect">
            <a:avLst/>
          </a:prstGeom>
          <a:noFill/>
          <a:ln w="3175">
            <a:noFill/>
            <a:prstDash val="dash"/>
          </a:ln>
        </p:spPr>
        <p:txBody>
          <a:bodyPr wrap="square" lIns="63500" tIns="25400" rIns="63500" bIns="25400" anchor="ctr" anchorCtr="0">
            <a:no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lvl="0">
              <a:lnSpc>
                <a:spcPct val="150000"/>
              </a:lnSpc>
              <a:spcAft>
                <a:spcPts val="800"/>
              </a:spcAft>
            </a:pPr>
            <a:r>
              <a:rPr lang="zh-CN" altLang="en-US" sz="2400" b="1"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1907生于广东潮州，又名岭梅。五卅时期在潮州参加革命活动。1925年开始发表文学作品。1929年加入中国共产党，1930年参加“左联”。（《新女性歌》三十年代风靡一时：“真正的妇女是洗掉她们唇上的胭脂，作为一个铿铿锵锵，推进时代进展的整个集团的一份子。烈火中的斗士，来寻找它们真正的出路！”或是其名由来。）有短篇小说集《铁和火的新生》，中篇小说《重新起来》。</a:t>
            </a:r>
            <a:endParaRPr lang="zh-CN" altLang="en-US" sz="2400" b="1"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1890395" y="5406390"/>
            <a:ext cx="1097280" cy="645160"/>
          </a:xfrm>
          <a:prstGeom prst="rect">
            <a:avLst/>
          </a:prstGeom>
          <a:noFill/>
        </p:spPr>
        <p:txBody>
          <a:bodyPr wrap="none" rtlCol="0">
            <a:spAutoFit/>
          </a:bodyPr>
          <a:lstStyle/>
          <a:p>
            <a:pPr algn="l"/>
            <a:r>
              <a:rPr lang="zh-CN" altLang="en-US" sz="3600" b="1">
                <a:solidFill>
                  <a:srgbClr val="FF0000"/>
                </a:solidFill>
              </a:rPr>
              <a:t>冯铿</a:t>
            </a:r>
            <a:endParaRPr lang="zh-CN" altLang="en-US" sz="3600" b="1">
              <a:solidFill>
                <a:srgbClr val="FF0000"/>
              </a:solidFill>
            </a:endParaRPr>
          </a:p>
        </p:txBody>
      </p:sp>
      <p:pic>
        <p:nvPicPr>
          <p:cNvPr id="3" name="图片 2" descr="t010708f50e6f8d093f"/>
          <p:cNvPicPr>
            <a:picLocks noChangeAspect="1"/>
          </p:cNvPicPr>
          <p:nvPr/>
        </p:nvPicPr>
        <p:blipFill>
          <a:blip r:embed="rId5"/>
          <a:stretch>
            <a:fillRect/>
          </a:stretch>
        </p:blipFill>
        <p:spPr>
          <a:xfrm>
            <a:off x="872490" y="1830070"/>
            <a:ext cx="3186430" cy="3485515"/>
          </a:xfrm>
          <a:prstGeom prst="rect">
            <a:avLst/>
          </a:prstGeom>
        </p:spPr>
      </p:pic>
    </p:spTree>
    <p:custDataLst>
      <p:tags r:id="rId6"/>
    </p:custDataLst>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y*7"/>
  <p:tag name="KSO_WM_UNIT_INDEX" val="7"/>
  <p:tag name="KSO_WM_UNIT_LAYERLEVEL" val="1"/>
  <p:tag name="KSO_WM_UNIT_TYPE" val="y"/>
</p:tagLst>
</file>

<file path=ppt/tags/tag10.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00.xml><?xml version="1.0" encoding="utf-8"?>
<p:tagLst xmlns:p="http://schemas.openxmlformats.org/presentationml/2006/main">
  <p:tag name="KSO_WM_BEAUTIFY_FLAG" val="#wm#"/>
  <p:tag name="KSO_WM_SLIDE_BACKGROUND_TYPE" val="bottomTop"/>
  <p:tag name="KSO_WM_SLIDE_BK_DARK_LIGHT" val="2"/>
  <p:tag name="KSO_WM_TAG_VERSION" val="1.0"/>
  <p:tag name="KSO_WM_UNIT_BK_DARK_LIGHT" val="2"/>
  <p:tag name="KSO_WM_UNIT_COMPATIBLE" val="0"/>
  <p:tag name="KSO_WM_UNIT_DIAGRAM_ISNUMVISUAL" val="0"/>
  <p:tag name="KSO_WM_UNIT_DIAGRAM_ISREFERUNIT" val="0"/>
  <p:tag name="KSO_WM_UNIT_HIGHLIGHT" val="0"/>
  <p:tag name="KSO_WM_UNIT_ID" val="_16*i*1"/>
  <p:tag name="KSO_WM_UNIT_INDEX" val="1"/>
  <p:tag name="KSO_WM_UNIT_LAYERLEVEL" val="1"/>
  <p:tag name="KSO_WM_UNIT_SUBTYPE" val="h"/>
  <p:tag name="KSO_WM_UNIT_TYPE" val="i"/>
</p:tagLst>
</file>

<file path=ppt/tags/tag101.xml><?xml version="1.0" encoding="utf-8"?>
<p:tagLst xmlns:p="http://schemas.openxmlformats.org/presentationml/2006/main">
  <p:tag name="KSO_WM_BEAUTIFY_FLAG" val="#wm#"/>
  <p:tag name="KSO_WM_SLIDE_BACKGROUND_TYPE" val="bottomTop"/>
  <p:tag name="KSO_WM_SLIDE_BK_DARK_LIGHT" val="2"/>
  <p:tag name="KSO_WM_TAG_VERSION" val="1.0"/>
  <p:tag name="KSO_WM_UNIT_COMPATIBLE" val="0"/>
  <p:tag name="KSO_WM_UNIT_DIAGRAM_ISNUMVISUAL" val="0"/>
  <p:tag name="KSO_WM_UNIT_DIAGRAM_ISREFERUNIT" val="0"/>
  <p:tag name="KSO_WM_UNIT_HIGHLIGHT" val="0"/>
  <p:tag name="KSO_WM_UNIT_ID" val="_16**"/>
  <p:tag name="KSO_WM_UNIT_LAYERLEVEL" val="1"/>
</p:tagLst>
</file>

<file path=ppt/tags/tag102.xml><?xml version="1.0" encoding="utf-8"?>
<p:tagLst xmlns:p="http://schemas.openxmlformats.org/presentationml/2006/main">
  <p:tag name="KSO_WM_BEAUTIFY_FLAG" val="#wm#"/>
  <p:tag name="KSO_WM_SLIDE_BACKGROUND_TYPE" val="bottomTop"/>
  <p:tag name="KSO_WM_SLIDE_BK_DARK_LIGHT" val="2"/>
  <p:tag name="KSO_WM_TAG_VERSION" val="1.0"/>
  <p:tag name="KSO_WM_UNIT_COMPATIBLE" val="0"/>
  <p:tag name="KSO_WM_UNIT_DIAGRAM_ISNUMVISUAL" val="0"/>
  <p:tag name="KSO_WM_UNIT_DIAGRAM_ISREFERUNIT" val="0"/>
  <p:tag name="KSO_WM_UNIT_HIGHLIGHT" val="0"/>
  <p:tag name="KSO_WM_UNIT_ID" val="_16**"/>
  <p:tag name="KSO_WM_UNIT_LAYERLEVEL" val="1"/>
</p:tagLst>
</file>

<file path=ppt/tags/tag103.xml><?xml version="1.0" encoding="utf-8"?>
<p:tagLst xmlns:p="http://schemas.openxmlformats.org/presentationml/2006/main">
  <p:tag name="KSO_WM_BEAUTIFY_FLAG" val="#wm#"/>
  <p:tag name="KSO_WM_SLIDE_BACKGROUND_TYPE" val="bottomTop"/>
  <p:tag name="KSO_WM_SLIDE_BK_DARK_LIGHT" val="2"/>
  <p:tag name="KSO_WM_TAG_VERSION" val="1.0"/>
  <p:tag name="KSO_WM_UNIT_COMPATIBLE" val="0"/>
  <p:tag name="KSO_WM_UNIT_DIAGRAM_ISNUMVISUAL" val="0"/>
  <p:tag name="KSO_WM_UNIT_DIAGRAM_ISREFERUNIT" val="0"/>
  <p:tag name="KSO_WM_UNIT_HIGHLIGHT" val="0"/>
  <p:tag name="KSO_WM_UNIT_ID" val="_16**"/>
  <p:tag name="KSO_WM_UNIT_LAYERLEVEL" val="1"/>
</p:tagLst>
</file>

<file path=ppt/tags/tag104.xml><?xml version="1.0" encoding="utf-8"?>
<p:tagLst xmlns:p="http://schemas.openxmlformats.org/presentationml/2006/main">
  <p:tag name="KSO_WM_BEAUTIFY_FLAG" val="#wm#"/>
  <p:tag name="KSO_WM_SLIDE_BACKGROUND_TYPE" val="bottomTop"/>
  <p:tag name="KSO_WM_SLIDE_BK_DARK_LIGHT" val="2"/>
  <p:tag name="KSO_WM_TAG_VERSION" val="1.0"/>
  <p:tag name="KSO_WM_UNIT_COMPATIBLE" val="0"/>
  <p:tag name="KSO_WM_UNIT_DIAGRAM_ISNUMVISUAL" val="0"/>
  <p:tag name="KSO_WM_UNIT_DIAGRAM_ISREFERUNIT" val="0"/>
  <p:tag name="KSO_WM_UNIT_HIGHLIGHT" val="0"/>
  <p:tag name="KSO_WM_UNIT_ID" val="_16**"/>
  <p:tag name="KSO_WM_UNIT_LAYERLEVEL" val="1"/>
</p:tagLst>
</file>

<file path=ppt/tags/tag105.xml><?xml version="1.0" encoding="utf-8"?>
<p:tagLst xmlns:p="http://schemas.openxmlformats.org/presentationml/2006/main">
  <p:tag name="KSO_WM_BEAUTIFY_FLAG" val="#wm#"/>
  <p:tag name="KSO_WM_SLIDE_BACKGROUND_TYPE" val="bottomTop"/>
  <p:tag name="KSO_WM_SLIDE_BK_DARK_LIGHT" val="2"/>
  <p:tag name="KSO_WM_TAG_VERSION" val="1.0"/>
  <p:tag name="KSO_WM_UNIT_COMPATIBLE" val="0"/>
  <p:tag name="KSO_WM_UNIT_DIAGRAM_ISNUMVISUAL" val="0"/>
  <p:tag name="KSO_WM_UNIT_DIAGRAM_ISREFERUNIT" val="0"/>
  <p:tag name="KSO_WM_UNIT_HIGHLIGHT" val="0"/>
  <p:tag name="KSO_WM_UNIT_ID" val="_16**"/>
  <p:tag name="KSO_WM_UNIT_LAYERLEVEL" val="1"/>
</p:tagLst>
</file>

<file path=ppt/tags/tag106.xml><?xml version="1.0" encoding="utf-8"?>
<p:tagLst xmlns:p="http://schemas.openxmlformats.org/presentationml/2006/main">
  <p:tag name="KSO_WM_BEAUTIFY_FLAG" val="#wm#"/>
  <p:tag name="KSO_WM_SLIDE_BACKGROUND_TYPE" val="bottomTop"/>
  <p:tag name="KSO_WM_SLIDE_BK_DARK_LIGHT" val="2"/>
  <p:tag name="KSO_WM_TAG_VERSION" val="1.0"/>
  <p:tag name="KSO_WM_UNIT_COMPATIBLE" val="0"/>
  <p:tag name="KSO_WM_UNIT_DIAGRAM_ISNUMVISUAL" val="0"/>
  <p:tag name="KSO_WM_UNIT_DIAGRAM_ISREFERUNIT" val="0"/>
  <p:tag name="KSO_WM_UNIT_HIGHLIGHT" val="0"/>
  <p:tag name="KSO_WM_UNIT_ID" val="_16**"/>
  <p:tag name="KSO_WM_UNIT_LAYERLEVEL" val="1"/>
</p:tagLst>
</file>

<file path=ppt/tags/tag107.xml><?xml version="1.0" encoding="utf-8"?>
<p:tagLst xmlns:p="http://schemas.openxmlformats.org/presentationml/2006/main">
  <p:tag name="KSO_WM_BEAUTIFY_FLAG" val="#wm#"/>
  <p:tag name="KSO_WM_SLIDE_BACKGROUND_TYPE" val="bottomTop"/>
  <p:tag name="KSO_WM_SLIDE_BK_DARK_LIGHT" val="2"/>
  <p:tag name="KSO_WM_TAG_VERSION" val="1.0"/>
  <p:tag name="KSO_WM_UNIT_COMPATIBLE" val="0"/>
  <p:tag name="KSO_WM_UNIT_DIAGRAM_ISNUMVISUAL" val="0"/>
  <p:tag name="KSO_WM_UNIT_DIAGRAM_ISREFERUNIT" val="0"/>
  <p:tag name="KSO_WM_UNIT_HIGHLIGHT" val="0"/>
  <p:tag name="KSO_WM_UNIT_ID" val="_16**"/>
  <p:tag name="KSO_WM_UNIT_LAYERLEVEL" val="1"/>
</p:tagLst>
</file>

<file path=ppt/tags/tag108.xml><?xml version="1.0" encoding="utf-8"?>
<p:tagLst xmlns:p="http://schemas.openxmlformats.org/presentationml/2006/main">
  <p:tag name="KSO_WM_BEAUTIFY_FLAG" val="#wm#"/>
  <p:tag name="KSO_WM_SLIDE_BACKGROUND_TYPE" val="navigation"/>
  <p:tag name="KSO_WM_SLIDE_BK_DARK_LIGHT" val="2"/>
  <p:tag name="KSO_WM_TAG_VERSION" val="1.0"/>
  <p:tag name="KSO_WM_UNIT_BK_DARK_LIGHT" val="2"/>
  <p:tag name="KSO_WM_UNIT_COMPATIBLE" val="0"/>
  <p:tag name="KSO_WM_UNIT_DIAGRAM_ISNUMVISUAL" val="0"/>
  <p:tag name="KSO_WM_UNIT_DIAGRAM_ISREFERUNIT" val="0"/>
  <p:tag name="KSO_WM_UNIT_HIGHLIGHT" val="0"/>
  <p:tag name="KSO_WM_UNIT_ID" val="_17*i*1"/>
  <p:tag name="KSO_WM_UNIT_INDEX" val="1"/>
  <p:tag name="KSO_WM_UNIT_LAYERLEVEL" val="1"/>
  <p:tag name="KSO_WM_UNIT_SUBTYPE" val="h"/>
  <p:tag name="KSO_WM_UNIT_TYPE" val="i"/>
</p:tagLst>
</file>

<file path=ppt/tags/tag109.xml><?xml version="1.0" encoding="utf-8"?>
<p:tagLst xmlns:p="http://schemas.openxmlformats.org/presentationml/2006/main">
  <p:tag name="KSO_WM_BEAUTIFY_FLAG" val="#wm#"/>
  <p:tag name="KSO_WM_SLIDE_BACKGROUND_TYPE" val="navigation"/>
  <p:tag name="KSO_WM_SLIDE_BK_DARK_LIGHT" val="2"/>
  <p:tag name="KSO_WM_TAG_VERSION" val="1.0"/>
  <p:tag name="KSO_WM_UNIT_COMPATIBLE" val="0"/>
  <p:tag name="KSO_WM_UNIT_DIAGRAM_ISNUMVISUAL" val="0"/>
  <p:tag name="KSO_WM_UNIT_DIAGRAM_ISREFERUNIT" val="0"/>
  <p:tag name="KSO_WM_UNIT_HIGHLIGHT" val="0"/>
  <p:tag name="KSO_WM_UNIT_ID" val="_17**"/>
  <p:tag name="KSO_WM_UNIT_LAYERLEVEL" val="1"/>
</p:tagLst>
</file>

<file path=ppt/tags/tag11.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10.xml><?xml version="1.0" encoding="utf-8"?>
<p:tagLst xmlns:p="http://schemas.openxmlformats.org/presentationml/2006/main">
  <p:tag name="KSO_WM_BEAUTIFY_FLAG" val="#wm#"/>
  <p:tag name="KSO_WM_SLIDE_BACKGROUND_TYPE" val="navigation"/>
  <p:tag name="KSO_WM_SLIDE_BK_DARK_LIGHT" val="2"/>
  <p:tag name="KSO_WM_TAG_VERSION" val="1.0"/>
  <p:tag name="KSO_WM_UNIT_COMPATIBLE" val="0"/>
  <p:tag name="KSO_WM_UNIT_DIAGRAM_ISNUMVISUAL" val="0"/>
  <p:tag name="KSO_WM_UNIT_DIAGRAM_ISREFERUNIT" val="0"/>
  <p:tag name="KSO_WM_UNIT_HIGHLIGHT" val="0"/>
  <p:tag name="KSO_WM_UNIT_ID" val="_17**"/>
  <p:tag name="KSO_WM_UNIT_LAYERLEVEL" val="1"/>
</p:tagLst>
</file>

<file path=ppt/tags/tag111.xml><?xml version="1.0" encoding="utf-8"?>
<p:tagLst xmlns:p="http://schemas.openxmlformats.org/presentationml/2006/main">
  <p:tag name="KSO_WM_BEAUTIFY_FLAG" val="#wm#"/>
  <p:tag name="KSO_WM_SLIDE_BACKGROUND_TYPE" val="navigation"/>
  <p:tag name="KSO_WM_SLIDE_BK_DARK_LIGHT" val="2"/>
  <p:tag name="KSO_WM_TAG_VERSION" val="1.0"/>
  <p:tag name="KSO_WM_UNIT_COMPATIBLE" val="0"/>
  <p:tag name="KSO_WM_UNIT_DIAGRAM_ISNUMVISUAL" val="0"/>
  <p:tag name="KSO_WM_UNIT_DIAGRAM_ISREFERUNIT" val="0"/>
  <p:tag name="KSO_WM_UNIT_HIGHLIGHT" val="0"/>
  <p:tag name="KSO_WM_UNIT_ID" val="_17**"/>
  <p:tag name="KSO_WM_UNIT_LAYERLEVEL" val="1"/>
</p:tagLst>
</file>

<file path=ppt/tags/tag112.xml><?xml version="1.0" encoding="utf-8"?>
<p:tagLst xmlns:p="http://schemas.openxmlformats.org/presentationml/2006/main">
  <p:tag name="KSO_WM_BEAUTIFY_FLAG" val="#wm#"/>
  <p:tag name="KSO_WM_SLIDE_BACKGROUND_TYPE" val="navigation"/>
  <p:tag name="KSO_WM_SLIDE_BK_DARK_LIGHT" val="2"/>
  <p:tag name="KSO_WM_TAG_VERSION" val="1.0"/>
  <p:tag name="KSO_WM_UNIT_COMPATIBLE" val="0"/>
  <p:tag name="KSO_WM_UNIT_DIAGRAM_ISNUMVISUAL" val="0"/>
  <p:tag name="KSO_WM_UNIT_DIAGRAM_ISREFERUNIT" val="0"/>
  <p:tag name="KSO_WM_UNIT_HIGHLIGHT" val="0"/>
  <p:tag name="KSO_WM_UNIT_ID" val="_17**"/>
  <p:tag name="KSO_WM_UNIT_LAYERLEVEL" val="1"/>
</p:tagLst>
</file>

<file path=ppt/tags/tag113.xml><?xml version="1.0" encoding="utf-8"?>
<p:tagLst xmlns:p="http://schemas.openxmlformats.org/presentationml/2006/main">
  <p:tag name="KSO_WM_BEAUTIFY_FLAG" val="#wm#"/>
  <p:tag name="KSO_WM_SLIDE_BACKGROUND_TYPE" val="navigation"/>
  <p:tag name="KSO_WM_SLIDE_BK_DARK_LIGHT" val="2"/>
  <p:tag name="KSO_WM_TAG_VERSION" val="1.0"/>
  <p:tag name="KSO_WM_UNIT_COMPATIBLE" val="0"/>
  <p:tag name="KSO_WM_UNIT_DIAGRAM_ISNUMVISUAL" val="0"/>
  <p:tag name="KSO_WM_UNIT_DIAGRAM_ISREFERUNIT" val="0"/>
  <p:tag name="KSO_WM_UNIT_HIGHLIGHT" val="0"/>
  <p:tag name="KSO_WM_UNIT_ID" val="_17**"/>
  <p:tag name="KSO_WM_UNIT_LAYERLEVEL" val="1"/>
</p:tagLst>
</file>

<file path=ppt/tags/tag114.xml><?xml version="1.0" encoding="utf-8"?>
<p:tagLst xmlns:p="http://schemas.openxmlformats.org/presentationml/2006/main">
  <p:tag name="KSO_WM_BEAUTIFY_FLAG" val="#wm#"/>
  <p:tag name="KSO_WM_SLIDE_BACKGROUND_TYPE" val="navigation"/>
  <p:tag name="KSO_WM_SLIDE_BK_DARK_LIGHT" val="2"/>
  <p:tag name="KSO_WM_TAG_VERSION" val="1.0"/>
  <p:tag name="KSO_WM_UNIT_COMPATIBLE" val="0"/>
  <p:tag name="KSO_WM_UNIT_DIAGRAM_ISNUMVISUAL" val="0"/>
  <p:tag name="KSO_WM_UNIT_DIAGRAM_ISREFERUNIT" val="0"/>
  <p:tag name="KSO_WM_UNIT_HIGHLIGHT" val="0"/>
  <p:tag name="KSO_WM_UNIT_ID" val="_17**"/>
  <p:tag name="KSO_WM_UNIT_LAYERLEVEL" val="1"/>
</p:tagLst>
</file>

<file path=ppt/tags/tag115.xml><?xml version="1.0" encoding="utf-8"?>
<p:tagLst xmlns:p="http://schemas.openxmlformats.org/presentationml/2006/main">
  <p:tag name="KSO_WM_BEAUTIFY_FLAG" val="#wm#"/>
  <p:tag name="KSO_WM_SLIDE_BACKGROUND_TYPE" val="navigation"/>
  <p:tag name="KSO_WM_SLIDE_BK_DARK_LIGHT" val="2"/>
  <p:tag name="KSO_WM_TAG_VERSION" val="1.0"/>
  <p:tag name="KSO_WM_UNIT_COMPATIBLE" val="0"/>
  <p:tag name="KSO_WM_UNIT_DIAGRAM_ISNUMVISUAL" val="0"/>
  <p:tag name="KSO_WM_UNIT_DIAGRAM_ISREFERUNIT" val="0"/>
  <p:tag name="KSO_WM_UNIT_HIGHLIGHT" val="0"/>
  <p:tag name="KSO_WM_UNIT_ID" val="_17**"/>
  <p:tag name="KSO_WM_UNIT_LAYERLEVEL" val="1"/>
</p:tagLst>
</file>

<file path=ppt/tags/tag116.xml><?xml version="1.0" encoding="utf-8"?>
<p:tagLst xmlns:p="http://schemas.openxmlformats.org/presentationml/2006/main">
  <p:tag name="KSO_WM_BEAUTIFY_FLAG" val="#wm#"/>
  <p:tag name="KSO_WM_SLIDE_BACKGROUND_TYPE" val="navigation"/>
  <p:tag name="KSO_WM_SLIDE_BK_DARK_LIGHT" val="2"/>
  <p:tag name="KSO_WM_TAG_VERSION" val="1.0"/>
  <p:tag name="KSO_WM_UNIT_COMPATIBLE" val="0"/>
  <p:tag name="KSO_WM_UNIT_DIAGRAM_ISNUMVISUAL" val="0"/>
  <p:tag name="KSO_WM_UNIT_DIAGRAM_ISREFERUNIT" val="0"/>
  <p:tag name="KSO_WM_UNIT_HIGHLIGHT" val="0"/>
  <p:tag name="KSO_WM_UNIT_ID" val="_17**"/>
  <p:tag name="KSO_WM_UNIT_LAYERLEVEL" val="1"/>
</p:tagLst>
</file>

<file path=ppt/tags/tag117.xml><?xml version="1.0" encoding="utf-8"?>
<p:tagLst xmlns:p="http://schemas.openxmlformats.org/presentationml/2006/main">
  <p:tag name="KSO_WM_BEAUTIFY_FLAG" val="#wm#"/>
  <p:tag name="KSO_WM_SLIDE_BACKGROUND_TYPE" val="belt"/>
  <p:tag name="KSO_WM_SLIDE_BK_DARK_LIGHT" val="2"/>
  <p:tag name="KSO_WM_TAG_VERSION" val="1.0"/>
  <p:tag name="KSO_WM_UNIT_BK_DARK_LIGHT" val="2"/>
  <p:tag name="KSO_WM_UNIT_COMPATIBLE" val="0"/>
  <p:tag name="KSO_WM_UNIT_DIAGRAM_ISNUMVISUAL" val="0"/>
  <p:tag name="KSO_WM_UNIT_DIAGRAM_ISREFERUNIT" val="0"/>
  <p:tag name="KSO_WM_UNIT_HIGHLIGHT" val="0"/>
  <p:tag name="KSO_WM_UNIT_ID" val="_18*i*1"/>
  <p:tag name="KSO_WM_UNIT_INDEX" val="1"/>
  <p:tag name="KSO_WM_UNIT_LAYERLEVEL" val="1"/>
  <p:tag name="KSO_WM_UNIT_SUBTYPE" val="h"/>
  <p:tag name="KSO_WM_UNIT_TYPE" val="i"/>
</p:tagLst>
</file>

<file path=ppt/tags/tag118.xml><?xml version="1.0" encoding="utf-8"?>
<p:tagLst xmlns:p="http://schemas.openxmlformats.org/presentationml/2006/main">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119.xml><?xml version="1.0" encoding="utf-8"?>
<p:tagLst xmlns:p="http://schemas.openxmlformats.org/presentationml/2006/main">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12.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20.xml><?xml version="1.0" encoding="utf-8"?>
<p:tagLst xmlns:p="http://schemas.openxmlformats.org/presentationml/2006/main">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121.xml><?xml version="1.0" encoding="utf-8"?>
<p:tagLst xmlns:p="http://schemas.openxmlformats.org/presentationml/2006/main">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122.xml><?xml version="1.0" encoding="utf-8"?>
<p:tagLst xmlns:p="http://schemas.openxmlformats.org/presentationml/2006/main">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123.xml><?xml version="1.0" encoding="utf-8"?>
<p:tagLst xmlns:p="http://schemas.openxmlformats.org/presentationml/2006/main">
  <p:tag name="KSO_WM_BEAUTIFY_FLAG" val="#wm#"/>
  <p:tag name="KSO_WM_TAG_VERSION" val="1.0"/>
  <p:tag name="KSO_WM_TEMPLATE_CATEGORY" val="custom"/>
  <p:tag name="KSO_WM_TEMPLATE_INDEX" val="20206915"/>
  <p:tag name="KSO_WM_UNIT_COMPATIBLE" val="0"/>
  <p:tag name="KSO_WM_UNIT_DIAGRAM_ISNUMVISUAL" val="0"/>
  <p:tag name="KSO_WM_UNIT_DIAGRAM_ISREFERUNIT" val="0"/>
  <p:tag name="KSO_WM_UNIT_HIGHLIGHT" val="0"/>
  <p:tag name="KSO_WM_UNIT_ID" val="_0**"/>
  <p:tag name="KSO_WM_UNIT_LAYERLEVEL" val="1"/>
</p:tagLst>
</file>

<file path=ppt/tags/tag124.xml><?xml version="1.0" encoding="utf-8"?>
<p:tagLst xmlns:p="http://schemas.openxmlformats.org/presentationml/2006/main">
  <p:tag name="KSO_WM_BEAUTIFY_FLAG" val="#wm#"/>
  <p:tag name="KSO_WM_TAG_VERSION" val="1.0"/>
  <p:tag name="KSO_WM_TEMPLATE_CATEGORY" val="custom"/>
  <p:tag name="KSO_WM_TEMPLATE_INDEX" val="20206915"/>
  <p:tag name="KSO_WM_UNIT_COMPATIBLE" val="0"/>
  <p:tag name="KSO_WM_UNIT_DIAGRAM_ISNUMVISUAL" val="0"/>
  <p:tag name="KSO_WM_UNIT_DIAGRAM_ISREFERUNIT" val="0"/>
  <p:tag name="KSO_WM_UNIT_HIGHLIGHT" val="0"/>
  <p:tag name="KSO_WM_UNIT_ID" val="_0**"/>
  <p:tag name="KSO_WM_UNIT_LAYERLEVEL" val="1"/>
</p:tagLst>
</file>

<file path=ppt/tags/tag125.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126.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127.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128.xml><?xml version="1.0" encoding="utf-8"?>
<p:tagLst xmlns:p="http://schemas.openxmlformats.org/presentationml/2006/main">
  <p:tag name="KSO_WM_BEAUTIFY_FLAG" val="#wm#"/>
  <p:tag name="KSO_WM_TAG_VERSION" val="1.0"/>
  <p:tag name="KSO_WM_TEMPLATE_CATEGORY" val="custom"/>
  <p:tag name="KSO_WM_TEMPLATE_COLOR_TYPE" val="1"/>
  <p:tag name="KSO_WM_TEMPLATE_INDEX" val="20206915"/>
  <p:tag name="KSO_WM_TEMPLATE_MASTER_THUMB_INDEX" val="12"/>
  <p:tag name="KSO_WM_TEMPLATE_MASTER_TYPE" val="1"/>
  <p:tag name="KSO_WM_TEMPLATE_SUBCATEGORY" val="0"/>
  <p:tag name="KSO_WM_TEMPLATE_THUMBS_INDEX" val="1、4、7、8、10、11、12、13、15"/>
</p:tagLst>
</file>

<file path=ppt/tags/tag129.xml><?xml version="1.0" encoding="utf-8"?>
<p:tagLst xmlns:p="http://schemas.openxmlformats.org/presentationml/2006/main">
  <p:tag name="KSO_WM_BEAUTIFY_FLAG" val="#wm#"/>
  <p:tag name="KSO_WM_SLIDE_BACKGROUND_MASK_FLAG" val="1"/>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3.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30.xml><?xml version="1.0" encoding="utf-8"?>
<p:tagLst xmlns:p="http://schemas.openxmlformats.org/presentationml/2006/main">
  <p:tag name="KSO_WM_BEAUTIFY_FLAG" val="#wm#"/>
  <p:tag name="KSO_WM_SLIDE_BACKGROUND_MASK_FLAG" val="1"/>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31.xml><?xml version="1.0" encoding="utf-8"?>
<p:tagLst xmlns:p="http://schemas.openxmlformats.org/presentationml/2006/main">
  <p:tag name="KSO_WM_BEAUTIFY_FLAG" val="#wm#"/>
  <p:tag name="KSO_WM_SLIDE_BACKGROUND_MASK_FLAG" val="1"/>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32.xml><?xml version="1.0" encoding="utf-8"?>
<p:tagLst xmlns:p="http://schemas.openxmlformats.org/presentationml/2006/main">
  <p:tag name="KSO_WM_BEAUTIFY_FLAG" val="#wm#"/>
  <p:tag name="KSO_WM_SLIDE_BACKGROUND_MASK_FLAG" val="1"/>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33.xml><?xml version="1.0" encoding="utf-8"?>
<p:tagLst xmlns:p="http://schemas.openxmlformats.org/presentationml/2006/main">
  <p:tag name="KSO_WM_BEAUTIFY_FLAG" val="#wm#"/>
  <p:tag name="KSO_WM_SLIDE_BACKGROUND_MASK_FLAG" val="1"/>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34.xml><?xml version="1.0" encoding="utf-8"?>
<p:tagLst xmlns:p="http://schemas.openxmlformats.org/presentationml/2006/main">
  <p:tag name="KSO_WM_BEAUTIFY_FLAG" val="#wm#"/>
  <p:tag name="KSO_WM_SLIDE_BACKGROUND_MASK_FLAG" val="1"/>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35.xml><?xml version="1.0" encoding="utf-8"?>
<p:tagLst xmlns:p="http://schemas.openxmlformats.org/presentationml/2006/main">
  <p:tag name="KSO_WM_BEAUTIFY_FLAG" val="#wm#"/>
  <p:tag name="KSO_WM_SLIDE_BACKGROUND_MASK_FLAG" val="1"/>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36.xml><?xml version="1.0" encoding="utf-8"?>
<p:tagLst xmlns:p="http://schemas.openxmlformats.org/presentationml/2006/main">
  <p:tag name="KSO_WM_BEAUTIFY_FLAG" val="#wm#"/>
  <p:tag name="KSO_WM_SLIDE_BACKGROUND_MASK_FLAG" val="1"/>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37.xml><?xml version="1.0" encoding="utf-8"?>
<p:tagLst xmlns:p="http://schemas.openxmlformats.org/presentationml/2006/main">
  <p:tag name="KSO_WM_BEAUTIFY_FLAG" val="#wm#"/>
  <p:tag name="KSO_WM_SLIDE_BACKGROUND_MASK_FLAG" val="1"/>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38.xml><?xml version="1.0" encoding="utf-8"?>
<p:tagLst xmlns:p="http://schemas.openxmlformats.org/presentationml/2006/main">
  <p:tag name="KSO_WM_BEAUTIFY_FLAG" val="#wm#"/>
  <p:tag name="KSO_WM_SLIDE_BACKGROUND_MASK_FLAG" val="1"/>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39.xml><?xml version="1.0" encoding="utf-8"?>
<p:tagLst xmlns:p="http://schemas.openxmlformats.org/presentationml/2006/main">
  <p:tag name="KSO_WM_BEAUTIFY_FLAG" val="#wm#"/>
  <p:tag name="KSO_WM_SLIDE_BACKGROUND_MASK_FLAG" val="1"/>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4.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40.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41.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42.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43.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44.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45.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46.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47.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48.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49.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5.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50.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51.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52.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53.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54.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55.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156.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157.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158.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159.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16.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60.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161.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162.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163.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164.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165.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166.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167.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168.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169.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17.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70.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171.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172.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173.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174.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175.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76.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77.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78.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79.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8.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80.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81.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182.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183.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184.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185.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186.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187.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188.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189.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19.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90.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191.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192.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193.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194.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195.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196.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197.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198.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199.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2.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y*1"/>
  <p:tag name="KSO_WM_UNIT_INDEX" val="1"/>
  <p:tag name="KSO_WM_UNIT_LAYERLEVEL" val="1"/>
  <p:tag name="KSO_WM_UNIT_TYPE" val="y"/>
</p:tagLst>
</file>

<file path=ppt/tags/tag20.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00.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201.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202.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203.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204.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205.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206.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207.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208.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209.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21.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10.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211.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212.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213.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214.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215.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216.xml><?xml version="1.0" encoding="utf-8"?>
<p:tagLst xmlns:p="http://schemas.openxmlformats.org/presentationml/2006/main">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217.xml><?xml version="1.0" encoding="utf-8"?>
<p:tagLst xmlns:p="http://schemas.openxmlformats.org/presentationml/2006/main">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218.xml><?xml version="1.0" encoding="utf-8"?>
<p:tagLst xmlns:p="http://schemas.openxmlformats.org/presentationml/2006/main">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219.xml><?xml version="1.0" encoding="utf-8"?>
<p:tagLst xmlns:p="http://schemas.openxmlformats.org/presentationml/2006/main">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22.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20.xml><?xml version="1.0" encoding="utf-8"?>
<p:tagLst xmlns:p="http://schemas.openxmlformats.org/presentationml/2006/main">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221.xml><?xml version="1.0" encoding="utf-8"?>
<p:tagLst xmlns:p="http://schemas.openxmlformats.org/presentationml/2006/main">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222.xml><?xml version="1.0" encoding="utf-8"?>
<p:tagLst xmlns:p="http://schemas.openxmlformats.org/presentationml/2006/main">
  <p:tag name="KSO_WM_BEAUTIFY_FLAG" val="#wm#"/>
  <p:tag name="KSO_WM_SLIDE_BACKGROUND_TYPE" val="frame"/>
  <p:tag name="KSO_WM_SLIDE_BK_DARK_LIGHT" val="2"/>
  <p:tag name="KSO_WM_TAG_VERSION" val="1.0"/>
  <p:tag name="KSO_WM_UNIT_BK_DARK_LIGHT" val="2"/>
  <p:tag name="KSO_WM_UNIT_COMPATIBLE" val="0"/>
  <p:tag name="KSO_WM_UNIT_DIAGRAM_ISNUMVISUAL" val="0"/>
  <p:tag name="KSO_WM_UNIT_DIAGRAM_ISREFERUNIT" val="0"/>
  <p:tag name="KSO_WM_UNIT_HIGHLIGHT" val="0"/>
  <p:tag name="KSO_WM_UNIT_ID" val="_13*i*1"/>
  <p:tag name="KSO_WM_UNIT_INDEX" val="1"/>
  <p:tag name="KSO_WM_UNIT_LAYERLEVEL" val="1"/>
  <p:tag name="KSO_WM_UNIT_SUBTYPE" val="h"/>
  <p:tag name="KSO_WM_UNIT_TYPE" val="i"/>
</p:tagLst>
</file>

<file path=ppt/tags/tag223.xml><?xml version="1.0" encoding="utf-8"?>
<p:tagLst xmlns:p="http://schemas.openxmlformats.org/presentationml/2006/main">
  <p:tag name="KSO_WM_BEAUTIFY_FLAG" val="#wm#"/>
  <p:tag name="KSO_WM_SLIDE_BACKGROUND_TYPE" val="frame"/>
  <p:tag name="KSO_WM_SLIDE_BK_DARK_LIGHT" val="2"/>
  <p:tag name="KSO_WM_TAG_VERSION" val="1.0"/>
  <p:tag name="KSO_WM_UNIT_COMPATIBLE" val="0"/>
  <p:tag name="KSO_WM_UNIT_DIAGRAM_ISNUMVISUAL" val="0"/>
  <p:tag name="KSO_WM_UNIT_DIAGRAM_ISREFERUNIT" val="0"/>
  <p:tag name="KSO_WM_UNIT_HIGHLIGHT" val="0"/>
  <p:tag name="KSO_WM_UNIT_ID" val="_13**"/>
  <p:tag name="KSO_WM_UNIT_LAYERLEVEL" val="1"/>
</p:tagLst>
</file>

<file path=ppt/tags/tag224.xml><?xml version="1.0" encoding="utf-8"?>
<p:tagLst xmlns:p="http://schemas.openxmlformats.org/presentationml/2006/main">
  <p:tag name="KSO_WM_BEAUTIFY_FLAG" val="#wm#"/>
  <p:tag name="KSO_WM_SLIDE_BACKGROUND_TYPE" val="frame"/>
  <p:tag name="KSO_WM_SLIDE_BK_DARK_LIGHT" val="2"/>
  <p:tag name="KSO_WM_TAG_VERSION" val="1.0"/>
  <p:tag name="KSO_WM_UNIT_COMPATIBLE" val="0"/>
  <p:tag name="KSO_WM_UNIT_DIAGRAM_ISNUMVISUAL" val="0"/>
  <p:tag name="KSO_WM_UNIT_DIAGRAM_ISREFERUNIT" val="0"/>
  <p:tag name="KSO_WM_UNIT_HIGHLIGHT" val="0"/>
  <p:tag name="KSO_WM_UNIT_ID" val="_13**"/>
  <p:tag name="KSO_WM_UNIT_LAYERLEVEL" val="1"/>
</p:tagLst>
</file>

<file path=ppt/tags/tag225.xml><?xml version="1.0" encoding="utf-8"?>
<p:tagLst xmlns:p="http://schemas.openxmlformats.org/presentationml/2006/main">
  <p:tag name="KSO_WM_BEAUTIFY_FLAG" val="#wm#"/>
  <p:tag name="KSO_WM_SLIDE_BACKGROUND_TYPE" val="frame"/>
  <p:tag name="KSO_WM_SLIDE_BK_DARK_LIGHT" val="2"/>
  <p:tag name="KSO_WM_TAG_VERSION" val="1.0"/>
  <p:tag name="KSO_WM_UNIT_COMPATIBLE" val="0"/>
  <p:tag name="KSO_WM_UNIT_DIAGRAM_ISNUMVISUAL" val="0"/>
  <p:tag name="KSO_WM_UNIT_DIAGRAM_ISREFERUNIT" val="0"/>
  <p:tag name="KSO_WM_UNIT_HIGHLIGHT" val="0"/>
  <p:tag name="KSO_WM_UNIT_ID" val="_13**"/>
  <p:tag name="KSO_WM_UNIT_LAYERLEVEL" val="1"/>
</p:tagLst>
</file>

<file path=ppt/tags/tag226.xml><?xml version="1.0" encoding="utf-8"?>
<p:tagLst xmlns:p="http://schemas.openxmlformats.org/presentationml/2006/main">
  <p:tag name="KSO_WM_BEAUTIFY_FLAG" val="#wm#"/>
  <p:tag name="KSO_WM_SLIDE_BACKGROUND_TYPE" val="frame"/>
  <p:tag name="KSO_WM_SLIDE_BK_DARK_LIGHT" val="2"/>
  <p:tag name="KSO_WM_TAG_VERSION" val="1.0"/>
  <p:tag name="KSO_WM_UNIT_COMPATIBLE" val="0"/>
  <p:tag name="KSO_WM_UNIT_DIAGRAM_ISNUMVISUAL" val="0"/>
  <p:tag name="KSO_WM_UNIT_DIAGRAM_ISREFERUNIT" val="0"/>
  <p:tag name="KSO_WM_UNIT_HIGHLIGHT" val="0"/>
  <p:tag name="KSO_WM_UNIT_ID" val="_13**"/>
  <p:tag name="KSO_WM_UNIT_LAYERLEVEL" val="1"/>
</p:tagLst>
</file>

<file path=ppt/tags/tag227.xml><?xml version="1.0" encoding="utf-8"?>
<p:tagLst xmlns:p="http://schemas.openxmlformats.org/presentationml/2006/main">
  <p:tag name="KSO_WM_BEAUTIFY_FLAG" val="#wm#"/>
  <p:tag name="KSO_WM_SLIDE_BACKGROUND_TYPE" val="frame"/>
  <p:tag name="KSO_WM_SLIDE_BK_DARK_LIGHT" val="2"/>
  <p:tag name="KSO_WM_TAG_VERSION" val="1.0"/>
  <p:tag name="KSO_WM_UNIT_COMPATIBLE" val="0"/>
  <p:tag name="KSO_WM_UNIT_DIAGRAM_ISNUMVISUAL" val="0"/>
  <p:tag name="KSO_WM_UNIT_DIAGRAM_ISREFERUNIT" val="0"/>
  <p:tag name="KSO_WM_UNIT_HIGHLIGHT" val="0"/>
  <p:tag name="KSO_WM_UNIT_ID" val="_13**"/>
  <p:tag name="KSO_WM_UNIT_LAYERLEVEL" val="1"/>
</p:tagLst>
</file>

<file path=ppt/tags/tag228.xml><?xml version="1.0" encoding="utf-8"?>
<p:tagLst xmlns:p="http://schemas.openxmlformats.org/presentationml/2006/main">
  <p:tag name="KSO_WM_BEAUTIFY_FLAG" val="#wm#"/>
  <p:tag name="KSO_WM_SLIDE_BACKGROUND_TYPE" val="frame"/>
  <p:tag name="KSO_WM_SLIDE_BK_DARK_LIGHT" val="2"/>
  <p:tag name="KSO_WM_TAG_VERSION" val="1.0"/>
  <p:tag name="KSO_WM_UNIT_COMPATIBLE" val="0"/>
  <p:tag name="KSO_WM_UNIT_DIAGRAM_ISNUMVISUAL" val="0"/>
  <p:tag name="KSO_WM_UNIT_DIAGRAM_ISREFERUNIT" val="0"/>
  <p:tag name="KSO_WM_UNIT_HIGHLIGHT" val="0"/>
  <p:tag name="KSO_WM_UNIT_ID" val="_13**"/>
  <p:tag name="KSO_WM_UNIT_LAYERLEVEL" val="1"/>
</p:tagLst>
</file>

<file path=ppt/tags/tag229.xml><?xml version="1.0" encoding="utf-8"?>
<p:tagLst xmlns:p="http://schemas.openxmlformats.org/presentationml/2006/main">
  <p:tag name="KSO_WM_BEAUTIFY_FLAG" val="#wm#"/>
  <p:tag name="KSO_WM_SLIDE_BACKGROUND_TYPE" val="leftRight"/>
  <p:tag name="KSO_WM_SLIDE_BK_DARK_LIGHT" val="2"/>
  <p:tag name="KSO_WM_TAG_VERSION" val="1.0"/>
  <p:tag name="KSO_WM_UNIT_COMPATIBLE" val="0"/>
  <p:tag name="KSO_WM_UNIT_DIAGRAM_ISNUMVISUAL" val="0"/>
  <p:tag name="KSO_WM_UNIT_DIAGRAM_ISREFERUNIT" val="0"/>
  <p:tag name="KSO_WM_UNIT_HIGHLIGHT" val="0"/>
  <p:tag name="KSO_WM_UNIT_ID" val="_14**"/>
  <p:tag name="KSO_WM_UNIT_LAYERLEVEL" val="1"/>
</p:tagLst>
</file>

<file path=ppt/tags/tag23.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30.xml><?xml version="1.0" encoding="utf-8"?>
<p:tagLst xmlns:p="http://schemas.openxmlformats.org/presentationml/2006/main">
  <p:tag name="KSO_WM_BEAUTIFY_FLAG" val="#wm#"/>
  <p:tag name="KSO_WM_SLIDE_BACKGROUND_TYPE" val="leftRight"/>
  <p:tag name="KSO_WM_SLIDE_BK_DARK_LIGHT" val="2"/>
  <p:tag name="KSO_WM_TAG_VERSION" val="1.0"/>
  <p:tag name="KSO_WM_UNIT_BK_DARK_LIGHT" val="2"/>
  <p:tag name="KSO_WM_UNIT_COMPATIBLE" val="0"/>
  <p:tag name="KSO_WM_UNIT_DIAGRAM_ISNUMVISUAL" val="0"/>
  <p:tag name="KSO_WM_UNIT_DIAGRAM_ISREFERUNIT" val="0"/>
  <p:tag name="KSO_WM_UNIT_HIGHLIGHT" val="0"/>
  <p:tag name="KSO_WM_UNIT_ID" val="_14*i*1"/>
  <p:tag name="KSO_WM_UNIT_INDEX" val="1"/>
  <p:tag name="KSO_WM_UNIT_LAYERLEVEL" val="1"/>
  <p:tag name="KSO_WM_UNIT_SUBTYPE" val="h"/>
  <p:tag name="KSO_WM_UNIT_TYPE" val="i"/>
</p:tagLst>
</file>

<file path=ppt/tags/tag231.xml><?xml version="1.0" encoding="utf-8"?>
<p:tagLst xmlns:p="http://schemas.openxmlformats.org/presentationml/2006/main">
  <p:tag name="KSO_WM_BEAUTIFY_FLAG" val="#wm#"/>
  <p:tag name="KSO_WM_SLIDE_BACKGROUND_TYPE" val="leftRight"/>
  <p:tag name="KSO_WM_SLIDE_BK_DARK_LIGHT" val="2"/>
  <p:tag name="KSO_WM_TAG_VERSION" val="1.0"/>
  <p:tag name="KSO_WM_UNIT_COMPATIBLE" val="0"/>
  <p:tag name="KSO_WM_UNIT_DIAGRAM_ISNUMVISUAL" val="0"/>
  <p:tag name="KSO_WM_UNIT_DIAGRAM_ISREFERUNIT" val="0"/>
  <p:tag name="KSO_WM_UNIT_HIGHLIGHT" val="0"/>
  <p:tag name="KSO_WM_UNIT_ID" val="_14**"/>
  <p:tag name="KSO_WM_UNIT_LAYERLEVEL" val="1"/>
</p:tagLst>
</file>

<file path=ppt/tags/tag232.xml><?xml version="1.0" encoding="utf-8"?>
<p:tagLst xmlns:p="http://schemas.openxmlformats.org/presentationml/2006/main">
  <p:tag name="KSO_WM_BEAUTIFY_FLAG" val="#wm#"/>
  <p:tag name="KSO_WM_SLIDE_BACKGROUND_TYPE" val="leftRight"/>
  <p:tag name="KSO_WM_SLIDE_BK_DARK_LIGHT" val="2"/>
  <p:tag name="KSO_WM_TAG_VERSION" val="1.0"/>
  <p:tag name="KSO_WM_UNIT_COMPATIBLE" val="0"/>
  <p:tag name="KSO_WM_UNIT_DIAGRAM_ISNUMVISUAL" val="0"/>
  <p:tag name="KSO_WM_UNIT_DIAGRAM_ISREFERUNIT" val="0"/>
  <p:tag name="KSO_WM_UNIT_HIGHLIGHT" val="0"/>
  <p:tag name="KSO_WM_UNIT_ID" val="_14**"/>
  <p:tag name="KSO_WM_UNIT_LAYERLEVEL" val="1"/>
</p:tagLst>
</file>

<file path=ppt/tags/tag233.xml><?xml version="1.0" encoding="utf-8"?>
<p:tagLst xmlns:p="http://schemas.openxmlformats.org/presentationml/2006/main">
  <p:tag name="KSO_WM_BEAUTIFY_FLAG" val="#wm#"/>
  <p:tag name="KSO_WM_SLIDE_BACKGROUND_TYPE" val="leftRight"/>
  <p:tag name="KSO_WM_SLIDE_BK_DARK_LIGHT" val="2"/>
  <p:tag name="KSO_WM_TAG_VERSION" val="1.0"/>
  <p:tag name="KSO_WM_UNIT_COMPATIBLE" val="0"/>
  <p:tag name="KSO_WM_UNIT_DIAGRAM_ISNUMVISUAL" val="0"/>
  <p:tag name="KSO_WM_UNIT_DIAGRAM_ISREFERUNIT" val="0"/>
  <p:tag name="KSO_WM_UNIT_HIGHLIGHT" val="0"/>
  <p:tag name="KSO_WM_UNIT_ID" val="_14**"/>
  <p:tag name="KSO_WM_UNIT_LAYERLEVEL" val="1"/>
</p:tagLst>
</file>

<file path=ppt/tags/tag234.xml><?xml version="1.0" encoding="utf-8"?>
<p:tagLst xmlns:p="http://schemas.openxmlformats.org/presentationml/2006/main">
  <p:tag name="KSO_WM_BEAUTIFY_FLAG" val="#wm#"/>
  <p:tag name="KSO_WM_SLIDE_BACKGROUND_TYPE" val="leftRight"/>
  <p:tag name="KSO_WM_SLIDE_BK_DARK_LIGHT" val="2"/>
  <p:tag name="KSO_WM_TAG_VERSION" val="1.0"/>
  <p:tag name="KSO_WM_UNIT_COMPATIBLE" val="0"/>
  <p:tag name="KSO_WM_UNIT_DIAGRAM_ISNUMVISUAL" val="0"/>
  <p:tag name="KSO_WM_UNIT_DIAGRAM_ISREFERUNIT" val="0"/>
  <p:tag name="KSO_WM_UNIT_HIGHLIGHT" val="0"/>
  <p:tag name="KSO_WM_UNIT_ID" val="_14**"/>
  <p:tag name="KSO_WM_UNIT_LAYERLEVEL" val="1"/>
</p:tagLst>
</file>

<file path=ppt/tags/tag235.xml><?xml version="1.0" encoding="utf-8"?>
<p:tagLst xmlns:p="http://schemas.openxmlformats.org/presentationml/2006/main">
  <p:tag name="KSO_WM_BEAUTIFY_FLAG" val="#wm#"/>
  <p:tag name="KSO_WM_SLIDE_BACKGROUND_TYPE" val="leftRight"/>
  <p:tag name="KSO_WM_SLIDE_BK_DARK_LIGHT" val="2"/>
  <p:tag name="KSO_WM_TAG_VERSION" val="1.0"/>
  <p:tag name="KSO_WM_UNIT_COMPATIBLE" val="0"/>
  <p:tag name="KSO_WM_UNIT_DIAGRAM_ISNUMVISUAL" val="0"/>
  <p:tag name="KSO_WM_UNIT_DIAGRAM_ISREFERUNIT" val="0"/>
  <p:tag name="KSO_WM_UNIT_HIGHLIGHT" val="0"/>
  <p:tag name="KSO_WM_UNIT_ID" val="_14**"/>
  <p:tag name="KSO_WM_UNIT_LAYERLEVEL" val="1"/>
</p:tagLst>
</file>

<file path=ppt/tags/tag236.xml><?xml version="1.0" encoding="utf-8"?>
<p:tagLst xmlns:p="http://schemas.openxmlformats.org/presentationml/2006/main">
  <p:tag name="KSO_WM_BEAUTIFY_FLAG" val="#wm#"/>
  <p:tag name="KSO_WM_SLIDE_BACKGROUND_TYPE" val="leftRight"/>
  <p:tag name="KSO_WM_SLIDE_BK_DARK_LIGHT" val="2"/>
  <p:tag name="KSO_WM_TAG_VERSION" val="1.0"/>
  <p:tag name="KSO_WM_UNIT_COMPATIBLE" val="0"/>
  <p:tag name="KSO_WM_UNIT_DIAGRAM_ISNUMVISUAL" val="0"/>
  <p:tag name="KSO_WM_UNIT_DIAGRAM_ISREFERUNIT" val="0"/>
  <p:tag name="KSO_WM_UNIT_HIGHLIGHT" val="0"/>
  <p:tag name="KSO_WM_UNIT_ID" val="_14**"/>
  <p:tag name="KSO_WM_UNIT_LAYERLEVEL" val="1"/>
</p:tagLst>
</file>

<file path=ppt/tags/tag237.xml><?xml version="1.0" encoding="utf-8"?>
<p:tagLst xmlns:p="http://schemas.openxmlformats.org/presentationml/2006/main">
  <p:tag name="KSO_WM_BEAUTIFY_FLAG" val="#wm#"/>
  <p:tag name="KSO_WM_SLIDE_BACKGROUND_TYPE" val="topBottom"/>
  <p:tag name="KSO_WM_SLIDE_BK_DARK_LIGHT" val="2"/>
  <p:tag name="KSO_WM_TAG_VERSION" val="1.0"/>
  <p:tag name="KSO_WM_UNIT_COMPATIBLE" val="0"/>
  <p:tag name="KSO_WM_UNIT_DIAGRAM_ISNUMVISUAL" val="0"/>
  <p:tag name="KSO_WM_UNIT_DIAGRAM_ISREFERUNIT" val="0"/>
  <p:tag name="KSO_WM_UNIT_HIGHLIGHT" val="0"/>
  <p:tag name="KSO_WM_UNIT_ID" val="_15**"/>
  <p:tag name="KSO_WM_UNIT_LAYERLEVEL" val="1"/>
</p:tagLst>
</file>

<file path=ppt/tags/tag238.xml><?xml version="1.0" encoding="utf-8"?>
<p:tagLst xmlns:p="http://schemas.openxmlformats.org/presentationml/2006/main">
  <p:tag name="KSO_WM_BEAUTIFY_FLAG" val="#wm#"/>
  <p:tag name="KSO_WM_SLIDE_BACKGROUND_TYPE" val="topBottom"/>
  <p:tag name="KSO_WM_SLIDE_BK_DARK_LIGHT" val="2"/>
  <p:tag name="KSO_WM_TAG_VERSION" val="1.0"/>
  <p:tag name="KSO_WM_UNIT_BK_DARK_LIGHT" val="2"/>
  <p:tag name="KSO_WM_UNIT_COMPATIBLE" val="0"/>
  <p:tag name="KSO_WM_UNIT_DIAGRAM_ISNUMVISUAL" val="0"/>
  <p:tag name="KSO_WM_UNIT_DIAGRAM_ISREFERUNIT" val="0"/>
  <p:tag name="KSO_WM_UNIT_HIGHLIGHT" val="0"/>
  <p:tag name="KSO_WM_UNIT_ID" val="_15*i*1"/>
  <p:tag name="KSO_WM_UNIT_INDEX" val="1"/>
  <p:tag name="KSO_WM_UNIT_LAYERLEVEL" val="1"/>
  <p:tag name="KSO_WM_UNIT_SUBTYPE" val="h"/>
  <p:tag name="KSO_WM_UNIT_TYPE" val="i"/>
</p:tagLst>
</file>

<file path=ppt/tags/tag239.xml><?xml version="1.0" encoding="utf-8"?>
<p:tagLst xmlns:p="http://schemas.openxmlformats.org/presentationml/2006/main">
  <p:tag name="KSO_WM_BEAUTIFY_FLAG" val="#wm#"/>
  <p:tag name="KSO_WM_SLIDE_BACKGROUND_TYPE" val="topBottom"/>
  <p:tag name="KSO_WM_SLIDE_BK_DARK_LIGHT" val="2"/>
  <p:tag name="KSO_WM_TAG_VERSION" val="1.0"/>
  <p:tag name="KSO_WM_UNIT_COMPATIBLE" val="0"/>
  <p:tag name="KSO_WM_UNIT_DIAGRAM_ISNUMVISUAL" val="0"/>
  <p:tag name="KSO_WM_UNIT_DIAGRAM_ISREFERUNIT" val="0"/>
  <p:tag name="KSO_WM_UNIT_HIGHLIGHT" val="0"/>
  <p:tag name="KSO_WM_UNIT_ID" val="_15**"/>
  <p:tag name="KSO_WM_UNIT_LAYERLEVEL" val="1"/>
</p:tagLst>
</file>

<file path=ppt/tags/tag24.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40.xml><?xml version="1.0" encoding="utf-8"?>
<p:tagLst xmlns:p="http://schemas.openxmlformats.org/presentationml/2006/main">
  <p:tag name="KSO_WM_BEAUTIFY_FLAG" val="#wm#"/>
  <p:tag name="KSO_WM_SLIDE_BACKGROUND_TYPE" val="topBottom"/>
  <p:tag name="KSO_WM_SLIDE_BK_DARK_LIGHT" val="2"/>
  <p:tag name="KSO_WM_TAG_VERSION" val="1.0"/>
  <p:tag name="KSO_WM_UNIT_COMPATIBLE" val="0"/>
  <p:tag name="KSO_WM_UNIT_DIAGRAM_ISNUMVISUAL" val="0"/>
  <p:tag name="KSO_WM_UNIT_DIAGRAM_ISREFERUNIT" val="0"/>
  <p:tag name="KSO_WM_UNIT_HIGHLIGHT" val="0"/>
  <p:tag name="KSO_WM_UNIT_ID" val="_15**"/>
  <p:tag name="KSO_WM_UNIT_LAYERLEVEL" val="1"/>
</p:tagLst>
</file>

<file path=ppt/tags/tag241.xml><?xml version="1.0" encoding="utf-8"?>
<p:tagLst xmlns:p="http://schemas.openxmlformats.org/presentationml/2006/main">
  <p:tag name="KSO_WM_BEAUTIFY_FLAG" val="#wm#"/>
  <p:tag name="KSO_WM_SLIDE_BACKGROUND_TYPE" val="topBottom"/>
  <p:tag name="KSO_WM_SLIDE_BK_DARK_LIGHT" val="2"/>
  <p:tag name="KSO_WM_TAG_VERSION" val="1.0"/>
  <p:tag name="KSO_WM_UNIT_COMPATIBLE" val="0"/>
  <p:tag name="KSO_WM_UNIT_DIAGRAM_ISNUMVISUAL" val="0"/>
  <p:tag name="KSO_WM_UNIT_DIAGRAM_ISREFERUNIT" val="0"/>
  <p:tag name="KSO_WM_UNIT_HIGHLIGHT" val="0"/>
  <p:tag name="KSO_WM_UNIT_ID" val="_15**"/>
  <p:tag name="KSO_WM_UNIT_LAYERLEVEL" val="1"/>
</p:tagLst>
</file>

<file path=ppt/tags/tag242.xml><?xml version="1.0" encoding="utf-8"?>
<p:tagLst xmlns:p="http://schemas.openxmlformats.org/presentationml/2006/main">
  <p:tag name="KSO_WM_BEAUTIFY_FLAG" val="#wm#"/>
  <p:tag name="KSO_WM_SLIDE_BACKGROUND_TYPE" val="topBottom"/>
  <p:tag name="KSO_WM_SLIDE_BK_DARK_LIGHT" val="2"/>
  <p:tag name="KSO_WM_TAG_VERSION" val="1.0"/>
  <p:tag name="KSO_WM_UNIT_COMPATIBLE" val="0"/>
  <p:tag name="KSO_WM_UNIT_DIAGRAM_ISNUMVISUAL" val="0"/>
  <p:tag name="KSO_WM_UNIT_DIAGRAM_ISREFERUNIT" val="0"/>
  <p:tag name="KSO_WM_UNIT_HIGHLIGHT" val="0"/>
  <p:tag name="KSO_WM_UNIT_ID" val="_15**"/>
  <p:tag name="KSO_WM_UNIT_LAYERLEVEL" val="1"/>
</p:tagLst>
</file>

<file path=ppt/tags/tag243.xml><?xml version="1.0" encoding="utf-8"?>
<p:tagLst xmlns:p="http://schemas.openxmlformats.org/presentationml/2006/main">
  <p:tag name="KSO_WM_BEAUTIFY_FLAG" val="#wm#"/>
  <p:tag name="KSO_WM_SLIDE_BACKGROUND_TYPE" val="topBottom"/>
  <p:tag name="KSO_WM_SLIDE_BK_DARK_LIGHT" val="2"/>
  <p:tag name="KSO_WM_TAG_VERSION" val="1.0"/>
  <p:tag name="KSO_WM_UNIT_COMPATIBLE" val="0"/>
  <p:tag name="KSO_WM_UNIT_DIAGRAM_ISNUMVISUAL" val="0"/>
  <p:tag name="KSO_WM_UNIT_DIAGRAM_ISREFERUNIT" val="0"/>
  <p:tag name="KSO_WM_UNIT_HIGHLIGHT" val="0"/>
  <p:tag name="KSO_WM_UNIT_ID" val="_15**"/>
  <p:tag name="KSO_WM_UNIT_LAYERLEVEL" val="1"/>
</p:tagLst>
</file>

<file path=ppt/tags/tag244.xml><?xml version="1.0" encoding="utf-8"?>
<p:tagLst xmlns:p="http://schemas.openxmlformats.org/presentationml/2006/main">
  <p:tag name="KSO_WM_BEAUTIFY_FLAG" val="#wm#"/>
  <p:tag name="KSO_WM_SLIDE_BACKGROUND_TYPE" val="topBottom"/>
  <p:tag name="KSO_WM_SLIDE_BK_DARK_LIGHT" val="2"/>
  <p:tag name="KSO_WM_TAG_VERSION" val="1.0"/>
  <p:tag name="KSO_WM_UNIT_COMPATIBLE" val="0"/>
  <p:tag name="KSO_WM_UNIT_DIAGRAM_ISNUMVISUAL" val="0"/>
  <p:tag name="KSO_WM_UNIT_DIAGRAM_ISREFERUNIT" val="0"/>
  <p:tag name="KSO_WM_UNIT_HIGHLIGHT" val="0"/>
  <p:tag name="KSO_WM_UNIT_ID" val="_15**"/>
  <p:tag name="KSO_WM_UNIT_LAYERLEVEL" val="1"/>
</p:tagLst>
</file>

<file path=ppt/tags/tag245.xml><?xml version="1.0" encoding="utf-8"?>
<p:tagLst xmlns:p="http://schemas.openxmlformats.org/presentationml/2006/main">
  <p:tag name="KSO_WM_BEAUTIFY_FLAG" val="#wm#"/>
  <p:tag name="KSO_WM_SLIDE_BACKGROUND_TYPE" val="bottomTop"/>
  <p:tag name="KSO_WM_SLIDE_BK_DARK_LIGHT" val="2"/>
  <p:tag name="KSO_WM_TAG_VERSION" val="1.0"/>
  <p:tag name="KSO_WM_UNIT_COMPATIBLE" val="0"/>
  <p:tag name="KSO_WM_UNIT_DIAGRAM_ISNUMVISUAL" val="0"/>
  <p:tag name="KSO_WM_UNIT_DIAGRAM_ISREFERUNIT" val="0"/>
  <p:tag name="KSO_WM_UNIT_HIGHLIGHT" val="0"/>
  <p:tag name="KSO_WM_UNIT_ID" val="_16**"/>
  <p:tag name="KSO_WM_UNIT_LAYERLEVEL" val="1"/>
</p:tagLst>
</file>

<file path=ppt/tags/tag246.xml><?xml version="1.0" encoding="utf-8"?>
<p:tagLst xmlns:p="http://schemas.openxmlformats.org/presentationml/2006/main">
  <p:tag name="KSO_WM_BEAUTIFY_FLAG" val="#wm#"/>
  <p:tag name="KSO_WM_SLIDE_BACKGROUND_TYPE" val="bottomTop"/>
  <p:tag name="KSO_WM_SLIDE_BK_DARK_LIGHT" val="2"/>
  <p:tag name="KSO_WM_TAG_VERSION" val="1.0"/>
  <p:tag name="KSO_WM_UNIT_BK_DARK_LIGHT" val="2"/>
  <p:tag name="KSO_WM_UNIT_COMPATIBLE" val="0"/>
  <p:tag name="KSO_WM_UNIT_DIAGRAM_ISNUMVISUAL" val="0"/>
  <p:tag name="KSO_WM_UNIT_DIAGRAM_ISREFERUNIT" val="0"/>
  <p:tag name="KSO_WM_UNIT_HIGHLIGHT" val="0"/>
  <p:tag name="KSO_WM_UNIT_ID" val="_16*i*1"/>
  <p:tag name="KSO_WM_UNIT_INDEX" val="1"/>
  <p:tag name="KSO_WM_UNIT_LAYERLEVEL" val="1"/>
  <p:tag name="KSO_WM_UNIT_SUBTYPE" val="h"/>
  <p:tag name="KSO_WM_UNIT_TYPE" val="i"/>
</p:tagLst>
</file>

<file path=ppt/tags/tag247.xml><?xml version="1.0" encoding="utf-8"?>
<p:tagLst xmlns:p="http://schemas.openxmlformats.org/presentationml/2006/main">
  <p:tag name="KSO_WM_BEAUTIFY_FLAG" val="#wm#"/>
  <p:tag name="KSO_WM_SLIDE_BACKGROUND_TYPE" val="bottomTop"/>
  <p:tag name="KSO_WM_SLIDE_BK_DARK_LIGHT" val="2"/>
  <p:tag name="KSO_WM_TAG_VERSION" val="1.0"/>
  <p:tag name="KSO_WM_UNIT_COMPATIBLE" val="0"/>
  <p:tag name="KSO_WM_UNIT_DIAGRAM_ISNUMVISUAL" val="0"/>
  <p:tag name="KSO_WM_UNIT_DIAGRAM_ISREFERUNIT" val="0"/>
  <p:tag name="KSO_WM_UNIT_HIGHLIGHT" val="0"/>
  <p:tag name="KSO_WM_UNIT_ID" val="_16**"/>
  <p:tag name="KSO_WM_UNIT_LAYERLEVEL" val="1"/>
</p:tagLst>
</file>

<file path=ppt/tags/tag248.xml><?xml version="1.0" encoding="utf-8"?>
<p:tagLst xmlns:p="http://schemas.openxmlformats.org/presentationml/2006/main">
  <p:tag name="KSO_WM_BEAUTIFY_FLAG" val="#wm#"/>
  <p:tag name="KSO_WM_SLIDE_BACKGROUND_TYPE" val="bottomTop"/>
  <p:tag name="KSO_WM_SLIDE_BK_DARK_LIGHT" val="2"/>
  <p:tag name="KSO_WM_TAG_VERSION" val="1.0"/>
  <p:tag name="KSO_WM_UNIT_COMPATIBLE" val="0"/>
  <p:tag name="KSO_WM_UNIT_DIAGRAM_ISNUMVISUAL" val="0"/>
  <p:tag name="KSO_WM_UNIT_DIAGRAM_ISREFERUNIT" val="0"/>
  <p:tag name="KSO_WM_UNIT_HIGHLIGHT" val="0"/>
  <p:tag name="KSO_WM_UNIT_ID" val="_16**"/>
  <p:tag name="KSO_WM_UNIT_LAYERLEVEL" val="1"/>
</p:tagLst>
</file>

<file path=ppt/tags/tag249.xml><?xml version="1.0" encoding="utf-8"?>
<p:tagLst xmlns:p="http://schemas.openxmlformats.org/presentationml/2006/main">
  <p:tag name="KSO_WM_BEAUTIFY_FLAG" val="#wm#"/>
  <p:tag name="KSO_WM_SLIDE_BACKGROUND_TYPE" val="bottomTop"/>
  <p:tag name="KSO_WM_SLIDE_BK_DARK_LIGHT" val="2"/>
  <p:tag name="KSO_WM_TAG_VERSION" val="1.0"/>
  <p:tag name="KSO_WM_UNIT_COMPATIBLE" val="0"/>
  <p:tag name="KSO_WM_UNIT_DIAGRAM_ISNUMVISUAL" val="0"/>
  <p:tag name="KSO_WM_UNIT_DIAGRAM_ISREFERUNIT" val="0"/>
  <p:tag name="KSO_WM_UNIT_HIGHLIGHT" val="0"/>
  <p:tag name="KSO_WM_UNIT_ID" val="_16**"/>
  <p:tag name="KSO_WM_UNIT_LAYERLEVEL" val="1"/>
</p:tagLst>
</file>

<file path=ppt/tags/tag25.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50.xml><?xml version="1.0" encoding="utf-8"?>
<p:tagLst xmlns:p="http://schemas.openxmlformats.org/presentationml/2006/main">
  <p:tag name="KSO_WM_BEAUTIFY_FLAG" val="#wm#"/>
  <p:tag name="KSO_WM_SLIDE_BACKGROUND_TYPE" val="bottomTop"/>
  <p:tag name="KSO_WM_SLIDE_BK_DARK_LIGHT" val="2"/>
  <p:tag name="KSO_WM_TAG_VERSION" val="1.0"/>
  <p:tag name="KSO_WM_UNIT_COMPATIBLE" val="0"/>
  <p:tag name="KSO_WM_UNIT_DIAGRAM_ISNUMVISUAL" val="0"/>
  <p:tag name="KSO_WM_UNIT_DIAGRAM_ISREFERUNIT" val="0"/>
  <p:tag name="KSO_WM_UNIT_HIGHLIGHT" val="0"/>
  <p:tag name="KSO_WM_UNIT_ID" val="_16**"/>
  <p:tag name="KSO_WM_UNIT_LAYERLEVEL" val="1"/>
</p:tagLst>
</file>

<file path=ppt/tags/tag251.xml><?xml version="1.0" encoding="utf-8"?>
<p:tagLst xmlns:p="http://schemas.openxmlformats.org/presentationml/2006/main">
  <p:tag name="KSO_WM_BEAUTIFY_FLAG" val="#wm#"/>
  <p:tag name="KSO_WM_SLIDE_BACKGROUND_TYPE" val="bottomTop"/>
  <p:tag name="KSO_WM_SLIDE_BK_DARK_LIGHT" val="2"/>
  <p:tag name="KSO_WM_TAG_VERSION" val="1.0"/>
  <p:tag name="KSO_WM_UNIT_COMPATIBLE" val="0"/>
  <p:tag name="KSO_WM_UNIT_DIAGRAM_ISNUMVISUAL" val="0"/>
  <p:tag name="KSO_WM_UNIT_DIAGRAM_ISREFERUNIT" val="0"/>
  <p:tag name="KSO_WM_UNIT_HIGHLIGHT" val="0"/>
  <p:tag name="KSO_WM_UNIT_ID" val="_16**"/>
  <p:tag name="KSO_WM_UNIT_LAYERLEVEL" val="1"/>
</p:tagLst>
</file>

<file path=ppt/tags/tag252.xml><?xml version="1.0" encoding="utf-8"?>
<p:tagLst xmlns:p="http://schemas.openxmlformats.org/presentationml/2006/main">
  <p:tag name="KSO_WM_BEAUTIFY_FLAG" val="#wm#"/>
  <p:tag name="KSO_WM_SLIDE_BACKGROUND_TYPE" val="bottomTop"/>
  <p:tag name="KSO_WM_SLIDE_BK_DARK_LIGHT" val="2"/>
  <p:tag name="KSO_WM_TAG_VERSION" val="1.0"/>
  <p:tag name="KSO_WM_UNIT_COMPATIBLE" val="0"/>
  <p:tag name="KSO_WM_UNIT_DIAGRAM_ISNUMVISUAL" val="0"/>
  <p:tag name="KSO_WM_UNIT_DIAGRAM_ISREFERUNIT" val="0"/>
  <p:tag name="KSO_WM_UNIT_HIGHLIGHT" val="0"/>
  <p:tag name="KSO_WM_UNIT_ID" val="_16**"/>
  <p:tag name="KSO_WM_UNIT_LAYERLEVEL" val="1"/>
</p:tagLst>
</file>

<file path=ppt/tags/tag253.xml><?xml version="1.0" encoding="utf-8"?>
<p:tagLst xmlns:p="http://schemas.openxmlformats.org/presentationml/2006/main">
  <p:tag name="KSO_WM_BEAUTIFY_FLAG" val="#wm#"/>
  <p:tag name="KSO_WM_SLIDE_BACKGROUND_TYPE" val="navigation"/>
  <p:tag name="KSO_WM_SLIDE_BK_DARK_LIGHT" val="2"/>
  <p:tag name="KSO_WM_TAG_VERSION" val="1.0"/>
  <p:tag name="KSO_WM_UNIT_COMPATIBLE" val="0"/>
  <p:tag name="KSO_WM_UNIT_DIAGRAM_ISNUMVISUAL" val="0"/>
  <p:tag name="KSO_WM_UNIT_DIAGRAM_ISREFERUNIT" val="0"/>
  <p:tag name="KSO_WM_UNIT_HIGHLIGHT" val="0"/>
  <p:tag name="KSO_WM_UNIT_ID" val="_17**"/>
  <p:tag name="KSO_WM_UNIT_LAYERLEVEL" val="1"/>
</p:tagLst>
</file>

<file path=ppt/tags/tag254.xml><?xml version="1.0" encoding="utf-8"?>
<p:tagLst xmlns:p="http://schemas.openxmlformats.org/presentationml/2006/main">
  <p:tag name="KSO_WM_BEAUTIFY_FLAG" val="#wm#"/>
  <p:tag name="KSO_WM_SLIDE_BACKGROUND_TYPE" val="navigation"/>
  <p:tag name="KSO_WM_SLIDE_BK_DARK_LIGHT" val="2"/>
  <p:tag name="KSO_WM_TAG_VERSION" val="1.0"/>
  <p:tag name="KSO_WM_UNIT_BK_DARK_LIGHT" val="2"/>
  <p:tag name="KSO_WM_UNIT_COMPATIBLE" val="0"/>
  <p:tag name="KSO_WM_UNIT_DIAGRAM_ISNUMVISUAL" val="0"/>
  <p:tag name="KSO_WM_UNIT_DIAGRAM_ISREFERUNIT" val="0"/>
  <p:tag name="KSO_WM_UNIT_HIGHLIGHT" val="0"/>
  <p:tag name="KSO_WM_UNIT_ID" val="_17*i*1"/>
  <p:tag name="KSO_WM_UNIT_INDEX" val="1"/>
  <p:tag name="KSO_WM_UNIT_LAYERLEVEL" val="1"/>
  <p:tag name="KSO_WM_UNIT_SUBTYPE" val="h"/>
  <p:tag name="KSO_WM_UNIT_TYPE" val="i"/>
</p:tagLst>
</file>

<file path=ppt/tags/tag255.xml><?xml version="1.0" encoding="utf-8"?>
<p:tagLst xmlns:p="http://schemas.openxmlformats.org/presentationml/2006/main">
  <p:tag name="KSO_WM_BEAUTIFY_FLAG" val="#wm#"/>
  <p:tag name="KSO_WM_SLIDE_BACKGROUND_TYPE" val="navigation"/>
  <p:tag name="KSO_WM_SLIDE_BK_DARK_LIGHT" val="2"/>
  <p:tag name="KSO_WM_TAG_VERSION" val="1.0"/>
  <p:tag name="KSO_WM_UNIT_COMPATIBLE" val="0"/>
  <p:tag name="KSO_WM_UNIT_DIAGRAM_ISNUMVISUAL" val="0"/>
  <p:tag name="KSO_WM_UNIT_DIAGRAM_ISREFERUNIT" val="0"/>
  <p:tag name="KSO_WM_UNIT_HIGHLIGHT" val="0"/>
  <p:tag name="KSO_WM_UNIT_ID" val="_17**"/>
  <p:tag name="KSO_WM_UNIT_LAYERLEVEL" val="1"/>
</p:tagLst>
</file>

<file path=ppt/tags/tag256.xml><?xml version="1.0" encoding="utf-8"?>
<p:tagLst xmlns:p="http://schemas.openxmlformats.org/presentationml/2006/main">
  <p:tag name="KSO_WM_BEAUTIFY_FLAG" val="#wm#"/>
  <p:tag name="KSO_WM_SLIDE_BACKGROUND_TYPE" val="navigation"/>
  <p:tag name="KSO_WM_SLIDE_BK_DARK_LIGHT" val="2"/>
  <p:tag name="KSO_WM_TAG_VERSION" val="1.0"/>
  <p:tag name="KSO_WM_UNIT_COMPATIBLE" val="0"/>
  <p:tag name="KSO_WM_UNIT_DIAGRAM_ISNUMVISUAL" val="0"/>
  <p:tag name="KSO_WM_UNIT_DIAGRAM_ISREFERUNIT" val="0"/>
  <p:tag name="KSO_WM_UNIT_HIGHLIGHT" val="0"/>
  <p:tag name="KSO_WM_UNIT_ID" val="_17**"/>
  <p:tag name="KSO_WM_UNIT_LAYERLEVEL" val="1"/>
</p:tagLst>
</file>

<file path=ppt/tags/tag257.xml><?xml version="1.0" encoding="utf-8"?>
<p:tagLst xmlns:p="http://schemas.openxmlformats.org/presentationml/2006/main">
  <p:tag name="KSO_WM_BEAUTIFY_FLAG" val="#wm#"/>
  <p:tag name="KSO_WM_SLIDE_BACKGROUND_TYPE" val="navigation"/>
  <p:tag name="KSO_WM_SLIDE_BK_DARK_LIGHT" val="2"/>
  <p:tag name="KSO_WM_TAG_VERSION" val="1.0"/>
  <p:tag name="KSO_WM_UNIT_COMPATIBLE" val="0"/>
  <p:tag name="KSO_WM_UNIT_DIAGRAM_ISNUMVISUAL" val="0"/>
  <p:tag name="KSO_WM_UNIT_DIAGRAM_ISREFERUNIT" val="0"/>
  <p:tag name="KSO_WM_UNIT_HIGHLIGHT" val="0"/>
  <p:tag name="KSO_WM_UNIT_ID" val="_17**"/>
  <p:tag name="KSO_WM_UNIT_LAYERLEVEL" val="1"/>
</p:tagLst>
</file>

<file path=ppt/tags/tag258.xml><?xml version="1.0" encoding="utf-8"?>
<p:tagLst xmlns:p="http://schemas.openxmlformats.org/presentationml/2006/main">
  <p:tag name="KSO_WM_BEAUTIFY_FLAG" val="#wm#"/>
  <p:tag name="KSO_WM_SLIDE_BACKGROUND_TYPE" val="navigation"/>
  <p:tag name="KSO_WM_SLIDE_BK_DARK_LIGHT" val="2"/>
  <p:tag name="KSO_WM_TAG_VERSION" val="1.0"/>
  <p:tag name="KSO_WM_UNIT_COMPATIBLE" val="0"/>
  <p:tag name="KSO_WM_UNIT_DIAGRAM_ISNUMVISUAL" val="0"/>
  <p:tag name="KSO_WM_UNIT_DIAGRAM_ISREFERUNIT" val="0"/>
  <p:tag name="KSO_WM_UNIT_HIGHLIGHT" val="0"/>
  <p:tag name="KSO_WM_UNIT_ID" val="_17**"/>
  <p:tag name="KSO_WM_UNIT_LAYERLEVEL" val="1"/>
</p:tagLst>
</file>

<file path=ppt/tags/tag259.xml><?xml version="1.0" encoding="utf-8"?>
<p:tagLst xmlns:p="http://schemas.openxmlformats.org/presentationml/2006/main">
  <p:tag name="KSO_WM_BEAUTIFY_FLAG" val="#wm#"/>
  <p:tag name="KSO_WM_SLIDE_BACKGROUND_TYPE" val="navigation"/>
  <p:tag name="KSO_WM_SLIDE_BK_DARK_LIGHT" val="2"/>
  <p:tag name="KSO_WM_TAG_VERSION" val="1.0"/>
  <p:tag name="KSO_WM_UNIT_COMPATIBLE" val="0"/>
  <p:tag name="KSO_WM_UNIT_DIAGRAM_ISNUMVISUAL" val="0"/>
  <p:tag name="KSO_WM_UNIT_DIAGRAM_ISREFERUNIT" val="0"/>
  <p:tag name="KSO_WM_UNIT_HIGHLIGHT" val="0"/>
  <p:tag name="KSO_WM_UNIT_ID" val="_17**"/>
  <p:tag name="KSO_WM_UNIT_LAYERLEVEL" val="1"/>
</p:tagLst>
</file>

<file path=ppt/tags/tag26.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60.xml><?xml version="1.0" encoding="utf-8"?>
<p:tagLst xmlns:p="http://schemas.openxmlformats.org/presentationml/2006/main">
  <p:tag name="KSO_WM_BEAUTIFY_FLAG" val="#wm#"/>
  <p:tag name="KSO_WM_SLIDE_BACKGROUND_TYPE" val="navigation"/>
  <p:tag name="KSO_WM_SLIDE_BK_DARK_LIGHT" val="2"/>
  <p:tag name="KSO_WM_TAG_VERSION" val="1.0"/>
  <p:tag name="KSO_WM_UNIT_COMPATIBLE" val="0"/>
  <p:tag name="KSO_WM_UNIT_DIAGRAM_ISNUMVISUAL" val="0"/>
  <p:tag name="KSO_WM_UNIT_DIAGRAM_ISREFERUNIT" val="0"/>
  <p:tag name="KSO_WM_UNIT_HIGHLIGHT" val="0"/>
  <p:tag name="KSO_WM_UNIT_ID" val="_17**"/>
  <p:tag name="KSO_WM_UNIT_LAYERLEVEL" val="1"/>
</p:tagLst>
</file>

<file path=ppt/tags/tag261.xml><?xml version="1.0" encoding="utf-8"?>
<p:tagLst xmlns:p="http://schemas.openxmlformats.org/presentationml/2006/main">
  <p:tag name="KSO_WM_BEAUTIFY_FLAG" val="#wm#"/>
  <p:tag name="KSO_WM_SLIDE_BACKGROUND_TYPE" val="navigation"/>
  <p:tag name="KSO_WM_SLIDE_BK_DARK_LIGHT" val="2"/>
  <p:tag name="KSO_WM_TAG_VERSION" val="1.0"/>
  <p:tag name="KSO_WM_UNIT_COMPATIBLE" val="0"/>
  <p:tag name="KSO_WM_UNIT_DIAGRAM_ISNUMVISUAL" val="0"/>
  <p:tag name="KSO_WM_UNIT_DIAGRAM_ISREFERUNIT" val="0"/>
  <p:tag name="KSO_WM_UNIT_HIGHLIGHT" val="0"/>
  <p:tag name="KSO_WM_UNIT_ID" val="_17**"/>
  <p:tag name="KSO_WM_UNIT_LAYERLEVEL" val="1"/>
</p:tagLst>
</file>

<file path=ppt/tags/tag262.xml><?xml version="1.0" encoding="utf-8"?>
<p:tagLst xmlns:p="http://schemas.openxmlformats.org/presentationml/2006/main">
  <p:tag name="KSO_WM_BEAUTIFY_FLAG" val="#wm#"/>
  <p:tag name="KSO_WM_SLIDE_BACKGROUND_TYPE" val="navigation"/>
  <p:tag name="KSO_WM_SLIDE_BK_DARK_LIGHT" val="2"/>
  <p:tag name="KSO_WM_TAG_VERSION" val="1.0"/>
  <p:tag name="KSO_WM_UNIT_COMPATIBLE" val="0"/>
  <p:tag name="KSO_WM_UNIT_DIAGRAM_ISNUMVISUAL" val="0"/>
  <p:tag name="KSO_WM_UNIT_DIAGRAM_ISREFERUNIT" val="0"/>
  <p:tag name="KSO_WM_UNIT_HIGHLIGHT" val="0"/>
  <p:tag name="KSO_WM_UNIT_ID" val="_17**"/>
  <p:tag name="KSO_WM_UNIT_LAYERLEVEL" val="1"/>
</p:tagLst>
</file>

<file path=ppt/tags/tag263.xml><?xml version="1.0" encoding="utf-8"?>
<p:tagLst xmlns:p="http://schemas.openxmlformats.org/presentationml/2006/main">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264.xml><?xml version="1.0" encoding="utf-8"?>
<p:tagLst xmlns:p="http://schemas.openxmlformats.org/presentationml/2006/main">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265.xml><?xml version="1.0" encoding="utf-8"?>
<p:tagLst xmlns:p="http://schemas.openxmlformats.org/presentationml/2006/main">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266.xml><?xml version="1.0" encoding="utf-8"?>
<p:tagLst xmlns:p="http://schemas.openxmlformats.org/presentationml/2006/main">
  <p:tag name="KSO_WM_BEAUTIFY_FLAG" val="#wm#"/>
  <p:tag name="KSO_WM_SLIDE_BACKGROUND_TYPE" val="belt"/>
  <p:tag name="KSO_WM_SLIDE_BK_DARK_LIGHT" val="2"/>
  <p:tag name="KSO_WM_TAG_VERSION" val="1.0"/>
  <p:tag name="KSO_WM_UNIT_BK_DARK_LIGHT" val="2"/>
  <p:tag name="KSO_WM_UNIT_COMPATIBLE" val="0"/>
  <p:tag name="KSO_WM_UNIT_DIAGRAM_ISNUMVISUAL" val="0"/>
  <p:tag name="KSO_WM_UNIT_DIAGRAM_ISREFERUNIT" val="0"/>
  <p:tag name="KSO_WM_UNIT_HIGHLIGHT" val="0"/>
  <p:tag name="KSO_WM_UNIT_ID" val="_18*i*1"/>
  <p:tag name="KSO_WM_UNIT_INDEX" val="1"/>
  <p:tag name="KSO_WM_UNIT_LAYERLEVEL" val="1"/>
  <p:tag name="KSO_WM_UNIT_SUBTYPE" val="h"/>
  <p:tag name="KSO_WM_UNIT_TYPE" val="i"/>
</p:tagLst>
</file>

<file path=ppt/tags/tag267.xml><?xml version="1.0" encoding="utf-8"?>
<p:tagLst xmlns:p="http://schemas.openxmlformats.org/presentationml/2006/main">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268.xml><?xml version="1.0" encoding="utf-8"?>
<p:tagLst xmlns:p="http://schemas.openxmlformats.org/presentationml/2006/main">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269.xml><?xml version="1.0" encoding="utf-8"?>
<p:tagLst xmlns:p="http://schemas.openxmlformats.org/presentationml/2006/main">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27.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70.xml><?xml version="1.0" encoding="utf-8"?>
<p:tagLst xmlns:p="http://schemas.openxmlformats.org/presentationml/2006/main">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271.xml><?xml version="1.0" encoding="utf-8"?>
<p:tagLst xmlns:p="http://schemas.openxmlformats.org/presentationml/2006/main">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272.xml><?xml version="1.0" encoding="utf-8"?>
<p:tagLst xmlns:p="http://schemas.openxmlformats.org/presentationml/2006/main">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273.xml><?xml version="1.0" encoding="utf-8"?>
<p:tagLst xmlns:p="http://schemas.openxmlformats.org/presentationml/2006/main">
  <p:tag name="AS_UNIQUEID" val="1039"/>
</p:tagLst>
</file>

<file path=ppt/tags/tag274.xml><?xml version="1.0" encoding="utf-8"?>
<p:tagLst xmlns:p="http://schemas.openxmlformats.org/presentationml/2006/main">
  <p:tag name="AS_UNIQUEID" val="1040"/>
</p:tagLst>
</file>

<file path=ppt/tags/tag275.xml><?xml version="1.0" encoding="utf-8"?>
<p:tagLst xmlns:p="http://schemas.openxmlformats.org/presentationml/2006/main">
  <p:tag name="AS_UNIQUEID" val="1041"/>
</p:tagLst>
</file>

<file path=ppt/tags/tag276.xml><?xml version="1.0" encoding="utf-8"?>
<p:tagLst xmlns:p="http://schemas.openxmlformats.org/presentationml/2006/main">
  <p:tag name="AS_UNIQUEID" val="1042"/>
</p:tagLst>
</file>

<file path=ppt/tags/tag277.xml><?xml version="1.0" encoding="utf-8"?>
<p:tagLst xmlns:p="http://schemas.openxmlformats.org/presentationml/2006/main">
  <p:tag name="AS_UNIQUEID" val="1043"/>
</p:tagLst>
</file>

<file path=ppt/tags/tag278.xml><?xml version="1.0" encoding="utf-8"?>
<p:tagLst xmlns:p="http://schemas.openxmlformats.org/presentationml/2006/main">
  <p:tag name="KSO_WM_BEAUTIFY_FLAG" val="#wm#"/>
  <p:tag name="KSO_WM_TAG_VERSION" val="1.0"/>
  <p:tag name="KSO_WM_TEMPLATE_CATEGORY" val="custom"/>
  <p:tag name="KSO_WM_TEMPLATE_INDEX" val="20193273"/>
  <p:tag name="KSO_WM_UNIT_COMPATIBLE" val="0"/>
  <p:tag name="KSO_WM_UNIT_DIAGRAM_ISNUMVISUAL" val="0"/>
  <p:tag name="KSO_WM_UNIT_DIAGRAM_ISREFERUNIT" val="0"/>
  <p:tag name="KSO_WM_UNIT_HIGHLIGHT" val="0"/>
  <p:tag name="KSO_WM_UNIT_ID" val="_0**"/>
  <p:tag name="KSO_WM_UNIT_LAYERLEVEL" val="1"/>
</p:tagLst>
</file>

<file path=ppt/tags/tag279.xml><?xml version="1.0" encoding="utf-8"?>
<p:tagLst xmlns:p="http://schemas.openxmlformats.org/presentationml/2006/main">
  <p:tag name="KSO_WM_BEAUTIFY_FLAG" val="#wm#"/>
  <p:tag name="KSO_WM_TAG_VERSION" val="1.0"/>
  <p:tag name="KSO_WM_TEMPLATE_CATEGORY" val="custom"/>
  <p:tag name="KSO_WM_TEMPLATE_INDEX" val="20193273"/>
  <p:tag name="KSO_WM_UNIT_COMPATIBLE" val="0"/>
  <p:tag name="KSO_WM_UNIT_DIAGRAM_ISNUMVISUAL" val="0"/>
  <p:tag name="KSO_WM_UNIT_DIAGRAM_ISREFERUNIT" val="0"/>
  <p:tag name="KSO_WM_UNIT_HIGHLIGHT" val="0"/>
  <p:tag name="KSO_WM_UNIT_ID" val="_0**"/>
  <p:tag name="KSO_WM_UNIT_LAYERLEVEL" val="1"/>
</p:tagLst>
</file>

<file path=ppt/tags/tag28.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80.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281.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282.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283.xml><?xml version="1.0" encoding="utf-8"?>
<p:tagLst xmlns:p="http://schemas.openxmlformats.org/presentationml/2006/main">
  <p:tag name="KSO_WM_BEAUTIFY_FLAG" val="#wm#"/>
  <p:tag name="KSO_WM_TAG_VERSION" val="1.0"/>
  <p:tag name="KSO_WM_TEMPLATE_CATEGORY" val="custom"/>
  <p:tag name="KSO_WM_TEMPLATE_COLOR_TYPE" val="1"/>
  <p:tag name="KSO_WM_TEMPLATE_INDEX" val="20193273"/>
  <p:tag name="KSO_WM_TEMPLATE_MASTER_THUMB_INDEX" val="12"/>
  <p:tag name="KSO_WM_TEMPLATE_MASTER_TYPE" val="1"/>
  <p:tag name="KSO_WM_TEMPLATE_SUBCATEGORY" val="0"/>
  <p:tag name="KSO_WM_TEMPLATE_THUMBS_INDEX" val="1、5、6、7、8、10、13、15"/>
  <p:tag name="KSO_WM_UNIT_SHOW_EDIT_AREA_INDICATION" val="0"/>
</p:tagLst>
</file>

<file path=ppt/tags/tag284.xml><?xml version="1.0" encoding="utf-8"?>
<p:tagLst xmlns:p="http://schemas.openxmlformats.org/presentationml/2006/main">
  <p:tag name="KSO_WM_UNIT_TABLE_BEAUTIFY" val="smartTable{14aa854e-b075-4e6b-9cf5-c5bbbb9a13cc}"/>
  <p:tag name="TABLE_COLORIDX" val="l"/>
  <p:tag name="TABLE_EMPHASIZE_COLOR" val="6579300"/>
  <p:tag name="TABLE_ONEKEY_SKIN_IDX" val="0"/>
  <p:tag name="TABLE_RECT" val="63.2*148.75*833.6*242.5"/>
  <p:tag name="TABLE_SKINIDX" val="-1"/>
</p:tagLst>
</file>

<file path=ppt/tags/tag285.xml><?xml version="1.0" encoding="utf-8"?>
<p:tagLst xmlns:p="http://schemas.openxmlformats.org/presentationml/2006/main">
  <p:tag name="KSO_WM_BEAUTIFY_FLAG" val="#wm#"/>
  <p:tag name="KSO_WM_SLIDE_BACKGROUND_TYPE" val="navigation"/>
  <p:tag name="KSO_WM_SLIDE_BK_DARK_LIGHT" val="2"/>
  <p:tag name="KSO_WM_TAG_VERSION" val="1.0"/>
  <p:tag name="KSO_WM_UNIT_BK_DARK_LIGHT" val="2"/>
  <p:tag name="KSO_WM_UNIT_COMPATIBLE" val="0"/>
  <p:tag name="KSO_WM_UNIT_DIAGRAM_ISNUMVISUAL" val="0"/>
  <p:tag name="KSO_WM_UNIT_DIAGRAM_ISREFERUNIT" val="0"/>
  <p:tag name="KSO_WM_UNIT_FILL_FORE_SCHEMECOLOR_INDEX" val="15"/>
  <p:tag name="KSO_WM_UNIT_FILL_FORE_SCHEMECOLOR_INDEX_BRIGHTNESS" val="0"/>
  <p:tag name="KSO_WM_UNIT_FILL_TYPE" val="1"/>
  <p:tag name="KSO_WM_UNIT_HIGHLIGHT" val="0"/>
  <p:tag name="KSO_WM_UNIT_ID" val="_17*i*1"/>
  <p:tag name="KSO_WM_UNIT_INDEX" val="1"/>
  <p:tag name="KSO_WM_UNIT_LAYERLEVEL" val="1"/>
  <p:tag name="KSO_WM_UNIT_SUBTYPE" val="h"/>
  <p:tag name="KSO_WM_UNIT_TEXT_FILL_FORE_SCHEMECOLOR_INDEX" val="2"/>
  <p:tag name="KSO_WM_UNIT_TEXT_FILL_FORE_SCHEMECOLOR_INDEX_BRIGHTNESS" val="0"/>
  <p:tag name="KSO_WM_UNIT_TEXT_FILL_TYPE" val="1"/>
  <p:tag name="KSO_WM_UNIT_TYPE" val="i"/>
</p:tagLst>
</file>

<file path=ppt/tags/tag286.xml><?xml version="1.0" encoding="utf-8"?>
<p:tagLst xmlns:p="http://schemas.openxmlformats.org/presentationml/2006/main">
  <p:tag name="KSO_WM_ASSEMBLE_CHIP_INDEX" val="1d4103ee05944630857841099133b69f"/>
  <p:tag name="KSO_WM_BEAUTIFY_FLAG" val="#wm#"/>
  <p:tag name="KSO_WM_CHIP_FILLAREA_FILL_RULE" val="{&quot;fill_align&quot;:&quot;lm&quot;,&quot;fill_mode&quot;:&quot;full&quot;,&quot;sacle_strategy&quot;:&quot;smart&quot;}"/>
  <p:tag name="KSO_WM_CHIP_GROUPID" val="5e7881253197e252a37019b5"/>
  <p:tag name="KSO_WM_CHIP_XID" val="5e7881253197e252a37019b6"/>
  <p:tag name="KSO_WM_TAG_BACKGROUP_ID" val=""/>
  <p:tag name="KSO_WM_TAG_BACKGROUP_SIZE" val=""/>
  <p:tag name="KSO_WM_TAG_FRONT_SIZE" val=""/>
  <p:tag name="KSO_WM_TAG_VERSION" val="1.0"/>
  <p:tag name="KSO_WM_TAG_ZODER_POSITION" val=""/>
  <p:tag name="KSO_WM_TEMPLATE_ASSEMBLE_GROUPID" val="5f6ac759c62b13c0b940a933"/>
  <p:tag name="KSO_WM_TEMPLATE_ASSEMBLE_XID" val="5f6ac759c62b13c0b940a933"/>
  <p:tag name="KSO_WM_TEMPLATE_CATEGORY" val="diagram"/>
  <p:tag name="KSO_WM_TEMPLATE_INDEX" val="20211214"/>
  <p:tag name="KSO_WM_UNIT_BLOCK" val="0"/>
  <p:tag name="KSO_WM_UNIT_COMPATIBLE" val="0"/>
  <p:tag name="KSO_WM_UNIT_DEC_AREA_ID" val="ddff71b90a374599b96e77a0a3f48f96"/>
  <p:tag name="KSO_WM_UNIT_DECORATE_INFO" val=""/>
  <p:tag name="KSO_WM_UNIT_DEFAULT_FONT" val="24;44;4"/>
  <p:tag name="KSO_WM_UNIT_DIAGRAM_ISNUMVISUAL" val="0"/>
  <p:tag name="KSO_WM_UNIT_DIAGRAM_ISREFERUNIT" val="0"/>
  <p:tag name="KSO_WM_UNIT_HIGHLIGHT" val="0"/>
  <p:tag name="KSO_WM_UNIT_ID" val="diagram20211214_1*a*1"/>
  <p:tag name="KSO_WM_UNIT_INDEX" val="1"/>
  <p:tag name="KSO_WM_UNIT_ISCONTENTSTITLE" val="0"/>
  <p:tag name="KSO_WM_UNIT_ISNUMDGMTITLE" val="0"/>
  <p:tag name="KSO_WM_UNIT_LAYERLEVEL" val="1"/>
  <p:tag name="KSO_WM_UNIT_NOCLEAR" val="0"/>
  <p:tag name="KSO_WM_UNIT_PRESET_TEXT" val="单击此处添加大标题内容"/>
  <p:tag name="KSO_WM_UNIT_SHOW_EDIT_AREA_INDICATION" val="1"/>
  <p:tag name="KSO_WM_UNIT_SM_LIMIT_TYPE" val="1"/>
  <p:tag name="KSO_WM_UNIT_TEXT_FILL_FORE_SCHEMECOLOR_INDEX" val="13"/>
  <p:tag name="KSO_WM_UNIT_TEXT_FILL_FORE_SCHEMECOLOR_INDEX_BRIGHTNESS" val="0"/>
  <p:tag name="KSO_WM_UNIT_TEXT_FILL_TYPE" val="1"/>
  <p:tag name="KSO_WM_UNIT_TYPE" val="a"/>
  <p:tag name="KSO_WM_UNIT_VALUE" val="31"/>
</p:tagLst>
</file>

<file path=ppt/tags/tag287.xml><?xml version="1.0" encoding="utf-8"?>
<p:tagLst xmlns:p="http://schemas.openxmlformats.org/presentationml/2006/main">
  <p:tag name="KSO_WM_BEAUTIFY_FLAG" val="#wm#"/>
  <p:tag name="KSO_WM_TEMPLATE_CATEGORY" val="diagram"/>
  <p:tag name="KSO_WM_TEMPLATE_INDEX" val="20212445"/>
</p:tagLst>
</file>

<file path=ppt/tags/tag288.xml><?xml version="1.0" encoding="utf-8"?>
<p:tagLst xmlns:p="http://schemas.openxmlformats.org/presentationml/2006/main">
  <p:tag name="KSO_WM_BEAUTIFY_FLAG" val="#wm#"/>
  <p:tag name="KSO_WM_SLIDE_BACKGROUND_TYPE" val="navigation"/>
  <p:tag name="KSO_WM_SLIDE_BK_DARK_LIGHT" val="2"/>
  <p:tag name="KSO_WM_TAG_VERSION" val="1.0"/>
  <p:tag name="KSO_WM_UNIT_BK_DARK_LIGHT" val="2"/>
  <p:tag name="KSO_WM_UNIT_COMPATIBLE" val="0"/>
  <p:tag name="KSO_WM_UNIT_DIAGRAM_ISNUMVISUAL" val="0"/>
  <p:tag name="KSO_WM_UNIT_DIAGRAM_ISREFERUNIT" val="0"/>
  <p:tag name="KSO_WM_UNIT_FILL_FORE_SCHEMECOLOR_INDEX" val="15"/>
  <p:tag name="KSO_WM_UNIT_FILL_FORE_SCHEMECOLOR_INDEX_BRIGHTNESS" val="0"/>
  <p:tag name="KSO_WM_UNIT_FILL_TYPE" val="1"/>
  <p:tag name="KSO_WM_UNIT_HIGHLIGHT" val="0"/>
  <p:tag name="KSO_WM_UNIT_ID" val="_17*i*1"/>
  <p:tag name="KSO_WM_UNIT_INDEX" val="1"/>
  <p:tag name="KSO_WM_UNIT_LAYERLEVEL" val="1"/>
  <p:tag name="KSO_WM_UNIT_SUBTYPE" val="h"/>
  <p:tag name="KSO_WM_UNIT_TEXT_FILL_FORE_SCHEMECOLOR_INDEX" val="2"/>
  <p:tag name="KSO_WM_UNIT_TEXT_FILL_FORE_SCHEMECOLOR_INDEX_BRIGHTNESS" val="0"/>
  <p:tag name="KSO_WM_UNIT_TEXT_FILL_TYPE" val="1"/>
  <p:tag name="KSO_WM_UNIT_TYPE" val="i"/>
</p:tagLst>
</file>

<file path=ppt/tags/tag289.xml><?xml version="1.0" encoding="utf-8"?>
<p:tagLst xmlns:p="http://schemas.openxmlformats.org/presentationml/2006/main">
  <p:tag name="KSO_WM_ASSEMBLE_CHIP_INDEX" val="1d4103ee05944630857841099133b69f"/>
  <p:tag name="KSO_WM_BEAUTIFY_FLAG" val="#wm#"/>
  <p:tag name="KSO_WM_CHIP_FILLAREA_FILL_RULE" val="{&quot;fill_align&quot;:&quot;lm&quot;,&quot;fill_mode&quot;:&quot;full&quot;,&quot;sacle_strategy&quot;:&quot;smart&quot;}"/>
  <p:tag name="KSO_WM_CHIP_GROUPID" val="5e7881253197e252a37019b5"/>
  <p:tag name="KSO_WM_CHIP_XID" val="5e7881253197e252a37019b6"/>
  <p:tag name="KSO_WM_TAG_BACKGROUP_ID" val=""/>
  <p:tag name="KSO_WM_TAG_BACKGROUP_SIZE" val=""/>
  <p:tag name="KSO_WM_TAG_FRONT_SIZE" val=""/>
  <p:tag name="KSO_WM_TAG_VERSION" val="1.0"/>
  <p:tag name="KSO_WM_TAG_ZODER_POSITION" val=""/>
  <p:tag name="KSO_WM_TEMPLATE_ASSEMBLE_GROUPID" val="5f6ac759c62b13c0b940a933"/>
  <p:tag name="KSO_WM_TEMPLATE_ASSEMBLE_XID" val="5f6ac759c62b13c0b940a933"/>
  <p:tag name="KSO_WM_TEMPLATE_CATEGORY" val="diagram"/>
  <p:tag name="KSO_WM_TEMPLATE_INDEX" val="20211214"/>
  <p:tag name="KSO_WM_UNIT_BLOCK" val="0"/>
  <p:tag name="KSO_WM_UNIT_COMPATIBLE" val="0"/>
  <p:tag name="KSO_WM_UNIT_DEC_AREA_ID" val="ddff71b90a374599b96e77a0a3f48f96"/>
  <p:tag name="KSO_WM_UNIT_DECORATE_INFO" val=""/>
  <p:tag name="KSO_WM_UNIT_DEFAULT_FONT" val="24;44;4"/>
  <p:tag name="KSO_WM_UNIT_DIAGRAM_ISNUMVISUAL" val="0"/>
  <p:tag name="KSO_WM_UNIT_DIAGRAM_ISREFERUNIT" val="0"/>
  <p:tag name="KSO_WM_UNIT_HIGHLIGHT" val="0"/>
  <p:tag name="KSO_WM_UNIT_ID" val="diagram20211214_1*a*1"/>
  <p:tag name="KSO_WM_UNIT_INDEX" val="1"/>
  <p:tag name="KSO_WM_UNIT_ISCONTENTSTITLE" val="0"/>
  <p:tag name="KSO_WM_UNIT_ISNUMDGMTITLE" val="0"/>
  <p:tag name="KSO_WM_UNIT_LAYERLEVEL" val="1"/>
  <p:tag name="KSO_WM_UNIT_NOCLEAR" val="0"/>
  <p:tag name="KSO_WM_UNIT_PRESET_TEXT" val="单击此处添加大标题内容"/>
  <p:tag name="KSO_WM_UNIT_SHOW_EDIT_AREA_INDICATION" val="1"/>
  <p:tag name="KSO_WM_UNIT_SM_LIMIT_TYPE" val="1"/>
  <p:tag name="KSO_WM_UNIT_TEXT_FILL_FORE_SCHEMECOLOR_INDEX" val="13"/>
  <p:tag name="KSO_WM_UNIT_TEXT_FILL_FORE_SCHEMECOLOR_INDEX_BRIGHTNESS" val="0"/>
  <p:tag name="KSO_WM_UNIT_TEXT_FILL_TYPE" val="1"/>
  <p:tag name="KSO_WM_UNIT_TYPE" val="a"/>
  <p:tag name="KSO_WM_UNIT_VALUE" val="31"/>
</p:tagLst>
</file>

<file path=ppt/tags/tag29.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90.xml><?xml version="1.0" encoding="utf-8"?>
<p:tagLst xmlns:p="http://schemas.openxmlformats.org/presentationml/2006/main">
  <p:tag name="KSO_WM_UNIT_TABLE_BEAUTIFY" val="smartTable{72736171-9ac9-4a96-89b9-afb2d33ba422}"/>
</p:tagLst>
</file>

<file path=ppt/tags/tag291.xml><?xml version="1.0" encoding="utf-8"?>
<p:tagLst xmlns:p="http://schemas.openxmlformats.org/presentationml/2006/main">
  <p:tag name="FIXED_XID_TMP" val="5f5ee1ca4d6848d78f644aeb"/>
  <p:tag name="KSO_WM_BEAUTIFY_FLAG" val="#wm#"/>
  <p:tag name="KSO_WM_CHIP_FILLPROP" val="[[{&quot;fill_id&quot;:&quot;c934b58042b44607bfcc30469ccc57d1&quot;,&quot;fill_align&quot;:&quot;lm&quot;,&quot;text_align&quot;:&quot;lm&quot;,&quot;text_direction&quot;:&quot;horizontal&quot;,&quot;chip_types&quot;:[&quot;header&quot;]},{&quot;fill_id&quot;:&quot;10982f7e852b4367b3f6476e233ee87b&quot;,&quot;fill_align&quot;:&quot;cm&quot;,&quot;text_align&quot;:&quot;lm&quot;,&quot;text_direction&quot;:&quot;horizontal&quot;,&quot;chip_types&quot;:[&quot;text&quot;,&quot;picture&quot;]},{&quot;fill_id&quot;:&quot;fbbe603274bf4c259f47f9a86b67354d&quot;,&quot;fill_align&quot;:&quot;cm&quot;,&quot;text_align&quot;:&quot;cm&quot;,&quot;text_direction&quot;:&quot;horizontal&quot;,&quot;chip_types&quot;:[&quot;diagram&quot;,&quot;text&quot;,&quot;picture&quot;,&quot;chart&quot;,&quot;table&quot;,&quot;video&quot;]}],[{&quot;fill_id&quot;:&quot;c934b58042b44607bfcc30469ccc57d1&quot;,&quot;fill_align&quot;:&quot;lm&quot;,&quot;text_align&quot;:&quot;lm&quot;,&quot;text_direction&quot;:&quot;horizontal&quot;,&quot;chip_types&quot;:[&quot;header&quot;]},{&quot;fill_id&quot;:&quot;10982f7e852b4367b3f6476e233ee87b&quot;,&quot;fill_align&quot;:&quot;cm&quot;,&quot;text_align&quot;:&quot;lm&quot;,&quot;text_direction&quot;:&quot;horizontal&quot;,&quot;chip_types&quot;:[&quot;picture&quot;]},{&quot;fill_id&quot;:&quot;fbbe603274bf4c259f47f9a86b67354d&quot;,&quot;fill_align&quot;:&quot;cm&quot;,&quot;text_align&quot;:&quot;lm&quot;,&quot;text_direction&quot;:&quot;horizontal&quot;,&quot;chip_types&quot;:[&quot;text&quot;]}]]"/>
  <p:tag name="KSO_WM_CHIP_GROUPID" val="5f5ee1ca4d6848d78f644aeb"/>
  <p:tag name="KSO_WM_CHIP_INFOS" val="{&quot;layout_type&quot;:&quot;navigation&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f5f3b778e478fb0c58a9434"/>
  <p:tag name="KSO_WM_SLIDE_BACKGROUND" val="[&quot;navigation&quot;]"/>
  <p:tag name="KSO_WM_SLIDE_BACKGROUND_TYPE" val="navigation"/>
  <p:tag name="KSO_WM_SLIDE_BK_DARK_LIGHT" val="2"/>
  <p:tag name="KSO_WM_SLIDE_ID" val="diagram20211214_1"/>
  <p:tag name="KSO_WM_SLIDE_INDEX" val="1"/>
  <p:tag name="KSO_WM_SLIDE_ITEM_CNT" val="0"/>
  <p:tag name="KSO_WM_SLIDE_LAYOUT" val="a_d_f"/>
  <p:tag name="KSO_WM_SLIDE_LAYOUT_CNT" val="1_1_1"/>
  <p:tag name="KSO_WM_SLIDE_LAYOUT_INFO" val="{&quot;id&quot;:&quot;2020-09-23T11:56:0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09-23T11:56:09&quot;,&quot;margin&quot;:{&quot;bottom&quot;:0.42300000786781311,&quot;left&quot;:1.2699999809265137,&quot;right&quot;:1.2380000352859497,&quot;top&quot;:0.42300000786781311},&quot;type&quot;:0},{&quot;direction&quot;:1,&quot;id&quot;:&quot;2020-09-23T11:56:09&quot;,&quot;maxSize&quot;:{&quot;size1&quot;:36.199602013801147},&quot;minSize&quot;:{&quot;size1&quot;:36.199602013801147},&quot;normalSize&quot;:{&quot;size1&quot;:36.199602013801147},&quot;subLayout&quot;:[{&quot;id&quot;:&quot;2020-09-23T11:56:09&quot;,&quot;margin&quot;:{&quot;bottom&quot;:3.809999942779541,&quot;left&quot;:2.5399999618530273,&quot;right&quot;:1.2699999809265137,&quot;top&quot;:4.2329998016357422},&quot;type&quot;:0},{&quot;id&quot;:&quot;2020-09-23T11:56:10&quot;,&quot;margin&quot;:{&quot;bottom&quot;:2.9630000591278076,&quot;left&quot;:0.84700000286102295,&quot;right&quot;:1.6610000133514404,&quot;top&quot;:3.3870000839233398},&quot;type&quot;:0}],&quot;type&quot;:0}],&quot;type&quot;:0}"/>
  <p:tag name="KSO_WM_SLIDE_POSITION" val="0*0"/>
  <p:tag name="KSO_WM_SLIDE_RATIO" val="1.777778"/>
  <p:tag name="KSO_WM_SLIDE_SIZE" val="960*456"/>
  <p:tag name="KSO_WM_SLIDE_SUBTYPE" val="picTxt"/>
  <p:tag name="KSO_WM_SLIDE_SUPPORT_FEATURE_TYPE" val="0"/>
  <p:tag name="KSO_WM_SLIDE_TYPE" val="text"/>
  <p:tag name="KSO_WM_TAG_VERSION" val="1.0"/>
  <p:tag name="KSO_WM_TEMPLATE_ASSEMBLE_GROUPID" val="5f6ac759c62b13c0b940a933"/>
  <p:tag name="KSO_WM_TEMPLATE_ASSEMBLE_XID" val="5f6ac759c62b13c0b940a933"/>
  <p:tag name="KSO_WM_TEMPLATE_CATEGORY" val="diagram"/>
  <p:tag name="KSO_WM_TEMPLATE_COLOR_TYPE" val="1"/>
  <p:tag name="KSO_WM_TEMPLATE_INDEX" val="20211214"/>
  <p:tag name="KSO_WM_TEMPLATE_MASTER_TYPE" val="0"/>
  <p:tag name="KSO_WM_TEMPLATE_SUBCATEGORY" val="21"/>
  <p:tag name="KSO_WM_TEMPLATE_THUMBS_INDEX" val="1、4、7、12、13、14、15、16、17、18、20、24、25、28、33、36、40、43、44"/>
  <p:tag name="KSO_WM_UNIT_SHOW_EDIT_AREA_INDICATION" val="1"/>
</p:tagLst>
</file>

<file path=ppt/tags/tag292.xml><?xml version="1.0" encoding="utf-8"?>
<p:tagLst xmlns:p="http://schemas.openxmlformats.org/presentationml/2006/main">
  <p:tag name="KSO_WM_BEAUTIFY_FLAG" val="#wm#"/>
  <p:tag name="KSO_WM_SLIDE_BACKGROUND_TYPE" val="navigation"/>
  <p:tag name="KSO_WM_SLIDE_BK_DARK_LIGHT" val="2"/>
  <p:tag name="KSO_WM_TAG_VERSION" val="1.0"/>
  <p:tag name="KSO_WM_UNIT_BK_DARK_LIGHT" val="2"/>
  <p:tag name="KSO_WM_UNIT_COMPATIBLE" val="0"/>
  <p:tag name="KSO_WM_UNIT_DIAGRAM_ISNUMVISUAL" val="0"/>
  <p:tag name="KSO_WM_UNIT_DIAGRAM_ISREFERUNIT" val="0"/>
  <p:tag name="KSO_WM_UNIT_FILL_FORE_SCHEMECOLOR_INDEX" val="15"/>
  <p:tag name="KSO_WM_UNIT_FILL_FORE_SCHEMECOLOR_INDEX_BRIGHTNESS" val="0"/>
  <p:tag name="KSO_WM_UNIT_FILL_TYPE" val="1"/>
  <p:tag name="KSO_WM_UNIT_HIGHLIGHT" val="0"/>
  <p:tag name="KSO_WM_UNIT_ID" val="_17*i*1"/>
  <p:tag name="KSO_WM_UNIT_INDEX" val="1"/>
  <p:tag name="KSO_WM_UNIT_LAYERLEVEL" val="1"/>
  <p:tag name="KSO_WM_UNIT_SUBTYPE" val="h"/>
  <p:tag name="KSO_WM_UNIT_TEXT_FILL_FORE_SCHEMECOLOR_INDEX" val="2"/>
  <p:tag name="KSO_WM_UNIT_TEXT_FILL_FORE_SCHEMECOLOR_INDEX_BRIGHTNESS" val="0"/>
  <p:tag name="KSO_WM_UNIT_TEXT_FILL_TYPE" val="1"/>
  <p:tag name="KSO_WM_UNIT_TYPE" val="i"/>
</p:tagLst>
</file>

<file path=ppt/tags/tag293.xml><?xml version="1.0" encoding="utf-8"?>
<p:tagLst xmlns:p="http://schemas.openxmlformats.org/presentationml/2006/main">
  <p:tag name="KSO_WM_ASSEMBLE_CHIP_INDEX" val="1d4103ee05944630857841099133b69f"/>
  <p:tag name="KSO_WM_BEAUTIFY_FLAG" val="#wm#"/>
  <p:tag name="KSO_WM_CHIP_FILLAREA_FILL_RULE" val="{&quot;fill_align&quot;:&quot;lm&quot;,&quot;fill_mode&quot;:&quot;full&quot;,&quot;sacle_strategy&quot;:&quot;smart&quot;}"/>
  <p:tag name="KSO_WM_CHIP_GROUPID" val="5e7881253197e252a37019b5"/>
  <p:tag name="KSO_WM_CHIP_XID" val="5e7881253197e252a37019b6"/>
  <p:tag name="KSO_WM_TAG_BACKGROUP_ID" val=""/>
  <p:tag name="KSO_WM_TAG_BACKGROUP_SIZE" val=""/>
  <p:tag name="KSO_WM_TAG_FRONT_SIZE" val=""/>
  <p:tag name="KSO_WM_TAG_VERSION" val="1.0"/>
  <p:tag name="KSO_WM_TAG_ZODER_POSITION" val=""/>
  <p:tag name="KSO_WM_TEMPLATE_ASSEMBLE_GROUPID" val="5f6ac759c62b13c0b940a933"/>
  <p:tag name="KSO_WM_TEMPLATE_ASSEMBLE_XID" val="5f6ac759c62b13c0b940a933"/>
  <p:tag name="KSO_WM_TEMPLATE_CATEGORY" val="diagram"/>
  <p:tag name="KSO_WM_TEMPLATE_INDEX" val="20211214"/>
  <p:tag name="KSO_WM_UNIT_BLOCK" val="0"/>
  <p:tag name="KSO_WM_UNIT_COMPATIBLE" val="0"/>
  <p:tag name="KSO_WM_UNIT_DEC_AREA_ID" val="ddff71b90a374599b96e77a0a3f48f96"/>
  <p:tag name="KSO_WM_UNIT_DECORATE_INFO" val=""/>
  <p:tag name="KSO_WM_UNIT_DEFAULT_FONT" val="24;44;4"/>
  <p:tag name="KSO_WM_UNIT_DIAGRAM_ISNUMVISUAL" val="0"/>
  <p:tag name="KSO_WM_UNIT_DIAGRAM_ISREFERUNIT" val="0"/>
  <p:tag name="KSO_WM_UNIT_HIGHLIGHT" val="0"/>
  <p:tag name="KSO_WM_UNIT_ID" val="diagram20211214_1*a*1"/>
  <p:tag name="KSO_WM_UNIT_INDEX" val="1"/>
  <p:tag name="KSO_WM_UNIT_ISCONTENTSTITLE" val="0"/>
  <p:tag name="KSO_WM_UNIT_ISNUMDGMTITLE" val="0"/>
  <p:tag name="KSO_WM_UNIT_LAYERLEVEL" val="1"/>
  <p:tag name="KSO_WM_UNIT_NOCLEAR" val="0"/>
  <p:tag name="KSO_WM_UNIT_PRESET_TEXT" val="单击此处添加大标题内容"/>
  <p:tag name="KSO_WM_UNIT_SHOW_EDIT_AREA_INDICATION" val="1"/>
  <p:tag name="KSO_WM_UNIT_SM_LIMIT_TYPE" val="1"/>
  <p:tag name="KSO_WM_UNIT_TEXT_FILL_FORE_SCHEMECOLOR_INDEX" val="13"/>
  <p:tag name="KSO_WM_UNIT_TEXT_FILL_FORE_SCHEMECOLOR_INDEX_BRIGHTNESS" val="0"/>
  <p:tag name="KSO_WM_UNIT_TEXT_FILL_TYPE" val="1"/>
  <p:tag name="KSO_WM_UNIT_TYPE" val="a"/>
  <p:tag name="KSO_WM_UNIT_VALUE" val="31"/>
</p:tagLst>
</file>

<file path=ppt/tags/tag294.xml><?xml version="1.0" encoding="utf-8"?>
<p:tagLst xmlns:p="http://schemas.openxmlformats.org/presentationml/2006/main">
  <p:tag name="KSO_WM_UNIT_TABLE_BEAUTIFY" val="smartTable{72736171-9ac9-4a96-89b9-afb2d33ba422}"/>
</p:tagLst>
</file>

<file path=ppt/tags/tag295.xml><?xml version="1.0" encoding="utf-8"?>
<p:tagLst xmlns:p="http://schemas.openxmlformats.org/presentationml/2006/main">
  <p:tag name="FIXED_XID_TMP" val="5f5ee1ca4d6848d78f644aeb"/>
  <p:tag name="KSO_WM_BEAUTIFY_FLAG" val="#wm#"/>
  <p:tag name="KSO_WM_CHIP_FILLPROP" val="[[{&quot;fill_id&quot;:&quot;c934b58042b44607bfcc30469ccc57d1&quot;,&quot;fill_align&quot;:&quot;lm&quot;,&quot;text_align&quot;:&quot;lm&quot;,&quot;text_direction&quot;:&quot;horizontal&quot;,&quot;chip_types&quot;:[&quot;header&quot;]},{&quot;fill_id&quot;:&quot;10982f7e852b4367b3f6476e233ee87b&quot;,&quot;fill_align&quot;:&quot;cm&quot;,&quot;text_align&quot;:&quot;lm&quot;,&quot;text_direction&quot;:&quot;horizontal&quot;,&quot;chip_types&quot;:[&quot;text&quot;,&quot;picture&quot;]},{&quot;fill_id&quot;:&quot;fbbe603274bf4c259f47f9a86b67354d&quot;,&quot;fill_align&quot;:&quot;cm&quot;,&quot;text_align&quot;:&quot;cm&quot;,&quot;text_direction&quot;:&quot;horizontal&quot;,&quot;chip_types&quot;:[&quot;diagram&quot;,&quot;text&quot;,&quot;picture&quot;,&quot;chart&quot;,&quot;table&quot;,&quot;video&quot;]}],[{&quot;fill_id&quot;:&quot;c934b58042b44607bfcc30469ccc57d1&quot;,&quot;fill_align&quot;:&quot;lm&quot;,&quot;text_align&quot;:&quot;lm&quot;,&quot;text_direction&quot;:&quot;horizontal&quot;,&quot;chip_types&quot;:[&quot;header&quot;]},{&quot;fill_id&quot;:&quot;10982f7e852b4367b3f6476e233ee87b&quot;,&quot;fill_align&quot;:&quot;cm&quot;,&quot;text_align&quot;:&quot;lm&quot;,&quot;text_direction&quot;:&quot;horizontal&quot;,&quot;chip_types&quot;:[&quot;picture&quot;]},{&quot;fill_id&quot;:&quot;fbbe603274bf4c259f47f9a86b67354d&quot;,&quot;fill_align&quot;:&quot;cm&quot;,&quot;text_align&quot;:&quot;lm&quot;,&quot;text_direction&quot;:&quot;horizontal&quot;,&quot;chip_types&quot;:[&quot;text&quot;]}]]"/>
  <p:tag name="KSO_WM_CHIP_GROUPID" val="5f5ee1ca4d6848d78f644aeb"/>
  <p:tag name="KSO_WM_CHIP_INFOS" val="{&quot;layout_type&quot;:&quot;navigation&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f5f3b778e478fb0c58a9434"/>
  <p:tag name="KSO_WM_SLIDE_BACKGROUND" val="[&quot;navigation&quot;]"/>
  <p:tag name="KSO_WM_SLIDE_BACKGROUND_TYPE" val="navigation"/>
  <p:tag name="KSO_WM_SLIDE_BK_DARK_LIGHT" val="2"/>
  <p:tag name="KSO_WM_SLIDE_ID" val="diagram20211214_1"/>
  <p:tag name="KSO_WM_SLIDE_INDEX" val="1"/>
  <p:tag name="KSO_WM_SLIDE_ITEM_CNT" val="0"/>
  <p:tag name="KSO_WM_SLIDE_LAYOUT" val="a_d_f"/>
  <p:tag name="KSO_WM_SLIDE_LAYOUT_CNT" val="1_1_1"/>
  <p:tag name="KSO_WM_SLIDE_LAYOUT_INFO" val="{&quot;id&quot;:&quot;2020-09-23T11:56:0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09-23T11:56:09&quot;,&quot;margin&quot;:{&quot;bottom&quot;:0.42300000786781311,&quot;left&quot;:1.2699999809265137,&quot;right&quot;:1.2380000352859497,&quot;top&quot;:0.42300000786781311},&quot;type&quot;:0},{&quot;direction&quot;:1,&quot;id&quot;:&quot;2020-09-23T11:56:09&quot;,&quot;maxSize&quot;:{&quot;size1&quot;:36.199602013801147},&quot;minSize&quot;:{&quot;size1&quot;:36.199602013801147},&quot;normalSize&quot;:{&quot;size1&quot;:36.199602013801147},&quot;subLayout&quot;:[{&quot;id&quot;:&quot;2020-09-23T11:56:09&quot;,&quot;margin&quot;:{&quot;bottom&quot;:3.809999942779541,&quot;left&quot;:2.5399999618530273,&quot;right&quot;:1.2699999809265137,&quot;top&quot;:4.2329998016357422},&quot;type&quot;:0},{&quot;id&quot;:&quot;2020-09-23T11:56:10&quot;,&quot;margin&quot;:{&quot;bottom&quot;:2.9630000591278076,&quot;left&quot;:0.84700000286102295,&quot;right&quot;:1.6610000133514404,&quot;top&quot;:3.3870000839233398},&quot;type&quot;:0}],&quot;type&quot;:0}],&quot;type&quot;:0}"/>
  <p:tag name="KSO_WM_SLIDE_POSITION" val="0*0"/>
  <p:tag name="KSO_WM_SLIDE_RATIO" val="1.777778"/>
  <p:tag name="KSO_WM_SLIDE_SIZE" val="960*456"/>
  <p:tag name="KSO_WM_SLIDE_SUBTYPE" val="picTxt"/>
  <p:tag name="KSO_WM_SLIDE_SUPPORT_FEATURE_TYPE" val="0"/>
  <p:tag name="KSO_WM_SLIDE_TYPE" val="text"/>
  <p:tag name="KSO_WM_TAG_VERSION" val="1.0"/>
  <p:tag name="KSO_WM_TEMPLATE_ASSEMBLE_GROUPID" val="5f6ac759c62b13c0b940a933"/>
  <p:tag name="KSO_WM_TEMPLATE_ASSEMBLE_XID" val="5f6ac759c62b13c0b940a933"/>
  <p:tag name="KSO_WM_TEMPLATE_CATEGORY" val="diagram"/>
  <p:tag name="KSO_WM_TEMPLATE_COLOR_TYPE" val="1"/>
  <p:tag name="KSO_WM_TEMPLATE_INDEX" val="20211214"/>
  <p:tag name="KSO_WM_TEMPLATE_MASTER_TYPE" val="0"/>
  <p:tag name="KSO_WM_TEMPLATE_SUBCATEGORY" val="21"/>
  <p:tag name="KSO_WM_TEMPLATE_THUMBS_INDEX" val="1、4、7、12、13、14、15、16、17、18、20、24、25、28、33、36、40、43、44"/>
  <p:tag name="KSO_WM_UNIT_SHOW_EDIT_AREA_INDICATION" val="1"/>
</p:tagLst>
</file>

<file path=ppt/tags/tag296.xml><?xml version="1.0" encoding="utf-8"?>
<p:tagLst xmlns:p="http://schemas.openxmlformats.org/presentationml/2006/main">
  <p:tag name="KSO_WM_BEAUTIFY_FLAG" val="#wm#"/>
  <p:tag name="KSO_WM_SLIDE_BACKGROUND_TYPE" val="general"/>
  <p:tag name="KSO_WM_TAG_VERSION" val="1.0"/>
  <p:tag name="KSO_WM_UNIT_COMPATIBLE" val="0"/>
  <p:tag name="KSO_WM_UNIT_DIAGRAM_ISNUMVISUAL" val="0"/>
  <p:tag name="KSO_WM_UNIT_DIAGRAM_ISREFERUNIT" val="0"/>
  <p:tag name="KSO_WM_UNIT_FILL_FORE_SCHEMECOLOR_INDEX_1" val="16"/>
  <p:tag name="KSO_WM_UNIT_FILL_FORE_SCHEMECOLOR_INDEX_1_BRIGHTNESS" val="0"/>
  <p:tag name="KSO_WM_UNIT_FILL_FORE_SCHEMECOLOR_INDEX_1_POS" val="0"/>
  <p:tag name="KSO_WM_UNIT_FILL_FORE_SCHEMECOLOR_INDEX_1_TRANS" val="0.9"/>
  <p:tag name="KSO_WM_UNIT_FILL_FORE_SCHEMECOLOR_INDEX_2" val="15"/>
  <p:tag name="KSO_WM_UNIT_FILL_FORE_SCHEMECOLOR_INDEX_2_BRIGHTNESS" val="-0.1"/>
  <p:tag name="KSO_WM_UNIT_FILL_FORE_SCHEMECOLOR_INDEX_2_POS" val="1"/>
  <p:tag name="KSO_WM_UNIT_FILL_FORE_SCHEMECOLOR_INDEX_2_TRANS" val="0.76"/>
  <p:tag name="KSO_WM_UNIT_FILL_GRADIENT_ANGLE" val="90"/>
  <p:tag name="KSO_WM_UNIT_FILL_GRADIENT_DIRECTION" val="1"/>
  <p:tag name="KSO_WM_UNIT_FILL_GRADIENT_TYPE" val="0"/>
  <p:tag name="KSO_WM_UNIT_FILL_TYPE" val="3"/>
  <p:tag name="KSO_WM_UNIT_HIGHLIGHT" val="0"/>
  <p:tag name="KSO_WM_UNIT_ID" val="_12**"/>
  <p:tag name="KSO_WM_UNIT_LAYERLEVEL" val="1"/>
  <p:tag name="KSO_WM_UNIT_TEXT_FILL_FORE_SCHEMECOLOR_INDEX" val="2"/>
  <p:tag name="KSO_WM_UNIT_TEXT_FILL_FORE_SCHEMECOLOR_INDEX_BRIGHTNESS" val="0"/>
  <p:tag name="KSO_WM_UNIT_TEXT_FILL_TYPE" val="1"/>
  <p:tag name="KSO_WM_UNIT_TYPE" val="i"/>
</p:tagLst>
</file>

<file path=ppt/tags/tag297.xml><?xml version="1.0" encoding="utf-8"?>
<p:tagLst xmlns:p="http://schemas.openxmlformats.org/presentationml/2006/main">
  <p:tag name="KSO_WM_BEAUTIFY_FLAG" val="#wm#"/>
  <p:tag name="KSO_WM_SLIDE_BACKGROUND_TYPE" val="general"/>
  <p:tag name="KSO_WM_TAG_VERSION" val="1.0"/>
  <p:tag name="KSO_WM_UNIT_COMPATIBLE" val="0"/>
  <p:tag name="KSO_WM_UNIT_DIAGRAM_ISNUMVISUAL" val="0"/>
  <p:tag name="KSO_WM_UNIT_DIAGRAM_ISREFERUNIT" val="0"/>
  <p:tag name="KSO_WM_UNIT_FILL_FORE_SCHEMECOLOR_INDEX_1" val="16"/>
  <p:tag name="KSO_WM_UNIT_FILL_FORE_SCHEMECOLOR_INDEX_1_BRIGHTNESS" val="0"/>
  <p:tag name="KSO_WM_UNIT_FILL_FORE_SCHEMECOLOR_INDEX_1_POS" val="0"/>
  <p:tag name="KSO_WM_UNIT_FILL_FORE_SCHEMECOLOR_INDEX_1_TRANS" val="0.9"/>
  <p:tag name="KSO_WM_UNIT_FILL_FORE_SCHEMECOLOR_INDEX_2" val="15"/>
  <p:tag name="KSO_WM_UNIT_FILL_FORE_SCHEMECOLOR_INDEX_2_BRIGHTNESS" val="-0.1"/>
  <p:tag name="KSO_WM_UNIT_FILL_FORE_SCHEMECOLOR_INDEX_2_POS" val="1"/>
  <p:tag name="KSO_WM_UNIT_FILL_FORE_SCHEMECOLOR_INDEX_2_TRANS" val="0.76"/>
  <p:tag name="KSO_WM_UNIT_FILL_GRADIENT_ANGLE" val="90"/>
  <p:tag name="KSO_WM_UNIT_FILL_GRADIENT_DIRECTION" val="1"/>
  <p:tag name="KSO_WM_UNIT_FILL_GRADIENT_TYPE" val="0"/>
  <p:tag name="KSO_WM_UNIT_FILL_TYPE" val="3"/>
  <p:tag name="KSO_WM_UNIT_HIGHLIGHT" val="0"/>
  <p:tag name="KSO_WM_UNIT_ID" val="_12**"/>
  <p:tag name="KSO_WM_UNIT_LAYERLEVEL" val="1"/>
  <p:tag name="KSO_WM_UNIT_TEXT_FILL_FORE_SCHEMECOLOR_INDEX" val="2"/>
  <p:tag name="KSO_WM_UNIT_TEXT_FILL_FORE_SCHEMECOLOR_INDEX_BRIGHTNESS" val="0"/>
  <p:tag name="KSO_WM_UNIT_TEXT_FILL_TYPE" val="1"/>
  <p:tag name="KSO_WM_UNIT_TYPE" val="i"/>
</p:tagLst>
</file>

<file path=ppt/tags/tag298.xml><?xml version="1.0" encoding="utf-8"?>
<p:tagLst xmlns:p="http://schemas.openxmlformats.org/presentationml/2006/main">
  <p:tag name="KSO_WM_ASSEMBLE_CHIP_INDEX" val="ecced6d556ba49f58d9889407571ff2a"/>
  <p:tag name="KSO_WM_BEAUTIFY_FLAG" val="#wm#"/>
  <p:tag name="KSO_WM_CHIP_FILLAREA_FILL_RULE" val="{&quot;fill_align&quot;:&quot;lb&quot;,&quot;fill_mode&quot;:&quot;full&quot;}"/>
  <p:tag name="KSO_WM_CHIP_GROUPID" val="5e7881253197e252a37019b5"/>
  <p:tag name="KSO_WM_CHIP_XID" val="5e7881253197e252a37019b6"/>
  <p:tag name="KSO_WM_TAG_BACKGROUP_ID" val=""/>
  <p:tag name="KSO_WM_TAG_BACKGROUP_SIZE" val=""/>
  <p:tag name="KSO_WM_TAG_FRONT_SIZE" val=""/>
  <p:tag name="KSO_WM_TAG_VERSION" val="1.0"/>
  <p:tag name="KSO_WM_TAG_ZODER_POSITION" val=""/>
  <p:tag name="KSO_WM_TEMPLATE_ASSEMBLE_GROUPID" val="5f6231813b8f58ab2f1d71b6"/>
  <p:tag name="KSO_WM_TEMPLATE_ASSEMBLE_XID" val="5f6231813b8f58ab2f1d71b6"/>
  <p:tag name="KSO_WM_TEMPLATE_CATEGORY" val="diagram"/>
  <p:tag name="KSO_WM_TEMPLATE_INDEX" val="20210833"/>
  <p:tag name="KSO_WM_UNIT_BLOCK" val="0"/>
  <p:tag name="KSO_WM_UNIT_COMPATIBLE" val="0"/>
  <p:tag name="KSO_WM_UNIT_DEC_AREA_ID" val="05f6503a3f98485392855264a1026526"/>
  <p:tag name="KSO_WM_UNIT_DEFAULT_FONT" val="24;44;4"/>
  <p:tag name="KSO_WM_UNIT_DIAGRAM_ISNUMVISUAL" val="0"/>
  <p:tag name="KSO_WM_UNIT_DIAGRAM_ISREFERUNIT" val="0"/>
  <p:tag name="KSO_WM_UNIT_HIGHLIGHT" val="0"/>
  <p:tag name="KSO_WM_UNIT_ID" val="diagram20210833_1*a*1"/>
  <p:tag name="KSO_WM_UNIT_INDEX" val="1"/>
  <p:tag name="KSO_WM_UNIT_ISCONTENTSTITLE" val="0"/>
  <p:tag name="KSO_WM_UNIT_ISNUMDGMTITLE" val="0"/>
  <p:tag name="KSO_WM_UNIT_LAYERLEVEL" val="1"/>
  <p:tag name="KSO_WM_UNIT_NOCLEAR" val="0"/>
  <p:tag name="KSO_WM_UNIT_PRESET_TEXT" val="单击添加大标题"/>
  <p:tag name="KSO_WM_UNIT_SHOW_EDIT_AREA_INDICATION" val="1"/>
  <p:tag name="KSO_WM_UNIT_SMARTLAYOUT_COMPRESS_INFO" val="{&#10;    &quot;id&quot;: &quot;2020-09-16T23:38:41&quot;,&#10;    &quot;max&quot;: 31.528897637795279,&#10;    &quot;topChanged&quot;: 34.744302522398478&#10;}&#10;"/>
  <p:tag name="KSO_WM_UNIT_TEXT_FILL_FORE_SCHEMECOLOR_INDEX" val="13"/>
  <p:tag name="KSO_WM_UNIT_TEXT_FILL_FORE_SCHEMECOLOR_INDEX_BRIGHTNESS" val="0"/>
  <p:tag name="KSO_WM_UNIT_TEXT_FILL_TYPE" val="1"/>
  <p:tag name="KSO_WM_UNIT_TYPE" val="a"/>
  <p:tag name="KSO_WM_UNIT_VALUE" val="12"/>
</p:tagLst>
</file>

<file path=ppt/tags/tag299.xml><?xml version="1.0" encoding="utf-8"?>
<p:tagLst xmlns:p="http://schemas.openxmlformats.org/presentationml/2006/main">
  <p:tag name="KSO_WM_ASSEMBLE_CHIP_INDEX" val="a1fd6be16b3a468d9a725038bf4dd5f2"/>
  <p:tag name="KSO_WM_BEAUTIFY_FLAG" val="#wm#"/>
  <p:tag name="KSO_WM_CHIP_FILLAREA_FILL_RULE" val="{&quot;fill_align&quot;:&quot;lt&quot;,&quot;fill_mode&quot;:&quot;full&quot;}"/>
  <p:tag name="KSO_WM_CHIP_GROUPID" val="5e6b05596848fb12bee65ac8"/>
  <p:tag name="KSO_WM_CHIP_XID" val="5e6b05596848fb12bee65aca"/>
  <p:tag name="KSO_WM_TAG_BACKGROUP_ID" val=""/>
  <p:tag name="KSO_WM_TAG_BACKGROUP_SIZE" val=""/>
  <p:tag name="KSO_WM_TAG_FRONT_SIZE" val=""/>
  <p:tag name="KSO_WM_TAG_VERSION" val="1.0"/>
  <p:tag name="KSO_WM_TAG_ZODER_POSITION" val=""/>
  <p:tag name="KSO_WM_TEMPLATE_ASSEMBLE_GROUPID" val="5f6231813b8f58ab2f1d71b6"/>
  <p:tag name="KSO_WM_TEMPLATE_ASSEMBLE_XID" val="5f6231813b8f58ab2f1d71b6"/>
  <p:tag name="KSO_WM_TEMPLATE_CATEGORY" val="diagram"/>
  <p:tag name="KSO_WM_TEMPLATE_INDEX" val="20210833"/>
  <p:tag name="KSO_WM_UNIT_BLOCK" val="0"/>
  <p:tag name="KSO_WM_UNIT_COMPATIBLE" val="0"/>
  <p:tag name="KSO_WM_UNIT_DEC_AREA_ID" val="6481c065a2c04cc796cc9a7707f49107"/>
  <p:tag name="KSO_WM_UNIT_DEFAULT_FONT" val="14;20;2"/>
  <p:tag name="KSO_WM_UNIT_DIAGRAM_ISNUMVISUAL" val="0"/>
  <p:tag name="KSO_WM_UNIT_DIAGRAM_ISREFERUNIT" val="0"/>
  <p:tag name="KSO_WM_UNIT_HIGHLIGHT" val="0"/>
  <p:tag name="KSO_WM_UNIT_ID" val="diagram20210833_1*f*1"/>
  <p:tag name="KSO_WM_UNIT_INDEX" val="1"/>
  <p:tag name="KSO_WM_UNIT_LAYERLEVEL" val="1"/>
  <p:tag name="KSO_WM_UNIT_NOCLEAR" val="0"/>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SHOW_EDIT_AREA_INDICATION" val="1"/>
  <p:tag name="KSO_WM_UNIT_SUBTYPE" val="a"/>
  <p:tag name="KSO_WM_UNIT_SUPPORT_UNIT_TYPE" val="[&quot;d&quot;,&quot;α&quot;,&quot;β&quot;]"/>
  <p:tag name="KSO_WM_UNIT_TEXT_FILL_FORE_SCHEMECOLOR_INDEX" val="13"/>
  <p:tag name="KSO_WM_UNIT_TEXT_FILL_FORE_SCHEMECOLOR_INDEX_BRIGHTNESS" val="0.25"/>
  <p:tag name="KSO_WM_UNIT_TEXT_FILL_TYPE" val="1"/>
  <p:tag name="KSO_WM_UNIT_TEXT_SUBTYPE" val="a"/>
  <p:tag name="KSO_WM_UNIT_TYPE" val="f"/>
  <p:tag name="KSO_WM_UNIT_VALUE" val="132"/>
</p:tagLst>
</file>

<file path=ppt/tags/tag3.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y*2"/>
  <p:tag name="KSO_WM_UNIT_INDEX" val="2"/>
  <p:tag name="KSO_WM_UNIT_LAYERLEVEL" val="1"/>
  <p:tag name="KSO_WM_UNIT_TYPE" val="y"/>
</p:tagLst>
</file>

<file path=ppt/tags/tag30.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300.xml><?xml version="1.0" encoding="utf-8"?>
<p:tagLst xmlns:p="http://schemas.openxmlformats.org/presentationml/2006/main">
  <p:tag name="KSO_WM_UNIT_PLACING_PICTURE_USER_VIEWPORT" val="{&quot;height&quot;:11835,&quot;width&quot;:7950}"/>
</p:tagLst>
</file>

<file path=ppt/tags/tag301.xml><?xml version="1.0" encoding="utf-8"?>
<p:tagLst xmlns:p="http://schemas.openxmlformats.org/presentationml/2006/main">
  <p:tag name="KSO_WM_BEAUTIFY_FLAG" val="#wm#"/>
  <p:tag name="KSO_WM_CHIP_FILLPROP" val="[[{&quot;fill_id&quot;:&quot;09c7798f940e4c3493ba7e847b183272&quot;,&quot;fill_align&quot;:&quot;lb&quot;,&quot;text_align&quot;:&quot;lb&quot;,&quot;text_direction&quot;:&quot;horizontal&quot;,&quot;chip_types&quot;:[&quot;header&quot;]},{&quot;fill_id&quot;:&quot;489113937ba3434cb0c2734c5d183d9a&quot;,&quot;fill_align&quot;:&quot;lt&quot;,&quot;text_align&quot;:&quot;lt&quot;,&quot;text_direction&quot;:&quot;horizontal&quot;,&quot;chip_types&quot;:[&quot;text&quot;,&quot;picture&quot;,&quot;chart&quot;,&quot;table&quot;],&quot;support_features&quot;:[&quot;collage&quot;]},{&quot;fill_id&quot;:&quot;27702fab35744d7fa112e4a21af3b49f&quot;,&quot;fill_align&quot;:&quot;lm&quot;,&quot;text_align&quot;:&quot;lm&quot;,&quot;text_direction&quot;:&quot;horizontal&quot;,&quot;chip_types&quot;:[&quot;picture&quot;]}]]"/>
  <p:tag name="KSO_WM_CHIP_GROUPID" val="5eedb644aa51720c6c8f504f"/>
  <p:tag name="KSO_WM_CHIP_INFOS" val="{&quot;layout_type&quot;:&quot;leftright&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eedb644aa51720c6c8f5050"/>
  <p:tag name="KSO_WM_SLIDE_BACKGROUND" val="[&quot;general&quot;]"/>
  <p:tag name="KSO_WM_SLIDE_BACKGROUND_TYPE" val="general"/>
  <p:tag name="KSO_WM_SLIDE_BK_DARK_LIGHT" val="2"/>
  <p:tag name="KSO_WM_SLIDE_ID" val="diagram20210833_1"/>
  <p:tag name="KSO_WM_SLIDE_INDEX" val="1"/>
  <p:tag name="KSO_WM_SLIDE_ITEM_CNT" val="0"/>
  <p:tag name="KSO_WM_SLIDE_LAYOUT" val="a_d_f"/>
  <p:tag name="KSO_WM_SLIDE_LAYOUT_CNT" val="1_1_1"/>
  <p:tag name="KSO_WM_SLIDE_LAYOUT_INFO" val="{&quot;backgroundInfo&quot;:[{&quot;bottom&quot;:0,&quot;bottomAbs&quot;:false,&quot;left&quot;:0,&quot;leftAbs&quot;:false,&quot;right&quot;:0,&quot;rightAbs&quot;:false,&quot;top&quot;:0,&quot;topAbs&quot;:false,&quot;type&quot;:&quot;general&quot;}],&quot;direction&quot;:1,&quot;id&quot;:&quot;2020-09-16T23:38:41&quot;,&quot;maxSize&quot;:{&quot;size1&quot;:65},&quot;minSize&quot;:{&quot;size1&quot;:53.799999999999997},&quot;normalSize&quot;:{&quot;size1&quot;:55.250104166666667},&quot;subLayout&quot;:[{&quot;id&quot;:&quot;2020-09-16T23:38:41&quot;,&quot;maxSize&quot;:{&quot;size1&quot;:42.199628171488577},&quot;minSize&quot;:{&quot;size1&quot;:31.099628171488575},&quot;normalSize&quot;:{&quot;size1&quot;:31.099813356673756},&quot;subLayout&quot;:[{&quot;id&quot;:&quot;2020-09-16T23:38:41&quot;,&quot;margin&quot;:{&quot;bottom&quot;:0.84700000286102295,&quot;left&quot;:2.9630000591278076,&quot;right&quot;:2.9630000591278076,&quot;top&quot;:2.9630000591278076},&quot;type&quot;:0},{&quot;id&quot;:&quot;2020-09-16T23:38:41&quot;,&quot;margin&quot;:{&quot;bottom&quot;:3.809999942779541,&quot;left&quot;:2.9630000591278076,&quot;right&quot;:2.9630000591278076,&quot;top&quot;:1.0026547107633071e-15},&quot;type&quot;:0}],&quot;type&quot;:0},{&quot;id&quot;:&quot;2020-09-16T23:38:41&quot;,&quot;type&quot;:0}],&quot;type&quot;:0}"/>
  <p:tag name="KSO_WM_SLIDE_POSITION" val="84*0"/>
  <p:tag name="KSO_WM_SLIDE_RATIO" val="1.777778"/>
  <p:tag name="KSO_WM_SLIDE_SIZE" val="876*540"/>
  <p:tag name="KSO_WM_SLIDE_SUBTYPE" val="picTxt"/>
  <p:tag name="KSO_WM_SLIDE_SUPPORT_FEATURE_TYPE" val="0"/>
  <p:tag name="KSO_WM_SLIDE_TYPE" val="text"/>
  <p:tag name="KSO_WM_TAG_VERSION" val="1.0"/>
  <p:tag name="KSO_WM_TEMPLATE_ASSEMBLE_GROUPID" val="5f6231813b8f58ab2f1d71b6"/>
  <p:tag name="KSO_WM_TEMPLATE_ASSEMBLE_XID" val="5f6231813b8f58ab2f1d71b6"/>
  <p:tag name="KSO_WM_TEMPLATE_CATEGORY" val="diagram"/>
  <p:tag name="KSO_WM_TEMPLATE_COLOR_TYPE" val="1"/>
  <p:tag name="KSO_WM_TEMPLATE_INDEX" val="20210833"/>
  <p:tag name="KSO_WM_TEMPLATE_MASTER_TYPE" val="0"/>
  <p:tag name="KSO_WM_TEMPLATE_SUBCATEGORY" val="21"/>
</p:tagLst>
</file>

<file path=ppt/tags/tag302.xml><?xml version="1.0" encoding="utf-8"?>
<p:tagLst xmlns:p="http://schemas.openxmlformats.org/presentationml/2006/main">
  <p:tag name="KSO_WM_BEAUTIFY_FLAG" val="#wm#"/>
  <p:tag name="KSO_WM_SLIDE_BACKGROUND_TYPE" val="general"/>
  <p:tag name="KSO_WM_TAG_VERSION" val="1.0"/>
  <p:tag name="KSO_WM_UNIT_COMPATIBLE" val="0"/>
  <p:tag name="KSO_WM_UNIT_DIAGRAM_ISNUMVISUAL" val="0"/>
  <p:tag name="KSO_WM_UNIT_DIAGRAM_ISREFERUNIT" val="0"/>
  <p:tag name="KSO_WM_UNIT_FILL_FORE_SCHEMECOLOR_INDEX_1" val="16"/>
  <p:tag name="KSO_WM_UNIT_FILL_FORE_SCHEMECOLOR_INDEX_1_BRIGHTNESS" val="0"/>
  <p:tag name="KSO_WM_UNIT_FILL_FORE_SCHEMECOLOR_INDEX_1_POS" val="0"/>
  <p:tag name="KSO_WM_UNIT_FILL_FORE_SCHEMECOLOR_INDEX_1_TRANS" val="0.9"/>
  <p:tag name="KSO_WM_UNIT_FILL_FORE_SCHEMECOLOR_INDEX_2" val="15"/>
  <p:tag name="KSO_WM_UNIT_FILL_FORE_SCHEMECOLOR_INDEX_2_BRIGHTNESS" val="-0.1"/>
  <p:tag name="KSO_WM_UNIT_FILL_FORE_SCHEMECOLOR_INDEX_2_POS" val="1"/>
  <p:tag name="KSO_WM_UNIT_FILL_FORE_SCHEMECOLOR_INDEX_2_TRANS" val="0.76"/>
  <p:tag name="KSO_WM_UNIT_FILL_GRADIENT_ANGLE" val="90"/>
  <p:tag name="KSO_WM_UNIT_FILL_GRADIENT_DIRECTION" val="1"/>
  <p:tag name="KSO_WM_UNIT_FILL_GRADIENT_TYPE" val="0"/>
  <p:tag name="KSO_WM_UNIT_FILL_TYPE" val="3"/>
  <p:tag name="KSO_WM_UNIT_HIGHLIGHT" val="0"/>
  <p:tag name="KSO_WM_UNIT_ID" val="_12**"/>
  <p:tag name="KSO_WM_UNIT_LAYERLEVEL" val="1"/>
  <p:tag name="KSO_WM_UNIT_TEXT_FILL_FORE_SCHEMECOLOR_INDEX" val="2"/>
  <p:tag name="KSO_WM_UNIT_TEXT_FILL_FORE_SCHEMECOLOR_INDEX_BRIGHTNESS" val="0"/>
  <p:tag name="KSO_WM_UNIT_TEXT_FILL_TYPE" val="1"/>
  <p:tag name="KSO_WM_UNIT_TYPE" val="i"/>
</p:tagLst>
</file>

<file path=ppt/tags/tag303.xml><?xml version="1.0" encoding="utf-8"?>
<p:tagLst xmlns:p="http://schemas.openxmlformats.org/presentationml/2006/main">
  <p:tag name="KSO_WM_BEAUTIFY_FLAG" val="#wm#"/>
  <p:tag name="KSO_WM_SLIDE_BACKGROUND_TYPE" val="general"/>
  <p:tag name="KSO_WM_TAG_VERSION" val="1.0"/>
  <p:tag name="KSO_WM_UNIT_COMPATIBLE" val="0"/>
  <p:tag name="KSO_WM_UNIT_DIAGRAM_ISNUMVISUAL" val="0"/>
  <p:tag name="KSO_WM_UNIT_DIAGRAM_ISREFERUNIT" val="0"/>
  <p:tag name="KSO_WM_UNIT_FILL_FORE_SCHEMECOLOR_INDEX_1" val="16"/>
  <p:tag name="KSO_WM_UNIT_FILL_FORE_SCHEMECOLOR_INDEX_1_BRIGHTNESS" val="0"/>
  <p:tag name="KSO_WM_UNIT_FILL_FORE_SCHEMECOLOR_INDEX_1_POS" val="0"/>
  <p:tag name="KSO_WM_UNIT_FILL_FORE_SCHEMECOLOR_INDEX_1_TRANS" val="0.9"/>
  <p:tag name="KSO_WM_UNIT_FILL_FORE_SCHEMECOLOR_INDEX_2" val="15"/>
  <p:tag name="KSO_WM_UNIT_FILL_FORE_SCHEMECOLOR_INDEX_2_BRIGHTNESS" val="-0.1"/>
  <p:tag name="KSO_WM_UNIT_FILL_FORE_SCHEMECOLOR_INDEX_2_POS" val="1"/>
  <p:tag name="KSO_WM_UNIT_FILL_FORE_SCHEMECOLOR_INDEX_2_TRANS" val="0.76"/>
  <p:tag name="KSO_WM_UNIT_FILL_GRADIENT_ANGLE" val="90"/>
  <p:tag name="KSO_WM_UNIT_FILL_GRADIENT_DIRECTION" val="1"/>
  <p:tag name="KSO_WM_UNIT_FILL_GRADIENT_TYPE" val="0"/>
  <p:tag name="KSO_WM_UNIT_FILL_TYPE" val="3"/>
  <p:tag name="KSO_WM_UNIT_HIGHLIGHT" val="0"/>
  <p:tag name="KSO_WM_UNIT_ID" val="_12**"/>
  <p:tag name="KSO_WM_UNIT_LAYERLEVEL" val="1"/>
  <p:tag name="KSO_WM_UNIT_TEXT_FILL_FORE_SCHEMECOLOR_INDEX" val="2"/>
  <p:tag name="KSO_WM_UNIT_TEXT_FILL_FORE_SCHEMECOLOR_INDEX_BRIGHTNESS" val="0"/>
  <p:tag name="KSO_WM_UNIT_TEXT_FILL_TYPE" val="1"/>
  <p:tag name="KSO_WM_UNIT_TYPE" val="i"/>
</p:tagLst>
</file>

<file path=ppt/tags/tag304.xml><?xml version="1.0" encoding="utf-8"?>
<p:tagLst xmlns:p="http://schemas.openxmlformats.org/presentationml/2006/main">
  <p:tag name="KSO_WM_ASSEMBLE_CHIP_INDEX" val="ecced6d556ba49f58d9889407571ff2a"/>
  <p:tag name="KSO_WM_BEAUTIFY_FLAG" val="#wm#"/>
  <p:tag name="KSO_WM_CHIP_FILLAREA_FILL_RULE" val="{&quot;fill_align&quot;:&quot;lb&quot;,&quot;fill_mode&quot;:&quot;full&quot;}"/>
  <p:tag name="KSO_WM_CHIP_GROUPID" val="5e7881253197e252a37019b5"/>
  <p:tag name="KSO_WM_CHIP_XID" val="5e7881253197e252a37019b6"/>
  <p:tag name="KSO_WM_TAG_BACKGROUP_ID" val=""/>
  <p:tag name="KSO_WM_TAG_BACKGROUP_SIZE" val=""/>
  <p:tag name="KSO_WM_TAG_FRONT_SIZE" val=""/>
  <p:tag name="KSO_WM_TAG_VERSION" val="1.0"/>
  <p:tag name="KSO_WM_TAG_ZODER_POSITION" val=""/>
  <p:tag name="KSO_WM_TEMPLATE_ASSEMBLE_GROUPID" val="5f6231813b8f58ab2f1d71b6"/>
  <p:tag name="KSO_WM_TEMPLATE_ASSEMBLE_XID" val="5f6231813b8f58ab2f1d71b6"/>
  <p:tag name="KSO_WM_TEMPLATE_CATEGORY" val="diagram"/>
  <p:tag name="KSO_WM_TEMPLATE_INDEX" val="20210833"/>
  <p:tag name="KSO_WM_UNIT_BLOCK" val="0"/>
  <p:tag name="KSO_WM_UNIT_COMPATIBLE" val="0"/>
  <p:tag name="KSO_WM_UNIT_DEC_AREA_ID" val="05f6503a3f98485392855264a1026526"/>
  <p:tag name="KSO_WM_UNIT_DEFAULT_FONT" val="24;44;4"/>
  <p:tag name="KSO_WM_UNIT_DIAGRAM_ISNUMVISUAL" val="0"/>
  <p:tag name="KSO_WM_UNIT_DIAGRAM_ISREFERUNIT" val="0"/>
  <p:tag name="KSO_WM_UNIT_HIGHLIGHT" val="0"/>
  <p:tag name="KSO_WM_UNIT_ID" val="diagram20210833_1*a*1"/>
  <p:tag name="KSO_WM_UNIT_INDEX" val="1"/>
  <p:tag name="KSO_WM_UNIT_ISCONTENTSTITLE" val="0"/>
  <p:tag name="KSO_WM_UNIT_ISNUMDGMTITLE" val="0"/>
  <p:tag name="KSO_WM_UNIT_LAYERLEVEL" val="1"/>
  <p:tag name="KSO_WM_UNIT_NOCLEAR" val="0"/>
  <p:tag name="KSO_WM_UNIT_PRESET_TEXT" val="单击添加大标题"/>
  <p:tag name="KSO_WM_UNIT_SHOW_EDIT_AREA_INDICATION" val="1"/>
  <p:tag name="KSO_WM_UNIT_SMARTLAYOUT_COMPRESS_INFO" val="{&#10;    &quot;id&quot;: &quot;2020-09-16T23:38:41&quot;,&#10;    &quot;max&quot;: 31.528897637795279,&#10;    &quot;topChanged&quot;: 34.744302522398478&#10;}&#10;"/>
  <p:tag name="KSO_WM_UNIT_TEXT_FILL_FORE_SCHEMECOLOR_INDEX" val="13"/>
  <p:tag name="KSO_WM_UNIT_TEXT_FILL_FORE_SCHEMECOLOR_INDEX_BRIGHTNESS" val="0"/>
  <p:tag name="KSO_WM_UNIT_TEXT_FILL_TYPE" val="1"/>
  <p:tag name="KSO_WM_UNIT_TYPE" val="a"/>
  <p:tag name="KSO_WM_UNIT_VALUE" val="12"/>
</p:tagLst>
</file>

<file path=ppt/tags/tag305.xml><?xml version="1.0" encoding="utf-8"?>
<p:tagLst xmlns:p="http://schemas.openxmlformats.org/presentationml/2006/main">
  <p:tag name="KSO_WM_ASSEMBLE_CHIP_INDEX" val="a1fd6be16b3a468d9a725038bf4dd5f2"/>
  <p:tag name="KSO_WM_BEAUTIFY_FLAG" val="#wm#"/>
  <p:tag name="KSO_WM_CHIP_FILLAREA_FILL_RULE" val="{&quot;fill_align&quot;:&quot;lt&quot;,&quot;fill_mode&quot;:&quot;full&quot;}"/>
  <p:tag name="KSO_WM_CHIP_GROUPID" val="5e6b05596848fb12bee65ac8"/>
  <p:tag name="KSO_WM_CHIP_XID" val="5e6b05596848fb12bee65aca"/>
  <p:tag name="KSO_WM_TAG_BACKGROUP_ID" val=""/>
  <p:tag name="KSO_WM_TAG_BACKGROUP_SIZE" val=""/>
  <p:tag name="KSO_WM_TAG_FRONT_SIZE" val=""/>
  <p:tag name="KSO_WM_TAG_VERSION" val="1.0"/>
  <p:tag name="KSO_WM_TAG_ZODER_POSITION" val=""/>
  <p:tag name="KSO_WM_TEMPLATE_ASSEMBLE_GROUPID" val="5f6231813b8f58ab2f1d71b6"/>
  <p:tag name="KSO_WM_TEMPLATE_ASSEMBLE_XID" val="5f6231813b8f58ab2f1d71b6"/>
  <p:tag name="KSO_WM_TEMPLATE_CATEGORY" val="diagram"/>
  <p:tag name="KSO_WM_TEMPLATE_INDEX" val="20210833"/>
  <p:tag name="KSO_WM_UNIT_BLOCK" val="0"/>
  <p:tag name="KSO_WM_UNIT_COMPATIBLE" val="0"/>
  <p:tag name="KSO_WM_UNIT_DEC_AREA_ID" val="6481c065a2c04cc796cc9a7707f49107"/>
  <p:tag name="KSO_WM_UNIT_DEFAULT_FONT" val="14;20;2"/>
  <p:tag name="KSO_WM_UNIT_DIAGRAM_ISNUMVISUAL" val="0"/>
  <p:tag name="KSO_WM_UNIT_DIAGRAM_ISREFERUNIT" val="0"/>
  <p:tag name="KSO_WM_UNIT_HIGHLIGHT" val="0"/>
  <p:tag name="KSO_WM_UNIT_ID" val="diagram20210833_1*f*1"/>
  <p:tag name="KSO_WM_UNIT_INDEX" val="1"/>
  <p:tag name="KSO_WM_UNIT_LAYERLEVEL" val="1"/>
  <p:tag name="KSO_WM_UNIT_NOCLEAR" val="0"/>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SHOW_EDIT_AREA_INDICATION" val="1"/>
  <p:tag name="KSO_WM_UNIT_SUBTYPE" val="a"/>
  <p:tag name="KSO_WM_UNIT_SUPPORT_UNIT_TYPE" val="[&quot;d&quot;,&quot;α&quot;,&quot;β&quot;]"/>
  <p:tag name="KSO_WM_UNIT_TEXT_FILL_FORE_SCHEMECOLOR_INDEX" val="13"/>
  <p:tag name="KSO_WM_UNIT_TEXT_FILL_FORE_SCHEMECOLOR_INDEX_BRIGHTNESS" val="0.25"/>
  <p:tag name="KSO_WM_UNIT_TEXT_FILL_TYPE" val="1"/>
  <p:tag name="KSO_WM_UNIT_TEXT_SUBTYPE" val="a"/>
  <p:tag name="KSO_WM_UNIT_TYPE" val="f"/>
  <p:tag name="KSO_WM_UNIT_VALUE" val="132"/>
</p:tagLst>
</file>

<file path=ppt/tags/tag306.xml><?xml version="1.0" encoding="utf-8"?>
<p:tagLst xmlns:p="http://schemas.openxmlformats.org/presentationml/2006/main">
  <p:tag name="KSO_WM_BEAUTIFY_FLAG" val="#wm#"/>
  <p:tag name="KSO_WM_CHIP_FILLPROP" val="[[{&quot;fill_id&quot;:&quot;09c7798f940e4c3493ba7e847b183272&quot;,&quot;fill_align&quot;:&quot;lb&quot;,&quot;text_align&quot;:&quot;lb&quot;,&quot;text_direction&quot;:&quot;horizontal&quot;,&quot;chip_types&quot;:[&quot;header&quot;]},{&quot;fill_id&quot;:&quot;489113937ba3434cb0c2734c5d183d9a&quot;,&quot;fill_align&quot;:&quot;lt&quot;,&quot;text_align&quot;:&quot;lt&quot;,&quot;text_direction&quot;:&quot;horizontal&quot;,&quot;chip_types&quot;:[&quot;text&quot;,&quot;picture&quot;,&quot;chart&quot;,&quot;table&quot;],&quot;support_features&quot;:[&quot;collage&quot;]},{&quot;fill_id&quot;:&quot;27702fab35744d7fa112e4a21af3b49f&quot;,&quot;fill_align&quot;:&quot;lm&quot;,&quot;text_align&quot;:&quot;lm&quot;,&quot;text_direction&quot;:&quot;horizontal&quot;,&quot;chip_types&quot;:[&quot;picture&quot;]}]]"/>
  <p:tag name="KSO_WM_CHIP_GROUPID" val="5eedb644aa51720c6c8f504f"/>
  <p:tag name="KSO_WM_CHIP_INFOS" val="{&quot;layout_type&quot;:&quot;leftright&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eedb644aa51720c6c8f5050"/>
  <p:tag name="KSO_WM_SLIDE_BACKGROUND" val="[&quot;general&quot;]"/>
  <p:tag name="KSO_WM_SLIDE_BACKGROUND_TYPE" val="general"/>
  <p:tag name="KSO_WM_SLIDE_BK_DARK_LIGHT" val="2"/>
  <p:tag name="KSO_WM_SLIDE_ID" val="diagram20210833_1"/>
  <p:tag name="KSO_WM_SLIDE_INDEX" val="1"/>
  <p:tag name="KSO_WM_SLIDE_ITEM_CNT" val="0"/>
  <p:tag name="KSO_WM_SLIDE_LAYOUT" val="a_d_f"/>
  <p:tag name="KSO_WM_SLIDE_LAYOUT_CNT" val="1_1_1"/>
  <p:tag name="KSO_WM_SLIDE_LAYOUT_INFO" val="{&quot;backgroundInfo&quot;:[{&quot;bottom&quot;:0,&quot;bottomAbs&quot;:false,&quot;left&quot;:0,&quot;leftAbs&quot;:false,&quot;right&quot;:0,&quot;rightAbs&quot;:false,&quot;top&quot;:0,&quot;topAbs&quot;:false,&quot;type&quot;:&quot;general&quot;}],&quot;direction&quot;:1,&quot;id&quot;:&quot;2020-09-16T23:38:41&quot;,&quot;maxSize&quot;:{&quot;size1&quot;:65},&quot;minSize&quot;:{&quot;size1&quot;:53.799999999999997},&quot;normalSize&quot;:{&quot;size1&quot;:55.250104166666667},&quot;subLayout&quot;:[{&quot;id&quot;:&quot;2020-09-16T23:38:41&quot;,&quot;maxSize&quot;:{&quot;size1&quot;:42.199628171488577},&quot;minSize&quot;:{&quot;size1&quot;:31.099628171488575},&quot;normalSize&quot;:{&quot;size1&quot;:31.099813356673756},&quot;subLayout&quot;:[{&quot;id&quot;:&quot;2020-09-16T23:38:41&quot;,&quot;margin&quot;:{&quot;bottom&quot;:0.84700000286102295,&quot;left&quot;:2.9630000591278076,&quot;right&quot;:2.9630000591278076,&quot;top&quot;:2.9630000591278076},&quot;type&quot;:0},{&quot;id&quot;:&quot;2020-09-16T23:38:41&quot;,&quot;margin&quot;:{&quot;bottom&quot;:3.809999942779541,&quot;left&quot;:2.9630000591278076,&quot;right&quot;:2.9630000591278076,&quot;top&quot;:1.0026547107633071e-15},&quot;type&quot;:0}],&quot;type&quot;:0},{&quot;id&quot;:&quot;2020-09-16T23:38:41&quot;,&quot;type&quot;:0}],&quot;type&quot;:0}"/>
  <p:tag name="KSO_WM_SLIDE_POSITION" val="84*0"/>
  <p:tag name="KSO_WM_SLIDE_RATIO" val="1.777778"/>
  <p:tag name="KSO_WM_SLIDE_SIZE" val="876*540"/>
  <p:tag name="KSO_WM_SLIDE_SUBTYPE" val="picTxt"/>
  <p:tag name="KSO_WM_SLIDE_SUPPORT_FEATURE_TYPE" val="0"/>
  <p:tag name="KSO_WM_SLIDE_TYPE" val="text"/>
  <p:tag name="KSO_WM_TAG_VERSION" val="1.0"/>
  <p:tag name="KSO_WM_TEMPLATE_ASSEMBLE_GROUPID" val="5f6231813b8f58ab2f1d71b6"/>
  <p:tag name="KSO_WM_TEMPLATE_ASSEMBLE_XID" val="5f6231813b8f58ab2f1d71b6"/>
  <p:tag name="KSO_WM_TEMPLATE_CATEGORY" val="diagram"/>
  <p:tag name="KSO_WM_TEMPLATE_COLOR_TYPE" val="1"/>
  <p:tag name="KSO_WM_TEMPLATE_INDEX" val="20210833"/>
  <p:tag name="KSO_WM_TEMPLATE_MASTER_TYPE" val="0"/>
  <p:tag name="KSO_WM_TEMPLATE_SUBCATEGORY" val="21"/>
</p:tagLst>
</file>

<file path=ppt/tags/tag307.xml><?xml version="1.0" encoding="utf-8"?>
<p:tagLst xmlns:p="http://schemas.openxmlformats.org/presentationml/2006/main">
  <p:tag name="KSO_WM_BEAUTIFY_FLAG" val="#wm#"/>
  <p:tag name="KSO_WM_SLIDE_BACKGROUND_TYPE" val="navigation"/>
  <p:tag name="KSO_WM_SLIDE_BK_DARK_LIGHT" val="2"/>
  <p:tag name="KSO_WM_TAG_VERSION" val="1.0"/>
  <p:tag name="KSO_WM_UNIT_BK_DARK_LIGHT" val="2"/>
  <p:tag name="KSO_WM_UNIT_COMPATIBLE" val="0"/>
  <p:tag name="KSO_WM_UNIT_DIAGRAM_ISNUMVISUAL" val="0"/>
  <p:tag name="KSO_WM_UNIT_DIAGRAM_ISREFERUNIT" val="0"/>
  <p:tag name="KSO_WM_UNIT_FILL_FORE_SCHEMECOLOR_INDEX" val="15"/>
  <p:tag name="KSO_WM_UNIT_FILL_FORE_SCHEMECOLOR_INDEX_BRIGHTNESS" val="0"/>
  <p:tag name="KSO_WM_UNIT_FILL_TYPE" val="1"/>
  <p:tag name="KSO_WM_UNIT_HIGHLIGHT" val="0"/>
  <p:tag name="KSO_WM_UNIT_ID" val="_17*i*1"/>
  <p:tag name="KSO_WM_UNIT_INDEX" val="1"/>
  <p:tag name="KSO_WM_UNIT_LAYERLEVEL" val="1"/>
  <p:tag name="KSO_WM_UNIT_SUBTYPE" val="h"/>
  <p:tag name="KSO_WM_UNIT_TEXT_FILL_FORE_SCHEMECOLOR_INDEX" val="2"/>
  <p:tag name="KSO_WM_UNIT_TEXT_FILL_FORE_SCHEMECOLOR_INDEX_BRIGHTNESS" val="0"/>
  <p:tag name="KSO_WM_UNIT_TEXT_FILL_TYPE" val="1"/>
  <p:tag name="KSO_WM_UNIT_TYPE" val="i"/>
</p:tagLst>
</file>

<file path=ppt/tags/tag308.xml><?xml version="1.0" encoding="utf-8"?>
<p:tagLst xmlns:p="http://schemas.openxmlformats.org/presentationml/2006/main">
  <p:tag name="KSO_WM_BEAUTIFY_FLAG" val="#wm#"/>
  <p:tag name="KSO_WM_CHIP_GROUPID" val="5f5ee1ca4d6848d78f644aeb"/>
  <p:tag name="KSO_WM_CHIP_XID" val="5f5f3b778e478fb0c58a9434"/>
  <p:tag name="KSO_WM_TAG_VERSION" val="1.0"/>
  <p:tag name="KSO_WM_TEMPLATE_ASSEMBLE_GROUPID" val="5f6ac759c62b13c0b940a933"/>
  <p:tag name="KSO_WM_TEMPLATE_ASSEMBLE_XID" val="5f6ac759c62b13c0b940a933"/>
  <p:tag name="KSO_WM_TEMPLATE_CATEGORY" val="diagram"/>
  <p:tag name="KSO_WM_TEMPLATE_INDEX" val="20211214"/>
  <p:tag name="KSO_WM_UNIT_BLOCK" val="0"/>
  <p:tag name="KSO_WM_UNIT_COMPATIBLE" val="0"/>
  <p:tag name="KSO_WM_UNIT_DEC_AREA_ID" val="ad0478d7b91742c19febd6454287f58d"/>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IAGRAM_ISNUMVISUAL" val="0"/>
  <p:tag name="KSO_WM_UNIT_DIAGRAM_ISREFERUNIT" val="0"/>
  <p:tag name="KSO_WM_UNIT_HIGHLIGHT" val="0"/>
  <p:tag name="KSO_WM_UNIT_ID" val="diagram20211214_1*i*2"/>
  <p:tag name="KSO_WM_UNIT_INDEX" val="2"/>
  <p:tag name="KSO_WM_UNIT_LAYERLEVEL" val="1"/>
  <p:tag name="KSO_WM_UNIT_LINE_FILL_TYPE" val="2"/>
  <p:tag name="KSO_WM_UNIT_LINE_FORE_SCHEMECOLOR_INDEX" val="5"/>
  <p:tag name="KSO_WM_UNIT_LINE_FORE_SCHEMECOLOR_INDEX_BRIGHTNESS" val="0"/>
  <p:tag name="KSO_WM_UNIT_SM_LIMIT_TYPE" val="1"/>
  <p:tag name="KSO_WM_UNIT_TEXT_FILL_FORE_SCHEMECOLOR_INDEX" val="2"/>
  <p:tag name="KSO_WM_UNIT_TEXT_FILL_FORE_SCHEMECOLOR_INDEX_BRIGHTNESS" val="0"/>
  <p:tag name="KSO_WM_UNIT_TEXT_FILL_TYPE" val="1"/>
  <p:tag name="KSO_WM_UNIT_TYPE" val="i"/>
  <p:tag name="KSO_WM_UNIT_VALUE" val="208"/>
</p:tagLst>
</file>

<file path=ppt/tags/tag309.xml><?xml version="1.0" encoding="utf-8"?>
<p:tagLst xmlns:p="http://schemas.openxmlformats.org/presentationml/2006/main">
  <p:tag name="KSO_WM_ASSEMBLE_CHIP_INDEX" val="1d4103ee05944630857841099133b69f"/>
  <p:tag name="KSO_WM_BEAUTIFY_FLAG" val="#wm#"/>
  <p:tag name="KSO_WM_CHIP_FILLAREA_FILL_RULE" val="{&quot;fill_align&quot;:&quot;lm&quot;,&quot;fill_mode&quot;:&quot;full&quot;,&quot;sacle_strategy&quot;:&quot;smart&quot;}"/>
  <p:tag name="KSO_WM_CHIP_GROUPID" val="5e7881253197e252a37019b5"/>
  <p:tag name="KSO_WM_CHIP_XID" val="5e7881253197e252a37019b6"/>
  <p:tag name="KSO_WM_TAG_BACKGROUP_ID" val=""/>
  <p:tag name="KSO_WM_TAG_BACKGROUP_SIZE" val=""/>
  <p:tag name="KSO_WM_TAG_FRONT_SIZE" val=""/>
  <p:tag name="KSO_WM_TAG_VERSION" val="1.0"/>
  <p:tag name="KSO_WM_TAG_ZODER_POSITION" val=""/>
  <p:tag name="KSO_WM_TEMPLATE_ASSEMBLE_GROUPID" val="5f6ac759c62b13c0b940a933"/>
  <p:tag name="KSO_WM_TEMPLATE_ASSEMBLE_XID" val="5f6ac759c62b13c0b940a933"/>
  <p:tag name="KSO_WM_TEMPLATE_CATEGORY" val="diagram"/>
  <p:tag name="KSO_WM_TEMPLATE_INDEX" val="20211214"/>
  <p:tag name="KSO_WM_UNIT_BLOCK" val="0"/>
  <p:tag name="KSO_WM_UNIT_COMPATIBLE" val="0"/>
  <p:tag name="KSO_WM_UNIT_DEC_AREA_ID" val="ddff71b90a374599b96e77a0a3f48f96"/>
  <p:tag name="KSO_WM_UNIT_DECORATE_INFO" val=""/>
  <p:tag name="KSO_WM_UNIT_DEFAULT_FONT" val="24;44;4"/>
  <p:tag name="KSO_WM_UNIT_DIAGRAM_ISNUMVISUAL" val="0"/>
  <p:tag name="KSO_WM_UNIT_DIAGRAM_ISREFERUNIT" val="0"/>
  <p:tag name="KSO_WM_UNIT_HIGHLIGHT" val="0"/>
  <p:tag name="KSO_WM_UNIT_ID" val="diagram20211214_1*a*1"/>
  <p:tag name="KSO_WM_UNIT_INDEX" val="1"/>
  <p:tag name="KSO_WM_UNIT_ISCONTENTSTITLE" val="0"/>
  <p:tag name="KSO_WM_UNIT_ISNUMDGMTITLE" val="0"/>
  <p:tag name="KSO_WM_UNIT_LAYERLEVEL" val="1"/>
  <p:tag name="KSO_WM_UNIT_NOCLEAR" val="0"/>
  <p:tag name="KSO_WM_UNIT_PRESET_TEXT" val="单击此处添加大标题内容"/>
  <p:tag name="KSO_WM_UNIT_SHOW_EDIT_AREA_INDICATION" val="1"/>
  <p:tag name="KSO_WM_UNIT_SM_LIMIT_TYPE" val="1"/>
  <p:tag name="KSO_WM_UNIT_TEXT_FILL_FORE_SCHEMECOLOR_INDEX" val="13"/>
  <p:tag name="KSO_WM_UNIT_TEXT_FILL_FORE_SCHEMECOLOR_INDEX_BRIGHTNESS" val="0"/>
  <p:tag name="KSO_WM_UNIT_TEXT_FILL_TYPE" val="1"/>
  <p:tag name="KSO_WM_UNIT_TYPE" val="a"/>
  <p:tag name="KSO_WM_UNIT_VALUE" val="31"/>
</p:tagLst>
</file>

<file path=ppt/tags/tag31.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10.xml><?xml version="1.0" encoding="utf-8"?>
<p:tagLst xmlns:p="http://schemas.openxmlformats.org/presentationml/2006/main">
  <p:tag name="KSO_WM_ASSEMBLE_CHIP_INDEX" val="7fdcc142297e40d6b32fb68764c4ad81"/>
  <p:tag name="KSO_WM_BEAUTIFY_FLAG" val="#wm#"/>
  <p:tag name="KSO_WM_CHIP_FILLAREA_FILL_RULE" val="{&quot;fill_align&quot;:&quot;cm&quot;,&quot;fill_mode&quot;:&quot;full&quot;,&quot;sacle_strategy&quot;:&quot;smart&quot;}"/>
  <p:tag name="KSO_WM_CHIP_GROUPID" val="5e7310da9a230a26b9e88a19"/>
  <p:tag name="KSO_WM_CHIP_XID" val="5e7310da9a230a26b9e88a1a"/>
  <p:tag name="KSO_WM_TAG_BACKGROUP_ID" val=""/>
  <p:tag name="KSO_WM_TAG_BACKGROUP_SIZE" val=""/>
  <p:tag name="KSO_WM_TAG_FRONT_SIZE" val=""/>
  <p:tag name="KSO_WM_TAG_VERSION" val="1.0"/>
  <p:tag name="KSO_WM_TAG_ZODER_POSITION" val=""/>
  <p:tag name="KSO_WM_TEMPLATE_ASSEMBLE_GROUPID" val="5f6ac759c62b13c0b940a933"/>
  <p:tag name="KSO_WM_TEMPLATE_ASSEMBLE_XID" val="5f6ac759c62b13c0b940a933"/>
  <p:tag name="KSO_WM_TEMPLATE_CATEGORY" val="diagram"/>
  <p:tag name="KSO_WM_TEMPLATE_INDEX" val="20211214"/>
  <p:tag name="KSO_WM_UNIT_COMPATIBLE" val="0"/>
  <p:tag name="KSO_WM_UNIT_DEC_AREA_ID" val="2f6c82b6d533495993cceb64029c0349"/>
  <p:tag name="KSO_WM_UNIT_DECORATE_INFO" val=""/>
  <p:tag name="KSO_WM_UNIT_DIAGRAM_ISNUMVISUAL" val="0"/>
  <p:tag name="KSO_WM_UNIT_DIAGRAM_ISREFERUNIT" val="0"/>
  <p:tag name="KSO_WM_UNIT_HIGHLIGHT" val="0"/>
  <p:tag name="KSO_WM_UNIT_ID" val="diagram20211214_1*d*1"/>
  <p:tag name="KSO_WM_UNIT_INDEX" val="1"/>
  <p:tag name="KSO_WM_UNIT_LAYERLEVEL" val="1"/>
  <p:tag name="KSO_WM_UNIT_PICTURE_CLIP_FLAG" val="0"/>
  <p:tag name="KSO_WM_UNIT_PLACING_PICTURE" val="7fdcc142297e40d6b32fb68764c4ad81"/>
  <p:tag name="KSO_WM_UNIT_PLACING_PICTURE_USER_VIEWPORT" val="{&quot;height&quot;:5414,&quot;width&quot;:4451}"/>
  <p:tag name="KSO_WM_UNIT_SM_LIMIT_TYPE" val="1"/>
  <p:tag name="KSO_WM_UNIT_TYPE" val="d"/>
  <p:tag name="KSO_WM_UNIT_VALUE" val="677*761"/>
</p:tagLst>
</file>

<file path=ppt/tags/tag311.xml><?xml version="1.0" encoding="utf-8"?>
<p:tagLst xmlns:p="http://schemas.openxmlformats.org/presentationml/2006/main">
  <p:tag name="KSO_WM_ASSEMBLE_CHIP_INDEX" val="526f7403f84a43e7a2335d5e153cb281"/>
  <p:tag name="KSO_WM_BEAUTIFY_FLAG" val="#wm#"/>
  <p:tag name="KSO_WM_CHIP_FILLAREA_FILL_RULE" val="{&quot;fill_align&quot;:&quot;cm&quot;,&quot;fill_mode&quot;:&quot;full&quot;,&quot;sacle_strategy&quot;:&quot;smart&quot;}"/>
  <p:tag name="KSO_WM_CHIP_GROUPID" val="5e6b05596848fb12bee65ac8"/>
  <p:tag name="KSO_WM_CHIP_XID" val="5e6b05596848fb12bee65aca"/>
  <p:tag name="KSO_WM_TAG_BACKGROUP_ID" val=""/>
  <p:tag name="KSO_WM_TAG_BACKGROUP_SIZE" val=""/>
  <p:tag name="KSO_WM_TAG_FRONT_SIZE" val=""/>
  <p:tag name="KSO_WM_TAG_VERSION" val="1.0"/>
  <p:tag name="KSO_WM_TAG_ZODER_POSITION" val=""/>
  <p:tag name="KSO_WM_TEMPLATE_ASSEMBLE_GROUPID" val="5f6ac759c62b13c0b940a933"/>
  <p:tag name="KSO_WM_TEMPLATE_ASSEMBLE_XID" val="5f6ac759c62b13c0b940a933"/>
  <p:tag name="KSO_WM_TEMPLATE_CATEGORY" val="diagram"/>
  <p:tag name="KSO_WM_TEMPLATE_INDEX" val="20211214"/>
  <p:tag name="KSO_WM_UNIT_BLOCK" val="0"/>
  <p:tag name="KSO_WM_UNIT_COMPATIBLE" val="0"/>
  <p:tag name="KSO_WM_UNIT_DEC_AREA_ID" val="7208e671292c421a90653048641d8594"/>
  <p:tag name="KSO_WM_UNIT_DECORATE_INFO" val=""/>
  <p:tag name="KSO_WM_UNIT_DEFAULT_FONT" val="14;20;2"/>
  <p:tag name="KSO_WM_UNIT_DIAGRAM_ISNUMVISUAL" val="0"/>
  <p:tag name="KSO_WM_UNIT_DIAGRAM_ISREFERUNIT" val="0"/>
  <p:tag name="KSO_WM_UNIT_HIGHLIGHT" val="0"/>
  <p:tag name="KSO_WM_UNIT_ID" val="diagram20211214_1*f*1"/>
  <p:tag name="KSO_WM_UNIT_INDEX" val="1"/>
  <p:tag name="KSO_WM_UNIT_LAYERLEVEL" val="1"/>
  <p:tag name="KSO_WM_UNIT_NOCLEAR" val="0"/>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SHOW_EDIT_AREA_INDICATION" val="1"/>
  <p:tag name="KSO_WM_UNIT_SM_LIMIT_TYPE" val="1"/>
  <p:tag name="KSO_WM_UNIT_SUBTYPE" val="a"/>
  <p:tag name="KSO_WM_UNIT_TEXT_FILL_FORE_SCHEMECOLOR_INDEX" val="13"/>
  <p:tag name="KSO_WM_UNIT_TEXT_FILL_FORE_SCHEMECOLOR_INDEX_BRIGHTNESS" val="0.25"/>
  <p:tag name="KSO_WM_UNIT_TEXT_FILL_TYPE" val="1"/>
  <p:tag name="KSO_WM_UNIT_TEXT_SUBTYPE" val="a"/>
  <p:tag name="KSO_WM_UNIT_TYPE" val="f"/>
  <p:tag name="KSO_WM_UNIT_VALUE" val="135"/>
</p:tagLst>
</file>

<file path=ppt/tags/tag312.xml><?xml version="1.0" encoding="utf-8"?>
<p:tagLst xmlns:p="http://schemas.openxmlformats.org/presentationml/2006/main">
  <p:tag name="FIXED_XID_TMP" val="5f5ee1ca4d6848d78f644aeb"/>
  <p:tag name="KSO_WM_BEAUTIFY_FLAG" val="#wm#"/>
  <p:tag name="KSO_WM_CHIP_FILLPROP" val="[[{&quot;fill_id&quot;:&quot;c934b58042b44607bfcc30469ccc57d1&quot;,&quot;fill_align&quot;:&quot;lm&quot;,&quot;text_align&quot;:&quot;lm&quot;,&quot;text_direction&quot;:&quot;horizontal&quot;,&quot;chip_types&quot;:[&quot;header&quot;]},{&quot;fill_id&quot;:&quot;10982f7e852b4367b3f6476e233ee87b&quot;,&quot;fill_align&quot;:&quot;cm&quot;,&quot;text_align&quot;:&quot;lm&quot;,&quot;text_direction&quot;:&quot;horizontal&quot;,&quot;chip_types&quot;:[&quot;text&quot;,&quot;picture&quot;]},{&quot;fill_id&quot;:&quot;fbbe603274bf4c259f47f9a86b67354d&quot;,&quot;fill_align&quot;:&quot;cm&quot;,&quot;text_align&quot;:&quot;cm&quot;,&quot;text_direction&quot;:&quot;horizontal&quot;,&quot;chip_types&quot;:[&quot;diagram&quot;,&quot;text&quot;,&quot;picture&quot;,&quot;chart&quot;,&quot;table&quot;,&quot;video&quot;]}],[{&quot;fill_id&quot;:&quot;c934b58042b44607bfcc30469ccc57d1&quot;,&quot;fill_align&quot;:&quot;lm&quot;,&quot;text_align&quot;:&quot;lm&quot;,&quot;text_direction&quot;:&quot;horizontal&quot;,&quot;chip_types&quot;:[&quot;header&quot;]},{&quot;fill_id&quot;:&quot;10982f7e852b4367b3f6476e233ee87b&quot;,&quot;fill_align&quot;:&quot;cm&quot;,&quot;text_align&quot;:&quot;lm&quot;,&quot;text_direction&quot;:&quot;horizontal&quot;,&quot;chip_types&quot;:[&quot;picture&quot;]},{&quot;fill_id&quot;:&quot;fbbe603274bf4c259f47f9a86b67354d&quot;,&quot;fill_align&quot;:&quot;cm&quot;,&quot;text_align&quot;:&quot;lm&quot;,&quot;text_direction&quot;:&quot;horizontal&quot;,&quot;chip_types&quot;:[&quot;text&quot;]}]]"/>
  <p:tag name="KSO_WM_CHIP_GROUPID" val="5f5ee1ca4d6848d78f644aeb"/>
  <p:tag name="KSO_WM_CHIP_INFOS" val="{&quot;layout_type&quot;:&quot;navigation&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f5f3b778e478fb0c58a9434"/>
  <p:tag name="KSO_WM_SLIDE_BACKGROUND" val="[&quot;navigation&quot;]"/>
  <p:tag name="KSO_WM_SLIDE_BACKGROUND_TYPE" val="navigation"/>
  <p:tag name="KSO_WM_SLIDE_BK_DARK_LIGHT" val="2"/>
  <p:tag name="KSO_WM_SLIDE_ID" val="diagram20211214_1"/>
  <p:tag name="KSO_WM_SLIDE_INDEX" val="1"/>
  <p:tag name="KSO_WM_SLIDE_ITEM_CNT" val="0"/>
  <p:tag name="KSO_WM_SLIDE_LAYOUT" val="a_d_f"/>
  <p:tag name="KSO_WM_SLIDE_LAYOUT_CNT" val="1_1_1"/>
  <p:tag name="KSO_WM_SLIDE_LAYOUT_INFO" val="{&quot;id&quot;:&quot;2020-09-23T11:56:0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09-23T11:56:09&quot;,&quot;margin&quot;:{&quot;bottom&quot;:0.42300000786781311,&quot;left&quot;:1.2699999809265137,&quot;right&quot;:1.2380000352859497,&quot;top&quot;:0.42300000786781311},&quot;type&quot;:0},{&quot;direction&quot;:1,&quot;id&quot;:&quot;2020-09-23T11:56:09&quot;,&quot;maxSize&quot;:{&quot;size1&quot;:36.199602013801147},&quot;minSize&quot;:{&quot;size1&quot;:36.199602013801147},&quot;normalSize&quot;:{&quot;size1&quot;:36.199602013801147},&quot;subLayout&quot;:[{&quot;id&quot;:&quot;2020-09-23T11:56:09&quot;,&quot;margin&quot;:{&quot;bottom&quot;:3.809999942779541,&quot;left&quot;:2.5399999618530273,&quot;right&quot;:1.2699999809265137,&quot;top&quot;:4.2329998016357422},&quot;type&quot;:0},{&quot;id&quot;:&quot;2020-09-23T11:56:10&quot;,&quot;margin&quot;:{&quot;bottom&quot;:2.9630000591278076,&quot;left&quot;:0.84700000286102295,&quot;right&quot;:1.6610000133514404,&quot;top&quot;:3.3870000839233398},&quot;type&quot;:0}],&quot;type&quot;:0}],&quot;type&quot;:0}"/>
  <p:tag name="KSO_WM_SLIDE_POSITION" val="0*0"/>
  <p:tag name="KSO_WM_SLIDE_RATIO" val="1.777778"/>
  <p:tag name="KSO_WM_SLIDE_SIZE" val="960*456"/>
  <p:tag name="KSO_WM_SLIDE_SUBTYPE" val="picTxt"/>
  <p:tag name="KSO_WM_SLIDE_SUPPORT_FEATURE_TYPE" val="0"/>
  <p:tag name="KSO_WM_SLIDE_TYPE" val="text"/>
  <p:tag name="KSO_WM_TAG_VERSION" val="1.0"/>
  <p:tag name="KSO_WM_TEMPLATE_ASSEMBLE_GROUPID" val="5f6ac759c62b13c0b940a933"/>
  <p:tag name="KSO_WM_TEMPLATE_ASSEMBLE_XID" val="5f6ac759c62b13c0b940a933"/>
  <p:tag name="KSO_WM_TEMPLATE_CATEGORY" val="diagram"/>
  <p:tag name="KSO_WM_TEMPLATE_COLOR_TYPE" val="1"/>
  <p:tag name="KSO_WM_TEMPLATE_INDEX" val="20211214"/>
  <p:tag name="KSO_WM_TEMPLATE_MASTER_TYPE" val="0"/>
  <p:tag name="KSO_WM_TEMPLATE_SUBCATEGORY" val="21"/>
  <p:tag name="KSO_WM_TEMPLATE_THUMBS_INDEX" val="1、4、7、12、13、14、15、16、17、18、20、24、25、28、33、36、40、43、44"/>
  <p:tag name="KSO_WM_UNIT_SHOW_EDIT_AREA_INDICATION" val="1"/>
</p:tagLst>
</file>

<file path=ppt/tags/tag313.xml><?xml version="1.0" encoding="utf-8"?>
<p:tagLst xmlns:p="http://schemas.openxmlformats.org/presentationml/2006/main">
  <p:tag name="KSO_WM_BEAUTIFY_FLAG" val="#wm#"/>
  <p:tag name="KSO_WM_SLIDE_BACKGROUND_TYPE" val="navigation"/>
  <p:tag name="KSO_WM_SLIDE_BK_DARK_LIGHT" val="2"/>
  <p:tag name="KSO_WM_TAG_VERSION" val="1.0"/>
  <p:tag name="KSO_WM_UNIT_BK_DARK_LIGHT" val="2"/>
  <p:tag name="KSO_WM_UNIT_COMPATIBLE" val="0"/>
  <p:tag name="KSO_WM_UNIT_DIAGRAM_ISNUMVISUAL" val="0"/>
  <p:tag name="KSO_WM_UNIT_DIAGRAM_ISREFERUNIT" val="0"/>
  <p:tag name="KSO_WM_UNIT_FILL_FORE_SCHEMECOLOR_INDEX" val="15"/>
  <p:tag name="KSO_WM_UNIT_FILL_FORE_SCHEMECOLOR_INDEX_BRIGHTNESS" val="0"/>
  <p:tag name="KSO_WM_UNIT_FILL_TYPE" val="1"/>
  <p:tag name="KSO_WM_UNIT_HIGHLIGHT" val="0"/>
  <p:tag name="KSO_WM_UNIT_ID" val="_17*i*1"/>
  <p:tag name="KSO_WM_UNIT_INDEX" val="1"/>
  <p:tag name="KSO_WM_UNIT_LAYERLEVEL" val="1"/>
  <p:tag name="KSO_WM_UNIT_SUBTYPE" val="h"/>
  <p:tag name="KSO_WM_UNIT_TEXT_FILL_FORE_SCHEMECOLOR_INDEX" val="2"/>
  <p:tag name="KSO_WM_UNIT_TEXT_FILL_FORE_SCHEMECOLOR_INDEX_BRIGHTNESS" val="0"/>
  <p:tag name="KSO_WM_UNIT_TEXT_FILL_TYPE" val="1"/>
  <p:tag name="KSO_WM_UNIT_TYPE" val="i"/>
</p:tagLst>
</file>

<file path=ppt/tags/tag314.xml><?xml version="1.0" encoding="utf-8"?>
<p:tagLst xmlns:p="http://schemas.openxmlformats.org/presentationml/2006/main">
  <p:tag name="KSO_WM_BEAUTIFY_FLAG" val="#wm#"/>
  <p:tag name="KSO_WM_CHIP_GROUPID" val="5f5ee1ca4d6848d78f644aeb"/>
  <p:tag name="KSO_WM_CHIP_XID" val="5f5f3b778e478fb0c58a9434"/>
  <p:tag name="KSO_WM_TAG_VERSION" val="1.0"/>
  <p:tag name="KSO_WM_TEMPLATE_ASSEMBLE_GROUPID" val="5f6ac759c62b13c0b940a933"/>
  <p:tag name="KSO_WM_TEMPLATE_ASSEMBLE_XID" val="5f6ac759c62b13c0b940a933"/>
  <p:tag name="KSO_WM_TEMPLATE_CATEGORY" val="diagram"/>
  <p:tag name="KSO_WM_TEMPLATE_INDEX" val="20211214"/>
  <p:tag name="KSO_WM_UNIT_BLOCK" val="0"/>
  <p:tag name="KSO_WM_UNIT_COMPATIBLE" val="0"/>
  <p:tag name="KSO_WM_UNIT_DEC_AREA_ID" val="ad0478d7b91742c19febd6454287f58d"/>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IAGRAM_ISNUMVISUAL" val="0"/>
  <p:tag name="KSO_WM_UNIT_DIAGRAM_ISREFERUNIT" val="0"/>
  <p:tag name="KSO_WM_UNIT_HIGHLIGHT" val="0"/>
  <p:tag name="KSO_WM_UNIT_ID" val="diagram20211214_1*i*2"/>
  <p:tag name="KSO_WM_UNIT_INDEX" val="2"/>
  <p:tag name="KSO_WM_UNIT_LAYERLEVEL" val="1"/>
  <p:tag name="KSO_WM_UNIT_LINE_FILL_TYPE" val="2"/>
  <p:tag name="KSO_WM_UNIT_LINE_FORE_SCHEMECOLOR_INDEX" val="5"/>
  <p:tag name="KSO_WM_UNIT_LINE_FORE_SCHEMECOLOR_INDEX_BRIGHTNESS" val="0"/>
  <p:tag name="KSO_WM_UNIT_SM_LIMIT_TYPE" val="1"/>
  <p:tag name="KSO_WM_UNIT_TEXT_FILL_FORE_SCHEMECOLOR_INDEX" val="2"/>
  <p:tag name="KSO_WM_UNIT_TEXT_FILL_FORE_SCHEMECOLOR_INDEX_BRIGHTNESS" val="0"/>
  <p:tag name="KSO_WM_UNIT_TEXT_FILL_TYPE" val="1"/>
  <p:tag name="KSO_WM_UNIT_TYPE" val="i"/>
  <p:tag name="KSO_WM_UNIT_VALUE" val="208"/>
</p:tagLst>
</file>

<file path=ppt/tags/tag315.xml><?xml version="1.0" encoding="utf-8"?>
<p:tagLst xmlns:p="http://schemas.openxmlformats.org/presentationml/2006/main">
  <p:tag name="KSO_WM_ASSEMBLE_CHIP_INDEX" val="1d4103ee05944630857841099133b69f"/>
  <p:tag name="KSO_WM_BEAUTIFY_FLAG" val="#wm#"/>
  <p:tag name="KSO_WM_CHIP_FILLAREA_FILL_RULE" val="{&quot;fill_align&quot;:&quot;lm&quot;,&quot;fill_mode&quot;:&quot;full&quot;,&quot;sacle_strategy&quot;:&quot;smart&quot;}"/>
  <p:tag name="KSO_WM_CHIP_GROUPID" val="5e7881253197e252a37019b5"/>
  <p:tag name="KSO_WM_CHIP_XID" val="5e7881253197e252a37019b6"/>
  <p:tag name="KSO_WM_TAG_BACKGROUP_ID" val=""/>
  <p:tag name="KSO_WM_TAG_BACKGROUP_SIZE" val=""/>
  <p:tag name="KSO_WM_TAG_FRONT_SIZE" val=""/>
  <p:tag name="KSO_WM_TAG_VERSION" val="1.0"/>
  <p:tag name="KSO_WM_TAG_ZODER_POSITION" val=""/>
  <p:tag name="KSO_WM_TEMPLATE_ASSEMBLE_GROUPID" val="5f6ac759c62b13c0b940a933"/>
  <p:tag name="KSO_WM_TEMPLATE_ASSEMBLE_XID" val="5f6ac759c62b13c0b940a933"/>
  <p:tag name="KSO_WM_TEMPLATE_CATEGORY" val="diagram"/>
  <p:tag name="KSO_WM_TEMPLATE_INDEX" val="20211214"/>
  <p:tag name="KSO_WM_UNIT_BLOCK" val="0"/>
  <p:tag name="KSO_WM_UNIT_COMPATIBLE" val="0"/>
  <p:tag name="KSO_WM_UNIT_DEC_AREA_ID" val="ddff71b90a374599b96e77a0a3f48f96"/>
  <p:tag name="KSO_WM_UNIT_DECORATE_INFO" val=""/>
  <p:tag name="KSO_WM_UNIT_DEFAULT_FONT" val="24;44;4"/>
  <p:tag name="KSO_WM_UNIT_DIAGRAM_ISNUMVISUAL" val="0"/>
  <p:tag name="KSO_WM_UNIT_DIAGRAM_ISREFERUNIT" val="0"/>
  <p:tag name="KSO_WM_UNIT_HIGHLIGHT" val="0"/>
  <p:tag name="KSO_WM_UNIT_ID" val="diagram20211214_1*a*1"/>
  <p:tag name="KSO_WM_UNIT_INDEX" val="1"/>
  <p:tag name="KSO_WM_UNIT_ISCONTENTSTITLE" val="0"/>
  <p:tag name="KSO_WM_UNIT_ISNUMDGMTITLE" val="0"/>
  <p:tag name="KSO_WM_UNIT_LAYERLEVEL" val="1"/>
  <p:tag name="KSO_WM_UNIT_NOCLEAR" val="0"/>
  <p:tag name="KSO_WM_UNIT_PRESET_TEXT" val="单击此处添加大标题内容"/>
  <p:tag name="KSO_WM_UNIT_SHOW_EDIT_AREA_INDICATION" val="1"/>
  <p:tag name="KSO_WM_UNIT_SM_LIMIT_TYPE" val="1"/>
  <p:tag name="KSO_WM_UNIT_TEXT_FILL_FORE_SCHEMECOLOR_INDEX" val="13"/>
  <p:tag name="KSO_WM_UNIT_TEXT_FILL_FORE_SCHEMECOLOR_INDEX_BRIGHTNESS" val="0"/>
  <p:tag name="KSO_WM_UNIT_TEXT_FILL_TYPE" val="1"/>
  <p:tag name="KSO_WM_UNIT_TYPE" val="a"/>
  <p:tag name="KSO_WM_UNIT_VALUE" val="31"/>
</p:tagLst>
</file>

<file path=ppt/tags/tag316.xml><?xml version="1.0" encoding="utf-8"?>
<p:tagLst xmlns:p="http://schemas.openxmlformats.org/presentationml/2006/main">
  <p:tag name="KSO_WM_ASSEMBLE_CHIP_INDEX" val="526f7403f84a43e7a2335d5e153cb281"/>
  <p:tag name="KSO_WM_BEAUTIFY_FLAG" val="#wm#"/>
  <p:tag name="KSO_WM_CHIP_FILLAREA_FILL_RULE" val="{&quot;fill_align&quot;:&quot;cm&quot;,&quot;fill_mode&quot;:&quot;full&quot;,&quot;sacle_strategy&quot;:&quot;smart&quot;}"/>
  <p:tag name="KSO_WM_CHIP_GROUPID" val="5e6b05596848fb12bee65ac8"/>
  <p:tag name="KSO_WM_CHIP_XID" val="5e6b05596848fb12bee65aca"/>
  <p:tag name="KSO_WM_TAG_BACKGROUP_ID" val=""/>
  <p:tag name="KSO_WM_TAG_BACKGROUP_SIZE" val=""/>
  <p:tag name="KSO_WM_TAG_FRONT_SIZE" val=""/>
  <p:tag name="KSO_WM_TAG_VERSION" val="1.0"/>
  <p:tag name="KSO_WM_TAG_ZODER_POSITION" val=""/>
  <p:tag name="KSO_WM_TEMPLATE_ASSEMBLE_GROUPID" val="5f6ac759c62b13c0b940a933"/>
  <p:tag name="KSO_WM_TEMPLATE_ASSEMBLE_XID" val="5f6ac759c62b13c0b940a933"/>
  <p:tag name="KSO_WM_TEMPLATE_CATEGORY" val="diagram"/>
  <p:tag name="KSO_WM_TEMPLATE_INDEX" val="20211214"/>
  <p:tag name="KSO_WM_UNIT_BLOCK" val="0"/>
  <p:tag name="KSO_WM_UNIT_COMPATIBLE" val="0"/>
  <p:tag name="KSO_WM_UNIT_DEC_AREA_ID" val="7208e671292c421a90653048641d8594"/>
  <p:tag name="KSO_WM_UNIT_DECORATE_INFO" val=""/>
  <p:tag name="KSO_WM_UNIT_DEFAULT_FONT" val="14;20;2"/>
  <p:tag name="KSO_WM_UNIT_DIAGRAM_ISNUMVISUAL" val="0"/>
  <p:tag name="KSO_WM_UNIT_DIAGRAM_ISREFERUNIT" val="0"/>
  <p:tag name="KSO_WM_UNIT_HIGHLIGHT" val="0"/>
  <p:tag name="KSO_WM_UNIT_ID" val="diagram20211214_1*f*1"/>
  <p:tag name="KSO_WM_UNIT_INDEX" val="1"/>
  <p:tag name="KSO_WM_UNIT_LAYERLEVEL" val="1"/>
  <p:tag name="KSO_WM_UNIT_NOCLEAR" val="0"/>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SHOW_EDIT_AREA_INDICATION" val="1"/>
  <p:tag name="KSO_WM_UNIT_SM_LIMIT_TYPE" val="1"/>
  <p:tag name="KSO_WM_UNIT_SUBTYPE" val="a"/>
  <p:tag name="KSO_WM_UNIT_TEXT_FILL_FORE_SCHEMECOLOR_INDEX" val="13"/>
  <p:tag name="KSO_WM_UNIT_TEXT_FILL_FORE_SCHEMECOLOR_INDEX_BRIGHTNESS" val="0.25"/>
  <p:tag name="KSO_WM_UNIT_TEXT_FILL_TYPE" val="1"/>
  <p:tag name="KSO_WM_UNIT_TEXT_SUBTYPE" val="a"/>
  <p:tag name="KSO_WM_UNIT_TYPE" val="f"/>
  <p:tag name="KSO_WM_UNIT_VALUE" val="135"/>
</p:tagLst>
</file>

<file path=ppt/tags/tag317.xml><?xml version="1.0" encoding="utf-8"?>
<p:tagLst xmlns:p="http://schemas.openxmlformats.org/presentationml/2006/main">
  <p:tag name="FIXED_XID_TMP" val="5f5ee1ca4d6848d78f644aeb"/>
  <p:tag name="KSO_WM_BEAUTIFY_FLAG" val="#wm#"/>
  <p:tag name="KSO_WM_CHIP_FILLPROP" val="[[{&quot;fill_id&quot;:&quot;c934b58042b44607bfcc30469ccc57d1&quot;,&quot;fill_align&quot;:&quot;lm&quot;,&quot;text_align&quot;:&quot;lm&quot;,&quot;text_direction&quot;:&quot;horizontal&quot;,&quot;chip_types&quot;:[&quot;header&quot;]},{&quot;fill_id&quot;:&quot;10982f7e852b4367b3f6476e233ee87b&quot;,&quot;fill_align&quot;:&quot;cm&quot;,&quot;text_align&quot;:&quot;lm&quot;,&quot;text_direction&quot;:&quot;horizontal&quot;,&quot;chip_types&quot;:[&quot;text&quot;,&quot;picture&quot;]},{&quot;fill_id&quot;:&quot;fbbe603274bf4c259f47f9a86b67354d&quot;,&quot;fill_align&quot;:&quot;cm&quot;,&quot;text_align&quot;:&quot;cm&quot;,&quot;text_direction&quot;:&quot;horizontal&quot;,&quot;chip_types&quot;:[&quot;diagram&quot;,&quot;text&quot;,&quot;picture&quot;,&quot;chart&quot;,&quot;table&quot;,&quot;video&quot;]}],[{&quot;fill_id&quot;:&quot;c934b58042b44607bfcc30469ccc57d1&quot;,&quot;fill_align&quot;:&quot;lm&quot;,&quot;text_align&quot;:&quot;lm&quot;,&quot;text_direction&quot;:&quot;horizontal&quot;,&quot;chip_types&quot;:[&quot;header&quot;]},{&quot;fill_id&quot;:&quot;10982f7e852b4367b3f6476e233ee87b&quot;,&quot;fill_align&quot;:&quot;cm&quot;,&quot;text_align&quot;:&quot;lm&quot;,&quot;text_direction&quot;:&quot;horizontal&quot;,&quot;chip_types&quot;:[&quot;picture&quot;]},{&quot;fill_id&quot;:&quot;fbbe603274bf4c259f47f9a86b67354d&quot;,&quot;fill_align&quot;:&quot;cm&quot;,&quot;text_align&quot;:&quot;lm&quot;,&quot;text_direction&quot;:&quot;horizontal&quot;,&quot;chip_types&quot;:[&quot;text&quot;]}]]"/>
  <p:tag name="KSO_WM_CHIP_GROUPID" val="5f5ee1ca4d6848d78f644aeb"/>
  <p:tag name="KSO_WM_CHIP_INFOS" val="{&quot;layout_type&quot;:&quot;navigation&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f5f3b778e478fb0c58a9434"/>
  <p:tag name="KSO_WM_SLIDE_BACKGROUND" val="[&quot;navigation&quot;]"/>
  <p:tag name="KSO_WM_SLIDE_BACKGROUND_TYPE" val="navigation"/>
  <p:tag name="KSO_WM_SLIDE_BK_DARK_LIGHT" val="2"/>
  <p:tag name="KSO_WM_SLIDE_ID" val="diagram20211214_1"/>
  <p:tag name="KSO_WM_SLIDE_INDEX" val="1"/>
  <p:tag name="KSO_WM_SLIDE_ITEM_CNT" val="0"/>
  <p:tag name="KSO_WM_SLIDE_LAYOUT" val="a_d_f"/>
  <p:tag name="KSO_WM_SLIDE_LAYOUT_CNT" val="1_1_1"/>
  <p:tag name="KSO_WM_SLIDE_LAYOUT_INFO" val="{&quot;id&quot;:&quot;2020-09-23T11:56:0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09-23T11:56:09&quot;,&quot;margin&quot;:{&quot;bottom&quot;:0.42300000786781311,&quot;left&quot;:1.2699999809265137,&quot;right&quot;:1.2380000352859497,&quot;top&quot;:0.42300000786781311},&quot;type&quot;:0},{&quot;direction&quot;:1,&quot;id&quot;:&quot;2020-09-23T11:56:09&quot;,&quot;maxSize&quot;:{&quot;size1&quot;:36.199602013801147},&quot;minSize&quot;:{&quot;size1&quot;:36.199602013801147},&quot;normalSize&quot;:{&quot;size1&quot;:36.199602013801147},&quot;subLayout&quot;:[{&quot;id&quot;:&quot;2020-09-23T11:56:09&quot;,&quot;margin&quot;:{&quot;bottom&quot;:3.809999942779541,&quot;left&quot;:2.5399999618530273,&quot;right&quot;:1.2699999809265137,&quot;top&quot;:4.2329998016357422},&quot;type&quot;:0},{&quot;id&quot;:&quot;2020-09-23T11:56:10&quot;,&quot;margin&quot;:{&quot;bottom&quot;:2.9630000591278076,&quot;left&quot;:0.84700000286102295,&quot;right&quot;:1.6610000133514404,&quot;top&quot;:3.3870000839233398},&quot;type&quot;:0}],&quot;type&quot;:0}],&quot;type&quot;:0}"/>
  <p:tag name="KSO_WM_SLIDE_POSITION" val="0*0"/>
  <p:tag name="KSO_WM_SLIDE_RATIO" val="1.777778"/>
  <p:tag name="KSO_WM_SLIDE_SIZE" val="960*456"/>
  <p:tag name="KSO_WM_SLIDE_SUBTYPE" val="picTxt"/>
  <p:tag name="KSO_WM_SLIDE_SUPPORT_FEATURE_TYPE" val="0"/>
  <p:tag name="KSO_WM_SLIDE_TYPE" val="text"/>
  <p:tag name="KSO_WM_TAG_VERSION" val="1.0"/>
  <p:tag name="KSO_WM_TEMPLATE_ASSEMBLE_GROUPID" val="5f6ac759c62b13c0b940a933"/>
  <p:tag name="KSO_WM_TEMPLATE_ASSEMBLE_XID" val="5f6ac759c62b13c0b940a933"/>
  <p:tag name="KSO_WM_TEMPLATE_CATEGORY" val="diagram"/>
  <p:tag name="KSO_WM_TEMPLATE_COLOR_TYPE" val="1"/>
  <p:tag name="KSO_WM_TEMPLATE_INDEX" val="20211214"/>
  <p:tag name="KSO_WM_TEMPLATE_MASTER_TYPE" val="0"/>
  <p:tag name="KSO_WM_TEMPLATE_SUBCATEGORY" val="21"/>
  <p:tag name="KSO_WM_TEMPLATE_THUMBS_INDEX" val="1、4、7、12、13、14、15、16、17、18、20、24、25、28、33、36、40、43、44"/>
  <p:tag name="KSO_WM_UNIT_SHOW_EDIT_AREA_INDICATION" val="1"/>
</p:tagLst>
</file>

<file path=ppt/tags/tag318.xml><?xml version="1.0" encoding="utf-8"?>
<p:tagLst xmlns:p="http://schemas.openxmlformats.org/presentationml/2006/main">
  <p:tag name="KSO_WM_BEAUTIFY_FLAG" val="#wm#"/>
  <p:tag name="KSO_WM_SLIDE_BACKGROUND_TYPE" val="navigation"/>
  <p:tag name="KSO_WM_SLIDE_BK_DARK_LIGHT" val="2"/>
  <p:tag name="KSO_WM_TAG_VERSION" val="1.0"/>
  <p:tag name="KSO_WM_UNIT_BK_DARK_LIGHT" val="2"/>
  <p:tag name="KSO_WM_UNIT_COMPATIBLE" val="0"/>
  <p:tag name="KSO_WM_UNIT_DIAGRAM_ISNUMVISUAL" val="0"/>
  <p:tag name="KSO_WM_UNIT_DIAGRAM_ISREFERUNIT" val="0"/>
  <p:tag name="KSO_WM_UNIT_FILL_FORE_SCHEMECOLOR_INDEX" val="15"/>
  <p:tag name="KSO_WM_UNIT_FILL_FORE_SCHEMECOLOR_INDEX_BRIGHTNESS" val="0"/>
  <p:tag name="KSO_WM_UNIT_FILL_TYPE" val="1"/>
  <p:tag name="KSO_WM_UNIT_HIGHLIGHT" val="0"/>
  <p:tag name="KSO_WM_UNIT_ID" val="_17*i*1"/>
  <p:tag name="KSO_WM_UNIT_INDEX" val="1"/>
  <p:tag name="KSO_WM_UNIT_LAYERLEVEL" val="1"/>
  <p:tag name="KSO_WM_UNIT_SUBTYPE" val="h"/>
  <p:tag name="KSO_WM_UNIT_TEXT_FILL_FORE_SCHEMECOLOR_INDEX" val="2"/>
  <p:tag name="KSO_WM_UNIT_TEXT_FILL_FORE_SCHEMECOLOR_INDEX_BRIGHTNESS" val="0"/>
  <p:tag name="KSO_WM_UNIT_TEXT_FILL_TYPE" val="1"/>
  <p:tag name="KSO_WM_UNIT_TYPE" val="i"/>
</p:tagLst>
</file>

<file path=ppt/tags/tag319.xml><?xml version="1.0" encoding="utf-8"?>
<p:tagLst xmlns:p="http://schemas.openxmlformats.org/presentationml/2006/main">
  <p:tag name="KSO_WM_BEAUTIFY_FLAG" val="#wm#"/>
  <p:tag name="KSO_WM_CHIP_GROUPID" val="5f5ee1ca4d6848d78f644aeb"/>
  <p:tag name="KSO_WM_CHIP_XID" val="5f5f3b778e478fb0c58a9434"/>
  <p:tag name="KSO_WM_TAG_VERSION" val="1.0"/>
  <p:tag name="KSO_WM_TEMPLATE_ASSEMBLE_GROUPID" val="5f6ac759c62b13c0b940a933"/>
  <p:tag name="KSO_WM_TEMPLATE_ASSEMBLE_XID" val="5f6ac759c62b13c0b940a933"/>
  <p:tag name="KSO_WM_TEMPLATE_CATEGORY" val="diagram"/>
  <p:tag name="KSO_WM_TEMPLATE_INDEX" val="20211214"/>
  <p:tag name="KSO_WM_UNIT_BLOCK" val="0"/>
  <p:tag name="KSO_WM_UNIT_COMPATIBLE" val="0"/>
  <p:tag name="KSO_WM_UNIT_DEC_AREA_ID" val="ad0478d7b91742c19febd6454287f58d"/>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IAGRAM_ISNUMVISUAL" val="0"/>
  <p:tag name="KSO_WM_UNIT_DIAGRAM_ISREFERUNIT" val="0"/>
  <p:tag name="KSO_WM_UNIT_HIGHLIGHT" val="0"/>
  <p:tag name="KSO_WM_UNIT_ID" val="diagram20211214_1*i*2"/>
  <p:tag name="KSO_WM_UNIT_INDEX" val="2"/>
  <p:tag name="KSO_WM_UNIT_LAYERLEVEL" val="1"/>
  <p:tag name="KSO_WM_UNIT_LINE_FILL_TYPE" val="2"/>
  <p:tag name="KSO_WM_UNIT_LINE_FORE_SCHEMECOLOR_INDEX" val="5"/>
  <p:tag name="KSO_WM_UNIT_LINE_FORE_SCHEMECOLOR_INDEX_BRIGHTNESS" val="0"/>
  <p:tag name="KSO_WM_UNIT_SM_LIMIT_TYPE" val="1"/>
  <p:tag name="KSO_WM_UNIT_TEXT_FILL_FORE_SCHEMECOLOR_INDEX" val="2"/>
  <p:tag name="KSO_WM_UNIT_TEXT_FILL_FORE_SCHEMECOLOR_INDEX_BRIGHTNESS" val="0"/>
  <p:tag name="KSO_WM_UNIT_TEXT_FILL_TYPE" val="1"/>
  <p:tag name="KSO_WM_UNIT_TYPE" val="i"/>
  <p:tag name="KSO_WM_UNIT_VALUE" val="208"/>
</p:tagLst>
</file>

<file path=ppt/tags/tag32.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20.xml><?xml version="1.0" encoding="utf-8"?>
<p:tagLst xmlns:p="http://schemas.openxmlformats.org/presentationml/2006/main">
  <p:tag name="KSO_WM_ASSEMBLE_CHIP_INDEX" val="1d4103ee05944630857841099133b69f"/>
  <p:tag name="KSO_WM_BEAUTIFY_FLAG" val="#wm#"/>
  <p:tag name="KSO_WM_CHIP_FILLAREA_FILL_RULE" val="{&quot;fill_align&quot;:&quot;lm&quot;,&quot;fill_mode&quot;:&quot;full&quot;,&quot;sacle_strategy&quot;:&quot;smart&quot;}"/>
  <p:tag name="KSO_WM_CHIP_GROUPID" val="5e7881253197e252a37019b5"/>
  <p:tag name="KSO_WM_CHIP_XID" val="5e7881253197e252a37019b6"/>
  <p:tag name="KSO_WM_TAG_BACKGROUP_ID" val=""/>
  <p:tag name="KSO_WM_TAG_BACKGROUP_SIZE" val=""/>
  <p:tag name="KSO_WM_TAG_FRONT_SIZE" val=""/>
  <p:tag name="KSO_WM_TAG_VERSION" val="1.0"/>
  <p:tag name="KSO_WM_TAG_ZODER_POSITION" val=""/>
  <p:tag name="KSO_WM_TEMPLATE_ASSEMBLE_GROUPID" val="5f6ac759c62b13c0b940a933"/>
  <p:tag name="KSO_WM_TEMPLATE_ASSEMBLE_XID" val="5f6ac759c62b13c0b940a933"/>
  <p:tag name="KSO_WM_TEMPLATE_CATEGORY" val="diagram"/>
  <p:tag name="KSO_WM_TEMPLATE_INDEX" val="20211214"/>
  <p:tag name="KSO_WM_UNIT_BLOCK" val="0"/>
  <p:tag name="KSO_WM_UNIT_COMPATIBLE" val="0"/>
  <p:tag name="KSO_WM_UNIT_DEC_AREA_ID" val="ddff71b90a374599b96e77a0a3f48f96"/>
  <p:tag name="KSO_WM_UNIT_DECORATE_INFO" val=""/>
  <p:tag name="KSO_WM_UNIT_DEFAULT_FONT" val="24;44;4"/>
  <p:tag name="KSO_WM_UNIT_DIAGRAM_ISNUMVISUAL" val="0"/>
  <p:tag name="KSO_WM_UNIT_DIAGRAM_ISREFERUNIT" val="0"/>
  <p:tag name="KSO_WM_UNIT_HIGHLIGHT" val="0"/>
  <p:tag name="KSO_WM_UNIT_ID" val="diagram20211214_1*a*1"/>
  <p:tag name="KSO_WM_UNIT_INDEX" val="1"/>
  <p:tag name="KSO_WM_UNIT_ISCONTENTSTITLE" val="0"/>
  <p:tag name="KSO_WM_UNIT_ISNUMDGMTITLE" val="0"/>
  <p:tag name="KSO_WM_UNIT_LAYERLEVEL" val="1"/>
  <p:tag name="KSO_WM_UNIT_NOCLEAR" val="0"/>
  <p:tag name="KSO_WM_UNIT_PRESET_TEXT" val="单击此处添加大标题内容"/>
  <p:tag name="KSO_WM_UNIT_SHOW_EDIT_AREA_INDICATION" val="1"/>
  <p:tag name="KSO_WM_UNIT_SM_LIMIT_TYPE" val="1"/>
  <p:tag name="KSO_WM_UNIT_TEXT_FILL_FORE_SCHEMECOLOR_INDEX" val="13"/>
  <p:tag name="KSO_WM_UNIT_TEXT_FILL_FORE_SCHEMECOLOR_INDEX_BRIGHTNESS" val="0"/>
  <p:tag name="KSO_WM_UNIT_TEXT_FILL_TYPE" val="1"/>
  <p:tag name="KSO_WM_UNIT_TYPE" val="a"/>
  <p:tag name="KSO_WM_UNIT_VALUE" val="31"/>
</p:tagLst>
</file>

<file path=ppt/tags/tag321.xml><?xml version="1.0" encoding="utf-8"?>
<p:tagLst xmlns:p="http://schemas.openxmlformats.org/presentationml/2006/main">
  <p:tag name="KSO_WM_ASSEMBLE_CHIP_INDEX" val="526f7403f84a43e7a2335d5e153cb281"/>
  <p:tag name="KSO_WM_BEAUTIFY_FLAG" val="#wm#"/>
  <p:tag name="KSO_WM_CHIP_FILLAREA_FILL_RULE" val="{&quot;fill_align&quot;:&quot;cm&quot;,&quot;fill_mode&quot;:&quot;full&quot;,&quot;sacle_strategy&quot;:&quot;smart&quot;}"/>
  <p:tag name="KSO_WM_CHIP_GROUPID" val="5e6b05596848fb12bee65ac8"/>
  <p:tag name="KSO_WM_CHIP_XID" val="5e6b05596848fb12bee65aca"/>
  <p:tag name="KSO_WM_TAG_BACKGROUP_ID" val=""/>
  <p:tag name="KSO_WM_TAG_BACKGROUP_SIZE" val=""/>
  <p:tag name="KSO_WM_TAG_FRONT_SIZE" val=""/>
  <p:tag name="KSO_WM_TAG_VERSION" val="1.0"/>
  <p:tag name="KSO_WM_TAG_ZODER_POSITION" val=""/>
  <p:tag name="KSO_WM_TEMPLATE_ASSEMBLE_GROUPID" val="5f6ac759c62b13c0b940a933"/>
  <p:tag name="KSO_WM_TEMPLATE_ASSEMBLE_XID" val="5f6ac759c62b13c0b940a933"/>
  <p:tag name="KSO_WM_TEMPLATE_CATEGORY" val="diagram"/>
  <p:tag name="KSO_WM_TEMPLATE_INDEX" val="20211214"/>
  <p:tag name="KSO_WM_UNIT_BLOCK" val="0"/>
  <p:tag name="KSO_WM_UNIT_COMPATIBLE" val="0"/>
  <p:tag name="KSO_WM_UNIT_DEC_AREA_ID" val="7208e671292c421a90653048641d8594"/>
  <p:tag name="KSO_WM_UNIT_DECORATE_INFO" val=""/>
  <p:tag name="KSO_WM_UNIT_DEFAULT_FONT" val="14;20;2"/>
  <p:tag name="KSO_WM_UNIT_DIAGRAM_ISNUMVISUAL" val="0"/>
  <p:tag name="KSO_WM_UNIT_DIAGRAM_ISREFERUNIT" val="0"/>
  <p:tag name="KSO_WM_UNIT_HIGHLIGHT" val="0"/>
  <p:tag name="KSO_WM_UNIT_ID" val="diagram20211214_1*f*1"/>
  <p:tag name="KSO_WM_UNIT_INDEX" val="1"/>
  <p:tag name="KSO_WM_UNIT_LAYERLEVEL" val="1"/>
  <p:tag name="KSO_WM_UNIT_NOCLEAR" val="0"/>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SHOW_EDIT_AREA_INDICATION" val="1"/>
  <p:tag name="KSO_WM_UNIT_SM_LIMIT_TYPE" val="1"/>
  <p:tag name="KSO_WM_UNIT_SUBTYPE" val="a"/>
  <p:tag name="KSO_WM_UNIT_TEXT_FILL_FORE_SCHEMECOLOR_INDEX" val="13"/>
  <p:tag name="KSO_WM_UNIT_TEXT_FILL_FORE_SCHEMECOLOR_INDEX_BRIGHTNESS" val="0.25"/>
  <p:tag name="KSO_WM_UNIT_TEXT_FILL_TYPE" val="1"/>
  <p:tag name="KSO_WM_UNIT_TEXT_SUBTYPE" val="a"/>
  <p:tag name="KSO_WM_UNIT_TYPE" val="f"/>
  <p:tag name="KSO_WM_UNIT_VALUE" val="135"/>
</p:tagLst>
</file>

<file path=ppt/tags/tag322.xml><?xml version="1.0" encoding="utf-8"?>
<p:tagLst xmlns:p="http://schemas.openxmlformats.org/presentationml/2006/main">
  <p:tag name="FIXED_XID_TMP" val="5f5ee1ca4d6848d78f644aeb"/>
  <p:tag name="KSO_WM_BEAUTIFY_FLAG" val="#wm#"/>
  <p:tag name="KSO_WM_CHIP_FILLPROP" val="[[{&quot;fill_id&quot;:&quot;c934b58042b44607bfcc30469ccc57d1&quot;,&quot;fill_align&quot;:&quot;lm&quot;,&quot;text_align&quot;:&quot;lm&quot;,&quot;text_direction&quot;:&quot;horizontal&quot;,&quot;chip_types&quot;:[&quot;header&quot;]},{&quot;fill_id&quot;:&quot;10982f7e852b4367b3f6476e233ee87b&quot;,&quot;fill_align&quot;:&quot;cm&quot;,&quot;text_align&quot;:&quot;lm&quot;,&quot;text_direction&quot;:&quot;horizontal&quot;,&quot;chip_types&quot;:[&quot;text&quot;,&quot;picture&quot;]},{&quot;fill_id&quot;:&quot;fbbe603274bf4c259f47f9a86b67354d&quot;,&quot;fill_align&quot;:&quot;cm&quot;,&quot;text_align&quot;:&quot;cm&quot;,&quot;text_direction&quot;:&quot;horizontal&quot;,&quot;chip_types&quot;:[&quot;diagram&quot;,&quot;text&quot;,&quot;picture&quot;,&quot;chart&quot;,&quot;table&quot;,&quot;video&quot;]}],[{&quot;fill_id&quot;:&quot;c934b58042b44607bfcc30469ccc57d1&quot;,&quot;fill_align&quot;:&quot;lm&quot;,&quot;text_align&quot;:&quot;lm&quot;,&quot;text_direction&quot;:&quot;horizontal&quot;,&quot;chip_types&quot;:[&quot;header&quot;]},{&quot;fill_id&quot;:&quot;10982f7e852b4367b3f6476e233ee87b&quot;,&quot;fill_align&quot;:&quot;cm&quot;,&quot;text_align&quot;:&quot;lm&quot;,&quot;text_direction&quot;:&quot;horizontal&quot;,&quot;chip_types&quot;:[&quot;picture&quot;]},{&quot;fill_id&quot;:&quot;fbbe603274bf4c259f47f9a86b67354d&quot;,&quot;fill_align&quot;:&quot;cm&quot;,&quot;text_align&quot;:&quot;lm&quot;,&quot;text_direction&quot;:&quot;horizontal&quot;,&quot;chip_types&quot;:[&quot;text&quot;]}]]"/>
  <p:tag name="KSO_WM_CHIP_GROUPID" val="5f5ee1ca4d6848d78f644aeb"/>
  <p:tag name="KSO_WM_CHIP_INFOS" val="{&quot;layout_type&quot;:&quot;navigation&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f5f3b778e478fb0c58a9434"/>
  <p:tag name="KSO_WM_SLIDE_BACKGROUND" val="[&quot;navigation&quot;]"/>
  <p:tag name="KSO_WM_SLIDE_BACKGROUND_TYPE" val="navigation"/>
  <p:tag name="KSO_WM_SLIDE_BK_DARK_LIGHT" val="2"/>
  <p:tag name="KSO_WM_SLIDE_ID" val="diagram20211214_1"/>
  <p:tag name="KSO_WM_SLIDE_INDEX" val="1"/>
  <p:tag name="KSO_WM_SLIDE_ITEM_CNT" val="0"/>
  <p:tag name="KSO_WM_SLIDE_LAYOUT" val="a_d_f"/>
  <p:tag name="KSO_WM_SLIDE_LAYOUT_CNT" val="1_1_1"/>
  <p:tag name="KSO_WM_SLIDE_LAYOUT_INFO" val="{&quot;id&quot;:&quot;2020-09-23T11:56:0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09-23T11:56:09&quot;,&quot;margin&quot;:{&quot;bottom&quot;:0.42300000786781311,&quot;left&quot;:1.2699999809265137,&quot;right&quot;:1.2380000352859497,&quot;top&quot;:0.42300000786781311},&quot;type&quot;:0},{&quot;direction&quot;:1,&quot;id&quot;:&quot;2020-09-23T11:56:09&quot;,&quot;maxSize&quot;:{&quot;size1&quot;:36.199602013801147},&quot;minSize&quot;:{&quot;size1&quot;:36.199602013801147},&quot;normalSize&quot;:{&quot;size1&quot;:36.199602013801147},&quot;subLayout&quot;:[{&quot;id&quot;:&quot;2020-09-23T11:56:09&quot;,&quot;margin&quot;:{&quot;bottom&quot;:3.809999942779541,&quot;left&quot;:2.5399999618530273,&quot;right&quot;:1.2699999809265137,&quot;top&quot;:4.2329998016357422},&quot;type&quot;:0},{&quot;id&quot;:&quot;2020-09-23T11:56:10&quot;,&quot;margin&quot;:{&quot;bottom&quot;:2.9630000591278076,&quot;left&quot;:0.84700000286102295,&quot;right&quot;:1.6610000133514404,&quot;top&quot;:3.3870000839233398},&quot;type&quot;:0}],&quot;type&quot;:0}],&quot;type&quot;:0}"/>
  <p:tag name="KSO_WM_SLIDE_POSITION" val="0*0"/>
  <p:tag name="KSO_WM_SLIDE_RATIO" val="1.777778"/>
  <p:tag name="KSO_WM_SLIDE_SIZE" val="960*456"/>
  <p:tag name="KSO_WM_SLIDE_SUBTYPE" val="picTxt"/>
  <p:tag name="KSO_WM_SLIDE_SUPPORT_FEATURE_TYPE" val="0"/>
  <p:tag name="KSO_WM_SLIDE_TYPE" val="text"/>
  <p:tag name="KSO_WM_TAG_VERSION" val="1.0"/>
  <p:tag name="KSO_WM_TEMPLATE_ASSEMBLE_GROUPID" val="5f6ac759c62b13c0b940a933"/>
  <p:tag name="KSO_WM_TEMPLATE_ASSEMBLE_XID" val="5f6ac759c62b13c0b940a933"/>
  <p:tag name="KSO_WM_TEMPLATE_CATEGORY" val="diagram"/>
  <p:tag name="KSO_WM_TEMPLATE_COLOR_TYPE" val="1"/>
  <p:tag name="KSO_WM_TEMPLATE_INDEX" val="20211214"/>
  <p:tag name="KSO_WM_TEMPLATE_MASTER_TYPE" val="0"/>
  <p:tag name="KSO_WM_TEMPLATE_SUBCATEGORY" val="21"/>
  <p:tag name="KSO_WM_TEMPLATE_THUMBS_INDEX" val="1、4、7、12、13、14、15、16、17、18、20、24、25、28、33、36、40、43、44"/>
  <p:tag name="KSO_WM_UNIT_SHOW_EDIT_AREA_INDICATION" val="1"/>
</p:tagLst>
</file>

<file path=ppt/tags/tag323.xml><?xml version="1.0" encoding="utf-8"?>
<p:tagLst xmlns:p="http://schemas.openxmlformats.org/presentationml/2006/main">
  <p:tag name="KSO_WM_BEAUTIFY_FLAG" val="#wm#"/>
  <p:tag name="KSO_WM_SLIDE_BACKGROUND_TYPE" val="navigation"/>
  <p:tag name="KSO_WM_SLIDE_BK_DARK_LIGHT" val="2"/>
  <p:tag name="KSO_WM_TAG_VERSION" val="1.0"/>
  <p:tag name="KSO_WM_UNIT_BK_DARK_LIGHT" val="2"/>
  <p:tag name="KSO_WM_UNIT_COMPATIBLE" val="0"/>
  <p:tag name="KSO_WM_UNIT_DIAGRAM_ISNUMVISUAL" val="0"/>
  <p:tag name="KSO_WM_UNIT_DIAGRAM_ISREFERUNIT" val="0"/>
  <p:tag name="KSO_WM_UNIT_FILL_FORE_SCHEMECOLOR_INDEX" val="15"/>
  <p:tag name="KSO_WM_UNIT_FILL_FORE_SCHEMECOLOR_INDEX_BRIGHTNESS" val="0"/>
  <p:tag name="KSO_WM_UNIT_FILL_TYPE" val="1"/>
  <p:tag name="KSO_WM_UNIT_HIGHLIGHT" val="0"/>
  <p:tag name="KSO_WM_UNIT_ID" val="_17*i*1"/>
  <p:tag name="KSO_WM_UNIT_INDEX" val="1"/>
  <p:tag name="KSO_WM_UNIT_LAYERLEVEL" val="1"/>
  <p:tag name="KSO_WM_UNIT_SUBTYPE" val="h"/>
  <p:tag name="KSO_WM_UNIT_TEXT_FILL_FORE_SCHEMECOLOR_INDEX" val="2"/>
  <p:tag name="KSO_WM_UNIT_TEXT_FILL_FORE_SCHEMECOLOR_INDEX_BRIGHTNESS" val="0"/>
  <p:tag name="KSO_WM_UNIT_TEXT_FILL_TYPE" val="1"/>
  <p:tag name="KSO_WM_UNIT_TYPE" val="i"/>
</p:tagLst>
</file>

<file path=ppt/tags/tag324.xml><?xml version="1.0" encoding="utf-8"?>
<p:tagLst xmlns:p="http://schemas.openxmlformats.org/presentationml/2006/main">
  <p:tag name="KSO_WM_BEAUTIFY_FLAG" val="#wm#"/>
  <p:tag name="KSO_WM_CHIP_GROUPID" val="5f5ee1ca4d6848d78f644aeb"/>
  <p:tag name="KSO_WM_CHIP_XID" val="5f5f3b778e478fb0c58a9434"/>
  <p:tag name="KSO_WM_TAG_VERSION" val="1.0"/>
  <p:tag name="KSO_WM_TEMPLATE_ASSEMBLE_GROUPID" val="5f6ac759c62b13c0b940a933"/>
  <p:tag name="KSO_WM_TEMPLATE_ASSEMBLE_XID" val="5f6ac759c62b13c0b940a933"/>
  <p:tag name="KSO_WM_TEMPLATE_CATEGORY" val="diagram"/>
  <p:tag name="KSO_WM_TEMPLATE_INDEX" val="20211214"/>
  <p:tag name="KSO_WM_UNIT_BLOCK" val="0"/>
  <p:tag name="KSO_WM_UNIT_COMPATIBLE" val="0"/>
  <p:tag name="KSO_WM_UNIT_DEC_AREA_ID" val="ad0478d7b91742c19febd6454287f58d"/>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IAGRAM_ISNUMVISUAL" val="0"/>
  <p:tag name="KSO_WM_UNIT_DIAGRAM_ISREFERUNIT" val="0"/>
  <p:tag name="KSO_WM_UNIT_HIGHLIGHT" val="0"/>
  <p:tag name="KSO_WM_UNIT_ID" val="diagram20211214_1*i*2"/>
  <p:tag name="KSO_WM_UNIT_INDEX" val="2"/>
  <p:tag name="KSO_WM_UNIT_LAYERLEVEL" val="1"/>
  <p:tag name="KSO_WM_UNIT_LINE_FILL_TYPE" val="2"/>
  <p:tag name="KSO_WM_UNIT_LINE_FORE_SCHEMECOLOR_INDEX" val="5"/>
  <p:tag name="KSO_WM_UNIT_LINE_FORE_SCHEMECOLOR_INDEX_BRIGHTNESS" val="0"/>
  <p:tag name="KSO_WM_UNIT_SM_LIMIT_TYPE" val="1"/>
  <p:tag name="KSO_WM_UNIT_TEXT_FILL_FORE_SCHEMECOLOR_INDEX" val="2"/>
  <p:tag name="KSO_WM_UNIT_TEXT_FILL_FORE_SCHEMECOLOR_INDEX_BRIGHTNESS" val="0"/>
  <p:tag name="KSO_WM_UNIT_TEXT_FILL_TYPE" val="1"/>
  <p:tag name="KSO_WM_UNIT_TYPE" val="i"/>
  <p:tag name="KSO_WM_UNIT_VALUE" val="208"/>
</p:tagLst>
</file>

<file path=ppt/tags/tag325.xml><?xml version="1.0" encoding="utf-8"?>
<p:tagLst xmlns:p="http://schemas.openxmlformats.org/presentationml/2006/main">
  <p:tag name="KSO_WM_ASSEMBLE_CHIP_INDEX" val="1d4103ee05944630857841099133b69f"/>
  <p:tag name="KSO_WM_BEAUTIFY_FLAG" val="#wm#"/>
  <p:tag name="KSO_WM_CHIP_FILLAREA_FILL_RULE" val="{&quot;fill_align&quot;:&quot;lm&quot;,&quot;fill_mode&quot;:&quot;full&quot;,&quot;sacle_strategy&quot;:&quot;smart&quot;}"/>
  <p:tag name="KSO_WM_CHIP_GROUPID" val="5e7881253197e252a37019b5"/>
  <p:tag name="KSO_WM_CHIP_XID" val="5e7881253197e252a37019b6"/>
  <p:tag name="KSO_WM_TAG_BACKGROUP_ID" val=""/>
  <p:tag name="KSO_WM_TAG_BACKGROUP_SIZE" val=""/>
  <p:tag name="KSO_WM_TAG_FRONT_SIZE" val=""/>
  <p:tag name="KSO_WM_TAG_VERSION" val="1.0"/>
  <p:tag name="KSO_WM_TAG_ZODER_POSITION" val=""/>
  <p:tag name="KSO_WM_TEMPLATE_ASSEMBLE_GROUPID" val="5f6ac759c62b13c0b940a933"/>
  <p:tag name="KSO_WM_TEMPLATE_ASSEMBLE_XID" val="5f6ac759c62b13c0b940a933"/>
  <p:tag name="KSO_WM_TEMPLATE_CATEGORY" val="diagram"/>
  <p:tag name="KSO_WM_TEMPLATE_INDEX" val="20211214"/>
  <p:tag name="KSO_WM_UNIT_BLOCK" val="0"/>
  <p:tag name="KSO_WM_UNIT_COMPATIBLE" val="0"/>
  <p:tag name="KSO_WM_UNIT_DEC_AREA_ID" val="ddff71b90a374599b96e77a0a3f48f96"/>
  <p:tag name="KSO_WM_UNIT_DECORATE_INFO" val=""/>
  <p:tag name="KSO_WM_UNIT_DEFAULT_FONT" val="24;44;4"/>
  <p:tag name="KSO_WM_UNIT_DIAGRAM_ISNUMVISUAL" val="0"/>
  <p:tag name="KSO_WM_UNIT_DIAGRAM_ISREFERUNIT" val="0"/>
  <p:tag name="KSO_WM_UNIT_HIGHLIGHT" val="0"/>
  <p:tag name="KSO_WM_UNIT_ID" val="diagram20211214_1*a*1"/>
  <p:tag name="KSO_WM_UNIT_INDEX" val="1"/>
  <p:tag name="KSO_WM_UNIT_ISCONTENTSTITLE" val="0"/>
  <p:tag name="KSO_WM_UNIT_ISNUMDGMTITLE" val="0"/>
  <p:tag name="KSO_WM_UNIT_LAYERLEVEL" val="1"/>
  <p:tag name="KSO_WM_UNIT_NOCLEAR" val="0"/>
  <p:tag name="KSO_WM_UNIT_PRESET_TEXT" val="单击此处添加大标题内容"/>
  <p:tag name="KSO_WM_UNIT_SHOW_EDIT_AREA_INDICATION" val="1"/>
  <p:tag name="KSO_WM_UNIT_SM_LIMIT_TYPE" val="1"/>
  <p:tag name="KSO_WM_UNIT_TEXT_FILL_FORE_SCHEMECOLOR_INDEX" val="13"/>
  <p:tag name="KSO_WM_UNIT_TEXT_FILL_FORE_SCHEMECOLOR_INDEX_BRIGHTNESS" val="0"/>
  <p:tag name="KSO_WM_UNIT_TEXT_FILL_TYPE" val="1"/>
  <p:tag name="KSO_WM_UNIT_TYPE" val="a"/>
  <p:tag name="KSO_WM_UNIT_VALUE" val="31"/>
</p:tagLst>
</file>

<file path=ppt/tags/tag326.xml><?xml version="1.0" encoding="utf-8"?>
<p:tagLst xmlns:p="http://schemas.openxmlformats.org/presentationml/2006/main">
  <p:tag name="KSO_WM_ASSEMBLE_CHIP_INDEX" val="526f7403f84a43e7a2335d5e153cb281"/>
  <p:tag name="KSO_WM_BEAUTIFY_FLAG" val="#wm#"/>
  <p:tag name="KSO_WM_CHIP_FILLAREA_FILL_RULE" val="{&quot;fill_align&quot;:&quot;cm&quot;,&quot;fill_mode&quot;:&quot;full&quot;,&quot;sacle_strategy&quot;:&quot;smart&quot;}"/>
  <p:tag name="KSO_WM_CHIP_GROUPID" val="5e6b05596848fb12bee65ac8"/>
  <p:tag name="KSO_WM_CHIP_XID" val="5e6b05596848fb12bee65aca"/>
  <p:tag name="KSO_WM_TAG_BACKGROUP_ID" val=""/>
  <p:tag name="KSO_WM_TAG_BACKGROUP_SIZE" val=""/>
  <p:tag name="KSO_WM_TAG_FRONT_SIZE" val=""/>
  <p:tag name="KSO_WM_TAG_VERSION" val="1.0"/>
  <p:tag name="KSO_WM_TAG_ZODER_POSITION" val=""/>
  <p:tag name="KSO_WM_TEMPLATE_ASSEMBLE_GROUPID" val="5f6ac759c62b13c0b940a933"/>
  <p:tag name="KSO_WM_TEMPLATE_ASSEMBLE_XID" val="5f6ac759c62b13c0b940a933"/>
  <p:tag name="KSO_WM_TEMPLATE_CATEGORY" val="diagram"/>
  <p:tag name="KSO_WM_TEMPLATE_INDEX" val="20211214"/>
  <p:tag name="KSO_WM_UNIT_BLOCK" val="0"/>
  <p:tag name="KSO_WM_UNIT_COMPATIBLE" val="0"/>
  <p:tag name="KSO_WM_UNIT_DEC_AREA_ID" val="7208e671292c421a90653048641d8594"/>
  <p:tag name="KSO_WM_UNIT_DECORATE_INFO" val=""/>
  <p:tag name="KSO_WM_UNIT_DEFAULT_FONT" val="14;20;2"/>
  <p:tag name="KSO_WM_UNIT_DIAGRAM_ISNUMVISUAL" val="0"/>
  <p:tag name="KSO_WM_UNIT_DIAGRAM_ISREFERUNIT" val="0"/>
  <p:tag name="KSO_WM_UNIT_HIGHLIGHT" val="0"/>
  <p:tag name="KSO_WM_UNIT_ID" val="diagram20211214_1*f*1"/>
  <p:tag name="KSO_WM_UNIT_INDEX" val="1"/>
  <p:tag name="KSO_WM_UNIT_LAYERLEVEL" val="1"/>
  <p:tag name="KSO_WM_UNIT_NOCLEAR" val="0"/>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SHOW_EDIT_AREA_INDICATION" val="1"/>
  <p:tag name="KSO_WM_UNIT_SM_LIMIT_TYPE" val="1"/>
  <p:tag name="KSO_WM_UNIT_SUBTYPE" val="a"/>
  <p:tag name="KSO_WM_UNIT_TEXT_FILL_FORE_SCHEMECOLOR_INDEX" val="13"/>
  <p:tag name="KSO_WM_UNIT_TEXT_FILL_FORE_SCHEMECOLOR_INDEX_BRIGHTNESS" val="0.25"/>
  <p:tag name="KSO_WM_UNIT_TEXT_FILL_TYPE" val="1"/>
  <p:tag name="KSO_WM_UNIT_TEXT_SUBTYPE" val="a"/>
  <p:tag name="KSO_WM_UNIT_TYPE" val="f"/>
  <p:tag name="KSO_WM_UNIT_VALUE" val="135"/>
</p:tagLst>
</file>

<file path=ppt/tags/tag327.xml><?xml version="1.0" encoding="utf-8"?>
<p:tagLst xmlns:p="http://schemas.openxmlformats.org/presentationml/2006/main">
  <p:tag name="FIXED_XID_TMP" val="5f5ee1ca4d6848d78f644aeb"/>
  <p:tag name="KSO_WM_BEAUTIFY_FLAG" val="#wm#"/>
  <p:tag name="KSO_WM_CHIP_FILLPROP" val="[[{&quot;fill_id&quot;:&quot;c934b58042b44607bfcc30469ccc57d1&quot;,&quot;fill_align&quot;:&quot;lm&quot;,&quot;text_align&quot;:&quot;lm&quot;,&quot;text_direction&quot;:&quot;horizontal&quot;,&quot;chip_types&quot;:[&quot;header&quot;]},{&quot;fill_id&quot;:&quot;10982f7e852b4367b3f6476e233ee87b&quot;,&quot;fill_align&quot;:&quot;cm&quot;,&quot;text_align&quot;:&quot;lm&quot;,&quot;text_direction&quot;:&quot;horizontal&quot;,&quot;chip_types&quot;:[&quot;text&quot;,&quot;picture&quot;]},{&quot;fill_id&quot;:&quot;fbbe603274bf4c259f47f9a86b67354d&quot;,&quot;fill_align&quot;:&quot;cm&quot;,&quot;text_align&quot;:&quot;cm&quot;,&quot;text_direction&quot;:&quot;horizontal&quot;,&quot;chip_types&quot;:[&quot;diagram&quot;,&quot;text&quot;,&quot;picture&quot;,&quot;chart&quot;,&quot;table&quot;,&quot;video&quot;]}],[{&quot;fill_id&quot;:&quot;c934b58042b44607bfcc30469ccc57d1&quot;,&quot;fill_align&quot;:&quot;lm&quot;,&quot;text_align&quot;:&quot;lm&quot;,&quot;text_direction&quot;:&quot;horizontal&quot;,&quot;chip_types&quot;:[&quot;header&quot;]},{&quot;fill_id&quot;:&quot;10982f7e852b4367b3f6476e233ee87b&quot;,&quot;fill_align&quot;:&quot;cm&quot;,&quot;text_align&quot;:&quot;lm&quot;,&quot;text_direction&quot;:&quot;horizontal&quot;,&quot;chip_types&quot;:[&quot;picture&quot;]},{&quot;fill_id&quot;:&quot;fbbe603274bf4c259f47f9a86b67354d&quot;,&quot;fill_align&quot;:&quot;cm&quot;,&quot;text_align&quot;:&quot;lm&quot;,&quot;text_direction&quot;:&quot;horizontal&quot;,&quot;chip_types&quot;:[&quot;text&quot;]}]]"/>
  <p:tag name="KSO_WM_CHIP_GROUPID" val="5f5ee1ca4d6848d78f644aeb"/>
  <p:tag name="KSO_WM_CHIP_INFOS" val="{&quot;layout_type&quot;:&quot;navigation&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f5f3b778e478fb0c58a9434"/>
  <p:tag name="KSO_WM_SLIDE_BACKGROUND" val="[&quot;navigation&quot;]"/>
  <p:tag name="KSO_WM_SLIDE_BACKGROUND_TYPE" val="navigation"/>
  <p:tag name="KSO_WM_SLIDE_BK_DARK_LIGHT" val="2"/>
  <p:tag name="KSO_WM_SLIDE_ID" val="diagram20211214_1"/>
  <p:tag name="KSO_WM_SLIDE_INDEX" val="1"/>
  <p:tag name="KSO_WM_SLIDE_ITEM_CNT" val="0"/>
  <p:tag name="KSO_WM_SLIDE_LAYOUT" val="a_d_f"/>
  <p:tag name="KSO_WM_SLIDE_LAYOUT_CNT" val="1_1_1"/>
  <p:tag name="KSO_WM_SLIDE_LAYOUT_INFO" val="{&quot;id&quot;:&quot;2020-09-23T11:56:0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09-23T11:56:09&quot;,&quot;margin&quot;:{&quot;bottom&quot;:0.42300000786781311,&quot;left&quot;:1.2699999809265137,&quot;right&quot;:1.2380000352859497,&quot;top&quot;:0.42300000786781311},&quot;type&quot;:0},{&quot;direction&quot;:1,&quot;id&quot;:&quot;2020-09-23T11:56:09&quot;,&quot;maxSize&quot;:{&quot;size1&quot;:36.199602013801147},&quot;minSize&quot;:{&quot;size1&quot;:36.199602013801147},&quot;normalSize&quot;:{&quot;size1&quot;:36.199602013801147},&quot;subLayout&quot;:[{&quot;id&quot;:&quot;2020-09-23T11:56:09&quot;,&quot;margin&quot;:{&quot;bottom&quot;:3.809999942779541,&quot;left&quot;:2.5399999618530273,&quot;right&quot;:1.2699999809265137,&quot;top&quot;:4.2329998016357422},&quot;type&quot;:0},{&quot;id&quot;:&quot;2020-09-23T11:56:10&quot;,&quot;margin&quot;:{&quot;bottom&quot;:2.9630000591278076,&quot;left&quot;:0.84700000286102295,&quot;right&quot;:1.6610000133514404,&quot;top&quot;:3.3870000839233398},&quot;type&quot;:0}],&quot;type&quot;:0}],&quot;type&quot;:0}"/>
  <p:tag name="KSO_WM_SLIDE_POSITION" val="0*0"/>
  <p:tag name="KSO_WM_SLIDE_RATIO" val="1.777778"/>
  <p:tag name="KSO_WM_SLIDE_SIZE" val="960*456"/>
  <p:tag name="KSO_WM_SLIDE_SUBTYPE" val="picTxt"/>
  <p:tag name="KSO_WM_SLIDE_SUPPORT_FEATURE_TYPE" val="0"/>
  <p:tag name="KSO_WM_SLIDE_TYPE" val="text"/>
  <p:tag name="KSO_WM_TAG_VERSION" val="1.0"/>
  <p:tag name="KSO_WM_TEMPLATE_ASSEMBLE_GROUPID" val="5f6ac759c62b13c0b940a933"/>
  <p:tag name="KSO_WM_TEMPLATE_ASSEMBLE_XID" val="5f6ac759c62b13c0b940a933"/>
  <p:tag name="KSO_WM_TEMPLATE_CATEGORY" val="diagram"/>
  <p:tag name="KSO_WM_TEMPLATE_COLOR_TYPE" val="1"/>
  <p:tag name="KSO_WM_TEMPLATE_INDEX" val="20211214"/>
  <p:tag name="KSO_WM_TEMPLATE_MASTER_TYPE" val="0"/>
  <p:tag name="KSO_WM_TEMPLATE_SUBCATEGORY" val="21"/>
  <p:tag name="KSO_WM_TEMPLATE_THUMBS_INDEX" val="1、4、7、12、13、14、15、16、17、18、20、24、25、28、33、36、40、43、44"/>
  <p:tag name="KSO_WM_UNIT_SHOW_EDIT_AREA_INDICATION" val="1"/>
</p:tagLst>
</file>

<file path=ppt/tags/tag328.xml><?xml version="1.0" encoding="utf-8"?>
<p:tagLst xmlns:p="http://schemas.openxmlformats.org/presentationml/2006/main">
  <p:tag name="KSO_WM_BEAUTIFY_FLAG" val="#wm#"/>
  <p:tag name="KSO_WM_SLIDE_BACKGROUND_TYPE" val="navigation"/>
  <p:tag name="KSO_WM_SLIDE_BK_DARK_LIGHT" val="2"/>
  <p:tag name="KSO_WM_TAG_VERSION" val="1.0"/>
  <p:tag name="KSO_WM_UNIT_BK_DARK_LIGHT" val="2"/>
  <p:tag name="KSO_WM_UNIT_COMPATIBLE" val="0"/>
  <p:tag name="KSO_WM_UNIT_DIAGRAM_ISNUMVISUAL" val="0"/>
  <p:tag name="KSO_WM_UNIT_DIAGRAM_ISREFERUNIT" val="0"/>
  <p:tag name="KSO_WM_UNIT_FILL_FORE_SCHEMECOLOR_INDEX" val="15"/>
  <p:tag name="KSO_WM_UNIT_FILL_FORE_SCHEMECOLOR_INDEX_BRIGHTNESS" val="0"/>
  <p:tag name="KSO_WM_UNIT_FILL_TYPE" val="1"/>
  <p:tag name="KSO_WM_UNIT_HIGHLIGHT" val="0"/>
  <p:tag name="KSO_WM_UNIT_ID" val="_17*i*1"/>
  <p:tag name="KSO_WM_UNIT_INDEX" val="1"/>
  <p:tag name="KSO_WM_UNIT_LAYERLEVEL" val="1"/>
  <p:tag name="KSO_WM_UNIT_SUBTYPE" val="h"/>
  <p:tag name="KSO_WM_UNIT_TEXT_FILL_FORE_SCHEMECOLOR_INDEX" val="2"/>
  <p:tag name="KSO_WM_UNIT_TEXT_FILL_FORE_SCHEMECOLOR_INDEX_BRIGHTNESS" val="0"/>
  <p:tag name="KSO_WM_UNIT_TEXT_FILL_TYPE" val="1"/>
  <p:tag name="KSO_WM_UNIT_TYPE" val="i"/>
</p:tagLst>
</file>

<file path=ppt/tags/tag329.xml><?xml version="1.0" encoding="utf-8"?>
<p:tagLst xmlns:p="http://schemas.openxmlformats.org/presentationml/2006/main">
  <p:tag name="KSO_WM_BEAUTIFY_FLAG" val="#wm#"/>
  <p:tag name="KSO_WM_CHIP_GROUPID" val="5f5ee1ca4d6848d78f644aeb"/>
  <p:tag name="KSO_WM_CHIP_XID" val="5f5f3b778e478fb0c58a9434"/>
  <p:tag name="KSO_WM_TAG_VERSION" val="1.0"/>
  <p:tag name="KSO_WM_TEMPLATE_ASSEMBLE_GROUPID" val="5f6ac759c62b13c0b940a933"/>
  <p:tag name="KSO_WM_TEMPLATE_ASSEMBLE_XID" val="5f6ac759c62b13c0b940a933"/>
  <p:tag name="KSO_WM_TEMPLATE_CATEGORY" val="diagram"/>
  <p:tag name="KSO_WM_TEMPLATE_INDEX" val="20211214"/>
  <p:tag name="KSO_WM_UNIT_BLOCK" val="0"/>
  <p:tag name="KSO_WM_UNIT_COMPATIBLE" val="0"/>
  <p:tag name="KSO_WM_UNIT_DEC_AREA_ID" val="ad0478d7b91742c19febd6454287f58d"/>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IAGRAM_ISNUMVISUAL" val="0"/>
  <p:tag name="KSO_WM_UNIT_DIAGRAM_ISREFERUNIT" val="0"/>
  <p:tag name="KSO_WM_UNIT_HIGHLIGHT" val="0"/>
  <p:tag name="KSO_WM_UNIT_ID" val="diagram20211214_1*i*2"/>
  <p:tag name="KSO_WM_UNIT_INDEX" val="2"/>
  <p:tag name="KSO_WM_UNIT_LAYERLEVEL" val="1"/>
  <p:tag name="KSO_WM_UNIT_LINE_FILL_TYPE" val="2"/>
  <p:tag name="KSO_WM_UNIT_LINE_FORE_SCHEMECOLOR_INDEX" val="5"/>
  <p:tag name="KSO_WM_UNIT_LINE_FORE_SCHEMECOLOR_INDEX_BRIGHTNESS" val="0"/>
  <p:tag name="KSO_WM_UNIT_SM_LIMIT_TYPE" val="1"/>
  <p:tag name="KSO_WM_UNIT_TEXT_FILL_FORE_SCHEMECOLOR_INDEX" val="2"/>
  <p:tag name="KSO_WM_UNIT_TEXT_FILL_FORE_SCHEMECOLOR_INDEX_BRIGHTNESS" val="0"/>
  <p:tag name="KSO_WM_UNIT_TEXT_FILL_TYPE" val="1"/>
  <p:tag name="KSO_WM_UNIT_TYPE" val="i"/>
  <p:tag name="KSO_WM_UNIT_VALUE" val="208"/>
</p:tagLst>
</file>

<file path=ppt/tags/tag33.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30.xml><?xml version="1.0" encoding="utf-8"?>
<p:tagLst xmlns:p="http://schemas.openxmlformats.org/presentationml/2006/main">
  <p:tag name="KSO_WM_ASSEMBLE_CHIP_INDEX" val="1d4103ee05944630857841099133b69f"/>
  <p:tag name="KSO_WM_BEAUTIFY_FLAG" val="#wm#"/>
  <p:tag name="KSO_WM_CHIP_FILLAREA_FILL_RULE" val="{&quot;fill_align&quot;:&quot;lm&quot;,&quot;fill_mode&quot;:&quot;full&quot;,&quot;sacle_strategy&quot;:&quot;smart&quot;}"/>
  <p:tag name="KSO_WM_CHIP_GROUPID" val="5e7881253197e252a37019b5"/>
  <p:tag name="KSO_WM_CHIP_XID" val="5e7881253197e252a37019b6"/>
  <p:tag name="KSO_WM_TAG_BACKGROUP_ID" val=""/>
  <p:tag name="KSO_WM_TAG_BACKGROUP_SIZE" val=""/>
  <p:tag name="KSO_WM_TAG_FRONT_SIZE" val=""/>
  <p:tag name="KSO_WM_TAG_VERSION" val="1.0"/>
  <p:tag name="KSO_WM_TAG_ZODER_POSITION" val=""/>
  <p:tag name="KSO_WM_TEMPLATE_ASSEMBLE_GROUPID" val="5f6ac759c62b13c0b940a933"/>
  <p:tag name="KSO_WM_TEMPLATE_ASSEMBLE_XID" val="5f6ac759c62b13c0b940a933"/>
  <p:tag name="KSO_WM_TEMPLATE_CATEGORY" val="diagram"/>
  <p:tag name="KSO_WM_TEMPLATE_INDEX" val="20211214"/>
  <p:tag name="KSO_WM_UNIT_BLOCK" val="0"/>
  <p:tag name="KSO_WM_UNIT_COMPATIBLE" val="0"/>
  <p:tag name="KSO_WM_UNIT_DEC_AREA_ID" val="ddff71b90a374599b96e77a0a3f48f96"/>
  <p:tag name="KSO_WM_UNIT_DECORATE_INFO" val=""/>
  <p:tag name="KSO_WM_UNIT_DEFAULT_FONT" val="24;44;4"/>
  <p:tag name="KSO_WM_UNIT_DIAGRAM_ISNUMVISUAL" val="0"/>
  <p:tag name="KSO_WM_UNIT_DIAGRAM_ISREFERUNIT" val="0"/>
  <p:tag name="KSO_WM_UNIT_HIGHLIGHT" val="0"/>
  <p:tag name="KSO_WM_UNIT_ID" val="diagram20211214_1*a*1"/>
  <p:tag name="KSO_WM_UNIT_INDEX" val="1"/>
  <p:tag name="KSO_WM_UNIT_ISCONTENTSTITLE" val="0"/>
  <p:tag name="KSO_WM_UNIT_ISNUMDGMTITLE" val="0"/>
  <p:tag name="KSO_WM_UNIT_LAYERLEVEL" val="1"/>
  <p:tag name="KSO_WM_UNIT_NOCLEAR" val="0"/>
  <p:tag name="KSO_WM_UNIT_PRESET_TEXT" val="单击此处添加大标题内容"/>
  <p:tag name="KSO_WM_UNIT_SHOW_EDIT_AREA_INDICATION" val="1"/>
  <p:tag name="KSO_WM_UNIT_SM_LIMIT_TYPE" val="1"/>
  <p:tag name="KSO_WM_UNIT_TEXT_FILL_FORE_SCHEMECOLOR_INDEX" val="13"/>
  <p:tag name="KSO_WM_UNIT_TEXT_FILL_FORE_SCHEMECOLOR_INDEX_BRIGHTNESS" val="0"/>
  <p:tag name="KSO_WM_UNIT_TEXT_FILL_TYPE" val="1"/>
  <p:tag name="KSO_WM_UNIT_TYPE" val="a"/>
  <p:tag name="KSO_WM_UNIT_VALUE" val="31"/>
</p:tagLst>
</file>

<file path=ppt/tags/tag331.xml><?xml version="1.0" encoding="utf-8"?>
<p:tagLst xmlns:p="http://schemas.openxmlformats.org/presentationml/2006/main">
  <p:tag name="KSO_WM_ASSEMBLE_CHIP_INDEX" val="526f7403f84a43e7a2335d5e153cb281"/>
  <p:tag name="KSO_WM_BEAUTIFY_FLAG" val="#wm#"/>
  <p:tag name="KSO_WM_CHIP_FILLAREA_FILL_RULE" val="{&quot;fill_align&quot;:&quot;cm&quot;,&quot;fill_mode&quot;:&quot;full&quot;,&quot;sacle_strategy&quot;:&quot;smart&quot;}"/>
  <p:tag name="KSO_WM_CHIP_GROUPID" val="5e6b05596848fb12bee65ac8"/>
  <p:tag name="KSO_WM_CHIP_XID" val="5e6b05596848fb12bee65aca"/>
  <p:tag name="KSO_WM_TAG_BACKGROUP_ID" val=""/>
  <p:tag name="KSO_WM_TAG_BACKGROUP_SIZE" val=""/>
  <p:tag name="KSO_WM_TAG_FRONT_SIZE" val=""/>
  <p:tag name="KSO_WM_TAG_VERSION" val="1.0"/>
  <p:tag name="KSO_WM_TAG_ZODER_POSITION" val=""/>
  <p:tag name="KSO_WM_TEMPLATE_ASSEMBLE_GROUPID" val="5f6ac759c62b13c0b940a933"/>
  <p:tag name="KSO_WM_TEMPLATE_ASSEMBLE_XID" val="5f6ac759c62b13c0b940a933"/>
  <p:tag name="KSO_WM_TEMPLATE_CATEGORY" val="diagram"/>
  <p:tag name="KSO_WM_TEMPLATE_INDEX" val="20211214"/>
  <p:tag name="KSO_WM_UNIT_BLOCK" val="0"/>
  <p:tag name="KSO_WM_UNIT_COMPATIBLE" val="0"/>
  <p:tag name="KSO_WM_UNIT_DEC_AREA_ID" val="7208e671292c421a90653048641d8594"/>
  <p:tag name="KSO_WM_UNIT_DECORATE_INFO" val=""/>
  <p:tag name="KSO_WM_UNIT_DEFAULT_FONT" val="14;20;2"/>
  <p:tag name="KSO_WM_UNIT_DIAGRAM_ISNUMVISUAL" val="0"/>
  <p:tag name="KSO_WM_UNIT_DIAGRAM_ISREFERUNIT" val="0"/>
  <p:tag name="KSO_WM_UNIT_HIGHLIGHT" val="0"/>
  <p:tag name="KSO_WM_UNIT_ID" val="diagram20211214_1*f*1"/>
  <p:tag name="KSO_WM_UNIT_INDEX" val="1"/>
  <p:tag name="KSO_WM_UNIT_LAYERLEVEL" val="1"/>
  <p:tag name="KSO_WM_UNIT_NOCLEAR" val="0"/>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SHOW_EDIT_AREA_INDICATION" val="1"/>
  <p:tag name="KSO_WM_UNIT_SM_LIMIT_TYPE" val="1"/>
  <p:tag name="KSO_WM_UNIT_SUBTYPE" val="a"/>
  <p:tag name="KSO_WM_UNIT_TEXT_FILL_FORE_SCHEMECOLOR_INDEX" val="13"/>
  <p:tag name="KSO_WM_UNIT_TEXT_FILL_FORE_SCHEMECOLOR_INDEX_BRIGHTNESS" val="0.25"/>
  <p:tag name="KSO_WM_UNIT_TEXT_FILL_TYPE" val="1"/>
  <p:tag name="KSO_WM_UNIT_TEXT_SUBTYPE" val="a"/>
  <p:tag name="KSO_WM_UNIT_TYPE" val="f"/>
  <p:tag name="KSO_WM_UNIT_VALUE" val="135"/>
</p:tagLst>
</file>

<file path=ppt/tags/tag332.xml><?xml version="1.0" encoding="utf-8"?>
<p:tagLst xmlns:p="http://schemas.openxmlformats.org/presentationml/2006/main">
  <p:tag name="KSO_WM_UNIT_PLACING_PICTURE_USER_VIEWPORT" val="{&quot;height&quot;:6690,&quot;width&quot;:5250}"/>
</p:tagLst>
</file>

<file path=ppt/tags/tag333.xml><?xml version="1.0" encoding="utf-8"?>
<p:tagLst xmlns:p="http://schemas.openxmlformats.org/presentationml/2006/main">
  <p:tag name="FIXED_XID_TMP" val="5f5ee1ca4d6848d78f644aeb"/>
  <p:tag name="KSO_WM_BEAUTIFY_FLAG" val="#wm#"/>
  <p:tag name="KSO_WM_CHIP_FILLPROP" val="[[{&quot;fill_id&quot;:&quot;c934b58042b44607bfcc30469ccc57d1&quot;,&quot;fill_align&quot;:&quot;lm&quot;,&quot;text_align&quot;:&quot;lm&quot;,&quot;text_direction&quot;:&quot;horizontal&quot;,&quot;chip_types&quot;:[&quot;header&quot;]},{&quot;fill_id&quot;:&quot;10982f7e852b4367b3f6476e233ee87b&quot;,&quot;fill_align&quot;:&quot;cm&quot;,&quot;text_align&quot;:&quot;lm&quot;,&quot;text_direction&quot;:&quot;horizontal&quot;,&quot;chip_types&quot;:[&quot;text&quot;,&quot;picture&quot;]},{&quot;fill_id&quot;:&quot;fbbe603274bf4c259f47f9a86b67354d&quot;,&quot;fill_align&quot;:&quot;cm&quot;,&quot;text_align&quot;:&quot;cm&quot;,&quot;text_direction&quot;:&quot;horizontal&quot;,&quot;chip_types&quot;:[&quot;diagram&quot;,&quot;text&quot;,&quot;picture&quot;,&quot;chart&quot;,&quot;table&quot;,&quot;video&quot;]}],[{&quot;fill_id&quot;:&quot;c934b58042b44607bfcc30469ccc57d1&quot;,&quot;fill_align&quot;:&quot;lm&quot;,&quot;text_align&quot;:&quot;lm&quot;,&quot;text_direction&quot;:&quot;horizontal&quot;,&quot;chip_types&quot;:[&quot;header&quot;]},{&quot;fill_id&quot;:&quot;10982f7e852b4367b3f6476e233ee87b&quot;,&quot;fill_align&quot;:&quot;cm&quot;,&quot;text_align&quot;:&quot;lm&quot;,&quot;text_direction&quot;:&quot;horizontal&quot;,&quot;chip_types&quot;:[&quot;picture&quot;]},{&quot;fill_id&quot;:&quot;fbbe603274bf4c259f47f9a86b67354d&quot;,&quot;fill_align&quot;:&quot;cm&quot;,&quot;text_align&quot;:&quot;lm&quot;,&quot;text_direction&quot;:&quot;horizontal&quot;,&quot;chip_types&quot;:[&quot;text&quot;]}]]"/>
  <p:tag name="KSO_WM_CHIP_GROUPID" val="5f5ee1ca4d6848d78f644aeb"/>
  <p:tag name="KSO_WM_CHIP_INFOS" val="{&quot;layout_type&quot;:&quot;navigation&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f5f3b778e478fb0c58a9434"/>
  <p:tag name="KSO_WM_SLIDE_BACKGROUND" val="[&quot;navigation&quot;]"/>
  <p:tag name="KSO_WM_SLIDE_BACKGROUND_TYPE" val="navigation"/>
  <p:tag name="KSO_WM_SLIDE_BK_DARK_LIGHT" val="2"/>
  <p:tag name="KSO_WM_SLIDE_ID" val="diagram20211214_1"/>
  <p:tag name="KSO_WM_SLIDE_INDEX" val="1"/>
  <p:tag name="KSO_WM_SLIDE_ITEM_CNT" val="0"/>
  <p:tag name="KSO_WM_SLIDE_LAYOUT" val="a_d_f"/>
  <p:tag name="KSO_WM_SLIDE_LAYOUT_CNT" val="1_1_1"/>
  <p:tag name="KSO_WM_SLIDE_LAYOUT_INFO" val="{&quot;id&quot;:&quot;2020-09-23T11:56:0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09-23T11:56:09&quot;,&quot;margin&quot;:{&quot;bottom&quot;:0.42300000786781311,&quot;left&quot;:1.2699999809265137,&quot;right&quot;:1.2380000352859497,&quot;top&quot;:0.42300000786781311},&quot;type&quot;:0},{&quot;direction&quot;:1,&quot;id&quot;:&quot;2020-09-23T11:56:09&quot;,&quot;maxSize&quot;:{&quot;size1&quot;:36.199602013801147},&quot;minSize&quot;:{&quot;size1&quot;:36.199602013801147},&quot;normalSize&quot;:{&quot;size1&quot;:36.199602013801147},&quot;subLayout&quot;:[{&quot;id&quot;:&quot;2020-09-23T11:56:09&quot;,&quot;margin&quot;:{&quot;bottom&quot;:3.809999942779541,&quot;left&quot;:2.5399999618530273,&quot;right&quot;:1.2699999809265137,&quot;top&quot;:4.2329998016357422},&quot;type&quot;:0},{&quot;id&quot;:&quot;2020-09-23T11:56:10&quot;,&quot;margin&quot;:{&quot;bottom&quot;:2.9630000591278076,&quot;left&quot;:0.84700000286102295,&quot;right&quot;:1.6610000133514404,&quot;top&quot;:3.3870000839233398},&quot;type&quot;:0}],&quot;type&quot;:0}],&quot;type&quot;:0}"/>
  <p:tag name="KSO_WM_SLIDE_POSITION" val="0*0"/>
  <p:tag name="KSO_WM_SLIDE_RATIO" val="1.777778"/>
  <p:tag name="KSO_WM_SLIDE_SIZE" val="960*456"/>
  <p:tag name="KSO_WM_SLIDE_SUBTYPE" val="picTxt"/>
  <p:tag name="KSO_WM_SLIDE_SUPPORT_FEATURE_TYPE" val="0"/>
  <p:tag name="KSO_WM_SLIDE_TYPE" val="text"/>
  <p:tag name="KSO_WM_TAG_VERSION" val="1.0"/>
  <p:tag name="KSO_WM_TEMPLATE_ASSEMBLE_GROUPID" val="5f6ac759c62b13c0b940a933"/>
  <p:tag name="KSO_WM_TEMPLATE_ASSEMBLE_XID" val="5f6ac759c62b13c0b940a933"/>
  <p:tag name="KSO_WM_TEMPLATE_CATEGORY" val="diagram"/>
  <p:tag name="KSO_WM_TEMPLATE_COLOR_TYPE" val="1"/>
  <p:tag name="KSO_WM_TEMPLATE_INDEX" val="20211214"/>
  <p:tag name="KSO_WM_TEMPLATE_MASTER_TYPE" val="0"/>
  <p:tag name="KSO_WM_TEMPLATE_SUBCATEGORY" val="21"/>
  <p:tag name="KSO_WM_TEMPLATE_THUMBS_INDEX" val="1、4、7、12、13、14、15、16、17、18、20、24、25、28、33、36、40、43、44"/>
  <p:tag name="KSO_WM_UNIT_SHOW_EDIT_AREA_INDICATION" val="1"/>
</p:tagLst>
</file>

<file path=ppt/tags/tag334.xml><?xml version="1.0" encoding="utf-8"?>
<p:tagLst xmlns:p="http://schemas.openxmlformats.org/presentationml/2006/main">
  <p:tag name="KSO_WM_BEAUTIFY_FLAG" val="#wm#"/>
  <p:tag name="KSO_WM_TEMPLATE_CATEGORY" val="diagram"/>
  <p:tag name="KSO_WM_TEMPLATE_INDEX" val="20211074"/>
</p:tagLst>
</file>

<file path=ppt/tags/tag335.xml><?xml version="1.0" encoding="utf-8"?>
<p:tagLst xmlns:p="http://schemas.openxmlformats.org/presentationml/2006/main">
  <p:tag name="KSO_WM_DIAGRAM_VIRTUALLY_FRAME" val="{&quot;height&quot;:269.9,&quot;left&quot;:152.3954872717922,&quot;top&quot;:59.25,&quot;width&quot;:663.5545127282078}"/>
</p:tagLst>
</file>

<file path=ppt/tags/tag336.xml><?xml version="1.0" encoding="utf-8"?>
<p:tagLst xmlns:p="http://schemas.openxmlformats.org/presentationml/2006/main">
  <p:tag name="KSO_WM_DIAGRAM_VIRTUALLY_FRAME" val="{&quot;height&quot;:269.9,&quot;left&quot;:152.3954872717922,&quot;top&quot;:59.25,&quot;width&quot;:663.5545127282078}"/>
</p:tagLst>
</file>

<file path=ppt/tags/tag337.xml><?xml version="1.0" encoding="utf-8"?>
<p:tagLst xmlns:p="http://schemas.openxmlformats.org/presentationml/2006/main">
  <p:tag name="KSO_WM_BEAUTIFY_FLAG" val="#wm#"/>
  <p:tag name="KSO_WM_TEMPLATE_CATEGORY" val="diagram"/>
  <p:tag name="KSO_WM_TEMPLATE_INDEX" val="20211074"/>
</p:tagLst>
</file>

<file path=ppt/tags/tag338.xml><?xml version="1.0" encoding="utf-8"?>
<p:tagLst xmlns:p="http://schemas.openxmlformats.org/presentationml/2006/main">
  <p:tag name="KSO_WM_DIAGRAM_VIRTUALLY_FRAME" val="{&quot;height&quot;:450.2,&quot;left&quot;:33.45,&quot;top&quot;:49.75,&quot;width&quot;:899.75}"/>
</p:tagLst>
</file>

<file path=ppt/tags/tag339.xml><?xml version="1.0" encoding="utf-8"?>
<p:tagLst xmlns:p="http://schemas.openxmlformats.org/presentationml/2006/main">
  <p:tag name="KSO_WM_DIAGRAM_VIRTUALLY_FRAME" val="{&quot;height&quot;:450.2,&quot;left&quot;:33.45,&quot;top&quot;:49.75,&quot;width&quot;:899.75}"/>
</p:tagLst>
</file>

<file path=ppt/tags/tag34.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40.xml><?xml version="1.0" encoding="utf-8"?>
<p:tagLst xmlns:p="http://schemas.openxmlformats.org/presentationml/2006/main">
  <p:tag name="KSO_WM_DIAGRAM_VIRTUALLY_FRAME" val="{&quot;height&quot;:450.2,&quot;left&quot;:33.45,&quot;top&quot;:49.75,&quot;width&quot;:899.75}"/>
</p:tagLst>
</file>

<file path=ppt/tags/tag341.xml><?xml version="1.0" encoding="utf-8"?>
<p:tagLst xmlns:p="http://schemas.openxmlformats.org/presentationml/2006/main">
  <p:tag name="KSO_WM_BEAUTIFY_FLAG" val="#wm#"/>
  <p:tag name="KSO_WM_TEMPLATE_CATEGORY" val="diagram"/>
  <p:tag name="KSO_WM_TEMPLATE_INDEX" val="20211074"/>
</p:tagLst>
</file>

<file path=ppt/tags/tag342.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205955"/>
  <p:tag name="KSO_WM_UNIT_COMPATIBLE" val="0"/>
  <p:tag name="KSO_WM_UNIT_DIAGRAM_ISNUMVISUAL" val="0"/>
  <p:tag name="KSO_WM_UNIT_DIAGRAM_ISREFERUNIT" val="0"/>
  <p:tag name="KSO_WM_UNIT_HIGHLIGHT" val="0"/>
  <p:tag name="KSO_WM_UNIT_ID" val="diagram20205955_3*l_i*1_1"/>
  <p:tag name="KSO_WM_UNIT_INDEX" val="1_1"/>
  <p:tag name="KSO_WM_UNIT_LAYERLEVEL" val="1_1"/>
  <p:tag name="KSO_WM_UNIT_LINE_FILL_TYPE" val="2"/>
  <p:tag name="KSO_WM_UNIT_LINE_FORE_SCHEMECOLOR_INDEX" val="14"/>
  <p:tag name="KSO_WM_UNIT_LINE_FORE_SCHEMECOLOR_INDEX_BRIGHTNESS" val="-0.25"/>
  <p:tag name="KSO_WM_UNIT_TEXT_FILL_FORE_SCHEMECOLOR_INDEX" val="2"/>
  <p:tag name="KSO_WM_UNIT_TEXT_FILL_FORE_SCHEMECOLOR_INDEX_BRIGHTNESS" val="0"/>
  <p:tag name="KSO_WM_UNIT_TEXT_FILL_TYPE" val="1"/>
  <p:tag name="KSO_WM_UNIT_TYPE" val="l_i"/>
  <p:tag name="KSO_WM_UNIT_USESOURCEFORMAT_APPLY" val="1"/>
  <p:tag name="KSO_WM_DIAGRAM_VIRTUALLY_FRAME" val="{&quot;height&quot;:413.8,&quot;left&quot;:11.7,&quot;top&quot;:102.25,&quot;width&quot;:906.8}"/>
</p:tagLst>
</file>

<file path=ppt/tags/tag343.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205955"/>
  <p:tag name="KSO_WM_UNIT_COMPATIBLE" val="0"/>
  <p:tag name="KSO_WM_UNIT_DIAGRAM_ISNUMVISUAL" val="0"/>
  <p:tag name="KSO_WM_UNIT_DIAGRAM_ISREFERUNIT" val="0"/>
  <p:tag name="KSO_WM_UNIT_HIGHLIGHT" val="0"/>
  <p:tag name="KSO_WM_UNIT_ID" val="diagram20205955_3*l_i*1_2"/>
  <p:tag name="KSO_WM_UNIT_INDEX" val="1_2"/>
  <p:tag name="KSO_WM_UNIT_LAYERLEVEL" val="1_1"/>
  <p:tag name="KSO_WM_UNIT_LINE_FILL_TYPE" val="2"/>
  <p:tag name="KSO_WM_UNIT_LINE_FORE_SCHEMECOLOR_INDEX" val="14"/>
  <p:tag name="KSO_WM_UNIT_LINE_FORE_SCHEMECOLOR_INDEX_BRIGHTNESS" val="-0.25"/>
  <p:tag name="KSO_WM_UNIT_TYPE" val="l_i"/>
  <p:tag name="KSO_WM_UNIT_USESOURCEFORMAT_APPLY" val="1"/>
  <p:tag name="KSO_WM_DIAGRAM_VIRTUALLY_FRAME" val="{&quot;height&quot;:413.8,&quot;left&quot;:11.7,&quot;top&quot;:102.25,&quot;width&quot;:906.8}"/>
</p:tagLst>
</file>

<file path=ppt/tags/tag344.xml><?xml version="1.0" encoding="utf-8"?>
<p:tagLst xmlns:p="http://schemas.openxmlformats.org/presentationml/2006/main">
  <p:tag name="KSO_WM_BEAUTIFY_FLAG" val="#wm#"/>
  <p:tag name="KSO_WM_DIAGRAM_GROUP_CODE" val="l1-1"/>
  <p:tag name="KSO_WM_TAG_BACKGROUP_ID" val=""/>
  <p:tag name="KSO_WM_TAG_BACKGROUP_SIZE" val=""/>
  <p:tag name="KSO_WM_TAG_FRONT_SIZE" val=""/>
  <p:tag name="KSO_WM_TAG_VERSION" val="1.0"/>
  <p:tag name="KSO_WM_TAG_ZODER_POSITION" val=""/>
  <p:tag name="KSO_WM_TEMPLATE_CATEGORY" val="diagram"/>
  <p:tag name="KSO_WM_TEMPLATE_INDEX" val="20205955"/>
  <p:tag name="KSO_WM_UNIT_COMPATIBLE" val="0"/>
  <p:tag name="KSO_WM_UNIT_DIAGRAM_ISNUMVISUAL" val="0"/>
  <p:tag name="KSO_WM_UNIT_DIAGRAM_ISREFERUNIT" val="0"/>
  <p:tag name="KSO_WM_UNIT_HIGHLIGHT" val="0"/>
  <p:tag name="KSO_WM_UNIT_ID" val="diagram20205955_3*l_h_f*1_1_1"/>
  <p:tag name="KSO_WM_UNIT_INDEX" val="1_1_1"/>
  <p:tag name="KSO_WM_UNIT_LAYERLEVEL" val="1_1_1"/>
  <p:tag name="KSO_WM_UNIT_NOCLEAR" val="0"/>
  <p:tag name="KSO_WM_UNIT_PRESET_TEXT" val="单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请您尽可能提炼思想的精髓，否则容易造成观者的阅读压力，适得其反。"/>
  <p:tag name="KSO_WM_UNIT_SUBTYPE" val="a"/>
  <p:tag name="KSO_WM_UNIT_TEXT_FILL_FORE_SCHEMECOLOR_INDEX" val="13"/>
  <p:tag name="KSO_WM_UNIT_TEXT_FILL_FORE_SCHEMECOLOR_INDEX_BRIGHTNESS" val="0.25"/>
  <p:tag name="KSO_WM_UNIT_TEXT_FILL_TYPE" val="1"/>
  <p:tag name="KSO_WM_UNIT_TYPE" val="l_h_f"/>
  <p:tag name="KSO_WM_UNIT_USESOURCEFORMAT_APPLY" val="1"/>
  <p:tag name="KSO_WM_DIAGRAM_VIRTUALLY_FRAME" val="{&quot;height&quot;:413.8,&quot;left&quot;:11.7,&quot;top&quot;:102.25,&quot;width&quot;:906.8}"/>
</p:tagLst>
</file>

<file path=ppt/tags/tag345.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205955"/>
  <p:tag name="KSO_WM_UNIT_COMPATIBLE" val="0"/>
  <p:tag name="KSO_WM_UNIT_DIAGRAM_ISNUMVISUAL" val="0"/>
  <p:tag name="KSO_WM_UNIT_DIAGRAM_ISREFERUNIT" val="0"/>
  <p:tag name="KSO_WM_UNIT_HIGHLIGHT" val="0"/>
  <p:tag name="KSO_WM_UNIT_ID" val="diagram20205955_3*l_i*1_3"/>
  <p:tag name="KSO_WM_UNIT_INDEX" val="1_3"/>
  <p:tag name="KSO_WM_UNIT_LAYERLEVEL" val="1_1"/>
  <p:tag name="KSO_WM_UNIT_LINE_FILL_TYPE" val="2"/>
  <p:tag name="KSO_WM_UNIT_LINE_FORE_SCHEMECOLOR_INDEX" val="14"/>
  <p:tag name="KSO_WM_UNIT_LINE_FORE_SCHEMECOLOR_INDEX_BRIGHTNESS" val="-0.25"/>
  <p:tag name="KSO_WM_UNIT_TYPE" val="l_i"/>
  <p:tag name="KSO_WM_UNIT_USESOURCEFORMAT_APPLY" val="1"/>
  <p:tag name="KSO_WM_DIAGRAM_VIRTUALLY_FRAME" val="{&quot;height&quot;:413.8,&quot;left&quot;:11.7,&quot;top&quot;:102.25,&quot;width&quot;:906.8}"/>
</p:tagLst>
</file>

<file path=ppt/tags/tag346.xml><?xml version="1.0" encoding="utf-8"?>
<p:tagLst xmlns:p="http://schemas.openxmlformats.org/presentationml/2006/main">
  <p:tag name="KSO_WM_BEAUTIFY_FLAG" val="#wm#"/>
  <p:tag name="KSO_WM_DIAGRAM_GROUP_CODE" val="l1-1"/>
  <p:tag name="KSO_WM_TAG_BACKGROUP_ID" val=""/>
  <p:tag name="KSO_WM_TAG_BACKGROUP_SIZE" val=""/>
  <p:tag name="KSO_WM_TAG_FRONT_SIZE" val=""/>
  <p:tag name="KSO_WM_TAG_VERSION" val="1.0"/>
  <p:tag name="KSO_WM_TAG_ZODER_POSITION" val=""/>
  <p:tag name="KSO_WM_TEMPLATE_CATEGORY" val="diagram"/>
  <p:tag name="KSO_WM_TEMPLATE_INDEX" val="20205955"/>
  <p:tag name="KSO_WM_UNIT_COMPATIBLE" val="0"/>
  <p:tag name="KSO_WM_UNIT_DIAGRAM_ISNUMVISUAL" val="0"/>
  <p:tag name="KSO_WM_UNIT_DIAGRAM_ISREFERUNIT" val="0"/>
  <p:tag name="KSO_WM_UNIT_HIGHLIGHT" val="0"/>
  <p:tag name="KSO_WM_UNIT_ID" val="diagram20205955_3*l_h_f*1_2_1"/>
  <p:tag name="KSO_WM_UNIT_INDEX" val="1_2_1"/>
  <p:tag name="KSO_WM_UNIT_LAYERLEVEL" val="1_1_1"/>
  <p:tag name="KSO_WM_UNIT_NOCLEAR" val="0"/>
  <p:tag name="KSO_WM_UNIT_PRESET_TEXT" val="单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请您尽可能提炼思想的精髓，否则容易造成观者的阅读压力，适得其反。"/>
  <p:tag name="KSO_WM_UNIT_SUBTYPE" val="a"/>
  <p:tag name="KSO_WM_UNIT_TEXT_FILL_FORE_SCHEMECOLOR_INDEX" val="13"/>
  <p:tag name="KSO_WM_UNIT_TEXT_FILL_FORE_SCHEMECOLOR_INDEX_BRIGHTNESS" val="0.25"/>
  <p:tag name="KSO_WM_UNIT_TEXT_FILL_TYPE" val="1"/>
  <p:tag name="KSO_WM_UNIT_TYPE" val="l_h_f"/>
  <p:tag name="KSO_WM_UNIT_USESOURCEFORMAT_APPLY" val="1"/>
  <p:tag name="KSO_WM_DIAGRAM_VIRTUALLY_FRAME" val="{&quot;height&quot;:413.8,&quot;left&quot;:11.7,&quot;top&quot;:102.25,&quot;width&quot;:906.8}"/>
</p:tagLst>
</file>

<file path=ppt/tags/tag347.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205955"/>
  <p:tag name="KSO_WM_UNIT_COMPATIBLE" val="0"/>
  <p:tag name="KSO_WM_UNIT_DIAGRAM_ISNUMVISUAL" val="0"/>
  <p:tag name="KSO_WM_UNIT_DIAGRAM_ISREFERUNIT" val="0"/>
  <p:tag name="KSO_WM_UNIT_HIGHLIGHT" val="0"/>
  <p:tag name="KSO_WM_UNIT_ID" val="diagram20205955_3*l_i*1_4"/>
  <p:tag name="KSO_WM_UNIT_INDEX" val="1_4"/>
  <p:tag name="KSO_WM_UNIT_LAYERLEVEL" val="1_1"/>
  <p:tag name="KSO_WM_UNIT_LINE_FILL_TYPE" val="2"/>
  <p:tag name="KSO_WM_UNIT_LINE_FORE_SCHEMECOLOR_INDEX" val="14"/>
  <p:tag name="KSO_WM_UNIT_LINE_FORE_SCHEMECOLOR_INDEX_BRIGHTNESS" val="-0.25"/>
  <p:tag name="KSO_WM_UNIT_TYPE" val="l_i"/>
  <p:tag name="KSO_WM_UNIT_USESOURCEFORMAT_APPLY" val="1"/>
  <p:tag name="KSO_WM_DIAGRAM_VIRTUALLY_FRAME" val="{&quot;height&quot;:413.8,&quot;left&quot;:11.7,&quot;top&quot;:102.25,&quot;width&quot;:906.8}"/>
</p:tagLst>
</file>

<file path=ppt/tags/tag348.xml><?xml version="1.0" encoding="utf-8"?>
<p:tagLst xmlns:p="http://schemas.openxmlformats.org/presentationml/2006/main">
  <p:tag name="KSO_WM_BEAUTIFY_FLAG" val="#wm#"/>
  <p:tag name="KSO_WM_DIAGRAM_GROUP_CODE" val="l1-1"/>
  <p:tag name="KSO_WM_TAG_BACKGROUP_ID" val=""/>
  <p:tag name="KSO_WM_TAG_BACKGROUP_SIZE" val=""/>
  <p:tag name="KSO_WM_TAG_FRONT_SIZE" val=""/>
  <p:tag name="KSO_WM_TAG_VERSION" val="1.0"/>
  <p:tag name="KSO_WM_TAG_ZODER_POSITION" val=""/>
  <p:tag name="KSO_WM_TEMPLATE_CATEGORY" val="diagram"/>
  <p:tag name="KSO_WM_TEMPLATE_INDEX" val="20205955"/>
  <p:tag name="KSO_WM_UNIT_COMPATIBLE" val="0"/>
  <p:tag name="KSO_WM_UNIT_DIAGRAM_ISNUMVISUAL" val="0"/>
  <p:tag name="KSO_WM_UNIT_DIAGRAM_ISREFERUNIT" val="0"/>
  <p:tag name="KSO_WM_UNIT_HIGHLIGHT" val="0"/>
  <p:tag name="KSO_WM_UNIT_ID" val="diagram20205955_3*l_h_f*1_3_1"/>
  <p:tag name="KSO_WM_UNIT_INDEX" val="1_3_1"/>
  <p:tag name="KSO_WM_UNIT_LAYERLEVEL" val="1_1_1"/>
  <p:tag name="KSO_WM_UNIT_NOCLEAR" val="0"/>
  <p:tag name="KSO_WM_UNIT_PRESET_TEXT" val="单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请您尽可能提炼思想的精髓，否则容易造成观者的阅读压力，适得其反。"/>
  <p:tag name="KSO_WM_UNIT_SUBTYPE" val="a"/>
  <p:tag name="KSO_WM_UNIT_TEXT_FILL_FORE_SCHEMECOLOR_INDEX" val="13"/>
  <p:tag name="KSO_WM_UNIT_TEXT_FILL_FORE_SCHEMECOLOR_INDEX_BRIGHTNESS" val="0.25"/>
  <p:tag name="KSO_WM_UNIT_TEXT_FILL_TYPE" val="1"/>
  <p:tag name="KSO_WM_UNIT_TYPE" val="l_h_f"/>
  <p:tag name="KSO_WM_UNIT_USESOURCEFORMAT_APPLY" val="1"/>
  <p:tag name="KSO_WM_DIAGRAM_VIRTUALLY_FRAME" val="{&quot;height&quot;:413.8,&quot;left&quot;:11.7,&quot;top&quot;:102.25,&quot;width&quot;:906.8}"/>
</p:tagLst>
</file>

<file path=ppt/tags/tag349.xml><?xml version="1.0" encoding="utf-8"?>
<p:tagLst xmlns:p="http://schemas.openxmlformats.org/presentationml/2006/main">
  <p:tag name="KSO_WM_BEAUTIFY_FLAG" val="#wm#"/>
  <p:tag name="KSO_WM_DIAGRAM_GROUP_CODE" val="l1-1"/>
  <p:tag name="KSO_WM_TAG_BACKGROUP_ID" val=""/>
  <p:tag name="KSO_WM_TAG_BACKGROUP_SIZE" val=""/>
  <p:tag name="KSO_WM_TAG_FRONT_SIZE" val=""/>
  <p:tag name="KSO_WM_TAG_VERSION" val="1.0"/>
  <p:tag name="KSO_WM_TAG_ZODER_POSITION" val=""/>
  <p:tag name="KSO_WM_TEMPLATE_CATEGORY" val="diagram"/>
  <p:tag name="KSO_WM_TEMPLATE_INDEX" val="20205955"/>
  <p:tag name="KSO_WM_UNIT_COMPATIBLE" val="0"/>
  <p:tag name="KSO_WM_UNIT_DIAGRAM_ISNUMVISUAL" val="0"/>
  <p:tag name="KSO_WM_UNIT_DIAGRAM_ISREFERUNIT" val="0"/>
  <p:tag name="KSO_WM_UNIT_HIGHLIGHT" val="0"/>
  <p:tag name="KSO_WM_UNIT_ID" val="diagram20205955_3*l_h_f*1_4_1"/>
  <p:tag name="KSO_WM_UNIT_INDEX" val="1_4_1"/>
  <p:tag name="KSO_WM_UNIT_LAYERLEVEL" val="1_1_1"/>
  <p:tag name="KSO_WM_UNIT_NOCLEAR" val="0"/>
  <p:tag name="KSO_WM_UNIT_PRESET_TEXT" val="单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请您尽可能提炼思想的精髓，否则容易造成观者的阅读压力，适得其反。"/>
  <p:tag name="KSO_WM_UNIT_SUBTYPE" val="a"/>
  <p:tag name="KSO_WM_UNIT_TEXT_FILL_FORE_SCHEMECOLOR_INDEX" val="13"/>
  <p:tag name="KSO_WM_UNIT_TEXT_FILL_FORE_SCHEMECOLOR_INDEX_BRIGHTNESS" val="0.25"/>
  <p:tag name="KSO_WM_UNIT_TEXT_FILL_TYPE" val="1"/>
  <p:tag name="KSO_WM_UNIT_TYPE" val="l_h_f"/>
  <p:tag name="KSO_WM_UNIT_USESOURCEFORMAT_APPLY" val="1"/>
  <p:tag name="KSO_WM_DIAGRAM_VIRTUALLY_FRAME" val="{&quot;height&quot;:413.8,&quot;left&quot;:11.7,&quot;top&quot;:102.25,&quot;width&quot;:906.8}"/>
</p:tagLst>
</file>

<file path=ppt/tags/tag35.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50.xml><?xml version="1.0" encoding="utf-8"?>
<p:tagLst xmlns:p="http://schemas.openxmlformats.org/presentationml/2006/main">
  <p:tag name="KSO_WM_BEAUTIFY_FLAG" val="#wm#"/>
  <p:tag name="KSO_WM_CHIP_GROUPID" val="5eecae4ea758c1ec0b708a08"/>
  <p:tag name="KSO_WM_CHIP_XID" val="5eecae4ea758c1ec0b708a09"/>
  <p:tag name="KSO_WM_TAG_VERSION" val="1.0"/>
  <p:tag name="KSO_WM_TEMPLATE_ASSEMBLE_GROUPID" val="5f6ab4f12eaee48abcfef386"/>
  <p:tag name="KSO_WM_TEMPLATE_ASSEMBLE_XID" val="5f6ab4f12eaee48abcfef386"/>
  <p:tag name="KSO_WM_TEMPLATE_CATEGORY" val="diagram"/>
  <p:tag name="KSO_WM_TEMPLATE_INDEX" val="20211074"/>
  <p:tag name="KSO_WM_UNIT_BLOCK" val="0"/>
  <p:tag name="KSO_WM_UNIT_COMPATIBLE" val="0"/>
  <p:tag name="KSO_WM_UNIT_DEC_AREA_ID" val="816cbb07ea30416a9c8d790818f775cb"/>
  <p:tag name="KSO_WM_UNIT_DIAGRAM_ISNUMVISUAL" val="0"/>
  <p:tag name="KSO_WM_UNIT_DIAGRAM_ISREFERUNIT" val="0"/>
  <p:tag name="KSO_WM_UNIT_HIGHLIGHT" val="0"/>
  <p:tag name="KSO_WM_UNIT_ID" val="diagram20211074_1*i*3"/>
  <p:tag name="KSO_WM_UNIT_INDEX" val="3"/>
  <p:tag name="KSO_WM_UNIT_LAYERLEVEL" val="1"/>
  <p:tag name="KSO_WM_UNIT_SM_LIMIT_TYPE" val="1"/>
  <p:tag name="KSO_WM_UNIT_TYPE" val="i"/>
</p:tagLst>
</file>

<file path=ppt/tags/tag351.xml><?xml version="1.0" encoding="utf-8"?>
<p:tagLst xmlns:p="http://schemas.openxmlformats.org/presentationml/2006/main">
  <p:tag name="KSO_WM_BEAUTIFY_FLAG" val="#wm#"/>
  <p:tag name="KSO_WM_CHIP_GROUPID" val="5eecae4ea758c1ec0b708a08"/>
  <p:tag name="KSO_WM_CHIP_XID" val="5eecae4ea758c1ec0b708a09"/>
  <p:tag name="KSO_WM_TAG_VERSION" val="1.0"/>
  <p:tag name="KSO_WM_TEMPLATE_ASSEMBLE_GROUPID" val="5f6ab4f12eaee48abcfef386"/>
  <p:tag name="KSO_WM_TEMPLATE_ASSEMBLE_XID" val="5f6ab4f12eaee48abcfef386"/>
  <p:tag name="KSO_WM_TEMPLATE_CATEGORY" val="diagram"/>
  <p:tag name="KSO_WM_TEMPLATE_INDEX" val="20211074"/>
  <p:tag name="KSO_WM_UNIT_ADJUSTLAYOUT_ID" val="11"/>
  <p:tag name="KSO_WM_UNIT_COLOR_SCHEME_PARENT_PAGE" val="0_1"/>
  <p:tag name="KSO_WM_UNIT_COLOR_SCHEME_SHAPE_ID" val="11"/>
  <p:tag name="KSO_WM_UNIT_COMPATIBLE" val="0"/>
  <p:tag name="KSO_WM_UNIT_DIAGRAM_ISNUMVISUAL" val="0"/>
  <p:tag name="KSO_WM_UNIT_DIAGRAM_ISREFERUNIT" val="0"/>
  <p:tag name="KSO_WM_UNIT_FILL_FORE_SCHEMECOLOR_INDEX" val="5"/>
  <p:tag name="KSO_WM_UNIT_FILL_FORE_SCHEMECOLOR_INDEX_BRIGHTNESS" val="0"/>
  <p:tag name="KSO_WM_UNIT_FILL_TYPE" val="1"/>
  <p:tag name="KSO_WM_UNIT_HIGHLIGHT" val="0"/>
  <p:tag name="KSO_WM_UNIT_ID" val="diagram20211074_1*i*4"/>
  <p:tag name="KSO_WM_UNIT_INDEX" val="4"/>
  <p:tag name="KSO_WM_UNIT_LAYERLEVEL" val="1"/>
  <p:tag name="KSO_WM_UNIT_SM_LIMIT_TYPE" val="1"/>
  <p:tag name="KSO_WM_UNIT_TEXT_FILL_FORE_SCHEMECOLOR_INDEX" val="2"/>
  <p:tag name="KSO_WM_UNIT_TEXT_FILL_FORE_SCHEMECOLOR_INDEX_BRIGHTNESS" val="0"/>
  <p:tag name="KSO_WM_UNIT_TEXT_FILL_TYPE" val="1"/>
  <p:tag name="KSO_WM_UNIT_TYPE" val="i"/>
  <p:tag name="KSO_WM_UNIT_VALUE" val="1"/>
</p:tagLst>
</file>

<file path=ppt/tags/tag352.xml><?xml version="1.0" encoding="utf-8"?>
<p:tagLst xmlns:p="http://schemas.openxmlformats.org/presentationml/2006/main">
  <p:tag name="KSO_WM_BEAUTIFY_FLAG" val="#wm#"/>
  <p:tag name="KSO_WM_CHIP_GROUPID" val="5eecae4ea758c1ec0b708a08"/>
  <p:tag name="KSO_WM_CHIP_XID" val="5eecae4ea758c1ec0b708a09"/>
  <p:tag name="KSO_WM_TAG_VERSION" val="1.0"/>
  <p:tag name="KSO_WM_TEMPLATE_ASSEMBLE_GROUPID" val="5f6ab4f12eaee48abcfef386"/>
  <p:tag name="KSO_WM_TEMPLATE_ASSEMBLE_XID" val="5f6ab4f12eaee48abcfef386"/>
  <p:tag name="KSO_WM_TEMPLATE_CATEGORY" val="diagram"/>
  <p:tag name="KSO_WM_TEMPLATE_INDEX" val="20211074"/>
  <p:tag name="KSO_WM_UNIT_ADJUSTLAYOUT_ID" val="12"/>
  <p:tag name="KSO_WM_UNIT_COLOR_SCHEME_PARENT_PAGE" val="0_1"/>
  <p:tag name="KSO_WM_UNIT_COLOR_SCHEME_SHAPE_ID" val="12"/>
  <p:tag name="KSO_WM_UNIT_COMPATIBLE" val="0"/>
  <p:tag name="KSO_WM_UNIT_DIAGRAM_ISNUMVISUAL" val="0"/>
  <p:tag name="KSO_WM_UNIT_DIAGRAM_ISREFERUNIT" val="0"/>
  <p:tag name="KSO_WM_UNIT_FILL_FORE_SCHEMECOLOR_INDEX" val="5"/>
  <p:tag name="KSO_WM_UNIT_FILL_FORE_SCHEMECOLOR_INDEX_BRIGHTNESS" val="0"/>
  <p:tag name="KSO_WM_UNIT_FILL_TYPE" val="1"/>
  <p:tag name="KSO_WM_UNIT_HIGHLIGHT" val="0"/>
  <p:tag name="KSO_WM_UNIT_ID" val="diagram20211074_1*i*5"/>
  <p:tag name="KSO_WM_UNIT_INDEX" val="5"/>
  <p:tag name="KSO_WM_UNIT_LAYERLEVEL" val="1"/>
  <p:tag name="KSO_WM_UNIT_SM_LIMIT_TYPE" val="1"/>
  <p:tag name="KSO_WM_UNIT_TEXT_FILL_FORE_SCHEMECOLOR_INDEX" val="2"/>
  <p:tag name="KSO_WM_UNIT_TEXT_FILL_FORE_SCHEMECOLOR_INDEX_BRIGHTNESS" val="0"/>
  <p:tag name="KSO_WM_UNIT_TEXT_FILL_TYPE" val="1"/>
  <p:tag name="KSO_WM_UNIT_TYPE" val="i"/>
  <p:tag name="KSO_WM_UNIT_VALUE" val="2"/>
</p:tagLst>
</file>

<file path=ppt/tags/tag353.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205955"/>
  <p:tag name="KSO_WM_UNIT_COMPATIBLE" val="0"/>
  <p:tag name="KSO_WM_UNIT_DIAGRAM_ISNUMVISUAL" val="0"/>
  <p:tag name="KSO_WM_UNIT_DIAGRAM_ISREFERUNIT" val="0"/>
  <p:tag name="KSO_WM_UNIT_HIGHLIGHT" val="0"/>
  <p:tag name="KSO_WM_UNIT_ID" val="diagram20205955_3*l_i*1_4"/>
  <p:tag name="KSO_WM_UNIT_INDEX" val="1_4"/>
  <p:tag name="KSO_WM_UNIT_LAYERLEVEL" val="1_1"/>
  <p:tag name="KSO_WM_UNIT_LINE_FILL_TYPE" val="2"/>
  <p:tag name="KSO_WM_UNIT_LINE_FORE_SCHEMECOLOR_INDEX" val="14"/>
  <p:tag name="KSO_WM_UNIT_LINE_FORE_SCHEMECOLOR_INDEX_BRIGHTNESS" val="-0.25"/>
  <p:tag name="KSO_WM_UNIT_TYPE" val="l_i"/>
  <p:tag name="KSO_WM_UNIT_USESOURCEFORMAT_APPLY" val="1"/>
  <p:tag name="KSO_WM_DIAGRAM_VIRTUALLY_FRAME" val="{&quot;height&quot;:413.8,&quot;left&quot;:11.7,&quot;top&quot;:102.25,&quot;width&quot;:906.8}"/>
</p:tagLst>
</file>

<file path=ppt/tags/tag354.xml><?xml version="1.0" encoding="utf-8"?>
<p:tagLst xmlns:p="http://schemas.openxmlformats.org/presentationml/2006/main">
  <p:tag name="KSO_WM_BEAUTIFY_FLAG" val="#wm#"/>
  <p:tag name="KSO_WM_DIAGRAM_GROUP_CODE" val="l1-1"/>
  <p:tag name="KSO_WM_TAG_BACKGROUP_ID" val=""/>
  <p:tag name="KSO_WM_TAG_BACKGROUP_SIZE" val=""/>
  <p:tag name="KSO_WM_TAG_FRONT_SIZE" val=""/>
  <p:tag name="KSO_WM_TAG_VERSION" val="1.0"/>
  <p:tag name="KSO_WM_TAG_ZODER_POSITION" val=""/>
  <p:tag name="KSO_WM_TEMPLATE_CATEGORY" val="diagram"/>
  <p:tag name="KSO_WM_TEMPLATE_INDEX" val="20205955"/>
  <p:tag name="KSO_WM_UNIT_COMPATIBLE" val="0"/>
  <p:tag name="KSO_WM_UNIT_DIAGRAM_ISNUMVISUAL" val="0"/>
  <p:tag name="KSO_WM_UNIT_DIAGRAM_ISREFERUNIT" val="0"/>
  <p:tag name="KSO_WM_UNIT_HIGHLIGHT" val="0"/>
  <p:tag name="KSO_WM_UNIT_ID" val="diagram20205955_3*l_h_f*1_4_1"/>
  <p:tag name="KSO_WM_UNIT_INDEX" val="1_4_1"/>
  <p:tag name="KSO_WM_UNIT_LAYERLEVEL" val="1_1_1"/>
  <p:tag name="KSO_WM_UNIT_NOCLEAR" val="0"/>
  <p:tag name="KSO_WM_UNIT_PRESET_TEXT" val="单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请您尽可能提炼思想的精髓，否则容易造成观者的阅读压力，适得其反。"/>
  <p:tag name="KSO_WM_UNIT_SUBTYPE" val="a"/>
  <p:tag name="KSO_WM_UNIT_TEXT_FILL_FORE_SCHEMECOLOR_INDEX" val="13"/>
  <p:tag name="KSO_WM_UNIT_TEXT_FILL_FORE_SCHEMECOLOR_INDEX_BRIGHTNESS" val="0.25"/>
  <p:tag name="KSO_WM_UNIT_TEXT_FILL_TYPE" val="1"/>
  <p:tag name="KSO_WM_UNIT_TYPE" val="l_h_f"/>
  <p:tag name="KSO_WM_UNIT_USESOURCEFORMAT_APPLY" val="1"/>
  <p:tag name="KSO_WM_DIAGRAM_VIRTUALLY_FRAME" val="{&quot;height&quot;:413.8,&quot;left&quot;:11.7,&quot;top&quot;:102.25,&quot;width&quot;:906.8}"/>
</p:tagLst>
</file>

<file path=ppt/tags/tag355.xml><?xml version="1.0" encoding="utf-8"?>
<p:tagLst xmlns:p="http://schemas.openxmlformats.org/presentationml/2006/main">
  <p:tag name="KSO_WM_BEAUTIFY_FLAG" val="#wm#"/>
  <p:tag name="KSO_WM_CHIP_FILLPROP" val="[[{&quot;fill_id&quot;:&quot;3aa97099b495403ea4182fe8661388e4&quot;,&quot;fill_align&quot;:&quot;ct&quot;,&quot;text_align&quot;:&quot;lt&quot;,&quot;text_direction&quot;:&quot;horizontal&quot;,&quot;chip_types&quot;:[&quot;diagram&quot;,&quot;pictext&quot;,&quot;text&quot;,&quot;picture&quot;,&quot;chart&quot;,&quot;video&quot;],&quot;support_features&quot;:[&quot;collage&quot;,&quot;carousel&quot;,&quot;creativecrop&quot;]},{&quot;fill_id&quot;:&quot;cc2915900c0a4026b769c7bb3963f1cd&quot;,&quot;fill_align&quot;:&quot;lt&quot;,&quot;text_align&quot;:&quot;lt&quot;,&quot;text_direction&quot;:&quot;horizontal&quot;,&quot;chip_types&quot;:[&quot;text&quot;,&quot;header&quot;]}]]"/>
  <p:tag name="KSO_WM_CHIP_GROUPID" val="5eecae4ea758c1ec0b708a08"/>
  <p:tag name="KSO_WM_CHIP_INFOS" val="{&quot;layout_type&quot;:&quot;leftright&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eecae4ea758c1ec0b708a09"/>
  <p:tag name="KSO_WM_SLIDE_BACKGROUND" val="[&quot;general&quot;,&quot;frame&quot;]"/>
  <p:tag name="KSO_WM_SLIDE_BACKGROUND_TYPE" val="frame"/>
  <p:tag name="KSO_WM_SLIDE_BK_DARK_LIGHT" val="2"/>
  <p:tag name="KSO_WM_SLIDE_ID" val="diagram20211074_1"/>
  <p:tag name="KSO_WM_SLIDE_INDEX" val="1"/>
  <p:tag name="KSO_WM_SLIDE_ITEM_CNT" val="0"/>
  <p:tag name="KSO_WM_SLIDE_LAYOUT" val="a_d"/>
  <p:tag name="KSO_WM_SLIDE_LAYOUT_CNT" val="1_1"/>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direction&quot;:1,&quot;id&quot;:&quot;2020-09-23T10:37:38&quot;,&quot;maxSize&quot;:{&quot;size1&quot;:63.700000000000003},&quot;minSize&quot;:{&quot;size1&quot;:63.700000000000003},&quot;normalSize&quot;:{&quot;size1&quot;:63.700000000000003},&quot;subLayout&quot;:[{&quot;id&quot;:&quot;2020-09-23T10:37:38&quot;,&quot;margin&quot;:{&quot;bottom&quot;:1.6929999589920044,&quot;left&quot;:1.6929999589920044,&quot;right&quot;:0.026000002399086952,&quot;top&quot;:1.6929999589920044},&quot;type&quot;:0},{&quot;id&quot;:&quot;2020-09-23T10:37:38&quot;,&quot;margin&quot;:{&quot;bottom&quot;:3.3870000839233398,&quot;left&quot;:1.2699999809265137,&quot;right&quot;:1.6929999589920044,&quot;top&quot;:3.3870000839233398},&quot;type&quot;:0}],&quot;type&quot;:0}"/>
  <p:tag name="KSO_WM_SLIDE_POSITION" val="48*44"/>
  <p:tag name="KSO_WM_SLIDE_RATIO" val="1.777778"/>
  <p:tag name="KSO_WM_SLIDE_SIZE" val="864*447"/>
  <p:tag name="KSO_WM_SLIDE_SUBTYPE" val="picTxt"/>
  <p:tag name="KSO_WM_SLIDE_SUPPORT_FEATURE_TYPE" val="7"/>
  <p:tag name="KSO_WM_SLIDE_TYPE" val="text"/>
  <p:tag name="KSO_WM_TAG_VERSION" val="1.0"/>
  <p:tag name="KSO_WM_TEMPLATE_ASSEMBLE_GROUPID" val="5f6ab4f12eaee48abcfef386"/>
  <p:tag name="KSO_WM_TEMPLATE_ASSEMBLE_XID" val="5f6ab4f12eaee48abcfef386"/>
  <p:tag name="KSO_WM_TEMPLATE_CATEGORY" val="diagram"/>
  <p:tag name="KSO_WM_TEMPLATE_COLOR_TYPE" val="1"/>
  <p:tag name="KSO_WM_TEMPLATE_INDEX" val="20211074"/>
  <p:tag name="KSO_WM_TEMPLATE_MASTER_TYPE" val="0"/>
  <p:tag name="KSO_WM_TEMPLATE_SUBCATEGORY" val="21"/>
</p:tagLst>
</file>

<file path=ppt/tags/tag356.xml><?xml version="1.0" encoding="utf-8"?>
<p:tagLst xmlns:p="http://schemas.openxmlformats.org/presentationml/2006/main">
  <p:tag name="KSO_WM_ASSEMBLE_CHIP_INDEX" val="80cfa14fa4944937827dfa8f8ec2f5fb"/>
  <p:tag name="KSO_WM_BEAUTIFY_FLAG" val="#wm#"/>
  <p:tag name="KSO_WM_CHIP_GROUPID" val="5e7881253197e252a37019b5"/>
  <p:tag name="KSO_WM_CHIP_XID" val="5e7881253197e252a37019b6"/>
  <p:tag name="KSO_WM_TAG_BACKGROUP_ID" val=""/>
  <p:tag name="KSO_WM_TAG_BACKGROUP_SIZE" val=""/>
  <p:tag name="KSO_WM_TAG_FRONT_SIZE" val=""/>
  <p:tag name="KSO_WM_TAG_VERSION" val="1.0"/>
  <p:tag name="KSO_WM_TAG_ZODER_POSITION" val=""/>
  <p:tag name="KSO_WM_TEMPLATE_ASSEMBLE_GROUPID" val="5f0dbc8a8050c250ba657d3f"/>
  <p:tag name="KSO_WM_TEMPLATE_ASSEMBLE_XID" val="5f0dbc8a8050c250ba657d3f"/>
  <p:tag name="KSO_WM_TEMPLATE_CATEGORY" val="diagram"/>
  <p:tag name="KSO_WM_TEMPLATE_INDEX" val="20209182"/>
  <p:tag name="KSO_WM_UNIT_BLOCK" val="0"/>
  <p:tag name="KSO_WM_UNIT_COMPATIBLE" val="0"/>
  <p:tag name="KSO_WM_UNIT_DEC_AREA_ID" val="b0200f12b62a4d77a8995f1c509d7db4"/>
  <p:tag name="KSO_WM_UNIT_DEFAULT_FONT" val="24;44;4"/>
  <p:tag name="KSO_WM_UNIT_DIAGRAM_ISNUMVISUAL" val="0"/>
  <p:tag name="KSO_WM_UNIT_DIAGRAM_ISREFERUNIT" val="0"/>
  <p:tag name="KSO_WM_UNIT_HIGHLIGHT" val="0"/>
  <p:tag name="KSO_WM_UNIT_ID" val="diagram20209182_1*a*1"/>
  <p:tag name="KSO_WM_UNIT_INDEX" val="1"/>
  <p:tag name="KSO_WM_UNIT_ISCONTENTSTITLE" val="0"/>
  <p:tag name="KSO_WM_UNIT_ISNUMDGMTITLE" val="0"/>
  <p:tag name="KSO_WM_UNIT_LAYERLEVEL" val="1"/>
  <p:tag name="KSO_WM_UNIT_NOCLEAR" val="0"/>
  <p:tag name="KSO_WM_UNIT_PRESET_TEXT" val="单击添加大标题"/>
  <p:tag name="KSO_WM_UNIT_SHOW_EDIT_AREA_INDICATION" val="1"/>
  <p:tag name="KSO_WM_UNIT_TEXT_FILL_FORE_SCHEMECOLOR_INDEX" val="13"/>
  <p:tag name="KSO_WM_UNIT_TEXT_FILL_FORE_SCHEMECOLOR_INDEX_BRIGHTNESS" val="0"/>
  <p:tag name="KSO_WM_UNIT_TEXT_FILL_TYPE" val="1"/>
  <p:tag name="KSO_WM_UNIT_TYPE" val="a"/>
  <p:tag name="KSO_WM_UNIT_VALUE" val="11"/>
</p:tagLst>
</file>

<file path=ppt/tags/tag357.xml><?xml version="1.0" encoding="utf-8"?>
<p:tagLst xmlns:p="http://schemas.openxmlformats.org/presentationml/2006/main">
  <p:tag name="TABLE_ENDDRAG_ORIGIN_RECT" val="531*478"/>
  <p:tag name="TABLE_ENDDRAG_RECT" val="10*50*531*478"/>
</p:tagLst>
</file>

<file path=ppt/tags/tag358.xml><?xml version="1.0" encoding="utf-8"?>
<p:tagLst xmlns:p="http://schemas.openxmlformats.org/presentationml/2006/main">
  <p:tag name="KSO_WM_BEAUTIFY_FLAG" val="#wm#"/>
  <p:tag name="KSO_WM_TEMPLATE_CATEGORY" val="diagram"/>
  <p:tag name="KSO_WM_TEMPLATE_INDEX" val="20211074"/>
</p:tagLst>
</file>

<file path=ppt/tags/tag359.xml><?xml version="1.0" encoding="utf-8"?>
<p:tagLst xmlns:p="http://schemas.openxmlformats.org/presentationml/2006/main">
  <p:tag name="KSO_WM_BEAUTIFY_FLAG" val="#wm#"/>
  <p:tag name="KSO_WM_TEMPLATE_CATEGORY" val="diagram"/>
  <p:tag name="KSO_WM_TEMPLATE_INDEX" val="20211074"/>
</p:tagLst>
</file>

<file path=ppt/tags/tag36.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60.xml><?xml version="1.0" encoding="utf-8"?>
<p:tagLst xmlns:p="http://schemas.openxmlformats.org/presentationml/2006/main">
  <p:tag name="KSO_WM_ASSEMBLE_CHIP_INDEX" val="80cfa14fa4944937827dfa8f8ec2f5fb"/>
  <p:tag name="KSO_WM_BEAUTIFY_FLAG" val="#wm#"/>
  <p:tag name="KSO_WM_CHIP_GROUPID" val="5e7881253197e252a37019b5"/>
  <p:tag name="KSO_WM_CHIP_XID" val="5e7881253197e252a37019b6"/>
  <p:tag name="KSO_WM_TAG_BACKGROUP_ID" val=""/>
  <p:tag name="KSO_WM_TAG_BACKGROUP_SIZE" val=""/>
  <p:tag name="KSO_WM_TAG_FRONT_SIZE" val=""/>
  <p:tag name="KSO_WM_TAG_VERSION" val="1.0"/>
  <p:tag name="KSO_WM_TAG_ZODER_POSITION" val=""/>
  <p:tag name="KSO_WM_TEMPLATE_ASSEMBLE_GROUPID" val="5f0dbc8a8050c250ba657d3f"/>
  <p:tag name="KSO_WM_TEMPLATE_ASSEMBLE_XID" val="5f0dbc8a8050c250ba657d3f"/>
  <p:tag name="KSO_WM_TEMPLATE_CATEGORY" val="diagram"/>
  <p:tag name="KSO_WM_TEMPLATE_INDEX" val="20209182"/>
  <p:tag name="KSO_WM_UNIT_BLOCK" val="0"/>
  <p:tag name="KSO_WM_UNIT_COMPATIBLE" val="0"/>
  <p:tag name="KSO_WM_UNIT_DEC_AREA_ID" val="b0200f12b62a4d77a8995f1c509d7db4"/>
  <p:tag name="KSO_WM_UNIT_DEFAULT_FONT" val="24;44;4"/>
  <p:tag name="KSO_WM_UNIT_DIAGRAM_ISNUMVISUAL" val="0"/>
  <p:tag name="KSO_WM_UNIT_DIAGRAM_ISREFERUNIT" val="0"/>
  <p:tag name="KSO_WM_UNIT_HIGHLIGHT" val="0"/>
  <p:tag name="KSO_WM_UNIT_ID" val="diagram20209182_1*a*1"/>
  <p:tag name="KSO_WM_UNIT_INDEX" val="1"/>
  <p:tag name="KSO_WM_UNIT_ISCONTENTSTITLE" val="0"/>
  <p:tag name="KSO_WM_UNIT_ISNUMDGMTITLE" val="0"/>
  <p:tag name="KSO_WM_UNIT_LAYERLEVEL" val="1"/>
  <p:tag name="KSO_WM_UNIT_NOCLEAR" val="0"/>
  <p:tag name="KSO_WM_UNIT_PRESET_TEXT" val="单击添加大标题"/>
  <p:tag name="KSO_WM_UNIT_SHOW_EDIT_AREA_INDICATION" val="1"/>
  <p:tag name="KSO_WM_UNIT_TEXT_FILL_FORE_SCHEMECOLOR_INDEX" val="13"/>
  <p:tag name="KSO_WM_UNIT_TEXT_FILL_FORE_SCHEMECOLOR_INDEX_BRIGHTNESS" val="0"/>
  <p:tag name="KSO_WM_UNIT_TEXT_FILL_TYPE" val="1"/>
  <p:tag name="KSO_WM_UNIT_TYPE" val="a"/>
  <p:tag name="KSO_WM_UNIT_VALUE" val="11"/>
</p:tagLst>
</file>

<file path=ppt/tags/tag361.xml><?xml version="1.0" encoding="utf-8"?>
<p:tagLst xmlns:p="http://schemas.openxmlformats.org/presentationml/2006/main">
  <p:tag name="KSO_WM_BEAUTIFY_FLAG" val="#wm#"/>
  <p:tag name="KSO_WM_TEMPLATE_CATEGORY" val="diagram"/>
  <p:tag name="KSO_WM_TEMPLATE_INDEX" val="20211074"/>
</p:tagLst>
</file>

<file path=ppt/tags/tag362.xml><?xml version="1.0" encoding="utf-8"?>
<p:tagLst xmlns:p="http://schemas.openxmlformats.org/presentationml/2006/main">
  <p:tag name="KSO_WM_ASSEMBLE_CHIP_INDEX" val="80cfa14fa4944937827dfa8f8ec2f5fb"/>
  <p:tag name="KSO_WM_BEAUTIFY_FLAG" val="#wm#"/>
  <p:tag name="KSO_WM_CHIP_GROUPID" val="5e7881253197e252a37019b5"/>
  <p:tag name="KSO_WM_CHIP_XID" val="5e7881253197e252a37019b6"/>
  <p:tag name="KSO_WM_TAG_BACKGROUP_ID" val=""/>
  <p:tag name="KSO_WM_TAG_BACKGROUP_SIZE" val=""/>
  <p:tag name="KSO_WM_TAG_FRONT_SIZE" val=""/>
  <p:tag name="KSO_WM_TAG_VERSION" val="1.0"/>
  <p:tag name="KSO_WM_TAG_ZODER_POSITION" val=""/>
  <p:tag name="KSO_WM_TEMPLATE_ASSEMBLE_GROUPID" val="5f0dbc8a8050c250ba657d3f"/>
  <p:tag name="KSO_WM_TEMPLATE_ASSEMBLE_XID" val="5f0dbc8a8050c250ba657d3f"/>
  <p:tag name="KSO_WM_TEMPLATE_CATEGORY" val="diagram"/>
  <p:tag name="KSO_WM_TEMPLATE_INDEX" val="20209182"/>
  <p:tag name="KSO_WM_UNIT_BLOCK" val="0"/>
  <p:tag name="KSO_WM_UNIT_COMPATIBLE" val="0"/>
  <p:tag name="KSO_WM_UNIT_DEC_AREA_ID" val="b0200f12b62a4d77a8995f1c509d7db4"/>
  <p:tag name="KSO_WM_UNIT_DEFAULT_FONT" val="24;44;4"/>
  <p:tag name="KSO_WM_UNIT_DIAGRAM_ISNUMVISUAL" val="0"/>
  <p:tag name="KSO_WM_UNIT_DIAGRAM_ISREFERUNIT" val="0"/>
  <p:tag name="KSO_WM_UNIT_HIGHLIGHT" val="0"/>
  <p:tag name="KSO_WM_UNIT_ID" val="diagram20209182_1*a*1"/>
  <p:tag name="KSO_WM_UNIT_INDEX" val="1"/>
  <p:tag name="KSO_WM_UNIT_ISCONTENTSTITLE" val="0"/>
  <p:tag name="KSO_WM_UNIT_ISNUMDGMTITLE" val="0"/>
  <p:tag name="KSO_WM_UNIT_LAYERLEVEL" val="1"/>
  <p:tag name="KSO_WM_UNIT_NOCLEAR" val="0"/>
  <p:tag name="KSO_WM_UNIT_PRESET_TEXT" val="单击添加大标题"/>
  <p:tag name="KSO_WM_UNIT_SHOW_EDIT_AREA_INDICATION" val="1"/>
  <p:tag name="KSO_WM_UNIT_TEXT_FILL_FORE_SCHEMECOLOR_INDEX" val="13"/>
  <p:tag name="KSO_WM_UNIT_TEXT_FILL_FORE_SCHEMECOLOR_INDEX_BRIGHTNESS" val="0"/>
  <p:tag name="KSO_WM_UNIT_TEXT_FILL_TYPE" val="1"/>
  <p:tag name="KSO_WM_UNIT_TYPE" val="a"/>
  <p:tag name="KSO_WM_UNIT_VALUE" val="11"/>
</p:tagLst>
</file>

<file path=ppt/tags/tag363.xml><?xml version="1.0" encoding="utf-8"?>
<p:tagLst xmlns:p="http://schemas.openxmlformats.org/presentationml/2006/main">
  <p:tag name="KSO_WM_BEAUTIFY_FLAG" val="#wm#"/>
  <p:tag name="KSO_WM_TEMPLATE_CATEGORY" val="diagram"/>
  <p:tag name="KSO_WM_TEMPLATE_INDEX" val="20211074"/>
</p:tagLst>
</file>

<file path=ppt/tags/tag364.xml><?xml version="1.0" encoding="utf-8"?>
<p:tagLst xmlns:p="http://schemas.openxmlformats.org/presentationml/2006/main">
  <p:tag name="KSO_WM_BEAUTIFY_FLAG" val="#wm#"/>
  <p:tag name="KSO_WM_TEMPLATE_CATEGORY" val="diagram"/>
  <p:tag name="KSO_WM_TEMPLATE_INDEX" val="20211074"/>
</p:tagLst>
</file>

<file path=ppt/tags/tag365.xml><?xml version="1.0" encoding="utf-8"?>
<p:tagLst xmlns:p="http://schemas.openxmlformats.org/presentationml/2006/main">
  <p:tag name="KSO_WM_BEAUTIFY_FLAG" val="#wm#"/>
  <p:tag name="KSO_WM_CHIP_GROUPID" val="5ef1707e5bb2a422ac9a2b53"/>
  <p:tag name="KSO_WM_CHIP_XID" val="5ef1707e5bb2a422ac9a2b54"/>
  <p:tag name="KSO_WM_TAG_VERSION" val="1.0"/>
  <p:tag name="KSO_WM_TEMPLATE_ASSEMBLE_GROUPID" val="5f69c07bb22fc7aed70b616a"/>
  <p:tag name="KSO_WM_TEMPLATE_ASSEMBLE_XID" val="5f69c07bb22fc7aed70b616a"/>
  <p:tag name="KSO_WM_TEMPLATE_CATEGORY" val="diagram"/>
  <p:tag name="KSO_WM_TEMPLATE_INDEX" val="20208720"/>
  <p:tag name="KSO_WM_UNIT_BLOCK" val="0"/>
  <p:tag name="KSO_WM_UNIT_COMPATIBLE" val="0"/>
  <p:tag name="KSO_WM_UNIT_DEC_AREA_ID" val="87d16a5fd8004a03af2e09f03448e1b9"/>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IAGRAM_ISNUMVISUAL" val="0"/>
  <p:tag name="KSO_WM_UNIT_DIAGRAM_ISREFERUNIT" val="0"/>
  <p:tag name="KSO_WM_UNIT_HIGHLIGHT" val="0"/>
  <p:tag name="KSO_WM_UNIT_ID" val="diagram20208720_1*i*2"/>
  <p:tag name="KSO_WM_UNIT_INDEX" val="2"/>
  <p:tag name="KSO_WM_UNIT_LAYERLEVEL" val="1"/>
  <p:tag name="KSO_WM_UNIT_SM_LIMIT_TYPE" val="1"/>
  <p:tag name="KSO_WM_UNIT_TYPE" val="i"/>
</p:tagLst>
</file>

<file path=ppt/tags/tag366.xml><?xml version="1.0" encoding="utf-8"?>
<p:tagLst xmlns:p="http://schemas.openxmlformats.org/presentationml/2006/main">
  <p:tag name="KSO_WM_BEAUTIFY_FLAG" val="#wm#"/>
  <p:tag name="KSO_WM_CHIP_GROUPID" val="5ef1707e5bb2a422ac9a2b53"/>
  <p:tag name="KSO_WM_CHIP_XID" val="5ef1707e5bb2a422ac9a2b54"/>
  <p:tag name="KSO_WM_TAG_VERSION" val="1.0"/>
  <p:tag name="KSO_WM_TEMPLATE_ASSEMBLE_GROUPID" val="5f69c07bb22fc7aed70b616a"/>
  <p:tag name="KSO_WM_TEMPLATE_ASSEMBLE_XID" val="5f69c07bb22fc7aed70b616a"/>
  <p:tag name="KSO_WM_TEMPLATE_CATEGORY" val="diagram"/>
  <p:tag name="KSO_WM_TEMPLATE_INDEX" val="20208720"/>
  <p:tag name="KSO_WM_UNIT_COMPATIBLE" val="0"/>
  <p:tag name="KSO_WM_UNIT_DIAGRAM_ISNUMVISUAL" val="0"/>
  <p:tag name="KSO_WM_UNIT_DIAGRAM_ISREFERUNIT" val="0"/>
  <p:tag name="KSO_WM_UNIT_HIGHLIGHT" val="0"/>
  <p:tag name="KSO_WM_UNIT_ID" val="diagram20208720_1*i*3"/>
  <p:tag name="KSO_WM_UNIT_INDEX" val="3"/>
  <p:tag name="KSO_WM_UNIT_LAYERLEVEL" val="1"/>
  <p:tag name="KSO_WM_UNIT_LINE_FILL_TYPE" val="2"/>
  <p:tag name="KSO_WM_UNIT_LINE_FORE_SCHEMECOLOR_INDEX" val="5"/>
  <p:tag name="KSO_WM_UNIT_LINE_FORE_SCHEMECOLOR_INDEX_BRIGHTNESS" val="0"/>
  <p:tag name="KSO_WM_UNIT_SM_LIMIT_TYPE" val="1"/>
  <p:tag name="KSO_WM_UNIT_TYPE" val="i"/>
</p:tagLst>
</file>

<file path=ppt/tags/tag367.xml><?xml version="1.0" encoding="utf-8"?>
<p:tagLst xmlns:p="http://schemas.openxmlformats.org/presentationml/2006/main">
  <p:tag name="KSO_WM_BEAUTIFY_FLAG" val="#wm#"/>
  <p:tag name="KSO_WM_CHIP_GROUPID" val="5ef1707e5bb2a422ac9a2b53"/>
  <p:tag name="KSO_WM_CHIP_XID" val="5ef1707e5bb2a422ac9a2b54"/>
  <p:tag name="KSO_WM_TAG_VERSION" val="1.0"/>
  <p:tag name="KSO_WM_TEMPLATE_ASSEMBLE_GROUPID" val="5f69c07bb22fc7aed70b616a"/>
  <p:tag name="KSO_WM_TEMPLATE_ASSEMBLE_XID" val="5f69c07bb22fc7aed70b616a"/>
  <p:tag name="KSO_WM_TEMPLATE_CATEGORY" val="diagram"/>
  <p:tag name="KSO_WM_TEMPLATE_INDEX" val="20208720"/>
  <p:tag name="KSO_WM_UNIT_COMPATIBLE" val="0"/>
  <p:tag name="KSO_WM_UNIT_DIAGRAM_ISNUMVISUAL" val="0"/>
  <p:tag name="KSO_WM_UNIT_DIAGRAM_ISREFERUNIT" val="0"/>
  <p:tag name="KSO_WM_UNIT_HIGHLIGHT" val="0"/>
  <p:tag name="KSO_WM_UNIT_ID" val="diagram20208720_1*i*4"/>
  <p:tag name="KSO_WM_UNIT_INDEX" val="4"/>
  <p:tag name="KSO_WM_UNIT_LAYERLEVEL" val="1"/>
  <p:tag name="KSO_WM_UNIT_LINE_FILL_TYPE" val="2"/>
  <p:tag name="KSO_WM_UNIT_LINE_FORE_SCHEMECOLOR_INDEX" val="5"/>
  <p:tag name="KSO_WM_UNIT_LINE_FORE_SCHEMECOLOR_INDEX_BRIGHTNESS" val="0"/>
  <p:tag name="KSO_WM_UNIT_SM_LIMIT_TYPE" val="1"/>
  <p:tag name="KSO_WM_UNIT_TYPE" val="i"/>
</p:tagLst>
</file>

<file path=ppt/tags/tag368.xml><?xml version="1.0" encoding="utf-8"?>
<p:tagLst xmlns:p="http://schemas.openxmlformats.org/presentationml/2006/main">
  <p:tag name="KSO_WM_BEAUTIFY_FLAG" val="#wm#"/>
  <p:tag name="KSO_WM_CHIP_GROUPID" val="5ef1707e5bb2a422ac9a2b53"/>
  <p:tag name="KSO_WM_CHIP_XID" val="5ef1707e5bb2a422ac9a2b54"/>
  <p:tag name="KSO_WM_TAG_VERSION" val="1.0"/>
  <p:tag name="KSO_WM_TEMPLATE_ASSEMBLE_GROUPID" val="5f69c07bb22fc7aed70b616a"/>
  <p:tag name="KSO_WM_TEMPLATE_ASSEMBLE_XID" val="5f69c07bb22fc7aed70b616a"/>
  <p:tag name="KSO_WM_TEMPLATE_CATEGORY" val="diagram"/>
  <p:tag name="KSO_WM_TEMPLATE_INDEX" val="20208720"/>
  <p:tag name="KSO_WM_UNIT_COMPATIBLE" val="0"/>
  <p:tag name="KSO_WM_UNIT_DIAGRAM_ISNUMVISUAL" val="0"/>
  <p:tag name="KSO_WM_UNIT_DIAGRAM_ISREFERUNIT" val="0"/>
  <p:tag name="KSO_WM_UNIT_HIGHLIGHT" val="0"/>
  <p:tag name="KSO_WM_UNIT_ID" val="diagram20208720_1*i*5"/>
  <p:tag name="KSO_WM_UNIT_INDEX" val="5"/>
  <p:tag name="KSO_WM_UNIT_LAYERLEVEL" val="1"/>
  <p:tag name="KSO_WM_UNIT_LINE_FILL_TYPE" val="2"/>
  <p:tag name="KSO_WM_UNIT_LINE_FORE_SCHEMECOLOR_INDEX" val="5"/>
  <p:tag name="KSO_WM_UNIT_LINE_FORE_SCHEMECOLOR_INDEX_BRIGHTNESS" val="0"/>
  <p:tag name="KSO_WM_UNIT_SM_LIMIT_TYPE" val="1"/>
  <p:tag name="KSO_WM_UNIT_TYPE" val="i"/>
</p:tagLst>
</file>

<file path=ppt/tags/tag369.xml><?xml version="1.0" encoding="utf-8"?>
<p:tagLst xmlns:p="http://schemas.openxmlformats.org/presentationml/2006/main">
  <p:tag name="KSO_WM_BEAUTIFY_FLAG" val="#wm#"/>
  <p:tag name="KSO_WM_CHIP_GROUPID" val="5ef1707e5bb2a422ac9a2b53"/>
  <p:tag name="KSO_WM_CHIP_XID" val="5ef1707e5bb2a422ac9a2b54"/>
  <p:tag name="KSO_WM_TAG_VERSION" val="1.0"/>
  <p:tag name="KSO_WM_TEMPLATE_ASSEMBLE_GROUPID" val="5f69c07bb22fc7aed70b616a"/>
  <p:tag name="KSO_WM_TEMPLATE_ASSEMBLE_XID" val="5f69c07bb22fc7aed70b616a"/>
  <p:tag name="KSO_WM_TEMPLATE_CATEGORY" val="diagram"/>
  <p:tag name="KSO_WM_TEMPLATE_INDEX" val="20208720"/>
  <p:tag name="KSO_WM_UNIT_COMPATIBLE" val="0"/>
  <p:tag name="KSO_WM_UNIT_DIAGRAM_ISNUMVISUAL" val="0"/>
  <p:tag name="KSO_WM_UNIT_DIAGRAM_ISREFERUNIT" val="0"/>
  <p:tag name="KSO_WM_UNIT_HIGHLIGHT" val="0"/>
  <p:tag name="KSO_WM_UNIT_ID" val="diagram20208720_1*i*6"/>
  <p:tag name="KSO_WM_UNIT_INDEX" val="6"/>
  <p:tag name="KSO_WM_UNIT_LAYERLEVEL" val="1"/>
  <p:tag name="KSO_WM_UNIT_LINE_FILL_TYPE" val="2"/>
  <p:tag name="KSO_WM_UNIT_LINE_FORE_SCHEMECOLOR_INDEX" val="5"/>
  <p:tag name="KSO_WM_UNIT_LINE_FORE_SCHEMECOLOR_INDEX_BRIGHTNESS" val="0"/>
  <p:tag name="KSO_WM_UNIT_SM_LIMIT_TYPE" val="1"/>
  <p:tag name="KSO_WM_UNIT_TYPE" val="i"/>
</p:tagLst>
</file>

<file path=ppt/tags/tag37.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70.xml><?xml version="1.0" encoding="utf-8"?>
<p:tagLst xmlns:p="http://schemas.openxmlformats.org/presentationml/2006/main">
  <p:tag name="KSO_WM_BEAUTIFY_FLAG" val="#wm#"/>
  <p:tag name="KSO_WM_CHIP_GROUPID" val="5ef1707e5bb2a422ac9a2b53"/>
  <p:tag name="KSO_WM_CHIP_XID" val="5ef1707e5bb2a422ac9a2b54"/>
  <p:tag name="KSO_WM_TAG_VERSION" val="1.0"/>
  <p:tag name="KSO_WM_TEMPLATE_ASSEMBLE_GROUPID" val="5f69c07bb22fc7aed70b616a"/>
  <p:tag name="KSO_WM_TEMPLATE_ASSEMBLE_XID" val="5f69c07bb22fc7aed70b616a"/>
  <p:tag name="KSO_WM_TEMPLATE_CATEGORY" val="diagram"/>
  <p:tag name="KSO_WM_TEMPLATE_INDEX" val="20208720"/>
  <p:tag name="KSO_WM_UNIT_COMPATIBLE" val="0"/>
  <p:tag name="KSO_WM_UNIT_DIAGRAM_ISNUMVISUAL" val="0"/>
  <p:tag name="KSO_WM_UNIT_DIAGRAM_ISREFERUNIT" val="0"/>
  <p:tag name="KSO_WM_UNIT_HIGHLIGHT" val="0"/>
  <p:tag name="KSO_WM_UNIT_ID" val="diagram20208720_1*i*7"/>
  <p:tag name="KSO_WM_UNIT_INDEX" val="7"/>
  <p:tag name="KSO_WM_UNIT_LAYERLEVEL" val="1"/>
  <p:tag name="KSO_WM_UNIT_LINE_FILL_TYPE" val="2"/>
  <p:tag name="KSO_WM_UNIT_LINE_FORE_SCHEMECOLOR_INDEX" val="5"/>
  <p:tag name="KSO_WM_UNIT_LINE_FORE_SCHEMECOLOR_INDEX_BRIGHTNESS" val="0"/>
  <p:tag name="KSO_WM_UNIT_SM_LIMIT_TYPE" val="1"/>
  <p:tag name="KSO_WM_UNIT_TYPE" val="i"/>
</p:tagLst>
</file>

<file path=ppt/tags/tag371.xml><?xml version="1.0" encoding="utf-8"?>
<p:tagLst xmlns:p="http://schemas.openxmlformats.org/presentationml/2006/main">
  <p:tag name="KSO_WM_BEAUTIFY_FLAG" val="#wm#"/>
  <p:tag name="KSO_WM_CHIP_GROUPID" val="5ef1707e5bb2a422ac9a2b53"/>
  <p:tag name="KSO_WM_CHIP_XID" val="5ef1707e5bb2a422ac9a2b54"/>
  <p:tag name="KSO_WM_TAG_VERSION" val="1.0"/>
  <p:tag name="KSO_WM_TEMPLATE_ASSEMBLE_GROUPID" val="5f69c07bb22fc7aed70b616a"/>
  <p:tag name="KSO_WM_TEMPLATE_ASSEMBLE_XID" val="5f69c07bb22fc7aed70b616a"/>
  <p:tag name="KSO_WM_TEMPLATE_CATEGORY" val="diagram"/>
  <p:tag name="KSO_WM_TEMPLATE_INDEX" val="20208720"/>
  <p:tag name="KSO_WM_UNIT_COMPATIBLE" val="0"/>
  <p:tag name="KSO_WM_UNIT_DIAGRAM_ISNUMVISUAL" val="0"/>
  <p:tag name="KSO_WM_UNIT_DIAGRAM_ISREFERUNIT" val="0"/>
  <p:tag name="KSO_WM_UNIT_HIGHLIGHT" val="0"/>
  <p:tag name="KSO_WM_UNIT_ID" val="diagram20208720_1*i*8"/>
  <p:tag name="KSO_WM_UNIT_INDEX" val="8"/>
  <p:tag name="KSO_WM_UNIT_LAYERLEVEL" val="1"/>
  <p:tag name="KSO_WM_UNIT_LINE_FILL_TYPE" val="2"/>
  <p:tag name="KSO_WM_UNIT_LINE_FORE_SCHEMECOLOR_INDEX" val="5"/>
  <p:tag name="KSO_WM_UNIT_LINE_FORE_SCHEMECOLOR_INDEX_BRIGHTNESS" val="0"/>
  <p:tag name="KSO_WM_UNIT_SM_LIMIT_TYPE" val="1"/>
  <p:tag name="KSO_WM_UNIT_TYPE" val="i"/>
</p:tagLst>
</file>

<file path=ppt/tags/tag372.xml><?xml version="1.0" encoding="utf-8"?>
<p:tagLst xmlns:p="http://schemas.openxmlformats.org/presentationml/2006/main">
  <p:tag name="KSO_WM_BEAUTIFY_FLAG" val="#wm#"/>
  <p:tag name="KSO_WM_CHIP_GROUPID" val="5ef1707e5bb2a422ac9a2b53"/>
  <p:tag name="KSO_WM_CHIP_XID" val="5ef1707e5bb2a422ac9a2b54"/>
  <p:tag name="KSO_WM_TAG_VERSION" val="1.0"/>
  <p:tag name="KSO_WM_TEMPLATE_ASSEMBLE_GROUPID" val="5f69c07bb22fc7aed70b616a"/>
  <p:tag name="KSO_WM_TEMPLATE_ASSEMBLE_XID" val="5f69c07bb22fc7aed70b616a"/>
  <p:tag name="KSO_WM_TEMPLATE_CATEGORY" val="diagram"/>
  <p:tag name="KSO_WM_TEMPLATE_INDEX" val="20208720"/>
  <p:tag name="KSO_WM_UNIT_COMPATIBLE" val="0"/>
  <p:tag name="KSO_WM_UNIT_DIAGRAM_ISNUMVISUAL" val="0"/>
  <p:tag name="KSO_WM_UNIT_DIAGRAM_ISREFERUNIT" val="0"/>
  <p:tag name="KSO_WM_UNIT_HIGHLIGHT" val="0"/>
  <p:tag name="KSO_WM_UNIT_ID" val="diagram20208720_1*i*9"/>
  <p:tag name="KSO_WM_UNIT_INDEX" val="9"/>
  <p:tag name="KSO_WM_UNIT_LAYERLEVEL" val="1"/>
  <p:tag name="KSO_WM_UNIT_LINE_FILL_TYPE" val="2"/>
  <p:tag name="KSO_WM_UNIT_LINE_FORE_SCHEMECOLOR_INDEX" val="5"/>
  <p:tag name="KSO_WM_UNIT_LINE_FORE_SCHEMECOLOR_INDEX_BRIGHTNESS" val="0"/>
  <p:tag name="KSO_WM_UNIT_SM_LIMIT_TYPE" val="1"/>
  <p:tag name="KSO_WM_UNIT_TYPE" val="i"/>
</p:tagLst>
</file>

<file path=ppt/tags/tag373.xml><?xml version="1.0" encoding="utf-8"?>
<p:tagLst xmlns:p="http://schemas.openxmlformats.org/presentationml/2006/main">
  <p:tag name="KSO_WM_ASSEMBLE_CHIP_INDEX" val="5628b7e5f3b8401aae5c33c372785f17"/>
  <p:tag name="KSO_WM_BEAUTIFY_FLAG" val="#wm#"/>
  <p:tag name="KSO_WM_CHIP_FILLAREA_FILL_RULE" val="{&quot;fill_align&quot;:&quot;lm&quot;,&quot;fill_mode&quot;:&quot;full&quot;}"/>
  <p:tag name="KSO_WM_CHIP_GROUPID" val="5e7881253197e252a37019b5"/>
  <p:tag name="KSO_WM_CHIP_XID" val="5e7881253197e252a37019b6"/>
  <p:tag name="KSO_WM_TAG_BACKGROUP_ID" val=""/>
  <p:tag name="KSO_WM_TAG_BACKGROUP_SIZE" val=""/>
  <p:tag name="KSO_WM_TAG_FRONT_SIZE" val=""/>
  <p:tag name="KSO_WM_TAG_VERSION" val="1.0"/>
  <p:tag name="KSO_WM_TAG_ZODER_POSITION" val=""/>
  <p:tag name="KSO_WM_TEMPLATE_ASSEMBLE_GROUPID" val="5f69c07bb22fc7aed70b616a"/>
  <p:tag name="KSO_WM_TEMPLATE_ASSEMBLE_XID" val="5f69c07bb22fc7aed70b616a"/>
  <p:tag name="KSO_WM_TEMPLATE_CATEGORY" val="diagram"/>
  <p:tag name="KSO_WM_TEMPLATE_INDEX" val="20208720"/>
  <p:tag name="KSO_WM_UNIT_BLOCK" val="0"/>
  <p:tag name="KSO_WM_UNIT_COMPATIBLE" val="0"/>
  <p:tag name="KSO_WM_UNIT_DEC_AREA_ID" val="8b55664a98744e68a71b5062767d8a6c"/>
  <p:tag name="KSO_WM_UNIT_DEFAULT_FONT" val="24;44;4"/>
  <p:tag name="KSO_WM_UNIT_DIAGRAM_ISNUMVISUAL" val="0"/>
  <p:tag name="KSO_WM_UNIT_DIAGRAM_ISREFERUNIT" val="0"/>
  <p:tag name="KSO_WM_UNIT_HIGHLIGHT" val="0"/>
  <p:tag name="KSO_WM_UNIT_ID" val="diagram20208720_1*a*1"/>
  <p:tag name="KSO_WM_UNIT_INDEX" val="1"/>
  <p:tag name="KSO_WM_UNIT_ISCONTENTSTITLE" val="0"/>
  <p:tag name="KSO_WM_UNIT_ISNUMDGMTITLE" val="0"/>
  <p:tag name="KSO_WM_UNIT_LAST_MAX_FONTSIZE" val="560"/>
  <p:tag name="KSO_WM_UNIT_LAYERLEVEL" val="1"/>
  <p:tag name="KSO_WM_UNIT_NOCLEAR" val="0"/>
  <p:tag name="KSO_WM_UNIT_PRESET_TEXT" val="单击此处添加大标题内容"/>
  <p:tag name="KSO_WM_UNIT_SHOW_EDIT_AREA_INDICATION" val="1"/>
  <p:tag name="KSO_WM_UNIT_SMARTLAYOUT_COMPRESS_INFO" val="{&#10;    &quot;id&quot;: &quot;2020-09-22T17:14:35&quot;,&#10;    &quot;max&quot;: 0.00047262717419727096,&#10;    &quot;topChanged&quot;: 0.00047262717419727096&#10;}&#10;"/>
  <p:tag name="KSO_WM_UNIT_TEXT_FILL_FORE_SCHEMECOLOR_INDEX" val="13"/>
  <p:tag name="KSO_WM_UNIT_TEXT_FILL_FORE_SCHEMECOLOR_INDEX_BRIGHTNESS" val="0"/>
  <p:tag name="KSO_WM_UNIT_TEXT_FILL_TYPE" val="1"/>
  <p:tag name="KSO_WM_UNIT_TYPE" val="a"/>
  <p:tag name="KSO_WM_UNIT_VALUE" val="19"/>
</p:tagLst>
</file>

<file path=ppt/tags/tag374.xml><?xml version="1.0" encoding="utf-8"?>
<p:tagLst xmlns:p="http://schemas.openxmlformats.org/presentationml/2006/main">
  <p:tag name="KSO_WM_ASSEMBLE_CHIP_INDEX" val="7c24c5bd505f467f9d7b26ddf5c68e4a"/>
  <p:tag name="KSO_WM_CHIP_GROUPID" val="5f1a83ab355d9fc941c01e25"/>
  <p:tag name="KSO_WM_CHIP_XID" val="5f1a83ab355d9fc941c01e26"/>
  <p:tag name="KSO_WM_DIAGRAM_GROUP_CODE" val="l1-1"/>
  <p:tag name="KSO_WM_TAG_BACKGROUP_ID" val=""/>
  <p:tag name="KSO_WM_TAG_BACKGROUP_SIZE" val=""/>
  <p:tag name="KSO_WM_TAG_FRONT_SIZE" val=""/>
  <p:tag name="KSO_WM_TAG_VERSION" val="1.0"/>
  <p:tag name="KSO_WM_TAG_ZODER_POSITION" val=""/>
  <p:tag name="KSO_WM_TEMPLATE_CATEGORY" val="diagram"/>
  <p:tag name="KSO_WM_TEMPLATE_INDEX" val="20210131"/>
  <p:tag name="KSO_WM_UNIT_BLOCK" val="0"/>
  <p:tag name="KSO_WM_UNIT_COMPATIBLE" val="0"/>
  <p:tag name="KSO_WM_UNIT_DEC_AREA_ID" val="4e0edc1034d54c14a4f1d5a4a2e83889"/>
  <p:tag name="KSO_WM_UNIT_DEFAULT_FONT" val="14;20;2"/>
  <p:tag name="KSO_WM_UNIT_DIAGRAM_ISNUMVISUAL" val="0"/>
  <p:tag name="KSO_WM_UNIT_DIAGRAM_ISREFERUNIT" val="0"/>
  <p:tag name="KSO_WM_UNIT_HIGHLIGHT" val="0"/>
  <p:tag name="KSO_WM_UNIT_ID" val="diagram20210131_1*l_h_f*1_2_1"/>
  <p:tag name="KSO_WM_UNIT_LAYERLEVEL" val="1_1_1"/>
  <p:tag name="KSO_WM_UNIT_NOCLEAR" val="0"/>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
  <p:tag name="KSO_WM_UNIT_SUBTYPE" val="a"/>
  <p:tag name="KSO_WM_UNIT_TEXT_FILL_FORE_SCHEMECOLOR_INDEX" val="13"/>
  <p:tag name="KSO_WM_UNIT_TEXT_FILL_FORE_SCHEMECOLOR_INDEX_BRIGHTNESS" val="0.25"/>
  <p:tag name="KSO_WM_UNIT_TEXT_FILL_TYPE" val="1"/>
  <p:tag name="KSO_WM_UNIT_USESOURCEFORMAT_APPLY" val="1"/>
  <p:tag name="KSO_WM_UNIT_VALUE" val="180"/>
  <p:tag name="KSO_WM_DIAGRAM_VIRTUALLY_FRAME" val="{&quot;height&quot;:429.43007874015746,&quot;left&quot;:24.55,&quot;top&quot;:92.86992125984253,&quot;width&quot;:926.0336220472442}"/>
</p:tagLst>
</file>

<file path=ppt/tags/tag375.xml><?xml version="1.0" encoding="utf-8"?>
<p:tagLst xmlns:p="http://schemas.openxmlformats.org/presentationml/2006/main">
  <p:tag name="KSO_WM_ASSEMBLE_CHIP_INDEX" val="7c24c5bd505f467f9d7b26ddf5c68e4a"/>
  <p:tag name="KSO_WM_CHIP_GROUPID" val="5f1a83ab355d9fc941c01e25"/>
  <p:tag name="KSO_WM_CHIP_XID" val="5f1a83ab355d9fc941c01e26"/>
  <p:tag name="KSO_WM_DIAGRAM_GROUP_CODE" val="l1-1"/>
  <p:tag name="KSO_WM_TAG_BACKGROUP_ID" val=""/>
  <p:tag name="KSO_WM_TAG_BACKGROUP_SIZE" val=""/>
  <p:tag name="KSO_WM_TAG_FRONT_SIZE" val=""/>
  <p:tag name="KSO_WM_TAG_VERSION" val="1.0"/>
  <p:tag name="KSO_WM_TAG_ZODER_POSITION" val=""/>
  <p:tag name="KSO_WM_TEMPLATE_CATEGORY" val="diagram"/>
  <p:tag name="KSO_WM_TEMPLATE_INDEX" val="20210131"/>
  <p:tag name="KSO_WM_UNIT_BLOCK" val="0"/>
  <p:tag name="KSO_WM_UNIT_COMPATIBLE" val="0"/>
  <p:tag name="KSO_WM_UNIT_DEC_AREA_ID" val="b4b924867ffd471481d69021c259a72a"/>
  <p:tag name="KSO_WM_UNIT_DEFAULT_FONT" val="14;20;2"/>
  <p:tag name="KSO_WM_UNIT_DIAGRAM_ISNUMVISUAL" val="0"/>
  <p:tag name="KSO_WM_UNIT_DIAGRAM_ISREFERUNIT" val="0"/>
  <p:tag name="KSO_WM_UNIT_HIGHLIGHT" val="0"/>
  <p:tag name="KSO_WM_UNIT_ID" val="diagram20210131_1*l_h_f*1_1_1"/>
  <p:tag name="KSO_WM_UNIT_LAYERLEVEL" val="1_1_1"/>
  <p:tag name="KSO_WM_UNIT_NOCLEAR" val="0"/>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
  <p:tag name="KSO_WM_UNIT_SUBTYPE" val="a"/>
  <p:tag name="KSO_WM_UNIT_TEXT_FILL_FORE_SCHEMECOLOR_INDEX" val="13"/>
  <p:tag name="KSO_WM_UNIT_TEXT_FILL_FORE_SCHEMECOLOR_INDEX_BRIGHTNESS" val="0.25"/>
  <p:tag name="KSO_WM_UNIT_TEXT_FILL_TYPE" val="1"/>
  <p:tag name="KSO_WM_UNIT_USESOURCEFORMAT_APPLY" val="1"/>
  <p:tag name="KSO_WM_UNIT_VALUE" val="180"/>
  <p:tag name="KSO_WM_DIAGRAM_VIRTUALLY_FRAME" val="{&quot;height&quot;:429.43007874015746,&quot;left&quot;:24.55,&quot;top&quot;:92.86992125984253,&quot;width&quot;:926.0336220472442}"/>
</p:tagLst>
</file>

<file path=ppt/tags/tag376.xml><?xml version="1.0" encoding="utf-8"?>
<p:tagLst xmlns:p="http://schemas.openxmlformats.org/presentationml/2006/main">
  <p:tag name="KSO_WM_ASSEMBLE_CHIP_INDEX" val="7c24c5bd505f467f9d7b26ddf5c68e4a"/>
  <p:tag name="KSO_WM_CHIP_GROUPID" val="5f1a83ab355d9fc941c01e25"/>
  <p:tag name="KSO_WM_CHIP_XID" val="5f1a83ab355d9fc941c01e26"/>
  <p:tag name="KSO_WM_DIAGRAM_GROUP_CODE" val="l1-1"/>
  <p:tag name="KSO_WM_TAG_BACKGROUP_ID" val=""/>
  <p:tag name="KSO_WM_TAG_BACKGROUP_SIZE" val=""/>
  <p:tag name="KSO_WM_TAG_FRONT_SIZE" val=""/>
  <p:tag name="KSO_WM_TAG_VERSION" val="1.0"/>
  <p:tag name="KSO_WM_TAG_ZODER_POSITION" val=""/>
  <p:tag name="KSO_WM_TEMPLATE_CATEGORY" val="diagram"/>
  <p:tag name="KSO_WM_TEMPLATE_INDEX" val="20210131"/>
  <p:tag name="KSO_WM_UNIT_BLOCK" val="0"/>
  <p:tag name="KSO_WM_UNIT_COMPATIBLE" val="0"/>
  <p:tag name="KSO_WM_UNIT_DEC_AREA_ID" val="b4b924867ffd471481d69021c259a72a"/>
  <p:tag name="KSO_WM_UNIT_DEFAULT_FONT" val="14;20;2"/>
  <p:tag name="KSO_WM_UNIT_DIAGRAM_ISNUMVISUAL" val="0"/>
  <p:tag name="KSO_WM_UNIT_DIAGRAM_ISREFERUNIT" val="0"/>
  <p:tag name="KSO_WM_UNIT_HIGHLIGHT" val="0"/>
  <p:tag name="KSO_WM_UNIT_ID" val="diagram20210131_1*l_h_f*1_1_1"/>
  <p:tag name="KSO_WM_UNIT_LAYERLEVEL" val="1_1_1"/>
  <p:tag name="KSO_WM_UNIT_NOCLEAR" val="0"/>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
  <p:tag name="KSO_WM_UNIT_SUBTYPE" val="a"/>
  <p:tag name="KSO_WM_UNIT_TEXT_FILL_FORE_SCHEMECOLOR_INDEX" val="13"/>
  <p:tag name="KSO_WM_UNIT_TEXT_FILL_FORE_SCHEMECOLOR_INDEX_BRIGHTNESS" val="0.25"/>
  <p:tag name="KSO_WM_UNIT_TEXT_FILL_TYPE" val="1"/>
  <p:tag name="KSO_WM_UNIT_USESOURCEFORMAT_APPLY" val="1"/>
  <p:tag name="KSO_WM_UNIT_VALUE" val="180"/>
  <p:tag name="KSO_WM_DIAGRAM_VIRTUALLY_FRAME" val="{&quot;height&quot;:429.43007874015746,&quot;left&quot;:24.55,&quot;top&quot;:92.86992125984253,&quot;width&quot;:926.0336220472442}"/>
</p:tagLst>
</file>

<file path=ppt/tags/tag377.xml><?xml version="1.0" encoding="utf-8"?>
<p:tagLst xmlns:p="http://schemas.openxmlformats.org/presentationml/2006/main">
  <p:tag name="KSO_WM_BEAUTIFY_FLAG" val="#wm#"/>
  <p:tag name="KSO_WM_CHIP_FILLPROP" val="[[{&quot;fill_id&quot;:&quot;cbc5ad0736cf4eccbc3375f750b410a4&quot;,&quot;fill_align&quot;:&quot;lm&quot;,&quot;text_align&quot;:&quot;lm&quot;,&quot;text_direction&quot;:&quot;horizontal&quot;,&quot;chip_types&quot;:[&quot;header&quot;]},{&quot;fill_id&quot;:&quot;001301a16bfe4fee952b84fd55dd512d&quot;,&quot;fill_align&quot;:&quot;cm&quot;,&quot;text_align&quot;:&quot;lm&quot;,&quot;text_direction&quot;:&quot;horizontal&quot;,&quot;chip_types&quot;:[&quot;text&quot;]}],[{&quot;fill_id&quot;:&quot;cbc5ad0736cf4eccbc3375f750b410a4&quot;,&quot;fill_align&quot;:&quot;lm&quot;,&quot;text_align&quot;:&quot;lm&quot;,&quot;text_direction&quot;:&quot;horizontal&quot;,&quot;chip_types&quot;:[&quot;header&quot;]},{&quot;fill_id&quot;:&quot;001301a16bfe4fee952b84fd55dd512d&quot;,&quot;fill_align&quot;:&quot;cm&quot;,&quot;text_align&quot;:&quot;cm&quot;,&quot;text_direction&quot;:&quot;horizontal&quot;,&quot;chip_types&quot;:[&quot;diagram&quot;,&quot;pictext&quot;,&quot;picture&quot;,&quot;chart&quot;,&quot;table&quot;,&quot;video&quot;],&quot;support_features&quot;:[&quot;collage&quot;]}]]"/>
  <p:tag name="KSO_WM_CHIP_GROUPID" val="5ef1707e5bb2a422ac9a2b53"/>
  <p:tag name="KSO_WM_CHIP_INFOS" val="{&quot;layout_type&quot;:&quot;topbottom&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ef1707e5bb2a422ac9a2b54"/>
  <p:tag name="KSO_WM_SLIDE_BACKGROUND" val="[&quot;general&quot;]"/>
  <p:tag name="KSO_WM_SLIDE_BACKGROUND_TYPE" val="general"/>
  <p:tag name="KSO_WM_SLIDE_BK_DARK_LIGHT" val="2"/>
  <p:tag name="KSO_WM_SLIDE_ID" val="diagram20208720_1"/>
  <p:tag name="KSO_WM_SLIDE_INDEX" val="1"/>
  <p:tag name="KSO_WM_SLIDE_ITEM_CNT" val="0"/>
  <p:tag name="KSO_WM_SLIDE_LAYOUT" val="a_d"/>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0-09-22T17:14:35&quot;,&quot;maxSize&quot;:{&quot;size1&quot;:22.399999999999999},&quot;minSize&quot;:{&quot;size1&quot;:20},&quot;normalSize&quot;:{&quot;size1&quot;:22.399999999999999},&quot;subLayout&quot;:[{&quot;id&quot;:&quot;2020-09-22T17:14:35&quot;,&quot;margin&quot;:{&quot;bottom&quot;:0.026000002399086952,&quot;left&quot;:1.6929999589920044,&quot;right&quot;:8.0430002212524414,&quot;top&quot;:1.6929999589920044},&quot;type&quot;:0},{&quot;id&quot;:&quot;2020-09-22T17:14:35&quot;,&quot;margin&quot;:{&quot;bottom&quot;:2.9630000591278076,&quot;left&quot;:3.3870000839233398,&quot;right&quot;:3.3859999179840088,&quot;top&quot;:2.0899999141693115},&quot;type&quot;:0}],&quot;type&quot;:0}"/>
  <p:tag name="KSO_WM_SLIDE_POSITION" val="22*0"/>
  <p:tag name="KSO_WM_SLIDE_RATIO" val="1.777778"/>
  <p:tag name="KSO_WM_SLIDE_SIZE" val="937*480"/>
  <p:tag name="KSO_WM_SLIDE_SUBTYPE" val="picTxt"/>
  <p:tag name="KSO_WM_SLIDE_SUPPORT_FEATURE_TYPE" val="1"/>
  <p:tag name="KSO_WM_SLIDE_TYPE" val="text"/>
  <p:tag name="KSO_WM_TAG_VERSION" val="1.0"/>
  <p:tag name="KSO_WM_TEMPLATE_ASSEMBLE_GROUPID" val="5f69c07bb22fc7aed70b616a"/>
  <p:tag name="KSO_WM_TEMPLATE_ASSEMBLE_XID" val="5f69c07bb22fc7aed70b616a"/>
  <p:tag name="KSO_WM_TEMPLATE_CATEGORY" val="diagram"/>
  <p:tag name="KSO_WM_TEMPLATE_COLOR_TYPE" val="1"/>
  <p:tag name="KSO_WM_TEMPLATE_INDEX" val="20208720"/>
  <p:tag name="KSO_WM_TEMPLATE_MASTER_TYPE" val="0"/>
  <p:tag name="KSO_WM_TEMPLATE_SUBCATEGORY" val="21"/>
</p:tagLst>
</file>

<file path=ppt/tags/tag378.xml><?xml version="1.0" encoding="utf-8"?>
<p:tagLst xmlns:p="http://schemas.openxmlformats.org/presentationml/2006/main">
  <p:tag name="KSO_WM_BEAUTIFY_FLAG" val="#wm#"/>
  <p:tag name="KSO_WM_SLIDE_BACKGROUND_TYPE" val="general"/>
  <p:tag name="KSO_WM_TAG_VERSION" val="1.0"/>
  <p:tag name="KSO_WM_UNIT_COMPATIBLE" val="0"/>
  <p:tag name="KSO_WM_UNIT_DIAGRAM_ISNUMVISUAL" val="0"/>
  <p:tag name="KSO_WM_UNIT_DIAGRAM_ISREFERUNIT" val="0"/>
  <p:tag name="KSO_WM_UNIT_FILL_FORE_SCHEMECOLOR_INDEX_1" val="16"/>
  <p:tag name="KSO_WM_UNIT_FILL_FORE_SCHEMECOLOR_INDEX_1_BRIGHTNESS" val="0"/>
  <p:tag name="KSO_WM_UNIT_FILL_FORE_SCHEMECOLOR_INDEX_1_POS" val="0"/>
  <p:tag name="KSO_WM_UNIT_FILL_FORE_SCHEMECOLOR_INDEX_1_TRANS" val="0.9"/>
  <p:tag name="KSO_WM_UNIT_FILL_FORE_SCHEMECOLOR_INDEX_2" val="15"/>
  <p:tag name="KSO_WM_UNIT_FILL_FORE_SCHEMECOLOR_INDEX_2_BRIGHTNESS" val="-0.1"/>
  <p:tag name="KSO_WM_UNIT_FILL_FORE_SCHEMECOLOR_INDEX_2_POS" val="1"/>
  <p:tag name="KSO_WM_UNIT_FILL_FORE_SCHEMECOLOR_INDEX_2_TRANS" val="0.76"/>
  <p:tag name="KSO_WM_UNIT_FILL_GRADIENT_ANGLE" val="90"/>
  <p:tag name="KSO_WM_UNIT_FILL_GRADIENT_DIRECTION" val="1"/>
  <p:tag name="KSO_WM_UNIT_FILL_GRADIENT_TYPE" val="0"/>
  <p:tag name="KSO_WM_UNIT_FILL_TYPE" val="3"/>
  <p:tag name="KSO_WM_UNIT_HIGHLIGHT" val="0"/>
  <p:tag name="KSO_WM_UNIT_ID" val="_12**"/>
  <p:tag name="KSO_WM_UNIT_LAYERLEVEL" val="1"/>
  <p:tag name="KSO_WM_UNIT_TEXT_FILL_FORE_SCHEMECOLOR_INDEX" val="2"/>
  <p:tag name="KSO_WM_UNIT_TEXT_FILL_FORE_SCHEMECOLOR_INDEX_BRIGHTNESS" val="0"/>
  <p:tag name="KSO_WM_UNIT_TEXT_FILL_TYPE" val="1"/>
  <p:tag name="KSO_WM_UNIT_TYPE" val="i"/>
</p:tagLst>
</file>

<file path=ppt/tags/tag379.xml><?xml version="1.0" encoding="utf-8"?>
<p:tagLst xmlns:p="http://schemas.openxmlformats.org/presentationml/2006/main">
  <p:tag name="KSO_WM_BEAUTIFY_FLAG" val="#wm#"/>
  <p:tag name="KSO_WM_SLIDE_BACKGROUND_TYPE" val="general"/>
  <p:tag name="KSO_WM_TAG_VERSION" val="1.0"/>
  <p:tag name="KSO_WM_UNIT_COMPATIBLE" val="0"/>
  <p:tag name="KSO_WM_UNIT_DIAGRAM_ISNUMVISUAL" val="0"/>
  <p:tag name="KSO_WM_UNIT_DIAGRAM_ISREFERUNIT" val="0"/>
  <p:tag name="KSO_WM_UNIT_FILL_FORE_SCHEMECOLOR_INDEX_1" val="16"/>
  <p:tag name="KSO_WM_UNIT_FILL_FORE_SCHEMECOLOR_INDEX_1_BRIGHTNESS" val="0"/>
  <p:tag name="KSO_WM_UNIT_FILL_FORE_SCHEMECOLOR_INDEX_1_POS" val="0"/>
  <p:tag name="KSO_WM_UNIT_FILL_FORE_SCHEMECOLOR_INDEX_1_TRANS" val="0.9"/>
  <p:tag name="KSO_WM_UNIT_FILL_FORE_SCHEMECOLOR_INDEX_2" val="15"/>
  <p:tag name="KSO_WM_UNIT_FILL_FORE_SCHEMECOLOR_INDEX_2_BRIGHTNESS" val="-0.1"/>
  <p:tag name="KSO_WM_UNIT_FILL_FORE_SCHEMECOLOR_INDEX_2_POS" val="1"/>
  <p:tag name="KSO_WM_UNIT_FILL_FORE_SCHEMECOLOR_INDEX_2_TRANS" val="0.76"/>
  <p:tag name="KSO_WM_UNIT_FILL_GRADIENT_ANGLE" val="90"/>
  <p:tag name="KSO_WM_UNIT_FILL_GRADIENT_DIRECTION" val="1"/>
  <p:tag name="KSO_WM_UNIT_FILL_GRADIENT_TYPE" val="0"/>
  <p:tag name="KSO_WM_UNIT_FILL_TYPE" val="3"/>
  <p:tag name="KSO_WM_UNIT_HIGHLIGHT" val="0"/>
  <p:tag name="KSO_WM_UNIT_ID" val="_12**"/>
  <p:tag name="KSO_WM_UNIT_LAYERLEVEL" val="1"/>
  <p:tag name="KSO_WM_UNIT_TEXT_FILL_FORE_SCHEMECOLOR_INDEX" val="2"/>
  <p:tag name="KSO_WM_UNIT_TEXT_FILL_FORE_SCHEMECOLOR_INDEX_BRIGHTNESS" val="0"/>
  <p:tag name="KSO_WM_UNIT_TEXT_FILL_TYPE" val="1"/>
  <p:tag name="KSO_WM_UNIT_TYPE" val="i"/>
</p:tagLst>
</file>

<file path=ppt/tags/tag38.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80.xml><?xml version="1.0" encoding="utf-8"?>
<p:tagLst xmlns:p="http://schemas.openxmlformats.org/presentationml/2006/main">
  <p:tag name="KSO_WM_BEAUTIFY_FLAG" val="#wm#"/>
  <p:tag name="KSO_WM_CHIP_GROUPID" val="5ef1707e5bb2a422ac9a2b53"/>
  <p:tag name="KSO_WM_CHIP_XID" val="5ef1707e5bb2a422ac9a2b54"/>
  <p:tag name="KSO_WM_TAG_VERSION" val="1.0"/>
  <p:tag name="KSO_WM_TEMPLATE_ASSEMBLE_GROUPID" val="5f69c07bb22fc7aed70b6168"/>
  <p:tag name="KSO_WM_TEMPLATE_ASSEMBLE_XID" val="5f69c07bb22fc7aed70b6168"/>
  <p:tag name="KSO_WM_TEMPLATE_CATEGORY" val="diagram"/>
  <p:tag name="KSO_WM_TEMPLATE_INDEX" val="20208717"/>
  <p:tag name="KSO_WM_UNIT_BLOCK" val="0"/>
  <p:tag name="KSO_WM_UNIT_COMPATIBLE" val="0"/>
  <p:tag name="KSO_WM_UNIT_DEC_AREA_ID" val="031f09c4cedb4b11b66eaad01eac5552"/>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IAGRAM_ISNUMVISUAL" val="0"/>
  <p:tag name="KSO_WM_UNIT_DIAGRAM_ISREFERUNIT" val="0"/>
  <p:tag name="KSO_WM_UNIT_FILL_FORE_SCHEMECOLOR_INDEX" val="5"/>
  <p:tag name="KSO_WM_UNIT_FILL_FORE_SCHEMECOLOR_INDEX_BRIGHTNESS" val="0"/>
  <p:tag name="KSO_WM_UNIT_FILL_TYPE" val="1"/>
  <p:tag name="KSO_WM_UNIT_HIGHLIGHT" val="0"/>
  <p:tag name="KSO_WM_UNIT_ID" val="diagram20208717_1*i*1"/>
  <p:tag name="KSO_WM_UNIT_INDEX" val="1"/>
  <p:tag name="KSO_WM_UNIT_LAYERLEVEL" val="1"/>
  <p:tag name="KSO_WM_UNIT_SM_LIMIT_TYPE" val="1"/>
  <p:tag name="KSO_WM_UNIT_TEXT_FILL_FORE_SCHEMECOLOR_INDEX" val="2"/>
  <p:tag name="KSO_WM_UNIT_TEXT_FILL_FORE_SCHEMECOLOR_INDEX_BRIGHTNESS" val="0"/>
  <p:tag name="KSO_WM_UNIT_TEXT_FILL_TYPE" val="1"/>
  <p:tag name="KSO_WM_UNIT_TYPE" val="i"/>
  <p:tag name="KSO_WM_UNIT_VALUE" val="143"/>
</p:tagLst>
</file>

<file path=ppt/tags/tag381.xml><?xml version="1.0" encoding="utf-8"?>
<p:tagLst xmlns:p="http://schemas.openxmlformats.org/presentationml/2006/main">
  <p:tag name="KSO_WM_BEAUTIFY_FLAG" val="#wm#"/>
  <p:tag name="KSO_WM_CHIP_GROUPID" val="5ef1707e5bb2a422ac9a2b53"/>
  <p:tag name="KSO_WM_CHIP_XID" val="5ef1707e5bb2a422ac9a2b54"/>
  <p:tag name="KSO_WM_TAG_VERSION" val="1.0"/>
  <p:tag name="KSO_WM_TEMPLATE_ASSEMBLE_GROUPID" val="5f69c07bb22fc7aed70b6168"/>
  <p:tag name="KSO_WM_TEMPLATE_ASSEMBLE_XID" val="5f69c07bb22fc7aed70b6168"/>
  <p:tag name="KSO_WM_TEMPLATE_CATEGORY" val="diagram"/>
  <p:tag name="KSO_WM_TEMPLATE_INDEX" val="20208717"/>
  <p:tag name="KSO_WM_UNIT_BLOCK" val="0"/>
  <p:tag name="KSO_WM_UNIT_COMPATIBLE" val="0"/>
  <p:tag name="KSO_WM_UNIT_DEC_AREA_ID" val="87d16a5fd8004a03af2e09f03448e1b9"/>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IAGRAM_ISNUMVISUAL" val="0"/>
  <p:tag name="KSO_WM_UNIT_DIAGRAM_ISREFERUNIT" val="0"/>
  <p:tag name="KSO_WM_UNIT_HIGHLIGHT" val="0"/>
  <p:tag name="KSO_WM_UNIT_ID" val="diagram20208717_1*i*2"/>
  <p:tag name="KSO_WM_UNIT_INDEX" val="2"/>
  <p:tag name="KSO_WM_UNIT_LAYERLEVEL" val="1"/>
  <p:tag name="KSO_WM_UNIT_SM_LIMIT_TYPE" val="1"/>
  <p:tag name="KSO_WM_UNIT_TYPE" val="i"/>
</p:tagLst>
</file>

<file path=ppt/tags/tag382.xml><?xml version="1.0" encoding="utf-8"?>
<p:tagLst xmlns:p="http://schemas.openxmlformats.org/presentationml/2006/main">
  <p:tag name="KSO_WM_BEAUTIFY_FLAG" val="#wm#"/>
  <p:tag name="KSO_WM_CHIP_GROUPID" val="5ef1707e5bb2a422ac9a2b53"/>
  <p:tag name="KSO_WM_CHIP_XID" val="5ef1707e5bb2a422ac9a2b54"/>
  <p:tag name="KSO_WM_TAG_VERSION" val="1.0"/>
  <p:tag name="KSO_WM_TEMPLATE_ASSEMBLE_GROUPID" val="5f69c07bb22fc7aed70b6168"/>
  <p:tag name="KSO_WM_TEMPLATE_ASSEMBLE_XID" val="5f69c07bb22fc7aed70b6168"/>
  <p:tag name="KSO_WM_TEMPLATE_CATEGORY" val="diagram"/>
  <p:tag name="KSO_WM_TEMPLATE_INDEX" val="20208717"/>
  <p:tag name="KSO_WM_UNIT_COMPATIBLE" val="0"/>
  <p:tag name="KSO_WM_UNIT_DIAGRAM_ISNUMVISUAL" val="0"/>
  <p:tag name="KSO_WM_UNIT_DIAGRAM_ISREFERUNIT" val="0"/>
  <p:tag name="KSO_WM_UNIT_HIGHLIGHT" val="0"/>
  <p:tag name="KSO_WM_UNIT_ID" val="diagram20208717_1*i*3"/>
  <p:tag name="KSO_WM_UNIT_INDEX" val="3"/>
  <p:tag name="KSO_WM_UNIT_LAYERLEVEL" val="1"/>
  <p:tag name="KSO_WM_UNIT_LINE_FILL_TYPE" val="2"/>
  <p:tag name="KSO_WM_UNIT_LINE_FORE_SCHEMECOLOR_INDEX" val="5"/>
  <p:tag name="KSO_WM_UNIT_LINE_FORE_SCHEMECOLOR_INDEX_BRIGHTNESS" val="0"/>
  <p:tag name="KSO_WM_UNIT_SM_LIMIT_TYPE" val="1"/>
  <p:tag name="KSO_WM_UNIT_TYPE" val="i"/>
</p:tagLst>
</file>

<file path=ppt/tags/tag383.xml><?xml version="1.0" encoding="utf-8"?>
<p:tagLst xmlns:p="http://schemas.openxmlformats.org/presentationml/2006/main">
  <p:tag name="KSO_WM_BEAUTIFY_FLAG" val="#wm#"/>
  <p:tag name="KSO_WM_CHIP_GROUPID" val="5ef1707e5bb2a422ac9a2b53"/>
  <p:tag name="KSO_WM_CHIP_XID" val="5ef1707e5bb2a422ac9a2b54"/>
  <p:tag name="KSO_WM_TAG_VERSION" val="1.0"/>
  <p:tag name="KSO_WM_TEMPLATE_ASSEMBLE_GROUPID" val="5f69c07bb22fc7aed70b6168"/>
  <p:tag name="KSO_WM_TEMPLATE_ASSEMBLE_XID" val="5f69c07bb22fc7aed70b6168"/>
  <p:tag name="KSO_WM_TEMPLATE_CATEGORY" val="diagram"/>
  <p:tag name="KSO_WM_TEMPLATE_INDEX" val="20208717"/>
  <p:tag name="KSO_WM_UNIT_COMPATIBLE" val="0"/>
  <p:tag name="KSO_WM_UNIT_DIAGRAM_ISNUMVISUAL" val="0"/>
  <p:tag name="KSO_WM_UNIT_DIAGRAM_ISREFERUNIT" val="0"/>
  <p:tag name="KSO_WM_UNIT_HIGHLIGHT" val="0"/>
  <p:tag name="KSO_WM_UNIT_ID" val="diagram20208717_1*i*4"/>
  <p:tag name="KSO_WM_UNIT_INDEX" val="4"/>
  <p:tag name="KSO_WM_UNIT_LAYERLEVEL" val="1"/>
  <p:tag name="KSO_WM_UNIT_LINE_FILL_TYPE" val="2"/>
  <p:tag name="KSO_WM_UNIT_LINE_FORE_SCHEMECOLOR_INDEX" val="5"/>
  <p:tag name="KSO_WM_UNIT_LINE_FORE_SCHEMECOLOR_INDEX_BRIGHTNESS" val="0"/>
  <p:tag name="KSO_WM_UNIT_SM_LIMIT_TYPE" val="1"/>
  <p:tag name="KSO_WM_UNIT_TYPE" val="i"/>
</p:tagLst>
</file>

<file path=ppt/tags/tag384.xml><?xml version="1.0" encoding="utf-8"?>
<p:tagLst xmlns:p="http://schemas.openxmlformats.org/presentationml/2006/main">
  <p:tag name="KSO_WM_BEAUTIFY_FLAG" val="#wm#"/>
  <p:tag name="KSO_WM_CHIP_GROUPID" val="5ef1707e5bb2a422ac9a2b53"/>
  <p:tag name="KSO_WM_CHIP_XID" val="5ef1707e5bb2a422ac9a2b54"/>
  <p:tag name="KSO_WM_TAG_VERSION" val="1.0"/>
  <p:tag name="KSO_WM_TEMPLATE_ASSEMBLE_GROUPID" val="5f69c07bb22fc7aed70b6168"/>
  <p:tag name="KSO_WM_TEMPLATE_ASSEMBLE_XID" val="5f69c07bb22fc7aed70b6168"/>
  <p:tag name="KSO_WM_TEMPLATE_CATEGORY" val="diagram"/>
  <p:tag name="KSO_WM_TEMPLATE_INDEX" val="20208717"/>
  <p:tag name="KSO_WM_UNIT_COMPATIBLE" val="0"/>
  <p:tag name="KSO_WM_UNIT_DIAGRAM_ISNUMVISUAL" val="0"/>
  <p:tag name="KSO_WM_UNIT_DIAGRAM_ISREFERUNIT" val="0"/>
  <p:tag name="KSO_WM_UNIT_HIGHLIGHT" val="0"/>
  <p:tag name="KSO_WM_UNIT_ID" val="diagram20208717_1*i*5"/>
  <p:tag name="KSO_WM_UNIT_INDEX" val="5"/>
  <p:tag name="KSO_WM_UNIT_LAYERLEVEL" val="1"/>
  <p:tag name="KSO_WM_UNIT_LINE_FILL_TYPE" val="2"/>
  <p:tag name="KSO_WM_UNIT_LINE_FORE_SCHEMECOLOR_INDEX" val="5"/>
  <p:tag name="KSO_WM_UNIT_LINE_FORE_SCHEMECOLOR_INDEX_BRIGHTNESS" val="0"/>
  <p:tag name="KSO_WM_UNIT_SM_LIMIT_TYPE" val="1"/>
  <p:tag name="KSO_WM_UNIT_TYPE" val="i"/>
</p:tagLst>
</file>

<file path=ppt/tags/tag385.xml><?xml version="1.0" encoding="utf-8"?>
<p:tagLst xmlns:p="http://schemas.openxmlformats.org/presentationml/2006/main">
  <p:tag name="KSO_WM_BEAUTIFY_FLAG" val="#wm#"/>
  <p:tag name="KSO_WM_CHIP_GROUPID" val="5ef1707e5bb2a422ac9a2b53"/>
  <p:tag name="KSO_WM_CHIP_XID" val="5ef1707e5bb2a422ac9a2b54"/>
  <p:tag name="KSO_WM_TAG_VERSION" val="1.0"/>
  <p:tag name="KSO_WM_TEMPLATE_ASSEMBLE_GROUPID" val="5f69c07bb22fc7aed70b6168"/>
  <p:tag name="KSO_WM_TEMPLATE_ASSEMBLE_XID" val="5f69c07bb22fc7aed70b6168"/>
  <p:tag name="KSO_WM_TEMPLATE_CATEGORY" val="diagram"/>
  <p:tag name="KSO_WM_TEMPLATE_INDEX" val="20208717"/>
  <p:tag name="KSO_WM_UNIT_COMPATIBLE" val="0"/>
  <p:tag name="KSO_WM_UNIT_DIAGRAM_ISNUMVISUAL" val="0"/>
  <p:tag name="KSO_WM_UNIT_DIAGRAM_ISREFERUNIT" val="0"/>
  <p:tag name="KSO_WM_UNIT_HIGHLIGHT" val="0"/>
  <p:tag name="KSO_WM_UNIT_ID" val="diagram20208717_1*i*6"/>
  <p:tag name="KSO_WM_UNIT_INDEX" val="6"/>
  <p:tag name="KSO_WM_UNIT_LAYERLEVEL" val="1"/>
  <p:tag name="KSO_WM_UNIT_LINE_FILL_TYPE" val="2"/>
  <p:tag name="KSO_WM_UNIT_LINE_FORE_SCHEMECOLOR_INDEX" val="5"/>
  <p:tag name="KSO_WM_UNIT_LINE_FORE_SCHEMECOLOR_INDEX_BRIGHTNESS" val="0"/>
  <p:tag name="KSO_WM_UNIT_SM_LIMIT_TYPE" val="1"/>
  <p:tag name="KSO_WM_UNIT_TYPE" val="i"/>
</p:tagLst>
</file>

<file path=ppt/tags/tag386.xml><?xml version="1.0" encoding="utf-8"?>
<p:tagLst xmlns:p="http://schemas.openxmlformats.org/presentationml/2006/main">
  <p:tag name="KSO_WM_BEAUTIFY_FLAG" val="#wm#"/>
  <p:tag name="KSO_WM_CHIP_GROUPID" val="5ef1707e5bb2a422ac9a2b53"/>
  <p:tag name="KSO_WM_CHIP_XID" val="5ef1707e5bb2a422ac9a2b54"/>
  <p:tag name="KSO_WM_TAG_VERSION" val="1.0"/>
  <p:tag name="KSO_WM_TEMPLATE_ASSEMBLE_GROUPID" val="5f69c07bb22fc7aed70b6168"/>
  <p:tag name="KSO_WM_TEMPLATE_ASSEMBLE_XID" val="5f69c07bb22fc7aed70b6168"/>
  <p:tag name="KSO_WM_TEMPLATE_CATEGORY" val="diagram"/>
  <p:tag name="KSO_WM_TEMPLATE_INDEX" val="20208717"/>
  <p:tag name="KSO_WM_UNIT_COMPATIBLE" val="0"/>
  <p:tag name="KSO_WM_UNIT_DIAGRAM_ISNUMVISUAL" val="0"/>
  <p:tag name="KSO_WM_UNIT_DIAGRAM_ISREFERUNIT" val="0"/>
  <p:tag name="KSO_WM_UNIT_HIGHLIGHT" val="0"/>
  <p:tag name="KSO_WM_UNIT_ID" val="diagram20208717_1*i*7"/>
  <p:tag name="KSO_WM_UNIT_INDEX" val="7"/>
  <p:tag name="KSO_WM_UNIT_LAYERLEVEL" val="1"/>
  <p:tag name="KSO_WM_UNIT_LINE_FILL_TYPE" val="2"/>
  <p:tag name="KSO_WM_UNIT_LINE_FORE_SCHEMECOLOR_INDEX" val="5"/>
  <p:tag name="KSO_WM_UNIT_LINE_FORE_SCHEMECOLOR_INDEX_BRIGHTNESS" val="0"/>
  <p:tag name="KSO_WM_UNIT_SM_LIMIT_TYPE" val="1"/>
  <p:tag name="KSO_WM_UNIT_TYPE" val="i"/>
</p:tagLst>
</file>

<file path=ppt/tags/tag387.xml><?xml version="1.0" encoding="utf-8"?>
<p:tagLst xmlns:p="http://schemas.openxmlformats.org/presentationml/2006/main">
  <p:tag name="KSO_WM_BEAUTIFY_FLAG" val="#wm#"/>
  <p:tag name="KSO_WM_CHIP_GROUPID" val="5ef1707e5bb2a422ac9a2b53"/>
  <p:tag name="KSO_WM_CHIP_XID" val="5ef1707e5bb2a422ac9a2b54"/>
  <p:tag name="KSO_WM_TAG_VERSION" val="1.0"/>
  <p:tag name="KSO_WM_TEMPLATE_ASSEMBLE_GROUPID" val="5f69c07bb22fc7aed70b6168"/>
  <p:tag name="KSO_WM_TEMPLATE_ASSEMBLE_XID" val="5f69c07bb22fc7aed70b6168"/>
  <p:tag name="KSO_WM_TEMPLATE_CATEGORY" val="diagram"/>
  <p:tag name="KSO_WM_TEMPLATE_INDEX" val="20208717"/>
  <p:tag name="KSO_WM_UNIT_COMPATIBLE" val="0"/>
  <p:tag name="KSO_WM_UNIT_DIAGRAM_ISNUMVISUAL" val="0"/>
  <p:tag name="KSO_WM_UNIT_DIAGRAM_ISREFERUNIT" val="0"/>
  <p:tag name="KSO_WM_UNIT_HIGHLIGHT" val="0"/>
  <p:tag name="KSO_WM_UNIT_ID" val="diagram20208717_1*i*8"/>
  <p:tag name="KSO_WM_UNIT_INDEX" val="8"/>
  <p:tag name="KSO_WM_UNIT_LAYERLEVEL" val="1"/>
  <p:tag name="KSO_WM_UNIT_LINE_FILL_TYPE" val="2"/>
  <p:tag name="KSO_WM_UNIT_LINE_FORE_SCHEMECOLOR_INDEX" val="5"/>
  <p:tag name="KSO_WM_UNIT_LINE_FORE_SCHEMECOLOR_INDEX_BRIGHTNESS" val="0"/>
  <p:tag name="KSO_WM_UNIT_SM_LIMIT_TYPE" val="1"/>
  <p:tag name="KSO_WM_UNIT_TYPE" val="i"/>
</p:tagLst>
</file>

<file path=ppt/tags/tag388.xml><?xml version="1.0" encoding="utf-8"?>
<p:tagLst xmlns:p="http://schemas.openxmlformats.org/presentationml/2006/main">
  <p:tag name="KSO_WM_BEAUTIFY_FLAG" val="#wm#"/>
  <p:tag name="KSO_WM_CHIP_GROUPID" val="5ef1707e5bb2a422ac9a2b53"/>
  <p:tag name="KSO_WM_CHIP_XID" val="5ef1707e5bb2a422ac9a2b54"/>
  <p:tag name="KSO_WM_TAG_VERSION" val="1.0"/>
  <p:tag name="KSO_WM_TEMPLATE_ASSEMBLE_GROUPID" val="5f69c07bb22fc7aed70b6168"/>
  <p:tag name="KSO_WM_TEMPLATE_ASSEMBLE_XID" val="5f69c07bb22fc7aed70b6168"/>
  <p:tag name="KSO_WM_TEMPLATE_CATEGORY" val="diagram"/>
  <p:tag name="KSO_WM_TEMPLATE_INDEX" val="20208717"/>
  <p:tag name="KSO_WM_UNIT_COMPATIBLE" val="0"/>
  <p:tag name="KSO_WM_UNIT_DIAGRAM_ISNUMVISUAL" val="0"/>
  <p:tag name="KSO_WM_UNIT_DIAGRAM_ISREFERUNIT" val="0"/>
  <p:tag name="KSO_WM_UNIT_HIGHLIGHT" val="0"/>
  <p:tag name="KSO_WM_UNIT_ID" val="diagram20208717_1*i*9"/>
  <p:tag name="KSO_WM_UNIT_INDEX" val="9"/>
  <p:tag name="KSO_WM_UNIT_LAYERLEVEL" val="1"/>
  <p:tag name="KSO_WM_UNIT_LINE_FILL_TYPE" val="2"/>
  <p:tag name="KSO_WM_UNIT_LINE_FORE_SCHEMECOLOR_INDEX" val="5"/>
  <p:tag name="KSO_WM_UNIT_LINE_FORE_SCHEMECOLOR_INDEX_BRIGHTNESS" val="0"/>
  <p:tag name="KSO_WM_UNIT_SM_LIMIT_TYPE" val="1"/>
  <p:tag name="KSO_WM_UNIT_TYPE" val="i"/>
</p:tagLst>
</file>

<file path=ppt/tags/tag389.xml><?xml version="1.0" encoding="utf-8"?>
<p:tagLst xmlns:p="http://schemas.openxmlformats.org/presentationml/2006/main">
  <p:tag name="KSO_WM_BEAUTIFY_FLAG" val="#wm#"/>
  <p:tag name="KSO_WM_CHIP_GROUPID" val="5ef1707e5bb2a422ac9a2b53"/>
  <p:tag name="KSO_WM_CHIP_XID" val="5ef1707e5bb2a422ac9a2b54"/>
  <p:tag name="KSO_WM_TAG_VERSION" val="1.0"/>
  <p:tag name="KSO_WM_TEMPLATE_ASSEMBLE_GROUPID" val="5f69c07bb22fc7aed70b6168"/>
  <p:tag name="KSO_WM_TEMPLATE_ASSEMBLE_XID" val="5f69c07bb22fc7aed70b6168"/>
  <p:tag name="KSO_WM_TEMPLATE_CATEGORY" val="diagram"/>
  <p:tag name="KSO_WM_TEMPLATE_INDEX" val="20208717"/>
  <p:tag name="KSO_WM_UNIT_BLOCK" val="0"/>
  <p:tag name="KSO_WM_UNIT_COMPATIBLE" val="0"/>
  <p:tag name="KSO_WM_UNIT_DEC_AREA_ID" val="19afcdda73e542af907d5d0e404ad461"/>
  <p:tag name="KSO_WM_UNIT_DECORATE_INFO" val="{&quot;DecorateInfoH&quot;:{&quot;IsAbs&quot;:true},&quot;DecorateInfoW&quot;:{&quot;IsAbs&quot;:true},&quot;DecorateInfoX&quot;:{&quot;IsAbs&quot;:true,&quot;Pos&quot;:1},&quot;DecorateInfoY&quot;:{&quot;IsAbs&quot;:true,&quot;Pos&quot;:1},&quot;ReferentInfo&quot;:{&quot;Id&quot;:&quot;56f08f4edb9a497facd3ade331f707c9&quot;,&quot;X&quot;:{&quot;Pos&quot;:1},&quot;Y&quot;:{&quot;Pos&quot;:1}},&quot;whChangeMode&quot;:0}"/>
  <p:tag name="KSO_WM_UNIT_DIAGRAM_ISNUMVISUAL" val="0"/>
  <p:tag name="KSO_WM_UNIT_DIAGRAM_ISREFERUNIT" val="0"/>
  <p:tag name="KSO_WM_UNIT_FILL_FORE_SCHEMECOLOR_INDEX" val="14"/>
  <p:tag name="KSO_WM_UNIT_FILL_FORE_SCHEMECOLOR_INDEX_BRIGHTNESS" val="0"/>
  <p:tag name="KSO_WM_UNIT_FILL_TYPE" val="1"/>
  <p:tag name="KSO_WM_UNIT_HIGHLIGHT" val="0"/>
  <p:tag name="KSO_WM_UNIT_ID" val="diagram20208717_1*i*10"/>
  <p:tag name="KSO_WM_UNIT_INDEX" val="10"/>
  <p:tag name="KSO_WM_UNIT_LAYERLEVEL" val="1"/>
  <p:tag name="KSO_WM_UNIT_LINE_FILL_TYPE" val="2"/>
  <p:tag name="KSO_WM_UNIT_LINE_FORE_SCHEMECOLOR_INDEX" val="5"/>
  <p:tag name="KSO_WM_UNIT_LINE_FORE_SCHEMECOLOR_INDEX_BRIGHTNESS" val="0"/>
  <p:tag name="KSO_WM_UNIT_SM_LIMIT_TYPE" val="2"/>
  <p:tag name="KSO_WM_UNIT_TEXT_FILL_FORE_SCHEMECOLOR_INDEX" val="2"/>
  <p:tag name="KSO_WM_UNIT_TEXT_FILL_FORE_SCHEMECOLOR_INDEX_BRIGHTNESS" val="0"/>
  <p:tag name="KSO_WM_UNIT_TEXT_FILL_TYPE" val="1"/>
  <p:tag name="KSO_WM_UNIT_TYPE" val="i"/>
  <p:tag name="KSO_WM_UNIT_VALUE" val="720"/>
</p:tagLst>
</file>

<file path=ppt/tags/tag39.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90.xml><?xml version="1.0" encoding="utf-8"?>
<p:tagLst xmlns:p="http://schemas.openxmlformats.org/presentationml/2006/main">
  <p:tag name="KSO_WM_ASSEMBLE_CHIP_INDEX" val="032a7044c8e74bfbafa6c6b420f3ab82"/>
  <p:tag name="KSO_WM_BEAUTIFY_FLAG" val="#wm#"/>
  <p:tag name="KSO_WM_CHIP_FILLAREA_FILL_RULE" val="{&quot;fill_align&quot;:&quot;cm&quot;,&quot;fill_mode&quot;:&quot;full&quot;}"/>
  <p:tag name="KSO_WM_CHIP_GROUPID" val="5e6b05596848fb12bee65ac8"/>
  <p:tag name="KSO_WM_CHIP_XID" val="5e6b05596848fb12bee65aca"/>
  <p:tag name="KSO_WM_TAG_BACKGROUP_ID" val=""/>
  <p:tag name="KSO_WM_TAG_BACKGROUP_SIZE" val=""/>
  <p:tag name="KSO_WM_TAG_FRONT_SIZE" val=""/>
  <p:tag name="KSO_WM_TAG_VERSION" val="1.0"/>
  <p:tag name="KSO_WM_TAG_ZODER_POSITION" val=""/>
  <p:tag name="KSO_WM_TEMPLATE_ASSEMBLE_GROUPID" val="5f69c07bb22fc7aed70b6168"/>
  <p:tag name="KSO_WM_TEMPLATE_ASSEMBLE_XID" val="5f69c07bb22fc7aed70b6168"/>
  <p:tag name="KSO_WM_TEMPLATE_CATEGORY" val="diagram"/>
  <p:tag name="KSO_WM_TEMPLATE_INDEX" val="20208717"/>
  <p:tag name="KSO_WM_UNIT_BLOCK" val="0"/>
  <p:tag name="KSO_WM_UNIT_COMPATIBLE" val="0"/>
  <p:tag name="KSO_WM_UNIT_DEC_AREA_ID" val="56f08f4edb9a497facd3ade331f707c9"/>
  <p:tag name="KSO_WM_UNIT_DEFAULT_FONT" val="14;20;2"/>
  <p:tag name="KSO_WM_UNIT_DIAGRAM_ISNUMVISUAL" val="0"/>
  <p:tag name="KSO_WM_UNIT_DIAGRAM_ISREFERUNIT" val="0"/>
  <p:tag name="KSO_WM_UNIT_HIGHLIGHT" val="0"/>
  <p:tag name="KSO_WM_UNIT_ID" val="diagram20208717_1*f*1"/>
  <p:tag name="KSO_WM_UNIT_INDEX" val="1"/>
  <p:tag name="KSO_WM_UNIT_LAYERLEVEL" val="1"/>
  <p:tag name="KSO_WM_UNIT_NOCLEAR" val="0"/>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
  <p:tag name="KSO_WM_UNIT_SHOW_EDIT_AREA_INDICATION" val="1"/>
  <p:tag name="KSO_WM_UNIT_SUBTYPE" val="a"/>
  <p:tag name="KSO_WM_UNIT_TEXT_FILL_FORE_SCHEMECOLOR_INDEX" val="13"/>
  <p:tag name="KSO_WM_UNIT_TEXT_FILL_FORE_SCHEMECOLOR_INDEX_BRIGHTNESS" val="0.25"/>
  <p:tag name="KSO_WM_UNIT_TEXT_FILL_TYPE" val="1"/>
  <p:tag name="KSO_WM_UNIT_TEXT_SUBTYPE" val="a"/>
  <p:tag name="KSO_WM_UNIT_TYPE" val="f"/>
  <p:tag name="KSO_WM_UNIT_VALUE" val="342"/>
</p:tagLst>
</file>

<file path=ppt/tags/tag391.xml><?xml version="1.0" encoding="utf-8"?>
<p:tagLst xmlns:p="http://schemas.openxmlformats.org/presentationml/2006/main">
  <p:tag name="AS_UNIQUEID" val="1304"/>
</p:tagLst>
</file>

<file path=ppt/tags/tag392.xml><?xml version="1.0" encoding="utf-8"?>
<p:tagLst xmlns:p="http://schemas.openxmlformats.org/presentationml/2006/main">
  <p:tag name="KSO_WM_BEAUTIFY_FLAG" val="#wm#"/>
  <p:tag name="KSO_WM_CHIP_FILLPROP" val="[[{&quot;fill_id&quot;:&quot;cbc5ad0736cf4eccbc3375f750b410a4&quot;,&quot;fill_align&quot;:&quot;lm&quot;,&quot;text_align&quot;:&quot;lm&quot;,&quot;text_direction&quot;:&quot;horizontal&quot;,&quot;chip_types&quot;:[&quot;header&quot;]},{&quot;fill_id&quot;:&quot;001301a16bfe4fee952b84fd55dd512d&quot;,&quot;fill_align&quot;:&quot;cm&quot;,&quot;text_align&quot;:&quot;lm&quot;,&quot;text_direction&quot;:&quot;horizontal&quot;,&quot;chip_types&quot;:[&quot;text&quot;]}],[{&quot;fill_id&quot;:&quot;cbc5ad0736cf4eccbc3375f750b410a4&quot;,&quot;fill_align&quot;:&quot;lm&quot;,&quot;text_align&quot;:&quot;lm&quot;,&quot;text_direction&quot;:&quot;horizontal&quot;,&quot;chip_types&quot;:[&quot;header&quot;]},{&quot;fill_id&quot;:&quot;001301a16bfe4fee952b84fd55dd512d&quot;,&quot;fill_align&quot;:&quot;cm&quot;,&quot;text_align&quot;:&quot;cm&quot;,&quot;text_direction&quot;:&quot;horizontal&quot;,&quot;chip_types&quot;:[&quot;diagram&quot;,&quot;pictext&quot;,&quot;picture&quot;,&quot;chart&quot;,&quot;table&quot;,&quot;video&quot;],&quot;support_features&quot;:[&quot;collage&quot;]}]]"/>
  <p:tag name="KSO_WM_CHIP_GROUPID" val="5ef1707e5bb2a422ac9a2b53"/>
  <p:tag name="KSO_WM_CHIP_INFOS" val="{&quot;layout_type&quot;:&quot;topbottom&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ef1707e5bb2a422ac9a2b54"/>
  <p:tag name="KSO_WM_SLIDE_BACKGROUND" val="[&quot;general&quot;]"/>
  <p:tag name="KSO_WM_SLIDE_BACKGROUND_TYPE" val="general"/>
  <p:tag name="KSO_WM_SLIDE_BK_DARK_LIGHT" val="2"/>
  <p:tag name="KSO_WM_SLIDE_ID" val="diagram20208717_1"/>
  <p:tag name="KSO_WM_SLIDE_INDEX" val="1"/>
  <p:tag name="KSO_WM_SLIDE_ITEM_CNT" val="0"/>
  <p:tag name="KSO_WM_SLIDE_LAYOUT" val="a_f"/>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0-09-22T17:14:35&quot;,&quot;maxSize&quot;:{&quot;size1&quot;:22.399999999999999},&quot;minSize&quot;:{&quot;size1&quot;:20},&quot;normalSize&quot;:{&quot;size1&quot;:20.000185185185181},&quot;subLayout&quot;:[{&quot;id&quot;:&quot;2020-09-22T17:14:35&quot;,&quot;margin&quot;:{&quot;bottom&quot;:0.026000002399086952,&quot;left&quot;:1.6929999589920044,&quot;right&quot;:8.0430002212524414,&quot;top&quot;:1.6929999589920044},&quot;type&quot;:0},{&quot;id&quot;:&quot;2020-09-22T17:14:35&quot;,&quot;margin&quot;:{&quot;bottom&quot;:2.9630000591278076,&quot;left&quot;:3.3870000839233398,&quot;right&quot;:3.3859999179840088,&quot;top&quot;:2.0899999141693115},&quot;type&quot;:0}],&quot;type&quot;:0}"/>
  <p:tag name="KSO_WM_SLIDE_POSITION" val="22*0"/>
  <p:tag name="KSO_WM_SLIDE_RATIO" val="1.777778"/>
  <p:tag name="KSO_WM_SLIDE_SIZE" val="937*480"/>
  <p:tag name="KSO_WM_SLIDE_SUBTYPE" val="pureTxt"/>
  <p:tag name="KSO_WM_SLIDE_SUPPORT_FEATURE_TYPE" val="0"/>
  <p:tag name="KSO_WM_SLIDE_TYPE" val="text"/>
  <p:tag name="KSO_WM_TAG_VERSION" val="1.0"/>
  <p:tag name="KSO_WM_TEMPLATE_ASSEMBLE_GROUPID" val="5f69c07bb22fc7aed70b6168"/>
  <p:tag name="KSO_WM_TEMPLATE_ASSEMBLE_XID" val="5f69c07bb22fc7aed70b6168"/>
  <p:tag name="KSO_WM_TEMPLATE_CATEGORY" val="diagram"/>
  <p:tag name="KSO_WM_TEMPLATE_COLOR_TYPE" val="1"/>
  <p:tag name="KSO_WM_TEMPLATE_INDEX" val="20208717"/>
  <p:tag name="KSO_WM_TEMPLATE_MASTER_TYPE" val="0"/>
  <p:tag name="KSO_WM_TEMPLATE_SUBCATEGORY" val="21"/>
</p:tagLst>
</file>

<file path=ppt/tags/tag393.xml><?xml version="1.0" encoding="utf-8"?>
<p:tagLst xmlns:p="http://schemas.openxmlformats.org/presentationml/2006/main">
  <p:tag name="AS_UNIQUEID" val="1305"/>
</p:tagLst>
</file>

<file path=ppt/tags/tag394.xml><?xml version="1.0" encoding="utf-8"?>
<p:tagLst xmlns:p="http://schemas.openxmlformats.org/presentationml/2006/main">
  <p:tag name="AS_UNIQUEID" val="1420"/>
</p:tagLst>
</file>

<file path=ppt/tags/tag395.xml><?xml version="1.0" encoding="utf-8"?>
<p:tagLst xmlns:p="http://schemas.openxmlformats.org/presentationml/2006/main">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FILL_FORE_SCHEMECOLOR_INDEX" val="5"/>
  <p:tag name="KSO_WM_UNIT_FILL_FORE_SCHEMECOLOR_INDEX_BRIGHTNESS" val="0"/>
  <p:tag name="KSO_WM_UNIT_FILL_TYPE" val="1"/>
  <p:tag name="KSO_WM_UNIT_HIGHLIGHT" val="0"/>
  <p:tag name="KSO_WM_UNIT_ID" val="_12**"/>
  <p:tag name="KSO_WM_UNIT_LAYERLEVEL" val="1"/>
  <p:tag name="KSO_WM_UNIT_TEXT_FILL_FORE_SCHEMECOLOR_INDEX" val="2"/>
  <p:tag name="KSO_WM_UNIT_TEXT_FILL_FORE_SCHEMECOLOR_INDEX_BRIGHTNESS" val="0"/>
  <p:tag name="KSO_WM_UNIT_TEXT_FILL_TYPE" val="1"/>
  <p:tag name="KSO_WM_UNIT_TYPE" val="i"/>
</p:tagLst>
</file>

<file path=ppt/tags/tag396.xml><?xml version="1.0" encoding="utf-8"?>
<p:tagLst xmlns:p="http://schemas.openxmlformats.org/presentationml/2006/main">
  <p:tag name="KSO_WM_BEAUTIFY_FLAG" val="#wm#"/>
  <p:tag name="KSO_WM_TAG_VERSION" val="1.0"/>
  <p:tag name="KSO_WM_TEMPLATE_CATEGORY" val="diagram"/>
  <p:tag name="KSO_WM_TEMPLATE_INDEX" val="20203747"/>
  <p:tag name="KSO_WM_UNIT_COMPATIBLE" val="0"/>
  <p:tag name="KSO_WM_UNIT_DIAGRAM_ISNUMVISUAL" val="0"/>
  <p:tag name="KSO_WM_UNIT_DIAGRAM_ISREFERUNIT" val="0"/>
  <p:tag name="KSO_WM_UNIT_FILL_FORE_SCHEMECOLOR_INDEX" val="5"/>
  <p:tag name="KSO_WM_UNIT_FILL_FORE_SCHEMECOLOR_INDEX_BRIGHTNESS" val="0"/>
  <p:tag name="KSO_WM_UNIT_FILL_TYPE" val="1"/>
  <p:tag name="KSO_WM_UNIT_HIGHLIGHT" val="0"/>
  <p:tag name="KSO_WM_UNIT_ID" val="diagram20203747_1*i*4"/>
  <p:tag name="KSO_WM_UNIT_INDEX" val="4"/>
  <p:tag name="KSO_WM_UNIT_LAYERLEVEL" val="1"/>
  <p:tag name="KSO_WM_UNIT_TEXT_FILL_FORE_SCHEMECOLOR_INDEX" val="2"/>
  <p:tag name="KSO_WM_UNIT_TEXT_FILL_FORE_SCHEMECOLOR_INDEX_BRIGHTNESS" val="0"/>
  <p:tag name="KSO_WM_UNIT_TEXT_FILL_TYPE" val="1"/>
  <p:tag name="KSO_WM_UNIT_TYPE" val="i"/>
</p:tagLst>
</file>

<file path=ppt/tags/tag397.xml><?xml version="1.0" encoding="utf-8"?>
<p:tagLst xmlns:p="http://schemas.openxmlformats.org/presentationml/2006/main">
  <p:tag name="KSO_WM_BEAUTIFY_FLAG" val="#wm#"/>
  <p:tag name="KSO_WM_TAG_VERSION" val="1.0"/>
  <p:tag name="KSO_WM_TEMPLATE_CATEGORY" val="diagram"/>
  <p:tag name="KSO_WM_TEMPLATE_INDEX" val="20203747"/>
  <p:tag name="KSO_WM_UNIT_COMPATIBLE" val="0"/>
  <p:tag name="KSO_WM_UNIT_DIAGRAM_ISNUMVISUAL" val="0"/>
  <p:tag name="KSO_WM_UNIT_DIAGRAM_ISREFERUNIT" val="0"/>
  <p:tag name="KSO_WM_UNIT_FILL_FORE_SCHEMECOLOR_INDEX" val="5"/>
  <p:tag name="KSO_WM_UNIT_FILL_FORE_SCHEMECOLOR_INDEX_BRIGHTNESS" val="0"/>
  <p:tag name="KSO_WM_UNIT_FILL_TYPE" val="1"/>
  <p:tag name="KSO_WM_UNIT_HIGHLIGHT" val="0"/>
  <p:tag name="KSO_WM_UNIT_ID" val="diagram20203747_1*i*5"/>
  <p:tag name="KSO_WM_UNIT_INDEX" val="5"/>
  <p:tag name="KSO_WM_UNIT_LAYERLEVEL" val="1"/>
  <p:tag name="KSO_WM_UNIT_TEXT_FILL_FORE_SCHEMECOLOR_INDEX" val="2"/>
  <p:tag name="KSO_WM_UNIT_TEXT_FILL_FORE_SCHEMECOLOR_INDEX_BRIGHTNESS" val="0"/>
  <p:tag name="KSO_WM_UNIT_TEXT_FILL_TYPE" val="1"/>
  <p:tag name="KSO_WM_UNIT_TYPE" val="i"/>
</p:tagLst>
</file>

<file path=ppt/tags/tag398.xml><?xml version="1.0" encoding="utf-8"?>
<p:tagLst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399.xml><?xml version="1.0" encoding="utf-8"?>
<p:tagLst xmlns:p="http://schemas.openxmlformats.org/presentationml/2006/main">
  <p:tag name="AS_UNIQUEID" val="898"/>
</p:tagLst>
</file>

<file path=ppt/tags/tag4.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y*3"/>
  <p:tag name="KSO_WM_UNIT_INDEX" val="3"/>
  <p:tag name="KSO_WM_UNIT_LAYERLEVEL" val="1"/>
  <p:tag name="KSO_WM_UNIT_TYPE" val="y"/>
</p:tagLst>
</file>

<file path=ppt/tags/tag40.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400.xml><?xml version="1.0" encoding="utf-8"?>
<p:tagLst xmlns:p="http://schemas.openxmlformats.org/presentationml/2006/main">
  <p:tag name="AS_UNIQUEID" val="1304"/>
</p:tagLst>
</file>

<file path=ppt/tags/tag401.xml><?xml version="1.0" encoding="utf-8"?>
<p:tagLst xmlns:p="http://schemas.openxmlformats.org/presentationml/2006/main">
  <p:tag name="AS_UNIQUEID" val="1305"/>
</p:tagLst>
</file>

<file path=ppt/tags/tag402.xml><?xml version="1.0" encoding="utf-8"?>
<p:tagLst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403.xml><?xml version="1.0" encoding="utf-8"?>
<p:tagLst xmlns:p="http://schemas.openxmlformats.org/presentationml/2006/main">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FILL_FORE_SCHEMECOLOR_INDEX" val="5"/>
  <p:tag name="KSO_WM_UNIT_FILL_FORE_SCHEMECOLOR_INDEX_BRIGHTNESS" val="0"/>
  <p:tag name="KSO_WM_UNIT_FILL_TYPE" val="1"/>
  <p:tag name="KSO_WM_UNIT_HIGHLIGHT" val="0"/>
  <p:tag name="KSO_WM_UNIT_ID" val="_12**"/>
  <p:tag name="KSO_WM_UNIT_LAYERLEVEL" val="1"/>
  <p:tag name="KSO_WM_UNIT_TEXT_FILL_FORE_SCHEMECOLOR_INDEX" val="2"/>
  <p:tag name="KSO_WM_UNIT_TEXT_FILL_FORE_SCHEMECOLOR_INDEX_BRIGHTNESS" val="0"/>
  <p:tag name="KSO_WM_UNIT_TEXT_FILL_TYPE" val="1"/>
  <p:tag name="KSO_WM_UNIT_TYPE" val="i"/>
</p:tagLst>
</file>

<file path=ppt/tags/tag404.xml><?xml version="1.0" encoding="utf-8"?>
<p:tagLst xmlns:p="http://schemas.openxmlformats.org/presentationml/2006/main">
  <p:tag name="KSO_WM_BEAUTIFY_FLAG" val="#wm#"/>
  <p:tag name="KSO_WM_TAG_VERSION" val="1.0"/>
  <p:tag name="KSO_WM_TEMPLATE_CATEGORY" val="diagram"/>
  <p:tag name="KSO_WM_TEMPLATE_INDEX" val="20203747"/>
  <p:tag name="KSO_WM_UNIT_COMPATIBLE" val="0"/>
  <p:tag name="KSO_WM_UNIT_DIAGRAM_ISNUMVISUAL" val="0"/>
  <p:tag name="KSO_WM_UNIT_DIAGRAM_ISREFERUNIT" val="0"/>
  <p:tag name="KSO_WM_UNIT_FILL_FORE_SCHEMECOLOR_INDEX" val="5"/>
  <p:tag name="KSO_WM_UNIT_FILL_FORE_SCHEMECOLOR_INDEX_BRIGHTNESS" val="0"/>
  <p:tag name="KSO_WM_UNIT_FILL_TYPE" val="1"/>
  <p:tag name="KSO_WM_UNIT_HIGHLIGHT" val="0"/>
  <p:tag name="KSO_WM_UNIT_ID" val="diagram20203747_1*i*4"/>
  <p:tag name="KSO_WM_UNIT_INDEX" val="4"/>
  <p:tag name="KSO_WM_UNIT_LAYERLEVEL" val="1"/>
  <p:tag name="KSO_WM_UNIT_TEXT_FILL_FORE_SCHEMECOLOR_INDEX" val="2"/>
  <p:tag name="KSO_WM_UNIT_TEXT_FILL_FORE_SCHEMECOLOR_INDEX_BRIGHTNESS" val="0"/>
  <p:tag name="KSO_WM_UNIT_TEXT_FILL_TYPE" val="1"/>
  <p:tag name="KSO_WM_UNIT_TYPE" val="i"/>
</p:tagLst>
</file>

<file path=ppt/tags/tag405.xml><?xml version="1.0" encoding="utf-8"?>
<p:tagLst xmlns:p="http://schemas.openxmlformats.org/presentationml/2006/main">
  <p:tag name="AS_UNIQUEID" val="925"/>
</p:tagLst>
</file>

<file path=ppt/tags/tag406.xml><?xml version="1.0" encoding="utf-8"?>
<p:tagLst xmlns:p="http://schemas.openxmlformats.org/presentationml/2006/main">
  <p:tag name="KSO_WM_BEAUTIFY_FLAG" val="#wm#"/>
  <p:tag name="KSO_WM_SLIDE_BACKGROUND_TYPE" val="general"/>
  <p:tag name="KSO_WM_SLIDE_BK_DARK_LIGHT" val="2"/>
  <p:tag name="KSO_WM_SLIDE_ID" val="diagram20203747_1"/>
  <p:tag name="KSO_WM_SLIDE_INDEX" val="1"/>
  <p:tag name="KSO_WM_SLIDE_ITEM_CNT" val="0"/>
  <p:tag name="KSO_WM_SLIDE_LAYOUT" val="f"/>
  <p:tag name="KSO_WM_SLIDE_LAYOUT_CNT" val="4"/>
  <p:tag name="KSO_WM_SLIDE_POSITION" val="0*0"/>
  <p:tag name="KSO_WM_SLIDE_SIZE" val="926*540"/>
  <p:tag name="KSO_WM_SLIDE_SUBTYPE" val="pureTxt"/>
  <p:tag name="KSO_WM_SLIDE_TYPE" val="text"/>
  <p:tag name="KSO_WM_TAG_VERSION" val="1.0"/>
  <p:tag name="KSO_WM_TEMPLATE_CATEGORY" val="diagram"/>
  <p:tag name="KSO_WM_TEMPLATE_COLOR_TYPE" val="1"/>
  <p:tag name="KSO_WM_TEMPLATE_INDEX" val="20203747"/>
  <p:tag name="KSO_WM_TEMPLATE_MASTER_TYPE" val="0"/>
  <p:tag name="KSO_WM_TEMPLATE_SUBCATEGORY" val="0"/>
</p:tagLst>
</file>

<file path=ppt/tags/tag407.xml><?xml version="1.0" encoding="utf-8"?>
<p:tagLst xmlns:p="http://schemas.openxmlformats.org/presentationml/2006/main">
  <p:tag name="AS_UNIQUEID" val="1415"/>
</p:tagLst>
</file>

<file path=ppt/tags/tag408.xml><?xml version="1.0" encoding="utf-8"?>
<p:tagLst xmlns:p="http://schemas.openxmlformats.org/presentationml/2006/main">
  <p:tag name="KSO_WM_BEAUTIFY_FLAG" val="#wm#"/>
  <p:tag name="KSO_WM_TEMPLATE_CATEGORY" val="diagram"/>
  <p:tag name="KSO_WM_TEMPLATE_INDEX" val="20211074"/>
</p:tagLst>
</file>

<file path=ppt/tags/tag409.xml><?xml version="1.0" encoding="utf-8"?>
<p:tagLst xmlns:p="http://schemas.openxmlformats.org/presentationml/2006/main">
  <p:tag name="KSO_WM_BEAUTIFY_FLAG" val="#wm#"/>
  <p:tag name="KSO_WM_SLIDE_BACKGROUND_TYPE" val="general"/>
  <p:tag name="KSO_WM_TAG_VERSION" val="1.0"/>
  <p:tag name="KSO_WM_UNIT_COMPATIBLE" val="0"/>
  <p:tag name="KSO_WM_UNIT_DIAGRAM_ISNUMVISUAL" val="0"/>
  <p:tag name="KSO_WM_UNIT_DIAGRAM_ISREFERUNIT" val="0"/>
  <p:tag name="KSO_WM_UNIT_FILL_FORE_SCHEMECOLOR_INDEX_1" val="16"/>
  <p:tag name="KSO_WM_UNIT_FILL_FORE_SCHEMECOLOR_INDEX_1_BRIGHTNESS" val="0"/>
  <p:tag name="KSO_WM_UNIT_FILL_FORE_SCHEMECOLOR_INDEX_1_POS" val="0"/>
  <p:tag name="KSO_WM_UNIT_FILL_FORE_SCHEMECOLOR_INDEX_1_TRANS" val="0.9"/>
  <p:tag name="KSO_WM_UNIT_FILL_FORE_SCHEMECOLOR_INDEX_2" val="15"/>
  <p:tag name="KSO_WM_UNIT_FILL_FORE_SCHEMECOLOR_INDEX_2_BRIGHTNESS" val="-0.1"/>
  <p:tag name="KSO_WM_UNIT_FILL_FORE_SCHEMECOLOR_INDEX_2_POS" val="1"/>
  <p:tag name="KSO_WM_UNIT_FILL_FORE_SCHEMECOLOR_INDEX_2_TRANS" val="0.76"/>
  <p:tag name="KSO_WM_UNIT_FILL_GRADIENT_ANGLE" val="90"/>
  <p:tag name="KSO_WM_UNIT_FILL_GRADIENT_DIRECTION" val="1"/>
  <p:tag name="KSO_WM_UNIT_FILL_GRADIENT_TYPE" val="0"/>
  <p:tag name="KSO_WM_UNIT_FILL_TYPE" val="3"/>
  <p:tag name="KSO_WM_UNIT_HIGHLIGHT" val="0"/>
  <p:tag name="KSO_WM_UNIT_ID" val="_12**"/>
  <p:tag name="KSO_WM_UNIT_LAYERLEVEL" val="1"/>
  <p:tag name="KSO_WM_UNIT_TEXT_FILL_FORE_SCHEMECOLOR_INDEX" val="2"/>
  <p:tag name="KSO_WM_UNIT_TEXT_FILL_FORE_SCHEMECOLOR_INDEX_BRIGHTNESS" val="0"/>
  <p:tag name="KSO_WM_UNIT_TEXT_FILL_TYPE" val="1"/>
  <p:tag name="KSO_WM_UNIT_TYPE" val="i"/>
</p:tagLst>
</file>

<file path=ppt/tags/tag41.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410.xml><?xml version="1.0" encoding="utf-8"?>
<p:tagLst xmlns:p="http://schemas.openxmlformats.org/presentationml/2006/main">
  <p:tag name="KSO_WM_BEAUTIFY_FLAG" val="#wm#"/>
  <p:tag name="KSO_WM_SLIDE_BACKGROUND_TYPE" val="general"/>
  <p:tag name="KSO_WM_TAG_VERSION" val="1.0"/>
  <p:tag name="KSO_WM_UNIT_COMPATIBLE" val="0"/>
  <p:tag name="KSO_WM_UNIT_DIAGRAM_ISNUMVISUAL" val="0"/>
  <p:tag name="KSO_WM_UNIT_DIAGRAM_ISREFERUNIT" val="0"/>
  <p:tag name="KSO_WM_UNIT_FILL_FORE_SCHEMECOLOR_INDEX_1" val="16"/>
  <p:tag name="KSO_WM_UNIT_FILL_FORE_SCHEMECOLOR_INDEX_1_BRIGHTNESS" val="0"/>
  <p:tag name="KSO_WM_UNIT_FILL_FORE_SCHEMECOLOR_INDEX_1_POS" val="0"/>
  <p:tag name="KSO_WM_UNIT_FILL_FORE_SCHEMECOLOR_INDEX_1_TRANS" val="0.9"/>
  <p:tag name="KSO_WM_UNIT_FILL_FORE_SCHEMECOLOR_INDEX_2" val="15"/>
  <p:tag name="KSO_WM_UNIT_FILL_FORE_SCHEMECOLOR_INDEX_2_BRIGHTNESS" val="-0.1"/>
  <p:tag name="KSO_WM_UNIT_FILL_FORE_SCHEMECOLOR_INDEX_2_POS" val="1"/>
  <p:tag name="KSO_WM_UNIT_FILL_FORE_SCHEMECOLOR_INDEX_2_TRANS" val="0.76"/>
  <p:tag name="KSO_WM_UNIT_FILL_GRADIENT_ANGLE" val="90"/>
  <p:tag name="KSO_WM_UNIT_FILL_GRADIENT_DIRECTION" val="1"/>
  <p:tag name="KSO_WM_UNIT_FILL_GRADIENT_TYPE" val="0"/>
  <p:tag name="KSO_WM_UNIT_FILL_TYPE" val="3"/>
  <p:tag name="KSO_WM_UNIT_HIGHLIGHT" val="0"/>
  <p:tag name="KSO_WM_UNIT_ID" val="_12**"/>
  <p:tag name="KSO_WM_UNIT_LAYERLEVEL" val="1"/>
  <p:tag name="KSO_WM_UNIT_TEXT_FILL_FORE_SCHEMECOLOR_INDEX" val="2"/>
  <p:tag name="KSO_WM_UNIT_TEXT_FILL_FORE_SCHEMECOLOR_INDEX_BRIGHTNESS" val="0"/>
  <p:tag name="KSO_WM_UNIT_TEXT_FILL_TYPE" val="1"/>
  <p:tag name="KSO_WM_UNIT_TYPE" val="i"/>
</p:tagLst>
</file>

<file path=ppt/tags/tag411.xml><?xml version="1.0" encoding="utf-8"?>
<p:tagLst xmlns:p="http://schemas.openxmlformats.org/presentationml/2006/main">
  <p:tag name="KSO_WM_BEAUTIFY_FLAG" val="#wm#"/>
  <p:tag name="KSO_WM_CHIP_GROUPID" val="5ef1707e5bb2a422ac9a2b53"/>
  <p:tag name="KSO_WM_CHIP_XID" val="5ef1707e5bb2a422ac9a2b54"/>
  <p:tag name="KSO_WM_TAG_VERSION" val="1.0"/>
  <p:tag name="KSO_WM_TEMPLATE_ASSEMBLE_GROUPID" val="5f69c07bb22fc7aed70b6168"/>
  <p:tag name="KSO_WM_TEMPLATE_ASSEMBLE_XID" val="5f69c07bb22fc7aed70b6168"/>
  <p:tag name="KSO_WM_TEMPLATE_CATEGORY" val="diagram"/>
  <p:tag name="KSO_WM_TEMPLATE_INDEX" val="20208717"/>
  <p:tag name="KSO_WM_UNIT_BLOCK" val="0"/>
  <p:tag name="KSO_WM_UNIT_COMPATIBLE" val="0"/>
  <p:tag name="KSO_WM_UNIT_DEC_AREA_ID" val="87d16a5fd8004a03af2e09f03448e1b9"/>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IAGRAM_ISNUMVISUAL" val="0"/>
  <p:tag name="KSO_WM_UNIT_DIAGRAM_ISREFERUNIT" val="0"/>
  <p:tag name="KSO_WM_UNIT_HIGHLIGHT" val="0"/>
  <p:tag name="KSO_WM_UNIT_ID" val="diagram20208717_1*i*2"/>
  <p:tag name="KSO_WM_UNIT_INDEX" val="2"/>
  <p:tag name="KSO_WM_UNIT_LAYERLEVEL" val="1"/>
  <p:tag name="KSO_WM_UNIT_SM_LIMIT_TYPE" val="1"/>
  <p:tag name="KSO_WM_UNIT_TYPE" val="i"/>
</p:tagLst>
</file>

<file path=ppt/tags/tag412.xml><?xml version="1.0" encoding="utf-8"?>
<p:tagLst xmlns:p="http://schemas.openxmlformats.org/presentationml/2006/main">
  <p:tag name="KSO_WM_BEAUTIFY_FLAG" val="#wm#"/>
  <p:tag name="KSO_WM_CHIP_GROUPID" val="5ef1707e5bb2a422ac9a2b53"/>
  <p:tag name="KSO_WM_CHIP_XID" val="5ef1707e5bb2a422ac9a2b54"/>
  <p:tag name="KSO_WM_TAG_VERSION" val="1.0"/>
  <p:tag name="KSO_WM_TEMPLATE_ASSEMBLE_GROUPID" val="5f69c07bb22fc7aed70b6168"/>
  <p:tag name="KSO_WM_TEMPLATE_ASSEMBLE_XID" val="5f69c07bb22fc7aed70b6168"/>
  <p:tag name="KSO_WM_TEMPLATE_CATEGORY" val="diagram"/>
  <p:tag name="KSO_WM_TEMPLATE_INDEX" val="20208717"/>
  <p:tag name="KSO_WM_UNIT_COMPATIBLE" val="0"/>
  <p:tag name="KSO_WM_UNIT_DIAGRAM_ISNUMVISUAL" val="0"/>
  <p:tag name="KSO_WM_UNIT_DIAGRAM_ISREFERUNIT" val="0"/>
  <p:tag name="KSO_WM_UNIT_HIGHLIGHT" val="0"/>
  <p:tag name="KSO_WM_UNIT_ID" val="diagram20208717_1*i*3"/>
  <p:tag name="KSO_WM_UNIT_INDEX" val="3"/>
  <p:tag name="KSO_WM_UNIT_LAYERLEVEL" val="1"/>
  <p:tag name="KSO_WM_UNIT_LINE_FILL_TYPE" val="2"/>
  <p:tag name="KSO_WM_UNIT_LINE_FORE_SCHEMECOLOR_INDEX" val="5"/>
  <p:tag name="KSO_WM_UNIT_LINE_FORE_SCHEMECOLOR_INDEX_BRIGHTNESS" val="0"/>
  <p:tag name="KSO_WM_UNIT_SM_LIMIT_TYPE" val="1"/>
  <p:tag name="KSO_WM_UNIT_TYPE" val="i"/>
</p:tagLst>
</file>

<file path=ppt/tags/tag413.xml><?xml version="1.0" encoding="utf-8"?>
<p:tagLst xmlns:p="http://schemas.openxmlformats.org/presentationml/2006/main">
  <p:tag name="KSO_WM_BEAUTIFY_FLAG" val="#wm#"/>
  <p:tag name="KSO_WM_CHIP_GROUPID" val="5ef1707e5bb2a422ac9a2b53"/>
  <p:tag name="KSO_WM_CHIP_XID" val="5ef1707e5bb2a422ac9a2b54"/>
  <p:tag name="KSO_WM_TAG_VERSION" val="1.0"/>
  <p:tag name="KSO_WM_TEMPLATE_ASSEMBLE_GROUPID" val="5f69c07bb22fc7aed70b6168"/>
  <p:tag name="KSO_WM_TEMPLATE_ASSEMBLE_XID" val="5f69c07bb22fc7aed70b6168"/>
  <p:tag name="KSO_WM_TEMPLATE_CATEGORY" val="diagram"/>
  <p:tag name="KSO_WM_TEMPLATE_INDEX" val="20208717"/>
  <p:tag name="KSO_WM_UNIT_COMPATIBLE" val="0"/>
  <p:tag name="KSO_WM_UNIT_DIAGRAM_ISNUMVISUAL" val="0"/>
  <p:tag name="KSO_WM_UNIT_DIAGRAM_ISREFERUNIT" val="0"/>
  <p:tag name="KSO_WM_UNIT_HIGHLIGHT" val="0"/>
  <p:tag name="KSO_WM_UNIT_ID" val="diagram20208717_1*i*4"/>
  <p:tag name="KSO_WM_UNIT_INDEX" val="4"/>
  <p:tag name="KSO_WM_UNIT_LAYERLEVEL" val="1"/>
  <p:tag name="KSO_WM_UNIT_LINE_FILL_TYPE" val="2"/>
  <p:tag name="KSO_WM_UNIT_LINE_FORE_SCHEMECOLOR_INDEX" val="5"/>
  <p:tag name="KSO_WM_UNIT_LINE_FORE_SCHEMECOLOR_INDEX_BRIGHTNESS" val="0"/>
  <p:tag name="KSO_WM_UNIT_SM_LIMIT_TYPE" val="1"/>
  <p:tag name="KSO_WM_UNIT_TYPE" val="i"/>
</p:tagLst>
</file>

<file path=ppt/tags/tag414.xml><?xml version="1.0" encoding="utf-8"?>
<p:tagLst xmlns:p="http://schemas.openxmlformats.org/presentationml/2006/main">
  <p:tag name="KSO_WM_BEAUTIFY_FLAG" val="#wm#"/>
  <p:tag name="KSO_WM_CHIP_GROUPID" val="5ef1707e5bb2a422ac9a2b53"/>
  <p:tag name="KSO_WM_CHIP_XID" val="5ef1707e5bb2a422ac9a2b54"/>
  <p:tag name="KSO_WM_TAG_VERSION" val="1.0"/>
  <p:tag name="KSO_WM_TEMPLATE_ASSEMBLE_GROUPID" val="5f69c07bb22fc7aed70b6168"/>
  <p:tag name="KSO_WM_TEMPLATE_ASSEMBLE_XID" val="5f69c07bb22fc7aed70b6168"/>
  <p:tag name="KSO_WM_TEMPLATE_CATEGORY" val="diagram"/>
  <p:tag name="KSO_WM_TEMPLATE_INDEX" val="20208717"/>
  <p:tag name="KSO_WM_UNIT_COMPATIBLE" val="0"/>
  <p:tag name="KSO_WM_UNIT_DIAGRAM_ISNUMVISUAL" val="0"/>
  <p:tag name="KSO_WM_UNIT_DIAGRAM_ISREFERUNIT" val="0"/>
  <p:tag name="KSO_WM_UNIT_HIGHLIGHT" val="0"/>
  <p:tag name="KSO_WM_UNIT_ID" val="diagram20208717_1*i*5"/>
  <p:tag name="KSO_WM_UNIT_INDEX" val="5"/>
  <p:tag name="KSO_WM_UNIT_LAYERLEVEL" val="1"/>
  <p:tag name="KSO_WM_UNIT_LINE_FILL_TYPE" val="2"/>
  <p:tag name="KSO_WM_UNIT_LINE_FORE_SCHEMECOLOR_INDEX" val="5"/>
  <p:tag name="KSO_WM_UNIT_LINE_FORE_SCHEMECOLOR_INDEX_BRIGHTNESS" val="0"/>
  <p:tag name="KSO_WM_UNIT_SM_LIMIT_TYPE" val="1"/>
  <p:tag name="KSO_WM_UNIT_TYPE" val="i"/>
</p:tagLst>
</file>

<file path=ppt/tags/tag415.xml><?xml version="1.0" encoding="utf-8"?>
<p:tagLst xmlns:p="http://schemas.openxmlformats.org/presentationml/2006/main">
  <p:tag name="KSO_WM_BEAUTIFY_FLAG" val="#wm#"/>
  <p:tag name="KSO_WM_CHIP_GROUPID" val="5ef1707e5bb2a422ac9a2b53"/>
  <p:tag name="KSO_WM_CHIP_XID" val="5ef1707e5bb2a422ac9a2b54"/>
  <p:tag name="KSO_WM_TAG_VERSION" val="1.0"/>
  <p:tag name="KSO_WM_TEMPLATE_ASSEMBLE_GROUPID" val="5f69c07bb22fc7aed70b6168"/>
  <p:tag name="KSO_WM_TEMPLATE_ASSEMBLE_XID" val="5f69c07bb22fc7aed70b6168"/>
  <p:tag name="KSO_WM_TEMPLATE_CATEGORY" val="diagram"/>
  <p:tag name="KSO_WM_TEMPLATE_INDEX" val="20208717"/>
  <p:tag name="KSO_WM_UNIT_COMPATIBLE" val="0"/>
  <p:tag name="KSO_WM_UNIT_DIAGRAM_ISNUMVISUAL" val="0"/>
  <p:tag name="KSO_WM_UNIT_DIAGRAM_ISREFERUNIT" val="0"/>
  <p:tag name="KSO_WM_UNIT_HIGHLIGHT" val="0"/>
  <p:tag name="KSO_WM_UNIT_ID" val="diagram20208717_1*i*6"/>
  <p:tag name="KSO_WM_UNIT_INDEX" val="6"/>
  <p:tag name="KSO_WM_UNIT_LAYERLEVEL" val="1"/>
  <p:tag name="KSO_WM_UNIT_LINE_FILL_TYPE" val="2"/>
  <p:tag name="KSO_WM_UNIT_LINE_FORE_SCHEMECOLOR_INDEX" val="5"/>
  <p:tag name="KSO_WM_UNIT_LINE_FORE_SCHEMECOLOR_INDEX_BRIGHTNESS" val="0"/>
  <p:tag name="KSO_WM_UNIT_SM_LIMIT_TYPE" val="1"/>
  <p:tag name="KSO_WM_UNIT_TYPE" val="i"/>
</p:tagLst>
</file>

<file path=ppt/tags/tag416.xml><?xml version="1.0" encoding="utf-8"?>
<p:tagLst xmlns:p="http://schemas.openxmlformats.org/presentationml/2006/main">
  <p:tag name="KSO_WM_BEAUTIFY_FLAG" val="#wm#"/>
  <p:tag name="KSO_WM_CHIP_GROUPID" val="5ef1707e5bb2a422ac9a2b53"/>
  <p:tag name="KSO_WM_CHIP_XID" val="5ef1707e5bb2a422ac9a2b54"/>
  <p:tag name="KSO_WM_TAG_VERSION" val="1.0"/>
  <p:tag name="KSO_WM_TEMPLATE_ASSEMBLE_GROUPID" val="5f69c07bb22fc7aed70b6168"/>
  <p:tag name="KSO_WM_TEMPLATE_ASSEMBLE_XID" val="5f69c07bb22fc7aed70b6168"/>
  <p:tag name="KSO_WM_TEMPLATE_CATEGORY" val="diagram"/>
  <p:tag name="KSO_WM_TEMPLATE_INDEX" val="20208717"/>
  <p:tag name="KSO_WM_UNIT_COMPATIBLE" val="0"/>
  <p:tag name="KSO_WM_UNIT_DIAGRAM_ISNUMVISUAL" val="0"/>
  <p:tag name="KSO_WM_UNIT_DIAGRAM_ISREFERUNIT" val="0"/>
  <p:tag name="KSO_WM_UNIT_HIGHLIGHT" val="0"/>
  <p:tag name="KSO_WM_UNIT_ID" val="diagram20208717_1*i*7"/>
  <p:tag name="KSO_WM_UNIT_INDEX" val="7"/>
  <p:tag name="KSO_WM_UNIT_LAYERLEVEL" val="1"/>
  <p:tag name="KSO_WM_UNIT_LINE_FILL_TYPE" val="2"/>
  <p:tag name="KSO_WM_UNIT_LINE_FORE_SCHEMECOLOR_INDEX" val="5"/>
  <p:tag name="KSO_WM_UNIT_LINE_FORE_SCHEMECOLOR_INDEX_BRIGHTNESS" val="0"/>
  <p:tag name="KSO_WM_UNIT_SM_LIMIT_TYPE" val="1"/>
  <p:tag name="KSO_WM_UNIT_TYPE" val="i"/>
</p:tagLst>
</file>

<file path=ppt/tags/tag417.xml><?xml version="1.0" encoding="utf-8"?>
<p:tagLst xmlns:p="http://schemas.openxmlformats.org/presentationml/2006/main">
  <p:tag name="KSO_WM_BEAUTIFY_FLAG" val="#wm#"/>
  <p:tag name="KSO_WM_CHIP_GROUPID" val="5ef1707e5bb2a422ac9a2b53"/>
  <p:tag name="KSO_WM_CHIP_XID" val="5ef1707e5bb2a422ac9a2b54"/>
  <p:tag name="KSO_WM_TAG_VERSION" val="1.0"/>
  <p:tag name="KSO_WM_TEMPLATE_ASSEMBLE_GROUPID" val="5f69c07bb22fc7aed70b6168"/>
  <p:tag name="KSO_WM_TEMPLATE_ASSEMBLE_XID" val="5f69c07bb22fc7aed70b6168"/>
  <p:tag name="KSO_WM_TEMPLATE_CATEGORY" val="diagram"/>
  <p:tag name="KSO_WM_TEMPLATE_INDEX" val="20208717"/>
  <p:tag name="KSO_WM_UNIT_COMPATIBLE" val="0"/>
  <p:tag name="KSO_WM_UNIT_DIAGRAM_ISNUMVISUAL" val="0"/>
  <p:tag name="KSO_WM_UNIT_DIAGRAM_ISREFERUNIT" val="0"/>
  <p:tag name="KSO_WM_UNIT_HIGHLIGHT" val="0"/>
  <p:tag name="KSO_WM_UNIT_ID" val="diagram20208717_1*i*8"/>
  <p:tag name="KSO_WM_UNIT_INDEX" val="8"/>
  <p:tag name="KSO_WM_UNIT_LAYERLEVEL" val="1"/>
  <p:tag name="KSO_WM_UNIT_LINE_FILL_TYPE" val="2"/>
  <p:tag name="KSO_WM_UNIT_LINE_FORE_SCHEMECOLOR_INDEX" val="5"/>
  <p:tag name="KSO_WM_UNIT_LINE_FORE_SCHEMECOLOR_INDEX_BRIGHTNESS" val="0"/>
  <p:tag name="KSO_WM_UNIT_SM_LIMIT_TYPE" val="1"/>
  <p:tag name="KSO_WM_UNIT_TYPE" val="i"/>
</p:tagLst>
</file>

<file path=ppt/tags/tag418.xml><?xml version="1.0" encoding="utf-8"?>
<p:tagLst xmlns:p="http://schemas.openxmlformats.org/presentationml/2006/main">
  <p:tag name="KSO_WM_BEAUTIFY_FLAG" val="#wm#"/>
  <p:tag name="KSO_WM_CHIP_GROUPID" val="5ef1707e5bb2a422ac9a2b53"/>
  <p:tag name="KSO_WM_CHIP_XID" val="5ef1707e5bb2a422ac9a2b54"/>
  <p:tag name="KSO_WM_TAG_VERSION" val="1.0"/>
  <p:tag name="KSO_WM_TEMPLATE_ASSEMBLE_GROUPID" val="5f69c07bb22fc7aed70b6168"/>
  <p:tag name="KSO_WM_TEMPLATE_ASSEMBLE_XID" val="5f69c07bb22fc7aed70b6168"/>
  <p:tag name="KSO_WM_TEMPLATE_CATEGORY" val="diagram"/>
  <p:tag name="KSO_WM_TEMPLATE_INDEX" val="20208717"/>
  <p:tag name="KSO_WM_UNIT_COMPATIBLE" val="0"/>
  <p:tag name="KSO_WM_UNIT_DIAGRAM_ISNUMVISUAL" val="0"/>
  <p:tag name="KSO_WM_UNIT_DIAGRAM_ISREFERUNIT" val="0"/>
  <p:tag name="KSO_WM_UNIT_HIGHLIGHT" val="0"/>
  <p:tag name="KSO_WM_UNIT_ID" val="diagram20208717_1*i*9"/>
  <p:tag name="KSO_WM_UNIT_INDEX" val="9"/>
  <p:tag name="KSO_WM_UNIT_LAYERLEVEL" val="1"/>
  <p:tag name="KSO_WM_UNIT_LINE_FILL_TYPE" val="2"/>
  <p:tag name="KSO_WM_UNIT_LINE_FORE_SCHEMECOLOR_INDEX" val="5"/>
  <p:tag name="KSO_WM_UNIT_LINE_FORE_SCHEMECOLOR_INDEX_BRIGHTNESS" val="0"/>
  <p:tag name="KSO_WM_UNIT_SM_LIMIT_TYPE" val="1"/>
  <p:tag name="KSO_WM_UNIT_TYPE" val="i"/>
</p:tagLst>
</file>

<file path=ppt/tags/tag419.xml><?xml version="1.0" encoding="utf-8"?>
<p:tagLst xmlns:p="http://schemas.openxmlformats.org/presentationml/2006/main">
  <p:tag name="KSO_WM_BEAUTIFY_FLAG" val="#wm#"/>
  <p:tag name="KSO_WM_CHIP_GROUPID" val="5ef1707e5bb2a422ac9a2b53"/>
  <p:tag name="KSO_WM_CHIP_XID" val="5ef1707e5bb2a422ac9a2b54"/>
  <p:tag name="KSO_WM_TAG_VERSION" val="1.0"/>
  <p:tag name="KSO_WM_TEMPLATE_ASSEMBLE_GROUPID" val="5f69c07bb22fc7aed70b6168"/>
  <p:tag name="KSO_WM_TEMPLATE_ASSEMBLE_XID" val="5f69c07bb22fc7aed70b6168"/>
  <p:tag name="KSO_WM_TEMPLATE_CATEGORY" val="diagram"/>
  <p:tag name="KSO_WM_TEMPLATE_INDEX" val="20208717"/>
  <p:tag name="KSO_WM_UNIT_BLOCK" val="0"/>
  <p:tag name="KSO_WM_UNIT_COMPATIBLE" val="0"/>
  <p:tag name="KSO_WM_UNIT_DEC_AREA_ID" val="19afcdda73e542af907d5d0e404ad461"/>
  <p:tag name="KSO_WM_UNIT_DECORATE_INFO" val="{&quot;DecorateInfoH&quot;:{&quot;IsAbs&quot;:true},&quot;DecorateInfoW&quot;:{&quot;IsAbs&quot;:true},&quot;DecorateInfoX&quot;:{&quot;IsAbs&quot;:true,&quot;Pos&quot;:1},&quot;DecorateInfoY&quot;:{&quot;IsAbs&quot;:true,&quot;Pos&quot;:1},&quot;ReferentInfo&quot;:{&quot;Id&quot;:&quot;56f08f4edb9a497facd3ade331f707c9&quot;,&quot;X&quot;:{&quot;Pos&quot;:1},&quot;Y&quot;:{&quot;Pos&quot;:1}},&quot;whChangeMode&quot;:0}"/>
  <p:tag name="KSO_WM_UNIT_DIAGRAM_ISNUMVISUAL" val="0"/>
  <p:tag name="KSO_WM_UNIT_DIAGRAM_ISREFERUNIT" val="0"/>
  <p:tag name="KSO_WM_UNIT_FILL_FORE_SCHEMECOLOR_INDEX" val="14"/>
  <p:tag name="KSO_WM_UNIT_FILL_FORE_SCHEMECOLOR_INDEX_BRIGHTNESS" val="0"/>
  <p:tag name="KSO_WM_UNIT_FILL_TYPE" val="1"/>
  <p:tag name="KSO_WM_UNIT_HIGHLIGHT" val="0"/>
  <p:tag name="KSO_WM_UNIT_ID" val="diagram20208717_1*i*10"/>
  <p:tag name="KSO_WM_UNIT_INDEX" val="10"/>
  <p:tag name="KSO_WM_UNIT_LAYERLEVEL" val="1"/>
  <p:tag name="KSO_WM_UNIT_LINE_FILL_TYPE" val="2"/>
  <p:tag name="KSO_WM_UNIT_LINE_FORE_SCHEMECOLOR_INDEX" val="5"/>
  <p:tag name="KSO_WM_UNIT_LINE_FORE_SCHEMECOLOR_INDEX_BRIGHTNESS" val="0"/>
  <p:tag name="KSO_WM_UNIT_SM_LIMIT_TYPE" val="2"/>
  <p:tag name="KSO_WM_UNIT_TEXT_FILL_FORE_SCHEMECOLOR_INDEX" val="2"/>
  <p:tag name="KSO_WM_UNIT_TEXT_FILL_FORE_SCHEMECOLOR_INDEX_BRIGHTNESS" val="0"/>
  <p:tag name="KSO_WM_UNIT_TEXT_FILL_TYPE" val="1"/>
  <p:tag name="KSO_WM_UNIT_TYPE" val="i"/>
  <p:tag name="KSO_WM_UNIT_VALUE" val="720"/>
</p:tagLst>
</file>

<file path=ppt/tags/tag42.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420.xml><?xml version="1.0" encoding="utf-8"?>
<p:tagLst xmlns:p="http://schemas.openxmlformats.org/presentationml/2006/main">
  <p:tag name="KSO_WM_BEAUTIFY_FLAG" val="#wm#"/>
  <p:tag name="KSO_WM_CHIP_FILLPROP" val="[[{&quot;fill_id&quot;:&quot;cbc5ad0736cf4eccbc3375f750b410a4&quot;,&quot;fill_align&quot;:&quot;lm&quot;,&quot;text_align&quot;:&quot;lm&quot;,&quot;text_direction&quot;:&quot;horizontal&quot;,&quot;chip_types&quot;:[&quot;header&quot;]},{&quot;fill_id&quot;:&quot;001301a16bfe4fee952b84fd55dd512d&quot;,&quot;fill_align&quot;:&quot;cm&quot;,&quot;text_align&quot;:&quot;lm&quot;,&quot;text_direction&quot;:&quot;horizontal&quot;,&quot;chip_types&quot;:[&quot;text&quot;]}],[{&quot;fill_id&quot;:&quot;cbc5ad0736cf4eccbc3375f750b410a4&quot;,&quot;fill_align&quot;:&quot;lm&quot;,&quot;text_align&quot;:&quot;lm&quot;,&quot;text_direction&quot;:&quot;horizontal&quot;,&quot;chip_types&quot;:[&quot;header&quot;]},{&quot;fill_id&quot;:&quot;001301a16bfe4fee952b84fd55dd512d&quot;,&quot;fill_align&quot;:&quot;cm&quot;,&quot;text_align&quot;:&quot;cm&quot;,&quot;text_direction&quot;:&quot;horizontal&quot;,&quot;chip_types&quot;:[&quot;diagram&quot;,&quot;pictext&quot;,&quot;picture&quot;,&quot;chart&quot;,&quot;table&quot;,&quot;video&quot;],&quot;support_features&quot;:[&quot;collage&quot;]}]]"/>
  <p:tag name="KSO_WM_CHIP_GROUPID" val="5ef1707e5bb2a422ac9a2b53"/>
  <p:tag name="KSO_WM_CHIP_INFOS" val="{&quot;layout_type&quot;:&quot;topbottom&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ef1707e5bb2a422ac9a2b54"/>
  <p:tag name="KSO_WM_SLIDE_BACKGROUND" val="[&quot;general&quot;]"/>
  <p:tag name="KSO_WM_SLIDE_BACKGROUND_TYPE" val="general"/>
  <p:tag name="KSO_WM_SLIDE_BK_DARK_LIGHT" val="2"/>
  <p:tag name="KSO_WM_SLIDE_ID" val="diagram20208717_1"/>
  <p:tag name="KSO_WM_SLIDE_INDEX" val="1"/>
  <p:tag name="KSO_WM_SLIDE_ITEM_CNT" val="0"/>
  <p:tag name="KSO_WM_SLIDE_LAYOUT" val="a_f"/>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0-09-22T17:14:35&quot;,&quot;maxSize&quot;:{&quot;size1&quot;:22.399999999999999},&quot;minSize&quot;:{&quot;size1&quot;:20},&quot;normalSize&quot;:{&quot;size1&quot;:20.000185185185181},&quot;subLayout&quot;:[{&quot;id&quot;:&quot;2020-09-22T17:14:35&quot;,&quot;margin&quot;:{&quot;bottom&quot;:0.026000002399086952,&quot;left&quot;:1.6929999589920044,&quot;right&quot;:8.0430002212524414,&quot;top&quot;:1.6929999589920044},&quot;type&quot;:0},{&quot;id&quot;:&quot;2020-09-22T17:14:35&quot;,&quot;margin&quot;:{&quot;bottom&quot;:2.9630000591278076,&quot;left&quot;:3.3870000839233398,&quot;right&quot;:3.3859999179840088,&quot;top&quot;:2.0899999141693115},&quot;type&quot;:0}],&quot;type&quot;:0}"/>
  <p:tag name="KSO_WM_SLIDE_POSITION" val="22*0"/>
  <p:tag name="KSO_WM_SLIDE_RATIO" val="1.777778"/>
  <p:tag name="KSO_WM_SLIDE_SIZE" val="937*480"/>
  <p:tag name="KSO_WM_SLIDE_SUBTYPE" val="pureTxt"/>
  <p:tag name="KSO_WM_SLIDE_SUPPORT_FEATURE_TYPE" val="0"/>
  <p:tag name="KSO_WM_SLIDE_TYPE" val="text"/>
  <p:tag name="KSO_WM_TAG_VERSION" val="1.0"/>
  <p:tag name="KSO_WM_TEMPLATE_ASSEMBLE_GROUPID" val="5f69c07bb22fc7aed70b6168"/>
  <p:tag name="KSO_WM_TEMPLATE_ASSEMBLE_XID" val="5f69c07bb22fc7aed70b6168"/>
  <p:tag name="KSO_WM_TEMPLATE_CATEGORY" val="diagram"/>
  <p:tag name="KSO_WM_TEMPLATE_COLOR_TYPE" val="1"/>
  <p:tag name="KSO_WM_TEMPLATE_INDEX" val="20208717"/>
  <p:tag name="KSO_WM_TEMPLATE_MASTER_TYPE" val="0"/>
  <p:tag name="KSO_WM_TEMPLATE_SUBCATEGORY" val="21"/>
</p:tagLst>
</file>

<file path=ppt/tags/tag421.xml><?xml version="1.0" encoding="utf-8"?>
<p:tagLst xmlns:p="http://schemas.openxmlformats.org/presentationml/2006/main">
  <p:tag name="AS_OS" val="Unix 3.10 unknown"/>
  <p:tag name="AS_RELEASE_DATE" val="2017.06.20"/>
  <p:tag name="AS_TITLE" val="Aspose.Slides for Java"/>
  <p:tag name="AS_VERSION" val="17.6"/>
</p:tagLst>
</file>

<file path=ppt/tags/tag43.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4.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5.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6.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7.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8.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9.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5.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y*4"/>
  <p:tag name="KSO_WM_UNIT_INDEX" val="4"/>
  <p:tag name="KSO_WM_UNIT_LAYERLEVEL" val="1"/>
  <p:tag name="KSO_WM_UNIT_TYPE" val="y"/>
</p:tagLst>
</file>

<file path=ppt/tags/tag50.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51.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52.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3.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4.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5.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6.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7.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8.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9.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6.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y*5"/>
  <p:tag name="KSO_WM_UNIT_INDEX" val="5"/>
  <p:tag name="KSO_WM_UNIT_LAYERLEVEL" val="1"/>
  <p:tag name="KSO_WM_UNIT_TYPE" val="y"/>
</p:tagLst>
</file>

<file path=ppt/tags/tag60.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61.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2.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3.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4.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5.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6.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7.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8.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9.xml><?xml version="1.0" encoding="utf-8"?>
<p:tagLst xmlns:p="http://schemas.openxmlformats.org/presentationml/2006/main">
  <p:tag name="KSO_WM_BEAUTIFY_FLAG" val="#wm#"/>
  <p:tag name="KSO_WM_SLIDE_BACKGROUND_TYPE" val="general"/>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7.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y*6"/>
  <p:tag name="KSO_WM_UNIT_INDEX" val="6"/>
  <p:tag name="KSO_WM_UNIT_LAYERLEVEL" val="1"/>
  <p:tag name="KSO_WM_UNIT_TYPE" val="y"/>
</p:tagLst>
</file>

<file path=ppt/tags/tag70.xml><?xml version="1.0" encoding="utf-8"?>
<p:tagLst xmlns:p="http://schemas.openxmlformats.org/presentationml/2006/main">
  <p:tag name="KSO_WM_BEAUTIFY_FLAG" val="#wm#"/>
  <p:tag name="KSO_WM_SLIDE_BACKGROUND_TYPE" val="general"/>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71.xml><?xml version="1.0" encoding="utf-8"?>
<p:tagLst xmlns:p="http://schemas.openxmlformats.org/presentationml/2006/main">
  <p:tag name="KSO_WM_BEAUTIFY_FLAG" val="#wm#"/>
  <p:tag name="KSO_WM_SLIDE_BACKGROUND_TYPE" val="general"/>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72.xml><?xml version="1.0" encoding="utf-8"?>
<p:tagLst xmlns:p="http://schemas.openxmlformats.org/presentationml/2006/main">
  <p:tag name="KSO_WM_BEAUTIFY_FLAG" val="#wm#"/>
  <p:tag name="KSO_WM_SLIDE_BACKGROUND_TYPE" val="general"/>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73.xml><?xml version="1.0" encoding="utf-8"?>
<p:tagLst xmlns:p="http://schemas.openxmlformats.org/presentationml/2006/main">
  <p:tag name="KSO_WM_BEAUTIFY_FLAG" val="#wm#"/>
  <p:tag name="KSO_WM_SLIDE_BACKGROUND_TYPE" val="general"/>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74.xml><?xml version="1.0" encoding="utf-8"?>
<p:tagLst xmlns:p="http://schemas.openxmlformats.org/presentationml/2006/main">
  <p:tag name="KSO_WM_BEAUTIFY_FLAG" val="#wm#"/>
  <p:tag name="KSO_WM_SLIDE_BACKGROUND_TYPE" val="general"/>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75.xml><?xml version="1.0" encoding="utf-8"?>
<p:tagLst xmlns:p="http://schemas.openxmlformats.org/presentationml/2006/main">
  <p:tag name="KSO_WM_BEAUTIFY_FLAG" val="#wm#"/>
  <p:tag name="KSO_WM_SLIDE_BACKGROUND_TYPE" val="frame"/>
  <p:tag name="KSO_WM_SLIDE_BK_DARK_LIGHT" val="2"/>
  <p:tag name="KSO_WM_TAG_VERSION" val="1.0"/>
  <p:tag name="KSO_WM_UNIT_BK_DARK_LIGHT" val="2"/>
  <p:tag name="KSO_WM_UNIT_COMPATIBLE" val="0"/>
  <p:tag name="KSO_WM_UNIT_DIAGRAM_ISNUMVISUAL" val="0"/>
  <p:tag name="KSO_WM_UNIT_DIAGRAM_ISREFERUNIT" val="0"/>
  <p:tag name="KSO_WM_UNIT_HIGHLIGHT" val="0"/>
  <p:tag name="KSO_WM_UNIT_ID" val="_13**"/>
  <p:tag name="KSO_WM_UNIT_LAYERLEVEL" val="1"/>
</p:tagLst>
</file>

<file path=ppt/tags/tag76.xml><?xml version="1.0" encoding="utf-8"?>
<p:tagLst xmlns:p="http://schemas.openxmlformats.org/presentationml/2006/main">
  <p:tag name="KSO_WM_BEAUTIFY_FLAG" val="#wm#"/>
  <p:tag name="KSO_WM_SLIDE_BACKGROUND_TYPE" val="frame"/>
  <p:tag name="KSO_WM_SLIDE_BK_DARK_LIGHT" val="2"/>
  <p:tag name="KSO_WM_TAG_VERSION" val="1.0"/>
  <p:tag name="KSO_WM_UNIT_BK_DARK_LIGHT" val="2"/>
  <p:tag name="KSO_WM_UNIT_COMPATIBLE" val="0"/>
  <p:tag name="KSO_WM_UNIT_DIAGRAM_ISNUMVISUAL" val="0"/>
  <p:tag name="KSO_WM_UNIT_DIAGRAM_ISREFERUNIT" val="0"/>
  <p:tag name="KSO_WM_UNIT_HIGHLIGHT" val="0"/>
  <p:tag name="KSO_WM_UNIT_ID" val="_13*i*1"/>
  <p:tag name="KSO_WM_UNIT_INDEX" val="1"/>
  <p:tag name="KSO_WM_UNIT_LAYERLEVEL" val="1"/>
  <p:tag name="KSO_WM_UNIT_SUBTYPE" val="h"/>
  <p:tag name="KSO_WM_UNIT_TYPE" val="i"/>
</p:tagLst>
</file>

<file path=ppt/tags/tag77.xml><?xml version="1.0" encoding="utf-8"?>
<p:tagLst xmlns:p="http://schemas.openxmlformats.org/presentationml/2006/main">
  <p:tag name="KSO_WM_BEAUTIFY_FLAG" val="#wm#"/>
  <p:tag name="KSO_WM_SLIDE_BACKGROUND_TYPE" val="frame"/>
  <p:tag name="KSO_WM_SLIDE_BK_DARK_LIGHT" val="2"/>
  <p:tag name="KSO_WM_TAG_VERSION" val="1.0"/>
  <p:tag name="KSO_WM_UNIT_COMPATIBLE" val="0"/>
  <p:tag name="KSO_WM_UNIT_DIAGRAM_ISNUMVISUAL" val="0"/>
  <p:tag name="KSO_WM_UNIT_DIAGRAM_ISREFERUNIT" val="0"/>
  <p:tag name="KSO_WM_UNIT_HIGHLIGHT" val="0"/>
  <p:tag name="KSO_WM_UNIT_ID" val="_13**"/>
  <p:tag name="KSO_WM_UNIT_LAYERLEVEL" val="1"/>
</p:tagLst>
</file>

<file path=ppt/tags/tag78.xml><?xml version="1.0" encoding="utf-8"?>
<p:tagLst xmlns:p="http://schemas.openxmlformats.org/presentationml/2006/main">
  <p:tag name="KSO_WM_BEAUTIFY_FLAG" val="#wm#"/>
  <p:tag name="KSO_WM_SLIDE_BACKGROUND_TYPE" val="frame"/>
  <p:tag name="KSO_WM_SLIDE_BK_DARK_LIGHT" val="2"/>
  <p:tag name="KSO_WM_TAG_VERSION" val="1.0"/>
  <p:tag name="KSO_WM_UNIT_COMPATIBLE" val="0"/>
  <p:tag name="KSO_WM_UNIT_DIAGRAM_ISNUMVISUAL" val="0"/>
  <p:tag name="KSO_WM_UNIT_DIAGRAM_ISREFERUNIT" val="0"/>
  <p:tag name="KSO_WM_UNIT_HIGHLIGHT" val="0"/>
  <p:tag name="KSO_WM_UNIT_ID" val="_13**"/>
  <p:tag name="KSO_WM_UNIT_LAYERLEVEL" val="1"/>
</p:tagLst>
</file>

<file path=ppt/tags/tag79.xml><?xml version="1.0" encoding="utf-8"?>
<p:tagLst xmlns:p="http://schemas.openxmlformats.org/presentationml/2006/main">
  <p:tag name="KSO_WM_BEAUTIFY_FLAG" val="#wm#"/>
  <p:tag name="KSO_WM_SLIDE_BACKGROUND_TYPE" val="frame"/>
  <p:tag name="KSO_WM_SLIDE_BK_DARK_LIGHT" val="2"/>
  <p:tag name="KSO_WM_TAG_VERSION" val="1.0"/>
  <p:tag name="KSO_WM_UNIT_COMPATIBLE" val="0"/>
  <p:tag name="KSO_WM_UNIT_DIAGRAM_ISNUMVISUAL" val="0"/>
  <p:tag name="KSO_WM_UNIT_DIAGRAM_ISREFERUNIT" val="0"/>
  <p:tag name="KSO_WM_UNIT_HIGHLIGHT" val="0"/>
  <p:tag name="KSO_WM_UNIT_ID" val="_13**"/>
  <p:tag name="KSO_WM_UNIT_LAYERLEVEL" val="1"/>
</p:tagLst>
</file>

<file path=ppt/tags/tag8.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80.xml><?xml version="1.0" encoding="utf-8"?>
<p:tagLst xmlns:p="http://schemas.openxmlformats.org/presentationml/2006/main">
  <p:tag name="KSO_WM_BEAUTIFY_FLAG" val="#wm#"/>
  <p:tag name="KSO_WM_SLIDE_BACKGROUND_TYPE" val="frame"/>
  <p:tag name="KSO_WM_SLIDE_BK_DARK_LIGHT" val="2"/>
  <p:tag name="KSO_WM_TAG_VERSION" val="1.0"/>
  <p:tag name="KSO_WM_UNIT_COMPATIBLE" val="0"/>
  <p:tag name="KSO_WM_UNIT_DIAGRAM_ISNUMVISUAL" val="0"/>
  <p:tag name="KSO_WM_UNIT_DIAGRAM_ISREFERUNIT" val="0"/>
  <p:tag name="KSO_WM_UNIT_HIGHLIGHT" val="0"/>
  <p:tag name="KSO_WM_UNIT_ID" val="_13**"/>
  <p:tag name="KSO_WM_UNIT_LAYERLEVEL" val="1"/>
</p:tagLst>
</file>

<file path=ppt/tags/tag81.xml><?xml version="1.0" encoding="utf-8"?>
<p:tagLst xmlns:p="http://schemas.openxmlformats.org/presentationml/2006/main">
  <p:tag name="KSO_WM_BEAUTIFY_FLAG" val="#wm#"/>
  <p:tag name="KSO_WM_SLIDE_BACKGROUND_TYPE" val="frame"/>
  <p:tag name="KSO_WM_SLIDE_BK_DARK_LIGHT" val="2"/>
  <p:tag name="KSO_WM_TAG_VERSION" val="1.0"/>
  <p:tag name="KSO_WM_UNIT_COMPATIBLE" val="0"/>
  <p:tag name="KSO_WM_UNIT_DIAGRAM_ISNUMVISUAL" val="0"/>
  <p:tag name="KSO_WM_UNIT_DIAGRAM_ISREFERUNIT" val="0"/>
  <p:tag name="KSO_WM_UNIT_HIGHLIGHT" val="0"/>
  <p:tag name="KSO_WM_UNIT_ID" val="_13**"/>
  <p:tag name="KSO_WM_UNIT_LAYERLEVEL" val="1"/>
</p:tagLst>
</file>

<file path=ppt/tags/tag82.xml><?xml version="1.0" encoding="utf-8"?>
<p:tagLst xmlns:p="http://schemas.openxmlformats.org/presentationml/2006/main">
  <p:tag name="KSO_WM_BEAUTIFY_FLAG" val="#wm#"/>
  <p:tag name="KSO_WM_SLIDE_BACKGROUND_TYPE" val="leftRight"/>
  <p:tag name="KSO_WM_SLIDE_BK_DARK_LIGHT" val="2"/>
  <p:tag name="KSO_WM_TAG_VERSION" val="1.0"/>
  <p:tag name="KSO_WM_UNIT_BK_DARK_LIGHT" val="2"/>
  <p:tag name="KSO_WM_UNIT_COMPATIBLE" val="0"/>
  <p:tag name="KSO_WM_UNIT_DIAGRAM_ISNUMVISUAL" val="0"/>
  <p:tag name="KSO_WM_UNIT_DIAGRAM_ISREFERUNIT" val="0"/>
  <p:tag name="KSO_WM_UNIT_HIGHLIGHT" val="0"/>
  <p:tag name="KSO_WM_UNIT_ID" val="_14*i*1"/>
  <p:tag name="KSO_WM_UNIT_INDEX" val="1"/>
  <p:tag name="KSO_WM_UNIT_LAYERLEVEL" val="1"/>
  <p:tag name="KSO_WM_UNIT_SUBTYPE" val="h"/>
  <p:tag name="KSO_WM_UNIT_TYPE" val="i"/>
</p:tagLst>
</file>

<file path=ppt/tags/tag83.xml><?xml version="1.0" encoding="utf-8"?>
<p:tagLst xmlns:p="http://schemas.openxmlformats.org/presentationml/2006/main">
  <p:tag name="KSO_WM_BEAUTIFY_FLAG" val="#wm#"/>
  <p:tag name="KSO_WM_SLIDE_BACKGROUND_TYPE" val="leftRight"/>
  <p:tag name="KSO_WM_SLIDE_BK_DARK_LIGHT" val="2"/>
  <p:tag name="KSO_WM_TAG_VERSION" val="1.0"/>
  <p:tag name="KSO_WM_UNIT_COMPATIBLE" val="0"/>
  <p:tag name="KSO_WM_UNIT_DIAGRAM_ISNUMVISUAL" val="0"/>
  <p:tag name="KSO_WM_UNIT_DIAGRAM_ISREFERUNIT" val="0"/>
  <p:tag name="KSO_WM_UNIT_HIGHLIGHT" val="0"/>
  <p:tag name="KSO_WM_UNIT_ID" val="_14**"/>
  <p:tag name="KSO_WM_UNIT_LAYERLEVEL" val="1"/>
</p:tagLst>
</file>

<file path=ppt/tags/tag84.xml><?xml version="1.0" encoding="utf-8"?>
<p:tagLst xmlns:p="http://schemas.openxmlformats.org/presentationml/2006/main">
  <p:tag name="KSO_WM_BEAUTIFY_FLAG" val="#wm#"/>
  <p:tag name="KSO_WM_SLIDE_BACKGROUND_TYPE" val="leftRight"/>
  <p:tag name="KSO_WM_SLIDE_BK_DARK_LIGHT" val="2"/>
  <p:tag name="KSO_WM_TAG_VERSION" val="1.0"/>
  <p:tag name="KSO_WM_UNIT_COMPATIBLE" val="0"/>
  <p:tag name="KSO_WM_UNIT_DIAGRAM_ISNUMVISUAL" val="0"/>
  <p:tag name="KSO_WM_UNIT_DIAGRAM_ISREFERUNIT" val="0"/>
  <p:tag name="KSO_WM_UNIT_HIGHLIGHT" val="0"/>
  <p:tag name="KSO_WM_UNIT_ID" val="_14**"/>
  <p:tag name="KSO_WM_UNIT_LAYERLEVEL" val="1"/>
</p:tagLst>
</file>

<file path=ppt/tags/tag85.xml><?xml version="1.0" encoding="utf-8"?>
<p:tagLst xmlns:p="http://schemas.openxmlformats.org/presentationml/2006/main">
  <p:tag name="KSO_WM_BEAUTIFY_FLAG" val="#wm#"/>
  <p:tag name="KSO_WM_SLIDE_BACKGROUND_TYPE" val="leftRight"/>
  <p:tag name="KSO_WM_SLIDE_BK_DARK_LIGHT" val="2"/>
  <p:tag name="KSO_WM_TAG_VERSION" val="1.0"/>
  <p:tag name="KSO_WM_UNIT_COMPATIBLE" val="0"/>
  <p:tag name="KSO_WM_UNIT_DIAGRAM_ISNUMVISUAL" val="0"/>
  <p:tag name="KSO_WM_UNIT_DIAGRAM_ISREFERUNIT" val="0"/>
  <p:tag name="KSO_WM_UNIT_HIGHLIGHT" val="0"/>
  <p:tag name="KSO_WM_UNIT_ID" val="_14**"/>
  <p:tag name="KSO_WM_UNIT_LAYERLEVEL" val="1"/>
</p:tagLst>
</file>

<file path=ppt/tags/tag86.xml><?xml version="1.0" encoding="utf-8"?>
<p:tagLst xmlns:p="http://schemas.openxmlformats.org/presentationml/2006/main">
  <p:tag name="KSO_WM_BEAUTIFY_FLAG" val="#wm#"/>
  <p:tag name="KSO_WM_SLIDE_BACKGROUND_TYPE" val="leftRight"/>
  <p:tag name="KSO_WM_SLIDE_BK_DARK_LIGHT" val="2"/>
  <p:tag name="KSO_WM_TAG_VERSION" val="1.0"/>
  <p:tag name="KSO_WM_UNIT_COMPATIBLE" val="0"/>
  <p:tag name="KSO_WM_UNIT_DIAGRAM_ISNUMVISUAL" val="0"/>
  <p:tag name="KSO_WM_UNIT_DIAGRAM_ISREFERUNIT" val="0"/>
  <p:tag name="KSO_WM_UNIT_HIGHLIGHT" val="0"/>
  <p:tag name="KSO_WM_UNIT_ID" val="_14**"/>
  <p:tag name="KSO_WM_UNIT_LAYERLEVEL" val="1"/>
</p:tagLst>
</file>

<file path=ppt/tags/tag87.xml><?xml version="1.0" encoding="utf-8"?>
<p:tagLst xmlns:p="http://schemas.openxmlformats.org/presentationml/2006/main">
  <p:tag name="KSO_WM_BEAUTIFY_FLAG" val="#wm#"/>
  <p:tag name="KSO_WM_SLIDE_BACKGROUND_TYPE" val="leftRight"/>
  <p:tag name="KSO_WM_SLIDE_BK_DARK_LIGHT" val="2"/>
  <p:tag name="KSO_WM_TAG_VERSION" val="1.0"/>
  <p:tag name="KSO_WM_UNIT_COMPATIBLE" val="0"/>
  <p:tag name="KSO_WM_UNIT_DIAGRAM_ISNUMVISUAL" val="0"/>
  <p:tag name="KSO_WM_UNIT_DIAGRAM_ISREFERUNIT" val="0"/>
  <p:tag name="KSO_WM_UNIT_HIGHLIGHT" val="0"/>
  <p:tag name="KSO_WM_UNIT_ID" val="_14**"/>
  <p:tag name="KSO_WM_UNIT_LAYERLEVEL" val="1"/>
</p:tagLst>
</file>

<file path=ppt/tags/tag88.xml><?xml version="1.0" encoding="utf-8"?>
<p:tagLst xmlns:p="http://schemas.openxmlformats.org/presentationml/2006/main">
  <p:tag name="KSO_WM_BEAUTIFY_FLAG" val="#wm#"/>
  <p:tag name="KSO_WM_SLIDE_BACKGROUND_TYPE" val="leftRight"/>
  <p:tag name="KSO_WM_SLIDE_BK_DARK_LIGHT" val="2"/>
  <p:tag name="KSO_WM_TAG_VERSION" val="1.0"/>
  <p:tag name="KSO_WM_UNIT_COMPATIBLE" val="0"/>
  <p:tag name="KSO_WM_UNIT_DIAGRAM_ISNUMVISUAL" val="0"/>
  <p:tag name="KSO_WM_UNIT_DIAGRAM_ISREFERUNIT" val="0"/>
  <p:tag name="KSO_WM_UNIT_HIGHLIGHT" val="0"/>
  <p:tag name="KSO_WM_UNIT_ID" val="_14**"/>
  <p:tag name="KSO_WM_UNIT_LAYERLEVEL" val="1"/>
</p:tagLst>
</file>

<file path=ppt/tags/tag89.xml><?xml version="1.0" encoding="utf-8"?>
<p:tagLst xmlns:p="http://schemas.openxmlformats.org/presentationml/2006/main">
  <p:tag name="KSO_WM_BEAUTIFY_FLAG" val="#wm#"/>
  <p:tag name="KSO_WM_SLIDE_BACKGROUND_TYPE" val="leftRight"/>
  <p:tag name="KSO_WM_SLIDE_BK_DARK_LIGHT" val="2"/>
  <p:tag name="KSO_WM_TAG_VERSION" val="1.0"/>
  <p:tag name="KSO_WM_UNIT_COMPATIBLE" val="0"/>
  <p:tag name="KSO_WM_UNIT_DIAGRAM_ISNUMVISUAL" val="0"/>
  <p:tag name="KSO_WM_UNIT_DIAGRAM_ISREFERUNIT" val="0"/>
  <p:tag name="KSO_WM_UNIT_HIGHLIGHT" val="0"/>
  <p:tag name="KSO_WM_UNIT_ID" val="_14**"/>
  <p:tag name="KSO_WM_UNIT_LAYERLEVEL" val="1"/>
</p:tagLst>
</file>

<file path=ppt/tags/tag9.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90.xml><?xml version="1.0" encoding="utf-8"?>
<p:tagLst xmlns:p="http://schemas.openxmlformats.org/presentationml/2006/main">
  <p:tag name="KSO_WM_BEAUTIFY_FLAG" val="#wm#"/>
  <p:tag name="KSO_WM_SLIDE_BACKGROUND_TYPE" val="leftRight"/>
  <p:tag name="KSO_WM_SLIDE_BK_DARK_LIGHT" val="2"/>
  <p:tag name="KSO_WM_TAG_VERSION" val="1.0"/>
  <p:tag name="KSO_WM_UNIT_COMPATIBLE" val="0"/>
  <p:tag name="KSO_WM_UNIT_DIAGRAM_ISNUMVISUAL" val="0"/>
  <p:tag name="KSO_WM_UNIT_DIAGRAM_ISREFERUNIT" val="0"/>
  <p:tag name="KSO_WM_UNIT_HIGHLIGHT" val="0"/>
  <p:tag name="KSO_WM_UNIT_ID" val="_14**"/>
  <p:tag name="KSO_WM_UNIT_LAYERLEVEL" val="1"/>
</p:tagLst>
</file>

<file path=ppt/tags/tag91.xml><?xml version="1.0" encoding="utf-8"?>
<p:tagLst xmlns:p="http://schemas.openxmlformats.org/presentationml/2006/main">
  <p:tag name="KSO_WM_BEAUTIFY_FLAG" val="#wm#"/>
  <p:tag name="KSO_WM_SLIDE_BACKGROUND_TYPE" val="topBottom"/>
  <p:tag name="KSO_WM_SLIDE_BK_DARK_LIGHT" val="2"/>
  <p:tag name="KSO_WM_TAG_VERSION" val="1.0"/>
  <p:tag name="KSO_WM_UNIT_BK_DARK_LIGHT" val="2"/>
  <p:tag name="KSO_WM_UNIT_COMPATIBLE" val="0"/>
  <p:tag name="KSO_WM_UNIT_DIAGRAM_ISNUMVISUAL" val="0"/>
  <p:tag name="KSO_WM_UNIT_DIAGRAM_ISREFERUNIT" val="0"/>
  <p:tag name="KSO_WM_UNIT_HIGHLIGHT" val="0"/>
  <p:tag name="KSO_WM_UNIT_ID" val="_15*i*1"/>
  <p:tag name="KSO_WM_UNIT_INDEX" val="1"/>
  <p:tag name="KSO_WM_UNIT_LAYERLEVEL" val="1"/>
  <p:tag name="KSO_WM_UNIT_SUBTYPE" val="h"/>
  <p:tag name="KSO_WM_UNIT_TYPE" val="i"/>
</p:tagLst>
</file>

<file path=ppt/tags/tag92.xml><?xml version="1.0" encoding="utf-8"?>
<p:tagLst xmlns:p="http://schemas.openxmlformats.org/presentationml/2006/main">
  <p:tag name="KSO_WM_BEAUTIFY_FLAG" val="#wm#"/>
  <p:tag name="KSO_WM_SLIDE_BACKGROUND_TYPE" val="topBottom"/>
  <p:tag name="KSO_WM_SLIDE_BK_DARK_LIGHT" val="2"/>
  <p:tag name="KSO_WM_TAG_VERSION" val="1.0"/>
  <p:tag name="KSO_WM_UNIT_COMPATIBLE" val="0"/>
  <p:tag name="KSO_WM_UNIT_DIAGRAM_ISNUMVISUAL" val="0"/>
  <p:tag name="KSO_WM_UNIT_DIAGRAM_ISREFERUNIT" val="0"/>
  <p:tag name="KSO_WM_UNIT_HIGHLIGHT" val="0"/>
  <p:tag name="KSO_WM_UNIT_ID" val="_15**"/>
  <p:tag name="KSO_WM_UNIT_LAYERLEVEL" val="1"/>
</p:tagLst>
</file>

<file path=ppt/tags/tag93.xml><?xml version="1.0" encoding="utf-8"?>
<p:tagLst xmlns:p="http://schemas.openxmlformats.org/presentationml/2006/main">
  <p:tag name="KSO_WM_BEAUTIFY_FLAG" val="#wm#"/>
  <p:tag name="KSO_WM_SLIDE_BACKGROUND_TYPE" val="topBottom"/>
  <p:tag name="KSO_WM_SLIDE_BK_DARK_LIGHT" val="2"/>
  <p:tag name="KSO_WM_TAG_VERSION" val="1.0"/>
  <p:tag name="KSO_WM_UNIT_COMPATIBLE" val="0"/>
  <p:tag name="KSO_WM_UNIT_DIAGRAM_ISNUMVISUAL" val="0"/>
  <p:tag name="KSO_WM_UNIT_DIAGRAM_ISREFERUNIT" val="0"/>
  <p:tag name="KSO_WM_UNIT_HIGHLIGHT" val="0"/>
  <p:tag name="KSO_WM_UNIT_ID" val="_15**"/>
  <p:tag name="KSO_WM_UNIT_LAYERLEVEL" val="1"/>
</p:tagLst>
</file>

<file path=ppt/tags/tag94.xml><?xml version="1.0" encoding="utf-8"?>
<p:tagLst xmlns:p="http://schemas.openxmlformats.org/presentationml/2006/main">
  <p:tag name="KSO_WM_BEAUTIFY_FLAG" val="#wm#"/>
  <p:tag name="KSO_WM_SLIDE_BACKGROUND_TYPE" val="topBottom"/>
  <p:tag name="KSO_WM_SLIDE_BK_DARK_LIGHT" val="2"/>
  <p:tag name="KSO_WM_TAG_VERSION" val="1.0"/>
  <p:tag name="KSO_WM_UNIT_COMPATIBLE" val="0"/>
  <p:tag name="KSO_WM_UNIT_DIAGRAM_ISNUMVISUAL" val="0"/>
  <p:tag name="KSO_WM_UNIT_DIAGRAM_ISREFERUNIT" val="0"/>
  <p:tag name="KSO_WM_UNIT_HIGHLIGHT" val="0"/>
  <p:tag name="KSO_WM_UNIT_ID" val="_15**"/>
  <p:tag name="KSO_WM_UNIT_LAYERLEVEL" val="1"/>
</p:tagLst>
</file>

<file path=ppt/tags/tag95.xml><?xml version="1.0" encoding="utf-8"?>
<p:tagLst xmlns:p="http://schemas.openxmlformats.org/presentationml/2006/main">
  <p:tag name="KSO_WM_BEAUTIFY_FLAG" val="#wm#"/>
  <p:tag name="KSO_WM_SLIDE_BACKGROUND_TYPE" val="topBottom"/>
  <p:tag name="KSO_WM_SLIDE_BK_DARK_LIGHT" val="2"/>
  <p:tag name="KSO_WM_TAG_VERSION" val="1.0"/>
  <p:tag name="KSO_WM_UNIT_COMPATIBLE" val="0"/>
  <p:tag name="KSO_WM_UNIT_DIAGRAM_ISNUMVISUAL" val="0"/>
  <p:tag name="KSO_WM_UNIT_DIAGRAM_ISREFERUNIT" val="0"/>
  <p:tag name="KSO_WM_UNIT_HIGHLIGHT" val="0"/>
  <p:tag name="KSO_WM_UNIT_ID" val="_15**"/>
  <p:tag name="KSO_WM_UNIT_LAYERLEVEL" val="1"/>
</p:tagLst>
</file>

<file path=ppt/tags/tag96.xml><?xml version="1.0" encoding="utf-8"?>
<p:tagLst xmlns:p="http://schemas.openxmlformats.org/presentationml/2006/main">
  <p:tag name="KSO_WM_BEAUTIFY_FLAG" val="#wm#"/>
  <p:tag name="KSO_WM_SLIDE_BACKGROUND_TYPE" val="topBottom"/>
  <p:tag name="KSO_WM_SLIDE_BK_DARK_LIGHT" val="2"/>
  <p:tag name="KSO_WM_TAG_VERSION" val="1.0"/>
  <p:tag name="KSO_WM_UNIT_COMPATIBLE" val="0"/>
  <p:tag name="KSO_WM_UNIT_DIAGRAM_ISNUMVISUAL" val="0"/>
  <p:tag name="KSO_WM_UNIT_DIAGRAM_ISREFERUNIT" val="0"/>
  <p:tag name="KSO_WM_UNIT_HIGHLIGHT" val="0"/>
  <p:tag name="KSO_WM_UNIT_ID" val="_15**"/>
  <p:tag name="KSO_WM_UNIT_LAYERLEVEL" val="1"/>
</p:tagLst>
</file>

<file path=ppt/tags/tag97.xml><?xml version="1.0" encoding="utf-8"?>
<p:tagLst xmlns:p="http://schemas.openxmlformats.org/presentationml/2006/main">
  <p:tag name="KSO_WM_BEAUTIFY_FLAG" val="#wm#"/>
  <p:tag name="KSO_WM_SLIDE_BACKGROUND_TYPE" val="topBottom"/>
  <p:tag name="KSO_WM_SLIDE_BK_DARK_LIGHT" val="2"/>
  <p:tag name="KSO_WM_TAG_VERSION" val="1.0"/>
  <p:tag name="KSO_WM_UNIT_COMPATIBLE" val="0"/>
  <p:tag name="KSO_WM_UNIT_DIAGRAM_ISNUMVISUAL" val="0"/>
  <p:tag name="KSO_WM_UNIT_DIAGRAM_ISREFERUNIT" val="0"/>
  <p:tag name="KSO_WM_UNIT_HIGHLIGHT" val="0"/>
  <p:tag name="KSO_WM_UNIT_ID" val="_15**"/>
  <p:tag name="KSO_WM_UNIT_LAYERLEVEL" val="1"/>
</p:tagLst>
</file>

<file path=ppt/tags/tag98.xml><?xml version="1.0" encoding="utf-8"?>
<p:tagLst xmlns:p="http://schemas.openxmlformats.org/presentationml/2006/main">
  <p:tag name="KSO_WM_BEAUTIFY_FLAG" val="#wm#"/>
  <p:tag name="KSO_WM_SLIDE_BACKGROUND_TYPE" val="topBottom"/>
  <p:tag name="KSO_WM_SLIDE_BK_DARK_LIGHT" val="2"/>
  <p:tag name="KSO_WM_TAG_VERSION" val="1.0"/>
  <p:tag name="KSO_WM_UNIT_COMPATIBLE" val="0"/>
  <p:tag name="KSO_WM_UNIT_DIAGRAM_ISNUMVISUAL" val="0"/>
  <p:tag name="KSO_WM_UNIT_DIAGRAM_ISREFERUNIT" val="0"/>
  <p:tag name="KSO_WM_UNIT_HIGHLIGHT" val="0"/>
  <p:tag name="KSO_WM_UNIT_ID" val="_15**"/>
  <p:tag name="KSO_WM_UNIT_LAYERLEVEL" val="1"/>
</p:tagLst>
</file>

<file path=ppt/tags/tag99.xml><?xml version="1.0" encoding="utf-8"?>
<p:tagLst xmlns:p="http://schemas.openxmlformats.org/presentationml/2006/main">
  <p:tag name="KSO_WM_BEAUTIFY_FLAG" val="#wm#"/>
  <p:tag name="KSO_WM_SLIDE_BACKGROUND_TYPE" val="topBottom"/>
  <p:tag name="KSO_WM_SLIDE_BK_DARK_LIGHT" val="2"/>
  <p:tag name="KSO_WM_TAG_VERSION" val="1.0"/>
  <p:tag name="KSO_WM_UNIT_COMPATIBLE" val="0"/>
  <p:tag name="KSO_WM_UNIT_DIAGRAM_ISNUMVISUAL" val="0"/>
  <p:tag name="KSO_WM_UNIT_DIAGRAM_ISREFERUNIT" val="0"/>
  <p:tag name="KSO_WM_UNIT_HIGHLIGHT" val="0"/>
  <p:tag name="KSO_WM_UNIT_ID" val="_15**"/>
  <p:tag name="KSO_WM_UNIT_LAYERLEVEL" val="1"/>
</p:tagLst>
</file>

<file path=ppt/theme/theme1.xml><?xml version="1.0" encoding="utf-8"?>
<a:theme xmlns:a="http://schemas.openxmlformats.org/drawingml/2006/main" name="1_Office 主题​​">
  <a:themeElements>
    <a:clrScheme name="">
      <a:dk1>
        <a:srgbClr val="000000"/>
      </a:dk1>
      <a:lt1>
        <a:srgbClr val="FFFFFF"/>
      </a:lt1>
      <a:dk2>
        <a:srgbClr val="F2F2F2"/>
      </a:dk2>
      <a:lt2>
        <a:srgbClr val="FFFFFF"/>
      </a:lt2>
      <a:accent1>
        <a:srgbClr val="006599"/>
      </a:accent1>
      <a:accent2>
        <a:srgbClr val="1C6698"/>
      </a:accent2>
      <a:accent3>
        <a:srgbClr val="3D79AD"/>
      </a:accent3>
      <a:accent4>
        <a:srgbClr val="5C85B8"/>
      </a:accent4>
      <a:accent5>
        <a:srgbClr val="798EC2"/>
      </a:accent5>
      <a:accent6>
        <a:srgbClr val="9898C9"/>
      </a:accent6>
      <a:hlink>
        <a:srgbClr val="0563C1"/>
      </a:hlink>
      <a:folHlink>
        <a:srgbClr val="954F72"/>
      </a:folHlink>
    </a:clrScheme>
    <a:fontScheme name="自定义 9">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主题​​">
  <a:themeElements>
    <a:clrScheme name="">
      <a:dk1>
        <a:srgbClr val="000000"/>
      </a:dk1>
      <a:lt1>
        <a:srgbClr val="FFFFFF"/>
      </a:lt1>
      <a:dk2>
        <a:srgbClr val="E7F1EF"/>
      </a:dk2>
      <a:lt2>
        <a:srgbClr val="FFFFFF"/>
      </a:lt2>
      <a:accent1>
        <a:srgbClr val="84D1C2"/>
      </a:accent1>
      <a:accent2>
        <a:srgbClr val="94D1B3"/>
      </a:accent2>
      <a:accent3>
        <a:srgbClr val="A1CEA5"/>
      </a:accent3>
      <a:accent4>
        <a:srgbClr val="AFCB98"/>
      </a:accent4>
      <a:accent5>
        <a:srgbClr val="BFC68F"/>
      </a:accent5>
      <a:accent6>
        <a:srgbClr val="CFC088"/>
      </a:accent6>
      <a:hlink>
        <a:srgbClr val="658BD5"/>
      </a:hlink>
      <a:folHlink>
        <a:srgbClr val="9F69A3"/>
      </a:folHlink>
    </a:clrScheme>
    <a:fontScheme name="标准">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6016</Words>
  <Application>WPS 演示</Application>
  <PresentationFormat>宽屏</PresentationFormat>
  <Paragraphs>360</Paragraphs>
  <Slides>28</Slides>
  <Notes>1</Notes>
  <HiddenSlides>1</HiddenSlides>
  <MMClips>0</MMClips>
  <ScaleCrop>false</ScaleCrop>
  <HeadingPairs>
    <vt:vector size="6" baseType="variant">
      <vt:variant>
        <vt:lpstr>已用的字体</vt:lpstr>
      </vt:variant>
      <vt:variant>
        <vt:i4>17</vt:i4>
      </vt:variant>
      <vt:variant>
        <vt:lpstr>主题</vt:lpstr>
      </vt:variant>
      <vt:variant>
        <vt:i4>2</vt:i4>
      </vt:variant>
      <vt:variant>
        <vt:lpstr>幻灯片标题</vt:lpstr>
      </vt:variant>
      <vt:variant>
        <vt:i4>28</vt:i4>
      </vt:variant>
    </vt:vector>
  </HeadingPairs>
  <TitlesOfParts>
    <vt:vector size="47" baseType="lpstr">
      <vt:lpstr>Arial</vt:lpstr>
      <vt:lpstr>宋体</vt:lpstr>
      <vt:lpstr>Wingdings</vt:lpstr>
      <vt:lpstr>微软雅黑</vt:lpstr>
      <vt:lpstr>汉仪旗黑-85S</vt:lpstr>
      <vt:lpstr>黑体</vt:lpstr>
      <vt:lpstr>Segoe UI</vt:lpstr>
      <vt:lpstr>Arial Unicode MS</vt:lpstr>
      <vt:lpstr>Calibri</vt:lpstr>
      <vt:lpstr>Wingdings</vt:lpstr>
      <vt:lpstr>华文细黑</vt:lpstr>
      <vt:lpstr>楷体</vt:lpstr>
      <vt:lpstr>Times New Roman</vt:lpstr>
      <vt:lpstr>华文楷体</vt:lpstr>
      <vt:lpstr>Wingdings</vt:lpstr>
      <vt:lpstr>汉仪旗黑-85S</vt:lpstr>
      <vt:lpstr>汉仪旗黑Y4-85简</vt:lpstr>
      <vt:lpstr>1_Office 主题​​</vt:lpstr>
      <vt:lpstr>3_Office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rbm.xkw.com</dc:creator>
  <cp:lastModifiedBy>崔</cp:lastModifiedBy>
  <cp:revision>28</cp:revision>
  <cp:lastPrinted>2020-11-09T10:38:00Z</cp:lastPrinted>
  <dcterms:created xsi:type="dcterms:W3CDTF">2020-11-09T10:38:00Z</dcterms:created>
  <dcterms:modified xsi:type="dcterms:W3CDTF">2026-04-01T06:42:29Z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KSOProductBuildVer">
    <vt:lpwstr>2052-12.1.0.25225</vt:lpwstr>
  </property>
  <property fmtid="{D5CDD505-2E9C-101B-9397-08002B2CF9AE}" pid="7" name="ICV">
    <vt:lpwstr>467D522DBC5F4533B025B2BD5E2A0F3E_12</vt:lpwstr>
  </property>
</Properties>
</file>