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514" r:id="rId3"/>
    <p:sldId id="572" r:id="rId5"/>
    <p:sldId id="573" r:id="rId6"/>
    <p:sldId id="519" r:id="rId7"/>
    <p:sldId id="571" r:id="rId8"/>
    <p:sldId id="542" r:id="rId9"/>
    <p:sldId id="460" r:id="rId10"/>
    <p:sldId id="461" r:id="rId11"/>
    <p:sldId id="575" r:id="rId12"/>
    <p:sldId id="576" r:id="rId13"/>
    <p:sldId id="595" r:id="rId14"/>
    <p:sldId id="577" r:id="rId15"/>
    <p:sldId id="468" r:id="rId16"/>
    <p:sldId id="578" r:id="rId17"/>
    <p:sldId id="469" r:id="rId18"/>
    <p:sldId id="579" r:id="rId19"/>
    <p:sldId id="597" r:id="rId20"/>
    <p:sldId id="598" r:id="rId21"/>
    <p:sldId id="470" r:id="rId22"/>
    <p:sldId id="599" r:id="rId23"/>
    <p:sldId id="471" r:id="rId24"/>
    <p:sldId id="583" r:id="rId25"/>
    <p:sldId id="600" r:id="rId26"/>
    <p:sldId id="591" r:id="rId27"/>
    <p:sldId id="537" r:id="rId28"/>
    <p:sldId id="585" r:id="rId29"/>
    <p:sldId id="586" r:id="rId30"/>
  </p:sldIdLst>
  <p:sldSz cx="12188825" cy="6858000"/>
  <p:notesSz cx="6858000" cy="9144000"/>
  <p:custDataLst>
    <p:tags r:id="rId35"/>
  </p:custData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9" userDrawn="1">
          <p15:clr>
            <a:srgbClr val="A4A3A4"/>
          </p15:clr>
        </p15:guide>
        <p15:guide id="2" pos="377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xl" initials="" lastIdx="0" clrIdx="0"/>
  <p:cmAuthor id="1" name="Administrator" initials="A" lastIdx="0" clrIdx="0"/>
  <p:cmAuthor id="2" name="作者" initials="A" lastIdx="0" clrIdx="1"/>
  <p:cmAuthor id="3" name="fafa" initials="f" lastIdx="0" clrIdx="1"/>
  <p:cmAuthor id="4" name="王习习" initials="王" lastIdx="0" clrIdx="0"/>
  <p:cmAuthor id="5" name="hp" initials="h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55" autoAdjust="0"/>
    <p:restoredTop sz="93995" autoAdjust="0"/>
  </p:normalViewPr>
  <p:slideViewPr>
    <p:cSldViewPr snapToGrid="0" snapToObjects="1" showGuides="1">
      <p:cViewPr varScale="1">
        <p:scale>
          <a:sx n="88" d="100"/>
          <a:sy n="88" d="100"/>
        </p:scale>
        <p:origin x="936" y="53"/>
      </p:cViewPr>
      <p:guideLst>
        <p:guide orient="horz" pos="2219"/>
        <p:guide pos="37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gs" Target="tags/tag314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1ADCA-2017-1D4F-BF7B-716326A5D2C6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1D4CB-9D9B-5145-8EC7-FEB752E0A981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A1DF275-5DDB-4078-B6D8-45E17D7F90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F85A7E6-8466-460F-99D0-7FDF2BA043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168F1ADB-5708-424B-B98F-4FE8806552F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1780415" y="274639"/>
            <a:ext cx="3654531" cy="5851525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12589" y="274639"/>
            <a:ext cx="10764680" cy="5851525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7982" y="365125"/>
            <a:ext cx="10512862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837982" y="1825625"/>
            <a:ext cx="5154857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5986" y="1825625"/>
            <a:ext cx="5154857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12589" y="1600201"/>
            <a:ext cx="72096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225341" y="1600201"/>
            <a:ext cx="720960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tags" Target="../tags/tag71.xml"/><Relationship Id="rId24" Type="http://schemas.openxmlformats.org/officeDocument/2006/relationships/tags" Target="../tags/tag70.xml"/><Relationship Id="rId23" Type="http://schemas.openxmlformats.org/officeDocument/2006/relationships/image" Target="../media/image2.png"/><Relationship Id="rId22" Type="http://schemas.openxmlformats.org/officeDocument/2006/relationships/tags" Target="../tags/tag69.xml"/><Relationship Id="rId21" Type="http://schemas.openxmlformats.org/officeDocument/2006/relationships/tags" Target="../tags/tag68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67.xml"/><Relationship Id="rId17" Type="http://schemas.openxmlformats.org/officeDocument/2006/relationships/tags" Target="../tags/tag66.xml"/><Relationship Id="rId16" Type="http://schemas.openxmlformats.org/officeDocument/2006/relationships/tags" Target="../tags/tag65.xml"/><Relationship Id="rId15" Type="http://schemas.openxmlformats.org/officeDocument/2006/relationships/tags" Target="../tags/tag64.xml"/><Relationship Id="rId14" Type="http://schemas.openxmlformats.org/officeDocument/2006/relationships/tags" Target="../tags/tag63.xml"/><Relationship Id="rId13" Type="http://schemas.openxmlformats.org/officeDocument/2006/relationships/tags" Target="../tags/tag62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1DB9E-266B-364C-B7A0-CFFBA7E74FC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5D161-2C3B-2643-8954-81D73F978955}" type="slidenum">
              <a:rPr kumimoji="1" lang="zh-CN" altLang="en-US" smtClean="0"/>
            </a:fld>
            <a:endParaRPr kumimoji="1"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" name="图片 8" descr="微信截图_20230313161513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-1270" y="6350"/>
            <a:ext cx="12205970" cy="6835140"/>
          </a:xfrm>
          <a:prstGeom prst="rect">
            <a:avLst/>
          </a:prstGeom>
        </p:spPr>
      </p:pic>
      <p:pic>
        <p:nvPicPr>
          <p:cNvPr id="10" name="图片 1073743875" descr="学科网 zxxk.com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1" name="图片 1073743875" descr="学科网 zxxk.com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image" Target="../media/image6.png"/><Relationship Id="rId7" Type="http://schemas.openxmlformats.org/officeDocument/2006/relationships/tags" Target="../tags/tag75.xml"/><Relationship Id="rId6" Type="http://schemas.openxmlformats.org/officeDocument/2006/relationships/image" Target="../media/image5.png"/><Relationship Id="rId5" Type="http://schemas.openxmlformats.org/officeDocument/2006/relationships/tags" Target="../tags/tag74.xml"/><Relationship Id="rId4" Type="http://schemas.openxmlformats.org/officeDocument/2006/relationships/image" Target="../media/image4.png"/><Relationship Id="rId3" Type="http://schemas.openxmlformats.org/officeDocument/2006/relationships/tags" Target="../tags/tag73.xml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3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1.png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microsoft.com/office/2007/relationships/hdphoto" Target="../media/image10.wdp"/><Relationship Id="rId14" Type="http://schemas.openxmlformats.org/officeDocument/2006/relationships/image" Target="../media/image9.png"/><Relationship Id="rId13" Type="http://schemas.openxmlformats.org/officeDocument/2006/relationships/tags" Target="../tags/tag78.xml"/><Relationship Id="rId12" Type="http://schemas.openxmlformats.org/officeDocument/2006/relationships/image" Target="../media/image8.png"/><Relationship Id="rId11" Type="http://schemas.openxmlformats.org/officeDocument/2006/relationships/tags" Target="../tags/tag77.xml"/><Relationship Id="rId10" Type="http://schemas.openxmlformats.org/officeDocument/2006/relationships/image" Target="../media/image7.png"/><Relationship Id="rId1" Type="http://schemas.openxmlformats.org/officeDocument/2006/relationships/tags" Target="../tags/tag7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image" Target="../media/image13.svg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170.xml"/><Relationship Id="rId2" Type="http://schemas.openxmlformats.org/officeDocument/2006/relationships/image" Target="../media/image17.png"/><Relationship Id="rId19" Type="http://schemas.openxmlformats.org/officeDocument/2006/relationships/tags" Target="../tags/tag169.xml"/><Relationship Id="rId18" Type="http://schemas.openxmlformats.org/officeDocument/2006/relationships/tags" Target="../tags/tag168.xml"/><Relationship Id="rId17" Type="http://schemas.openxmlformats.org/officeDocument/2006/relationships/tags" Target="../tags/tag167.xml"/><Relationship Id="rId16" Type="http://schemas.openxmlformats.org/officeDocument/2006/relationships/tags" Target="../tags/tag166.xml"/><Relationship Id="rId15" Type="http://schemas.openxmlformats.org/officeDocument/2006/relationships/tags" Target="../tags/tag165.xml"/><Relationship Id="rId14" Type="http://schemas.openxmlformats.org/officeDocument/2006/relationships/tags" Target="../tags/tag164.xml"/><Relationship Id="rId13" Type="http://schemas.openxmlformats.org/officeDocument/2006/relationships/tags" Target="../tags/tag163.xml"/><Relationship Id="rId12" Type="http://schemas.openxmlformats.org/officeDocument/2006/relationships/tags" Target="../tags/tag162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tags" Target="../tags/tag15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189.xml"/><Relationship Id="rId2" Type="http://schemas.openxmlformats.org/officeDocument/2006/relationships/tags" Target="../tags/tag172.xml"/><Relationship Id="rId19" Type="http://schemas.openxmlformats.org/officeDocument/2006/relationships/tags" Target="../tags/tag188.xml"/><Relationship Id="rId18" Type="http://schemas.openxmlformats.org/officeDocument/2006/relationships/tags" Target="../tags/tag187.xml"/><Relationship Id="rId17" Type="http://schemas.openxmlformats.org/officeDocument/2006/relationships/tags" Target="../tags/tag186.xml"/><Relationship Id="rId16" Type="http://schemas.openxmlformats.org/officeDocument/2006/relationships/tags" Target="../tags/tag185.xml"/><Relationship Id="rId15" Type="http://schemas.openxmlformats.org/officeDocument/2006/relationships/image" Target="../media/image16.wmf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tags" Target="../tags/tag17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image" Target="../media/image13.svg"/><Relationship Id="rId2" Type="http://schemas.openxmlformats.org/officeDocument/2006/relationships/image" Target="../media/image17.png"/><Relationship Id="rId1" Type="http://schemas.openxmlformats.org/officeDocument/2006/relationships/tags" Target="../tags/tag19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image" Target="../media/image16.wmf"/><Relationship Id="rId1" Type="http://schemas.openxmlformats.org/officeDocument/2006/relationships/tags" Target="../tags/tag19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13.svg"/><Relationship Id="rId2" Type="http://schemas.openxmlformats.org/officeDocument/2006/relationships/image" Target="../media/image17.png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tags" Target="../tags/tag2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31.xml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tags" Target="../tags/tag225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224.xml"/><Relationship Id="rId19" Type="http://schemas.openxmlformats.org/officeDocument/2006/relationships/tags" Target="../tags/tag240.xml"/><Relationship Id="rId18" Type="http://schemas.openxmlformats.org/officeDocument/2006/relationships/tags" Target="../tags/tag239.xml"/><Relationship Id="rId17" Type="http://schemas.openxmlformats.org/officeDocument/2006/relationships/tags" Target="../tags/tag238.xml"/><Relationship Id="rId16" Type="http://schemas.openxmlformats.org/officeDocument/2006/relationships/tags" Target="../tags/tag237.xml"/><Relationship Id="rId15" Type="http://schemas.openxmlformats.org/officeDocument/2006/relationships/tags" Target="../tags/tag236.xml"/><Relationship Id="rId14" Type="http://schemas.openxmlformats.org/officeDocument/2006/relationships/image" Target="../media/image16.wmf"/><Relationship Id="rId13" Type="http://schemas.openxmlformats.org/officeDocument/2006/relationships/tags" Target="../tags/tag235.xml"/><Relationship Id="rId12" Type="http://schemas.openxmlformats.org/officeDocument/2006/relationships/tags" Target="../tags/tag234.xml"/><Relationship Id="rId11" Type="http://schemas.openxmlformats.org/officeDocument/2006/relationships/tags" Target="../tags/tag233.xml"/><Relationship Id="rId10" Type="http://schemas.openxmlformats.org/officeDocument/2006/relationships/tags" Target="../tags/tag232.xml"/><Relationship Id="rId1" Type="http://schemas.openxmlformats.org/officeDocument/2006/relationships/tags" Target="../tags/tag223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ags" Target="../tags/tag8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59.xml"/><Relationship Id="rId2" Type="http://schemas.openxmlformats.org/officeDocument/2006/relationships/tags" Target="../tags/tag242.xml"/><Relationship Id="rId19" Type="http://schemas.openxmlformats.org/officeDocument/2006/relationships/tags" Target="../tags/tag258.xml"/><Relationship Id="rId18" Type="http://schemas.openxmlformats.org/officeDocument/2006/relationships/tags" Target="../tags/tag257.xml"/><Relationship Id="rId17" Type="http://schemas.openxmlformats.org/officeDocument/2006/relationships/tags" Target="../tags/tag256.xml"/><Relationship Id="rId16" Type="http://schemas.openxmlformats.org/officeDocument/2006/relationships/tags" Target="../tags/tag255.xml"/><Relationship Id="rId15" Type="http://schemas.openxmlformats.org/officeDocument/2006/relationships/image" Target="../media/image16.wmf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tags" Target="../tags/tag24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tags" Target="../tags/tag265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Relationship Id="rId3" Type="http://schemas.openxmlformats.org/officeDocument/2006/relationships/image" Target="../media/image13.svg"/><Relationship Id="rId2" Type="http://schemas.openxmlformats.org/officeDocument/2006/relationships/image" Target="../media/image17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6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73.xml"/><Relationship Id="rId8" Type="http://schemas.openxmlformats.org/officeDocument/2006/relationships/tags" Target="../tags/tag272.xml"/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tags" Target="../tags/tag268.xml"/><Relationship Id="rId3" Type="http://schemas.openxmlformats.org/officeDocument/2006/relationships/image" Target="../media/image19.png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289.xml"/><Relationship Id="rId24" Type="http://schemas.openxmlformats.org/officeDocument/2006/relationships/tags" Target="../tags/tag288.xml"/><Relationship Id="rId23" Type="http://schemas.openxmlformats.org/officeDocument/2006/relationships/tags" Target="../tags/tag287.xml"/><Relationship Id="rId22" Type="http://schemas.openxmlformats.org/officeDocument/2006/relationships/tags" Target="../tags/tag286.xml"/><Relationship Id="rId21" Type="http://schemas.openxmlformats.org/officeDocument/2006/relationships/tags" Target="../tags/tag285.xml"/><Relationship Id="rId20" Type="http://schemas.openxmlformats.org/officeDocument/2006/relationships/tags" Target="../tags/tag284.xml"/><Relationship Id="rId2" Type="http://schemas.openxmlformats.org/officeDocument/2006/relationships/tags" Target="../tags/tag267.xml"/><Relationship Id="rId19" Type="http://schemas.openxmlformats.org/officeDocument/2006/relationships/tags" Target="../tags/tag283.xml"/><Relationship Id="rId18" Type="http://schemas.openxmlformats.org/officeDocument/2006/relationships/tags" Target="../tags/tag282.xml"/><Relationship Id="rId17" Type="http://schemas.openxmlformats.org/officeDocument/2006/relationships/tags" Target="../tags/tag281.xml"/><Relationship Id="rId16" Type="http://schemas.openxmlformats.org/officeDocument/2006/relationships/tags" Target="../tags/tag280.xml"/><Relationship Id="rId15" Type="http://schemas.openxmlformats.org/officeDocument/2006/relationships/tags" Target="../tags/tag279.xml"/><Relationship Id="rId14" Type="http://schemas.openxmlformats.org/officeDocument/2006/relationships/tags" Target="../tags/tag278.xml"/><Relationship Id="rId13" Type="http://schemas.openxmlformats.org/officeDocument/2006/relationships/tags" Target="../tags/tag277.xml"/><Relationship Id="rId12" Type="http://schemas.openxmlformats.org/officeDocument/2006/relationships/tags" Target="../tags/tag276.xml"/><Relationship Id="rId11" Type="http://schemas.openxmlformats.org/officeDocument/2006/relationships/tags" Target="../tags/tag275.xml"/><Relationship Id="rId10" Type="http://schemas.openxmlformats.org/officeDocument/2006/relationships/tags" Target="../tags/tag274.xml"/><Relationship Id="rId1" Type="http://schemas.openxmlformats.org/officeDocument/2006/relationships/tags" Target="../tags/tag26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94.xml"/><Relationship Id="rId6" Type="http://schemas.openxmlformats.org/officeDocument/2006/relationships/tags" Target="../tags/tag293.xml"/><Relationship Id="rId5" Type="http://schemas.openxmlformats.org/officeDocument/2006/relationships/tags" Target="../tags/tag292.xml"/><Relationship Id="rId4" Type="http://schemas.openxmlformats.org/officeDocument/2006/relationships/tags" Target="../tags/tag291.xml"/><Relationship Id="rId3" Type="http://schemas.openxmlformats.org/officeDocument/2006/relationships/image" Target="../media/image13.svg"/><Relationship Id="rId2" Type="http://schemas.openxmlformats.org/officeDocument/2006/relationships/image" Target="../media/image17.png"/><Relationship Id="rId1" Type="http://schemas.openxmlformats.org/officeDocument/2006/relationships/tags" Target="../tags/tag290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300.xml"/><Relationship Id="rId8" Type="http://schemas.openxmlformats.org/officeDocument/2006/relationships/tags" Target="../tags/tag299.xml"/><Relationship Id="rId7" Type="http://schemas.openxmlformats.org/officeDocument/2006/relationships/image" Target="../media/image20.jpeg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image" Target="../media/image13.svg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9" Type="http://schemas.openxmlformats.org/officeDocument/2006/relationships/image" Target="../media/image23.png"/><Relationship Id="rId18" Type="http://schemas.openxmlformats.org/officeDocument/2006/relationships/tags" Target="../tags/tag307.xml"/><Relationship Id="rId17" Type="http://schemas.openxmlformats.org/officeDocument/2006/relationships/tags" Target="../tags/tag306.xml"/><Relationship Id="rId16" Type="http://schemas.openxmlformats.org/officeDocument/2006/relationships/tags" Target="../tags/tag305.xml"/><Relationship Id="rId15" Type="http://schemas.openxmlformats.org/officeDocument/2006/relationships/image" Target="../media/image22.jpeg"/><Relationship Id="rId14" Type="http://schemas.openxmlformats.org/officeDocument/2006/relationships/tags" Target="../tags/tag304.xml"/><Relationship Id="rId13" Type="http://schemas.openxmlformats.org/officeDocument/2006/relationships/tags" Target="../tags/tag303.xml"/><Relationship Id="rId12" Type="http://schemas.openxmlformats.org/officeDocument/2006/relationships/tags" Target="../tags/tag302.xml"/><Relationship Id="rId11" Type="http://schemas.openxmlformats.org/officeDocument/2006/relationships/image" Target="../media/image21.jpeg"/><Relationship Id="rId10" Type="http://schemas.openxmlformats.org/officeDocument/2006/relationships/tags" Target="../tags/tag301.xml"/><Relationship Id="rId1" Type="http://schemas.openxmlformats.org/officeDocument/2006/relationships/tags" Target="../tags/tag29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1.xml"/><Relationship Id="rId7" Type="http://schemas.openxmlformats.org/officeDocument/2006/relationships/image" Target="../media/image14.png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ags" Target="../tags/tag8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11.png"/><Relationship Id="rId2" Type="http://schemas.openxmlformats.org/officeDocument/2006/relationships/tags" Target="../tags/tag93.xml"/><Relationship Id="rId19" Type="http://schemas.openxmlformats.org/officeDocument/2006/relationships/tags" Target="../tags/tag110.xml"/><Relationship Id="rId18" Type="http://schemas.openxmlformats.org/officeDocument/2006/relationships/tags" Target="../tags/tag109.xml"/><Relationship Id="rId17" Type="http://schemas.openxmlformats.org/officeDocument/2006/relationships/tags" Target="../tags/tag108.xml"/><Relationship Id="rId16" Type="http://schemas.openxmlformats.org/officeDocument/2006/relationships/tags" Target="../tags/tag107.xml"/><Relationship Id="rId15" Type="http://schemas.openxmlformats.org/officeDocument/2006/relationships/tags" Target="../tags/tag106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tags" Target="../tags/tag9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ags" Target="../tags/tag114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0.xml"/><Relationship Id="rId3" Type="http://schemas.openxmlformats.org/officeDocument/2006/relationships/image" Target="../media/image16.wmf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140.xml"/><Relationship Id="rId17" Type="http://schemas.openxmlformats.org/officeDocument/2006/relationships/image" Target="../media/image16.wmf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9.xml"/><Relationship Id="rId8" Type="http://schemas.openxmlformats.org/officeDocument/2006/relationships/tags" Target="../tags/tag148.xml"/><Relationship Id="rId7" Type="http://schemas.openxmlformats.org/officeDocument/2006/relationships/tags" Target="../tags/tag147.xml"/><Relationship Id="rId6" Type="http://schemas.openxmlformats.org/officeDocument/2006/relationships/tags" Target="../tags/tag146.xml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6.wmf"/><Relationship Id="rId10" Type="http://schemas.openxmlformats.org/officeDocument/2006/relationships/tags" Target="../tags/tag150.xml"/><Relationship Id="rId1" Type="http://schemas.openxmlformats.org/officeDocument/2006/relationships/tags" Target="../tags/tag1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/>
          <p:cNvSpPr/>
          <p:nvPr>
            <p:custDataLst>
              <p:tags r:id="rId1"/>
            </p:custDataLst>
          </p:nvPr>
        </p:nvSpPr>
        <p:spPr>
          <a:xfrm rot="9000000">
            <a:off x="3789917" y="5151725"/>
            <a:ext cx="1995868" cy="1957322"/>
          </a:xfrm>
          <a:prstGeom prst="rect">
            <a:avLst/>
          </a:prstGeom>
          <a:blipFill>
            <a:blip r:embed="rId2">
              <a:alphaModFix amt="45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>
            <p:custDataLst>
              <p:tags r:id="rId3"/>
            </p:custDataLst>
          </p:nvPr>
        </p:nvSpPr>
        <p:spPr>
          <a:xfrm>
            <a:off x="-13750" y="1105230"/>
            <a:ext cx="4457314" cy="2104318"/>
          </a:xfrm>
          <a:prstGeom prst="rect">
            <a:avLst/>
          </a:prstGeom>
          <a:blipFill>
            <a:blip r:embed="rId4">
              <a:alphaModFix amt="45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13749" y="4613571"/>
            <a:ext cx="3346410" cy="224353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62454" y="3708882"/>
            <a:ext cx="1438314" cy="26730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207546" y="723224"/>
            <a:ext cx="1280681" cy="13337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0" y="-44648"/>
            <a:ext cx="3237645" cy="1325218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463308" y="6016734"/>
            <a:ext cx="1501197" cy="706208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16"/>
            </p:custDataLst>
          </p:nvPr>
        </p:nvSpPr>
        <p:spPr>
          <a:xfrm>
            <a:off x="7087817" y="3906440"/>
            <a:ext cx="3743147" cy="7067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zh-CN" altLang="en-US" sz="4000" b="1" spc="3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陶渊明</a:t>
            </a:r>
            <a:endParaRPr kumimoji="1" lang="zh-CN" altLang="en-US" sz="4000" b="1" spc="3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0" name="图片 99"/>
          <p:cNvPicPr/>
          <p:nvPr>
            <p:custDataLst>
              <p:tags r:id="rId17"/>
            </p:custDataLst>
          </p:nvPr>
        </p:nvPicPr>
        <p:blipFill>
          <a:blip r:embed="rId18"/>
          <a:srcRect t="17963" b="57260"/>
          <a:stretch>
            <a:fillRect/>
          </a:stretch>
        </p:blipFill>
        <p:spPr>
          <a:xfrm>
            <a:off x="1322705" y="2014855"/>
            <a:ext cx="9629140" cy="2035175"/>
          </a:xfrm>
          <a:prstGeom prst="rect">
            <a:avLst/>
          </a:prstGeom>
          <a:noFill/>
          <a:ln w="9525">
            <a:noFill/>
          </a:ln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68171" y="3020193"/>
            <a:ext cx="9169551" cy="3837807"/>
          </a:xfrm>
          <a:prstGeom prst="rect">
            <a:avLst/>
          </a:prstGeom>
        </p:spPr>
        <p:txBody>
          <a:bodyPr vert="horz" wrap="square" lIns="91416" tIns="45708" rIns="91416" bIns="45708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0000"/>
              </a:lnSpc>
              <a:buFont typeface="Wingdings" panose="05000000000000000000" charset="0"/>
              <a:buChar char=""/>
            </a:pPr>
            <a:r>
              <a:rPr lang="zh-CN" altLang="en-US" sz="24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“质性自然，非矫厉所得”</a:t>
            </a:r>
            <a:r>
              <a:rPr lang="en-US" altLang="zh-CN" sz="2400" b="1" dirty="0">
                <a:solidFill>
                  <a:srgbClr val="FF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endParaRPr lang="en-US" altLang="zh-CN" sz="24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zh-CN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不</a:t>
            </a:r>
            <a:r>
              <a:rPr lang="zh-CN" altLang="en-US" sz="24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愿扭</a:t>
            </a: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曲天性，强迫自我去做本性不想做的事。 </a:t>
            </a:r>
            <a:endParaRPr lang="zh-CN" altLang="en-US" sz="24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eaLnBrk="1" hangingPunct="1">
              <a:lnSpc>
                <a:spcPct val="110000"/>
              </a:lnSpc>
              <a:buFont typeface="Wingdings" panose="05000000000000000000" charset="0"/>
              <a:buChar char=""/>
            </a:pPr>
            <a:r>
              <a:rPr lang="zh-CN" altLang="en-US" sz="24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“饥冻虽切，违已交病”</a:t>
            </a:r>
            <a:r>
              <a:rPr lang="en-US" altLang="zh-CN" sz="2400" b="1" dirty="0">
                <a:solidFill>
                  <a:srgbClr val="FF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zh-CN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不愿折节为吏，那比冻饿更难以忍受。 </a:t>
            </a:r>
            <a:endParaRPr lang="zh-CN" altLang="en-US" sz="24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eaLnBrk="1" hangingPunct="1">
              <a:lnSpc>
                <a:spcPct val="110000"/>
              </a:lnSpc>
              <a:buFont typeface="Wingdings" panose="05000000000000000000" charset="0"/>
              <a:buChar char=""/>
            </a:pPr>
            <a:r>
              <a:rPr lang="zh-CN" altLang="en-US" sz="24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“于是怅然慷慨，深愧平生之志。”</a:t>
            </a: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endParaRPr lang="zh-CN" altLang="en-US" sz="24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zh-CN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志不在此</a:t>
            </a:r>
            <a:endParaRPr lang="zh-CN" altLang="en-US" sz="24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eaLnBrk="1" hangingPunct="1">
              <a:lnSpc>
                <a:spcPct val="110000"/>
              </a:lnSpc>
              <a:buFont typeface="Wingdings" panose="05000000000000000000" charset="0"/>
              <a:buChar char=""/>
            </a:pPr>
            <a:r>
              <a:rPr lang="zh-CN" altLang="en-US" sz="24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“程氏妹丧于武昌”</a:t>
            </a:r>
            <a:r>
              <a:rPr lang="en-US" altLang="zh-CN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endParaRPr lang="en-US" altLang="zh-CN" sz="24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marL="0" indent="0" eaLnBrk="1" hangingPunct="1">
              <a:lnSpc>
                <a:spcPct val="110000"/>
              </a:lnSpc>
              <a:buNone/>
            </a:pPr>
            <a:r>
              <a:rPr lang="en-US" altLang="zh-CN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4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亲妹过世，需要去奔丧。</a:t>
            </a:r>
            <a:r>
              <a:rPr lang="zh-CN" altLang="en-US" sz="2400" b="1" dirty="0">
                <a:latin typeface="宋体" panose="02010600030101010101" pitchFamily="2" charset="-122"/>
              </a:rPr>
              <a:t> 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8238" y="203784"/>
            <a:ext cx="11476383" cy="193899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余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家贫，耕植不足以自给。幼稚盈室，瓶无储粟，生生所资，未见其术。亲故多劝余为长吏，脱然有怀，求之靡途。会有四方之事，诸侯以惠爱为德，家叔以余贫苦，遂见用于小邑。于时风波未静，心惮远役，彭泽去家百里，公田之利，足以为酒。故便求之。及少日，眷然有归欤之情。何则？质性自然，非矫厉所得。饥冻虽切，违己交病。尝从人事，皆口腹自役。于是怅然慷慨，深愧平生之志。犹望一稔，当敛裳宵逝。寻程氏妹丧于武昌，情在骏奔，自免去职。仲秋至冬，在官八十余日。因事顺心，命篇曰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归去来兮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。乙巳岁十一月也。</a:t>
            </a:r>
            <a:endParaRPr lang="zh-CN" altLang="en-US" sz="2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275" y="2142776"/>
            <a:ext cx="3591597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3600" b="1" dirty="0" smtClean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辞官归隐的缘由</a:t>
            </a:r>
            <a:endParaRPr lang="zh-CN" altLang="en-US" sz="3600" b="1" dirty="0" smtClean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4841" y="2572124"/>
            <a:ext cx="11586950" cy="83099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梁启超：这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篇文，把他求官弃官的事实始末和动机赤裸裸照写出来，一毫掩饰也没有，这样的人，才是真人；这样的文艺，才是真文艺。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4841" y="3673227"/>
            <a:ext cx="11586950" cy="267765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苏轼：“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古之诗人，有拟古之作矣，未有追和古人者也；追和古人，则始于吾。吾与诗人无所甚好，独好渊明之诗。渊明作诗不多，然其诗质而实绮，癯（</a:t>
            </a:r>
            <a:r>
              <a:rPr lang="en-US" altLang="zh-CN" sz="2400" b="1" dirty="0" err="1">
                <a:latin typeface="黑体" panose="02010609060101010101" pitchFamily="2" charset="-122"/>
                <a:ea typeface="黑体" panose="02010609060101010101" pitchFamily="2" charset="-122"/>
              </a:rPr>
              <a:t>qú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，瘦）而实腴。自曹、刘、鲍、谢、李、杜诸人，皆莫过也。吾前后和其诗凡百有九篇，至其得意，自谓不甚愧渊明，然吾之于渊明岂独好其诗也哉，如其为人实有感焉。共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109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首。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“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陶渊明欲仕则仕，不以求之为嫌，欲隐则隐，不以去之为高。饥则扣门而乞食，饱则鸡黍以延客。古今贤之，贵其真也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。”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8238" y="149270"/>
            <a:ext cx="11476383" cy="193899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余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家贫，耕植不足以自给。幼稚盈室，瓶无储粟，生生所资，未见其术。亲故多劝余为长吏，脱然有怀，求之靡途。会有四方之事，诸侯以惠爱为德，家叔以余贫苦，遂见用于小邑。于时风波未静，心惮远役，彭泽去家百里，公田之利，足以为酒。故便求之。及少日，眷然有归欤之情。何则？质性自然，非矫厉所得。饥冻虽切，违己交病。尝从人事，皆口腹自役。于是怅然慷慨，深愧平生之志。犹望一稔，当敛裳宵逝。寻程氏妹丧于武昌，情在骏奔，自免去职。仲秋至冬，在官八十余日。因事顺心，命篇曰</a:t>
            </a:r>
            <a:r>
              <a:rPr lang="en-US" altLang="zh-CN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归去来兮</a:t>
            </a:r>
            <a:r>
              <a:rPr lang="en-US" altLang="zh-CN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。乙巳岁十一月也。</a:t>
            </a:r>
            <a:endParaRPr lang="zh-CN" altLang="en-US" sz="20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28" y="689689"/>
            <a:ext cx="808779" cy="808779"/>
          </a:xfrm>
          <a:prstGeom prst="rect">
            <a:avLst/>
          </a:prstGeom>
        </p:spPr>
      </p:pic>
      <p:sp>
        <p:nvSpPr>
          <p:cNvPr id="46082" name="文本框 105473"/>
          <p:cNvSpPr/>
          <p:nvPr>
            <p:custDataLst>
              <p:tags r:id="rId4"/>
            </p:custDataLst>
          </p:nvPr>
        </p:nvSpPr>
        <p:spPr>
          <a:xfrm>
            <a:off x="627851" y="2676086"/>
            <a:ext cx="793543" cy="2123522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 anchorCtr="0"/>
          <a:lstStyle/>
          <a:p>
            <a:r>
              <a:rPr lang="zh-CN" altLang="en-US" sz="4000" b="1">
                <a:latin typeface="汉仪劲楷简" panose="00020600040101010101" charset="-122"/>
                <a:ea typeface="汉仪劲楷简" panose="00020600040101010101" charset="-122"/>
              </a:rPr>
              <a:t>序言</a:t>
            </a:r>
            <a:endParaRPr lang="zh-CN" altLang="en-US" sz="40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" name="左大括号 1"/>
          <p:cNvSpPr/>
          <p:nvPr>
            <p:custDataLst>
              <p:tags r:id="rId5"/>
            </p:custDataLst>
          </p:nvPr>
        </p:nvSpPr>
        <p:spPr>
          <a:xfrm>
            <a:off x="1421395" y="2158061"/>
            <a:ext cx="452637" cy="335764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084" name="文本框 105475"/>
          <p:cNvSpPr/>
          <p:nvPr>
            <p:custDataLst>
              <p:tags r:id="rId6"/>
            </p:custDataLst>
          </p:nvPr>
        </p:nvSpPr>
        <p:spPr>
          <a:xfrm>
            <a:off x="1891172" y="1845723"/>
            <a:ext cx="1606132" cy="51897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</a:rPr>
              <a:t>第一层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086" name="文本框 105477"/>
          <p:cNvSpPr/>
          <p:nvPr>
            <p:custDataLst>
              <p:tags r:id="rId7"/>
            </p:custDataLst>
          </p:nvPr>
        </p:nvSpPr>
        <p:spPr>
          <a:xfrm>
            <a:off x="1816580" y="3817520"/>
            <a:ext cx="1606132" cy="518977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</a:rPr>
              <a:t>第二层：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088" name="文本框 105479"/>
          <p:cNvSpPr/>
          <p:nvPr>
            <p:custDataLst>
              <p:tags r:id="rId8"/>
            </p:custDataLst>
          </p:nvPr>
        </p:nvSpPr>
        <p:spPr>
          <a:xfrm>
            <a:off x="1816580" y="5182413"/>
            <a:ext cx="1606132" cy="51897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</a:rPr>
              <a:t>第三层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085" name="文本框 105476"/>
          <p:cNvSpPr/>
          <p:nvPr>
            <p:custDataLst>
              <p:tags r:id="rId9"/>
            </p:custDataLst>
          </p:nvPr>
        </p:nvSpPr>
        <p:spPr>
          <a:xfrm>
            <a:off x="3344944" y="1854610"/>
            <a:ext cx="2335557" cy="51929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l"/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出仕原因</a:t>
            </a:r>
            <a:endParaRPr lang="zh-CN" altLang="en-US" sz="28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46087" name="文本框 105478"/>
          <p:cNvSpPr/>
          <p:nvPr>
            <p:custDataLst>
              <p:tags r:id="rId10"/>
            </p:custDataLst>
          </p:nvPr>
        </p:nvSpPr>
        <p:spPr>
          <a:xfrm>
            <a:off x="3290348" y="3817202"/>
            <a:ext cx="1961639" cy="51866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辞官原因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089" name="文本框 105480"/>
          <p:cNvSpPr/>
          <p:nvPr>
            <p:custDataLst>
              <p:tags r:id="rId11"/>
            </p:custDataLst>
          </p:nvPr>
        </p:nvSpPr>
        <p:spPr>
          <a:xfrm>
            <a:off x="3272573" y="5177018"/>
            <a:ext cx="3739176" cy="51866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交代写作的时间和背景</a:t>
            </a:r>
            <a:endParaRPr lang="zh-CN" altLang="en-US" sz="28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4" name="左大括号 13"/>
          <p:cNvSpPr/>
          <p:nvPr>
            <p:custDataLst>
              <p:tags r:id="rId12"/>
            </p:custDataLst>
          </p:nvPr>
        </p:nvSpPr>
        <p:spPr>
          <a:xfrm>
            <a:off x="5181520" y="1501007"/>
            <a:ext cx="452637" cy="1175079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5644315" y="1385467"/>
            <a:ext cx="3951211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家贫子多</a:t>
            </a:r>
            <a:r>
              <a:rPr lang="en-US" altLang="zh-CN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  </a:t>
            </a:r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养家无术</a:t>
            </a:r>
            <a:endParaRPr lang="zh-CN" altLang="en-US" sz="2800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  <a:p>
            <a:pPr algn="l"/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亲故劝告</a:t>
            </a:r>
            <a:r>
              <a:rPr lang="en-US" altLang="zh-CN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  </a:t>
            </a:r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诸侯惠爱</a:t>
            </a:r>
            <a:r>
              <a:rPr lang="en-US" altLang="zh-CN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 </a:t>
            </a:r>
            <a:endParaRPr lang="en-US" altLang="zh-CN" sz="2800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  <a:p>
            <a:pPr algn="l"/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彭泽不远</a:t>
            </a:r>
            <a:r>
              <a:rPr lang="en-US" altLang="zh-CN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  </a:t>
            </a:r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公田有利</a:t>
            </a:r>
            <a:endParaRPr lang="zh-CN" altLang="en-US" sz="2800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</p:txBody>
      </p:sp>
      <p:sp>
        <p:nvSpPr>
          <p:cNvPr id="4" name="左大括号 3"/>
          <p:cNvSpPr/>
          <p:nvPr>
            <p:custDataLst>
              <p:tags r:id="rId14"/>
            </p:custDataLst>
          </p:nvPr>
        </p:nvSpPr>
        <p:spPr>
          <a:xfrm>
            <a:off x="5264049" y="3162369"/>
            <a:ext cx="340271" cy="1828324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5"/>
            </p:custDataLst>
          </p:nvPr>
        </p:nvSpPr>
        <p:spPr>
          <a:xfrm>
            <a:off x="5653202" y="2903992"/>
            <a:ext cx="374523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质性自然，非矫厉所得</a:t>
            </a:r>
            <a:endParaRPr lang="zh-CN" altLang="en-US" sz="2800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6"/>
            </p:custDataLst>
          </p:nvPr>
        </p:nvSpPr>
        <p:spPr>
          <a:xfrm>
            <a:off x="5680500" y="3440427"/>
            <a:ext cx="33889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饥冻虽切，违己交病</a:t>
            </a:r>
            <a:endParaRPr lang="zh-CN" altLang="en-US" sz="2800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7"/>
            </p:custDataLst>
          </p:nvPr>
        </p:nvSpPr>
        <p:spPr>
          <a:xfrm>
            <a:off x="5634157" y="3981941"/>
            <a:ext cx="41014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sym typeface="Wingdings" panose="05000000000000000000" pitchFamily="2" charset="2"/>
              </a:rPr>
              <a:t>怅然慷慨，深愧平生之志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sym typeface="Wingdings" panose="05000000000000000000" pitchFamily="2" charset="2"/>
            </a:endParaRPr>
          </a:p>
        </p:txBody>
      </p:sp>
      <p:sp>
        <p:nvSpPr>
          <p:cNvPr id="10" name="文本框 9"/>
          <p:cNvSpPr txBox="1"/>
          <p:nvPr>
            <p:custDataLst>
              <p:tags r:id="rId18"/>
            </p:custDataLst>
          </p:nvPr>
        </p:nvSpPr>
        <p:spPr>
          <a:xfrm>
            <a:off x="5644315" y="4579320"/>
            <a:ext cx="267652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程氏妹丧于武昌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</p:txBody>
      </p:sp>
      <p:sp>
        <p:nvSpPr>
          <p:cNvPr id="16" name="虚尾箭头 15"/>
          <p:cNvSpPr/>
          <p:nvPr>
            <p:custDataLst>
              <p:tags r:id="rId19"/>
            </p:custDataLst>
          </p:nvPr>
        </p:nvSpPr>
        <p:spPr>
          <a:xfrm>
            <a:off x="9497126" y="3512163"/>
            <a:ext cx="580874" cy="394232"/>
          </a:xfrm>
          <a:prstGeom prst="strip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20"/>
            </p:custDataLst>
          </p:nvPr>
        </p:nvSpPr>
        <p:spPr>
          <a:xfrm>
            <a:off x="10216725" y="2747188"/>
            <a:ext cx="1167765" cy="1981319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lgDashDotDot"/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质性自然</a:t>
            </a:r>
            <a:endParaRPr lang="zh-CN" altLang="en-US" sz="32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  <a:p>
            <a:pPr algn="ctr"/>
            <a:r>
              <a:rPr lang="zh-CN" altLang="en-US" sz="32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任性随情</a:t>
            </a:r>
            <a:endParaRPr lang="zh-CN" altLang="en-US" sz="32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7" grpId="0"/>
      <p:bldP spid="46089" grpId="0"/>
      <p:bldP spid="14" grpId="0" animBg="1"/>
      <p:bldP spid="3" grpId="0"/>
      <p:bldP spid="4" grpId="0" animBg="1"/>
      <p:bldP spid="5" grpId="0"/>
      <p:bldP spid="6" grpId="0"/>
      <p:bldP spid="7" grpId="0"/>
      <p:bldP spid="10" grpId="0"/>
      <p:bldP spid="1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640080" y="288290"/>
            <a:ext cx="1076769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28600" fontAlgn="auto">
              <a:lnSpc>
                <a:spcPct val="300000"/>
              </a:lnSpc>
            </a:pP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归去来兮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，田园将芜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胡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不归？既自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以心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形役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奚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惆怅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独悲？悟已往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不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谏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，知来者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可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追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实迷途其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未远，觉今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是</a:t>
            </a:r>
            <a:r>
              <a:rPr lang="zh-CN" sz="3200" b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而昨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非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。舟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遥遥以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轻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飏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，风飘飘</a:t>
            </a:r>
            <a:r>
              <a:rPr lang="zh-CN" sz="3200" b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吹衣。</a:t>
            </a:r>
            <a:r>
              <a:rPr lang="zh-CN" sz="3200" b="0" u="sng">
                <a:latin typeface="黑体" panose="02010609060101010101" pitchFamily="2" charset="-122"/>
                <a:ea typeface="黑体" panose="02010609060101010101" pitchFamily="2" charset="-122"/>
              </a:rPr>
              <a:t>问</a:t>
            </a:r>
            <a:r>
              <a:rPr lang="zh-CN" sz="3200" b="1" u="sng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征夫</a:t>
            </a:r>
            <a:r>
              <a:rPr lang="zh-CN" sz="3200" b="0" u="sng">
                <a:latin typeface="黑体" panose="02010609060101010101" pitchFamily="2" charset="-122"/>
                <a:ea typeface="黑体" panose="02010609060101010101" pitchFamily="2" charset="-122"/>
              </a:rPr>
              <a:t>以前路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恨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晨光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之熹微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sz="3200" b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01725" y="1593850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回去吧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462395" y="596265"/>
            <a:ext cx="160782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介词，让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917950" y="288290"/>
            <a:ext cx="2350135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同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“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何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”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，疑问副词，为什么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267575" y="157797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意愿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8191500" y="165100"/>
            <a:ext cx="2153920" cy="9531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形，指身体；役，奴役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9093835" y="1593850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为什么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0655300" y="288290"/>
            <a:ext cx="1250315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连词，表并列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2905760" y="211582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取独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5647055" y="209994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取独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7354570" y="211582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确实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8388350" y="2115820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指做官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8744585" y="316801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大概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33798" name="Picture 13"/>
          <p:cNvPicPr/>
          <p:nvPr>
            <p:custDataLst>
              <p:tags r:id="rId14"/>
            </p:custDataLst>
          </p:nvPr>
        </p:nvPicPr>
        <p:blipFill>
          <a:blip r:embed="rId15">
            <a:grayscl/>
          </a:blip>
          <a:stretch>
            <a:fillRect/>
          </a:stretch>
        </p:blipFill>
        <p:spPr>
          <a:xfrm flipH="1">
            <a:off x="10654665" y="5203825"/>
            <a:ext cx="1664335" cy="182308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>
            <p:custDataLst>
              <p:tags r:id="rId16"/>
            </p:custDataLst>
          </p:nvPr>
        </p:nvSpPr>
        <p:spPr>
          <a:xfrm>
            <a:off x="412115" y="3569335"/>
            <a:ext cx="338899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是，正确；非，错误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8820785" y="460375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行人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18"/>
            </p:custDataLst>
          </p:nvPr>
        </p:nvSpPr>
        <p:spPr>
          <a:xfrm>
            <a:off x="528955" y="489267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遗憾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1704340" y="4892675"/>
            <a:ext cx="101409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取独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20"/>
            </p:custDataLst>
          </p:nvPr>
        </p:nvSpPr>
        <p:spPr>
          <a:xfrm>
            <a:off x="960120" y="165100"/>
            <a:ext cx="22929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一段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2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69" y="689689"/>
            <a:ext cx="808779" cy="808779"/>
          </a:xfrm>
          <a:prstGeom prst="rect">
            <a:avLst/>
          </a:prstGeom>
        </p:spPr>
      </p:pic>
      <p:sp>
        <p:nvSpPr>
          <p:cNvPr id="87043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31917" y="1657043"/>
            <a:ext cx="4918506" cy="6093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14" tIns="45706" rIns="91414" bIns="45706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lvl="0" algn="l" fontAlgn="auto">
              <a:lnSpc>
                <a:spcPct val="120000"/>
              </a:lnSpc>
              <a:buNone/>
            </a:pPr>
            <a:r>
              <a:rPr lang="zh-CN" altLang="en-US" b="1" dirty="0" smtClean="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  <a:sym typeface="+mn-ea"/>
              </a:rPr>
              <a:t>阅读</a:t>
            </a:r>
            <a:r>
              <a:rPr b="1" dirty="0" smtClean="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  <a:sym typeface="+mn-ea"/>
              </a:rPr>
              <a:t>本段，</a:t>
            </a:r>
            <a:r>
              <a:rPr lang="zh-CN" altLang="en-US" b="1" dirty="0" smtClean="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  <a:sym typeface="+mn-ea"/>
              </a:rPr>
              <a:t>体会</a:t>
            </a:r>
            <a:r>
              <a:rPr b="1" dirty="0" smtClean="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  <a:sym typeface="+mn-ea"/>
              </a:rPr>
              <a:t>作者心情</a:t>
            </a:r>
            <a:r>
              <a:rPr lang="zh-CN" altLang="en-US" b="1" dirty="0" smtClean="0">
                <a:latin typeface="汉仪劲楷简" panose="00020600040101010101" charset="-122"/>
                <a:ea typeface="汉仪劲楷简" panose="00020600040101010101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b="1" spc="0" dirty="0"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069019" y="2303910"/>
            <a:ext cx="6441894" cy="3449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0165" indent="0" algn="l" fontAlgn="auto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归去来兮，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田园将芜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胡不归？</a:t>
            </a:r>
            <a:endParaRPr lang="zh-CN" altLang="en-US" sz="2800" b="1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楷体" panose="02010609060101010101" pitchFamily="49" charset="-122"/>
              <a:sym typeface="+mn-ea"/>
            </a:endParaRPr>
          </a:p>
          <a:p>
            <a:pPr marL="50165" indent="0" algn="l" fontAlgn="auto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既自以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心为形役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，奚惆怅而独悲？</a:t>
            </a:r>
            <a:endParaRPr lang="zh-CN" altLang="en-US" sz="2800" b="1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楷体" panose="02010609060101010101" pitchFamily="49" charset="-122"/>
              <a:sym typeface="+mn-ea"/>
            </a:endParaRPr>
          </a:p>
          <a:p>
            <a:pPr marL="50165" indent="0" algn="l" fontAlgn="auto">
              <a:lnSpc>
                <a:spcPct val="13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悟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已往之不谏，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知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来者之可追。</a:t>
            </a:r>
            <a:endParaRPr lang="zh-CN" altLang="en-US" sz="2800" b="1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楷体" panose="02010609060101010101" pitchFamily="49" charset="-122"/>
              <a:sym typeface="+mn-ea"/>
            </a:endParaRPr>
          </a:p>
          <a:p>
            <a:pPr marL="50165" indent="0" algn="l" fontAlgn="auto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实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迷途其未远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，觉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今是而昨非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楷体" panose="02010609060101010101" pitchFamily="49" charset="-122"/>
              <a:sym typeface="+mn-ea"/>
            </a:endParaRPr>
          </a:p>
          <a:p>
            <a:pPr indent="0" defTabSz="914400" fontAlgn="auto">
              <a:lnSpc>
                <a:spcPct val="130000"/>
              </a:lnSpc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微软雅黑" panose="020B0503020204020204" charset="-122"/>
              </a:rPr>
              <a:t>舟遥遥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微软雅黑" panose="020B0503020204020204" charset="-122"/>
              </a:rPr>
              <a:t>以轻飏，风飘飘而吹衣。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楷体" panose="02010609060101010101" pitchFamily="49" charset="-122"/>
              <a:sym typeface="微软雅黑" panose="020B0503020204020204" charset="-122"/>
            </a:endParaRPr>
          </a:p>
          <a:p>
            <a:pPr indent="0" defTabSz="914400" fontAlgn="auto">
              <a:lnSpc>
                <a:spcPct val="130000"/>
              </a:lnSpc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微软雅黑" panose="020B0503020204020204" charset="-122"/>
              </a:rPr>
              <a:t>问征夫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微软雅黑" panose="020B0503020204020204" charset="-122"/>
              </a:rPr>
              <a:t>以前路，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微软雅黑" panose="020B0503020204020204" charset="-122"/>
              </a:rPr>
              <a:t>恨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微软雅黑" panose="020B0503020204020204" charset="-122"/>
              </a:rPr>
              <a:t>晨光之熹微。</a:t>
            </a:r>
            <a:endParaRPr lang="zh-CN" altLang="en-US" sz="2800" b="1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楷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72707" name="文本占位符 72706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8867140" y="2452370"/>
            <a:ext cx="2097405" cy="2261235"/>
          </a:xfrm>
          <a:prstGeom prst="rect">
            <a:avLst/>
          </a:prstGeom>
          <a:noFill/>
          <a:ln>
            <a:miter lim="800000"/>
          </a:ln>
        </p:spPr>
        <p:txBody>
          <a:bodyPr vert="horz" lIns="91416" tIns="45708" rIns="91416" bIns="45708" rtlCol="0">
            <a:noAutofit/>
          </a:bodyPr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0" lang="zh-CN" altLang="en-US" sz="3200" b="0" i="0" u="none" baseline="0">
                <a:solidFill>
                  <a:schemeClr val="tx1"/>
                </a:solidFill>
                <a:effectLst/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0" lang="zh-CN" altLang="en-US" sz="2800" b="0" i="0" u="none" baseline="0">
                <a:solidFill>
                  <a:schemeClr val="tx1"/>
                </a:solidFill>
                <a:effectLst/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0" lang="zh-CN" altLang="en-US" sz="2400" b="0" i="0" u="none" baseline="0">
                <a:solidFill>
                  <a:schemeClr val="tx1"/>
                </a:solidFill>
                <a:effectLst/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10000"/>
              </a:lnSpc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自责</a:t>
            </a:r>
            <a:endParaRPr lang="en-US" altLang="zh-CN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自悔</a:t>
            </a:r>
            <a:endParaRPr lang="en-US" altLang="zh-CN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自醒</a:t>
            </a:r>
            <a:endParaRPr lang="zh-CN" altLang="en-US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altLang="zh-CN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自恕自慰</a:t>
            </a:r>
            <a:endParaRPr lang="zh-CN" altLang="zh-CN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8866846" y="4714969"/>
            <a:ext cx="1786255" cy="10388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zh-CN" sz="2800" b="1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轻松愉快</a:t>
            </a:r>
            <a:r>
              <a:rPr lang="en-US" altLang="zh-CN" sz="2800" b="1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 </a:t>
            </a:r>
            <a:endParaRPr lang="en-US" altLang="zh-CN" sz="2800" b="1" dirty="0">
              <a:solidFill>
                <a:srgbClr val="C00000"/>
              </a:solidFill>
              <a:effectLst/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归心似箭</a:t>
            </a:r>
            <a:endParaRPr lang="zh-CN" altLang="en-US" sz="2800" b="1" dirty="0">
              <a:solidFill>
                <a:srgbClr val="C00000"/>
              </a:solidFill>
              <a:effectLst/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31917" y="90968"/>
            <a:ext cx="11017024" cy="138499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归去来兮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！田园将芜胡不归？既自以心为形役，奚惆怅而独悲？悟已往之不谏，知来者之可追；实迷途其未远，觉今是而昨非。舟遥遥以轻飏，风飘飘而吹衣。问征夫以前路，恨晨光之熹微。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13477" y="3228945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汉仪劲楷简" panose="00020600040101010101" charset="-122"/>
                <a:ea typeface="汉仪劲楷简" panose="00020600040101010101" charset="-122"/>
                <a:cs typeface="楷体" panose="02010609060101010101" pitchFamily="49" charset="-122"/>
                <a:sym typeface="+mn-ea"/>
              </a:rPr>
              <a:t>归途</a:t>
            </a:r>
            <a:endParaRPr lang="zh-CN" alt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853440" y="236220"/>
            <a:ext cx="10945495" cy="61442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28600" fontAlgn="auto">
              <a:lnSpc>
                <a:spcPts val="9440"/>
              </a:lnSpc>
            </a:pP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乃瞻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衡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宇，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载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欣载奔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。僮仆欢迎，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稚子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候门。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三径就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荒，</a:t>
            </a:r>
            <a:r>
              <a:rPr 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松菊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犹存。携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幼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入室，有酒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盈樽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引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壶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觞</a:t>
            </a:r>
            <a:r>
              <a:rPr lang="zh-CN" sz="32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自酌，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眄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庭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柯以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怡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颜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。倚南窗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寄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傲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审容膝之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易安。园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日涉以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成趣，门虽设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常关。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策扶老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流憩，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时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矫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首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遐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观。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云无心以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出岫，鸟倦飞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知还。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景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翳翳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将入，抚孤松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盘桓。</a:t>
            </a:r>
            <a:endParaRPr lang="zh-CN" sz="32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364615" y="1341755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“</a:t>
            </a:r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横</a:t>
            </a:r>
            <a:r>
              <a:rPr lang="en-US" altLang="zh-CN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”</a:t>
            </a:r>
            <a:endParaRPr lang="en-US" altLang="zh-CN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51275" y="375285"/>
            <a:ext cx="340042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载，文言助词，一边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9154160" y="344170"/>
            <a:ext cx="23202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代指隐士所居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616200" y="1548765"/>
            <a:ext cx="23202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形作名，儿童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716270" y="154876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满杯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6885305" y="154876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拿来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7993380" y="1548765"/>
            <a:ext cx="197040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表目的，来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33798" name="Picture 13"/>
          <p:cNvPicPr/>
          <p:nvPr>
            <p:custDataLst>
              <p:tags r:id="rId9"/>
            </p:custDataLst>
          </p:nvPr>
        </p:nvPicPr>
        <p:blipFill>
          <a:blip r:embed="rId10">
            <a:grayscl/>
          </a:blip>
          <a:stretch>
            <a:fillRect/>
          </a:stretch>
        </p:blipFill>
        <p:spPr>
          <a:xfrm flipH="1">
            <a:off x="10728960" y="5197475"/>
            <a:ext cx="1731010" cy="182308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>
            <p:custDataLst>
              <p:tags r:id="rId11"/>
            </p:custDataLst>
          </p:nvPr>
        </p:nvSpPr>
        <p:spPr>
          <a:xfrm>
            <a:off x="2479675" y="3745865"/>
            <a:ext cx="354266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形作名，傲然自得的心情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2"/>
            </p:custDataLst>
          </p:nvPr>
        </p:nvSpPr>
        <p:spPr>
          <a:xfrm>
            <a:off x="4936490" y="2709545"/>
            <a:ext cx="411543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审，深知；容膝，动作名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6193155" y="3745865"/>
            <a:ext cx="692150" cy="398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取独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14"/>
            </p:custDataLst>
          </p:nvPr>
        </p:nvSpPr>
        <p:spPr>
          <a:xfrm>
            <a:off x="738505" y="4930140"/>
            <a:ext cx="201549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连词，表转折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2955925" y="4930140"/>
            <a:ext cx="323723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策，拄着；扶老，拐杖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16"/>
            </p:custDataLst>
          </p:nvPr>
        </p:nvSpPr>
        <p:spPr>
          <a:xfrm>
            <a:off x="6294755" y="4930140"/>
            <a:ext cx="48831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举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17"/>
            </p:custDataLst>
          </p:nvPr>
        </p:nvSpPr>
        <p:spPr>
          <a:xfrm>
            <a:off x="3670300" y="6176010"/>
            <a:ext cx="79375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日光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8"/>
            </p:custDataLst>
          </p:nvPr>
        </p:nvSpPr>
        <p:spPr>
          <a:xfrm>
            <a:off x="960120" y="165100"/>
            <a:ext cx="22929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</a:rPr>
              <a:t>第二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段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2" grpId="0" animBg="1"/>
      <p:bldP spid="3" grpId="0" animBg="1"/>
      <p:bldP spid="18" grpId="0" animBg="1"/>
      <p:bldP spid="20" grpId="0" animBg="1"/>
      <p:bldP spid="21" grpId="0" animBg="1"/>
      <p:bldP spid="23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753" y="1301031"/>
            <a:ext cx="808779" cy="80877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1409967" y="2292698"/>
            <a:ext cx="9519093" cy="6524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sz="2800" b="1" dirty="0" smtClean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本段写了作者哪些</a:t>
            </a:r>
            <a:r>
              <a:rPr lang="zh-CN" altLang="en-US" sz="2800" b="1" dirty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活动？体现了作者什么样的心情</a:t>
            </a:r>
            <a:r>
              <a:rPr lang="en-US" altLang="zh-CN" sz="2800" b="1" dirty="0" smtClean="0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?</a:t>
            </a:r>
            <a:endParaRPr lang="zh-CN" altLang="en-US" sz="2800" b="1" dirty="0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2237792" y="3453440"/>
            <a:ext cx="1656284" cy="1380765"/>
          </a:xfrm>
          <a:prstGeom prst="rect">
            <a:avLst/>
          </a:prstGeom>
          <a:solidFill>
            <a:schemeClr val="bg1"/>
          </a:solidFill>
          <a:ln w="12700">
            <a:solidFill>
              <a:srgbClr val="2E4D7C"/>
            </a:solidFill>
          </a:ln>
        </p:spPr>
        <p:txBody>
          <a:bodyPr vert="horz" wrap="square" anchor="ctr">
            <a:noAutofit/>
          </a:bodyPr>
          <a:lstStyle/>
          <a:p>
            <a:pPr algn="ctr"/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</a:rPr>
              <a:t>载欣载奔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82143" y="4834841"/>
            <a:ext cx="3311932" cy="742757"/>
          </a:xfrm>
          <a:prstGeom prst="rect">
            <a:avLst/>
          </a:prstGeom>
          <a:solidFill>
            <a:srgbClr val="2E4D7C"/>
          </a:solidFill>
          <a:ln>
            <a:solidFill>
              <a:srgbClr val="2E4D7C"/>
            </a:solidFill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</a:rPr>
              <a:t>欣喜若狂</a:t>
            </a:r>
            <a:endParaRPr lang="zh-CN" altLang="en-US" sz="2800" b="1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582143" y="3454075"/>
            <a:ext cx="1655649" cy="1380765"/>
          </a:xfrm>
          <a:prstGeom prst="rect">
            <a:avLst/>
          </a:prstGeom>
          <a:solidFill>
            <a:schemeClr val="bg1"/>
          </a:solidFill>
          <a:ln w="12700">
            <a:solidFill>
              <a:srgbClr val="2E4D7C"/>
            </a:solidFill>
          </a:ln>
        </p:spPr>
        <p:txBody>
          <a:bodyPr vert="horz" wrap="square" anchor="ctr">
            <a:noAutofit/>
          </a:bodyPr>
          <a:lstStyle/>
          <a:p>
            <a:pPr algn="ctr"/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抵</a:t>
            </a:r>
            <a:r>
              <a:rPr lang="zh-CN" altLang="en-US" sz="2800" b="1" dirty="0" smtClean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家</a:t>
            </a:r>
            <a:endParaRPr lang="zh-CN" altLang="en-US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4086431" y="3426142"/>
            <a:ext cx="1655649" cy="1380765"/>
          </a:xfrm>
          <a:prstGeom prst="rect">
            <a:avLst/>
          </a:prstGeom>
          <a:solidFill>
            <a:schemeClr val="bg1"/>
          </a:solidFill>
          <a:ln w="12700">
            <a:solidFill>
              <a:srgbClr val="2E4D7C"/>
            </a:solidFill>
          </a:ln>
        </p:spPr>
        <p:txBody>
          <a:bodyPr vert="horz" wrap="square" anchor="ctr">
            <a:noAutofit/>
          </a:bodyPr>
          <a:lstStyle/>
          <a:p>
            <a:pPr algn="ctr"/>
            <a:r>
              <a:rPr lang="zh-CN" altLang="en-US" sz="2800" b="1" dirty="0" smtClean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入室</a:t>
            </a:r>
            <a:endParaRPr lang="zh-CN" altLang="en-US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7" name="矩形 26"/>
          <p:cNvSpPr/>
          <p:nvPr>
            <p:custDataLst>
              <p:tags r:id="rId9"/>
            </p:custDataLst>
          </p:nvPr>
        </p:nvSpPr>
        <p:spPr>
          <a:xfrm>
            <a:off x="5742079" y="3426142"/>
            <a:ext cx="2082893" cy="1380765"/>
          </a:xfrm>
          <a:prstGeom prst="rect">
            <a:avLst/>
          </a:prstGeom>
          <a:solidFill>
            <a:schemeClr val="bg1"/>
          </a:solidFill>
          <a:ln w="12700">
            <a:solidFill>
              <a:srgbClr val="2E4D7C"/>
            </a:solidFill>
          </a:ln>
        </p:spPr>
        <p:txBody>
          <a:bodyPr vert="horz" wrap="square" anchor="ctr">
            <a:noAutofit/>
          </a:bodyPr>
          <a:lstStyle/>
          <a:p>
            <a:pPr algn="ctr">
              <a:buClrTx/>
              <a:buSzTx/>
              <a:buFontTx/>
            </a:pP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</a:rPr>
              <a:t>自酌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</a:rPr>
              <a:t> 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</a:rPr>
              <a:t>眄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</a:rPr>
              <a:t>倚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</a:rPr>
              <a:t> 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</a:rPr>
              <a:t>审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4175876" y="4799291"/>
            <a:ext cx="3649096" cy="778307"/>
          </a:xfrm>
          <a:prstGeom prst="rect">
            <a:avLst/>
          </a:prstGeom>
          <a:solidFill>
            <a:srgbClr val="2E4D7C"/>
          </a:solidFill>
          <a:ln>
            <a:solidFill>
              <a:srgbClr val="2E4D7C"/>
            </a:solidFill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</a:rPr>
              <a:t>舒适安逸</a:t>
            </a:r>
            <a:endParaRPr lang="zh-CN" altLang="en-US" sz="2800" b="1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8148603" y="3454076"/>
            <a:ext cx="1656284" cy="1380765"/>
          </a:xfrm>
          <a:prstGeom prst="rect">
            <a:avLst/>
          </a:prstGeom>
          <a:solidFill>
            <a:schemeClr val="bg1"/>
          </a:solidFill>
          <a:ln w="12700">
            <a:solidFill>
              <a:srgbClr val="2E4D7C"/>
            </a:solidFill>
          </a:ln>
        </p:spPr>
        <p:txBody>
          <a:bodyPr vert="horz" wrap="square" anchor="ctr">
            <a:noAutofit/>
          </a:bodyPr>
          <a:lstStyle/>
          <a:p>
            <a:pPr algn="ctr"/>
            <a:r>
              <a:rPr lang="zh-CN" altLang="en-US" sz="2800" b="1" dirty="0" smtClean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</a:rPr>
              <a:t>归园 </a:t>
            </a:r>
            <a:endParaRPr lang="zh-CN" altLang="en-US" sz="2800" b="1" dirty="0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7" name="矩形 6"/>
          <p:cNvSpPr/>
          <p:nvPr>
            <p:custDataLst>
              <p:tags r:id="rId12"/>
            </p:custDataLst>
          </p:nvPr>
        </p:nvSpPr>
        <p:spPr>
          <a:xfrm>
            <a:off x="9810441" y="3454076"/>
            <a:ext cx="1799756" cy="1380765"/>
          </a:xfrm>
          <a:prstGeom prst="rect">
            <a:avLst/>
          </a:prstGeom>
          <a:solidFill>
            <a:schemeClr val="bg1"/>
          </a:solidFill>
          <a:ln w="12700">
            <a:solidFill>
              <a:srgbClr val="2E4D7C"/>
            </a:solidFill>
          </a:ln>
        </p:spPr>
        <p:txBody>
          <a:bodyPr vert="horz" wrap="square" anchor="ctr">
            <a:no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b="1">
                <a:latin typeface="汉仪劲楷简" panose="00020600040101010101" charset="-122"/>
                <a:ea typeface="汉仪劲楷简" panose="00020600040101010101" charset="-122"/>
                <a:sym typeface="+mn-ea"/>
              </a:rPr>
              <a:t>日涉，流憩，遐观，抚孤松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sym typeface="+mn-ea"/>
            </a:endParaRPr>
          </a:p>
          <a:p>
            <a:pPr algn="ctr">
              <a:buClrTx/>
              <a:buSzTx/>
              <a:buFontTx/>
              <a:buNone/>
            </a:pPr>
            <a:endParaRPr lang="zh-CN" altLang="en-US" sz="28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3"/>
            </p:custDataLst>
          </p:nvPr>
        </p:nvSpPr>
        <p:spPr>
          <a:xfrm>
            <a:off x="8115725" y="4834206"/>
            <a:ext cx="3467467" cy="778307"/>
          </a:xfrm>
          <a:prstGeom prst="rect">
            <a:avLst/>
          </a:prstGeom>
          <a:solidFill>
            <a:srgbClr val="2E4D7C"/>
          </a:solidFill>
          <a:ln>
            <a:solidFill>
              <a:srgbClr val="2E4D7C"/>
            </a:solidFill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汉仪劲楷简" panose="00020600040101010101" charset="-122"/>
                <a:ea typeface="汉仪劲楷简" panose="00020600040101010101" charset="-122"/>
              </a:rPr>
              <a:t>留连忘返</a:t>
            </a:r>
            <a:endParaRPr lang="zh-CN" altLang="en-US" sz="2800" b="1">
              <a:solidFill>
                <a:schemeClr val="bg1"/>
              </a:solidFill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86532" y="270012"/>
            <a:ext cx="10968552" cy="156966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乃瞻衡宇，载欣载奔。僮仆欢迎，稚子候门。三径就荒，松菊犹存。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携幼入室，有酒盈樽。引壶觞以自酌，眄庭柯以怡颜。倚南窗以寄傲，审容膝之易安。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园日涉以成趣，门虽设而常关。策扶老以流憩，时矫首而遐观。云无心以出岫，鸟倦飞而知还。景翳翳以将入，抚孤松而盘桓。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4" grpId="0" animBg="1"/>
      <p:bldP spid="5" grpId="0" animBg="1"/>
      <p:bldP spid="27" grpId="0" animBg="1"/>
      <p:bldP spid="28" grpId="0" animBg="1"/>
      <p:bldP spid="6" grpId="0" animBg="1"/>
      <p:bldP spid="7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923030" y="295910"/>
            <a:ext cx="45097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景翳翳以将入，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抚孤松而盘桓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9420" y="1297940"/>
            <a:ext cx="3620770" cy="28613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因值孤生松，敛翮遥来归。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劲风无荣木，此荫独不衰。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托身已得所，千载不相违。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——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《饮酒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其四》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描写一只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失群鸟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在日暮彷徨无依，最终遇到一棵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孤生松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，决定在此永远栖息。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孤生松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代指诗人的归隐之所，表达了他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坚定的归隐之志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48480" y="1196340"/>
            <a:ext cx="3503930" cy="316928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青松在东园，众草没其姿。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凝霜殄异类，卓然见高枝。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——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《饮酒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其八》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众草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比喻世俗小人或庸碌之辈，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凝霜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象征着严峻恶劣的政治气候。平日青松被众草淹没，待到严霜降临、众草凋零之时，青松的高洁姿态才卓然显现，正如诗人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坚贞不屈的人格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00200" y="4805680"/>
            <a:ext cx="3364230" cy="16300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班荆坐松下，数斟已复醉。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——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《饮酒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其十四》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诗人与朋友在松树下铺荆草而坐，开怀畅饮，这是陶渊明理想的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隐逸生活场景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432800" y="1812290"/>
            <a:ext cx="3048000" cy="19380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青松夹路生，白云宿檐端。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——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《拟古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其五》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en-US" altLang="zh-CN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对隐居环境的具体描写，青松夹道，白云缭绕，营造出一种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超脱尘俗的意境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25110" y="4651375"/>
            <a:ext cx="6328410" cy="19380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苍苍谷中树，冬夏常如兹。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年年见霜雪，谁谓不知时？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 ——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《拟古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·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其六》</a:t>
            </a:r>
            <a:endParaRPr lang="zh-CN" altLang="en-US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en-US" altLang="zh-CN" sz="20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借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谷中树</a:t>
            </a:r>
            <a:r>
              <a:rPr lang="en-US" altLang="zh-CN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0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（即松树）的四季常青，暗喻君子在恶劣环境中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依然坚守节操、洞察时局，不为外界所动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7" grpId="0" animBg="1"/>
      <p:bldP spid="9" grpId="0" animBg="1"/>
      <p:bldP spid="5" grpId="1" animBg="1"/>
      <p:bldP spid="6" grpId="1" animBg="1"/>
      <p:bldP spid="8" grpId="1" animBg="1"/>
      <p:bldP spid="7" grpId="1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219450" y="463550"/>
            <a:ext cx="621220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景翳翳以将入，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抚孤松而盘桓</a:t>
            </a: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1640" y="1659890"/>
            <a:ext cx="11138535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盘桓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”≠ 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犹豫迷茫、内心纠结。不是官场那种进退两难的徘徊。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这里是流连、停驻、舍不得走、久久凝望，终于找到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精神归宿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的安定感。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是诗人归隐后流连自然、沉醉忘归、精神安定、与孤松精神相融的悠然与坚定。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598805" y="170180"/>
            <a:ext cx="11209020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28600" fontAlgn="auto">
              <a:lnSpc>
                <a:spcPct val="300000"/>
              </a:lnSpc>
            </a:pP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归去来兮，请息交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绝游。世与我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相违，复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驾言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兮</a:t>
            </a:r>
            <a:r>
              <a:rPr lang="zh-CN" sz="3200" b="1" u="sng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焉</a:t>
            </a:r>
            <a:r>
              <a:rPr lang="zh-CN" sz="3200" b="1" u="sng">
                <a:latin typeface="黑体" panose="02010609060101010101" pitchFamily="2" charset="-122"/>
                <a:ea typeface="黑体" panose="02010609060101010101" pitchFamily="2" charset="-122"/>
              </a:rPr>
              <a:t>求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？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悦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亲戚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情话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乐琴书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消忧。</a:t>
            </a:r>
            <a:r>
              <a:rPr lang="zh-CN" sz="3200" u="sng">
                <a:latin typeface="黑体" panose="02010609060101010101" pitchFamily="2" charset="-122"/>
                <a:ea typeface="黑体" panose="02010609060101010101" pitchFamily="2" charset="-122"/>
              </a:rPr>
              <a:t>农人告余</a:t>
            </a:r>
            <a:r>
              <a:rPr lang="zh-CN" sz="3200" u="sng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 u="sng">
                <a:latin typeface="黑体" panose="02010609060101010101" pitchFamily="2" charset="-122"/>
                <a:ea typeface="黑体" panose="02010609060101010101" pitchFamily="2" charset="-122"/>
              </a:rPr>
              <a:t>春及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，将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有事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于西畴。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命巾车，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或棹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孤舟。既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窈窕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寻壑，亦崎岖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经丘。木欣欣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向荣，泉涓涓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始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流。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善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万物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得时，感吾生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之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行休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en-US" altLang="zh-CN" sz="32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409305" y="506730"/>
            <a:ext cx="98996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驾车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225280" y="152019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助词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9787255" y="506730"/>
            <a:ext cx="232092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疑问代词，什么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065655" y="3001645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知心话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253105" y="1966595"/>
            <a:ext cx="286321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意动，认为</a:t>
            </a:r>
            <a:r>
              <a:rPr lang="en-US" alt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...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快乐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3690620" y="3014345"/>
            <a:ext cx="1572895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名作动，弹琴读书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46710" y="1997710"/>
            <a:ext cx="290639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意动，认为</a:t>
            </a:r>
            <a:r>
              <a:rPr lang="en-US" alt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...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愉悦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7965440" y="1966595"/>
            <a:ext cx="53911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把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9581515" y="2933700"/>
            <a:ext cx="196405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指耕种之事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1326515" y="447675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有时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3316605" y="4477385"/>
            <a:ext cx="23202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名作动，划桨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33798" name="Picture 13"/>
          <p:cNvPicPr/>
          <p:nvPr>
            <p:custDataLst>
              <p:tags r:id="rId13"/>
            </p:custDataLst>
          </p:nvPr>
        </p:nvPicPr>
        <p:blipFill>
          <a:blip r:embed="rId14">
            <a:grayscl/>
          </a:blip>
          <a:stretch>
            <a:fillRect/>
          </a:stretch>
        </p:blipFill>
        <p:spPr>
          <a:xfrm flipH="1">
            <a:off x="11113770" y="5360035"/>
            <a:ext cx="1350010" cy="182308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5782945" y="3455670"/>
            <a:ext cx="232092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幽深曲折的样子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4191635" y="4999355"/>
            <a:ext cx="171005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引申为源头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5782945" y="5951855"/>
            <a:ext cx="262636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形作动，欢喜羡慕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9861550" y="4998720"/>
            <a:ext cx="140462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行将结束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9"/>
            </p:custDataLst>
          </p:nvPr>
        </p:nvSpPr>
        <p:spPr>
          <a:xfrm>
            <a:off x="960120" y="165100"/>
            <a:ext cx="22929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三段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28" y="689689"/>
            <a:ext cx="808779" cy="808779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525508" y="802054"/>
            <a:ext cx="27520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汉仪劲楷简" panose="00020600040101010101" charset="-122"/>
                <a:ea typeface="汉仪劲楷简" panose="00020600040101010101" charset="-122"/>
              </a:rPr>
              <a:t>作者简介</a:t>
            </a:r>
            <a:endParaRPr lang="zh-CN" altLang="en-US" sz="3200" b="1" dirty="0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87043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16728" y="1385467"/>
            <a:ext cx="10644907" cy="4914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14" tIns="45706" rIns="91414" bIns="45706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marL="0" marR="0" lvl="0" eaLnBrk="1" hangingPunct="1">
              <a:lnSpc>
                <a:spcPct val="110000"/>
              </a:lnSpc>
              <a:spcBef>
                <a:spcPct val="20000"/>
              </a:spcBef>
              <a:buNone/>
            </a:pPr>
            <a:r>
              <a:rPr lang="en-US" altLang="zh-CN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陶渊明（</a:t>
            </a:r>
            <a:r>
              <a:rPr lang="en-US" altLang="zh-CN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365-427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），东晋诗人。又名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潜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，字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元亮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。世称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五柳先生，靖节先生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。浔阳柴桑（今江西九江）人。</a:t>
            </a:r>
            <a:r>
              <a:rPr b="1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后代批评家常用</a:t>
            </a:r>
            <a:r>
              <a:rPr b="1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质朴、平淡、自然</a:t>
            </a:r>
            <a:r>
              <a:rPr b="1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评价陶诗的风格，称其为</a:t>
            </a:r>
            <a:r>
              <a:rPr b="1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“田园诗人”</a:t>
            </a:r>
            <a:r>
              <a:rPr b="1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，被称为</a:t>
            </a:r>
            <a:r>
              <a:rPr b="1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“隐逸诗人之宗”</a:t>
            </a:r>
            <a:r>
              <a:rPr b="1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。</a:t>
            </a:r>
            <a:endParaRPr lang="zh-CN" altLang="en-US" b="1" dirty="0"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marL="0" marR="0" lvl="0" eaLnBrk="1" hangingPunct="1">
              <a:lnSpc>
                <a:spcPct val="110000"/>
              </a:lnSpc>
              <a:spcBef>
                <a:spcPct val="20000"/>
              </a:spcBef>
              <a:buNone/>
            </a:pPr>
            <a:r>
              <a:rPr lang="en-US" altLang="zh-CN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陶渊明出身于没落的仕宦家庭。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前期（</a:t>
            </a:r>
            <a:r>
              <a:rPr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41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岁以前），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他渴望辞官归隐，与官场彻底决裂。归隐进取，做过江州祭酒，刘裕幕下镇军参军、彭泽令，时官时隐，举棋不定。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后期（</a:t>
            </a:r>
            <a:r>
              <a:rPr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41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岁以后），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陶渊明因时局动荡，仕途险恶，以及官场政治腐败，门阀制度森严而对现实极端不满，毅然后第二年，他家乡遭焚，生活陷入极端贫困，但他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安贫乐道</a:t>
            </a:r>
            <a:r>
              <a:rPr lang="zh-CN" altLang="en-US" b="1" spc="0" dirty="0"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；元嘉三年，江州刺史檀道济劝他出山，他</a:t>
            </a:r>
            <a:r>
              <a:rPr lang="zh-CN" altLang="en-US" b="1" spc="0" dirty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守节不仕</a:t>
            </a:r>
            <a:r>
              <a:rPr lang="zh-CN" altLang="en-US" b="1" spc="0" dirty="0">
                <a:effectLst>
                  <a:outerShdw blurRad="38100" dist="38100" dir="2700000" algn="tl">
                    <a:srgbClr val="FFFFFF"/>
                  </a:outerShdw>
                </a:effectLst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。</a:t>
            </a:r>
            <a:endParaRPr lang="zh-CN" altLang="en-US" b="1" dirty="0">
              <a:effectLst>
                <a:outerShdw blurRad="38100" dist="38100" dir="2700000" algn="tl">
                  <a:srgbClr val="FFFFFF"/>
                </a:outerShdw>
              </a:effectLst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34340" y="266065"/>
            <a:ext cx="1131951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归去来兮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！请息交以绝游。世与我而相违，复驾言兮焉求？悦亲戚之情话，乐琴书以消忧。农人告余以春及，将有事于西畴。或命巾车，或棹孤舟。既窈窕以寻壑，亦崎岖而经丘。木欣欣以向荣，泉涓涓而始流。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善万物之得时，感吾生之行休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  </a:t>
            </a:r>
            <a:endParaRPr lang="zh-CN" altLang="en-US" sz="2800" b="1" dirty="0" smtClean="0"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97505" y="216979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善万物之得时，感吾生之行休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endParaRPr lang="zh-CN" altLang="en-US" sz="28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81375" y="2780665"/>
            <a:ext cx="43453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人生短暂、时光易逝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69210" y="3493770"/>
            <a:ext cx="55562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消极悲伤</a:t>
            </a:r>
            <a:r>
              <a:rPr lang="en-US" altLang="zh-CN" sz="2800" b="1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”?or“</a:t>
            </a:r>
            <a:r>
              <a:rPr lang="zh-CN" altLang="en-US" sz="2800" b="1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清醒之叹</a:t>
            </a:r>
            <a:r>
              <a:rPr lang="en-US" altLang="zh-CN" sz="2800" b="1">
                <a:solidFill>
                  <a:srgbClr val="00B0F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”?</a:t>
            </a:r>
            <a:endParaRPr lang="en-US" altLang="zh-CN" sz="2800" b="1">
              <a:solidFill>
                <a:srgbClr val="00B0F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4340" y="4400550"/>
            <a:ext cx="11118850" cy="2160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看到万物顺应自然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→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心生欢喜</a:t>
            </a:r>
            <a:endParaRPr lang="zh-CN" altLang="en-US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反观自己前半生违心做官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→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才觉可惜</a:t>
            </a:r>
            <a:endParaRPr lang="zh-CN" altLang="en-US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感叹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吾生之行休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 </a:t>
            </a:r>
            <a:r>
              <a:rPr lang="en-US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→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不是怕死，是痛惜过去浪费的时光。</a:t>
            </a:r>
            <a:endParaRPr lang="zh-CN" altLang="en-US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为了后面的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乐</a:t>
            </a:r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做铺垫：</a:t>
            </a:r>
            <a:r>
              <a:rPr lang="zh-CN" altLang="en-US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寓形宇内复几时？曷不委心任去留？</a:t>
            </a:r>
            <a:endParaRPr lang="zh-CN" altLang="en-US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800" b="1">
                <a:solidFill>
                  <a:srgbClr val="00B05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en-US" altLang="zh-CN" sz="2800" b="1">
              <a:solidFill>
                <a:srgbClr val="00B05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1014730" y="190500"/>
            <a:ext cx="1076769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28600" fontAlgn="auto">
              <a:lnSpc>
                <a:spcPct val="300000"/>
              </a:lnSpc>
            </a:pP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已矣乎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！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寓形宇内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复几时？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曷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不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委心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任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去留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？</a:t>
            </a:r>
            <a:r>
              <a:rPr lang="zh-CN" sz="32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胡为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乎遑遑欲</a:t>
            </a:r>
            <a:r>
              <a:rPr lang="zh-CN" sz="3200" b="1" u="sng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何之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？富贵非吾愿，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帝乡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不可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期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怀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良辰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孤往，或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植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杖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耘耔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登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东皋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舒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啸，临清流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而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赋诗。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聊乘化</a:t>
            </a:r>
            <a:r>
              <a:rPr lang="zh-CN" sz="32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归尽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乐夫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天命</a:t>
            </a:r>
            <a:r>
              <a:rPr lang="zh-CN" sz="320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复</a:t>
            </a:r>
            <a:r>
              <a:rPr lang="zh-CN" sz="3200" b="1" u="sng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奚疑</a:t>
            </a:r>
            <a:r>
              <a:rPr lang="zh-CN" sz="3200">
                <a:latin typeface="黑体" panose="02010609060101010101" pitchFamily="2" charset="-122"/>
                <a:ea typeface="黑体" panose="02010609060101010101" pitchFamily="2" charset="-122"/>
              </a:rPr>
              <a:t>！</a:t>
            </a:r>
            <a:endParaRPr lang="zh-CN" sz="32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99210" y="1493520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算了吧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906395" y="149352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寄生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070350" y="1493520"/>
            <a:ext cx="161036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天地之间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129020" y="1493520"/>
            <a:ext cx="53911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何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6863715" y="1493520"/>
            <a:ext cx="160782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从心所欲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8669020" y="1493520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指生死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211580" y="201549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什么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1832610" y="3001645"/>
            <a:ext cx="53911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往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3439795" y="3063240"/>
            <a:ext cx="287210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神仙居住的地方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6427470" y="3001645"/>
            <a:ext cx="1002030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希望，企及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7531100" y="3001645"/>
            <a:ext cx="940435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留恋爱惜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8669020" y="3001645"/>
            <a:ext cx="201549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连词，表原因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33798" name="Picture 13"/>
          <p:cNvPicPr/>
          <p:nvPr>
            <p:custDataLst>
              <p:tags r:id="rId14"/>
            </p:custDataLst>
          </p:nvPr>
        </p:nvPicPr>
        <p:blipFill>
          <a:blip r:embed="rId15">
            <a:grayscl/>
          </a:blip>
          <a:stretch>
            <a:fillRect/>
          </a:stretch>
        </p:blipFill>
        <p:spPr>
          <a:xfrm>
            <a:off x="-58420" y="5390515"/>
            <a:ext cx="1447800" cy="182308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10311130" y="2077085"/>
            <a:ext cx="140462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立，扶着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1123950" y="4425315"/>
            <a:ext cx="1782445" cy="8299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耘，除草；籽，培苗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4267835" y="4425315"/>
            <a:ext cx="488315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放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8815705" y="4448175"/>
            <a:ext cx="201549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连词，表承接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0"/>
            </p:custDataLst>
          </p:nvPr>
        </p:nvSpPr>
        <p:spPr>
          <a:xfrm>
            <a:off x="1009650" y="239395"/>
            <a:ext cx="22929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</a:rPr>
              <a:t>四段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3" grpId="0" animBg="1"/>
      <p:bldP spid="20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2051" y="857234"/>
            <a:ext cx="808779" cy="80877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1451209" y="2084170"/>
            <a:ext cx="7365246" cy="6093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20000"/>
              </a:lnSpc>
            </a:pPr>
            <a:r>
              <a:rPr lang="zh-CN" sz="2800" b="1" spc="300" dirty="0" smtClean="0">
                <a:latin typeface="汉仪劲楷简" panose="00020600040101010101" charset="-122"/>
                <a:ea typeface="汉仪劲楷简" panose="00020600040101010101" charset="-122"/>
                <a:cs typeface="华光隶变_CNKI" panose="02000500000000000000" charset="-122"/>
                <a:sym typeface="Source Sans Pro Bold" panose="020B0503030403020204" pitchFamily="34" charset="0"/>
              </a:rPr>
              <a:t>面对</a:t>
            </a:r>
            <a:r>
              <a:rPr lang="zh-CN" sz="2800" b="1" spc="300" dirty="0">
                <a:latin typeface="汉仪劲楷简" panose="00020600040101010101" charset="-122"/>
                <a:ea typeface="汉仪劲楷简" panose="00020600040101010101" charset="-122"/>
                <a:cs typeface="华光隶变_CNKI" panose="02000500000000000000" charset="-122"/>
                <a:sym typeface="Source Sans Pro Bold" panose="020B0503030403020204" pitchFamily="34" charset="0"/>
              </a:rPr>
              <a:t>短暂的余生，陶渊明决定怎样度过</a:t>
            </a:r>
            <a:r>
              <a:rPr lang="zh-CN" sz="2800" b="1" spc="300" dirty="0" smtClean="0">
                <a:latin typeface="汉仪劲楷简" panose="00020600040101010101" charset="-122"/>
                <a:ea typeface="汉仪劲楷简" panose="00020600040101010101" charset="-122"/>
                <a:cs typeface="华光隶变_CNKI" panose="02000500000000000000" charset="-122"/>
                <a:sym typeface="Source Sans Pro Bold" panose="020B0503030403020204" pitchFamily="34" charset="0"/>
              </a:rPr>
              <a:t>？</a:t>
            </a:r>
            <a:endParaRPr lang="zh-CN" sz="2800" b="1" spc="300" dirty="0">
              <a:latin typeface="汉仪劲楷简" panose="00020600040101010101" charset="-122"/>
              <a:ea typeface="汉仪劲楷简" panose="00020600040101010101" charset="-122"/>
              <a:cs typeface="华光隶变_CNKI" panose="02000500000000000000" charset="-122"/>
              <a:sym typeface="Source Sans Pro Bold" panose="020B0503030403020204" pitchFamily="34" charset="0"/>
            </a:endParaRPr>
          </a:p>
        </p:txBody>
      </p:sp>
      <p:sp>
        <p:nvSpPr>
          <p:cNvPr id="3" name="Rectangle 3"/>
          <p:cNvSpPr/>
          <p:nvPr>
            <p:custDataLst>
              <p:tags r:id="rId5"/>
            </p:custDataLst>
          </p:nvPr>
        </p:nvSpPr>
        <p:spPr bwMode="auto">
          <a:xfrm>
            <a:off x="2126379" y="3252516"/>
            <a:ext cx="4845693" cy="236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just" fontAlgn="auto">
              <a:lnSpc>
                <a:spcPct val="110000"/>
              </a:lnSpc>
            </a:pPr>
            <a:r>
              <a:rPr 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怀良辰以孤往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悠游山水</a:t>
            </a:r>
            <a:endParaRPr lang="zh-CN" altLang="en-US" sz="2800" b="1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just" fontAlgn="auto">
              <a:lnSpc>
                <a:spcPct val="110000"/>
              </a:lnSpc>
            </a:pP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或植杖而耘籽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躬耕田园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just" fontAlgn="auto">
              <a:lnSpc>
                <a:spcPct val="110000"/>
              </a:lnSpc>
            </a:pPr>
            <a:endParaRPr lang="zh-CN" altLang="en-US" sz="2800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just" fontAlgn="auto">
              <a:lnSpc>
                <a:spcPct val="110000"/>
              </a:lnSpc>
            </a:pP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登东皋以舒啸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独抒性灵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just" fontAlgn="auto">
              <a:lnSpc>
                <a:spcPct val="110000"/>
              </a:lnSpc>
            </a:pP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临清流而赋诗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寄情诗赋</a:t>
            </a:r>
            <a:r>
              <a:rPr lang="en-US" altLang="zh-CN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endParaRPr lang="en-US" altLang="zh-CN" sz="2800" b="1" dirty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6972072" y="3389005"/>
            <a:ext cx="1607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生活追求</a:t>
            </a:r>
            <a:endParaRPr lang="zh-CN" altLang="en-US" sz="28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6972072" y="4844046"/>
            <a:ext cx="16078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精神追求</a:t>
            </a:r>
            <a:endParaRPr lang="zh-CN" altLang="en-US" sz="28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3584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905365" y="3108325"/>
            <a:ext cx="2193290" cy="3420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205553" y="140227"/>
            <a:ext cx="10449636" cy="138499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已矣乎！寓形宇内复几时，曷不委心任去留？胡为乎遑遑欲何之？富贵非吾愿，帝乡不可期。怀良辰以孤往，或植杖而耘耔。登东皋以舒啸，临清流而赋诗。聊乘化以归尽，乐夫天命复奚疑！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702945" y="243205"/>
            <a:ext cx="11235690" cy="1383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已矣乎！寓形宇内复几时，曷不委心任去留？胡为乎遑遑欲何之？富贵非吾愿，帝乡不可期。怀良辰以孤往，或植杖而耘耔。登东皋以舒啸，临清流而赋诗。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聊乘化以归尽，乐夫天命复奚疑！</a:t>
            </a:r>
            <a:endParaRPr lang="zh-CN" altLang="en-US" sz="2800" b="1" dirty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13735" y="183959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聊乘化以归尽，</a:t>
            </a:r>
            <a:r>
              <a:rPr lang="zh-CN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乐夫天命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复奚疑！</a:t>
            </a:r>
            <a:endParaRPr lang="zh-CN" altLang="en-US" sz="2800" b="1" dirty="0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3785" y="4355465"/>
            <a:ext cx="757936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1.</a:t>
            </a:r>
            <a:r>
              <a:rPr lang="en-US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 </a:t>
            </a:r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不跟外界较劲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不再为官场、名利、是非、毁誉去委屈自己、扭曲本心。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2.</a:t>
            </a:r>
            <a:r>
              <a:rPr lang="en-US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 </a:t>
            </a:r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回归生命本身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承认人生有限，不再向外追逐，转而向内求安宁、求自适。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3.</a:t>
            </a:r>
            <a:r>
              <a:rPr lang="en-US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 </a:t>
            </a:r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主动选择的豁达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不是被迫无奈，而是清醒后主动选择：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000" b="1"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既然世俗之路不适合我，那就顺自然、守本心，安度余生。</a:t>
            </a:r>
            <a:endParaRPr lang="zh-CN" altLang="en-US" sz="2000" b="1"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4800" y="2389505"/>
            <a:ext cx="1163383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知其不可奈何而安之若命，德之至也。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《庄子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·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内篇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·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人间世》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endParaRPr lang="zh-CN" altLang="en-US" sz="2400" b="1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体现了庄子对命运与困境的态度</a:t>
            </a:r>
            <a:r>
              <a:rPr lang="en-US" altLang="zh-CN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——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并非消极认命，而是在认清现实局限后，内心与天道和解，摆脱无谓的挣扎与焦虑，求得精神的自由与安宁。不是颓废，是人格独立、精神自由。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941736" y="4539599"/>
            <a:ext cx="2855889" cy="175432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己亥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杂诗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舟中读陶</a:t>
            </a:r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诗</a:t>
            </a:r>
            <a:endParaRPr lang="en-US" altLang="zh-CN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清朝龚自珍</a:t>
            </a:r>
            <a:endParaRPr lang="en-US" altLang="zh-CN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陶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潜酷似卧龙豪</a:t>
            </a:r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endParaRPr lang="en-US" altLang="zh-CN" b="1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万古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</a:rPr>
              <a:t>浔阳松菊高。</a:t>
            </a:r>
            <a:endParaRPr lang="zh-CN" altLang="en-US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莫信诗人竟平淡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endParaRPr lang="en-US" altLang="zh-CN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ctr"/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二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分梁甫一分骚。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5" grpId="1"/>
      <p:bldP spid="16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5181" y="187742"/>
            <a:ext cx="11336740" cy="4893647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归去来兮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！田园将芜胡不归？既自以心为形役，奚惆怅而独悲？悟已往之不谏，知来者之可追；实迷途其未远，觉今是而昨非。舟遥遥以轻飏，风飘飘而吹衣。问征夫以前路，恨晨光之熹微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乃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瞻衡宇，载欣载奔。僮仆欢迎，稚子候门。三径就荒，松菊犹存。携幼入室，有酒盈樽。引壶觞以自酌，眄庭柯以怡颜。倚南窗以寄傲，审容膝之易安。园日涉以成趣，门虽设而常关。策扶老以流憩，时矫首而遐观。云无心以出岫，鸟倦飞而知还。景翳翳以将入，抚孤松而盘桓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归去来兮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！请息交以绝游。世与我而相违，复驾言兮焉求？悦亲戚之情话，乐琴书以消忧。农人告余以春及，将有事于西畴。或命巾车，或棹孤舟。既窈窕以寻壑，亦崎岖而经丘。木欣欣以向荣，泉涓涓而始流。善万物之得时，感吾生之行休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已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矣乎！寓形宇内复几时，曷不委心任去留？胡为乎遑遑欲何之？富贵非吾愿，帝乡不可期。怀良辰以孤往，或植杖而耘耔。登东皋以舒啸，临清流而赋诗。聊乘化以归尽，乐夫天命复奚疑！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9777" y="5244669"/>
            <a:ext cx="117475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研读陶渊明的诗，我们可以体悟到，一个伟大的灵魂，如何从种种矛盾失望的寂寞悲苦中，以其自力更生，终于挣扎解脱出来而做到转悲苦为欣愉，化矛盾为圆融的一段可贵经历。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叶嘉莹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从“豪华落尽见真淳”论陶渊明之“任真”与“固穷”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1"/>
          <p:cNvSpPr/>
          <p:nvPr>
            <p:custDataLst>
              <p:tags r:id="rId1"/>
            </p:custDataLst>
          </p:nvPr>
        </p:nvSpPr>
        <p:spPr>
          <a:xfrm>
            <a:off x="1059613" y="271140"/>
            <a:ext cx="1893712" cy="583565"/>
          </a:xfrm>
          <a:prstGeom prst="rect">
            <a:avLst/>
          </a:prstGeom>
          <a:noFill/>
          <a:ln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总结全文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483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7457" y="4767629"/>
            <a:ext cx="3307488" cy="219017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0484" name="AutoShape 5"/>
          <p:cNvSpPr/>
          <p:nvPr>
            <p:custDataLst>
              <p:tags r:id="rId4"/>
            </p:custDataLst>
          </p:nvPr>
        </p:nvSpPr>
        <p:spPr>
          <a:xfrm>
            <a:off x="5108901" y="2248913"/>
            <a:ext cx="152360" cy="2590125"/>
          </a:xfrm>
          <a:prstGeom prst="leftBrace">
            <a:avLst>
              <a:gd name="adj1" fmla="val 141667"/>
              <a:gd name="adj2" fmla="val 50000"/>
            </a:avLst>
          </a:prstGeom>
          <a:noFill/>
          <a:ln w="34925">
            <a:solidFill>
              <a:schemeClr val="tx1"/>
            </a:solidFill>
            <a:round/>
          </a:ln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fontAlgn="ctr" hangingPunct="1">
              <a:spcBef>
                <a:spcPct val="50000"/>
              </a:spcBef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85" name="AutoShape 8"/>
          <p:cNvSpPr/>
          <p:nvPr>
            <p:custDataLst>
              <p:tags r:id="rId5"/>
            </p:custDataLst>
          </p:nvPr>
        </p:nvSpPr>
        <p:spPr>
          <a:xfrm>
            <a:off x="2510790" y="1438275"/>
            <a:ext cx="204470" cy="4528820"/>
          </a:xfrm>
          <a:prstGeom prst="leftBrace">
            <a:avLst>
              <a:gd name="adj1" fmla="val 11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fontAlgn="ctr" hangingPunct="1">
              <a:spcBef>
                <a:spcPct val="50000"/>
              </a:spcBef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86" name="Text Box 2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39009" y="1126526"/>
            <a:ext cx="1849273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eaLnBrk="1" hangingPunct="1"/>
            <a:r>
              <a:rPr lang="zh-CN" altLang="en-US" sz="3200" b="1" spc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辞官归田</a:t>
            </a:r>
            <a:endParaRPr lang="zh-CN" altLang="en-US" sz="3200" b="1" spc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87" name="Text Box 2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57750" y="3195770"/>
            <a:ext cx="2437765" cy="5835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eaLnBrk="1" hangingPunct="1"/>
            <a:r>
              <a:rPr lang="zh-CN" altLang="en-US" sz="3200" b="1" spc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田园生活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88" name="Text Box 2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138692" y="5097416"/>
            <a:ext cx="1808480" cy="5835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 sz="3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eaLnBrk="1" hangingPunct="1"/>
            <a:r>
              <a:rPr lang="zh-CN" altLang="en-US" sz="3200" b="1" spc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乐天安命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89" name="Text Box 40"/>
          <p:cNvSpPr/>
          <p:nvPr>
            <p:custDataLst>
              <p:tags r:id="rId9"/>
            </p:custDataLst>
          </p:nvPr>
        </p:nvSpPr>
        <p:spPr>
          <a:xfrm flipH="1">
            <a:off x="1299210" y="2335530"/>
            <a:ext cx="675005" cy="218630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r>
              <a:rPr lang="zh-CN" altLang="en-US" sz="3200" b="1" spc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lt"/>
              </a:rPr>
              <a:t>归去来兮辞</a:t>
            </a:r>
            <a:endParaRPr lang="zh-CN" altLang="en-US" sz="3200" b="1" spc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90" name="Text Box 47"/>
          <p:cNvSpPr/>
          <p:nvPr>
            <p:custDataLst>
              <p:tags r:id="rId10"/>
            </p:custDataLst>
          </p:nvPr>
        </p:nvSpPr>
        <p:spPr>
          <a:xfrm>
            <a:off x="3228520" y="1788658"/>
            <a:ext cx="159004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（第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1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段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）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91" name="Text Box 48"/>
          <p:cNvSpPr/>
          <p:nvPr>
            <p:custDataLst>
              <p:tags r:id="rId11"/>
            </p:custDataLst>
          </p:nvPr>
        </p:nvSpPr>
        <p:spPr>
          <a:xfrm>
            <a:off x="3139009" y="3868694"/>
            <a:ext cx="208280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（第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2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，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3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段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）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92" name="Text Box 49"/>
          <p:cNvSpPr/>
          <p:nvPr>
            <p:custDataLst>
              <p:tags r:id="rId12"/>
            </p:custDataLst>
          </p:nvPr>
        </p:nvSpPr>
        <p:spPr>
          <a:xfrm>
            <a:off x="3384373" y="5729077"/>
            <a:ext cx="159004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（第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4</a:t>
            </a:r>
            <a:r>
              <a:rPr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段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lt"/>
              </a:rPr>
              <a:t>）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93" name="Text Box 12"/>
          <p:cNvSpPr/>
          <p:nvPr>
            <p:custDataLst>
              <p:tags r:id="rId13"/>
            </p:custDataLst>
          </p:nvPr>
        </p:nvSpPr>
        <p:spPr>
          <a:xfrm>
            <a:off x="7757160" y="1183640"/>
            <a:ext cx="191325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自责自安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494" name="AutoShape 1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561199" y="1997536"/>
            <a:ext cx="304721" cy="761802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95" name="AutoShape 1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561497" y="4077237"/>
            <a:ext cx="304721" cy="761802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496" name="Text Box 15"/>
          <p:cNvSpPr/>
          <p:nvPr>
            <p:custDataLst>
              <p:tags r:id="rId16"/>
            </p:custDataLst>
          </p:nvPr>
        </p:nvSpPr>
        <p:spPr>
          <a:xfrm>
            <a:off x="7757114" y="3195770"/>
            <a:ext cx="248379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  </a:t>
            </a: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怡然自得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497" name="Text Box 16"/>
          <p:cNvSpPr/>
          <p:nvPr>
            <p:custDataLst>
              <p:tags r:id="rId17"/>
            </p:custDataLst>
          </p:nvPr>
        </p:nvSpPr>
        <p:spPr>
          <a:xfrm>
            <a:off x="7902575" y="5092065"/>
            <a:ext cx="1921510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乐天安命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498" name="Text Box 17"/>
          <p:cNvSpPr/>
          <p:nvPr>
            <p:custDataLst>
              <p:tags r:id="rId18"/>
            </p:custDataLst>
          </p:nvPr>
        </p:nvSpPr>
        <p:spPr>
          <a:xfrm>
            <a:off x="7672070" y="451485"/>
            <a:ext cx="1837690" cy="583565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感情线索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499" name="AutoShape 5"/>
          <p:cNvSpPr/>
          <p:nvPr>
            <p:custDataLst>
              <p:tags r:id="rId19"/>
            </p:custDataLst>
          </p:nvPr>
        </p:nvSpPr>
        <p:spPr>
          <a:xfrm flipH="1">
            <a:off x="6973410" y="2521892"/>
            <a:ext cx="359951" cy="1965448"/>
          </a:xfrm>
          <a:prstGeom prst="leftBrace">
            <a:avLst>
              <a:gd name="adj1" fmla="val 53304"/>
              <a:gd name="adj2" fmla="val 50000"/>
            </a:avLst>
          </a:prstGeom>
          <a:noFill/>
          <a:ln w="34925">
            <a:solidFill>
              <a:schemeClr val="tx1"/>
            </a:solidFill>
            <a:round/>
          </a:ln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fontAlgn="ctr" hangingPunct="1">
              <a:spcBef>
                <a:spcPct val="50000"/>
              </a:spcBef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500" name="Text Box 19"/>
          <p:cNvSpPr/>
          <p:nvPr>
            <p:custDataLst>
              <p:tags r:id="rId20"/>
            </p:custDataLst>
          </p:nvPr>
        </p:nvSpPr>
        <p:spPr>
          <a:xfrm>
            <a:off x="3158988" y="451690"/>
            <a:ext cx="1808480" cy="583565"/>
          </a:xfrm>
          <a:prstGeom prst="rect">
            <a:avLst/>
          </a:prstGeom>
          <a:solidFill>
            <a:schemeClr val="accent2"/>
          </a:solidFill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叙事线索</a:t>
            </a:r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501" name="AutoShape 2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108584" y="1359828"/>
            <a:ext cx="2302862" cy="231715"/>
          </a:xfrm>
          <a:prstGeom prst="rightArrow">
            <a:avLst>
              <a:gd name="adj1" fmla="val 50000"/>
              <a:gd name="adj2" fmla="val 24845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502" name="AutoShape 21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269832" y="5268187"/>
            <a:ext cx="2302862" cy="231715"/>
          </a:xfrm>
          <a:prstGeom prst="rightArrow">
            <a:avLst>
              <a:gd name="adj1" fmla="val 50000"/>
              <a:gd name="adj2" fmla="val 24845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503" name="AutoShape 2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411129" y="3467796"/>
            <a:ext cx="574525" cy="73006"/>
          </a:xfrm>
          <a:prstGeom prst="rightArrow">
            <a:avLst>
              <a:gd name="adj1" fmla="val 50000"/>
              <a:gd name="adj2" fmla="val 196739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marR="0" lvl="0" indent="0" eaLnBrk="1" hangingPunct="1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0504" name="Text Box 23"/>
          <p:cNvSpPr/>
          <p:nvPr>
            <p:custDataLst>
              <p:tags r:id="rId24"/>
            </p:custDataLst>
          </p:nvPr>
        </p:nvSpPr>
        <p:spPr>
          <a:xfrm>
            <a:off x="5261261" y="3656025"/>
            <a:ext cx="1605280" cy="1383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邻里之乐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0" indent="0" eaLnBrk="1" hangingPunct="1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劳作之乐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0" indent="0" eaLnBrk="1" hangingPunct="1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出游之乐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505" name="Text Box 24"/>
          <p:cNvSpPr/>
          <p:nvPr>
            <p:custDataLst>
              <p:tags r:id="rId25"/>
            </p:custDataLst>
          </p:nvPr>
        </p:nvSpPr>
        <p:spPr>
          <a:xfrm>
            <a:off x="5261261" y="1997519"/>
            <a:ext cx="1605280" cy="1383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抵家之乐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0" indent="0" eaLnBrk="1" hangingPunct="1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居室之乐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0" lvl="0" indent="0" eaLnBrk="1" hangingPunct="1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庭院之乐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28" y="689689"/>
            <a:ext cx="808779" cy="808779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525508" y="802054"/>
            <a:ext cx="27520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汉仪劲楷简" panose="00020600040101010101" charset="-122"/>
                <a:ea typeface="汉仪劲楷简" panose="00020600040101010101" charset="-122"/>
              </a:rPr>
              <a:t>拓展延伸</a:t>
            </a:r>
            <a:endParaRPr lang="zh-CN" altLang="en-US" sz="32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137218" name="Text Box 3"/>
          <p:cNvSpPr/>
          <p:nvPr>
            <p:custDataLst>
              <p:tags r:id="rId5"/>
            </p:custDataLst>
          </p:nvPr>
        </p:nvSpPr>
        <p:spPr>
          <a:xfrm>
            <a:off x="716728" y="1385467"/>
            <a:ext cx="10722357" cy="154178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 lIns="121885" tIns="60942" rIns="121885" bIns="60942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52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24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696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68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457200" lvl="0" indent="-457200" eaLnBrk="1" hangingPunct="1">
              <a:lnSpc>
                <a:spcPct val="110000"/>
              </a:lnSpc>
              <a:spcBef>
                <a:spcPts val="600"/>
              </a:spcBef>
              <a:buFont typeface="Wingdings" panose="05000000000000000000" charset="0"/>
              <a:buChar char=""/>
            </a:pPr>
            <a:r>
              <a:rPr kumimoji="1"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隐士文化：</a:t>
            </a:r>
            <a:r>
              <a:rPr kumimoji="1"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是古代正直文人因失意仕途或不满浊世等，而采取的避世的一种人生态度，他是古代知识分子“独善其身”的高洁人格体现。</a:t>
            </a:r>
            <a:endParaRPr kumimoji="1" lang="zh-CN" altLang="en-US" sz="2800" b="1">
              <a:solidFill>
                <a:schemeClr val="tx1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37219" name="Text Box 4"/>
          <p:cNvSpPr/>
          <p:nvPr>
            <p:custDataLst>
              <p:tags r:id="rId6"/>
            </p:custDataLst>
          </p:nvPr>
        </p:nvSpPr>
        <p:spPr>
          <a:xfrm>
            <a:off x="716728" y="2963666"/>
            <a:ext cx="10722357" cy="115379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 lIns="121885" tIns="60942" rIns="121885" bIns="60942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52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24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696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6895" indent="1905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457200" lvl="0" indent="-457200"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charset="0"/>
              <a:buChar char=""/>
            </a:pPr>
            <a:r>
              <a:rPr kumimoji="1"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隐士情怀：</a:t>
            </a:r>
            <a:r>
              <a:rPr kumimoji="1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厌恶官场，蔑视权贵，淡泊明志，闲适自在，保洁守志，固守穷节，娱情诗酒，躬耕田园，知天乐命，不忘思忧</a:t>
            </a:r>
            <a:endParaRPr kumimoji="1" lang="zh-CN" altLang="en-US" sz="28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137232" name="Text Box 1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6730" y="4153981"/>
            <a:ext cx="10798536" cy="167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5" tIns="60942" rIns="121885" bIns="60942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zh-CN" altLang="en-US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eaLnBrk="1" hangingPunct="1">
              <a:lnSpc>
                <a:spcPct val="120000"/>
              </a:lnSpc>
            </a:pPr>
            <a:r>
              <a:rPr lang="zh-CN" altLang="en-US" sz="2800" b="1" spc="0">
                <a:solidFill>
                  <a:schemeClr val="tx1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800" b="1" spc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陶渊明</a:t>
            </a:r>
            <a:r>
              <a:rPr lang="zh-CN" altLang="en-US" sz="2800" b="1" spc="0">
                <a:solidFill>
                  <a:schemeClr val="tx1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是中国士大夫（白居易、苏轼、陆游、辛弃疾等）</a:t>
            </a:r>
            <a:r>
              <a:rPr lang="zh-CN" altLang="en-US" sz="2800" b="1" spc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精神上的一个归宿</a:t>
            </a:r>
            <a:r>
              <a:rPr lang="zh-CN" altLang="en-US" sz="2800" b="1" spc="0">
                <a:solidFill>
                  <a:schemeClr val="tx1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，不为五斗米折腰也就成了</a:t>
            </a:r>
            <a:r>
              <a:rPr lang="zh-CN" altLang="en-US" sz="2800" b="1" spc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中国士大夫精神世界的一座堡垒</a:t>
            </a:r>
            <a:r>
              <a:rPr lang="zh-CN" altLang="en-US" sz="2800" b="1" spc="0">
                <a:solidFill>
                  <a:schemeClr val="tx1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。而</a:t>
            </a:r>
            <a:r>
              <a:rPr lang="zh-CN" altLang="en-US" sz="2800" b="1" spc="0">
                <a:solidFill>
                  <a:srgbClr val="C00000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平淡自然</a:t>
            </a:r>
            <a:r>
              <a:rPr lang="zh-CN" altLang="en-US" sz="2800" b="1" spc="0">
                <a:solidFill>
                  <a:schemeClr val="tx1"/>
                </a:solidFill>
                <a:effectLst/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也就成了他们心目中高尚的艺术境地。 </a:t>
            </a:r>
            <a:endParaRPr lang="zh-CN" altLang="en-US" sz="2800" b="1" spc="0">
              <a:solidFill>
                <a:schemeClr val="tx1"/>
              </a:solidFill>
              <a:effectLst/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7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 animBg="1"/>
      <p:bldP spid="137219" grpId="0" animBg="1"/>
      <p:bldP spid="1372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28" y="689689"/>
            <a:ext cx="808779" cy="808779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525508" y="802054"/>
            <a:ext cx="27520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汉仪劲楷简" panose="00020600040101010101" charset="-122"/>
                <a:ea typeface="汉仪劲楷简" panose="00020600040101010101" charset="-122"/>
              </a:rPr>
              <a:t>拓展延伸</a:t>
            </a:r>
            <a:endParaRPr lang="zh-CN" altLang="en-US" sz="32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487553" y="1727643"/>
            <a:ext cx="3666170" cy="2837179"/>
            <a:chOff x="846308" y="1377312"/>
            <a:chExt cx="3264753" cy="2444205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721" y="1377312"/>
              <a:ext cx="3157340" cy="2096822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846308" y="3477972"/>
              <a:ext cx="1067334" cy="34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宋体" panose="02010600030101010101" pitchFamily="2" charset="-122"/>
                  <a:ea typeface="宋体" panose="02010600030101010101" pitchFamily="2" charset="-122"/>
                </a:rPr>
                <a:t>▲屈原</a:t>
              </a:r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9"/>
            </p:custDataLst>
          </p:nvPr>
        </p:nvGrpSpPr>
        <p:grpSpPr>
          <a:xfrm>
            <a:off x="4153544" y="1723503"/>
            <a:ext cx="3849182" cy="2841741"/>
            <a:chOff x="4334437" y="1369419"/>
            <a:chExt cx="3316234" cy="2448281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74" b="4455"/>
            <a:stretch>
              <a:fillRect/>
            </a:stretch>
          </p:blipFill>
          <p:spPr>
            <a:xfrm>
              <a:off x="4334437" y="1369419"/>
              <a:ext cx="3316234" cy="2104715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4334437" y="3474134"/>
              <a:ext cx="814054" cy="3435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>
                  <a:latin typeface="宋体" panose="02010600030101010101" pitchFamily="2" charset="-122"/>
                  <a:ea typeface="宋体" panose="02010600030101010101" pitchFamily="2" charset="-122"/>
                </a:rPr>
                <a:t>▲李白</a:t>
              </a:r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3"/>
            </p:custDataLst>
          </p:nvPr>
        </p:nvGrpSpPr>
        <p:grpSpPr>
          <a:xfrm>
            <a:off x="8002999" y="1723053"/>
            <a:ext cx="3518851" cy="2838577"/>
            <a:chOff x="7836384" y="1377065"/>
            <a:chExt cx="3031640" cy="2445555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88"/>
            <a:stretch>
              <a:fillRect/>
            </a:stretch>
          </p:blipFill>
          <p:spPr>
            <a:xfrm>
              <a:off x="7874047" y="1377065"/>
              <a:ext cx="2993977" cy="2098679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>
              <a:off x="7836384" y="3479054"/>
              <a:ext cx="1032886" cy="3435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>
                  <a:latin typeface="宋体" panose="02010600030101010101" pitchFamily="2" charset="-122"/>
                  <a:ea typeface="宋体" panose="02010600030101010101" pitchFamily="2" charset="-122"/>
                </a:rPr>
                <a:t>▲王国维</a:t>
              </a:r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4" name="矩形 13"/>
          <p:cNvSpPr/>
          <p:nvPr>
            <p:custDataLst>
              <p:tags r:id="rId17"/>
            </p:custDataLst>
          </p:nvPr>
        </p:nvSpPr>
        <p:spPr>
          <a:xfrm>
            <a:off x="2079" y="4158954"/>
            <a:ext cx="12184982" cy="2515004"/>
          </a:xfrm>
          <a:prstGeom prst="rect">
            <a:avLst/>
          </a:prstGeom>
          <a:noFill/>
        </p:spPr>
        <p:txBody>
          <a:bodyPr wrap="square" lIns="719678" rIns="719678"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真正的中国文人给了我们太多的感动：屈原因美政不得施行而沉尸汨罗；李白一生率性追求终以捞月赴死；王国维为一生钟情的文化而飘然跳湖；</a:t>
            </a:r>
            <a:r>
              <a:rPr lang="en-US" altLang="zh-CN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……</a:t>
            </a:r>
            <a:r>
              <a:rPr lang="zh-CN" altLang="en-US" sz="2800" b="1">
                <a:solidFill>
                  <a:schemeClr val="tx1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他们是伟大的，因为他们都能固守自我的神圣领地。</a:t>
            </a:r>
            <a:r>
              <a:rPr lang="zh-CN" altLang="en-US" sz="28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8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4" name="New picture"/>
          <p:cNvPicPr/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0195444" y="12253201"/>
            <a:ext cx="304721" cy="22854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28" y="689689"/>
            <a:ext cx="808779" cy="808779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525508" y="802054"/>
            <a:ext cx="27520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汉仪劲楷简" panose="00020600040101010101" charset="-122"/>
                <a:ea typeface="汉仪劲楷简" panose="00020600040101010101" charset="-122"/>
              </a:rPr>
              <a:t>写作背景</a:t>
            </a:r>
            <a:endParaRPr lang="zh-CN" altLang="en-US" sz="32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0418" y="1498468"/>
            <a:ext cx="11054376" cy="4393056"/>
          </a:xfrm>
          <a:prstGeom prst="rect">
            <a:avLst/>
          </a:prstGeom>
          <a:noFill/>
          <a:ln w="12700" cmpd="sng">
            <a:noFill/>
            <a:prstDash val="lgDashDotDot"/>
          </a:ln>
        </p:spPr>
        <p:txBody>
          <a:bodyPr wrap="square" lIns="359906" tIns="45708" rIns="2519343" bIns="45708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本文是晋安帝义熙元年（</a:t>
            </a:r>
            <a:r>
              <a:rPr lang="en-US" altLang="zh-CN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405</a:t>
            </a:r>
            <a:r>
              <a:rPr lang="zh-CN" altLang="en-US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）十一月，四十一岁的陶渊明辞去彭泽令回家时所作。这是作者最后一次出仕，做了八十几天的彭泽令。陶渊明归隐是出于对腐朽现实的不满。当时郡里一位督邮来鼓泽巡视，要他束带迎接，以示敬意，他气愤地说：“吾不能为五斗米折腰，拳拳事乡里小人邪！”即日解绶去职，赋</a:t>
            </a:r>
            <a:r>
              <a:rPr lang="en-US" altLang="zh-CN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《</a:t>
            </a:r>
            <a:r>
              <a:rPr lang="zh-CN" altLang="en-US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归去来兮辞</a:t>
            </a:r>
            <a:r>
              <a:rPr lang="en-US" altLang="zh-CN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》</a:t>
            </a:r>
            <a:r>
              <a:rPr lang="zh-CN" altLang="en-US" sz="2800" b="1">
                <a:solidFill>
                  <a:sysClr val="windowText" lastClr="0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。这篇文章就是其回归田园之初激动欣喜之情的自然流露。</a:t>
            </a:r>
            <a:endParaRPr lang="zh-CN" altLang="en-US" sz="2800" b="1">
              <a:solidFill>
                <a:sysClr val="windowText" lastClr="000000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3" r="8044"/>
          <a:stretch>
            <a:fillRect/>
          </a:stretch>
        </p:blipFill>
        <p:spPr>
          <a:xfrm>
            <a:off x="8691140" y="1209110"/>
            <a:ext cx="2794099" cy="3584023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683842" y="4986646"/>
            <a:ext cx="1182606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▲晋安帝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451610" y="2616835"/>
            <a:ext cx="1622425" cy="1431290"/>
            <a:chOff x="1800441" y="3836601"/>
            <a:chExt cx="1623060" cy="1431925"/>
          </a:xfrm>
        </p:grpSpPr>
        <p:cxnSp>
          <p:nvCxnSpPr>
            <p:cNvPr id="3" name="直接连接符 2"/>
            <p:cNvCxnSpPr/>
            <p:nvPr>
              <p:custDataLst>
                <p:tags r:id="rId2"/>
              </p:custDataLst>
            </p:nvPr>
          </p:nvCxnSpPr>
          <p:spPr>
            <a:xfrm flipV="1">
              <a:off x="2567438" y="3836601"/>
              <a:ext cx="5017" cy="89823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4" name="矩形: 圆角 10"/>
            <p:cNvSpPr/>
            <p:nvPr>
              <p:custDataLst>
                <p:tags r:id="rId3"/>
              </p:custDataLst>
            </p:nvPr>
          </p:nvSpPr>
          <p:spPr>
            <a:xfrm>
              <a:off x="1800441" y="4792911"/>
              <a:ext cx="1623060" cy="475615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30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回</a:t>
              </a: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3330575" y="2645410"/>
            <a:ext cx="1652905" cy="1418590"/>
            <a:chOff x="1800441" y="3836601"/>
            <a:chExt cx="1653540" cy="1419225"/>
          </a:xfrm>
        </p:grpSpPr>
        <p:cxnSp>
          <p:nvCxnSpPr>
            <p:cNvPr id="15" name="直接连接符 14"/>
            <p:cNvCxnSpPr/>
            <p:nvPr>
              <p:custDataLst>
                <p:tags r:id="rId5"/>
              </p:custDataLst>
            </p:nvPr>
          </p:nvCxnSpPr>
          <p:spPr>
            <a:xfrm flipV="1">
              <a:off x="2567438" y="3836601"/>
              <a:ext cx="5017" cy="89823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16" name="矩形: 圆角 15"/>
            <p:cNvSpPr/>
            <p:nvPr>
              <p:custDataLst>
                <p:tags r:id="rId6"/>
              </p:custDataLst>
            </p:nvPr>
          </p:nvSpPr>
          <p:spPr>
            <a:xfrm>
              <a:off x="1800441" y="4792911"/>
              <a:ext cx="1653540" cy="462915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30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去</a:t>
              </a:r>
              <a:endParaRPr kumimoji="0" lang="zh-CN" altLang="en-US" sz="2400" b="1" i="0" u="none" strike="noStrike" kern="1200" cap="none" spc="30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杨任东竹石体-Light" panose="02000000000000000000" pitchFamily="2" charset="-122"/>
                <a:ea typeface="杨任东竹石体-Light" panose="02000000000000000000" pitchFamily="2" charset="-122"/>
                <a:cs typeface="+mn-cs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7"/>
            </p:custDataLst>
          </p:nvPr>
        </p:nvGrpSpPr>
        <p:grpSpPr>
          <a:xfrm>
            <a:off x="5225415" y="2675255"/>
            <a:ext cx="1521460" cy="1384300"/>
            <a:chOff x="1816316" y="3836601"/>
            <a:chExt cx="1522095" cy="1384935"/>
          </a:xfrm>
        </p:grpSpPr>
        <p:cxnSp>
          <p:nvCxnSpPr>
            <p:cNvPr id="20" name="直接连接符 19"/>
            <p:cNvCxnSpPr/>
            <p:nvPr>
              <p:custDataLst>
                <p:tags r:id="rId8"/>
              </p:custDataLst>
            </p:nvPr>
          </p:nvCxnSpPr>
          <p:spPr>
            <a:xfrm flipV="1">
              <a:off x="2567438" y="3836601"/>
              <a:ext cx="5017" cy="89823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21" name="矩形: 圆角 20"/>
            <p:cNvSpPr/>
            <p:nvPr>
              <p:custDataLst>
                <p:tags r:id="rId9"/>
              </p:custDataLst>
            </p:nvPr>
          </p:nvSpPr>
          <p:spPr>
            <a:xfrm>
              <a:off x="1816316" y="4747826"/>
              <a:ext cx="1522095" cy="473710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30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助词</a:t>
              </a:r>
              <a:endParaRPr kumimoji="0" lang="zh-CN" altLang="en-US" sz="2400" b="1" i="0" u="none" strike="noStrike" kern="1200" cap="none" spc="30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杨任东竹石体-Light" panose="02000000000000000000" pitchFamily="2" charset="-122"/>
                <a:ea typeface="杨任东竹石体-Light" panose="02000000000000000000" pitchFamily="2" charset="-122"/>
                <a:cs typeface="+mn-cs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0"/>
            </p:custDataLst>
          </p:nvPr>
        </p:nvGrpSpPr>
        <p:grpSpPr>
          <a:xfrm>
            <a:off x="6990080" y="2662555"/>
            <a:ext cx="2233295" cy="1430655"/>
            <a:chOff x="1800441" y="3823933"/>
            <a:chExt cx="2067560" cy="1431258"/>
          </a:xfrm>
        </p:grpSpPr>
        <p:cxnSp>
          <p:nvCxnSpPr>
            <p:cNvPr id="25" name="直接连接符 24"/>
            <p:cNvCxnSpPr/>
            <p:nvPr>
              <p:custDataLst>
                <p:tags r:id="rId11"/>
              </p:custDataLst>
            </p:nvPr>
          </p:nvCxnSpPr>
          <p:spPr>
            <a:xfrm flipV="1">
              <a:off x="2751818" y="3823933"/>
              <a:ext cx="5017" cy="89823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26" name="矩形: 圆角 25"/>
            <p:cNvSpPr/>
            <p:nvPr>
              <p:custDataLst>
                <p:tags r:id="rId12"/>
              </p:custDataLst>
            </p:nvPr>
          </p:nvSpPr>
          <p:spPr>
            <a:xfrm>
              <a:off x="1800441" y="4747191"/>
              <a:ext cx="2067560" cy="508000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30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语气助词</a:t>
              </a:r>
              <a:endParaRPr kumimoji="0" lang="zh-CN" altLang="en-US" sz="2000" b="1" i="0" u="none" strike="noStrike" kern="1200" cap="none" spc="30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杨任东竹石体-Light" panose="02000000000000000000" pitchFamily="2" charset="-122"/>
                <a:ea typeface="杨任东竹石体-Light" panose="02000000000000000000" pitchFamily="2" charset="-122"/>
                <a:cs typeface="+mn-cs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13"/>
            </p:custDataLst>
          </p:nvPr>
        </p:nvGrpSpPr>
        <p:grpSpPr>
          <a:xfrm>
            <a:off x="9391015" y="2664460"/>
            <a:ext cx="1991995" cy="1416685"/>
            <a:chOff x="1800441" y="3836601"/>
            <a:chExt cx="1839595" cy="1417320"/>
          </a:xfrm>
        </p:grpSpPr>
        <p:cxnSp>
          <p:nvCxnSpPr>
            <p:cNvPr id="30" name="直接连接符 29"/>
            <p:cNvCxnSpPr/>
            <p:nvPr>
              <p:custDataLst>
                <p:tags r:id="rId14"/>
              </p:custDataLst>
            </p:nvPr>
          </p:nvCxnSpPr>
          <p:spPr>
            <a:xfrm flipV="1">
              <a:off x="2567438" y="3836601"/>
              <a:ext cx="5017" cy="898231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31" name="矩形: 圆角 30"/>
            <p:cNvSpPr/>
            <p:nvPr>
              <p:custDataLst>
                <p:tags r:id="rId15"/>
              </p:custDataLst>
            </p:nvPr>
          </p:nvSpPr>
          <p:spPr>
            <a:xfrm>
              <a:off x="1800441" y="4748461"/>
              <a:ext cx="1839595" cy="505460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30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一种文体</a:t>
              </a: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16"/>
            </p:custDataLst>
          </p:nvPr>
        </p:nvSpPr>
        <p:spPr>
          <a:xfrm>
            <a:off x="650032" y="4402827"/>
            <a:ext cx="10732514" cy="1671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《归去来兮辞》中的“归去来”写诗人辞官归隐，现今一般说法认为“来”是助词，兮，语气词。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归去来兮，类似现代汉语“</a:t>
            </a:r>
            <a:r>
              <a:rPr kumimoji="0" lang="zh-CN" altLang="zh-CN" sz="32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归去吧</a:t>
            </a:r>
            <a:r>
              <a:rPr kumimoji="0" lang="zh-C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kumimoji="0" lang="zh-CN" altLang="zh-CN" sz="32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归去啊</a:t>
            </a:r>
            <a:r>
              <a:rPr kumimoji="0" lang="zh-C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”之类。</a:t>
            </a:r>
            <a:endParaRPr kumimoji="0" lang="zh-CN" altLang="zh-CN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17"/>
            </p:custDataLst>
          </p:nvPr>
        </p:nvSpPr>
        <p:spPr>
          <a:xfrm>
            <a:off x="81259" y="61202"/>
            <a:ext cx="12049161" cy="6724168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18"/>
            </p:custDataLst>
          </p:nvPr>
        </p:nvSpPr>
        <p:spPr>
          <a:xfrm>
            <a:off x="1102995" y="303530"/>
            <a:ext cx="1257300" cy="47561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3200" b="1" spc="60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解题</a:t>
            </a:r>
            <a:endParaRPr lang="zh-CN" altLang="en-US" sz="3200" b="1" spc="60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00" name="图片 99"/>
          <p:cNvPicPr/>
          <p:nvPr>
            <p:custDataLst>
              <p:tags r:id="rId19"/>
            </p:custDataLst>
          </p:nvPr>
        </p:nvPicPr>
        <p:blipFill>
          <a:blip r:embed="rId20"/>
          <a:srcRect t="17963" b="57260"/>
          <a:stretch>
            <a:fillRect/>
          </a:stretch>
        </p:blipFill>
        <p:spPr>
          <a:xfrm>
            <a:off x="1291590" y="953770"/>
            <a:ext cx="9629140" cy="2035175"/>
          </a:xfrm>
          <a:prstGeom prst="rect">
            <a:avLst/>
          </a:prstGeom>
          <a:noFill/>
          <a:ln w="9525">
            <a:noFill/>
          </a:ln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99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28" y="689689"/>
            <a:ext cx="808779" cy="808779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525508" y="802054"/>
            <a:ext cx="27520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汉仪劲楷简" panose="00020600040101010101" charset="-122"/>
                <a:ea typeface="汉仪劲楷简" panose="00020600040101010101" charset="-122"/>
              </a:rPr>
              <a:t>文体介绍</a:t>
            </a:r>
            <a:endParaRPr lang="zh-CN" altLang="en-US" sz="3200" b="1">
              <a:latin typeface="汉仪劲楷简" panose="00020600040101010101" charset="-122"/>
              <a:ea typeface="汉仪劲楷简" panose="0002060004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683490" y="1385463"/>
            <a:ext cx="10820477" cy="4912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solidFill>
                  <a:srgbClr val="FF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辞</a:t>
            </a: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是介于散文和诗歌之间的一种文体，比诗自由，比散文整齐，是战国后期诗人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屈原</a:t>
            </a: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在楚地民歌的基础上创造出来的一种新诗体，也称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楚辞</a:t>
            </a: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。到了汉代，常把辞和赋统称为辞赋。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特点:</a:t>
            </a:r>
            <a:endParaRPr lang="zh-CN" altLang="en-US" sz="2800" b="1">
              <a:solidFill>
                <a:srgbClr val="C00000"/>
              </a:solidFill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</a:t>
            </a:r>
            <a:r>
              <a:rPr lang="en-US" altLang="zh-CN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①篇幅长短不限，句子以四六言为主。</a:t>
            </a: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四句一节，每一节表达一个完整的句子，读后稍作停顿。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②注重文采，</a:t>
            </a: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讲究铺排，善于用典。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    </a:t>
            </a:r>
            <a:r>
              <a:rPr lang="zh-CN" altLang="en-US" sz="2800" b="1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③句中多以“兮”字</a:t>
            </a:r>
            <a:r>
              <a:rPr lang="zh-CN" altLang="en-US" sz="2800" b="1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来帮助和谐语气，表情达意。</a:t>
            </a:r>
            <a:endParaRPr lang="zh-CN" altLang="en-US" sz="2800" b="1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74960" y="4384040"/>
            <a:ext cx="1636395" cy="23799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305855" y="1045293"/>
            <a:ext cx="10275433" cy="504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ts val="6440"/>
              </a:lnSpc>
              <a:spcBef>
                <a:spcPct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轻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飏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yáng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熹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xī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乃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瞻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zhān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衡宇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ctr">
              <a:lnSpc>
                <a:spcPts val="6440"/>
              </a:lnSpc>
              <a:spcBef>
                <a:spcPct val="0"/>
              </a:spcBef>
            </a:pP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载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欣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载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奔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zài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眄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miàn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庭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柯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kē</a:t>
            </a:r>
            <a:endParaRPr lang="en-US" altLang="zh-CN" sz="3200" b="1" dirty="0">
              <a:solidFill>
                <a:srgbClr val="082FF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ctr">
              <a:lnSpc>
                <a:spcPts val="6440"/>
              </a:lnSpc>
              <a:spcBef>
                <a:spcPct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憩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qì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岫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xiù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景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翳翳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yì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盘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桓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huán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乐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琴书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lè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西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畴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chóu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棹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孤舟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zhào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ctr">
              <a:lnSpc>
                <a:spcPts val="6440"/>
              </a:lnSpc>
              <a:spcBef>
                <a:spcPct val="0"/>
              </a:spcBef>
            </a:pP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窈窕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yǎo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tiǎo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曷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hé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耘耔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yún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zǐ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endParaRPr lang="en-US" altLang="zh-CN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ctr">
              <a:lnSpc>
                <a:spcPts val="6440"/>
              </a:lnSpc>
              <a:spcBef>
                <a:spcPct val="0"/>
              </a:spcBef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东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皋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gāo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乘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chéng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en-US" sz="32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遑遑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 dirty="0" err="1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huáng</a:t>
            </a:r>
            <a:r>
              <a:rPr lang="en-US" altLang="zh-CN" sz="3200" b="1" dirty="0">
                <a:solidFill>
                  <a:srgbClr val="082F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zh-CN" altLang="en-US" sz="3200" b="1" u="sng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3798" name="Picture 13"/>
          <p:cNvPicPr/>
          <p:nvPr>
            <p:custDataLst>
              <p:tags r:id="rId2"/>
            </p:custDataLst>
          </p:nvPr>
        </p:nvPicPr>
        <p:blipFill>
          <a:blip r:embed="rId3">
            <a:grayscl/>
          </a:blip>
          <a:stretch>
            <a:fillRect/>
          </a:stretch>
        </p:blipFill>
        <p:spPr>
          <a:xfrm>
            <a:off x="22860" y="5309235"/>
            <a:ext cx="1540510" cy="161734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>
            <p:custDataLst>
              <p:tags r:id="rId4"/>
            </p:custDataLst>
          </p:nvPr>
        </p:nvSpPr>
        <p:spPr>
          <a:xfrm>
            <a:off x="1102995" y="303530"/>
            <a:ext cx="2178685" cy="47561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3200" b="1" spc="60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读准字音</a:t>
            </a:r>
            <a:endParaRPr lang="zh-CN" altLang="en-US" sz="3200" b="1" spc="60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619760" y="657225"/>
            <a:ext cx="10767695" cy="5015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28600" fontAlgn="auto">
              <a:lnSpc>
                <a:spcPct val="200000"/>
              </a:lnSpc>
            </a:pP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余家贫，耕植不足以自给。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幼稚盈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室，瓶无储粟，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生生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所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资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，未见其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术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。亲故多劝余为长吏，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脱然有怀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，求之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靡途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会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有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四方之事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，诸侯以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惠爱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为德，家叔以余贫苦，遂</a:t>
            </a:r>
            <a:r>
              <a:rPr lang="zh-CN" sz="3200" b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见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用于小邑。于时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风波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未静，心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惮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远役，彭泽</a:t>
            </a:r>
            <a:r>
              <a:rPr lang="zh-CN" sz="3200" b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去</a:t>
            </a:r>
            <a:r>
              <a:rPr lang="zh-CN" sz="3200" b="0">
                <a:latin typeface="黑体" panose="02010609060101010101" pitchFamily="2" charset="-122"/>
                <a:ea typeface="黑体" panose="02010609060101010101" pitchFamily="2" charset="-122"/>
              </a:rPr>
              <a:t>家百里，公田之利，足以为酒。故便求之。</a:t>
            </a:r>
            <a:endParaRPr lang="zh-CN" altLang="en-US" sz="3200" b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179695" y="506730"/>
            <a:ext cx="125158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指孩童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558280" y="1586865"/>
            <a:ext cx="53911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满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6691630" y="506730"/>
            <a:ext cx="521906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维持生计。前为动词，后为名词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94030" y="1586865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凭借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2218055" y="1586865"/>
            <a:ext cx="196405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营生的本领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7097395" y="2590800"/>
            <a:ext cx="196405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轻快的样子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7856220" y="1548765"/>
            <a:ext cx="303276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指有了做官的念头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9934575" y="2590800"/>
            <a:ext cx="160782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没有门路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619760" y="259080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恰逢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4580255" y="3523615"/>
            <a:ext cx="160782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爱惜人才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10044430" y="3523615"/>
            <a:ext cx="53911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被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2371725" y="4476750"/>
            <a:ext cx="196405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指军阀混战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4936490" y="4476750"/>
            <a:ext cx="89535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害怕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7531100" y="4476750"/>
            <a:ext cx="89408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距离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pic>
        <p:nvPicPr>
          <p:cNvPr id="33798" name="Picture 13"/>
          <p:cNvPicPr/>
          <p:nvPr>
            <p:custDataLst>
              <p:tags r:id="rId16"/>
            </p:custDataLst>
          </p:nvPr>
        </p:nvPicPr>
        <p:blipFill>
          <a:blip r:embed="rId17">
            <a:grayscl/>
          </a:blip>
          <a:stretch>
            <a:fillRect/>
          </a:stretch>
        </p:blipFill>
        <p:spPr>
          <a:xfrm>
            <a:off x="-58420" y="5390515"/>
            <a:ext cx="1447800" cy="182308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2" name="矩形 1"/>
          <p:cNvSpPr/>
          <p:nvPr>
            <p:custDataLst>
              <p:tags r:id="rId18"/>
            </p:custDataLst>
          </p:nvPr>
        </p:nvSpPr>
        <p:spPr>
          <a:xfrm>
            <a:off x="1102995" y="303530"/>
            <a:ext cx="2266315" cy="47561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3200" b="1" spc="600" dirty="0" smtClean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小</a:t>
            </a:r>
            <a:r>
              <a:rPr lang="zh-CN" altLang="en-US" sz="3200" b="1" spc="6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序</a:t>
            </a:r>
            <a:endParaRPr lang="zh-CN" altLang="en-US" sz="3200" b="1" spc="6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710565" y="728980"/>
            <a:ext cx="10767695" cy="5015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28600" fontAlgn="auto">
              <a:lnSpc>
                <a:spcPct val="200000"/>
              </a:lnSpc>
            </a:pP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及少日，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眷然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有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归欤之情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。何则？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质性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自然，非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矫厉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所得。饥冻虽切，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违己交病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。尝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从人事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，皆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口腹自役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。于是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怅然慷慨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，深愧平生之志。犹望一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稔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，当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敛裳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宵逝。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寻</a:t>
            </a:r>
            <a:r>
              <a:rPr lang="zh-CN" altLang="en-US" sz="3200" b="0" u="sng" dirty="0">
                <a:latin typeface="黑体" panose="02010609060101010101" pitchFamily="2" charset="-122"/>
                <a:ea typeface="黑体" panose="02010609060101010101" pitchFamily="2" charset="-122"/>
              </a:rPr>
              <a:t>程氏妹丧于武昌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，情在骏奔，自免去职。</a:t>
            </a:r>
            <a:r>
              <a:rPr lang="zh-CN" altLang="en-US" sz="3200" b="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仲秋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至冬，在官八十余日。因事</a:t>
            </a:r>
            <a:r>
              <a:rPr lang="zh-CN" altLang="en-US" sz="3200" b="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顺心</a:t>
            </a:r>
            <a:r>
              <a:rPr lang="zh-CN" altLang="en-US" sz="3200" b="0" dirty="0">
                <a:latin typeface="黑体" panose="02010609060101010101" pitchFamily="2" charset="-122"/>
                <a:ea typeface="黑体" panose="02010609060101010101" pitchFamily="2" charset="-122"/>
              </a:rPr>
              <a:t>，命篇曰《归去来兮》。乙巳岁十一月也 。</a:t>
            </a:r>
            <a:endParaRPr lang="zh-CN" altLang="en-US" sz="3200" b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471930" y="608330"/>
            <a:ext cx="197040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依恋的样子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850005" y="608330"/>
            <a:ext cx="197040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回去的心情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7073265" y="608330"/>
            <a:ext cx="8978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本性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9224645" y="608330"/>
            <a:ext cx="161290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造作勉强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5226050" y="1652905"/>
            <a:ext cx="125539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指做官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6387782" y="2614839"/>
            <a:ext cx="161290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收拾行装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8540115" y="3580130"/>
            <a:ext cx="897890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不久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4779010" y="4552950"/>
            <a:ext cx="4830445" cy="521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秋季的第二个月，即农历八月</a:t>
            </a:r>
            <a:endParaRPr lang="zh-CN" altLang="en-US" sz="2800" b="1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33798" name="Picture 13"/>
          <p:cNvPicPr/>
          <p:nvPr>
            <p:custDataLst>
              <p:tags r:id="rId10"/>
            </p:custDataLst>
          </p:nvPr>
        </p:nvPicPr>
        <p:blipFill>
          <a:blip r:embed="rId11">
            <a:grayscl/>
          </a:blip>
          <a:stretch>
            <a:fillRect/>
          </a:stretch>
        </p:blipFill>
        <p:spPr>
          <a:xfrm>
            <a:off x="-162560" y="5197475"/>
            <a:ext cx="1440180" cy="188023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5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121117" y="2856434"/>
            <a:ext cx="9678689" cy="3969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457200" indent="-45720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维持生计：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“家贫”“幼稚盈室，瓶无储粟”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+mn-ea"/>
            </a:endParaRPr>
          </a:p>
          <a:p>
            <a:pPr marL="457200" indent="-45720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亲故劝说：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“亲故多劝余为长吏”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+mn-ea"/>
            </a:endParaRPr>
          </a:p>
          <a:p>
            <a:pPr marL="457200" indent="-45720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有施展抱负之可能：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“会有四方之事，诸侯以惠爱为德”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+mn-ea"/>
            </a:endParaRPr>
          </a:p>
          <a:p>
            <a:pPr marL="457200" indent="-45720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合适的地点：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“彭泽去家百余里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”</a:t>
            </a:r>
            <a:endParaRPr lang="en-US" altLang="zh-CN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  <a:sym typeface="+mn-ea"/>
            </a:endParaRPr>
          </a:p>
          <a:p>
            <a:pPr marL="457200" indent="-457200" algn="l" fontAlgn="base">
              <a:lnSpc>
                <a:spcPct val="150000"/>
              </a:lnSpc>
              <a:buClrTx/>
              <a:buSzTx/>
              <a:buFont typeface="Wingdings" panose="05000000000000000000" charset="0"/>
              <a:buChar char=""/>
            </a:pPr>
            <a:r>
              <a:rPr lang="zh-CN" altLang="en-US" sz="2800" b="1" dirty="0">
                <a:solidFill>
                  <a:srgbClr val="C00000"/>
                </a:solidFill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嗜好的满足：</a:t>
            </a: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“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公田之利，足以为酒。”</a:t>
            </a:r>
            <a:endParaRPr lang="zh-CN" altLang="en-US" sz="2800" b="1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  <a:p>
            <a:pPr algn="l" fontAlgn="base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  </a:t>
            </a:r>
            <a:r>
              <a:rPr lang="zh-CN" altLang="en-US" sz="2800" b="1" dirty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  <a:sym typeface="+mn-ea"/>
              </a:rPr>
              <a:t>《五柳先生传》：“性嗜酒”“造饮辄尽，期在必醉”</a:t>
            </a:r>
            <a:endParaRPr lang="zh-CN" altLang="en-US" sz="2800" dirty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8238" y="203784"/>
            <a:ext cx="11476383" cy="193899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余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家贫，耕植不足以自给。幼稚盈室，瓶无储粟，生生所资，未见其术。亲故多劝余为长吏，脱然有怀，求之靡途。会有四方之事，诸侯以惠爱为德，家叔以余贫苦，遂见用于小邑。于时风波未静，心惮远役，彭泽去家百里，公田之利，足以为酒。故便求之。及少日，眷然有归欤之情。何则？质性自然，非矫厉所得。饥冻虽切，违己交病。尝从人事，皆口腹自役。于是怅然慷慨，深愧平生之志。犹望一稔，当敛裳宵逝。寻程氏妹丧于武昌，情在骏奔，自免去职。仲秋至冬，在官八十余日。因事顺心，命篇曰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归去来兮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</a:rPr>
              <a:t>。乙巳岁十一月也。</a:t>
            </a:r>
            <a:endParaRPr lang="zh-CN" altLang="en-US" sz="2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9582" y="2348603"/>
            <a:ext cx="232537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b="1" dirty="0" smtClean="0">
                <a:latin typeface="汉仪劲楷简" panose="00020600040101010101" charset="-122"/>
                <a:ea typeface="汉仪劲楷简" panose="00020600040101010101" charset="-122"/>
                <a:cs typeface="汉仪劲楷简" panose="00020600040101010101" charset="-122"/>
              </a:rPr>
              <a:t>出仕做官的缘由</a:t>
            </a:r>
            <a:endParaRPr lang="zh-CN" altLang="en-US" sz="2400" b="1" dirty="0" smtClean="0">
              <a:latin typeface="汉仪劲楷简" panose="00020600040101010101" charset="-122"/>
              <a:ea typeface="汉仪劲楷简" panose="00020600040101010101" charset="-122"/>
              <a:cs typeface="汉仪劲楷简" panose="0002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549"/>
</p:tagLst>
</file>

<file path=ppt/tags/tag10.xml><?xml version="1.0" encoding="utf-8"?>
<p:tagLst xmlns:p="http://schemas.openxmlformats.org/presentationml/2006/main">
  <p:tag name="AS_UNIQUEID" val="559"/>
</p:tagLst>
</file>

<file path=ppt/tags/tag100.xml><?xml version="1.0" encoding="utf-8"?>
<p:tagLst xmlns:p="http://schemas.openxmlformats.org/presentationml/2006/main">
  <p:tag name="AS_UNIQUEID" val="2401"/>
</p:tagLst>
</file>

<file path=ppt/tags/tag101.xml><?xml version="1.0" encoding="utf-8"?>
<p:tagLst xmlns:p="http://schemas.openxmlformats.org/presentationml/2006/main">
  <p:tag name="AS_UNIQUEID" val="2404"/>
</p:tagLst>
</file>

<file path=ppt/tags/tag102.xml><?xml version="1.0" encoding="utf-8"?>
<p:tagLst xmlns:p="http://schemas.openxmlformats.org/presentationml/2006/main">
  <p:tag name="AS_UNIQUEID" val="2405"/>
</p:tagLst>
</file>

<file path=ppt/tags/tag103.xml><?xml version="1.0" encoding="utf-8"?>
<p:tagLst xmlns:p="http://schemas.openxmlformats.org/presentationml/2006/main">
  <p:tag name="AS_UNIQUEID" val="2406"/>
</p:tagLst>
</file>

<file path=ppt/tags/tag104.xml><?xml version="1.0" encoding="utf-8"?>
<p:tagLst xmlns:p="http://schemas.openxmlformats.org/presentationml/2006/main">
  <p:tag name="AS_UNIQUEID" val="2409"/>
</p:tagLst>
</file>

<file path=ppt/tags/tag105.xml><?xml version="1.0" encoding="utf-8"?>
<p:tagLst xmlns:p="http://schemas.openxmlformats.org/presentationml/2006/main">
  <p:tag name="AS_UNIQUEID" val="2410"/>
</p:tagLst>
</file>

<file path=ppt/tags/tag106.xml><?xml version="1.0" encoding="utf-8"?>
<p:tagLst xmlns:p="http://schemas.openxmlformats.org/presentationml/2006/main">
  <p:tag name="AS_UNIQUEID" val="2411"/>
</p:tagLst>
</file>

<file path=ppt/tags/tag107.xml><?xml version="1.0" encoding="utf-8"?>
<p:tagLst xmlns:p="http://schemas.openxmlformats.org/presentationml/2006/main">
  <p:tag name="AS_UNIQUEID" val="2413"/>
</p:tagLst>
</file>

<file path=ppt/tags/tag108.xml><?xml version="1.0" encoding="utf-8"?>
<p:tagLst xmlns:p="http://schemas.openxmlformats.org/presentationml/2006/main">
  <p:tag name="AS_UNIQUEID" val="2549"/>
</p:tagLst>
</file>

<file path=ppt/tags/tag109.xml><?xml version="1.0" encoding="utf-8"?>
<p:tagLst xmlns:p="http://schemas.openxmlformats.org/presentationml/2006/main">
  <p:tag name="AS_UNIQUEID" val="528"/>
</p:tagLst>
</file>

<file path=ppt/tags/tag11.xml><?xml version="1.0" encoding="utf-8"?>
<p:tagLst xmlns:p="http://schemas.openxmlformats.org/presentationml/2006/main">
  <p:tag name="AS_UNIQUEID" val="561"/>
</p:tagLst>
</file>

<file path=ppt/tags/tag110.xml><?xml version="1.0" encoding="utf-8"?>
<p:tagLst xmlns:p="http://schemas.openxmlformats.org/presentationml/2006/main">
  <p:tag name="AS_UNIQUEID" val="1843"/>
</p:tagLst>
</file>

<file path=ppt/tags/tag111.xml><?xml version="1.0" encoding="utf-8"?>
<p:tagLst xmlns:p="http://schemas.openxmlformats.org/presentationml/2006/main">
  <p:tag name="AS_UNIQUEID" val="2383"/>
</p:tagLst>
</file>

<file path=ppt/tags/tag112.xml><?xml version="1.0" encoding="utf-8"?>
<p:tagLst xmlns:p="http://schemas.openxmlformats.org/presentationml/2006/main">
  <p:tag name="AS_UNIQUEID" val="2384"/>
</p:tagLst>
</file>

<file path=ppt/tags/tag113.xml><?xml version="1.0" encoding="utf-8"?>
<p:tagLst xmlns:p="http://schemas.openxmlformats.org/presentationml/2006/main">
  <p:tag name="AS_UNIQUEID" val="2385"/>
</p:tagLst>
</file>

<file path=ppt/tags/tag114.xml><?xml version="1.0" encoding="utf-8"?>
<p:tagLst xmlns:p="http://schemas.openxmlformats.org/presentationml/2006/main">
  <p:tag name="AS_UNIQUEID" val="3526"/>
</p:tagLst>
</file>

<file path=ppt/tags/tag115.xml><?xml version="1.0" encoding="utf-8"?>
<p:tagLst xmlns:p="http://schemas.openxmlformats.org/presentationml/2006/main">
  <p:tag name="AS_UNIQUEID" val="3527"/>
</p:tagLst>
</file>

<file path=ppt/tags/tag116.xml><?xml version="1.0" encoding="utf-8"?>
<p:tagLst xmlns:p="http://schemas.openxmlformats.org/presentationml/2006/main">
  <p:tag name="AS_UNIQUEID" val="1848"/>
</p:tagLst>
</file>

<file path=ppt/tags/tag117.xml><?xml version="1.0" encoding="utf-8"?>
<p:tagLst xmlns:p="http://schemas.openxmlformats.org/presentationml/2006/main">
  <p:tag name="AS_UNIQUEID" val="749"/>
  <p:tag name="KSO_WM_BEAUTIFY_FLAG" val=""/>
</p:tagLst>
</file>

<file path=ppt/tags/tag118.xml><?xml version="1.0" encoding="utf-8"?>
<p:tagLst xmlns:p="http://schemas.openxmlformats.org/presentationml/2006/main">
  <p:tag name="AS_UNIQUEID" val="924"/>
</p:tagLst>
</file>

<file path=ppt/tags/tag119.xml><?xml version="1.0" encoding="utf-8"?>
<p:tagLst xmlns:p="http://schemas.openxmlformats.org/presentationml/2006/main">
  <p:tag name="AS_UNIQUEID" val="828"/>
</p:tagLst>
</file>

<file path=ppt/tags/tag12.xml><?xml version="1.0" encoding="utf-8"?>
<p:tagLst xmlns:p="http://schemas.openxmlformats.org/presentationml/2006/main">
  <p:tag name="AS_UNIQUEID" val="562"/>
</p:tagLst>
</file>

<file path=ppt/tags/tag120.xml><?xml version="1.0" encoding="utf-8"?>
<p:tagLst xmlns:p="http://schemas.openxmlformats.org/presentationml/2006/main">
  <p:tag name="AS_UNIQUEID" val="528"/>
</p:tagLst>
</file>

<file path=ppt/tags/tag121.xml><?xml version="1.0" encoding="utf-8"?>
<p:tagLst xmlns:p="http://schemas.openxmlformats.org/presentationml/2006/main">
  <p:tag name="AS_UNIQUEID" val="919"/>
</p:tagLst>
</file>

<file path=ppt/tags/tag122.xml><?xml version="1.0" encoding="utf-8"?>
<p:tagLst xmlns:p="http://schemas.openxmlformats.org/presentationml/2006/main">
  <p:tag name="AS_UNIQUEID" val="920"/>
</p:tagLst>
</file>

<file path=ppt/tags/tag123.xml><?xml version="1.0" encoding="utf-8"?>
<p:tagLst xmlns:p="http://schemas.openxmlformats.org/presentationml/2006/main">
  <p:tag name="AS_UNIQUEID" val="921"/>
</p:tagLst>
</file>

<file path=ppt/tags/tag124.xml><?xml version="1.0" encoding="utf-8"?>
<p:tagLst xmlns:p="http://schemas.openxmlformats.org/presentationml/2006/main">
  <p:tag name="AS_UNIQUEID" val="929"/>
</p:tagLst>
</file>

<file path=ppt/tags/tag125.xml><?xml version="1.0" encoding="utf-8"?>
<p:tagLst xmlns:p="http://schemas.openxmlformats.org/presentationml/2006/main">
  <p:tag name="AS_UNIQUEID" val="930"/>
</p:tagLst>
</file>

<file path=ppt/tags/tag126.xml><?xml version="1.0" encoding="utf-8"?>
<p:tagLst xmlns:p="http://schemas.openxmlformats.org/presentationml/2006/main">
  <p:tag name="AS_UNIQUEID" val="931"/>
</p:tagLst>
</file>

<file path=ppt/tags/tag127.xml><?xml version="1.0" encoding="utf-8"?>
<p:tagLst xmlns:p="http://schemas.openxmlformats.org/presentationml/2006/main">
  <p:tag name="AS_UNIQUEID" val="932"/>
</p:tagLst>
</file>

<file path=ppt/tags/tag128.xml><?xml version="1.0" encoding="utf-8"?>
<p:tagLst xmlns:p="http://schemas.openxmlformats.org/presentationml/2006/main">
  <p:tag name="AS_UNIQUEID" val="933"/>
</p:tagLst>
</file>

<file path=ppt/tags/tag129.xml><?xml version="1.0" encoding="utf-8"?>
<p:tagLst xmlns:p="http://schemas.openxmlformats.org/presentationml/2006/main">
  <p:tag name="AS_UNIQUEID" val="934"/>
</p:tagLst>
</file>

<file path=ppt/tags/tag13.xml><?xml version="1.0" encoding="utf-8"?>
<p:tagLst xmlns:p="http://schemas.openxmlformats.org/presentationml/2006/main">
  <p:tag name="AS_UNIQUEID" val="563"/>
</p:tagLst>
</file>

<file path=ppt/tags/tag130.xml><?xml version="1.0" encoding="utf-8"?>
<p:tagLst xmlns:p="http://schemas.openxmlformats.org/presentationml/2006/main">
  <p:tag name="AS_UNIQUEID" val="935"/>
</p:tagLst>
</file>

<file path=ppt/tags/tag131.xml><?xml version="1.0" encoding="utf-8"?>
<p:tagLst xmlns:p="http://schemas.openxmlformats.org/presentationml/2006/main">
  <p:tag name="AS_UNIQUEID" val="936"/>
</p:tagLst>
</file>

<file path=ppt/tags/tag132.xml><?xml version="1.0" encoding="utf-8"?>
<p:tagLst xmlns:p="http://schemas.openxmlformats.org/presentationml/2006/main">
  <p:tag name="AS_UNIQUEID" val="937"/>
</p:tagLst>
</file>

<file path=ppt/tags/tag133.xml><?xml version="1.0" encoding="utf-8"?>
<p:tagLst xmlns:p="http://schemas.openxmlformats.org/presentationml/2006/main">
  <p:tag name="AS_UNIQUEID" val="938"/>
</p:tagLst>
</file>

<file path=ppt/tags/tag134.xml><?xml version="1.0" encoding="utf-8"?>
<p:tagLst xmlns:p="http://schemas.openxmlformats.org/presentationml/2006/main">
  <p:tag name="AS_UNIQUEID" val="939"/>
</p:tagLst>
</file>

<file path=ppt/tags/tag135.xml><?xml version="1.0" encoding="utf-8"?>
<p:tagLst xmlns:p="http://schemas.openxmlformats.org/presentationml/2006/main">
  <p:tag name="AS_UNIQUEID" val="940"/>
</p:tagLst>
</file>

<file path=ppt/tags/tag136.xml><?xml version="1.0" encoding="utf-8"?>
<p:tagLst xmlns:p="http://schemas.openxmlformats.org/presentationml/2006/main">
  <p:tag name="AS_UNIQUEID" val="941"/>
</p:tagLst>
</file>

<file path=ppt/tags/tag137.xml><?xml version="1.0" encoding="utf-8"?>
<p:tagLst xmlns:p="http://schemas.openxmlformats.org/presentationml/2006/main">
  <p:tag name="AS_UNIQUEID" val="942"/>
</p:tagLst>
</file>

<file path=ppt/tags/tag138.xml><?xml version="1.0" encoding="utf-8"?>
<p:tagLst xmlns:p="http://schemas.openxmlformats.org/presentationml/2006/main">
  <p:tag name="AS_UNIQUEID" val="943"/>
</p:tagLst>
</file>

<file path=ppt/tags/tag139.xml><?xml version="1.0" encoding="utf-8"?>
<p:tagLst xmlns:p="http://schemas.openxmlformats.org/presentationml/2006/main">
  <p:tag name="AS_UNIQUEID" val="828"/>
</p:tagLst>
</file>

<file path=ppt/tags/tag14.xml><?xml version="1.0" encoding="utf-8"?>
<p:tagLst xmlns:p="http://schemas.openxmlformats.org/presentationml/2006/main">
  <p:tag name="AS_UNIQUEID" val="564"/>
</p:tagLst>
</file>

<file path=ppt/tags/tag140.xml><?xml version="1.0" encoding="utf-8"?>
<p:tagLst xmlns:p="http://schemas.openxmlformats.org/presentationml/2006/main">
  <p:tag name="AS_UNIQUEID" val="528"/>
</p:tagLst>
</file>

<file path=ppt/tags/tag141.xml><?xml version="1.0" encoding="utf-8"?>
<p:tagLst xmlns:p="http://schemas.openxmlformats.org/presentationml/2006/main">
  <p:tag name="AS_UNIQUEID" val="945"/>
</p:tagLst>
</file>

<file path=ppt/tags/tag142.xml><?xml version="1.0" encoding="utf-8"?>
<p:tagLst xmlns:p="http://schemas.openxmlformats.org/presentationml/2006/main">
  <p:tag name="AS_UNIQUEID" val="946"/>
</p:tagLst>
</file>

<file path=ppt/tags/tag143.xml><?xml version="1.0" encoding="utf-8"?>
<p:tagLst xmlns:p="http://schemas.openxmlformats.org/presentationml/2006/main">
  <p:tag name="AS_UNIQUEID" val="947"/>
</p:tagLst>
</file>

<file path=ppt/tags/tag144.xml><?xml version="1.0" encoding="utf-8"?>
<p:tagLst xmlns:p="http://schemas.openxmlformats.org/presentationml/2006/main">
  <p:tag name="AS_UNIQUEID" val="948"/>
</p:tagLst>
</file>

<file path=ppt/tags/tag145.xml><?xml version="1.0" encoding="utf-8"?>
<p:tagLst xmlns:p="http://schemas.openxmlformats.org/presentationml/2006/main">
  <p:tag name="AS_UNIQUEID" val="949"/>
</p:tagLst>
</file>

<file path=ppt/tags/tag146.xml><?xml version="1.0" encoding="utf-8"?>
<p:tagLst xmlns:p="http://schemas.openxmlformats.org/presentationml/2006/main">
  <p:tag name="AS_UNIQUEID" val="950"/>
</p:tagLst>
</file>

<file path=ppt/tags/tag147.xml><?xml version="1.0" encoding="utf-8"?>
<p:tagLst xmlns:p="http://schemas.openxmlformats.org/presentationml/2006/main">
  <p:tag name="AS_UNIQUEID" val="951"/>
</p:tagLst>
</file>

<file path=ppt/tags/tag148.xml><?xml version="1.0" encoding="utf-8"?>
<p:tagLst xmlns:p="http://schemas.openxmlformats.org/presentationml/2006/main">
  <p:tag name="AS_UNIQUEID" val="952"/>
</p:tagLst>
</file>

<file path=ppt/tags/tag149.xml><?xml version="1.0" encoding="utf-8"?>
<p:tagLst xmlns:p="http://schemas.openxmlformats.org/presentationml/2006/main">
  <p:tag name="AS_UNIQUEID" val="953"/>
</p:tagLst>
</file>

<file path=ppt/tags/tag15.xml><?xml version="1.0" encoding="utf-8"?>
<p:tagLst xmlns:p="http://schemas.openxmlformats.org/presentationml/2006/main">
  <p:tag name="AS_UNIQUEID" val="565"/>
</p:tagLst>
</file>

<file path=ppt/tags/tag150.xml><?xml version="1.0" encoding="utf-8"?>
<p:tagLst xmlns:p="http://schemas.openxmlformats.org/presentationml/2006/main">
  <p:tag name="AS_UNIQUEID" val="828"/>
</p:tagLst>
</file>

<file path=ppt/tags/tag151.xml><?xml version="1.0" encoding="utf-8"?>
<p:tagLst xmlns:p="http://schemas.openxmlformats.org/presentationml/2006/main">
  <p:tag name="AS_UNIQUEID" val="907"/>
</p:tagLst>
</file>

<file path=ppt/tags/tag152.xml><?xml version="1.0" encoding="utf-8"?>
<p:tagLst xmlns:p="http://schemas.openxmlformats.org/presentationml/2006/main">
  <p:tag name="AS_UNIQUEID" val="391"/>
</p:tagLst>
</file>

<file path=ppt/tags/tag153.xml><?xml version="1.0" encoding="utf-8"?>
<p:tagLst xmlns:p="http://schemas.openxmlformats.org/presentationml/2006/main">
  <p:tag name="AS_UNIQUEID" val="3594"/>
</p:tagLst>
</file>

<file path=ppt/tags/tag154.xml><?xml version="1.0" encoding="utf-8"?>
<p:tagLst xmlns:p="http://schemas.openxmlformats.org/presentationml/2006/main">
  <p:tag name="AS_UNIQUEID" val="1328"/>
</p:tagLst>
</file>

<file path=ppt/tags/tag155.xml><?xml version="1.0" encoding="utf-8"?>
<p:tagLst xmlns:p="http://schemas.openxmlformats.org/presentationml/2006/main">
  <p:tag name="AS_UNIQUEID" val="1335"/>
</p:tagLst>
</file>

<file path=ppt/tags/tag156.xml><?xml version="1.0" encoding="utf-8"?>
<p:tagLst xmlns:p="http://schemas.openxmlformats.org/presentationml/2006/main">
  <p:tag name="AS_UNIQUEID" val="1329"/>
</p:tagLst>
</file>

<file path=ppt/tags/tag157.xml><?xml version="1.0" encoding="utf-8"?>
<p:tagLst xmlns:p="http://schemas.openxmlformats.org/presentationml/2006/main">
  <p:tag name="AS_UNIQUEID" val="1331"/>
</p:tagLst>
</file>

<file path=ppt/tags/tag158.xml><?xml version="1.0" encoding="utf-8"?>
<p:tagLst xmlns:p="http://schemas.openxmlformats.org/presentationml/2006/main">
  <p:tag name="AS_UNIQUEID" val="1333"/>
</p:tagLst>
</file>

<file path=ppt/tags/tag159.xml><?xml version="1.0" encoding="utf-8"?>
<p:tagLst xmlns:p="http://schemas.openxmlformats.org/presentationml/2006/main">
  <p:tag name="AS_UNIQUEID" val="1330"/>
</p:tagLst>
</file>

<file path=ppt/tags/tag16.xml><?xml version="1.0" encoding="utf-8"?>
<p:tagLst xmlns:p="http://schemas.openxmlformats.org/presentationml/2006/main">
  <p:tag name="AS_UNIQUEID" val="567"/>
</p:tagLst>
</file>

<file path=ppt/tags/tag160.xml><?xml version="1.0" encoding="utf-8"?>
<p:tagLst xmlns:p="http://schemas.openxmlformats.org/presentationml/2006/main">
  <p:tag name="AS_UNIQUEID" val="1332"/>
</p:tagLst>
</file>

<file path=ppt/tags/tag161.xml><?xml version="1.0" encoding="utf-8"?>
<p:tagLst xmlns:p="http://schemas.openxmlformats.org/presentationml/2006/main">
  <p:tag name="AS_UNIQUEID" val="1334"/>
</p:tagLst>
</file>

<file path=ppt/tags/tag162.xml><?xml version="1.0" encoding="utf-8"?>
<p:tagLst xmlns:p="http://schemas.openxmlformats.org/presentationml/2006/main">
  <p:tag name="AS_UNIQUEID" val="1341"/>
</p:tagLst>
</file>

<file path=ppt/tags/tag163.xml><?xml version="1.0" encoding="utf-8"?>
<p:tagLst xmlns:p="http://schemas.openxmlformats.org/presentationml/2006/main">
  <p:tag name="AS_UNIQUEID" val="2076"/>
</p:tagLst>
</file>

<file path=ppt/tags/tag164.xml><?xml version="1.0" encoding="utf-8"?>
<p:tagLst xmlns:p="http://schemas.openxmlformats.org/presentationml/2006/main">
  <p:tag name="AS_UNIQUEID" val="1341"/>
</p:tagLst>
</file>

<file path=ppt/tags/tag165.xml><?xml version="1.0" encoding="utf-8"?>
<p:tagLst xmlns:p="http://schemas.openxmlformats.org/presentationml/2006/main">
  <p:tag name="AS_UNIQUEID" val="1337"/>
</p:tagLst>
</file>

<file path=ppt/tags/tag166.xml><?xml version="1.0" encoding="utf-8"?>
<p:tagLst xmlns:p="http://schemas.openxmlformats.org/presentationml/2006/main">
  <p:tag name="AS_UNIQUEID" val="1338"/>
</p:tagLst>
</file>

<file path=ppt/tags/tag167.xml><?xml version="1.0" encoding="utf-8"?>
<p:tagLst xmlns:p="http://schemas.openxmlformats.org/presentationml/2006/main">
  <p:tag name="AS_UNIQUEID" val="1339"/>
</p:tagLst>
</file>

<file path=ppt/tags/tag168.xml><?xml version="1.0" encoding="utf-8"?>
<p:tagLst xmlns:p="http://schemas.openxmlformats.org/presentationml/2006/main">
  <p:tag name="AS_UNIQUEID" val="1340"/>
</p:tagLst>
</file>

<file path=ppt/tags/tag169.xml><?xml version="1.0" encoding="utf-8"?>
<p:tagLst xmlns:p="http://schemas.openxmlformats.org/presentationml/2006/main">
  <p:tag name="AS_UNIQUEID" val="1343"/>
</p:tagLst>
</file>

<file path=ppt/tags/tag17.xml><?xml version="1.0" encoding="utf-8"?>
<p:tagLst xmlns:p="http://schemas.openxmlformats.org/presentationml/2006/main">
  <p:tag name="AS_UNIQUEID" val="568"/>
</p:tagLst>
</file>

<file path=ppt/tags/tag170.xml><?xml version="1.0" encoding="utf-8"?>
<p:tagLst xmlns:p="http://schemas.openxmlformats.org/presentationml/2006/main">
  <p:tag name="AS_UNIQUEID" val="3596"/>
</p:tagLst>
</file>

<file path=ppt/tags/tag171.xml><?xml version="1.0" encoding="utf-8"?>
<p:tagLst xmlns:p="http://schemas.openxmlformats.org/presentationml/2006/main">
  <p:tag name="AS_UNIQUEID" val="972"/>
</p:tagLst>
</file>

<file path=ppt/tags/tag172.xml><?xml version="1.0" encoding="utf-8"?>
<p:tagLst xmlns:p="http://schemas.openxmlformats.org/presentationml/2006/main">
  <p:tag name="AS_UNIQUEID" val="973"/>
</p:tagLst>
</file>

<file path=ppt/tags/tag173.xml><?xml version="1.0" encoding="utf-8"?>
<p:tagLst xmlns:p="http://schemas.openxmlformats.org/presentationml/2006/main">
  <p:tag name="AS_UNIQUEID" val="974"/>
</p:tagLst>
</file>

<file path=ppt/tags/tag174.xml><?xml version="1.0" encoding="utf-8"?>
<p:tagLst xmlns:p="http://schemas.openxmlformats.org/presentationml/2006/main">
  <p:tag name="AS_UNIQUEID" val="975"/>
</p:tagLst>
</file>

<file path=ppt/tags/tag175.xml><?xml version="1.0" encoding="utf-8"?>
<p:tagLst xmlns:p="http://schemas.openxmlformats.org/presentationml/2006/main">
  <p:tag name="AS_UNIQUEID" val="976"/>
</p:tagLst>
</file>

<file path=ppt/tags/tag176.xml><?xml version="1.0" encoding="utf-8"?>
<p:tagLst xmlns:p="http://schemas.openxmlformats.org/presentationml/2006/main">
  <p:tag name="AS_UNIQUEID" val="977"/>
</p:tagLst>
</file>

<file path=ppt/tags/tag177.xml><?xml version="1.0" encoding="utf-8"?>
<p:tagLst xmlns:p="http://schemas.openxmlformats.org/presentationml/2006/main">
  <p:tag name="AS_UNIQUEID" val="978"/>
</p:tagLst>
</file>

<file path=ppt/tags/tag178.xml><?xml version="1.0" encoding="utf-8"?>
<p:tagLst xmlns:p="http://schemas.openxmlformats.org/presentationml/2006/main">
  <p:tag name="AS_UNIQUEID" val="979"/>
</p:tagLst>
</file>

<file path=ppt/tags/tag179.xml><?xml version="1.0" encoding="utf-8"?>
<p:tagLst xmlns:p="http://schemas.openxmlformats.org/presentationml/2006/main">
  <p:tag name="AS_UNIQUEID" val="980"/>
</p:tagLst>
</file>

<file path=ppt/tags/tag18.xml><?xml version="1.0" encoding="utf-8"?>
<p:tagLst xmlns:p="http://schemas.openxmlformats.org/presentationml/2006/main">
  <p:tag name="AS_UNIQUEID" val="569"/>
</p:tagLst>
</file>

<file path=ppt/tags/tag180.xml><?xml version="1.0" encoding="utf-8"?>
<p:tagLst xmlns:p="http://schemas.openxmlformats.org/presentationml/2006/main">
  <p:tag name="AS_UNIQUEID" val="982"/>
</p:tagLst>
</file>

<file path=ppt/tags/tag181.xml><?xml version="1.0" encoding="utf-8"?>
<p:tagLst xmlns:p="http://schemas.openxmlformats.org/presentationml/2006/main">
  <p:tag name="AS_UNIQUEID" val="984"/>
</p:tagLst>
</file>

<file path=ppt/tags/tag182.xml><?xml version="1.0" encoding="utf-8"?>
<p:tagLst xmlns:p="http://schemas.openxmlformats.org/presentationml/2006/main">
  <p:tag name="AS_UNIQUEID" val="985"/>
</p:tagLst>
</file>

<file path=ppt/tags/tag183.xml><?xml version="1.0" encoding="utf-8"?>
<p:tagLst xmlns:p="http://schemas.openxmlformats.org/presentationml/2006/main">
  <p:tag name="AS_UNIQUEID" val="986"/>
</p:tagLst>
</file>

<file path=ppt/tags/tag184.xml><?xml version="1.0" encoding="utf-8"?>
<p:tagLst xmlns:p="http://schemas.openxmlformats.org/presentationml/2006/main">
  <p:tag name="AS_UNIQUEID" val="828"/>
</p:tagLst>
</file>

<file path=ppt/tags/tag185.xml><?xml version="1.0" encoding="utf-8"?>
<p:tagLst xmlns:p="http://schemas.openxmlformats.org/presentationml/2006/main">
  <p:tag name="AS_UNIQUEID" val="987"/>
</p:tagLst>
</file>

<file path=ppt/tags/tag186.xml><?xml version="1.0" encoding="utf-8"?>
<p:tagLst xmlns:p="http://schemas.openxmlformats.org/presentationml/2006/main">
  <p:tag name="AS_UNIQUEID" val="993"/>
</p:tagLst>
</file>

<file path=ppt/tags/tag187.xml><?xml version="1.0" encoding="utf-8"?>
<p:tagLst xmlns:p="http://schemas.openxmlformats.org/presentationml/2006/main">
  <p:tag name="AS_UNIQUEID" val="994"/>
</p:tagLst>
</file>

<file path=ppt/tags/tag188.xml><?xml version="1.0" encoding="utf-8"?>
<p:tagLst xmlns:p="http://schemas.openxmlformats.org/presentationml/2006/main">
  <p:tag name="AS_UNIQUEID" val="995"/>
</p:tagLst>
</file>

<file path=ppt/tags/tag189.xml><?xml version="1.0" encoding="utf-8"?>
<p:tagLst xmlns:p="http://schemas.openxmlformats.org/presentationml/2006/main">
  <p:tag name="AS_UNIQUEID" val="3449"/>
</p:tagLst>
</file>

<file path=ppt/tags/tag19.xml><?xml version="1.0" encoding="utf-8"?>
<p:tagLst xmlns:p="http://schemas.openxmlformats.org/presentationml/2006/main">
  <p:tag name="AS_UNIQUEID" val="570"/>
</p:tagLst>
</file>

<file path=ppt/tags/tag190.xml><?xml version="1.0" encoding="utf-8"?>
<p:tagLst xmlns:p="http://schemas.openxmlformats.org/presentationml/2006/main">
  <p:tag name="AS_UNIQUEID" val="3637"/>
</p:tagLst>
</file>

<file path=ppt/tags/tag191.xml><?xml version="1.0" encoding="utf-8"?>
<p:tagLst xmlns:p="http://schemas.openxmlformats.org/presentationml/2006/main">
  <p:tag name="AS_UNIQUEID" val="1334"/>
</p:tagLst>
</file>

<file path=ppt/tags/tag192.xml><?xml version="1.0" encoding="utf-8"?>
<p:tagLst xmlns:p="http://schemas.openxmlformats.org/presentationml/2006/main">
  <p:tag name="AS_UNIQUEID" val="1582"/>
</p:tagLst>
</file>

<file path=ppt/tags/tag193.xml><?xml version="1.0" encoding="utf-8"?>
<p:tagLst xmlns:p="http://schemas.openxmlformats.org/presentationml/2006/main">
  <p:tag name="AS_UNIQUEID" val="1584"/>
</p:tagLst>
</file>

<file path=ppt/tags/tag194.xml><?xml version="1.0" encoding="utf-8"?>
<p:tagLst xmlns:p="http://schemas.openxmlformats.org/presentationml/2006/main">
  <p:tag name="AS_UNIQUEID" val="1755"/>
</p:tagLst>
</file>

<file path=ppt/tags/tag195.xml><?xml version="1.0" encoding="utf-8"?>
<p:tagLst xmlns:p="http://schemas.openxmlformats.org/presentationml/2006/main">
  <p:tag name="AS_UNIQUEID" val="1001"/>
</p:tagLst>
</file>

<file path=ppt/tags/tag196.xml><?xml version="1.0" encoding="utf-8"?>
<p:tagLst xmlns:p="http://schemas.openxmlformats.org/presentationml/2006/main">
  <p:tag name="AS_UNIQUEID" val="1002"/>
</p:tagLst>
</file>

<file path=ppt/tags/tag197.xml><?xml version="1.0" encoding="utf-8"?>
<p:tagLst xmlns:p="http://schemas.openxmlformats.org/presentationml/2006/main">
  <p:tag name="AS_UNIQUEID" val="1003"/>
</p:tagLst>
</file>

<file path=ppt/tags/tag198.xml><?xml version="1.0" encoding="utf-8"?>
<p:tagLst xmlns:p="http://schemas.openxmlformats.org/presentationml/2006/main">
  <p:tag name="AS_UNIQUEID" val="1005"/>
</p:tagLst>
</file>

<file path=ppt/tags/tag199.xml><?xml version="1.0" encoding="utf-8"?>
<p:tagLst xmlns:p="http://schemas.openxmlformats.org/presentationml/2006/main">
  <p:tag name="AS_UNIQUEID" val="1006"/>
</p:tagLst>
</file>

<file path=ppt/tags/tag2.xml><?xml version="1.0" encoding="utf-8"?>
<p:tagLst xmlns:p="http://schemas.openxmlformats.org/presentationml/2006/main">
  <p:tag name="AS_UNIQUEID" val="550"/>
</p:tagLst>
</file>

<file path=ppt/tags/tag20.xml><?xml version="1.0" encoding="utf-8"?>
<p:tagLst xmlns:p="http://schemas.openxmlformats.org/presentationml/2006/main">
  <p:tag name="AS_UNIQUEID" val="571"/>
</p:tagLst>
</file>

<file path=ppt/tags/tag200.xml><?xml version="1.0" encoding="utf-8"?>
<p:tagLst xmlns:p="http://schemas.openxmlformats.org/presentationml/2006/main">
  <p:tag name="AS_UNIQUEID" val="1007"/>
</p:tagLst>
</file>

<file path=ppt/tags/tag201.xml><?xml version="1.0" encoding="utf-8"?>
<p:tagLst xmlns:p="http://schemas.openxmlformats.org/presentationml/2006/main">
  <p:tag name="AS_UNIQUEID" val="1008"/>
</p:tagLst>
</file>

<file path=ppt/tags/tag202.xml><?xml version="1.0" encoding="utf-8"?>
<p:tagLst xmlns:p="http://schemas.openxmlformats.org/presentationml/2006/main">
  <p:tag name="AS_UNIQUEID" val="1009"/>
</p:tagLst>
</file>

<file path=ppt/tags/tag203.xml><?xml version="1.0" encoding="utf-8"?>
<p:tagLst xmlns:p="http://schemas.openxmlformats.org/presentationml/2006/main">
  <p:tag name="AS_UNIQUEID" val="828"/>
</p:tagLst>
</file>

<file path=ppt/tags/tag204.xml><?xml version="1.0" encoding="utf-8"?>
<p:tagLst xmlns:p="http://schemas.openxmlformats.org/presentationml/2006/main">
  <p:tag name="AS_UNIQUEID" val="1015"/>
</p:tagLst>
</file>

<file path=ppt/tags/tag205.xml><?xml version="1.0" encoding="utf-8"?>
<p:tagLst xmlns:p="http://schemas.openxmlformats.org/presentationml/2006/main">
  <p:tag name="AS_UNIQUEID" val="1016"/>
</p:tagLst>
</file>

<file path=ppt/tags/tag206.xml><?xml version="1.0" encoding="utf-8"?>
<p:tagLst xmlns:p="http://schemas.openxmlformats.org/presentationml/2006/main">
  <p:tag name="AS_UNIQUEID" val="1017"/>
</p:tagLst>
</file>

<file path=ppt/tags/tag207.xml><?xml version="1.0" encoding="utf-8"?>
<p:tagLst xmlns:p="http://schemas.openxmlformats.org/presentationml/2006/main">
  <p:tag name="AS_UNIQUEID" val="1019"/>
</p:tagLst>
</file>

<file path=ppt/tags/tag208.xml><?xml version="1.0" encoding="utf-8"?>
<p:tagLst xmlns:p="http://schemas.openxmlformats.org/presentationml/2006/main">
  <p:tag name="AS_UNIQUEID" val="1020"/>
</p:tagLst>
</file>

<file path=ppt/tags/tag209.xml><?xml version="1.0" encoding="utf-8"?>
<p:tagLst xmlns:p="http://schemas.openxmlformats.org/presentationml/2006/main">
  <p:tag name="AS_UNIQUEID" val="1022"/>
</p:tagLst>
</file>

<file path=ppt/tags/tag21.xml><?xml version="1.0" encoding="utf-8"?>
<p:tagLst xmlns:p="http://schemas.openxmlformats.org/presentationml/2006/main">
  <p:tag name="AS_UNIQUEID" val="572"/>
</p:tagLst>
</file>

<file path=ppt/tags/tag210.xml><?xml version="1.0" encoding="utf-8"?>
<p:tagLst xmlns:p="http://schemas.openxmlformats.org/presentationml/2006/main">
  <p:tag name="AS_UNIQUEID" val="1026"/>
</p:tagLst>
</file>

<file path=ppt/tags/tag211.xml><?xml version="1.0" encoding="utf-8"?>
<p:tagLst xmlns:p="http://schemas.openxmlformats.org/presentationml/2006/main">
  <p:tag name="AS_UNIQUEID" val="3455"/>
</p:tagLst>
</file>

<file path=ppt/tags/tag212.xml><?xml version="1.0" encoding="utf-8"?>
<p:tagLst xmlns:p="http://schemas.openxmlformats.org/presentationml/2006/main">
  <p:tag name="AS_UNIQUEID" val="3673"/>
</p:tagLst>
</file>

<file path=ppt/tags/tag213.xml><?xml version="1.0" encoding="utf-8"?>
<p:tagLst xmlns:p="http://schemas.openxmlformats.org/presentationml/2006/main">
  <p:tag name="AS_UNIQUEID" val="3675"/>
</p:tagLst>
</file>

<file path=ppt/tags/tag214.xml><?xml version="1.0" encoding="utf-8"?>
<p:tagLst xmlns:p="http://schemas.openxmlformats.org/presentationml/2006/main">
  <p:tag name="AS_UNIQUEID" val="3676"/>
</p:tagLst>
</file>

<file path=ppt/tags/tag215.xml><?xml version="1.0" encoding="utf-8"?>
<p:tagLst xmlns:p="http://schemas.openxmlformats.org/presentationml/2006/main">
  <p:tag name="AS_UNIQUEID" val="3677"/>
</p:tagLst>
</file>

<file path=ppt/tags/tag216.xml><?xml version="1.0" encoding="utf-8"?>
<p:tagLst xmlns:p="http://schemas.openxmlformats.org/presentationml/2006/main">
  <p:tag name="AS_UNIQUEID" val="3678"/>
</p:tagLst>
</file>

<file path=ppt/tags/tag217.xml><?xml version="1.0" encoding="utf-8"?>
<p:tagLst xmlns:p="http://schemas.openxmlformats.org/presentationml/2006/main">
  <p:tag name="AS_UNIQUEID" val="3679"/>
</p:tagLst>
</file>

<file path=ppt/tags/tag218.xml><?xml version="1.0" encoding="utf-8"?>
<p:tagLst xmlns:p="http://schemas.openxmlformats.org/presentationml/2006/main">
  <p:tag name="AS_UNIQUEID" val="3680"/>
</p:tagLst>
</file>

<file path=ppt/tags/tag219.xml><?xml version="1.0" encoding="utf-8"?>
<p:tagLst xmlns:p="http://schemas.openxmlformats.org/presentationml/2006/main">
  <p:tag name="AS_UNIQUEID" val="3681"/>
</p:tagLst>
</file>

<file path=ppt/tags/tag22.xml><?xml version="1.0" encoding="utf-8"?>
<p:tagLst xmlns:p="http://schemas.openxmlformats.org/presentationml/2006/main">
  <p:tag name="AS_UNIQUEID" val="574"/>
</p:tagLst>
</file>

<file path=ppt/tags/tag220.xml><?xml version="1.0" encoding="utf-8"?>
<p:tagLst xmlns:p="http://schemas.openxmlformats.org/presentationml/2006/main">
  <p:tag name="AS_UNIQUEID" val="3682"/>
</p:tagLst>
</file>

<file path=ppt/tags/tag221.xml><?xml version="1.0" encoding="utf-8"?>
<p:tagLst xmlns:p="http://schemas.openxmlformats.org/presentationml/2006/main">
  <p:tag name="AS_UNIQUEID" val="3683"/>
</p:tagLst>
</file>

<file path=ppt/tags/tag222.xml><?xml version="1.0" encoding="utf-8"?>
<p:tagLst xmlns:p="http://schemas.openxmlformats.org/presentationml/2006/main">
  <p:tag name="AS_UNIQUEID" val="3684"/>
</p:tagLst>
</file>

<file path=ppt/tags/tag223.xml><?xml version="1.0" encoding="utf-8"?>
<p:tagLst xmlns:p="http://schemas.openxmlformats.org/presentationml/2006/main">
  <p:tag name="AS_UNIQUEID" val="1035"/>
</p:tagLst>
</file>

<file path=ppt/tags/tag224.xml><?xml version="1.0" encoding="utf-8"?>
<p:tagLst xmlns:p="http://schemas.openxmlformats.org/presentationml/2006/main">
  <p:tag name="AS_UNIQUEID" val="1038"/>
</p:tagLst>
</file>

<file path=ppt/tags/tag225.xml><?xml version="1.0" encoding="utf-8"?>
<p:tagLst xmlns:p="http://schemas.openxmlformats.org/presentationml/2006/main">
  <p:tag name="AS_UNIQUEID" val="1039"/>
</p:tagLst>
</file>

<file path=ppt/tags/tag226.xml><?xml version="1.0" encoding="utf-8"?>
<p:tagLst xmlns:p="http://schemas.openxmlformats.org/presentationml/2006/main">
  <p:tag name="AS_UNIQUEID" val="1040"/>
</p:tagLst>
</file>

<file path=ppt/tags/tag227.xml><?xml version="1.0" encoding="utf-8"?>
<p:tagLst xmlns:p="http://schemas.openxmlformats.org/presentationml/2006/main">
  <p:tag name="AS_UNIQUEID" val="1041"/>
</p:tagLst>
</file>

<file path=ppt/tags/tag228.xml><?xml version="1.0" encoding="utf-8"?>
<p:tagLst xmlns:p="http://schemas.openxmlformats.org/presentationml/2006/main">
  <p:tag name="AS_UNIQUEID" val="1042"/>
</p:tagLst>
</file>

<file path=ppt/tags/tag229.xml><?xml version="1.0" encoding="utf-8"?>
<p:tagLst xmlns:p="http://schemas.openxmlformats.org/presentationml/2006/main">
  <p:tag name="AS_UNIQUEID" val="1043"/>
</p:tagLst>
</file>

<file path=ppt/tags/tag23.xml><?xml version="1.0" encoding="utf-8"?>
<p:tagLst xmlns:p="http://schemas.openxmlformats.org/presentationml/2006/main">
  <p:tag name="AS_UNIQUEID" val="575"/>
</p:tagLst>
</file>

<file path=ppt/tags/tag230.xml><?xml version="1.0" encoding="utf-8"?>
<p:tagLst xmlns:p="http://schemas.openxmlformats.org/presentationml/2006/main">
  <p:tag name="AS_UNIQUEID" val="1044"/>
</p:tagLst>
</file>

<file path=ppt/tags/tag231.xml><?xml version="1.0" encoding="utf-8"?>
<p:tagLst xmlns:p="http://schemas.openxmlformats.org/presentationml/2006/main">
  <p:tag name="AS_UNIQUEID" val="1046"/>
</p:tagLst>
</file>

<file path=ppt/tags/tag232.xml><?xml version="1.0" encoding="utf-8"?>
<p:tagLst xmlns:p="http://schemas.openxmlformats.org/presentationml/2006/main">
  <p:tag name="AS_UNIQUEID" val="1047"/>
</p:tagLst>
</file>

<file path=ppt/tags/tag233.xml><?xml version="1.0" encoding="utf-8"?>
<p:tagLst xmlns:p="http://schemas.openxmlformats.org/presentationml/2006/main">
  <p:tag name="AS_UNIQUEID" val="1048"/>
</p:tagLst>
</file>

<file path=ppt/tags/tag234.xml><?xml version="1.0" encoding="utf-8"?>
<p:tagLst xmlns:p="http://schemas.openxmlformats.org/presentationml/2006/main">
  <p:tag name="AS_UNIQUEID" val="1049"/>
</p:tagLst>
</file>

<file path=ppt/tags/tag235.xml><?xml version="1.0" encoding="utf-8"?>
<p:tagLst xmlns:p="http://schemas.openxmlformats.org/presentationml/2006/main">
  <p:tag name="AS_UNIQUEID" val="828"/>
</p:tagLst>
</file>

<file path=ppt/tags/tag236.xml><?xml version="1.0" encoding="utf-8"?>
<p:tagLst xmlns:p="http://schemas.openxmlformats.org/presentationml/2006/main">
  <p:tag name="AS_UNIQUEID" val="1050"/>
</p:tagLst>
</file>

<file path=ppt/tags/tag237.xml><?xml version="1.0" encoding="utf-8"?>
<p:tagLst xmlns:p="http://schemas.openxmlformats.org/presentationml/2006/main">
  <p:tag name="AS_UNIQUEID" val="1055"/>
</p:tagLst>
</file>

<file path=ppt/tags/tag238.xml><?xml version="1.0" encoding="utf-8"?>
<p:tagLst xmlns:p="http://schemas.openxmlformats.org/presentationml/2006/main">
  <p:tag name="AS_UNIQUEID" val="1056"/>
</p:tagLst>
</file>

<file path=ppt/tags/tag239.xml><?xml version="1.0" encoding="utf-8"?>
<p:tagLst xmlns:p="http://schemas.openxmlformats.org/presentationml/2006/main">
  <p:tag name="AS_UNIQUEID" val="1058"/>
</p:tagLst>
</file>

<file path=ppt/tags/tag24.xml><?xml version="1.0" encoding="utf-8"?>
<p:tagLst xmlns:p="http://schemas.openxmlformats.org/presentationml/2006/main">
  <p:tag name="AS_UNIQUEID" val="576"/>
</p:tagLst>
</file>

<file path=ppt/tags/tag240.xml><?xml version="1.0" encoding="utf-8"?>
<p:tagLst xmlns:p="http://schemas.openxmlformats.org/presentationml/2006/main">
  <p:tag name="AS_UNIQUEID" val="3466"/>
</p:tagLst>
</file>

<file path=ppt/tags/tag241.xml><?xml version="1.0" encoding="utf-8"?>
<p:tagLst xmlns:p="http://schemas.openxmlformats.org/presentationml/2006/main">
  <p:tag name="AS_UNIQUEID" val="1062"/>
</p:tagLst>
</file>

<file path=ppt/tags/tag242.xml><?xml version="1.0" encoding="utf-8"?>
<p:tagLst xmlns:p="http://schemas.openxmlformats.org/presentationml/2006/main">
  <p:tag name="AS_UNIQUEID" val="1063"/>
</p:tagLst>
</file>

<file path=ppt/tags/tag243.xml><?xml version="1.0" encoding="utf-8"?>
<p:tagLst xmlns:p="http://schemas.openxmlformats.org/presentationml/2006/main">
  <p:tag name="AS_UNIQUEID" val="1064"/>
</p:tagLst>
</file>

<file path=ppt/tags/tag244.xml><?xml version="1.0" encoding="utf-8"?>
<p:tagLst xmlns:p="http://schemas.openxmlformats.org/presentationml/2006/main">
  <p:tag name="AS_UNIQUEID" val="1065"/>
</p:tagLst>
</file>

<file path=ppt/tags/tag245.xml><?xml version="1.0" encoding="utf-8"?>
<p:tagLst xmlns:p="http://schemas.openxmlformats.org/presentationml/2006/main">
  <p:tag name="AS_UNIQUEID" val="1066"/>
</p:tagLst>
</file>

<file path=ppt/tags/tag246.xml><?xml version="1.0" encoding="utf-8"?>
<p:tagLst xmlns:p="http://schemas.openxmlformats.org/presentationml/2006/main">
  <p:tag name="AS_UNIQUEID" val="1067"/>
</p:tagLst>
</file>

<file path=ppt/tags/tag247.xml><?xml version="1.0" encoding="utf-8"?>
<p:tagLst xmlns:p="http://schemas.openxmlformats.org/presentationml/2006/main">
  <p:tag name="AS_UNIQUEID" val="1068"/>
</p:tagLst>
</file>

<file path=ppt/tags/tag248.xml><?xml version="1.0" encoding="utf-8"?>
<p:tagLst xmlns:p="http://schemas.openxmlformats.org/presentationml/2006/main">
  <p:tag name="AS_UNIQUEID" val="1069"/>
</p:tagLst>
</file>

<file path=ppt/tags/tag249.xml><?xml version="1.0" encoding="utf-8"?>
<p:tagLst xmlns:p="http://schemas.openxmlformats.org/presentationml/2006/main">
  <p:tag name="AS_UNIQUEID" val="1070"/>
</p:tagLst>
</file>

<file path=ppt/tags/tag25.xml><?xml version="1.0" encoding="utf-8"?>
<p:tagLst xmlns:p="http://schemas.openxmlformats.org/presentationml/2006/main">
  <p:tag name="AS_UNIQUEID" val="577"/>
</p:tagLst>
</file>

<file path=ppt/tags/tag250.xml><?xml version="1.0" encoding="utf-8"?>
<p:tagLst xmlns:p="http://schemas.openxmlformats.org/presentationml/2006/main">
  <p:tag name="AS_UNIQUEID" val="1071"/>
</p:tagLst>
</file>

<file path=ppt/tags/tag251.xml><?xml version="1.0" encoding="utf-8"?>
<p:tagLst xmlns:p="http://schemas.openxmlformats.org/presentationml/2006/main">
  <p:tag name="AS_UNIQUEID" val="1072"/>
</p:tagLst>
</file>

<file path=ppt/tags/tag252.xml><?xml version="1.0" encoding="utf-8"?>
<p:tagLst xmlns:p="http://schemas.openxmlformats.org/presentationml/2006/main">
  <p:tag name="AS_UNIQUEID" val="1073"/>
</p:tagLst>
</file>

<file path=ppt/tags/tag253.xml><?xml version="1.0" encoding="utf-8"?>
<p:tagLst xmlns:p="http://schemas.openxmlformats.org/presentationml/2006/main">
  <p:tag name="AS_UNIQUEID" val="1074"/>
</p:tagLst>
</file>

<file path=ppt/tags/tag254.xml><?xml version="1.0" encoding="utf-8"?>
<p:tagLst xmlns:p="http://schemas.openxmlformats.org/presentationml/2006/main">
  <p:tag name="AS_UNIQUEID" val="828"/>
</p:tagLst>
</file>

<file path=ppt/tags/tag255.xml><?xml version="1.0" encoding="utf-8"?>
<p:tagLst xmlns:p="http://schemas.openxmlformats.org/presentationml/2006/main">
  <p:tag name="AS_UNIQUEID" val="1075"/>
</p:tagLst>
</file>

<file path=ppt/tags/tag256.xml><?xml version="1.0" encoding="utf-8"?>
<p:tagLst xmlns:p="http://schemas.openxmlformats.org/presentationml/2006/main">
  <p:tag name="AS_UNIQUEID" val="1077"/>
</p:tagLst>
</file>

<file path=ppt/tags/tag257.xml><?xml version="1.0" encoding="utf-8"?>
<p:tagLst xmlns:p="http://schemas.openxmlformats.org/presentationml/2006/main">
  <p:tag name="AS_UNIQUEID" val="1079"/>
</p:tagLst>
</file>

<file path=ppt/tags/tag258.xml><?xml version="1.0" encoding="utf-8"?>
<p:tagLst xmlns:p="http://schemas.openxmlformats.org/presentationml/2006/main">
  <p:tag name="AS_UNIQUEID" val="1081"/>
</p:tagLst>
</file>

<file path=ppt/tags/tag259.xml><?xml version="1.0" encoding="utf-8"?>
<p:tagLst xmlns:p="http://schemas.openxmlformats.org/presentationml/2006/main">
  <p:tag name="AS_UNIQUEID" val="3477"/>
</p:tagLst>
</file>

<file path=ppt/tags/tag26.xml><?xml version="1.0" encoding="utf-8"?>
<p:tagLst xmlns:p="http://schemas.openxmlformats.org/presentationml/2006/main">
  <p:tag name="AS_UNIQUEID" val="578"/>
</p:tagLst>
</file>

<file path=ppt/tags/tag260.xml><?xml version="1.0" encoding="utf-8"?>
<p:tagLst xmlns:p="http://schemas.openxmlformats.org/presentationml/2006/main">
  <p:tag name="AS_UNIQUEID" val="3757"/>
</p:tagLst>
</file>

<file path=ppt/tags/tag261.xml><?xml version="1.0" encoding="utf-8"?>
<p:tagLst xmlns:p="http://schemas.openxmlformats.org/presentationml/2006/main">
  <p:tag name="AS_UNIQUEID" val="3759"/>
</p:tagLst>
</file>

<file path=ppt/tags/tag262.xml><?xml version="1.0" encoding="utf-8"?>
<p:tagLst xmlns:p="http://schemas.openxmlformats.org/presentationml/2006/main">
  <p:tag name="AS_UNIQUEID" val="810"/>
</p:tagLst>
</file>

<file path=ppt/tags/tag263.xml><?xml version="1.0" encoding="utf-8"?>
<p:tagLst xmlns:p="http://schemas.openxmlformats.org/presentationml/2006/main">
  <p:tag name="AS_UNIQUEID" val="1085"/>
</p:tagLst>
</file>

<file path=ppt/tags/tag264.xml><?xml version="1.0" encoding="utf-8"?>
<p:tagLst xmlns:p="http://schemas.openxmlformats.org/presentationml/2006/main">
  <p:tag name="AS_UNIQUEID" val="1086"/>
</p:tagLst>
</file>

<file path=ppt/tags/tag265.xml><?xml version="1.0" encoding="utf-8"?>
<p:tagLst xmlns:p="http://schemas.openxmlformats.org/presentationml/2006/main">
  <p:tag name="AS_UNIQUEID" val="463"/>
  <p:tag name="KSO_WM_BEAUTIFY_FLAG" val=""/>
</p:tagLst>
</file>

<file path=ppt/tags/tag266.xml><?xml version="1.0" encoding="utf-8"?>
<p:tagLst xmlns:p="http://schemas.openxmlformats.org/presentationml/2006/main">
  <p:tag name="AS_UNIQUEID" val="1396"/>
</p:tagLst>
</file>

<file path=ppt/tags/tag267.xml><?xml version="1.0" encoding="utf-8"?>
<p:tagLst xmlns:p="http://schemas.openxmlformats.org/presentationml/2006/main">
  <p:tag name="AS_UNIQUEID" val="1397"/>
</p:tagLst>
</file>

<file path=ppt/tags/tag268.xml><?xml version="1.0" encoding="utf-8"?>
<p:tagLst xmlns:p="http://schemas.openxmlformats.org/presentationml/2006/main">
  <p:tag name="AS_UNIQUEID" val="1398"/>
</p:tagLst>
</file>

<file path=ppt/tags/tag269.xml><?xml version="1.0" encoding="utf-8"?>
<p:tagLst xmlns:p="http://schemas.openxmlformats.org/presentationml/2006/main">
  <p:tag name="AS_UNIQUEID" val="1399"/>
</p:tagLst>
</file>

<file path=ppt/tags/tag27.xml><?xml version="1.0" encoding="utf-8"?>
<p:tagLst xmlns:p="http://schemas.openxmlformats.org/presentationml/2006/main">
  <p:tag name="AS_UNIQUEID" val="579"/>
</p:tagLst>
</file>

<file path=ppt/tags/tag270.xml><?xml version="1.0" encoding="utf-8"?>
<p:tagLst xmlns:p="http://schemas.openxmlformats.org/presentationml/2006/main">
  <p:tag name="AS_UNIQUEID" val="1400"/>
</p:tagLst>
</file>

<file path=ppt/tags/tag271.xml><?xml version="1.0" encoding="utf-8"?>
<p:tagLst xmlns:p="http://schemas.openxmlformats.org/presentationml/2006/main">
  <p:tag name="AS_UNIQUEID" val="1401"/>
</p:tagLst>
</file>

<file path=ppt/tags/tag272.xml><?xml version="1.0" encoding="utf-8"?>
<p:tagLst xmlns:p="http://schemas.openxmlformats.org/presentationml/2006/main">
  <p:tag name="AS_UNIQUEID" val="1402"/>
</p:tagLst>
</file>

<file path=ppt/tags/tag273.xml><?xml version="1.0" encoding="utf-8"?>
<p:tagLst xmlns:p="http://schemas.openxmlformats.org/presentationml/2006/main">
  <p:tag name="AS_UNIQUEID" val="1403"/>
</p:tagLst>
</file>

<file path=ppt/tags/tag274.xml><?xml version="1.0" encoding="utf-8"?>
<p:tagLst xmlns:p="http://schemas.openxmlformats.org/presentationml/2006/main">
  <p:tag name="AS_UNIQUEID" val="1404"/>
</p:tagLst>
</file>

<file path=ppt/tags/tag275.xml><?xml version="1.0" encoding="utf-8"?>
<p:tagLst xmlns:p="http://schemas.openxmlformats.org/presentationml/2006/main">
  <p:tag name="AS_UNIQUEID" val="1405"/>
</p:tagLst>
</file>

<file path=ppt/tags/tag276.xml><?xml version="1.0" encoding="utf-8"?>
<p:tagLst xmlns:p="http://schemas.openxmlformats.org/presentationml/2006/main">
  <p:tag name="AS_UNIQUEID" val="1406"/>
</p:tagLst>
</file>

<file path=ppt/tags/tag277.xml><?xml version="1.0" encoding="utf-8"?>
<p:tagLst xmlns:p="http://schemas.openxmlformats.org/presentationml/2006/main">
  <p:tag name="AS_UNIQUEID" val="1407"/>
</p:tagLst>
</file>

<file path=ppt/tags/tag278.xml><?xml version="1.0" encoding="utf-8"?>
<p:tagLst xmlns:p="http://schemas.openxmlformats.org/presentationml/2006/main">
  <p:tag name="AS_UNIQUEID" val="1408"/>
</p:tagLst>
</file>

<file path=ppt/tags/tag279.xml><?xml version="1.0" encoding="utf-8"?>
<p:tagLst xmlns:p="http://schemas.openxmlformats.org/presentationml/2006/main">
  <p:tag name="AS_UNIQUEID" val="1409"/>
</p:tagLst>
</file>

<file path=ppt/tags/tag28.xml><?xml version="1.0" encoding="utf-8"?>
<p:tagLst xmlns:p="http://schemas.openxmlformats.org/presentationml/2006/main">
  <p:tag name="AS_UNIQUEID" val="580"/>
</p:tagLst>
</file>

<file path=ppt/tags/tag280.xml><?xml version="1.0" encoding="utf-8"?>
<p:tagLst xmlns:p="http://schemas.openxmlformats.org/presentationml/2006/main">
  <p:tag name="AS_UNIQUEID" val="1410"/>
</p:tagLst>
</file>

<file path=ppt/tags/tag281.xml><?xml version="1.0" encoding="utf-8"?>
<p:tagLst xmlns:p="http://schemas.openxmlformats.org/presentationml/2006/main">
  <p:tag name="AS_UNIQUEID" val="1411"/>
</p:tagLst>
</file>

<file path=ppt/tags/tag282.xml><?xml version="1.0" encoding="utf-8"?>
<p:tagLst xmlns:p="http://schemas.openxmlformats.org/presentationml/2006/main">
  <p:tag name="AS_UNIQUEID" val="1412"/>
</p:tagLst>
</file>

<file path=ppt/tags/tag283.xml><?xml version="1.0" encoding="utf-8"?>
<p:tagLst xmlns:p="http://schemas.openxmlformats.org/presentationml/2006/main">
  <p:tag name="AS_UNIQUEID" val="1413"/>
</p:tagLst>
</file>

<file path=ppt/tags/tag284.xml><?xml version="1.0" encoding="utf-8"?>
<p:tagLst xmlns:p="http://schemas.openxmlformats.org/presentationml/2006/main">
  <p:tag name="AS_UNIQUEID" val="1414"/>
</p:tagLst>
</file>

<file path=ppt/tags/tag285.xml><?xml version="1.0" encoding="utf-8"?>
<p:tagLst xmlns:p="http://schemas.openxmlformats.org/presentationml/2006/main">
  <p:tag name="AS_UNIQUEID" val="1415"/>
</p:tagLst>
</file>

<file path=ppt/tags/tag286.xml><?xml version="1.0" encoding="utf-8"?>
<p:tagLst xmlns:p="http://schemas.openxmlformats.org/presentationml/2006/main">
  <p:tag name="AS_UNIQUEID" val="1416"/>
</p:tagLst>
</file>

<file path=ppt/tags/tag287.xml><?xml version="1.0" encoding="utf-8"?>
<p:tagLst xmlns:p="http://schemas.openxmlformats.org/presentationml/2006/main">
  <p:tag name="AS_UNIQUEID" val="1417"/>
</p:tagLst>
</file>

<file path=ppt/tags/tag288.xml><?xml version="1.0" encoding="utf-8"?>
<p:tagLst xmlns:p="http://schemas.openxmlformats.org/presentationml/2006/main">
  <p:tag name="AS_UNIQUEID" val="1418"/>
</p:tagLst>
</file>

<file path=ppt/tags/tag289.xml><?xml version="1.0" encoding="utf-8"?>
<p:tagLst xmlns:p="http://schemas.openxmlformats.org/presentationml/2006/main">
  <p:tag name="AS_UNIQUEID" val="1419"/>
</p:tagLst>
</file>

<file path=ppt/tags/tag29.xml><?xml version="1.0" encoding="utf-8"?>
<p:tagLst xmlns:p="http://schemas.openxmlformats.org/presentationml/2006/main">
  <p:tag name="AS_UNIQUEID" val="581"/>
</p:tagLst>
</file>

<file path=ppt/tags/tag290.xml><?xml version="1.0" encoding="utf-8"?>
<p:tagLst xmlns:p="http://schemas.openxmlformats.org/presentationml/2006/main">
  <p:tag name="AS_UNIQUEID" val="3787"/>
</p:tagLst>
</file>

<file path=ppt/tags/tag291.xml><?xml version="1.0" encoding="utf-8"?>
<p:tagLst xmlns:p="http://schemas.openxmlformats.org/presentationml/2006/main">
  <p:tag name="AS_UNIQUEID" val="3788"/>
</p:tagLst>
</file>

<file path=ppt/tags/tag292.xml><?xml version="1.0" encoding="utf-8"?>
<p:tagLst xmlns:p="http://schemas.openxmlformats.org/presentationml/2006/main">
  <p:tag name="AS_UNIQUEID" val="1612"/>
</p:tagLst>
</file>

<file path=ppt/tags/tag293.xml><?xml version="1.0" encoding="utf-8"?>
<p:tagLst xmlns:p="http://schemas.openxmlformats.org/presentationml/2006/main">
  <p:tag name="AS_UNIQUEID" val="1613"/>
</p:tagLst>
</file>

<file path=ppt/tags/tag294.xml><?xml version="1.0" encoding="utf-8"?>
<p:tagLst xmlns:p="http://schemas.openxmlformats.org/presentationml/2006/main">
  <p:tag name="AS_UNIQUEID" val="1626"/>
</p:tagLst>
</file>

<file path=ppt/tags/tag295.xml><?xml version="1.0" encoding="utf-8"?>
<p:tagLst xmlns:p="http://schemas.openxmlformats.org/presentationml/2006/main">
  <p:tag name="AS_UNIQUEID" val="3790"/>
</p:tagLst>
</file>

<file path=ppt/tags/tag296.xml><?xml version="1.0" encoding="utf-8"?>
<p:tagLst xmlns:p="http://schemas.openxmlformats.org/presentationml/2006/main">
  <p:tag name="AS_UNIQUEID" val="3791"/>
</p:tagLst>
</file>

<file path=ppt/tags/tag297.xml><?xml version="1.0" encoding="utf-8"?>
<p:tagLst xmlns:p="http://schemas.openxmlformats.org/presentationml/2006/main">
  <p:tag name="AS_UNIQUEID" val="3792"/>
</p:tagLst>
</file>

<file path=ppt/tags/tag298.xml><?xml version="1.0" encoding="utf-8"?>
<p:tagLst xmlns:p="http://schemas.openxmlformats.org/presentationml/2006/main">
  <p:tag name="AS_UNIQUEID" val="3793"/>
</p:tagLst>
</file>

<file path=ppt/tags/tag299.xml><?xml version="1.0" encoding="utf-8"?>
<p:tagLst xmlns:p="http://schemas.openxmlformats.org/presentationml/2006/main">
  <p:tag name="AS_UNIQUEID" val="3794"/>
</p:tagLst>
</file>

<file path=ppt/tags/tag3.xml><?xml version="1.0" encoding="utf-8"?>
<p:tagLst xmlns:p="http://schemas.openxmlformats.org/presentationml/2006/main">
  <p:tag name="AS_UNIQUEID" val="551"/>
</p:tagLst>
</file>

<file path=ppt/tags/tag30.xml><?xml version="1.0" encoding="utf-8"?>
<p:tagLst xmlns:p="http://schemas.openxmlformats.org/presentationml/2006/main">
  <p:tag name="AS_UNIQUEID" val="583"/>
</p:tagLst>
</file>

<file path=ppt/tags/tag300.xml><?xml version="1.0" encoding="utf-8"?>
<p:tagLst xmlns:p="http://schemas.openxmlformats.org/presentationml/2006/main">
  <p:tag name="AS_UNIQUEID" val="3795"/>
</p:tagLst>
</file>

<file path=ppt/tags/tag301.xml><?xml version="1.0" encoding="utf-8"?>
<p:tagLst xmlns:p="http://schemas.openxmlformats.org/presentationml/2006/main">
  <p:tag name="AS_UNIQUEID" val="3796"/>
</p:tagLst>
</file>

<file path=ppt/tags/tag302.xml><?xml version="1.0" encoding="utf-8"?>
<p:tagLst xmlns:p="http://schemas.openxmlformats.org/presentationml/2006/main">
  <p:tag name="AS_UNIQUEID" val="3797"/>
</p:tagLst>
</file>

<file path=ppt/tags/tag303.xml><?xml version="1.0" encoding="utf-8"?>
<p:tagLst xmlns:p="http://schemas.openxmlformats.org/presentationml/2006/main">
  <p:tag name="AS_UNIQUEID" val="3798"/>
</p:tagLst>
</file>

<file path=ppt/tags/tag304.xml><?xml version="1.0" encoding="utf-8"?>
<p:tagLst xmlns:p="http://schemas.openxmlformats.org/presentationml/2006/main">
  <p:tag name="AS_UNIQUEID" val="3799"/>
</p:tagLst>
</file>

<file path=ppt/tags/tag305.xml><?xml version="1.0" encoding="utf-8"?>
<p:tagLst xmlns:p="http://schemas.openxmlformats.org/presentationml/2006/main">
  <p:tag name="AS_UNIQUEID" val="3800"/>
</p:tagLst>
</file>

<file path=ppt/tags/tag306.xml><?xml version="1.0" encoding="utf-8"?>
<p:tagLst xmlns:p="http://schemas.openxmlformats.org/presentationml/2006/main">
  <p:tag name="AS_UNIQUEID" val="3801"/>
</p:tagLst>
</file>

<file path=ppt/tags/tag307.xml><?xml version="1.0" encoding="utf-8"?>
<p:tagLst xmlns:p="http://schemas.openxmlformats.org/presentationml/2006/main">
  <p:tag name="AS_UNIQUEID" val="3802"/>
</p:tagLst>
</file>

<file path=ppt/tags/tag308.xml><?xml version="1.0" encoding="utf-8"?>
<p:tagLst xmlns:p="http://schemas.openxmlformats.org/presentationml/2006/main">
  <p:tag name="AS_UNIQUEID" val="628"/>
</p:tagLst>
</file>

<file path=ppt/tags/tag309.xml><?xml version="1.0" encoding="utf-8"?>
<p:tagLst xmlns:p="http://schemas.openxmlformats.org/presentationml/2006/main">
  <p:tag name="AS_UNIQUEID" val="629"/>
</p:tagLst>
</file>

<file path=ppt/tags/tag31.xml><?xml version="1.0" encoding="utf-8"?>
<p:tagLst xmlns:p="http://schemas.openxmlformats.org/presentationml/2006/main">
  <p:tag name="AS_UNIQUEID" val="584"/>
</p:tagLst>
</file>

<file path=ppt/tags/tag310.xml><?xml version="1.0" encoding="utf-8"?>
<p:tagLst xmlns:p="http://schemas.openxmlformats.org/presentationml/2006/main">
  <p:tag name="AS_UNIQUEID" val="630"/>
</p:tagLst>
</file>

<file path=ppt/tags/tag311.xml><?xml version="1.0" encoding="utf-8"?>
<p:tagLst xmlns:p="http://schemas.openxmlformats.org/presentationml/2006/main">
  <p:tag name="AS_UNIQUEID" val="631"/>
</p:tagLst>
</file>

<file path=ppt/tags/tag312.xml><?xml version="1.0" encoding="utf-8"?>
<p:tagLst xmlns:p="http://schemas.openxmlformats.org/presentationml/2006/main">
  <p:tag name="AS_UNIQUEID" val="632"/>
</p:tagLst>
</file>

<file path=ppt/tags/tag313.xml><?xml version="1.0" encoding="utf-8"?>
<p:tagLst xmlns:p="http://schemas.openxmlformats.org/presentationml/2006/main">
  <p:tag name="AS_UNIQUEID" val="633"/>
</p:tagLst>
</file>

<file path=ppt/tags/tag31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zQ2ODVlMGJmNmVhYTM0NDg4Zjg3NzJiZDZmOTI4NDYifQ=="/>
  <p:tag name="KSO_WPP_MARK_KEY" val="cff9af35-158c-487c-bea8-b1f8740ee1de"/>
</p:tagLst>
</file>

<file path=ppt/tags/tag32.xml><?xml version="1.0" encoding="utf-8"?>
<p:tagLst xmlns:p="http://schemas.openxmlformats.org/presentationml/2006/main">
  <p:tag name="AS_UNIQUEID" val="585"/>
</p:tagLst>
</file>

<file path=ppt/tags/tag33.xml><?xml version="1.0" encoding="utf-8"?>
<p:tagLst xmlns:p="http://schemas.openxmlformats.org/presentationml/2006/main">
  <p:tag name="AS_UNIQUEID" val="586"/>
</p:tagLst>
</file>

<file path=ppt/tags/tag34.xml><?xml version="1.0" encoding="utf-8"?>
<p:tagLst xmlns:p="http://schemas.openxmlformats.org/presentationml/2006/main">
  <p:tag name="AS_UNIQUEID" val="588"/>
</p:tagLst>
</file>

<file path=ppt/tags/tag35.xml><?xml version="1.0" encoding="utf-8"?>
<p:tagLst xmlns:p="http://schemas.openxmlformats.org/presentationml/2006/main">
  <p:tag name="AS_UNIQUEID" val="589"/>
</p:tagLst>
</file>

<file path=ppt/tags/tag36.xml><?xml version="1.0" encoding="utf-8"?>
<p:tagLst xmlns:p="http://schemas.openxmlformats.org/presentationml/2006/main">
  <p:tag name="AS_UNIQUEID" val="590"/>
</p:tagLst>
</file>

<file path=ppt/tags/tag37.xml><?xml version="1.0" encoding="utf-8"?>
<p:tagLst xmlns:p="http://schemas.openxmlformats.org/presentationml/2006/main">
  <p:tag name="AS_UNIQUEID" val="592"/>
</p:tagLst>
</file>

<file path=ppt/tags/tag38.xml><?xml version="1.0" encoding="utf-8"?>
<p:tagLst xmlns:p="http://schemas.openxmlformats.org/presentationml/2006/main">
  <p:tag name="AS_UNIQUEID" val="593"/>
</p:tagLst>
</file>

<file path=ppt/tags/tag39.xml><?xml version="1.0" encoding="utf-8"?>
<p:tagLst xmlns:p="http://schemas.openxmlformats.org/presentationml/2006/main">
  <p:tag name="AS_UNIQUEID" val="594"/>
</p:tagLst>
</file>

<file path=ppt/tags/tag4.xml><?xml version="1.0" encoding="utf-8"?>
<p:tagLst xmlns:p="http://schemas.openxmlformats.org/presentationml/2006/main">
  <p:tag name="AS_UNIQUEID" val="552"/>
</p:tagLst>
</file>

<file path=ppt/tags/tag40.xml><?xml version="1.0" encoding="utf-8"?>
<p:tagLst xmlns:p="http://schemas.openxmlformats.org/presentationml/2006/main">
  <p:tag name="AS_UNIQUEID" val="595"/>
</p:tagLst>
</file>

<file path=ppt/tags/tag41.xml><?xml version="1.0" encoding="utf-8"?>
<p:tagLst xmlns:p="http://schemas.openxmlformats.org/presentationml/2006/main">
  <p:tag name="AS_UNIQUEID" val="596"/>
</p:tagLst>
</file>

<file path=ppt/tags/tag42.xml><?xml version="1.0" encoding="utf-8"?>
<p:tagLst xmlns:p="http://schemas.openxmlformats.org/presentationml/2006/main">
  <p:tag name="AS_UNIQUEID" val="597"/>
</p:tagLst>
</file>

<file path=ppt/tags/tag43.xml><?xml version="1.0" encoding="utf-8"?>
<p:tagLst xmlns:p="http://schemas.openxmlformats.org/presentationml/2006/main">
  <p:tag name="AS_UNIQUEID" val="599"/>
</p:tagLst>
</file>

<file path=ppt/tags/tag44.xml><?xml version="1.0" encoding="utf-8"?>
<p:tagLst xmlns:p="http://schemas.openxmlformats.org/presentationml/2006/main">
  <p:tag name="AS_UNIQUEID" val="600"/>
</p:tagLst>
</file>

<file path=ppt/tags/tag45.xml><?xml version="1.0" encoding="utf-8"?>
<p:tagLst xmlns:p="http://schemas.openxmlformats.org/presentationml/2006/main">
  <p:tag name="AS_UNIQUEID" val="601"/>
</p:tagLst>
</file>

<file path=ppt/tags/tag46.xml><?xml version="1.0" encoding="utf-8"?>
<p:tagLst xmlns:p="http://schemas.openxmlformats.org/presentationml/2006/main">
  <p:tag name="AS_UNIQUEID" val="602"/>
</p:tagLst>
</file>

<file path=ppt/tags/tag47.xml><?xml version="1.0" encoding="utf-8"?>
<p:tagLst xmlns:p="http://schemas.openxmlformats.org/presentationml/2006/main">
  <p:tag name="AS_UNIQUEID" val="603"/>
</p:tagLst>
</file>

<file path=ppt/tags/tag48.xml><?xml version="1.0" encoding="utf-8"?>
<p:tagLst xmlns:p="http://schemas.openxmlformats.org/presentationml/2006/main">
  <p:tag name="AS_UNIQUEID" val="604"/>
</p:tagLst>
</file>

<file path=ppt/tags/tag49.xml><?xml version="1.0" encoding="utf-8"?>
<p:tagLst xmlns:p="http://schemas.openxmlformats.org/presentationml/2006/main">
  <p:tag name="AS_UNIQUEID" val="606"/>
</p:tagLst>
</file>

<file path=ppt/tags/tag5.xml><?xml version="1.0" encoding="utf-8"?>
<p:tagLst xmlns:p="http://schemas.openxmlformats.org/presentationml/2006/main">
  <p:tag name="AS_UNIQUEID" val="553"/>
</p:tagLst>
</file>

<file path=ppt/tags/tag50.xml><?xml version="1.0" encoding="utf-8"?>
<p:tagLst xmlns:p="http://schemas.openxmlformats.org/presentationml/2006/main">
  <p:tag name="AS_UNIQUEID" val="607"/>
</p:tagLst>
</file>

<file path=ppt/tags/tag51.xml><?xml version="1.0" encoding="utf-8"?>
<p:tagLst xmlns:p="http://schemas.openxmlformats.org/presentationml/2006/main">
  <p:tag name="AS_UNIQUEID" val="608"/>
</p:tagLst>
</file>

<file path=ppt/tags/tag52.xml><?xml version="1.0" encoding="utf-8"?>
<p:tagLst xmlns:p="http://schemas.openxmlformats.org/presentationml/2006/main">
  <p:tag name="AS_UNIQUEID" val="609"/>
</p:tagLst>
</file>

<file path=ppt/tags/tag53.xml><?xml version="1.0" encoding="utf-8"?>
<p:tagLst xmlns:p="http://schemas.openxmlformats.org/presentationml/2006/main">
  <p:tag name="AS_UNIQUEID" val="610"/>
</p:tagLst>
</file>

<file path=ppt/tags/tag54.xml><?xml version="1.0" encoding="utf-8"?>
<p:tagLst xmlns:p="http://schemas.openxmlformats.org/presentationml/2006/main">
  <p:tag name="AS_UNIQUEID" val="612"/>
</p:tagLst>
</file>

<file path=ppt/tags/tag55.xml><?xml version="1.0" encoding="utf-8"?>
<p:tagLst xmlns:p="http://schemas.openxmlformats.org/presentationml/2006/main">
  <p:tag name="AS_UNIQUEID" val="613"/>
</p:tagLst>
</file>

<file path=ppt/tags/tag56.xml><?xml version="1.0" encoding="utf-8"?>
<p:tagLst xmlns:p="http://schemas.openxmlformats.org/presentationml/2006/main">
  <p:tag name="AS_UNIQUEID" val="614"/>
</p:tagLst>
</file>

<file path=ppt/tags/tag57.xml><?xml version="1.0" encoding="utf-8"?>
<p:tagLst xmlns:p="http://schemas.openxmlformats.org/presentationml/2006/main">
  <p:tag name="AS_UNIQUEID" val="615"/>
</p:tagLst>
</file>

<file path=ppt/tags/tag58.xml><?xml version="1.0" encoding="utf-8"?>
<p:tagLst xmlns:p="http://schemas.openxmlformats.org/presentationml/2006/main">
  <p:tag name="AS_UNIQUEID" val="616"/>
</p:tagLst>
</file>

<file path=ppt/tags/tag59.xml><?xml version="1.0" encoding="utf-8"?>
<p:tagLst xmlns:p="http://schemas.openxmlformats.org/presentationml/2006/main">
  <p:tag name="AS_UNIQUEID" val="618"/>
</p:tagLst>
</file>

<file path=ppt/tags/tag6.xml><?xml version="1.0" encoding="utf-8"?>
<p:tagLst xmlns:p="http://schemas.openxmlformats.org/presentationml/2006/main">
  <p:tag name="AS_UNIQUEID" val="555"/>
</p:tagLst>
</file>

<file path=ppt/tags/tag60.xml><?xml version="1.0" encoding="utf-8"?>
<p:tagLst xmlns:p="http://schemas.openxmlformats.org/presentationml/2006/main">
  <p:tag name="AS_UNIQUEID" val="619"/>
</p:tagLst>
</file>

<file path=ppt/tags/tag61.xml><?xml version="1.0" encoding="utf-8"?>
<p:tagLst xmlns:p="http://schemas.openxmlformats.org/presentationml/2006/main">
  <p:tag name="AS_UNIQUEID" val="620"/>
</p:tagLst>
</file>

<file path=ppt/tags/tag62.xml><?xml version="1.0" encoding="utf-8"?>
<p:tagLst xmlns:p="http://schemas.openxmlformats.org/presentationml/2006/main">
  <p:tag name="AS_UNIQUEID" val="622"/>
</p:tagLst>
</file>

<file path=ppt/tags/tag63.xml><?xml version="1.0" encoding="utf-8"?>
<p:tagLst xmlns:p="http://schemas.openxmlformats.org/presentationml/2006/main">
  <p:tag name="AS_UNIQUEID" val="623"/>
</p:tagLst>
</file>

<file path=ppt/tags/tag64.xml><?xml version="1.0" encoding="utf-8"?>
<p:tagLst xmlns:p="http://schemas.openxmlformats.org/presentationml/2006/main">
  <p:tag name="AS_UNIQUEID" val="624"/>
</p:tagLst>
</file>

<file path=ppt/tags/tag65.xml><?xml version="1.0" encoding="utf-8"?>
<p:tagLst xmlns:p="http://schemas.openxmlformats.org/presentationml/2006/main">
  <p:tag name="AS_UNIQUEID" val="625"/>
</p:tagLst>
</file>

<file path=ppt/tags/tag66.xml><?xml version="1.0" encoding="utf-8"?>
<p:tagLst xmlns:p="http://schemas.openxmlformats.org/presentationml/2006/main">
  <p:tag name="AS_UNIQUEID" val="626"/>
</p:tagLst>
</file>

<file path=ppt/tags/tag67.xml><?xml version="1.0" encoding="utf-8"?>
<p:tagLst xmlns:p="http://schemas.openxmlformats.org/presentationml/2006/main">
  <p:tag name="AS_UNIQUEID" val="904"/>
</p:tagLst>
</file>

<file path=ppt/tags/tag68.xml><?xml version="1.0" encoding="utf-8"?>
<p:tagLst xmlns:p="http://schemas.openxmlformats.org/presentationml/2006/main">
  <p:tag name="AS_UNIQUEID" val="1121"/>
</p:tagLst>
</file>

<file path=ppt/tags/tag69.xml><?xml version="1.0" encoding="utf-8"?>
<p:tagLst xmlns:p="http://schemas.openxmlformats.org/presentationml/2006/main">
  <p:tag name="AS_UNIQUEID" val="3425"/>
</p:tagLst>
</file>

<file path=ppt/tags/tag7.xml><?xml version="1.0" encoding="utf-8"?>
<p:tagLst xmlns:p="http://schemas.openxmlformats.org/presentationml/2006/main">
  <p:tag name="AS_UNIQUEID" val="556"/>
</p:tagLst>
</file>

<file path=ppt/tags/tag70.xml><?xml version="1.0" encoding="utf-8"?>
<p:tagLst xmlns:p="http://schemas.openxmlformats.org/presentationml/2006/main">
  <p:tag name="AS_UNIQUEID" val="3426"/>
</p:tagLst>
</file>

<file path=ppt/tags/tag71.xml><?xml version="1.0" encoding="utf-8"?>
<p:tagLst xmlns:p="http://schemas.openxmlformats.org/presentationml/2006/main">
  <p:tag name="AS_UNIQUEID" val="3816"/>
</p:tagLst>
</file>

<file path=ppt/tags/tag72.xml><?xml version="1.0" encoding="utf-8"?>
<p:tagLst xmlns:p="http://schemas.openxmlformats.org/presentationml/2006/main">
  <p:tag name="AS_UNIQUEID" val="453"/>
</p:tagLst>
</file>

<file path=ppt/tags/tag73.xml><?xml version="1.0" encoding="utf-8"?>
<p:tagLst xmlns:p="http://schemas.openxmlformats.org/presentationml/2006/main">
  <p:tag name="AS_UNIQUEID" val="463"/>
</p:tagLst>
</file>

<file path=ppt/tags/tag74.xml><?xml version="1.0" encoding="utf-8"?>
<p:tagLst xmlns:p="http://schemas.openxmlformats.org/presentationml/2006/main">
  <p:tag name="AS_UNIQUEID" val="464"/>
</p:tagLst>
</file>

<file path=ppt/tags/tag75.xml><?xml version="1.0" encoding="utf-8"?>
<p:tagLst xmlns:p="http://schemas.openxmlformats.org/presentationml/2006/main">
  <p:tag name="AS_UNIQUEID" val="465"/>
</p:tagLst>
</file>

<file path=ppt/tags/tag76.xml><?xml version="1.0" encoding="utf-8"?>
<p:tagLst xmlns:p="http://schemas.openxmlformats.org/presentationml/2006/main">
  <p:tag name="AS_UNIQUEID" val="467"/>
</p:tagLst>
</file>

<file path=ppt/tags/tag77.xml><?xml version="1.0" encoding="utf-8"?>
<p:tagLst xmlns:p="http://schemas.openxmlformats.org/presentationml/2006/main">
  <p:tag name="AS_UNIQUEID" val="468"/>
</p:tagLst>
</file>

<file path=ppt/tags/tag78.xml><?xml version="1.0" encoding="utf-8"?>
<p:tagLst xmlns:p="http://schemas.openxmlformats.org/presentationml/2006/main">
  <p:tag name="AS_UNIQUEID" val="469"/>
</p:tagLst>
</file>

<file path=ppt/tags/tag79.xml><?xml version="1.0" encoding="utf-8"?>
<p:tagLst xmlns:p="http://schemas.openxmlformats.org/presentationml/2006/main">
  <p:tag name="AS_UNIQUEID" val="644"/>
</p:tagLst>
</file>

<file path=ppt/tags/tag8.xml><?xml version="1.0" encoding="utf-8"?>
<p:tagLst xmlns:p="http://schemas.openxmlformats.org/presentationml/2006/main">
  <p:tag name="AS_UNIQUEID" val="557"/>
</p:tagLst>
</file>

<file path=ppt/tags/tag80.xml><?xml version="1.0" encoding="utf-8"?>
<p:tagLst xmlns:p="http://schemas.openxmlformats.org/presentationml/2006/main">
  <p:tag name="AS_UNIQUEID" val="1843"/>
</p:tagLst>
</file>

<file path=ppt/tags/tag81.xml><?xml version="1.0" encoding="utf-8"?>
<p:tagLst xmlns:p="http://schemas.openxmlformats.org/presentationml/2006/main">
  <p:tag name="AS_UNIQUEID" val="448"/>
</p:tagLst>
</file>

<file path=ppt/tags/tag82.xml><?xml version="1.0" encoding="utf-8"?>
<p:tagLst xmlns:p="http://schemas.openxmlformats.org/presentationml/2006/main">
  <p:tag name="AS_UNIQUEID" val="449"/>
</p:tagLst>
</file>

<file path=ppt/tags/tag83.xml><?xml version="1.0" encoding="utf-8"?>
<p:tagLst xmlns:p="http://schemas.openxmlformats.org/presentationml/2006/main">
  <p:tag name="AS_UNIQUEID" val="450"/>
</p:tagLst>
</file>

<file path=ppt/tags/tag84.xml><?xml version="1.0" encoding="utf-8"?>
<p:tagLst xmlns:p="http://schemas.openxmlformats.org/presentationml/2006/main">
  <p:tag name="AS_UNIQUEID" val="3532"/>
</p:tagLst>
</file>

<file path=ppt/tags/tag85.xml><?xml version="1.0" encoding="utf-8"?>
<p:tagLst xmlns:p="http://schemas.openxmlformats.org/presentationml/2006/main">
  <p:tag name="AS_UNIQUEID" val="3533"/>
</p:tagLst>
</file>

<file path=ppt/tags/tag86.xml><?xml version="1.0" encoding="utf-8"?>
<p:tagLst xmlns:p="http://schemas.openxmlformats.org/presentationml/2006/main">
  <p:tag name="AS_UNIQUEID" val="1334"/>
</p:tagLst>
</file>

<file path=ppt/tags/tag87.xml><?xml version="1.0" encoding="utf-8"?>
<p:tagLst xmlns:p="http://schemas.openxmlformats.org/presentationml/2006/main">
  <p:tag name="AS_UNIQUEID" val="3535"/>
</p:tagLst>
</file>

<file path=ppt/tags/tag88.xml><?xml version="1.0" encoding="utf-8"?>
<p:tagLst xmlns:p="http://schemas.openxmlformats.org/presentationml/2006/main">
  <p:tag name="AS_UNIQUEID" val="3536"/>
</p:tagLst>
</file>

<file path=ppt/tags/tag89.xml><?xml version="1.0" encoding="utf-8"?>
<p:tagLst xmlns:p="http://schemas.openxmlformats.org/presentationml/2006/main">
  <p:tag name="AS_UNIQUEID" val="3537"/>
</p:tagLst>
</file>

<file path=ppt/tags/tag9.xml><?xml version="1.0" encoding="utf-8"?>
<p:tagLst xmlns:p="http://schemas.openxmlformats.org/presentationml/2006/main">
  <p:tag name="AS_UNIQUEID" val="558"/>
</p:tagLst>
</file>

<file path=ppt/tags/tag90.xml><?xml version="1.0" encoding="utf-8"?>
<p:tagLst xmlns:p="http://schemas.openxmlformats.org/presentationml/2006/main">
  <p:tag name="AS_UNIQUEID" val="3538"/>
</p:tagLst>
</file>

<file path=ppt/tags/tag91.xml><?xml version="1.0" encoding="utf-8"?>
<p:tagLst xmlns:p="http://schemas.openxmlformats.org/presentationml/2006/main">
  <p:tag name="AS_UNIQUEID" val="3539"/>
</p:tagLst>
</file>

<file path=ppt/tags/tag92.xml><?xml version="1.0" encoding="utf-8"?>
<p:tagLst xmlns:p="http://schemas.openxmlformats.org/presentationml/2006/main">
  <p:tag name="AS_UNIQUEID" val="2389"/>
</p:tagLst>
</file>

<file path=ppt/tags/tag93.xml><?xml version="1.0" encoding="utf-8"?>
<p:tagLst xmlns:p="http://schemas.openxmlformats.org/presentationml/2006/main">
  <p:tag name="AS_UNIQUEID" val="2390"/>
</p:tagLst>
</file>

<file path=ppt/tags/tag94.xml><?xml version="1.0" encoding="utf-8"?>
<p:tagLst xmlns:p="http://schemas.openxmlformats.org/presentationml/2006/main">
  <p:tag name="AS_UNIQUEID" val="2391"/>
</p:tagLst>
</file>

<file path=ppt/tags/tag95.xml><?xml version="1.0" encoding="utf-8"?>
<p:tagLst xmlns:p="http://schemas.openxmlformats.org/presentationml/2006/main">
  <p:tag name="AS_UNIQUEID" val="2394"/>
</p:tagLst>
</file>

<file path=ppt/tags/tag96.xml><?xml version="1.0" encoding="utf-8"?>
<p:tagLst xmlns:p="http://schemas.openxmlformats.org/presentationml/2006/main">
  <p:tag name="AS_UNIQUEID" val="2395"/>
</p:tagLst>
</file>

<file path=ppt/tags/tag97.xml><?xml version="1.0" encoding="utf-8"?>
<p:tagLst xmlns:p="http://schemas.openxmlformats.org/presentationml/2006/main">
  <p:tag name="AS_UNIQUEID" val="2396"/>
</p:tagLst>
</file>

<file path=ppt/tags/tag98.xml><?xml version="1.0" encoding="utf-8"?>
<p:tagLst xmlns:p="http://schemas.openxmlformats.org/presentationml/2006/main">
  <p:tag name="AS_UNIQUEID" val="2399"/>
</p:tagLst>
</file>

<file path=ppt/tags/tag99.xml><?xml version="1.0" encoding="utf-8"?>
<p:tagLst xmlns:p="http://schemas.openxmlformats.org/presentationml/2006/main">
  <p:tag name="AS_UNIQUEID" val="2400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6071</Words>
  <Application>WPS 演示</Application>
  <PresentationFormat>自定义</PresentationFormat>
  <Paragraphs>487</Paragraphs>
  <Slides>27</Slides>
  <Notes>3</Notes>
  <HiddenSlides>1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8" baseType="lpstr">
      <vt:lpstr>Arial</vt:lpstr>
      <vt:lpstr>宋体</vt:lpstr>
      <vt:lpstr>Wingdings</vt:lpstr>
      <vt:lpstr>Arial</vt:lpstr>
      <vt:lpstr>楷体</vt:lpstr>
      <vt:lpstr>汉仪劲楷简</vt:lpstr>
      <vt:lpstr>Calibri</vt:lpstr>
      <vt:lpstr>微软雅黑</vt:lpstr>
      <vt:lpstr>杨任东竹石体-Light</vt:lpstr>
      <vt:lpstr>等线</vt:lpstr>
      <vt:lpstr>黑体</vt:lpstr>
      <vt:lpstr>华文楷体</vt:lpstr>
      <vt:lpstr>华文新魏</vt:lpstr>
      <vt:lpstr>Wingdings</vt:lpstr>
      <vt:lpstr>Arial Unicode MS</vt:lpstr>
      <vt:lpstr>Tahoma</vt:lpstr>
      <vt:lpstr>华光隶变_CNKI</vt:lpstr>
      <vt:lpstr>Source Sans Pro Bold</vt:lpstr>
      <vt:lpstr>隶书</vt:lpstr>
      <vt:lpstr>DejaVu Math TeX Gyre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</cp:lastModifiedBy>
  <cp:revision>31</cp:revision>
  <cp:lastPrinted>2023-03-14T11:56:00Z</cp:lastPrinted>
  <dcterms:created xsi:type="dcterms:W3CDTF">2023-03-14T11:56:00Z</dcterms:created>
  <dcterms:modified xsi:type="dcterms:W3CDTF">2026-03-31T00:44:30Z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D680447B72F64EC984BC1CBF38886876_12</vt:lpwstr>
  </property>
  <property fmtid="{D5CDD505-2E9C-101B-9397-08002B2CF9AE}" pid="7" name="KSOProductBuildVer">
    <vt:lpwstr>2052-12.1.0.25225</vt:lpwstr>
  </property>
</Properties>
</file>