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  <p:sldMasterId id="2147483686" r:id="rId4"/>
    <p:sldMasterId id="2147483705" r:id="rId5"/>
  </p:sldMasterIdLst>
  <p:notesMasterIdLst>
    <p:notesMasterId r:id="rId8"/>
  </p:notesMasterIdLst>
  <p:sldIdLst>
    <p:sldId id="256" r:id="rId6"/>
    <p:sldId id="258" r:id="rId7"/>
    <p:sldId id="300" r:id="rId9"/>
    <p:sldId id="301" r:id="rId10"/>
    <p:sldId id="302" r:id="rId11"/>
    <p:sldId id="303" r:id="rId12"/>
    <p:sldId id="304" r:id="rId13"/>
    <p:sldId id="305" r:id="rId14"/>
    <p:sldId id="306" r:id="rId15"/>
    <p:sldId id="263" r:id="rId16"/>
    <p:sldId id="307" r:id="rId17"/>
    <p:sldId id="329" r:id="rId18"/>
    <p:sldId id="328" r:id="rId19"/>
    <p:sldId id="308" r:id="rId20"/>
    <p:sldId id="327" r:id="rId21"/>
    <p:sldId id="309" r:id="rId22"/>
    <p:sldId id="310" r:id="rId23"/>
    <p:sldId id="311" r:id="rId24"/>
    <p:sldId id="324" r:id="rId25"/>
    <p:sldId id="312" r:id="rId26"/>
    <p:sldId id="313" r:id="rId27"/>
    <p:sldId id="276" r:id="rId28"/>
    <p:sldId id="275" r:id="rId29"/>
    <p:sldId id="330" r:id="rId30"/>
    <p:sldId id="325" r:id="rId31"/>
    <p:sldId id="326" r:id="rId32"/>
    <p:sldId id="279" r:id="rId33"/>
    <p:sldId id="280" r:id="rId34"/>
    <p:sldId id="281" r:id="rId35"/>
    <p:sldId id="314" r:id="rId36"/>
  </p:sldIdLst>
  <p:sldSz cx="9144000" cy="6858000" type="screen4x3"/>
  <p:notesSz cx="6858000" cy="9144000"/>
  <p:custDataLst>
    <p:tags r:id="rId41"/>
  </p:custDataLst>
  <p:defaultTextStyle>
    <a:defPPr>
      <a:defRPr lang="zh-CN"/>
    </a:defPPr>
    <a:lvl1pPr marL="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indent="0" algn="l" defTabSz="914400" rtl="0" eaLnBrk="1" fontAlgn="base" hangingPunct="1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sz="1800" b="0" i="0" u="none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作者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1" Type="http://schemas.openxmlformats.org/officeDocument/2006/relationships/tags" Target="tags/tag780.xml"/><Relationship Id="rId40" Type="http://schemas.openxmlformats.org/officeDocument/2006/relationships/commentAuthors" Target="commentAuthors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5.xml"/><Relationship Id="rId6" Type="http://schemas.openxmlformats.org/officeDocument/2006/relationships/tags" Target="../tags/tag779.xml"/><Relationship Id="rId5" Type="http://schemas.openxmlformats.org/officeDocument/2006/relationships/tags" Target="../tags/tag778.xml"/><Relationship Id="rId4" Type="http://schemas.openxmlformats.org/officeDocument/2006/relationships/tags" Target="../tags/tag777.xml"/><Relationship Id="rId3" Type="http://schemas.openxmlformats.org/officeDocument/2006/relationships/tags" Target="../tags/tag776.xml"/><Relationship Id="rId2" Type="http://schemas.openxmlformats.org/officeDocument/2006/relationships/tags" Target="../tags/tag775.xml"/><Relationship Id="rId1" Type="http://schemas.openxmlformats.org/officeDocument/2006/relationships/tags" Target="../tags/tag77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页眉占位符 1"/>
          <p:cNvSpPr>
            <a:spLocks noGrp="1"/>
          </p:cNvSpPr>
          <p:nvPr>
            <p:ph type="hdr" sz="quarter" idx="4294967295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zh-CN"/>
            </a:defPPr>
            <a:lvl1pPr mar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/>
          </a:p>
        </p:txBody>
      </p:sp>
      <p:sp>
        <p:nvSpPr>
          <p:cNvPr id="137219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DA035C5E-A275-40A4-BC8F-2DDA0298ED37}" type="datetime1">
              <a:rPr lang="zh-CN" altLang="en-US" sz="1200"/>
            </a:fld>
            <a:endParaRPr lang="zh-CN" altLang="en-US" sz="1200"/>
          </a:p>
        </p:txBody>
      </p:sp>
      <p:sp>
        <p:nvSpPr>
          <p:cNvPr id="137220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  <a:round/>
          </a:ln>
        </p:spPr>
      </p:sp>
      <p:sp>
        <p:nvSpPr>
          <p:cNvPr id="137221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91440" tIns="45720" rIns="91440" bIns="45720" anchor="t" anchorCtr="0"/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t>单击此处编辑母版文本样式</a:t>
            </a:r>
          </a:p>
          <a:p>
            <a:pPr marL="457200" lvl="1" indent="0"/>
            <a:r>
              <a:t>第二级</a:t>
            </a:r>
          </a:p>
          <a:p>
            <a:pPr marL="914400" lvl="2" indent="0"/>
            <a:r>
              <a:t>第三级</a:t>
            </a:r>
          </a:p>
          <a:p>
            <a:pPr marL="1371600" lvl="3" indent="0"/>
            <a:r>
              <a:t>第四级</a:t>
            </a:r>
          </a:p>
          <a:p>
            <a:pPr marL="1828800" lvl="4" indent="0"/>
            <a:r>
              <a:t>第五级</a:t>
            </a:r>
          </a:p>
        </p:txBody>
      </p:sp>
      <p:sp>
        <p:nvSpPr>
          <p:cNvPr id="137222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1200"/>
          </a:p>
        </p:txBody>
      </p:sp>
      <p:sp>
        <p:nvSpPr>
          <p:cNvPr id="137223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3689908A-D3A4-4DEA-897B-E098F2A9AE45}" type="slidenum">
              <a:rPr lang="zh-CN" altLang="en-US" sz="1200"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692.xml"/><Relationship Id="rId4" Type="http://schemas.openxmlformats.org/officeDocument/2006/relationships/tags" Target="../tags/tag691.xml"/><Relationship Id="rId3" Type="http://schemas.openxmlformats.org/officeDocument/2006/relationships/tags" Target="../tags/tag69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幻灯片图像占位符 1"/>
          <p:cNvSpPr>
            <a:spLocks noGrp="1" noRot="1" noChangeAspect="1"/>
          </p:cNvSpPr>
          <p:nvPr>
            <p:ph type="sldImg" idx="4294967295"/>
            <p:custDataLst>
              <p:tags r:id="rId3"/>
            </p:custDataLst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round/>
          </a:ln>
        </p:spPr>
      </p:sp>
      <p:sp>
        <p:nvSpPr>
          <p:cNvPr id="140290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miter lim="800000"/>
          </a:ln>
        </p:spPr>
        <p:txBody>
          <a:bodyPr vert="horz" lIns="91440" tIns="45720" rIns="91440" bIns="45720" anchor="t" anchorCtr="0"/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zh-CN" altLang="en-US"/>
          </a:p>
        </p:txBody>
      </p:sp>
      <p:sp>
        <p:nvSpPr>
          <p:cNvPr id="140291" name="灯片编号占位符 3"/>
          <p:cNvSpPr>
            <a:spLocks noGrp="1"/>
          </p:cNvSpPr>
          <p:nvPr>
            <p:ph type="sldNum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DE2C5359-B830-479C-B5B2-BD76485760F8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41987" name="Rectangle 3"/>
          <p:cNvSpPr>
            <a:spLocks noGrp="1" noRot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</p:spPr>
        <p:txBody>
          <a:bodyPr wrap="square" lIns="91440" tIns="45720" rIns="91440" bIns="45720" anchor="ctr" anchorCtr="0"/>
          <a:lstStyle/>
          <a:p>
            <a:pPr lvl="0" eaLnBrk="1" hangingPunct="1"/>
            <a:r>
              <a:rPr lang="zh-CN" altLang="en-US" sz="1400" b="1" dirty="0"/>
              <a:t>注意诗中对比和比兴手法的使用。</a:t>
            </a:r>
            <a:endParaRPr lang="zh-CN" altLang="en-US" sz="1600" b="1" dirty="0"/>
          </a:p>
          <a:p>
            <a:pPr lvl="0" eaLnBrk="1" hangingPunct="1"/>
            <a:endParaRPr lang="zh-CN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41987" name="Rectangle 3"/>
          <p:cNvSpPr>
            <a:spLocks noGrp="1" noRot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</p:spPr>
        <p:txBody>
          <a:bodyPr wrap="square" lIns="91440" tIns="45720" rIns="91440" bIns="45720" anchor="ctr" anchorCtr="0"/>
          <a:lstStyle/>
          <a:p>
            <a:pPr lvl="0" eaLnBrk="1" hangingPunct="1"/>
            <a:r>
              <a:rPr lang="zh-CN" altLang="en-US" sz="1400" b="1" dirty="0"/>
              <a:t>注意诗中对比和比兴手法的使用。</a:t>
            </a:r>
            <a:endParaRPr lang="zh-CN" altLang="en-US" sz="1600" b="1" dirty="0"/>
          </a:p>
          <a:p>
            <a:pPr lvl="0" eaLnBrk="1" hangingPunct="1"/>
            <a:endParaRPr lang="zh-CN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41987" name="Rectangle 3"/>
          <p:cNvSpPr>
            <a:spLocks noGrp="1" noRot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</p:spPr>
        <p:txBody>
          <a:bodyPr wrap="square" lIns="91440" tIns="45720" rIns="91440" bIns="45720" anchor="ctr" anchorCtr="0"/>
          <a:lstStyle/>
          <a:p>
            <a:pPr lvl="0" eaLnBrk="1" hangingPunct="1"/>
            <a:r>
              <a:rPr lang="zh-CN" altLang="en-US" sz="1400" b="1" dirty="0"/>
              <a:t>注意诗中对比和比兴手法的使用。</a:t>
            </a:r>
            <a:endParaRPr lang="zh-CN" altLang="en-US" sz="1600" b="1" dirty="0"/>
          </a:p>
          <a:p>
            <a:pPr lvl="0" eaLnBrk="1" hangingPunct="1"/>
            <a:endParaRPr lang="zh-CN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41987" name="Rectangle 3"/>
          <p:cNvSpPr>
            <a:spLocks noGrp="1" noRot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</p:spPr>
        <p:txBody>
          <a:bodyPr wrap="square" lIns="91440" tIns="45720" rIns="91440" bIns="45720" anchor="ctr" anchorCtr="0"/>
          <a:lstStyle/>
          <a:p>
            <a:pPr lvl="0" eaLnBrk="1" hangingPunct="1"/>
            <a:r>
              <a:rPr lang="zh-CN" altLang="en-US" sz="1400" b="1" dirty="0"/>
              <a:t>注意诗中对比和比兴手法的使用。</a:t>
            </a:r>
            <a:endParaRPr lang="zh-CN" altLang="en-US" sz="1600" b="1" dirty="0"/>
          </a:p>
          <a:p>
            <a:pPr lvl="0" eaLnBrk="1" hangingPunct="1"/>
            <a:endParaRPr lang="zh-CN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4.xml"/><Relationship Id="rId7" Type="http://schemas.openxmlformats.org/officeDocument/2006/relationships/image" Target="../media/image3.png"/><Relationship Id="rId6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1" Type="http://schemas.openxmlformats.org/officeDocument/2006/relationships/tags" Target="../tags/tag19.xml"/><Relationship Id="rId30" Type="http://schemas.openxmlformats.org/officeDocument/2006/relationships/tags" Target="../tags/tag18.xml"/><Relationship Id="rId3" Type="http://schemas.openxmlformats.org/officeDocument/2006/relationships/image" Target="../media/image1.png"/><Relationship Id="rId29" Type="http://schemas.openxmlformats.org/officeDocument/2006/relationships/tags" Target="../tags/tag17.xml"/><Relationship Id="rId28" Type="http://schemas.openxmlformats.org/officeDocument/2006/relationships/tags" Target="../tags/tag16.xml"/><Relationship Id="rId27" Type="http://schemas.openxmlformats.org/officeDocument/2006/relationships/tags" Target="../tags/tag15.xml"/><Relationship Id="rId26" Type="http://schemas.openxmlformats.org/officeDocument/2006/relationships/tags" Target="../tags/tag14.xml"/><Relationship Id="rId25" Type="http://schemas.openxmlformats.org/officeDocument/2006/relationships/tags" Target="../tags/tag13.xml"/><Relationship Id="rId24" Type="http://schemas.openxmlformats.org/officeDocument/2006/relationships/image" Target="../media/image11.png"/><Relationship Id="rId23" Type="http://schemas.openxmlformats.org/officeDocument/2006/relationships/tags" Target="../tags/tag12.xml"/><Relationship Id="rId22" Type="http://schemas.openxmlformats.org/officeDocument/2006/relationships/image" Target="../media/image10.png"/><Relationship Id="rId21" Type="http://schemas.openxmlformats.org/officeDocument/2006/relationships/tags" Target="../tags/tag11.xml"/><Relationship Id="rId20" Type="http://schemas.openxmlformats.org/officeDocument/2006/relationships/image" Target="../media/image9.png"/><Relationship Id="rId2" Type="http://schemas.openxmlformats.org/officeDocument/2006/relationships/tags" Target="../tags/tag1.xml"/><Relationship Id="rId19" Type="http://schemas.openxmlformats.org/officeDocument/2006/relationships/tags" Target="../tags/tag10.xml"/><Relationship Id="rId18" Type="http://schemas.openxmlformats.org/officeDocument/2006/relationships/image" Target="../media/image8.png"/><Relationship Id="rId17" Type="http://schemas.openxmlformats.org/officeDocument/2006/relationships/tags" Target="../tags/tag9.xml"/><Relationship Id="rId16" Type="http://schemas.openxmlformats.org/officeDocument/2006/relationships/image" Target="../media/image7.png"/><Relationship Id="rId15" Type="http://schemas.openxmlformats.org/officeDocument/2006/relationships/tags" Target="../tags/tag8.xml"/><Relationship Id="rId14" Type="http://schemas.openxmlformats.org/officeDocument/2006/relationships/image" Target="../media/image6.png"/><Relationship Id="rId13" Type="http://schemas.openxmlformats.org/officeDocument/2006/relationships/tags" Target="../tags/tag7.xml"/><Relationship Id="rId12" Type="http://schemas.openxmlformats.org/officeDocument/2006/relationships/image" Target="../media/image5.png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image" Target="../media/image12.png"/><Relationship Id="rId5" Type="http://schemas.openxmlformats.org/officeDocument/2006/relationships/tags" Target="../tags/tag82.xml"/><Relationship Id="rId4" Type="http://schemas.openxmlformats.org/officeDocument/2006/relationships/image" Target="../media/image17.jpeg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image" Target="../media/image2.png"/><Relationship Id="rId7" Type="http://schemas.openxmlformats.org/officeDocument/2006/relationships/tags" Target="../tags/tag91.xml"/><Relationship Id="rId6" Type="http://schemas.openxmlformats.org/officeDocument/2006/relationships/image" Target="../media/image1.png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2" Type="http://schemas.openxmlformats.org/officeDocument/2006/relationships/tags" Target="../tags/tag107.xml"/><Relationship Id="rId31" Type="http://schemas.openxmlformats.org/officeDocument/2006/relationships/tags" Target="../tags/tag106.xml"/><Relationship Id="rId30" Type="http://schemas.openxmlformats.org/officeDocument/2006/relationships/tags" Target="../tags/tag105.xml"/><Relationship Id="rId3" Type="http://schemas.openxmlformats.org/officeDocument/2006/relationships/tags" Target="../tags/tag88.xml"/><Relationship Id="rId29" Type="http://schemas.openxmlformats.org/officeDocument/2006/relationships/tags" Target="../tags/tag104.xml"/><Relationship Id="rId28" Type="http://schemas.openxmlformats.org/officeDocument/2006/relationships/tags" Target="../tags/tag103.xml"/><Relationship Id="rId27" Type="http://schemas.openxmlformats.org/officeDocument/2006/relationships/image" Target="../media/image10.png"/><Relationship Id="rId26" Type="http://schemas.openxmlformats.org/officeDocument/2006/relationships/tags" Target="../tags/tag102.xml"/><Relationship Id="rId25" Type="http://schemas.openxmlformats.org/officeDocument/2006/relationships/tags" Target="../tags/tag101.xml"/><Relationship Id="rId24" Type="http://schemas.openxmlformats.org/officeDocument/2006/relationships/tags" Target="../tags/tag100.xml"/><Relationship Id="rId23" Type="http://schemas.openxmlformats.org/officeDocument/2006/relationships/image" Target="../media/image11.png"/><Relationship Id="rId22" Type="http://schemas.openxmlformats.org/officeDocument/2006/relationships/tags" Target="../tags/tag99.xml"/><Relationship Id="rId21" Type="http://schemas.openxmlformats.org/officeDocument/2006/relationships/image" Target="../media/image9.png"/><Relationship Id="rId20" Type="http://schemas.openxmlformats.org/officeDocument/2006/relationships/tags" Target="../tags/tag98.xml"/><Relationship Id="rId2" Type="http://schemas.openxmlformats.org/officeDocument/2006/relationships/tags" Target="../tags/tag87.xml"/><Relationship Id="rId19" Type="http://schemas.openxmlformats.org/officeDocument/2006/relationships/image" Target="../media/image8.png"/><Relationship Id="rId18" Type="http://schemas.openxmlformats.org/officeDocument/2006/relationships/tags" Target="../tags/tag97.xml"/><Relationship Id="rId17" Type="http://schemas.openxmlformats.org/officeDocument/2006/relationships/image" Target="../media/image7.png"/><Relationship Id="rId16" Type="http://schemas.openxmlformats.org/officeDocument/2006/relationships/tags" Target="../tags/tag96.xml"/><Relationship Id="rId15" Type="http://schemas.openxmlformats.org/officeDocument/2006/relationships/image" Target="../media/image6.png"/><Relationship Id="rId14" Type="http://schemas.openxmlformats.org/officeDocument/2006/relationships/tags" Target="../tags/tag95.xml"/><Relationship Id="rId13" Type="http://schemas.openxmlformats.org/officeDocument/2006/relationships/image" Target="../media/image5.png"/><Relationship Id="rId12" Type="http://schemas.openxmlformats.org/officeDocument/2006/relationships/tags" Target="../tags/tag94.xml"/><Relationship Id="rId11" Type="http://schemas.openxmlformats.org/officeDocument/2006/relationships/tags" Target="../tags/tag93.xml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image" Target="../media/image12.png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image" Target="../media/image12.png"/><Relationship Id="rId4" Type="http://schemas.openxmlformats.org/officeDocument/2006/relationships/tags" Target="../tags/tag114.xml"/><Relationship Id="rId3" Type="http://schemas.openxmlformats.org/officeDocument/2006/relationships/image" Target="../media/image17.jpeg"/><Relationship Id="rId2" Type="http://schemas.openxmlformats.org/officeDocument/2006/relationships/tags" Target="../tags/tag113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image" Target="../media/image12.png"/><Relationship Id="rId2" Type="http://schemas.openxmlformats.org/officeDocument/2006/relationships/tags" Target="../tags/tag120.xml"/><Relationship Id="rId10" Type="http://schemas.openxmlformats.org/officeDocument/2006/relationships/tags" Target="../tags/tag127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tags" Target="../tags/tag133.xml"/><Relationship Id="rId7" Type="http://schemas.openxmlformats.org/officeDocument/2006/relationships/tags" Target="../tags/tag132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image" Target="../media/image12.png"/><Relationship Id="rId2" Type="http://schemas.openxmlformats.org/officeDocument/2006/relationships/tags" Target="../tags/tag128.xml"/><Relationship Id="rId10" Type="http://schemas.openxmlformats.org/officeDocument/2006/relationships/tags" Target="../tags/tag135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image" Target="../media/image12.png"/><Relationship Id="rId2" Type="http://schemas.openxmlformats.org/officeDocument/2006/relationships/tags" Target="../tags/tag136.xml"/><Relationship Id="rId10" Type="http://schemas.openxmlformats.org/officeDocument/2006/relationships/tags" Target="../tags/tag14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image" Target="../media/image12.png"/><Relationship Id="rId2" Type="http://schemas.openxmlformats.org/officeDocument/2006/relationships/tags" Target="../tags/tag14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image" Target="../media/image19.png"/><Relationship Id="rId4" Type="http://schemas.openxmlformats.org/officeDocument/2006/relationships/tags" Target="../tags/tag155.xml"/><Relationship Id="rId3" Type="http://schemas.openxmlformats.org/officeDocument/2006/relationships/image" Target="../media/image18.jpeg"/><Relationship Id="rId2" Type="http://schemas.openxmlformats.org/officeDocument/2006/relationships/tags" Target="../tags/tag154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171.xml"/><Relationship Id="rId7" Type="http://schemas.openxmlformats.org/officeDocument/2006/relationships/image" Target="../media/image3.png"/><Relationship Id="rId6" Type="http://schemas.openxmlformats.org/officeDocument/2006/relationships/tags" Target="../tags/tag170.xml"/><Relationship Id="rId5" Type="http://schemas.openxmlformats.org/officeDocument/2006/relationships/image" Target="../media/image2.png"/><Relationship Id="rId4" Type="http://schemas.openxmlformats.org/officeDocument/2006/relationships/tags" Target="../tags/tag169.xml"/><Relationship Id="rId31" Type="http://schemas.openxmlformats.org/officeDocument/2006/relationships/tags" Target="../tags/tag186.xml"/><Relationship Id="rId30" Type="http://schemas.openxmlformats.org/officeDocument/2006/relationships/tags" Target="../tags/tag185.xml"/><Relationship Id="rId3" Type="http://schemas.openxmlformats.org/officeDocument/2006/relationships/image" Target="../media/image1.png"/><Relationship Id="rId29" Type="http://schemas.openxmlformats.org/officeDocument/2006/relationships/tags" Target="../tags/tag184.xml"/><Relationship Id="rId28" Type="http://schemas.openxmlformats.org/officeDocument/2006/relationships/tags" Target="../tags/tag183.xml"/><Relationship Id="rId27" Type="http://schemas.openxmlformats.org/officeDocument/2006/relationships/tags" Target="../tags/tag182.xml"/><Relationship Id="rId26" Type="http://schemas.openxmlformats.org/officeDocument/2006/relationships/tags" Target="../tags/tag181.xml"/><Relationship Id="rId25" Type="http://schemas.openxmlformats.org/officeDocument/2006/relationships/tags" Target="../tags/tag180.xml"/><Relationship Id="rId24" Type="http://schemas.openxmlformats.org/officeDocument/2006/relationships/image" Target="../media/image11.png"/><Relationship Id="rId23" Type="http://schemas.openxmlformats.org/officeDocument/2006/relationships/tags" Target="../tags/tag179.xml"/><Relationship Id="rId22" Type="http://schemas.openxmlformats.org/officeDocument/2006/relationships/image" Target="../media/image10.png"/><Relationship Id="rId21" Type="http://schemas.openxmlformats.org/officeDocument/2006/relationships/tags" Target="../tags/tag178.xml"/><Relationship Id="rId20" Type="http://schemas.openxmlformats.org/officeDocument/2006/relationships/image" Target="../media/image9.png"/><Relationship Id="rId2" Type="http://schemas.openxmlformats.org/officeDocument/2006/relationships/tags" Target="../tags/tag168.xml"/><Relationship Id="rId19" Type="http://schemas.openxmlformats.org/officeDocument/2006/relationships/tags" Target="../tags/tag177.xml"/><Relationship Id="rId18" Type="http://schemas.openxmlformats.org/officeDocument/2006/relationships/image" Target="../media/image8.png"/><Relationship Id="rId17" Type="http://schemas.openxmlformats.org/officeDocument/2006/relationships/tags" Target="../tags/tag176.xml"/><Relationship Id="rId16" Type="http://schemas.openxmlformats.org/officeDocument/2006/relationships/image" Target="../media/image7.png"/><Relationship Id="rId15" Type="http://schemas.openxmlformats.org/officeDocument/2006/relationships/tags" Target="../tags/tag175.xml"/><Relationship Id="rId14" Type="http://schemas.openxmlformats.org/officeDocument/2006/relationships/image" Target="../media/image6.png"/><Relationship Id="rId13" Type="http://schemas.openxmlformats.org/officeDocument/2006/relationships/tags" Target="../tags/tag174.xml"/><Relationship Id="rId12" Type="http://schemas.openxmlformats.org/officeDocument/2006/relationships/image" Target="../media/image5.png"/><Relationship Id="rId11" Type="http://schemas.openxmlformats.org/officeDocument/2006/relationships/tags" Target="../tags/tag173.xml"/><Relationship Id="rId10" Type="http://schemas.openxmlformats.org/officeDocument/2006/relationships/tags" Target="../tags/tag17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12.png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image" Target="../media/image12.png"/><Relationship Id="rId2" Type="http://schemas.openxmlformats.org/officeDocument/2006/relationships/tags" Target="../tags/tag1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196.xml"/><Relationship Id="rId7" Type="http://schemas.openxmlformats.org/officeDocument/2006/relationships/image" Target="../media/image15.png"/><Relationship Id="rId6" Type="http://schemas.openxmlformats.org/officeDocument/2006/relationships/tags" Target="../tags/tag195.xml"/><Relationship Id="rId5" Type="http://schemas.openxmlformats.org/officeDocument/2006/relationships/image" Target="../media/image14.png"/><Relationship Id="rId4" Type="http://schemas.openxmlformats.org/officeDocument/2006/relationships/tags" Target="../tags/tag194.xml"/><Relationship Id="rId3" Type="http://schemas.openxmlformats.org/officeDocument/2006/relationships/image" Target="../media/image13.emf"/><Relationship Id="rId2" Type="http://schemas.openxmlformats.org/officeDocument/2006/relationships/tags" Target="../tags/tag193.xml"/><Relationship Id="rId19" Type="http://schemas.openxmlformats.org/officeDocument/2006/relationships/tags" Target="../tags/tag204.xml"/><Relationship Id="rId18" Type="http://schemas.openxmlformats.org/officeDocument/2006/relationships/tags" Target="../tags/tag203.xml"/><Relationship Id="rId17" Type="http://schemas.openxmlformats.org/officeDocument/2006/relationships/tags" Target="../tags/tag202.xml"/><Relationship Id="rId16" Type="http://schemas.openxmlformats.org/officeDocument/2006/relationships/tags" Target="../tags/tag201.xml"/><Relationship Id="rId15" Type="http://schemas.openxmlformats.org/officeDocument/2006/relationships/image" Target="../media/image16.png"/><Relationship Id="rId14" Type="http://schemas.openxmlformats.org/officeDocument/2006/relationships/tags" Target="../tags/tag200.xml"/><Relationship Id="rId13" Type="http://schemas.openxmlformats.org/officeDocument/2006/relationships/image" Target="../media/image10.png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tags" Target="../tags/tag210.xml"/><Relationship Id="rId7" Type="http://schemas.openxmlformats.org/officeDocument/2006/relationships/tags" Target="../tags/tag209.xml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image" Target="../media/image12.png"/><Relationship Id="rId2" Type="http://schemas.openxmlformats.org/officeDocument/2006/relationships/tags" Target="../tags/tag20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12.png"/><Relationship Id="rId2" Type="http://schemas.openxmlformats.org/officeDocument/2006/relationships/tags" Target="../tags/tag212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26.xml"/><Relationship Id="rId8" Type="http://schemas.openxmlformats.org/officeDocument/2006/relationships/tags" Target="../tags/tag225.xml"/><Relationship Id="rId7" Type="http://schemas.openxmlformats.org/officeDocument/2006/relationships/image" Target="../media/image10.png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image" Target="../media/image11.png"/><Relationship Id="rId2" Type="http://schemas.openxmlformats.org/officeDocument/2006/relationships/tags" Target="../tags/tag221.xml"/><Relationship Id="rId11" Type="http://schemas.openxmlformats.org/officeDocument/2006/relationships/tags" Target="../tags/tag228.xml"/><Relationship Id="rId10" Type="http://schemas.openxmlformats.org/officeDocument/2006/relationships/tags" Target="../tags/tag22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231.xml"/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3" Type="http://schemas.openxmlformats.org/officeDocument/2006/relationships/image" Target="../media/image12.png"/><Relationship Id="rId2" Type="http://schemas.openxmlformats.org/officeDocument/2006/relationships/tags" Target="../tags/tag232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44.xml"/><Relationship Id="rId8" Type="http://schemas.openxmlformats.org/officeDocument/2006/relationships/tags" Target="../tags/tag243.xml"/><Relationship Id="rId7" Type="http://schemas.openxmlformats.org/officeDocument/2006/relationships/tags" Target="../tags/tag242.xml"/><Relationship Id="rId6" Type="http://schemas.openxmlformats.org/officeDocument/2006/relationships/image" Target="../media/image12.png"/><Relationship Id="rId5" Type="http://schemas.openxmlformats.org/officeDocument/2006/relationships/tags" Target="../tags/tag241.xml"/><Relationship Id="rId4" Type="http://schemas.openxmlformats.org/officeDocument/2006/relationships/image" Target="../media/image17.jpeg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1" Type="http://schemas.openxmlformats.org/officeDocument/2006/relationships/tags" Target="../tags/tag246.xml"/><Relationship Id="rId10" Type="http://schemas.openxmlformats.org/officeDocument/2006/relationships/tags" Target="../tags/tag245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image" Target="../media/image12.png"/><Relationship Id="rId5" Type="http://schemas.openxmlformats.org/officeDocument/2006/relationships/tags" Target="../tags/tag249.xml"/><Relationship Id="rId4" Type="http://schemas.openxmlformats.org/officeDocument/2006/relationships/image" Target="../media/image17.jpeg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0" Type="http://schemas.openxmlformats.org/officeDocument/2006/relationships/tags" Target="../tags/tag253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59.xml"/><Relationship Id="rId8" Type="http://schemas.openxmlformats.org/officeDocument/2006/relationships/image" Target="../media/image2.png"/><Relationship Id="rId7" Type="http://schemas.openxmlformats.org/officeDocument/2006/relationships/tags" Target="../tags/tag258.xml"/><Relationship Id="rId6" Type="http://schemas.openxmlformats.org/officeDocument/2006/relationships/image" Target="../media/image1.png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2" Type="http://schemas.openxmlformats.org/officeDocument/2006/relationships/tags" Target="../tags/tag274.xml"/><Relationship Id="rId31" Type="http://schemas.openxmlformats.org/officeDocument/2006/relationships/tags" Target="../tags/tag273.xml"/><Relationship Id="rId30" Type="http://schemas.openxmlformats.org/officeDocument/2006/relationships/tags" Target="../tags/tag272.xml"/><Relationship Id="rId3" Type="http://schemas.openxmlformats.org/officeDocument/2006/relationships/tags" Target="../tags/tag255.xml"/><Relationship Id="rId29" Type="http://schemas.openxmlformats.org/officeDocument/2006/relationships/tags" Target="../tags/tag271.xml"/><Relationship Id="rId28" Type="http://schemas.openxmlformats.org/officeDocument/2006/relationships/tags" Target="../tags/tag270.xml"/><Relationship Id="rId27" Type="http://schemas.openxmlformats.org/officeDocument/2006/relationships/image" Target="../media/image10.png"/><Relationship Id="rId26" Type="http://schemas.openxmlformats.org/officeDocument/2006/relationships/tags" Target="../tags/tag269.xml"/><Relationship Id="rId25" Type="http://schemas.openxmlformats.org/officeDocument/2006/relationships/tags" Target="../tags/tag268.xml"/><Relationship Id="rId24" Type="http://schemas.openxmlformats.org/officeDocument/2006/relationships/tags" Target="../tags/tag267.xml"/><Relationship Id="rId23" Type="http://schemas.openxmlformats.org/officeDocument/2006/relationships/image" Target="../media/image11.png"/><Relationship Id="rId22" Type="http://schemas.openxmlformats.org/officeDocument/2006/relationships/tags" Target="../tags/tag266.xml"/><Relationship Id="rId21" Type="http://schemas.openxmlformats.org/officeDocument/2006/relationships/image" Target="../media/image9.png"/><Relationship Id="rId20" Type="http://schemas.openxmlformats.org/officeDocument/2006/relationships/tags" Target="../tags/tag265.xml"/><Relationship Id="rId2" Type="http://schemas.openxmlformats.org/officeDocument/2006/relationships/tags" Target="../tags/tag254.xml"/><Relationship Id="rId19" Type="http://schemas.openxmlformats.org/officeDocument/2006/relationships/image" Target="../media/image8.png"/><Relationship Id="rId18" Type="http://schemas.openxmlformats.org/officeDocument/2006/relationships/tags" Target="../tags/tag264.xml"/><Relationship Id="rId17" Type="http://schemas.openxmlformats.org/officeDocument/2006/relationships/image" Target="../media/image7.png"/><Relationship Id="rId16" Type="http://schemas.openxmlformats.org/officeDocument/2006/relationships/tags" Target="../tags/tag263.xml"/><Relationship Id="rId15" Type="http://schemas.openxmlformats.org/officeDocument/2006/relationships/image" Target="../media/image6.png"/><Relationship Id="rId14" Type="http://schemas.openxmlformats.org/officeDocument/2006/relationships/tags" Target="../tags/tag262.xml"/><Relationship Id="rId13" Type="http://schemas.openxmlformats.org/officeDocument/2006/relationships/image" Target="../media/image5.png"/><Relationship Id="rId12" Type="http://schemas.openxmlformats.org/officeDocument/2006/relationships/tags" Target="../tags/tag261.xml"/><Relationship Id="rId11" Type="http://schemas.openxmlformats.org/officeDocument/2006/relationships/tags" Target="../tags/tag260.xml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29.xml"/><Relationship Id="rId7" Type="http://schemas.openxmlformats.org/officeDocument/2006/relationships/image" Target="../media/image15.png"/><Relationship Id="rId6" Type="http://schemas.openxmlformats.org/officeDocument/2006/relationships/tags" Target="../tags/tag28.xml"/><Relationship Id="rId5" Type="http://schemas.openxmlformats.org/officeDocument/2006/relationships/image" Target="../media/image14.png"/><Relationship Id="rId4" Type="http://schemas.openxmlformats.org/officeDocument/2006/relationships/tags" Target="../tags/tag27.xml"/><Relationship Id="rId3" Type="http://schemas.openxmlformats.org/officeDocument/2006/relationships/image" Target="../media/image13.emf"/><Relationship Id="rId2" Type="http://schemas.openxmlformats.org/officeDocument/2006/relationships/tags" Target="../tags/tag26.xml"/><Relationship Id="rId19" Type="http://schemas.openxmlformats.org/officeDocument/2006/relationships/tags" Target="../tags/tag37.xml"/><Relationship Id="rId18" Type="http://schemas.openxmlformats.org/officeDocument/2006/relationships/tags" Target="../tags/tag36.xml"/><Relationship Id="rId17" Type="http://schemas.openxmlformats.org/officeDocument/2006/relationships/tags" Target="../tags/tag35.xml"/><Relationship Id="rId16" Type="http://schemas.openxmlformats.org/officeDocument/2006/relationships/tags" Target="../tags/tag34.xml"/><Relationship Id="rId15" Type="http://schemas.openxmlformats.org/officeDocument/2006/relationships/image" Target="../media/image16.png"/><Relationship Id="rId14" Type="http://schemas.openxmlformats.org/officeDocument/2006/relationships/tags" Target="../tags/tag33.xml"/><Relationship Id="rId13" Type="http://schemas.openxmlformats.org/officeDocument/2006/relationships/image" Target="../media/image10.png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7" Type="http://schemas.openxmlformats.org/officeDocument/2006/relationships/tags" Target="../tags/tag279.xml"/><Relationship Id="rId6" Type="http://schemas.openxmlformats.org/officeDocument/2006/relationships/tags" Target="../tags/tag278.xml"/><Relationship Id="rId5" Type="http://schemas.openxmlformats.org/officeDocument/2006/relationships/tags" Target="../tags/tag277.xml"/><Relationship Id="rId4" Type="http://schemas.openxmlformats.org/officeDocument/2006/relationships/tags" Target="../tags/tag276.xml"/><Relationship Id="rId3" Type="http://schemas.openxmlformats.org/officeDocument/2006/relationships/image" Target="../media/image12.png"/><Relationship Id="rId2" Type="http://schemas.openxmlformats.org/officeDocument/2006/relationships/tags" Target="../tags/tag275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image" Target="../media/image12.png"/><Relationship Id="rId4" Type="http://schemas.openxmlformats.org/officeDocument/2006/relationships/tags" Target="../tags/tag281.xml"/><Relationship Id="rId3" Type="http://schemas.openxmlformats.org/officeDocument/2006/relationships/image" Target="../media/image17.jpeg"/><Relationship Id="rId2" Type="http://schemas.openxmlformats.org/officeDocument/2006/relationships/tags" Target="../tags/tag280.xml"/><Relationship Id="rId10" Type="http://schemas.openxmlformats.org/officeDocument/2006/relationships/tags" Target="../tags/tag286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293.xml"/><Relationship Id="rId8" Type="http://schemas.openxmlformats.org/officeDocument/2006/relationships/tags" Target="../tags/tag292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image" Target="../media/image12.png"/><Relationship Id="rId2" Type="http://schemas.openxmlformats.org/officeDocument/2006/relationships/tags" Target="../tags/tag287.xml"/><Relationship Id="rId10" Type="http://schemas.openxmlformats.org/officeDocument/2006/relationships/tags" Target="../tags/tag294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301.xml"/><Relationship Id="rId8" Type="http://schemas.openxmlformats.org/officeDocument/2006/relationships/tags" Target="../tags/tag300.xml"/><Relationship Id="rId7" Type="http://schemas.openxmlformats.org/officeDocument/2006/relationships/tags" Target="../tags/tag299.xml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image" Target="../media/image12.png"/><Relationship Id="rId2" Type="http://schemas.openxmlformats.org/officeDocument/2006/relationships/tags" Target="../tags/tag295.xml"/><Relationship Id="rId10" Type="http://schemas.openxmlformats.org/officeDocument/2006/relationships/tags" Target="../tags/tag302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309.xml"/><Relationship Id="rId8" Type="http://schemas.openxmlformats.org/officeDocument/2006/relationships/tags" Target="../tags/tag308.xml"/><Relationship Id="rId7" Type="http://schemas.openxmlformats.org/officeDocument/2006/relationships/tags" Target="../tags/tag307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image" Target="../media/image12.png"/><Relationship Id="rId2" Type="http://schemas.openxmlformats.org/officeDocument/2006/relationships/tags" Target="../tags/tag303.xml"/><Relationship Id="rId10" Type="http://schemas.openxmlformats.org/officeDocument/2006/relationships/tags" Target="../tags/tag310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317.xml"/><Relationship Id="rId8" Type="http://schemas.openxmlformats.org/officeDocument/2006/relationships/tags" Target="../tags/tag316.xml"/><Relationship Id="rId7" Type="http://schemas.openxmlformats.org/officeDocument/2006/relationships/tags" Target="../tags/tag315.xml"/><Relationship Id="rId6" Type="http://schemas.openxmlformats.org/officeDocument/2006/relationships/tags" Target="../tags/tag314.xml"/><Relationship Id="rId5" Type="http://schemas.openxmlformats.org/officeDocument/2006/relationships/tags" Target="../tags/tag313.xml"/><Relationship Id="rId4" Type="http://schemas.openxmlformats.org/officeDocument/2006/relationships/tags" Target="../tags/tag312.xml"/><Relationship Id="rId3" Type="http://schemas.openxmlformats.org/officeDocument/2006/relationships/image" Target="../media/image12.png"/><Relationship Id="rId2" Type="http://schemas.openxmlformats.org/officeDocument/2006/relationships/tags" Target="../tags/tag311.xml"/><Relationship Id="rId12" Type="http://schemas.openxmlformats.org/officeDocument/2006/relationships/tags" Target="../tags/tag320.xml"/><Relationship Id="rId11" Type="http://schemas.openxmlformats.org/officeDocument/2006/relationships/tags" Target="../tags/tag319.xml"/><Relationship Id="rId10" Type="http://schemas.openxmlformats.org/officeDocument/2006/relationships/tags" Target="../tags/tag318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326.xml"/><Relationship Id="rId8" Type="http://schemas.openxmlformats.org/officeDocument/2006/relationships/tags" Target="../tags/tag325.xml"/><Relationship Id="rId7" Type="http://schemas.openxmlformats.org/officeDocument/2006/relationships/tags" Target="../tags/tag324.xml"/><Relationship Id="rId6" Type="http://schemas.openxmlformats.org/officeDocument/2006/relationships/tags" Target="../tags/tag323.xml"/><Relationship Id="rId5" Type="http://schemas.openxmlformats.org/officeDocument/2006/relationships/image" Target="../media/image19.png"/><Relationship Id="rId4" Type="http://schemas.openxmlformats.org/officeDocument/2006/relationships/tags" Target="../tags/tag322.xml"/><Relationship Id="rId3" Type="http://schemas.openxmlformats.org/officeDocument/2006/relationships/image" Target="../media/image18.jpeg"/><Relationship Id="rId2" Type="http://schemas.openxmlformats.org/officeDocument/2006/relationships/tags" Target="../tags/tag321.xml"/><Relationship Id="rId11" Type="http://schemas.openxmlformats.org/officeDocument/2006/relationships/tags" Target="../tags/tag328.xml"/><Relationship Id="rId10" Type="http://schemas.openxmlformats.org/officeDocument/2006/relationships/tags" Target="../tags/tag327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339.xml"/><Relationship Id="rId8" Type="http://schemas.openxmlformats.org/officeDocument/2006/relationships/tags" Target="../tags/tag338.xml"/><Relationship Id="rId7" Type="http://schemas.openxmlformats.org/officeDocument/2006/relationships/image" Target="../media/image11.png"/><Relationship Id="rId6" Type="http://schemas.openxmlformats.org/officeDocument/2006/relationships/tags" Target="../tags/tag337.xml"/><Relationship Id="rId5" Type="http://schemas.openxmlformats.org/officeDocument/2006/relationships/image" Target="../media/image10.png"/><Relationship Id="rId4" Type="http://schemas.openxmlformats.org/officeDocument/2006/relationships/tags" Target="../tags/tag336.xml"/><Relationship Id="rId31" Type="http://schemas.openxmlformats.org/officeDocument/2006/relationships/tags" Target="../tags/tag353.xml"/><Relationship Id="rId30" Type="http://schemas.openxmlformats.org/officeDocument/2006/relationships/tags" Target="../tags/tag352.xml"/><Relationship Id="rId3" Type="http://schemas.openxmlformats.org/officeDocument/2006/relationships/image" Target="../media/image9.png"/><Relationship Id="rId29" Type="http://schemas.openxmlformats.org/officeDocument/2006/relationships/tags" Target="../tags/tag351.xml"/><Relationship Id="rId28" Type="http://schemas.openxmlformats.org/officeDocument/2006/relationships/tags" Target="../tags/tag350.xml"/><Relationship Id="rId27" Type="http://schemas.openxmlformats.org/officeDocument/2006/relationships/tags" Target="../tags/tag349.xml"/><Relationship Id="rId26" Type="http://schemas.openxmlformats.org/officeDocument/2006/relationships/image" Target="../media/image1.png"/><Relationship Id="rId25" Type="http://schemas.openxmlformats.org/officeDocument/2006/relationships/tags" Target="../tags/tag348.xml"/><Relationship Id="rId24" Type="http://schemas.openxmlformats.org/officeDocument/2006/relationships/image" Target="../media/image2.png"/><Relationship Id="rId23" Type="http://schemas.openxmlformats.org/officeDocument/2006/relationships/tags" Target="../tags/tag347.xml"/><Relationship Id="rId22" Type="http://schemas.openxmlformats.org/officeDocument/2006/relationships/image" Target="../media/image3.png"/><Relationship Id="rId21" Type="http://schemas.openxmlformats.org/officeDocument/2006/relationships/tags" Target="../tags/tag346.xml"/><Relationship Id="rId20" Type="http://schemas.openxmlformats.org/officeDocument/2006/relationships/image" Target="../media/image4.png"/><Relationship Id="rId2" Type="http://schemas.openxmlformats.org/officeDocument/2006/relationships/tags" Target="../tags/tag335.xml"/><Relationship Id="rId19" Type="http://schemas.openxmlformats.org/officeDocument/2006/relationships/tags" Target="../tags/tag345.xml"/><Relationship Id="rId18" Type="http://schemas.openxmlformats.org/officeDocument/2006/relationships/image" Target="../media/image8.png"/><Relationship Id="rId17" Type="http://schemas.openxmlformats.org/officeDocument/2006/relationships/tags" Target="../tags/tag344.xml"/><Relationship Id="rId16" Type="http://schemas.openxmlformats.org/officeDocument/2006/relationships/image" Target="../media/image7.png"/><Relationship Id="rId15" Type="http://schemas.openxmlformats.org/officeDocument/2006/relationships/tags" Target="../tags/tag343.xml"/><Relationship Id="rId14" Type="http://schemas.openxmlformats.org/officeDocument/2006/relationships/image" Target="../media/image6.png"/><Relationship Id="rId13" Type="http://schemas.openxmlformats.org/officeDocument/2006/relationships/tags" Target="../tags/tag342.xml"/><Relationship Id="rId12" Type="http://schemas.openxmlformats.org/officeDocument/2006/relationships/image" Target="../media/image5.png"/><Relationship Id="rId11" Type="http://schemas.openxmlformats.org/officeDocument/2006/relationships/tags" Target="../tags/tag341.xml"/><Relationship Id="rId10" Type="http://schemas.openxmlformats.org/officeDocument/2006/relationships/tags" Target="../tags/tag340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7" Type="http://schemas.openxmlformats.org/officeDocument/2006/relationships/tags" Target="../tags/tag358.xml"/><Relationship Id="rId6" Type="http://schemas.openxmlformats.org/officeDocument/2006/relationships/tags" Target="../tags/tag35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3" Type="http://schemas.openxmlformats.org/officeDocument/2006/relationships/image" Target="../media/image12.png"/><Relationship Id="rId2" Type="http://schemas.openxmlformats.org/officeDocument/2006/relationships/tags" Target="../tags/tag354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364.xml"/><Relationship Id="rId7" Type="http://schemas.openxmlformats.org/officeDocument/2006/relationships/tags" Target="../tags/tag363.xml"/><Relationship Id="rId6" Type="http://schemas.openxmlformats.org/officeDocument/2006/relationships/tags" Target="../tags/tag362.xml"/><Relationship Id="rId5" Type="http://schemas.openxmlformats.org/officeDocument/2006/relationships/image" Target="../media/image11.png"/><Relationship Id="rId4" Type="http://schemas.openxmlformats.org/officeDocument/2006/relationships/tags" Target="../tags/tag361.xml"/><Relationship Id="rId3" Type="http://schemas.openxmlformats.org/officeDocument/2006/relationships/image" Target="../media/image15.png"/><Relationship Id="rId2" Type="http://schemas.openxmlformats.org/officeDocument/2006/relationships/tags" Target="../tags/tag360.xml"/><Relationship Id="rId19" Type="http://schemas.openxmlformats.org/officeDocument/2006/relationships/tags" Target="../tags/tag371.xml"/><Relationship Id="rId18" Type="http://schemas.openxmlformats.org/officeDocument/2006/relationships/tags" Target="../tags/tag370.xml"/><Relationship Id="rId17" Type="http://schemas.openxmlformats.org/officeDocument/2006/relationships/tags" Target="../tags/tag369.xml"/><Relationship Id="rId16" Type="http://schemas.openxmlformats.org/officeDocument/2006/relationships/tags" Target="../tags/tag368.xml"/><Relationship Id="rId15" Type="http://schemas.openxmlformats.org/officeDocument/2006/relationships/image" Target="../media/image16.png"/><Relationship Id="rId14" Type="http://schemas.openxmlformats.org/officeDocument/2006/relationships/tags" Target="../tags/tag367.xml"/><Relationship Id="rId13" Type="http://schemas.openxmlformats.org/officeDocument/2006/relationships/image" Target="../media/image13.emf"/><Relationship Id="rId12" Type="http://schemas.openxmlformats.org/officeDocument/2006/relationships/tags" Target="../tags/tag366.xml"/><Relationship Id="rId11" Type="http://schemas.openxmlformats.org/officeDocument/2006/relationships/image" Target="../media/image14.png"/><Relationship Id="rId10" Type="http://schemas.openxmlformats.org/officeDocument/2006/relationships/tags" Target="../tags/tag365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image" Target="../media/image12.png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image" Target="../media/image12.png"/><Relationship Id="rId2" Type="http://schemas.openxmlformats.org/officeDocument/2006/relationships/tags" Target="../tags/tag372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385.xml"/><Relationship Id="rId8" Type="http://schemas.openxmlformats.org/officeDocument/2006/relationships/tags" Target="../tags/tag384.xml"/><Relationship Id="rId7" Type="http://schemas.openxmlformats.org/officeDocument/2006/relationships/tags" Target="../tags/tag383.xml"/><Relationship Id="rId6" Type="http://schemas.openxmlformats.org/officeDocument/2006/relationships/tags" Target="../tags/tag382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3" Type="http://schemas.openxmlformats.org/officeDocument/2006/relationships/image" Target="../media/image12.png"/><Relationship Id="rId2" Type="http://schemas.openxmlformats.org/officeDocument/2006/relationships/tags" Target="../tags/tag379.xml"/><Relationship Id="rId11" Type="http://schemas.openxmlformats.org/officeDocument/2006/relationships/tags" Target="../tags/tag387.xml"/><Relationship Id="rId10" Type="http://schemas.openxmlformats.org/officeDocument/2006/relationships/tags" Target="../tags/tag386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393.xml"/><Relationship Id="rId8" Type="http://schemas.openxmlformats.org/officeDocument/2006/relationships/tags" Target="../tags/tag392.xml"/><Relationship Id="rId7" Type="http://schemas.openxmlformats.org/officeDocument/2006/relationships/image" Target="../media/image10.png"/><Relationship Id="rId6" Type="http://schemas.openxmlformats.org/officeDocument/2006/relationships/tags" Target="../tags/tag391.xml"/><Relationship Id="rId5" Type="http://schemas.openxmlformats.org/officeDocument/2006/relationships/tags" Target="../tags/tag390.xml"/><Relationship Id="rId4" Type="http://schemas.openxmlformats.org/officeDocument/2006/relationships/tags" Target="../tags/tag389.xml"/><Relationship Id="rId3" Type="http://schemas.openxmlformats.org/officeDocument/2006/relationships/image" Target="../media/image11.png"/><Relationship Id="rId2" Type="http://schemas.openxmlformats.org/officeDocument/2006/relationships/tags" Target="../tags/tag388.xml"/><Relationship Id="rId11" Type="http://schemas.openxmlformats.org/officeDocument/2006/relationships/tags" Target="../tags/tag395.xml"/><Relationship Id="rId10" Type="http://schemas.openxmlformats.org/officeDocument/2006/relationships/tags" Target="../tags/tag39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4" Type="http://schemas.openxmlformats.org/officeDocument/2006/relationships/tags" Target="../tags/tag398.xml"/><Relationship Id="rId3" Type="http://schemas.openxmlformats.org/officeDocument/2006/relationships/tags" Target="../tags/tag397.xml"/><Relationship Id="rId2" Type="http://schemas.openxmlformats.org/officeDocument/2006/relationships/tags" Target="../tags/tag396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image" Target="../media/image12.png"/><Relationship Id="rId2" Type="http://schemas.openxmlformats.org/officeDocument/2006/relationships/tags" Target="../tags/tag39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411.xml"/><Relationship Id="rId8" Type="http://schemas.openxmlformats.org/officeDocument/2006/relationships/tags" Target="../tags/tag410.xml"/><Relationship Id="rId7" Type="http://schemas.openxmlformats.org/officeDocument/2006/relationships/tags" Target="../tags/tag409.xml"/><Relationship Id="rId6" Type="http://schemas.openxmlformats.org/officeDocument/2006/relationships/image" Target="../media/image12.png"/><Relationship Id="rId5" Type="http://schemas.openxmlformats.org/officeDocument/2006/relationships/tags" Target="../tags/tag408.xml"/><Relationship Id="rId4" Type="http://schemas.openxmlformats.org/officeDocument/2006/relationships/image" Target="../media/image17.jpeg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1" Type="http://schemas.openxmlformats.org/officeDocument/2006/relationships/tags" Target="../tags/tag413.xml"/><Relationship Id="rId10" Type="http://schemas.openxmlformats.org/officeDocument/2006/relationships/tags" Target="../tags/tag412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419.xml"/><Relationship Id="rId8" Type="http://schemas.openxmlformats.org/officeDocument/2006/relationships/tags" Target="../tags/tag418.xml"/><Relationship Id="rId7" Type="http://schemas.openxmlformats.org/officeDocument/2006/relationships/tags" Target="../tags/tag417.xml"/><Relationship Id="rId6" Type="http://schemas.openxmlformats.org/officeDocument/2006/relationships/image" Target="../media/image12.png"/><Relationship Id="rId5" Type="http://schemas.openxmlformats.org/officeDocument/2006/relationships/tags" Target="../tags/tag416.xml"/><Relationship Id="rId4" Type="http://schemas.openxmlformats.org/officeDocument/2006/relationships/image" Target="../media/image17.jpeg"/><Relationship Id="rId3" Type="http://schemas.openxmlformats.org/officeDocument/2006/relationships/tags" Target="../tags/tag415.xml"/><Relationship Id="rId2" Type="http://schemas.openxmlformats.org/officeDocument/2006/relationships/tags" Target="../tags/tag414.xml"/><Relationship Id="rId10" Type="http://schemas.openxmlformats.org/officeDocument/2006/relationships/tags" Target="../tags/tag420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425.xml"/><Relationship Id="rId7" Type="http://schemas.openxmlformats.org/officeDocument/2006/relationships/tags" Target="../tags/tag424.xml"/><Relationship Id="rId6" Type="http://schemas.openxmlformats.org/officeDocument/2006/relationships/tags" Target="../tags/tag423.xml"/><Relationship Id="rId5" Type="http://schemas.openxmlformats.org/officeDocument/2006/relationships/image" Target="../media/image11.png"/><Relationship Id="rId4" Type="http://schemas.openxmlformats.org/officeDocument/2006/relationships/tags" Target="../tags/tag422.xml"/><Relationship Id="rId32" Type="http://schemas.openxmlformats.org/officeDocument/2006/relationships/tags" Target="../tags/tag441.xml"/><Relationship Id="rId31" Type="http://schemas.openxmlformats.org/officeDocument/2006/relationships/tags" Target="../tags/tag440.xml"/><Relationship Id="rId30" Type="http://schemas.openxmlformats.org/officeDocument/2006/relationships/tags" Target="../tags/tag439.xml"/><Relationship Id="rId3" Type="http://schemas.openxmlformats.org/officeDocument/2006/relationships/image" Target="../media/image9.png"/><Relationship Id="rId29" Type="http://schemas.openxmlformats.org/officeDocument/2006/relationships/tags" Target="../tags/tag438.xml"/><Relationship Id="rId28" Type="http://schemas.openxmlformats.org/officeDocument/2006/relationships/tags" Target="../tags/tag437.xml"/><Relationship Id="rId27" Type="http://schemas.openxmlformats.org/officeDocument/2006/relationships/tags" Target="../tags/tag436.xml"/><Relationship Id="rId26" Type="http://schemas.openxmlformats.org/officeDocument/2006/relationships/tags" Target="../tags/tag435.xml"/><Relationship Id="rId25" Type="http://schemas.openxmlformats.org/officeDocument/2006/relationships/tags" Target="../tags/tag434.xml"/><Relationship Id="rId24" Type="http://schemas.openxmlformats.org/officeDocument/2006/relationships/image" Target="../media/image1.png"/><Relationship Id="rId23" Type="http://schemas.openxmlformats.org/officeDocument/2006/relationships/tags" Target="../tags/tag433.xml"/><Relationship Id="rId22" Type="http://schemas.openxmlformats.org/officeDocument/2006/relationships/image" Target="../media/image2.png"/><Relationship Id="rId21" Type="http://schemas.openxmlformats.org/officeDocument/2006/relationships/tags" Target="../tags/tag432.xml"/><Relationship Id="rId20" Type="http://schemas.openxmlformats.org/officeDocument/2006/relationships/image" Target="../media/image3.png"/><Relationship Id="rId2" Type="http://schemas.openxmlformats.org/officeDocument/2006/relationships/tags" Target="../tags/tag421.xml"/><Relationship Id="rId19" Type="http://schemas.openxmlformats.org/officeDocument/2006/relationships/tags" Target="../tags/tag431.xml"/><Relationship Id="rId18" Type="http://schemas.openxmlformats.org/officeDocument/2006/relationships/image" Target="../media/image8.png"/><Relationship Id="rId17" Type="http://schemas.openxmlformats.org/officeDocument/2006/relationships/tags" Target="../tags/tag430.xml"/><Relationship Id="rId16" Type="http://schemas.openxmlformats.org/officeDocument/2006/relationships/image" Target="../media/image7.png"/><Relationship Id="rId15" Type="http://schemas.openxmlformats.org/officeDocument/2006/relationships/tags" Target="../tags/tag429.xml"/><Relationship Id="rId14" Type="http://schemas.openxmlformats.org/officeDocument/2006/relationships/image" Target="../media/image6.png"/><Relationship Id="rId13" Type="http://schemas.openxmlformats.org/officeDocument/2006/relationships/tags" Target="../tags/tag428.xml"/><Relationship Id="rId12" Type="http://schemas.openxmlformats.org/officeDocument/2006/relationships/image" Target="../media/image5.png"/><Relationship Id="rId11" Type="http://schemas.openxmlformats.org/officeDocument/2006/relationships/tags" Target="../tags/tag427.xml"/><Relationship Id="rId10" Type="http://schemas.openxmlformats.org/officeDocument/2006/relationships/tags" Target="../tags/tag426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7" Type="http://schemas.openxmlformats.org/officeDocument/2006/relationships/tags" Target="../tags/tag446.xml"/><Relationship Id="rId6" Type="http://schemas.openxmlformats.org/officeDocument/2006/relationships/tags" Target="../tags/tag445.xml"/><Relationship Id="rId5" Type="http://schemas.openxmlformats.org/officeDocument/2006/relationships/tags" Target="../tags/tag444.xml"/><Relationship Id="rId4" Type="http://schemas.openxmlformats.org/officeDocument/2006/relationships/tags" Target="../tags/tag443.xml"/><Relationship Id="rId3" Type="http://schemas.openxmlformats.org/officeDocument/2006/relationships/image" Target="../media/image12.png"/><Relationship Id="rId2" Type="http://schemas.openxmlformats.org/officeDocument/2006/relationships/tags" Target="../tags/tag44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52.xml"/><Relationship Id="rId8" Type="http://schemas.openxmlformats.org/officeDocument/2006/relationships/tags" Target="../tags/tag451.xml"/><Relationship Id="rId7" Type="http://schemas.openxmlformats.org/officeDocument/2006/relationships/tags" Target="../tags/tag450.xml"/><Relationship Id="rId6" Type="http://schemas.openxmlformats.org/officeDocument/2006/relationships/tags" Target="../tags/tag449.xml"/><Relationship Id="rId5" Type="http://schemas.openxmlformats.org/officeDocument/2006/relationships/image" Target="../media/image12.png"/><Relationship Id="rId4" Type="http://schemas.openxmlformats.org/officeDocument/2006/relationships/tags" Target="../tags/tag448.xml"/><Relationship Id="rId3" Type="http://schemas.openxmlformats.org/officeDocument/2006/relationships/image" Target="../media/image17.jpeg"/><Relationship Id="rId2" Type="http://schemas.openxmlformats.org/officeDocument/2006/relationships/tags" Target="../tags/tag447.xml"/><Relationship Id="rId10" Type="http://schemas.openxmlformats.org/officeDocument/2006/relationships/tags" Target="../tags/tag453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image" Target="../media/image12.png"/><Relationship Id="rId2" Type="http://schemas.openxmlformats.org/officeDocument/2006/relationships/tags" Target="../tags/tag45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460.xml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4" Type="http://schemas.openxmlformats.org/officeDocument/2006/relationships/tags" Target="../tags/tag455.xml"/><Relationship Id="rId3" Type="http://schemas.openxmlformats.org/officeDocument/2006/relationships/image" Target="../media/image12.png"/><Relationship Id="rId2" Type="http://schemas.openxmlformats.org/officeDocument/2006/relationships/tags" Target="../tags/tag454.xml"/><Relationship Id="rId10" Type="http://schemas.openxmlformats.org/officeDocument/2006/relationships/tags" Target="../tags/tag461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tags" Target="../tags/tag465.xml"/><Relationship Id="rId5" Type="http://schemas.openxmlformats.org/officeDocument/2006/relationships/tags" Target="../tags/tag464.xml"/><Relationship Id="rId4" Type="http://schemas.openxmlformats.org/officeDocument/2006/relationships/tags" Target="../tags/tag463.xml"/><Relationship Id="rId3" Type="http://schemas.openxmlformats.org/officeDocument/2006/relationships/image" Target="../media/image12.png"/><Relationship Id="rId2" Type="http://schemas.openxmlformats.org/officeDocument/2006/relationships/tags" Target="../tags/tag462.xml"/><Relationship Id="rId10" Type="http://schemas.openxmlformats.org/officeDocument/2006/relationships/tags" Target="../tags/tag469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76.xml"/><Relationship Id="rId8" Type="http://schemas.openxmlformats.org/officeDocument/2006/relationships/tags" Target="../tags/tag475.xml"/><Relationship Id="rId7" Type="http://schemas.openxmlformats.org/officeDocument/2006/relationships/tags" Target="../tags/tag474.xml"/><Relationship Id="rId6" Type="http://schemas.openxmlformats.org/officeDocument/2006/relationships/tags" Target="../tags/tag473.xml"/><Relationship Id="rId5" Type="http://schemas.openxmlformats.org/officeDocument/2006/relationships/tags" Target="../tags/tag472.xml"/><Relationship Id="rId4" Type="http://schemas.openxmlformats.org/officeDocument/2006/relationships/tags" Target="../tags/tag471.xml"/><Relationship Id="rId3" Type="http://schemas.openxmlformats.org/officeDocument/2006/relationships/image" Target="../media/image12.png"/><Relationship Id="rId2" Type="http://schemas.openxmlformats.org/officeDocument/2006/relationships/tags" Target="../tags/tag470.xml"/><Relationship Id="rId10" Type="http://schemas.openxmlformats.org/officeDocument/2006/relationships/tags" Target="../tags/tag477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484.xml"/><Relationship Id="rId8" Type="http://schemas.openxmlformats.org/officeDocument/2006/relationships/tags" Target="../tags/tag483.xml"/><Relationship Id="rId7" Type="http://schemas.openxmlformats.org/officeDocument/2006/relationships/tags" Target="../tags/tag482.xml"/><Relationship Id="rId6" Type="http://schemas.openxmlformats.org/officeDocument/2006/relationships/tags" Target="../tags/tag481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3" Type="http://schemas.openxmlformats.org/officeDocument/2006/relationships/image" Target="../media/image12.png"/><Relationship Id="rId2" Type="http://schemas.openxmlformats.org/officeDocument/2006/relationships/tags" Target="../tags/tag478.xml"/><Relationship Id="rId12" Type="http://schemas.openxmlformats.org/officeDocument/2006/relationships/tags" Target="../tags/tag487.xml"/><Relationship Id="rId11" Type="http://schemas.openxmlformats.org/officeDocument/2006/relationships/tags" Target="../tags/tag486.xml"/><Relationship Id="rId10" Type="http://schemas.openxmlformats.org/officeDocument/2006/relationships/tags" Target="../tags/tag485.xml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493.xml"/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image" Target="../media/image19.png"/><Relationship Id="rId4" Type="http://schemas.openxmlformats.org/officeDocument/2006/relationships/tags" Target="../tags/tag489.xml"/><Relationship Id="rId3" Type="http://schemas.openxmlformats.org/officeDocument/2006/relationships/image" Target="../media/image18.jpeg"/><Relationship Id="rId2" Type="http://schemas.openxmlformats.org/officeDocument/2006/relationships/tags" Target="../tags/tag488.xml"/><Relationship Id="rId11" Type="http://schemas.openxmlformats.org/officeDocument/2006/relationships/tags" Target="../tags/tag495.xml"/><Relationship Id="rId10" Type="http://schemas.openxmlformats.org/officeDocument/2006/relationships/tags" Target="../tags/tag494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505.xml"/><Relationship Id="rId7" Type="http://schemas.openxmlformats.org/officeDocument/2006/relationships/image" Target="../media/image3.png"/><Relationship Id="rId6" Type="http://schemas.openxmlformats.org/officeDocument/2006/relationships/tags" Target="../tags/tag504.xml"/><Relationship Id="rId5" Type="http://schemas.openxmlformats.org/officeDocument/2006/relationships/image" Target="../media/image2.png"/><Relationship Id="rId4" Type="http://schemas.openxmlformats.org/officeDocument/2006/relationships/tags" Target="../tags/tag503.xml"/><Relationship Id="rId31" Type="http://schemas.openxmlformats.org/officeDocument/2006/relationships/tags" Target="../tags/tag520.xml"/><Relationship Id="rId30" Type="http://schemas.openxmlformats.org/officeDocument/2006/relationships/tags" Target="../tags/tag519.xml"/><Relationship Id="rId3" Type="http://schemas.openxmlformats.org/officeDocument/2006/relationships/image" Target="../media/image1.png"/><Relationship Id="rId29" Type="http://schemas.openxmlformats.org/officeDocument/2006/relationships/tags" Target="../tags/tag518.xml"/><Relationship Id="rId28" Type="http://schemas.openxmlformats.org/officeDocument/2006/relationships/tags" Target="../tags/tag517.xml"/><Relationship Id="rId27" Type="http://schemas.openxmlformats.org/officeDocument/2006/relationships/tags" Target="../tags/tag516.xml"/><Relationship Id="rId26" Type="http://schemas.openxmlformats.org/officeDocument/2006/relationships/tags" Target="../tags/tag515.xml"/><Relationship Id="rId25" Type="http://schemas.openxmlformats.org/officeDocument/2006/relationships/tags" Target="../tags/tag514.xml"/><Relationship Id="rId24" Type="http://schemas.openxmlformats.org/officeDocument/2006/relationships/image" Target="../media/image11.png"/><Relationship Id="rId23" Type="http://schemas.openxmlformats.org/officeDocument/2006/relationships/tags" Target="../tags/tag513.xml"/><Relationship Id="rId22" Type="http://schemas.openxmlformats.org/officeDocument/2006/relationships/image" Target="../media/image10.png"/><Relationship Id="rId21" Type="http://schemas.openxmlformats.org/officeDocument/2006/relationships/tags" Target="../tags/tag512.xml"/><Relationship Id="rId20" Type="http://schemas.openxmlformats.org/officeDocument/2006/relationships/image" Target="../media/image9.png"/><Relationship Id="rId2" Type="http://schemas.openxmlformats.org/officeDocument/2006/relationships/tags" Target="../tags/tag502.xml"/><Relationship Id="rId19" Type="http://schemas.openxmlformats.org/officeDocument/2006/relationships/tags" Target="../tags/tag511.xml"/><Relationship Id="rId18" Type="http://schemas.openxmlformats.org/officeDocument/2006/relationships/image" Target="../media/image8.png"/><Relationship Id="rId17" Type="http://schemas.openxmlformats.org/officeDocument/2006/relationships/tags" Target="../tags/tag510.xml"/><Relationship Id="rId16" Type="http://schemas.openxmlformats.org/officeDocument/2006/relationships/image" Target="../media/image7.png"/><Relationship Id="rId15" Type="http://schemas.openxmlformats.org/officeDocument/2006/relationships/tags" Target="../tags/tag509.xml"/><Relationship Id="rId14" Type="http://schemas.openxmlformats.org/officeDocument/2006/relationships/image" Target="../media/image6.png"/><Relationship Id="rId13" Type="http://schemas.openxmlformats.org/officeDocument/2006/relationships/tags" Target="../tags/tag508.xml"/><Relationship Id="rId12" Type="http://schemas.openxmlformats.org/officeDocument/2006/relationships/image" Target="../media/image5.png"/><Relationship Id="rId11" Type="http://schemas.openxmlformats.org/officeDocument/2006/relationships/tags" Target="../tags/tag507.xml"/><Relationship Id="rId10" Type="http://schemas.openxmlformats.org/officeDocument/2006/relationships/tags" Target="../tags/tag506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7" Type="http://schemas.openxmlformats.org/officeDocument/2006/relationships/tags" Target="../tags/tag525.xml"/><Relationship Id="rId6" Type="http://schemas.openxmlformats.org/officeDocument/2006/relationships/tags" Target="../tags/tag524.xml"/><Relationship Id="rId5" Type="http://schemas.openxmlformats.org/officeDocument/2006/relationships/tags" Target="../tags/tag523.xml"/><Relationship Id="rId4" Type="http://schemas.openxmlformats.org/officeDocument/2006/relationships/tags" Target="../tags/tag522.xml"/><Relationship Id="rId3" Type="http://schemas.openxmlformats.org/officeDocument/2006/relationships/image" Target="../media/image12.png"/><Relationship Id="rId2" Type="http://schemas.openxmlformats.org/officeDocument/2006/relationships/tags" Target="../tags/tag521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530.xml"/><Relationship Id="rId7" Type="http://schemas.openxmlformats.org/officeDocument/2006/relationships/image" Target="../media/image15.png"/><Relationship Id="rId6" Type="http://schemas.openxmlformats.org/officeDocument/2006/relationships/tags" Target="../tags/tag529.xml"/><Relationship Id="rId5" Type="http://schemas.openxmlformats.org/officeDocument/2006/relationships/image" Target="../media/image14.png"/><Relationship Id="rId4" Type="http://schemas.openxmlformats.org/officeDocument/2006/relationships/tags" Target="../tags/tag528.xml"/><Relationship Id="rId3" Type="http://schemas.openxmlformats.org/officeDocument/2006/relationships/image" Target="../media/image13.emf"/><Relationship Id="rId2" Type="http://schemas.openxmlformats.org/officeDocument/2006/relationships/tags" Target="../tags/tag527.xml"/><Relationship Id="rId19" Type="http://schemas.openxmlformats.org/officeDocument/2006/relationships/tags" Target="../tags/tag538.xml"/><Relationship Id="rId18" Type="http://schemas.openxmlformats.org/officeDocument/2006/relationships/tags" Target="../tags/tag537.xml"/><Relationship Id="rId17" Type="http://schemas.openxmlformats.org/officeDocument/2006/relationships/tags" Target="../tags/tag536.xml"/><Relationship Id="rId16" Type="http://schemas.openxmlformats.org/officeDocument/2006/relationships/tags" Target="../tags/tag535.xml"/><Relationship Id="rId15" Type="http://schemas.openxmlformats.org/officeDocument/2006/relationships/image" Target="../media/image16.png"/><Relationship Id="rId14" Type="http://schemas.openxmlformats.org/officeDocument/2006/relationships/tags" Target="../tags/tag534.xml"/><Relationship Id="rId13" Type="http://schemas.openxmlformats.org/officeDocument/2006/relationships/image" Target="../media/image10.png"/><Relationship Id="rId12" Type="http://schemas.openxmlformats.org/officeDocument/2006/relationships/tags" Target="../tags/tag533.xml"/><Relationship Id="rId11" Type="http://schemas.openxmlformats.org/officeDocument/2006/relationships/tags" Target="../tags/tag532.xml"/><Relationship Id="rId10" Type="http://schemas.openxmlformats.org/officeDocument/2006/relationships/tags" Target="../tags/tag531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545.xml"/><Relationship Id="rId8" Type="http://schemas.openxmlformats.org/officeDocument/2006/relationships/tags" Target="../tags/tag544.xml"/><Relationship Id="rId7" Type="http://schemas.openxmlformats.org/officeDocument/2006/relationships/tags" Target="../tags/tag543.xml"/><Relationship Id="rId6" Type="http://schemas.openxmlformats.org/officeDocument/2006/relationships/tags" Target="../tags/tag542.xml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image" Target="../media/image12.png"/><Relationship Id="rId2" Type="http://schemas.openxmlformats.org/officeDocument/2006/relationships/tags" Target="../tags/tag539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552.xml"/><Relationship Id="rId8" Type="http://schemas.openxmlformats.org/officeDocument/2006/relationships/tags" Target="../tags/tag551.xml"/><Relationship Id="rId7" Type="http://schemas.openxmlformats.org/officeDocument/2006/relationships/tags" Target="../tags/tag550.xml"/><Relationship Id="rId6" Type="http://schemas.openxmlformats.org/officeDocument/2006/relationships/tags" Target="../tags/tag549.xml"/><Relationship Id="rId5" Type="http://schemas.openxmlformats.org/officeDocument/2006/relationships/tags" Target="../tags/tag548.xml"/><Relationship Id="rId4" Type="http://schemas.openxmlformats.org/officeDocument/2006/relationships/tags" Target="../tags/tag547.xml"/><Relationship Id="rId3" Type="http://schemas.openxmlformats.org/officeDocument/2006/relationships/image" Target="../media/image12.png"/><Relationship Id="rId2" Type="http://schemas.openxmlformats.org/officeDocument/2006/relationships/tags" Target="../tags/tag546.xml"/><Relationship Id="rId11" Type="http://schemas.openxmlformats.org/officeDocument/2006/relationships/tags" Target="../tags/tag554.xml"/><Relationship Id="rId10" Type="http://schemas.openxmlformats.org/officeDocument/2006/relationships/tags" Target="../tags/tag553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image" Target="../media/image10.png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11.png"/><Relationship Id="rId2" Type="http://schemas.openxmlformats.org/officeDocument/2006/relationships/tags" Target="../tags/tag54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9" Type="http://schemas.openxmlformats.org/officeDocument/2006/relationships/tags" Target="../tags/tag560.xml"/><Relationship Id="rId8" Type="http://schemas.openxmlformats.org/officeDocument/2006/relationships/tags" Target="../tags/tag559.xml"/><Relationship Id="rId7" Type="http://schemas.openxmlformats.org/officeDocument/2006/relationships/image" Target="../media/image10.png"/><Relationship Id="rId6" Type="http://schemas.openxmlformats.org/officeDocument/2006/relationships/tags" Target="../tags/tag558.xml"/><Relationship Id="rId5" Type="http://schemas.openxmlformats.org/officeDocument/2006/relationships/tags" Target="../tags/tag557.xml"/><Relationship Id="rId4" Type="http://schemas.openxmlformats.org/officeDocument/2006/relationships/tags" Target="../tags/tag556.xml"/><Relationship Id="rId3" Type="http://schemas.openxmlformats.org/officeDocument/2006/relationships/image" Target="../media/image11.png"/><Relationship Id="rId2" Type="http://schemas.openxmlformats.org/officeDocument/2006/relationships/tags" Target="../tags/tag555.xml"/><Relationship Id="rId11" Type="http://schemas.openxmlformats.org/officeDocument/2006/relationships/tags" Target="../tags/tag562.xml"/><Relationship Id="rId10" Type="http://schemas.openxmlformats.org/officeDocument/2006/relationships/tags" Target="../tags/tag561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tags" Target="../tags/tag565.xml"/><Relationship Id="rId3" Type="http://schemas.openxmlformats.org/officeDocument/2006/relationships/tags" Target="../tags/tag564.xml"/><Relationship Id="rId2" Type="http://schemas.openxmlformats.org/officeDocument/2006/relationships/tags" Target="../tags/tag563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572.xml"/><Relationship Id="rId8" Type="http://schemas.openxmlformats.org/officeDocument/2006/relationships/tags" Target="../tags/tag571.xml"/><Relationship Id="rId7" Type="http://schemas.openxmlformats.org/officeDocument/2006/relationships/tags" Target="../tags/tag570.xml"/><Relationship Id="rId6" Type="http://schemas.openxmlformats.org/officeDocument/2006/relationships/tags" Target="../tags/tag569.xml"/><Relationship Id="rId5" Type="http://schemas.openxmlformats.org/officeDocument/2006/relationships/tags" Target="../tags/tag568.xml"/><Relationship Id="rId4" Type="http://schemas.openxmlformats.org/officeDocument/2006/relationships/tags" Target="../tags/tag567.xml"/><Relationship Id="rId3" Type="http://schemas.openxmlformats.org/officeDocument/2006/relationships/image" Target="../media/image12.png"/><Relationship Id="rId2" Type="http://schemas.openxmlformats.org/officeDocument/2006/relationships/tags" Target="../tags/tag566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578.xml"/><Relationship Id="rId8" Type="http://schemas.openxmlformats.org/officeDocument/2006/relationships/tags" Target="../tags/tag577.xml"/><Relationship Id="rId7" Type="http://schemas.openxmlformats.org/officeDocument/2006/relationships/tags" Target="../tags/tag576.xml"/><Relationship Id="rId6" Type="http://schemas.openxmlformats.org/officeDocument/2006/relationships/image" Target="../media/image12.png"/><Relationship Id="rId5" Type="http://schemas.openxmlformats.org/officeDocument/2006/relationships/tags" Target="../tags/tag575.xml"/><Relationship Id="rId4" Type="http://schemas.openxmlformats.org/officeDocument/2006/relationships/image" Target="../media/image17.jpeg"/><Relationship Id="rId3" Type="http://schemas.openxmlformats.org/officeDocument/2006/relationships/tags" Target="../tags/tag574.xml"/><Relationship Id="rId2" Type="http://schemas.openxmlformats.org/officeDocument/2006/relationships/tags" Target="../tags/tag573.xml"/><Relationship Id="rId11" Type="http://schemas.openxmlformats.org/officeDocument/2006/relationships/tags" Target="../tags/tag580.xml"/><Relationship Id="rId10" Type="http://schemas.openxmlformats.org/officeDocument/2006/relationships/tags" Target="../tags/tag579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image" Target="../media/image12.png"/><Relationship Id="rId5" Type="http://schemas.openxmlformats.org/officeDocument/2006/relationships/tags" Target="../tags/tag583.xml"/><Relationship Id="rId4" Type="http://schemas.openxmlformats.org/officeDocument/2006/relationships/image" Target="../media/image17.jpeg"/><Relationship Id="rId3" Type="http://schemas.openxmlformats.org/officeDocument/2006/relationships/tags" Target="../tags/tag582.xml"/><Relationship Id="rId2" Type="http://schemas.openxmlformats.org/officeDocument/2006/relationships/tags" Target="../tags/tag581.xml"/><Relationship Id="rId10" Type="http://schemas.openxmlformats.org/officeDocument/2006/relationships/tags" Target="../tags/tag587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593.xml"/><Relationship Id="rId8" Type="http://schemas.openxmlformats.org/officeDocument/2006/relationships/image" Target="../media/image2.png"/><Relationship Id="rId7" Type="http://schemas.openxmlformats.org/officeDocument/2006/relationships/tags" Target="../tags/tag592.xml"/><Relationship Id="rId6" Type="http://schemas.openxmlformats.org/officeDocument/2006/relationships/image" Target="../media/image1.png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2" Type="http://schemas.openxmlformats.org/officeDocument/2006/relationships/tags" Target="../tags/tag608.xml"/><Relationship Id="rId31" Type="http://schemas.openxmlformats.org/officeDocument/2006/relationships/tags" Target="../tags/tag607.xml"/><Relationship Id="rId30" Type="http://schemas.openxmlformats.org/officeDocument/2006/relationships/tags" Target="../tags/tag606.xml"/><Relationship Id="rId3" Type="http://schemas.openxmlformats.org/officeDocument/2006/relationships/tags" Target="../tags/tag589.xml"/><Relationship Id="rId29" Type="http://schemas.openxmlformats.org/officeDocument/2006/relationships/tags" Target="../tags/tag605.xml"/><Relationship Id="rId28" Type="http://schemas.openxmlformats.org/officeDocument/2006/relationships/tags" Target="../tags/tag604.xml"/><Relationship Id="rId27" Type="http://schemas.openxmlformats.org/officeDocument/2006/relationships/image" Target="../media/image10.png"/><Relationship Id="rId26" Type="http://schemas.openxmlformats.org/officeDocument/2006/relationships/tags" Target="../tags/tag603.xml"/><Relationship Id="rId25" Type="http://schemas.openxmlformats.org/officeDocument/2006/relationships/tags" Target="../tags/tag602.xml"/><Relationship Id="rId24" Type="http://schemas.openxmlformats.org/officeDocument/2006/relationships/tags" Target="../tags/tag601.xml"/><Relationship Id="rId23" Type="http://schemas.openxmlformats.org/officeDocument/2006/relationships/image" Target="../media/image11.png"/><Relationship Id="rId22" Type="http://schemas.openxmlformats.org/officeDocument/2006/relationships/tags" Target="../tags/tag600.xml"/><Relationship Id="rId21" Type="http://schemas.openxmlformats.org/officeDocument/2006/relationships/image" Target="../media/image9.png"/><Relationship Id="rId20" Type="http://schemas.openxmlformats.org/officeDocument/2006/relationships/tags" Target="../tags/tag599.xml"/><Relationship Id="rId2" Type="http://schemas.openxmlformats.org/officeDocument/2006/relationships/tags" Target="../tags/tag588.xml"/><Relationship Id="rId19" Type="http://schemas.openxmlformats.org/officeDocument/2006/relationships/image" Target="../media/image8.png"/><Relationship Id="rId18" Type="http://schemas.openxmlformats.org/officeDocument/2006/relationships/tags" Target="../tags/tag598.xml"/><Relationship Id="rId17" Type="http://schemas.openxmlformats.org/officeDocument/2006/relationships/image" Target="../media/image7.png"/><Relationship Id="rId16" Type="http://schemas.openxmlformats.org/officeDocument/2006/relationships/tags" Target="../tags/tag597.xml"/><Relationship Id="rId15" Type="http://schemas.openxmlformats.org/officeDocument/2006/relationships/image" Target="../media/image6.png"/><Relationship Id="rId14" Type="http://schemas.openxmlformats.org/officeDocument/2006/relationships/tags" Target="../tags/tag596.xml"/><Relationship Id="rId13" Type="http://schemas.openxmlformats.org/officeDocument/2006/relationships/image" Target="../media/image5.png"/><Relationship Id="rId12" Type="http://schemas.openxmlformats.org/officeDocument/2006/relationships/tags" Target="../tags/tag595.xml"/><Relationship Id="rId11" Type="http://schemas.openxmlformats.org/officeDocument/2006/relationships/tags" Target="../tags/tag594.xml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7" Type="http://schemas.openxmlformats.org/officeDocument/2006/relationships/tags" Target="../tags/tag613.xml"/><Relationship Id="rId6" Type="http://schemas.openxmlformats.org/officeDocument/2006/relationships/tags" Target="../tags/tag612.xml"/><Relationship Id="rId5" Type="http://schemas.openxmlformats.org/officeDocument/2006/relationships/tags" Target="../tags/tag611.xml"/><Relationship Id="rId4" Type="http://schemas.openxmlformats.org/officeDocument/2006/relationships/tags" Target="../tags/tag610.xml"/><Relationship Id="rId3" Type="http://schemas.openxmlformats.org/officeDocument/2006/relationships/image" Target="../media/image12.png"/><Relationship Id="rId2" Type="http://schemas.openxmlformats.org/officeDocument/2006/relationships/tags" Target="../tags/tag609.xm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619.xml"/><Relationship Id="rId8" Type="http://schemas.openxmlformats.org/officeDocument/2006/relationships/tags" Target="../tags/tag618.xml"/><Relationship Id="rId7" Type="http://schemas.openxmlformats.org/officeDocument/2006/relationships/tags" Target="../tags/tag617.xml"/><Relationship Id="rId6" Type="http://schemas.openxmlformats.org/officeDocument/2006/relationships/tags" Target="../tags/tag616.xml"/><Relationship Id="rId5" Type="http://schemas.openxmlformats.org/officeDocument/2006/relationships/image" Target="../media/image12.png"/><Relationship Id="rId4" Type="http://schemas.openxmlformats.org/officeDocument/2006/relationships/tags" Target="../tags/tag615.xml"/><Relationship Id="rId3" Type="http://schemas.openxmlformats.org/officeDocument/2006/relationships/image" Target="../media/image17.jpeg"/><Relationship Id="rId2" Type="http://schemas.openxmlformats.org/officeDocument/2006/relationships/tags" Target="../tags/tag614.xml"/><Relationship Id="rId10" Type="http://schemas.openxmlformats.org/officeDocument/2006/relationships/tags" Target="../tags/tag620.xm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9" Type="http://schemas.openxmlformats.org/officeDocument/2006/relationships/tags" Target="../tags/tag627.xml"/><Relationship Id="rId8" Type="http://schemas.openxmlformats.org/officeDocument/2006/relationships/tags" Target="../tags/tag626.xml"/><Relationship Id="rId7" Type="http://schemas.openxmlformats.org/officeDocument/2006/relationships/tags" Target="../tags/tag625.xml"/><Relationship Id="rId6" Type="http://schemas.openxmlformats.org/officeDocument/2006/relationships/tags" Target="../tags/tag624.xml"/><Relationship Id="rId5" Type="http://schemas.openxmlformats.org/officeDocument/2006/relationships/tags" Target="../tags/tag623.xml"/><Relationship Id="rId4" Type="http://schemas.openxmlformats.org/officeDocument/2006/relationships/tags" Target="../tags/tag622.xml"/><Relationship Id="rId3" Type="http://schemas.openxmlformats.org/officeDocument/2006/relationships/image" Target="../media/image12.png"/><Relationship Id="rId2" Type="http://schemas.openxmlformats.org/officeDocument/2006/relationships/tags" Target="../tags/tag621.xml"/><Relationship Id="rId10" Type="http://schemas.openxmlformats.org/officeDocument/2006/relationships/tags" Target="../tags/tag628.xm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9" Type="http://schemas.openxmlformats.org/officeDocument/2006/relationships/tags" Target="../tags/tag635.xml"/><Relationship Id="rId8" Type="http://schemas.openxmlformats.org/officeDocument/2006/relationships/tags" Target="../tags/tag634.xml"/><Relationship Id="rId7" Type="http://schemas.openxmlformats.org/officeDocument/2006/relationships/tags" Target="../tags/tag633.xml"/><Relationship Id="rId6" Type="http://schemas.openxmlformats.org/officeDocument/2006/relationships/tags" Target="../tags/tag632.xml"/><Relationship Id="rId5" Type="http://schemas.openxmlformats.org/officeDocument/2006/relationships/tags" Target="../tags/tag631.xml"/><Relationship Id="rId4" Type="http://schemas.openxmlformats.org/officeDocument/2006/relationships/tags" Target="../tags/tag630.xml"/><Relationship Id="rId3" Type="http://schemas.openxmlformats.org/officeDocument/2006/relationships/image" Target="../media/image12.png"/><Relationship Id="rId2" Type="http://schemas.openxmlformats.org/officeDocument/2006/relationships/tags" Target="../tags/tag629.xml"/><Relationship Id="rId10" Type="http://schemas.openxmlformats.org/officeDocument/2006/relationships/tags" Target="../tags/tag636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9" Type="http://schemas.openxmlformats.org/officeDocument/2006/relationships/tags" Target="../tags/tag643.xml"/><Relationship Id="rId8" Type="http://schemas.openxmlformats.org/officeDocument/2006/relationships/tags" Target="../tags/tag642.xml"/><Relationship Id="rId7" Type="http://schemas.openxmlformats.org/officeDocument/2006/relationships/tags" Target="../tags/tag641.xml"/><Relationship Id="rId6" Type="http://schemas.openxmlformats.org/officeDocument/2006/relationships/tags" Target="../tags/tag640.xml"/><Relationship Id="rId5" Type="http://schemas.openxmlformats.org/officeDocument/2006/relationships/tags" Target="../tags/tag639.xml"/><Relationship Id="rId4" Type="http://schemas.openxmlformats.org/officeDocument/2006/relationships/tags" Target="../tags/tag638.xml"/><Relationship Id="rId3" Type="http://schemas.openxmlformats.org/officeDocument/2006/relationships/image" Target="../media/image12.png"/><Relationship Id="rId2" Type="http://schemas.openxmlformats.org/officeDocument/2006/relationships/tags" Target="../tags/tag637.xml"/><Relationship Id="rId10" Type="http://schemas.openxmlformats.org/officeDocument/2006/relationships/tags" Target="../tags/tag644.xm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9" Type="http://schemas.openxmlformats.org/officeDocument/2006/relationships/tags" Target="../tags/tag651.xml"/><Relationship Id="rId8" Type="http://schemas.openxmlformats.org/officeDocument/2006/relationships/tags" Target="../tags/tag650.xml"/><Relationship Id="rId7" Type="http://schemas.openxmlformats.org/officeDocument/2006/relationships/tags" Target="../tags/tag649.xml"/><Relationship Id="rId6" Type="http://schemas.openxmlformats.org/officeDocument/2006/relationships/tags" Target="../tags/tag648.xml"/><Relationship Id="rId5" Type="http://schemas.openxmlformats.org/officeDocument/2006/relationships/tags" Target="../tags/tag647.xml"/><Relationship Id="rId4" Type="http://schemas.openxmlformats.org/officeDocument/2006/relationships/tags" Target="../tags/tag646.xml"/><Relationship Id="rId3" Type="http://schemas.openxmlformats.org/officeDocument/2006/relationships/image" Target="../media/image12.png"/><Relationship Id="rId2" Type="http://schemas.openxmlformats.org/officeDocument/2006/relationships/tags" Target="../tags/tag645.xml"/><Relationship Id="rId12" Type="http://schemas.openxmlformats.org/officeDocument/2006/relationships/tags" Target="../tags/tag654.xml"/><Relationship Id="rId11" Type="http://schemas.openxmlformats.org/officeDocument/2006/relationships/tags" Target="../tags/tag653.xml"/><Relationship Id="rId10" Type="http://schemas.openxmlformats.org/officeDocument/2006/relationships/tags" Target="../tags/tag652.xml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660.xml"/><Relationship Id="rId8" Type="http://schemas.openxmlformats.org/officeDocument/2006/relationships/tags" Target="../tags/tag659.xml"/><Relationship Id="rId7" Type="http://schemas.openxmlformats.org/officeDocument/2006/relationships/tags" Target="../tags/tag658.xml"/><Relationship Id="rId6" Type="http://schemas.openxmlformats.org/officeDocument/2006/relationships/tags" Target="../tags/tag657.xml"/><Relationship Id="rId5" Type="http://schemas.openxmlformats.org/officeDocument/2006/relationships/image" Target="../media/image19.png"/><Relationship Id="rId4" Type="http://schemas.openxmlformats.org/officeDocument/2006/relationships/tags" Target="../tags/tag656.xml"/><Relationship Id="rId3" Type="http://schemas.openxmlformats.org/officeDocument/2006/relationships/image" Target="../media/image18.jpeg"/><Relationship Id="rId2" Type="http://schemas.openxmlformats.org/officeDocument/2006/relationships/tags" Target="../tags/tag655.xml"/><Relationship Id="rId11" Type="http://schemas.openxmlformats.org/officeDocument/2006/relationships/tags" Target="../tags/tag662.xml"/><Relationship Id="rId10" Type="http://schemas.openxmlformats.org/officeDocument/2006/relationships/tags" Target="../tags/tag661.xml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image" Target="../media/image12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image" Target="../media/image12.png"/><Relationship Id="rId5" Type="http://schemas.openxmlformats.org/officeDocument/2006/relationships/tags" Target="../tags/tag74.xml"/><Relationship Id="rId4" Type="http://schemas.openxmlformats.org/officeDocument/2006/relationships/image" Target="../media/image17.jpeg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图片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6" name="图片 2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89238" y="4900613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7" name="图片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8" name="图片 1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659438" y="938213"/>
            <a:ext cx="2355850" cy="29591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8199" name="组合 10"/>
          <p:cNvGrpSpPr/>
          <p:nvPr>
            <p:custDataLst>
              <p:tags r:id="rId10"/>
            </p:custDataLst>
          </p:nvPr>
        </p:nvGrpSpPr>
        <p:grpSpPr>
          <a:xfrm>
            <a:off x="6865938" y="4343400"/>
            <a:ext cx="1717675" cy="1914525"/>
            <a:chOff x="5898019" y="1606855"/>
            <a:chExt cx="6536712" cy="5462862"/>
          </a:xfrm>
        </p:grpSpPr>
        <p:pic>
          <p:nvPicPr>
            <p:cNvPr id="8200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8201" name="图片 1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8202" name="图片 1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8203" name="图片 1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8204" name="图片 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205" name="图片 9"/>
          <p:cNvPicPr>
            <a:picLocks noGrp="1"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8206" name="图片 24"/>
          <p:cNvPicPr>
            <a:picLocks noGrp="1"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8207" name="矩形 6"/>
          <p:cNvSpPr/>
          <p:nvPr>
            <p:custDataLst>
              <p:tags r:id="rId25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208" name="矩形 7"/>
          <p:cNvSpPr/>
          <p:nvPr>
            <p:custDataLst>
              <p:tags r:id="rId26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7"/>
            </p:custDataLst>
          </p:nvPr>
        </p:nvSpPr>
        <p:spPr>
          <a:xfrm>
            <a:off x="5489900" y="2753137"/>
            <a:ext cx="805006" cy="3266341"/>
          </a:xfrm>
        </p:spPr>
        <p:txBody>
          <a:bodyPr vert="eaVert" lIns="90000" tIns="46800" rIns="90000" bIns="46800" anchor="b" anchorCtr="0">
            <a:normAutofit/>
          </a:bodyPr>
          <a:lstStyle>
            <a:lvl1pPr algn="l">
              <a:defRPr sz="3300" b="0" spc="600" baseline="0">
                <a:solidFill>
                  <a:schemeClr val="accent1"/>
                </a:solidFill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8"/>
            </p:custDataLst>
          </p:nvPr>
        </p:nvSpPr>
        <p:spPr>
          <a:xfrm>
            <a:off x="3152244" y="2753138"/>
            <a:ext cx="2292518" cy="3266341"/>
          </a:xfrm>
        </p:spPr>
        <p:txBody>
          <a:bodyPr vert="eaVert" lIns="90000" tIns="4680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350" u="none" strike="noStrike" kern="1200" cap="none" spc="20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auto"/>
            <a:r>
              <a:rPr lang="zh-CN" altLang="en-US" sz="1350" strike="noStrike" noProof="1"/>
              <a:t>编辑副标题</a:t>
            </a:r>
            <a:endParaRPr lang="zh-CN" altLang="en-US" strike="noStrike" noProof="1"/>
          </a:p>
        </p:txBody>
      </p:sp>
      <p:sp>
        <p:nvSpPr>
          <p:cNvPr id="8211" name="日期占位符 15"/>
          <p:cNvSpPr>
            <a:spLocks noGrp="1"/>
          </p:cNvSpPr>
          <p:nvPr>
            <p:ph type="dt" sz="half" idx="10"/>
            <p:custDataLst>
              <p:tags r:id="rId2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E87753A6-E275-4231-816C-20FFE8DA1BC1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8212" name="页脚占位符 16"/>
          <p:cNvSpPr>
            <a:spLocks noGrp="1"/>
          </p:cNvSpPr>
          <p:nvPr>
            <p:ph type="ftr" sz="quarter" idx="11"/>
            <p:custDataLst>
              <p:tags r:id="rId3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8213" name="灯片编号占位符 17"/>
          <p:cNvSpPr>
            <a:spLocks noGrp="1"/>
          </p:cNvSpPr>
          <p:nvPr>
            <p:ph type="sldNum" sz="quarter" idx="12"/>
            <p:custDataLst>
              <p:tags r:id="rId3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071B2C51-FFAB-45DF-916A-261FF3EBCF3D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17412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17413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02448" y="952508"/>
            <a:ext cx="8139178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7416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779F0329-EBD5-4FEE-A589-26002C48ABE7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7417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7418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E5C87E1-FF09-497F-9307-B640FD11D06D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19"/>
          <p:cNvGrpSpPr/>
          <p:nvPr>
            <p:custDataLst>
              <p:tags r:id="rId2"/>
            </p:custDataLst>
          </p:nvPr>
        </p:nvGrpSpPr>
        <p:grpSpPr>
          <a:xfrm>
            <a:off x="5348288" y="625475"/>
            <a:ext cx="2622550" cy="3497263"/>
            <a:chOff x="4657295" y="296286"/>
            <a:chExt cx="3495743" cy="3496903"/>
          </a:xfrm>
        </p:grpSpPr>
        <p:sp>
          <p:nvSpPr>
            <p:cNvPr id="18436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4657295" y="296286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ea typeface="汉仪尚巍手书W" pitchFamily="18" charset="-122"/>
                </a:rPr>
                <a:t>再</a:t>
              </a:r>
              <a:endParaRPr lang="zh-CN" altLang="en-US" sz="12400">
                <a:solidFill>
                  <a:srgbClr val="262626"/>
                </a:solidFill>
                <a:ea typeface="汉仪尚巍手书W" pitchFamily="18" charset="-122"/>
              </a:endParaRPr>
            </a:p>
          </p:txBody>
        </p:sp>
        <p:sp>
          <p:nvSpPr>
            <p:cNvPr id="18437" name="文本框 21"/>
            <p:cNvSpPr txBox="1"/>
            <p:nvPr>
              <p:custDataLst>
                <p:tags r:id="rId4"/>
              </p:custDataLst>
            </p:nvPr>
          </p:nvSpPr>
          <p:spPr>
            <a:xfrm>
              <a:off x="6106238" y="1147144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ea typeface="汉仪尚巍手书W" pitchFamily="18" charset="-122"/>
                </a:rPr>
                <a:t>会</a:t>
              </a:r>
              <a:endParaRPr lang="zh-CN" altLang="en-US" sz="12400">
                <a:solidFill>
                  <a:srgbClr val="262626"/>
                </a:solidFill>
                <a:ea typeface="汉仪尚巍手书W" pitchFamily="18" charset="-122"/>
              </a:endParaRPr>
            </a:p>
          </p:txBody>
        </p:sp>
      </p:grpSp>
      <p:pic>
        <p:nvPicPr>
          <p:cNvPr id="18438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439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51163" y="4899025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440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18441" name="组合 9"/>
          <p:cNvGrpSpPr/>
          <p:nvPr>
            <p:custDataLst>
              <p:tags r:id="rId11"/>
            </p:custDataLst>
          </p:nvPr>
        </p:nvGrpSpPr>
        <p:grpSpPr>
          <a:xfrm>
            <a:off x="6902450" y="4484688"/>
            <a:ext cx="1717675" cy="1912937"/>
            <a:chOff x="5898019" y="1606855"/>
            <a:chExt cx="6536712" cy="5462862"/>
          </a:xfrm>
        </p:grpSpPr>
        <p:pic>
          <p:nvPicPr>
            <p:cNvPr id="18442" name="图片 1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18443" name="图片 1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18444" name="图片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18445" name="图片 1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18446" name="图片 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447" name="图片 22"/>
          <p:cNvPicPr>
            <a:picLocks noGrp="1"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8448" name="矩形 5"/>
          <p:cNvSpPr/>
          <p:nvPr>
            <p:custDataLst>
              <p:tags r:id="rId24"/>
            </p:custDataLst>
          </p:nvPr>
        </p:nvSpPr>
        <p:spPr>
          <a:xfrm>
            <a:off x="7143750" y="-9525"/>
            <a:ext cx="19923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8449" name="矩形 6"/>
          <p:cNvSpPr/>
          <p:nvPr>
            <p:custDataLst>
              <p:tags r:id="rId25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8450" name="图片 7"/>
          <p:cNvPicPr>
            <a:picLocks noGrp="1"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8"/>
            </p:custDataLst>
          </p:nvPr>
        </p:nvSpPr>
        <p:spPr>
          <a:xfrm>
            <a:off x="4847393" y="3000995"/>
            <a:ext cx="745786" cy="3157471"/>
          </a:xfrm>
        </p:spPr>
        <p:txBody>
          <a:bodyPr vert="eaVert" lIns="90000" tIns="46800" rIns="90000" bIns="4680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0" i="0" u="none" strike="noStrike" kern="1200" cap="none" spc="60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3" hasCustomPrompt="1"/>
            <p:custDataLst>
              <p:tags r:id="rId29"/>
            </p:custDataLst>
          </p:nvPr>
        </p:nvSpPr>
        <p:spPr>
          <a:xfrm>
            <a:off x="3530165" y="3001617"/>
            <a:ext cx="1285877" cy="3156849"/>
          </a:xfrm>
        </p:spPr>
        <p:txBody>
          <a:bodyPr vert="eaVert" lIns="90000" tIns="46800" rIns="90000" bIns="46800">
            <a:normAutofit/>
          </a:bodyPr>
          <a:lstStyle>
            <a:lvl1pPr marL="0" indent="0" algn="l">
              <a:buNone/>
              <a:defRPr sz="135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z="1350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18453" name="日期占位符 2"/>
          <p:cNvSpPr>
            <a:spLocks noGrp="1"/>
          </p:cNvSpPr>
          <p:nvPr>
            <p:ph type="dt" sz="half" idx="14"/>
            <p:custDataLst>
              <p:tags r:id="rId3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54C2FECB-5067-45C3-8A9E-706CC7C29AA6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8454" name="页脚占位符 3"/>
          <p:cNvSpPr>
            <a:spLocks noGrp="1"/>
          </p:cNvSpPr>
          <p:nvPr>
            <p:ph type="ftr" sz="quarter" idx="15"/>
            <p:custDataLst>
              <p:tags r:id="rId3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8455" name="灯片编号占位符 4"/>
          <p:cNvSpPr>
            <a:spLocks noGrp="1"/>
          </p:cNvSpPr>
          <p:nvPr>
            <p:ph type="sldNum" sz="quarter" idx="16"/>
            <p:custDataLst>
              <p:tags r:id="rId3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101E0DF2-F281-4FFF-B521-DB62A1CFC642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9462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A8E813FC-0A5B-4D88-ADDD-51CAE649F062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9463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9464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07DBDA14-B5EA-4755-AC48-8058FF3C37E4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矩形 5"/>
          <p:cNvSpPr/>
          <p:nvPr>
            <p:custDataLst>
              <p:tags r:id="rId2"/>
            </p:custDataLst>
          </p:nvPr>
        </p:nvSpPr>
        <p:spPr>
          <a:xfrm>
            <a:off x="215900" y="273050"/>
            <a:ext cx="8712200" cy="63119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0484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961200" y="1249200"/>
            <a:ext cx="7219800" cy="723600"/>
          </a:xfrm>
        </p:spPr>
        <p:txBody>
          <a:bodyPr anchor="ctr">
            <a:normAutofit/>
          </a:bodyPr>
          <a:lstStyle>
            <a:lvl1pPr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960835" y="2163600"/>
            <a:ext cx="7219950" cy="3445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0487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BAF385C1-8205-49B7-953A-62C3958CD6DC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0488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0489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F5064DC7-36FB-496E-95ED-96957A23266D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1508" name="矩形 7"/>
          <p:cNvSpPr/>
          <p:nvPr>
            <p:custDataLst>
              <p:tags r:id="rId4"/>
            </p:custDataLst>
          </p:nvPr>
        </p:nvSpPr>
        <p:spPr>
          <a:xfrm>
            <a:off x="0" y="0"/>
            <a:ext cx="363696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37400" y="770400"/>
            <a:ext cx="2970000" cy="882000"/>
          </a:xfrm>
        </p:spPr>
        <p:txBody>
          <a:bodyPr anchor="ctr">
            <a:normAutofit/>
          </a:bodyPr>
          <a:lstStyle>
            <a:lvl1pPr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40100" y="1764000"/>
            <a:ext cx="2967300" cy="4093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3825900" y="769938"/>
            <a:ext cx="4860000" cy="5087937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1511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27A7991F-3F29-4270-8332-F9887FA020B8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1512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1513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7ABDA1EC-6FC8-4EB6-A077-102DF08C3C41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2532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9144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9000" y="781200"/>
            <a:ext cx="8232300" cy="6264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59000" y="1659600"/>
            <a:ext cx="8231981" cy="828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59581" y="2808000"/>
            <a:ext cx="8224200" cy="343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2535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C77DC89B-341F-47F6-AA10-92057D0F7843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2536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2537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0B0A3C6-DEC5-42B3-AF02-08FA1EDFF65E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3556" name="矩形 7"/>
          <p:cNvSpPr/>
          <p:nvPr>
            <p:custDataLst>
              <p:tags r:id="rId4"/>
            </p:custDataLst>
          </p:nvPr>
        </p:nvSpPr>
        <p:spPr>
          <a:xfrm>
            <a:off x="3175" y="5021263"/>
            <a:ext cx="9144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3600" y="669600"/>
            <a:ext cx="8232300" cy="5652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53628" y="1681200"/>
            <a:ext cx="8243100" cy="321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35023" y="5180400"/>
            <a:ext cx="82512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3559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EDD53D2D-9D17-489C-A2A5-85F0D6D72CB1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3560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3561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224CD19-1ACE-4DA2-B866-F2BE0CFA71E3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4580" name="矩形 9"/>
          <p:cNvSpPr/>
          <p:nvPr>
            <p:custDataLst>
              <p:tags r:id="rId4"/>
            </p:custDataLst>
          </p:nvPr>
        </p:nvSpPr>
        <p:spPr>
          <a:xfrm>
            <a:off x="0" y="-82550"/>
            <a:ext cx="9144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34700" y="237600"/>
            <a:ext cx="8278200" cy="441964"/>
          </a:xfrm>
        </p:spPr>
        <p:txBody>
          <a:bodyPr>
            <a:noAutofit/>
          </a:bodyPr>
          <a:lstStyle>
            <a:lvl1pPr>
              <a:defRPr sz="21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34700" y="1663200"/>
            <a:ext cx="40068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681800" y="1663200"/>
            <a:ext cx="40257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29300" y="4816800"/>
            <a:ext cx="40068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4689900" y="4813200"/>
            <a:ext cx="40257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4583" name="日期占位符 2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621F8718-FD71-4B7D-9CEB-E51248789719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4584" name="页脚占位符 3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4585" name="灯片编号占位符 4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264134CF-0EE7-4150-84B4-0DC206655F71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矩形 9"/>
          <p:cNvSpPr/>
          <p:nvPr>
            <p:custDataLst>
              <p:tags r:id="rId2"/>
            </p:custDataLst>
          </p:nvPr>
        </p:nvSpPr>
        <p:spPr>
          <a:xfrm>
            <a:off x="0" y="958850"/>
            <a:ext cx="9144000" cy="49403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5604" name="图片 5" descr="22adfa2d2ca781161e31761df776dee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5605" name="图片 10" descr="22adfa2d2ca781161e31761df776dee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118475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142100" y="1339200"/>
            <a:ext cx="6858000" cy="2386800"/>
          </a:xfrm>
        </p:spPr>
        <p:txBody>
          <a:bodyPr anchor="b">
            <a:normAutofit/>
          </a:bodyPr>
          <a:lstStyle>
            <a:lvl1pPr algn="ctr">
              <a:defRPr sz="45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41810" y="3862800"/>
            <a:ext cx="6858000" cy="1656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25608" name="日期占位符 2"/>
          <p:cNvSpPr>
            <a:spLocks noGrp="1"/>
          </p:cNvSpPr>
          <p:nvPr>
            <p:ph type="dt" sz="half" idx="14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57898762-9174-4154-AEF8-8E75CC0A97EE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5609" name="页脚占位符 3"/>
          <p:cNvSpPr>
            <a:spLocks noGrp="1"/>
          </p:cNvSpPr>
          <p:nvPr>
            <p:ph type="ftr" sz="quarter" idx="15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25610" name="灯片编号占位符 4"/>
          <p:cNvSpPr>
            <a:spLocks noGrp="1"/>
          </p:cNvSpPr>
          <p:nvPr>
            <p:ph type="sldNum" sz="quarter" idx="16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9002068F-FF6B-4624-A7C6-DD719CBA048B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图片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6628" name="图片 2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89238" y="4900613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6629" name="图片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6630" name="图片 1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659438" y="938213"/>
            <a:ext cx="2355850" cy="29591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26631" name="组合 10"/>
          <p:cNvGrpSpPr/>
          <p:nvPr>
            <p:custDataLst>
              <p:tags r:id="rId10"/>
            </p:custDataLst>
          </p:nvPr>
        </p:nvGrpSpPr>
        <p:grpSpPr>
          <a:xfrm>
            <a:off x="6865938" y="4343400"/>
            <a:ext cx="1717675" cy="1914525"/>
            <a:chOff x="5898019" y="1606855"/>
            <a:chExt cx="6536712" cy="5462862"/>
          </a:xfrm>
        </p:grpSpPr>
        <p:pic>
          <p:nvPicPr>
            <p:cNvPr id="26632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26633" name="图片 1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26634" name="图片 1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26635" name="图片 1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26636" name="图片 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6637" name="图片 9"/>
          <p:cNvPicPr>
            <a:picLocks noGrp="1"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26638" name="图片 24"/>
          <p:cNvPicPr>
            <a:picLocks noGrp="1"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6639" name="矩形 6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640" name="矩形 7"/>
          <p:cNvSpPr/>
          <p:nvPr userDrawn="1">
            <p:custDataLst>
              <p:tags r:id="rId26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7"/>
            </p:custDataLst>
          </p:nvPr>
        </p:nvSpPr>
        <p:spPr>
          <a:xfrm>
            <a:off x="5489900" y="2753137"/>
            <a:ext cx="805006" cy="3266341"/>
          </a:xfrm>
        </p:spPr>
        <p:txBody>
          <a:bodyPr vert="eaVert" lIns="90000" tIns="46800" rIns="90000" bIns="46800" anchor="b" anchorCtr="0">
            <a:normAutofit/>
          </a:bodyPr>
          <a:lstStyle>
            <a:lvl1pPr algn="l">
              <a:defRPr sz="4400" b="0" spc="600" baseline="0">
                <a:solidFill>
                  <a:schemeClr val="accent1"/>
                </a:solidFill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8"/>
            </p:custDataLst>
          </p:nvPr>
        </p:nvSpPr>
        <p:spPr>
          <a:xfrm>
            <a:off x="3152244" y="2753138"/>
            <a:ext cx="2292518" cy="3266341"/>
          </a:xfrm>
        </p:spPr>
        <p:txBody>
          <a:bodyPr vert="eaVert" lIns="90000" tIns="4680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编辑副标题</a:t>
            </a:r>
            <a:endParaRPr lang="zh-CN" altLang="en-US" strike="noStrike" noProof="1"/>
          </a:p>
        </p:txBody>
      </p:sp>
      <p:sp>
        <p:nvSpPr>
          <p:cNvPr id="26643" name="日期占位符 15"/>
          <p:cNvSpPr>
            <a:spLocks noGrp="1"/>
          </p:cNvSpPr>
          <p:nvPr>
            <p:ph type="dt" sz="half" idx="10"/>
            <p:custDataLst>
              <p:tags r:id="rId2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E50EEB5-3C17-4EB9-A148-6C7EA5F96A0D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44" name="页脚占位符 16"/>
          <p:cNvSpPr>
            <a:spLocks noGrp="1"/>
          </p:cNvSpPr>
          <p:nvPr>
            <p:ph type="ftr" sz="quarter" idx="11"/>
            <p:custDataLst>
              <p:tags r:id="rId3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45" name="灯片编号占位符 17"/>
          <p:cNvSpPr>
            <a:spLocks noGrp="1"/>
          </p:cNvSpPr>
          <p:nvPr>
            <p:ph type="sldNum" sz="quarter" idx="12"/>
            <p:custDataLst>
              <p:tags r:id="rId3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41CFBEB4-FC91-4E8C-99A9-FE15FAED6645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502412" y="952508"/>
            <a:ext cx="8139178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9222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E8F84B4-CE49-4028-9DAE-D3AB5E409768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9223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9224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EC94CA46-0FAA-4538-9902-7A0E363F00FB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502412" y="952508"/>
            <a:ext cx="8139178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2765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602B28A4-44B6-45E0-AFD9-71A0442FD573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701E2271-76DD-4B3E-AA93-3732163C524A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46888" y="1377950"/>
            <a:ext cx="915987" cy="5603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8676" name="图片 10" descr="树枝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83413" y="2106613"/>
            <a:ext cx="1752600" cy="43434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8677" name="图片 9" descr="灯笼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4975" y="527050"/>
            <a:ext cx="2195513" cy="29019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8678" name="图片 19"/>
          <p:cNvPicPr>
            <a:picLocks noGrp="1"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8679" name="矩形 6"/>
          <p:cNvSpPr/>
          <p:nvPr userDrawn="1">
            <p:custDataLst>
              <p:tags r:id="rId10"/>
            </p:custDataLst>
          </p:nvPr>
        </p:nvSpPr>
        <p:spPr>
          <a:xfrm>
            <a:off x="7150100" y="-9525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8680" name="矩形 7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28681" name="图片 8"/>
          <p:cNvPicPr>
            <a:picLocks noGrp="1"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28682" name="Group 4"/>
          <p:cNvPicPr>
            <a:picLocks noGrp="1"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738438" y="1198563"/>
            <a:ext cx="3667125" cy="26701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2345336" y="4732866"/>
            <a:ext cx="4453329" cy="73063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000" b="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28685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C042AD1E-7230-4107-B224-D2B227B24632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6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7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87A5396-7342-458E-9688-23B027307A5C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 fill="hold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4679158" y="952508"/>
            <a:ext cx="396243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9702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41415423-AD86-4DB4-A635-D6F7C654D734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03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04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E4E21E08-B257-4F11-BA97-B9E0715033C7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502448" y="952508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502444" y="1406525"/>
            <a:ext cx="39624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4676813" y="952508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4676813" y="1406525"/>
            <a:ext cx="396243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30726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A2DD15BA-883F-4EA9-B87A-58791461E962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27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28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0EFAA0D-FEA9-499B-8788-C9D053F01E25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图片 8"/>
          <p:cNvPicPr>
            <a:picLocks noGrp="1"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31748" name="矩形 5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1749" name="矩形 6"/>
          <p:cNvSpPr/>
          <p:nvPr userDrawn="1">
            <p:custDataLst>
              <p:tags r:id="rId5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1750" name="图片 7"/>
          <p:cNvPicPr>
            <a:picLocks noGrp="1"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2" y="799686"/>
            <a:ext cx="8139178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175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A3368980-5701-4434-9497-635645BA0050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5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5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CDD39A2-94F3-445B-9600-5BC81B2F0849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4AAAC31E-C419-4115-B8F8-D9683D8983E0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4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5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8DDE503-12E5-4495-9506-A6611B226055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48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all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4679194" y="952508"/>
            <a:ext cx="396243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33798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456D4C10-E0E2-443C-B1BB-65D4D06E8D62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3799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3800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977616F1-E5C6-4F5B-B810-BCF146EACEFB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9" name="组合 6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34820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3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34821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7"/>
            </p:custDataLst>
          </p:nvPr>
        </p:nvSpPr>
        <p:spPr>
          <a:xfrm>
            <a:off x="7928351" y="952508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8"/>
            </p:custDataLst>
          </p:nvPr>
        </p:nvSpPr>
        <p:spPr>
          <a:xfrm>
            <a:off x="502444" y="952500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482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81B055F-3075-41EC-B55F-F8FB13B34B3B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82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82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B6CE46F0-B6D0-4616-9FA4-E1D713D44E3F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3" name="组合 5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35844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3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35845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02448" y="952508"/>
            <a:ext cx="8139178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5848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AF2C542-CF5A-4B55-A8BC-FA4C476944DB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9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0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4DB3B155-C2B0-42C2-AD84-E40452B38038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7" name="组合 19"/>
          <p:cNvGrpSpPr/>
          <p:nvPr>
            <p:custDataLst>
              <p:tags r:id="rId2"/>
            </p:custDataLst>
          </p:nvPr>
        </p:nvGrpSpPr>
        <p:grpSpPr>
          <a:xfrm>
            <a:off x="5348288" y="625475"/>
            <a:ext cx="2622550" cy="3497263"/>
            <a:chOff x="4657295" y="296286"/>
            <a:chExt cx="3495743" cy="3496903"/>
          </a:xfrm>
        </p:grpSpPr>
        <p:sp>
          <p:nvSpPr>
            <p:cNvPr id="36868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4657295" y="296286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latin typeface="Arial" panose="020B0604020202020204" pitchFamily="34" charset="0"/>
                  <a:ea typeface="汉仪尚巍手书W" pitchFamily="18" charset="-122"/>
                </a:rPr>
                <a:t>再</a:t>
              </a:r>
              <a:endParaRPr lang="zh-CN" altLang="en-US" sz="12400">
                <a:solidFill>
                  <a:srgbClr val="262626"/>
                </a:solidFill>
                <a:latin typeface="Arial" panose="020B0604020202020204" pitchFamily="34" charset="0"/>
                <a:ea typeface="汉仪尚巍手书W" pitchFamily="18" charset="-122"/>
              </a:endParaRPr>
            </a:p>
          </p:txBody>
        </p:sp>
        <p:sp>
          <p:nvSpPr>
            <p:cNvPr id="36869" name="文本框 21"/>
            <p:cNvSpPr txBox="1"/>
            <p:nvPr>
              <p:custDataLst>
                <p:tags r:id="rId4"/>
              </p:custDataLst>
            </p:nvPr>
          </p:nvSpPr>
          <p:spPr>
            <a:xfrm>
              <a:off x="6106238" y="1147144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latin typeface="Arial" panose="020B0604020202020204" pitchFamily="34" charset="0"/>
                  <a:ea typeface="汉仪尚巍手书W" pitchFamily="18" charset="-122"/>
                </a:rPr>
                <a:t>会</a:t>
              </a:r>
              <a:endParaRPr lang="zh-CN" altLang="en-US" sz="12400">
                <a:solidFill>
                  <a:srgbClr val="262626"/>
                </a:solidFill>
                <a:latin typeface="Arial" panose="020B0604020202020204" pitchFamily="34" charset="0"/>
                <a:ea typeface="汉仪尚巍手书W" pitchFamily="18" charset="-122"/>
              </a:endParaRPr>
            </a:p>
          </p:txBody>
        </p:sp>
      </p:grpSp>
      <p:pic>
        <p:nvPicPr>
          <p:cNvPr id="36870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6871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51163" y="4899025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6872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36873" name="组合 9"/>
          <p:cNvGrpSpPr/>
          <p:nvPr>
            <p:custDataLst>
              <p:tags r:id="rId11"/>
            </p:custDataLst>
          </p:nvPr>
        </p:nvGrpSpPr>
        <p:grpSpPr>
          <a:xfrm>
            <a:off x="6902450" y="4484688"/>
            <a:ext cx="1717675" cy="1912937"/>
            <a:chOff x="5898019" y="1606855"/>
            <a:chExt cx="6536712" cy="5462862"/>
          </a:xfrm>
        </p:grpSpPr>
        <p:pic>
          <p:nvPicPr>
            <p:cNvPr id="36874" name="图片 1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36875" name="图片 1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36876" name="图片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36877" name="图片 1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36878" name="图片 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6879" name="图片 22"/>
          <p:cNvPicPr>
            <a:picLocks noGrp="1"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36880" name="矩形 5"/>
          <p:cNvSpPr/>
          <p:nvPr userDrawn="1">
            <p:custDataLst>
              <p:tags r:id="rId24"/>
            </p:custDataLst>
          </p:nvPr>
        </p:nvSpPr>
        <p:spPr>
          <a:xfrm>
            <a:off x="7143750" y="-9525"/>
            <a:ext cx="19923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881" name="矩形 6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6882" name="图片 7"/>
          <p:cNvPicPr>
            <a:picLocks noGrp="1"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8"/>
            </p:custDataLst>
          </p:nvPr>
        </p:nvSpPr>
        <p:spPr>
          <a:xfrm>
            <a:off x="4847393" y="3000995"/>
            <a:ext cx="745786" cy="3157471"/>
          </a:xfrm>
        </p:spPr>
        <p:txBody>
          <a:bodyPr vert="eaVert" lIns="90000" tIns="46800" rIns="90000" bIns="4680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4800" b="0" i="0" u="none" strike="noStrike" kern="1200" cap="none" spc="60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3" hasCustomPrompt="1"/>
            <p:custDataLst>
              <p:tags r:id="rId29"/>
            </p:custDataLst>
          </p:nvPr>
        </p:nvSpPr>
        <p:spPr>
          <a:xfrm>
            <a:off x="3530165" y="3001617"/>
            <a:ext cx="1285877" cy="3156849"/>
          </a:xfrm>
        </p:spPr>
        <p:txBody>
          <a:bodyPr vert="eaVert" lIns="90000" tIns="46800" rIns="90000" bIns="46800"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36885" name="日期占位符 2"/>
          <p:cNvSpPr>
            <a:spLocks noGrp="1"/>
          </p:cNvSpPr>
          <p:nvPr>
            <p:ph type="dt" sz="half" idx="14"/>
            <p:custDataLst>
              <p:tags r:id="rId3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7A099E5-A15E-4A0F-B792-F44397AAF211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6" name="页脚占位符 3"/>
          <p:cNvSpPr>
            <a:spLocks noGrp="1"/>
          </p:cNvSpPr>
          <p:nvPr>
            <p:ph type="ftr" sz="quarter" idx="15"/>
            <p:custDataLst>
              <p:tags r:id="rId3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7" name="灯片编号占位符 4"/>
          <p:cNvSpPr>
            <a:spLocks noGrp="1"/>
          </p:cNvSpPr>
          <p:nvPr>
            <p:ph type="sldNum" sz="quarter" idx="16"/>
            <p:custDataLst>
              <p:tags r:id="rId3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070B45F9-0330-420E-892B-0F7F7CF81454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46888" y="1377950"/>
            <a:ext cx="915987" cy="5603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244" name="图片 10" descr="树枝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83413" y="2106613"/>
            <a:ext cx="1752600" cy="43434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245" name="图片 9" descr="灯笼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4975" y="527050"/>
            <a:ext cx="2195513" cy="29019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246" name="图片 19"/>
          <p:cNvPicPr>
            <a:picLocks noGrp="1"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0247" name="矩形 6"/>
          <p:cNvSpPr/>
          <p:nvPr>
            <p:custDataLst>
              <p:tags r:id="rId10"/>
            </p:custDataLst>
          </p:nvPr>
        </p:nvSpPr>
        <p:spPr>
          <a:xfrm>
            <a:off x="7150100" y="-9525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248" name="矩形 7"/>
          <p:cNvSpPr/>
          <p:nvPr>
            <p:custDataLst>
              <p:tags r:id="rId11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0249" name="图片 8"/>
          <p:cNvPicPr>
            <a:picLocks noGrp="1"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0250" name="Group 4"/>
          <p:cNvPicPr>
            <a:picLocks noGrp="1"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738438" y="1198563"/>
            <a:ext cx="3667125" cy="26701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2345336" y="4732866"/>
            <a:ext cx="4453329" cy="73063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000" b="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10253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9F7F049-B74F-4D16-BA11-4786B76F37B2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0254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0255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28F0DB9-D097-4B77-B12D-1AED430749A9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 fill="hold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 fill="hold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7894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ABA0740-C0CE-4062-A89F-1A7E4857E158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895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896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C4B6471A-364E-495E-B80B-DF2318EC36AF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矩形 5"/>
          <p:cNvSpPr/>
          <p:nvPr>
            <p:custDataLst>
              <p:tags r:id="rId2"/>
            </p:custDataLst>
          </p:nvPr>
        </p:nvSpPr>
        <p:spPr>
          <a:xfrm>
            <a:off x="215900" y="273050"/>
            <a:ext cx="8712200" cy="63119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38916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961200" y="1249200"/>
            <a:ext cx="7219800" cy="723600"/>
          </a:xfrm>
        </p:spPr>
        <p:txBody>
          <a:bodyPr anchor="ctr">
            <a:normAutofit/>
          </a:bodyPr>
          <a:lstStyle>
            <a:lvl1pPr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960835" y="2163600"/>
            <a:ext cx="7219950" cy="3445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8919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EE668CF2-0364-40FE-82E0-F0EEE1CEB234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20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21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949C102-96F0-46F1-9D0B-D215137B6428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39940" name="矩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363696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37400" y="770400"/>
            <a:ext cx="2970000" cy="882000"/>
          </a:xfrm>
        </p:spPr>
        <p:txBody>
          <a:bodyPr anchor="ctr">
            <a:normAutofit/>
          </a:bodyPr>
          <a:lstStyle>
            <a:lvl1pPr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40100" y="1764000"/>
            <a:ext cx="2967300" cy="4093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3825900" y="769938"/>
            <a:ext cx="4860000" cy="5087937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9943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B0176E13-BCED-4840-BFC5-15603BC7E220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4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5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0ECA23EE-EC88-45B1-9F1D-4C2FA87EE3B9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40964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9000" y="781200"/>
            <a:ext cx="8232300" cy="626400"/>
          </a:xfrm>
        </p:spPr>
        <p:txBody>
          <a:bodyPr anchor="ctr">
            <a:normAutofit/>
          </a:bodyPr>
          <a:lstStyle>
            <a:lvl1pPr algn="ctr"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59000" y="1659600"/>
            <a:ext cx="8231981" cy="828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59581" y="2808000"/>
            <a:ext cx="8224200" cy="343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0967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A347CB5-473A-4B25-A8AB-68FCEBF3126E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68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69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4744866A-9561-4F8A-951B-9A713F04B9C2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41988" name="矩形 7"/>
          <p:cNvSpPr/>
          <p:nvPr userDrawn="1">
            <p:custDataLst>
              <p:tags r:id="rId4"/>
            </p:custDataLst>
          </p:nvPr>
        </p:nvSpPr>
        <p:spPr>
          <a:xfrm>
            <a:off x="3175" y="5021263"/>
            <a:ext cx="9144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3600" y="669600"/>
            <a:ext cx="82323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53628" y="1681200"/>
            <a:ext cx="8243100" cy="321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35023" y="5180400"/>
            <a:ext cx="82512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1991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C6A03251-9863-4BEC-B663-92C90187B370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992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993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E7AE44F-0DE6-48C0-A26E-31D2CEA12545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43012" name="矩形 9"/>
          <p:cNvSpPr/>
          <p:nvPr userDrawn="1">
            <p:custDataLst>
              <p:tags r:id="rId4"/>
            </p:custDataLst>
          </p:nvPr>
        </p:nvSpPr>
        <p:spPr>
          <a:xfrm>
            <a:off x="0" y="-82550"/>
            <a:ext cx="9144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34700" y="237600"/>
            <a:ext cx="8278200" cy="441964"/>
          </a:xfrm>
        </p:spPr>
        <p:txBody>
          <a:bodyPr>
            <a:noAutofit/>
          </a:bodyPr>
          <a:lstStyle>
            <a:lvl1pPr>
              <a:defRPr sz="28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34700" y="1663200"/>
            <a:ext cx="40068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681800" y="1663200"/>
            <a:ext cx="40257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29300" y="4816800"/>
            <a:ext cx="40068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4689900" y="4813200"/>
            <a:ext cx="40257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3015" name="日期占位符 2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7AB0C1AB-DA33-4ED8-8EE8-AA66D0E80630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6" name="页脚占位符 3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017" name="灯片编号占位符 4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9A752B75-42B0-41C7-B20D-C4D8BC387D24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矩形 9"/>
          <p:cNvSpPr/>
          <p:nvPr>
            <p:custDataLst>
              <p:tags r:id="rId2"/>
            </p:custDataLst>
          </p:nvPr>
        </p:nvSpPr>
        <p:spPr>
          <a:xfrm>
            <a:off x="0" y="958850"/>
            <a:ext cx="9144000" cy="49403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44036" name="图片 5" descr="22adfa2d2ca781161e31761df776dee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4037" name="图片 10" descr="22adfa2d2ca781161e31761df776dee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118475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142100" y="1339200"/>
            <a:ext cx="6858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41810" y="3862800"/>
            <a:ext cx="6858000" cy="1656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4040" name="日期占位符 2"/>
          <p:cNvSpPr>
            <a:spLocks noGrp="1"/>
          </p:cNvSpPr>
          <p:nvPr>
            <p:ph type="dt" sz="half" idx="14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7C6094AF-1C58-4E26-ACB9-A75494F051FB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41" name="页脚占位符 3"/>
          <p:cNvSpPr>
            <a:spLocks noGrp="1"/>
          </p:cNvSpPr>
          <p:nvPr>
            <p:ph type="ftr" sz="quarter" idx="15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42" name="灯片编号占位符 4"/>
          <p:cNvSpPr>
            <a:spLocks noGrp="1"/>
          </p:cNvSpPr>
          <p:nvPr>
            <p:ph type="sldNum" sz="quarter" idx="16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4B0B83E6-B279-449E-9B87-8AB6EA7DF981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5060" name="图片 9"/>
          <p:cNvPicPr>
            <a:picLocks noGrp="1"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45061" name="图片 24"/>
          <p:cNvPicPr>
            <a:picLocks noGrp="1"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45062" name="矩形 6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5063" name="矩形 7"/>
          <p:cNvSpPr/>
          <p:nvPr userDrawn="1">
            <p:custDataLst>
              <p:tags r:id="rId9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45064" name="组合 10"/>
          <p:cNvGrpSpPr/>
          <p:nvPr>
            <p:custDataLst>
              <p:tags r:id="rId10"/>
            </p:custDataLst>
          </p:nvPr>
        </p:nvGrpSpPr>
        <p:grpSpPr>
          <a:xfrm>
            <a:off x="6865938" y="4343400"/>
            <a:ext cx="1717675" cy="1914525"/>
            <a:chOff x="5898019" y="1606855"/>
            <a:chExt cx="6536712" cy="5462862"/>
          </a:xfrm>
        </p:grpSpPr>
        <p:pic>
          <p:nvPicPr>
            <p:cNvPr id="45065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45066" name="图片 1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45067" name="图片 1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45068" name="图片 1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45069" name="图片 1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659438" y="938213"/>
            <a:ext cx="2355850" cy="29591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5070" name="图片 2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5071" name="图片 22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2789238" y="4900613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5072" name="图片 2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7"/>
            </p:custDataLst>
          </p:nvPr>
        </p:nvSpPr>
        <p:spPr>
          <a:xfrm>
            <a:off x="5489900" y="2753137"/>
            <a:ext cx="805006" cy="3266341"/>
          </a:xfrm>
        </p:spPr>
        <p:txBody>
          <a:bodyPr vert="eaVert" lIns="90000" tIns="46800" rIns="90000" bIns="46800" anchor="b" anchorCtr="0">
            <a:normAutofit/>
          </a:bodyPr>
          <a:lstStyle>
            <a:lvl1pPr algn="l">
              <a:defRPr sz="4400" b="0" spc="600" baseline="0">
                <a:solidFill>
                  <a:schemeClr val="accent1"/>
                </a:solidFill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8"/>
            </p:custDataLst>
          </p:nvPr>
        </p:nvSpPr>
        <p:spPr>
          <a:xfrm>
            <a:off x="3152244" y="2753138"/>
            <a:ext cx="2292518" cy="3266341"/>
          </a:xfrm>
        </p:spPr>
        <p:txBody>
          <a:bodyPr vert="eaVert" lIns="90000" tIns="4680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编辑副标题</a:t>
            </a:r>
            <a:endParaRPr lang="zh-CN" altLang="en-US" strike="noStrike" noProof="1"/>
          </a:p>
        </p:txBody>
      </p:sp>
      <p:sp>
        <p:nvSpPr>
          <p:cNvPr id="45075" name="日期占位符 15"/>
          <p:cNvSpPr>
            <a:spLocks noGrp="1"/>
          </p:cNvSpPr>
          <p:nvPr>
            <p:ph type="dt" sz="half" idx="10"/>
            <p:custDataLst>
              <p:tags r:id="rId2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6061FB4-2620-4D0A-8C84-BC56024F56AD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076" name="页脚占位符 16"/>
          <p:cNvSpPr>
            <a:spLocks noGrp="1"/>
          </p:cNvSpPr>
          <p:nvPr>
            <p:ph type="ftr" sz="quarter" idx="11"/>
            <p:custDataLst>
              <p:tags r:id="rId3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077" name="灯片编号占位符 17"/>
          <p:cNvSpPr>
            <a:spLocks noGrp="1"/>
          </p:cNvSpPr>
          <p:nvPr>
            <p:ph type="sldNum" sz="quarter" idx="12"/>
            <p:custDataLst>
              <p:tags r:id="rId3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E7C55E6-D454-4FA3-85ED-9EE71B6D42C0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502412" y="952508"/>
            <a:ext cx="8139178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6086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8D7998E1-2879-4A51-80D6-203E0601E1B7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6087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6088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1CC785C0-C3C3-4E08-B93F-3B2152DEBFFA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图片 9" descr="灯笼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4975" y="527050"/>
            <a:ext cx="2195513" cy="29019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7108" name="图片 19"/>
          <p:cNvPicPr>
            <a:picLocks noGrp="1"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47109" name="矩形 6"/>
          <p:cNvSpPr/>
          <p:nvPr userDrawn="1">
            <p:custDataLst>
              <p:tags r:id="rId6"/>
            </p:custDataLst>
          </p:nvPr>
        </p:nvSpPr>
        <p:spPr>
          <a:xfrm>
            <a:off x="7150100" y="-9525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7110" name="矩形 7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47111" name="图片 8"/>
          <p:cNvPicPr>
            <a:picLocks noGrp="1"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47112" name="图片 10" descr="树枝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983413" y="2106613"/>
            <a:ext cx="1752600" cy="43434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7113" name="图片 1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46888" y="1377950"/>
            <a:ext cx="915987" cy="5603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7114" name="Group 4"/>
          <p:cNvPicPr>
            <a:picLocks noGrp="1"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738438" y="1198563"/>
            <a:ext cx="3667125" cy="26701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2345336" y="4732866"/>
            <a:ext cx="4453329" cy="73063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000" b="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47117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DD913955-1792-496A-B02E-7D50B9C33660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7118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7119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C9001D2F-7736-408A-8E45-6065515C80BD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 fill="hold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 fill="hold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4679158" y="952508"/>
            <a:ext cx="3962432" cy="5388907"/>
          </a:xfrm>
        </p:spPr>
        <p:txBody>
          <a:bodyPr>
            <a:noAutofit/>
          </a:bodyPr>
          <a:lstStyle>
            <a:lvl1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270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72A2FB22-73DB-4660-9EED-39536FB55527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1271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1272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38B6D3E-714C-4D14-B46C-D5ED891535AC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4679158" y="952508"/>
            <a:ext cx="396243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8134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E602D27C-0125-4723-81D8-6003652BBDAE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5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6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B944FF0F-32A1-42FA-B0D2-A2B4D9244C77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502448" y="952508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502444" y="1406525"/>
            <a:ext cx="39624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4676813" y="952508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4676813" y="1406525"/>
            <a:ext cx="396243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9158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F7ED8980-4C22-4EF5-88D8-5560648E626A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59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60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A4DE177-16FF-4A63-9429-F5384D588C60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图片 8"/>
          <p:cNvPicPr>
            <a:picLocks noGrp="1"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50180" name="矩形 5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0181" name="矩形 6"/>
          <p:cNvSpPr/>
          <p:nvPr userDrawn="1">
            <p:custDataLst>
              <p:tags r:id="rId5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50182" name="图片 7"/>
          <p:cNvPicPr>
            <a:picLocks noGrp="1"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2" y="799686"/>
            <a:ext cx="8139178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50185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19A8E01B-A177-4E9C-A5F4-4472FDE7FA9F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6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187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D9FA7E07-444D-4540-A261-6BC462B08FE7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D2128354-F880-46C5-B6C5-CA6C54737E4D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06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07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7BC5E9AD-256D-4BF2-AD2D-828E28748579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48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all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4679194" y="952508"/>
            <a:ext cx="396243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2230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BBFC8E22-8BF5-4002-B1FB-F00D44BE7D06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231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2232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6807DEBA-7E9C-49A4-8AD7-7FBD53D771DE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1" name="组合 6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53252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3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53253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7"/>
            </p:custDataLst>
          </p:nvPr>
        </p:nvSpPr>
        <p:spPr>
          <a:xfrm>
            <a:off x="7928351" y="952508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8"/>
            </p:custDataLst>
          </p:nvPr>
        </p:nvSpPr>
        <p:spPr>
          <a:xfrm>
            <a:off x="502444" y="952500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3256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8EB6B30-47DF-4F30-AC75-BD9A626D8904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7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58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C4A390DB-0182-4086-8085-24FBC5BD25FE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5" name="组合 5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54276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3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54277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02448" y="952508"/>
            <a:ext cx="8139178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4280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91DE161-2610-4AA0-8055-E9A26B2299BF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4281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4282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F8D36021-9303-4329-9B62-D45B88766F76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55300" name="图片 22"/>
          <p:cNvPicPr>
            <a:picLocks noGrp="1"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55301" name="矩形 5"/>
          <p:cNvSpPr/>
          <p:nvPr userDrawn="1">
            <p:custDataLst>
              <p:tags r:id="rId6"/>
            </p:custDataLst>
          </p:nvPr>
        </p:nvSpPr>
        <p:spPr>
          <a:xfrm>
            <a:off x="7143750" y="-9525"/>
            <a:ext cx="19923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5302" name="矩形 6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55303" name="图片 7"/>
          <p:cNvPicPr>
            <a:picLocks noGrp="1"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grpSp>
        <p:nvGrpSpPr>
          <p:cNvPr id="55304" name="组合 9"/>
          <p:cNvGrpSpPr/>
          <p:nvPr>
            <p:custDataLst>
              <p:tags r:id="rId10"/>
            </p:custDataLst>
          </p:nvPr>
        </p:nvGrpSpPr>
        <p:grpSpPr>
          <a:xfrm>
            <a:off x="6902450" y="4484688"/>
            <a:ext cx="1717675" cy="1912937"/>
            <a:chOff x="5898019" y="1606855"/>
            <a:chExt cx="6536712" cy="5462862"/>
          </a:xfrm>
        </p:grpSpPr>
        <p:pic>
          <p:nvPicPr>
            <p:cNvPr id="55305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55306" name="图片 1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55307" name="图片 12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55308" name="图片 1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55309" name="图片 16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55310" name="图片 1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951163" y="4899025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55311" name="图片 18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55312" name="组合 19"/>
          <p:cNvGrpSpPr/>
          <p:nvPr>
            <p:custDataLst>
              <p:tags r:id="rId25"/>
            </p:custDataLst>
          </p:nvPr>
        </p:nvGrpSpPr>
        <p:grpSpPr>
          <a:xfrm>
            <a:off x="5348288" y="625475"/>
            <a:ext cx="2622550" cy="3497263"/>
            <a:chOff x="4657295" y="296286"/>
            <a:chExt cx="3495743" cy="3496903"/>
          </a:xfrm>
        </p:grpSpPr>
        <p:sp>
          <p:nvSpPr>
            <p:cNvPr id="55313" name="文本框 20"/>
            <p:cNvSpPr txBox="1"/>
            <p:nvPr>
              <p:custDataLst>
                <p:tags r:id="rId26"/>
              </p:custDataLst>
            </p:nvPr>
          </p:nvSpPr>
          <p:spPr>
            <a:xfrm>
              <a:off x="4657295" y="296286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latin typeface="Arial" panose="020B0604020202020204" pitchFamily="34" charset="0"/>
                  <a:ea typeface="汉仪尚巍手书W" pitchFamily="18" charset="-122"/>
                </a:rPr>
                <a:t>再</a:t>
              </a:r>
              <a:endParaRPr lang="zh-CN" altLang="en-US" sz="12400">
                <a:solidFill>
                  <a:srgbClr val="262626"/>
                </a:solidFill>
                <a:latin typeface="Arial" panose="020B0604020202020204" pitchFamily="34" charset="0"/>
                <a:ea typeface="汉仪尚巍手书W" pitchFamily="18" charset="-122"/>
              </a:endParaRPr>
            </a:p>
          </p:txBody>
        </p:sp>
        <p:sp>
          <p:nvSpPr>
            <p:cNvPr id="55314" name="文本框 21"/>
            <p:cNvSpPr txBox="1"/>
            <p:nvPr>
              <p:custDataLst>
                <p:tags r:id="rId27"/>
              </p:custDataLst>
            </p:nvPr>
          </p:nvSpPr>
          <p:spPr>
            <a:xfrm>
              <a:off x="6106238" y="1147144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latin typeface="Arial" panose="020B0604020202020204" pitchFamily="34" charset="0"/>
                  <a:ea typeface="汉仪尚巍手书W" pitchFamily="18" charset="-122"/>
                </a:rPr>
                <a:t>会</a:t>
              </a:r>
              <a:endParaRPr lang="zh-CN" altLang="en-US" sz="12400">
                <a:solidFill>
                  <a:srgbClr val="262626"/>
                </a:solidFill>
                <a:latin typeface="Arial" panose="020B0604020202020204" pitchFamily="34" charset="0"/>
                <a:ea typeface="汉仪尚巍手书W" pitchFamily="18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8"/>
            </p:custDataLst>
          </p:nvPr>
        </p:nvSpPr>
        <p:spPr>
          <a:xfrm>
            <a:off x="4847393" y="3000995"/>
            <a:ext cx="745786" cy="3157471"/>
          </a:xfrm>
        </p:spPr>
        <p:txBody>
          <a:bodyPr vert="eaVert" lIns="90000" tIns="46800" rIns="90000" bIns="4680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4800" b="0" i="0" u="none" strike="noStrike" kern="1200" cap="none" spc="60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3" hasCustomPrompt="1"/>
            <p:custDataLst>
              <p:tags r:id="rId29"/>
            </p:custDataLst>
          </p:nvPr>
        </p:nvSpPr>
        <p:spPr>
          <a:xfrm>
            <a:off x="3530165" y="3001617"/>
            <a:ext cx="1285877" cy="3156849"/>
          </a:xfrm>
        </p:spPr>
        <p:txBody>
          <a:bodyPr vert="eaVert" lIns="90000" tIns="46800" rIns="90000" bIns="46800"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55317" name="日期占位符 2"/>
          <p:cNvSpPr>
            <a:spLocks noGrp="1"/>
          </p:cNvSpPr>
          <p:nvPr>
            <p:ph type="dt" sz="half" idx="14"/>
            <p:custDataLst>
              <p:tags r:id="rId3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D6CCD2B0-26B6-4D43-AEAA-1A1952855FE5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18" name="页脚占位符 3"/>
          <p:cNvSpPr>
            <a:spLocks noGrp="1"/>
          </p:cNvSpPr>
          <p:nvPr>
            <p:ph type="ftr" sz="quarter" idx="15"/>
            <p:custDataLst>
              <p:tags r:id="rId3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19" name="灯片编号占位符 4"/>
          <p:cNvSpPr>
            <a:spLocks noGrp="1"/>
          </p:cNvSpPr>
          <p:nvPr>
            <p:ph type="sldNum" sz="quarter" idx="16"/>
            <p:custDataLst>
              <p:tags r:id="rId3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7DEF903A-EC44-4A4F-9327-DD54EE21C70A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56326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85B357F2-D77B-41B9-A390-D3DDB3805759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6327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6328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E98F8BFF-6894-4DDF-A091-C26D0E7E2E23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矩形 5"/>
          <p:cNvSpPr/>
          <p:nvPr>
            <p:custDataLst>
              <p:tags r:id="rId2"/>
            </p:custDataLst>
          </p:nvPr>
        </p:nvSpPr>
        <p:spPr>
          <a:xfrm>
            <a:off x="215900" y="273050"/>
            <a:ext cx="8712200" cy="63119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5734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961200" y="1249200"/>
            <a:ext cx="7219800" cy="723600"/>
          </a:xfrm>
        </p:spPr>
        <p:txBody>
          <a:bodyPr anchor="ctr">
            <a:normAutofit/>
          </a:bodyPr>
          <a:lstStyle>
            <a:lvl1pPr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960835" y="2163600"/>
            <a:ext cx="7219950" cy="3445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7351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EBFDDC2-D935-49AB-9746-36F2EE3E6F7A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2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53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492AD2F8-0CAC-441B-8187-46265321479E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502448" y="952508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15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502444" y="1406525"/>
            <a:ext cx="3962400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4676813" y="952508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4676813" y="1406525"/>
            <a:ext cx="3962432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12294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04385695-35FD-4189-B5FB-6E4624C826D9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2295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2296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6FE5530C-489E-4672-86D2-FC66DC786231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8372" name="矩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363696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37400" y="770400"/>
            <a:ext cx="2970000" cy="882000"/>
          </a:xfrm>
        </p:spPr>
        <p:txBody>
          <a:bodyPr anchor="ctr">
            <a:normAutofit/>
          </a:bodyPr>
          <a:lstStyle>
            <a:lvl1pPr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40100" y="1764000"/>
            <a:ext cx="2967300" cy="4093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3825900" y="769938"/>
            <a:ext cx="4860000" cy="5087937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8375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CF296AFF-66FF-4426-B6D4-A92A00580402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76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77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90E5E09-F0E1-4D41-9259-46041B8537D5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9396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9000" y="781200"/>
            <a:ext cx="8232300" cy="626400"/>
          </a:xfrm>
        </p:spPr>
        <p:txBody>
          <a:bodyPr anchor="ctr">
            <a:normAutofit/>
          </a:bodyPr>
          <a:lstStyle>
            <a:lvl1pPr algn="ctr"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59000" y="1659600"/>
            <a:ext cx="8231981" cy="828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59581" y="2808000"/>
            <a:ext cx="8224200" cy="343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9399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F5AAC835-8B8D-428C-8135-075D3B3FFFC2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400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401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359C6CA3-9ECC-4098-BA8E-6C170274FCBA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60420" name="矩形 7"/>
          <p:cNvSpPr/>
          <p:nvPr userDrawn="1">
            <p:custDataLst>
              <p:tags r:id="rId4"/>
            </p:custDataLst>
          </p:nvPr>
        </p:nvSpPr>
        <p:spPr>
          <a:xfrm>
            <a:off x="3175" y="5021263"/>
            <a:ext cx="9144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3600" y="669600"/>
            <a:ext cx="82323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53628" y="1681200"/>
            <a:ext cx="8243100" cy="321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35023" y="5180400"/>
            <a:ext cx="82512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0423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12D2F341-850F-4C09-BFFE-A5D85E02FBF5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4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5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D1CE278B-234A-4C43-87A9-C6B724842FD3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61444" name="矩形 9"/>
          <p:cNvSpPr/>
          <p:nvPr userDrawn="1">
            <p:custDataLst>
              <p:tags r:id="rId4"/>
            </p:custDataLst>
          </p:nvPr>
        </p:nvSpPr>
        <p:spPr>
          <a:xfrm>
            <a:off x="0" y="-82550"/>
            <a:ext cx="9144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34700" y="237600"/>
            <a:ext cx="8278200" cy="441964"/>
          </a:xfrm>
        </p:spPr>
        <p:txBody>
          <a:bodyPr>
            <a:noAutofit/>
          </a:bodyPr>
          <a:lstStyle>
            <a:lvl1pPr>
              <a:defRPr sz="28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34700" y="1663200"/>
            <a:ext cx="40068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681800" y="1663200"/>
            <a:ext cx="40257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29300" y="4816800"/>
            <a:ext cx="40068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4689900" y="4813200"/>
            <a:ext cx="40257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1447" name="日期占位符 2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D8067D71-A75C-4740-A4AA-5A6A9598C9E5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48" name="页脚占位符 3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49" name="灯片编号占位符 4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F4BEDE60-7E59-4934-8BED-D074A377DA3B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矩形 9"/>
          <p:cNvSpPr/>
          <p:nvPr>
            <p:custDataLst>
              <p:tags r:id="rId2"/>
            </p:custDataLst>
          </p:nvPr>
        </p:nvSpPr>
        <p:spPr>
          <a:xfrm>
            <a:off x="0" y="958850"/>
            <a:ext cx="9144000" cy="49403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62468" name="图片 5" descr="22adfa2d2ca781161e31761df776dee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62469" name="图片 10" descr="22adfa2d2ca781161e31761df776dee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118475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142100" y="1339200"/>
            <a:ext cx="6858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41810" y="3862800"/>
            <a:ext cx="6858000" cy="1656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2472" name="日期占位符 2"/>
          <p:cNvSpPr>
            <a:spLocks noGrp="1"/>
          </p:cNvSpPr>
          <p:nvPr>
            <p:ph type="dt" sz="half" idx="14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DD0D0942-E2D4-4C21-9CA3-B891FD26BA18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2473" name="页脚占位符 3"/>
          <p:cNvSpPr>
            <a:spLocks noGrp="1"/>
          </p:cNvSpPr>
          <p:nvPr>
            <p:ph type="ftr" sz="quarter" idx="15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2474" name="灯片编号占位符 4"/>
          <p:cNvSpPr>
            <a:spLocks noGrp="1"/>
          </p:cNvSpPr>
          <p:nvPr>
            <p:ph type="sldNum" sz="quarter" idx="16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66DFEC50-FDC6-42A5-8A5B-F1DCFA45A0BE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图片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24" name="图片 2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89238" y="4900613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25" name="图片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26" name="图片 1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659438" y="938213"/>
            <a:ext cx="2355850" cy="29591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81927" name="组合 10"/>
          <p:cNvGrpSpPr/>
          <p:nvPr>
            <p:custDataLst>
              <p:tags r:id="rId10"/>
            </p:custDataLst>
          </p:nvPr>
        </p:nvGrpSpPr>
        <p:grpSpPr>
          <a:xfrm>
            <a:off x="6865938" y="4343400"/>
            <a:ext cx="1717675" cy="1914525"/>
            <a:chOff x="5898019" y="1606855"/>
            <a:chExt cx="6536712" cy="5462862"/>
          </a:xfrm>
        </p:grpSpPr>
        <p:pic>
          <p:nvPicPr>
            <p:cNvPr id="81928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81929" name="图片 1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81930" name="图片 1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81931" name="图片 1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81932" name="图片 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1933" name="图片 9"/>
          <p:cNvPicPr>
            <a:picLocks noGrp="1"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81934" name="图片 24"/>
          <p:cNvPicPr>
            <a:picLocks noGrp="1"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81935" name="矩形 6"/>
          <p:cNvSpPr/>
          <p:nvPr>
            <p:custDataLst>
              <p:tags r:id="rId25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1936" name="矩形 7"/>
          <p:cNvSpPr/>
          <p:nvPr>
            <p:custDataLst>
              <p:tags r:id="rId26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7"/>
            </p:custDataLst>
          </p:nvPr>
        </p:nvSpPr>
        <p:spPr>
          <a:xfrm>
            <a:off x="5489900" y="2753137"/>
            <a:ext cx="805006" cy="3266341"/>
          </a:xfrm>
        </p:spPr>
        <p:txBody>
          <a:bodyPr vert="eaVert" lIns="90000" tIns="46800" rIns="90000" bIns="46800" anchor="b" anchorCtr="0">
            <a:normAutofit/>
          </a:bodyPr>
          <a:lstStyle>
            <a:lvl1pPr algn="l">
              <a:defRPr sz="3300" b="0" spc="600" baseline="0">
                <a:solidFill>
                  <a:schemeClr val="accent1"/>
                </a:solidFill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8"/>
            </p:custDataLst>
          </p:nvPr>
        </p:nvSpPr>
        <p:spPr>
          <a:xfrm>
            <a:off x="3152244" y="2753138"/>
            <a:ext cx="2292518" cy="3266341"/>
          </a:xfrm>
        </p:spPr>
        <p:txBody>
          <a:bodyPr vert="eaVert" lIns="90000" tIns="4680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350" u="none" strike="noStrike" kern="1200" cap="none" spc="20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auto"/>
            <a:r>
              <a:rPr lang="zh-CN" altLang="en-US" sz="1350" strike="noStrike" noProof="1"/>
              <a:t>编辑副标题</a:t>
            </a:r>
            <a:endParaRPr lang="zh-CN" altLang="en-US" strike="noStrike" noProof="1"/>
          </a:p>
        </p:txBody>
      </p:sp>
      <p:sp>
        <p:nvSpPr>
          <p:cNvPr id="81939" name="日期占位符 15"/>
          <p:cNvSpPr>
            <a:spLocks noGrp="1"/>
          </p:cNvSpPr>
          <p:nvPr>
            <p:ph type="dt" sz="half" idx="10"/>
            <p:custDataLst>
              <p:tags r:id="rId2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9AA818C5-43F4-47CB-900D-DE22F4328FA1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1940" name="页脚占位符 16"/>
          <p:cNvSpPr>
            <a:spLocks noGrp="1"/>
          </p:cNvSpPr>
          <p:nvPr>
            <p:ph type="ftr" sz="quarter" idx="11"/>
            <p:custDataLst>
              <p:tags r:id="rId3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1941" name="灯片编号占位符 17"/>
          <p:cNvSpPr>
            <a:spLocks noGrp="1"/>
          </p:cNvSpPr>
          <p:nvPr>
            <p:ph type="sldNum" sz="quarter" idx="12"/>
            <p:custDataLst>
              <p:tags r:id="rId3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1BDFFB11-AC3C-493F-8D4C-3BA964316D44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7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502412" y="952508"/>
            <a:ext cx="8139178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82950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196C691E-8AF9-49F1-9D9F-E259E3EFFB0F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2951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2952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F9858E2F-9B01-453A-9477-C4F7430E0AAE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46888" y="1377950"/>
            <a:ext cx="915987" cy="5603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3972" name="图片 10" descr="树枝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83413" y="2106613"/>
            <a:ext cx="1752600" cy="43434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3973" name="图片 9" descr="灯笼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4975" y="527050"/>
            <a:ext cx="2195513" cy="29019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3974" name="图片 19"/>
          <p:cNvPicPr>
            <a:picLocks noGrp="1"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83975" name="矩形 6"/>
          <p:cNvSpPr/>
          <p:nvPr>
            <p:custDataLst>
              <p:tags r:id="rId10"/>
            </p:custDataLst>
          </p:nvPr>
        </p:nvSpPr>
        <p:spPr>
          <a:xfrm>
            <a:off x="7150100" y="-9525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3976" name="矩形 7"/>
          <p:cNvSpPr/>
          <p:nvPr>
            <p:custDataLst>
              <p:tags r:id="rId11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83977" name="图片 8"/>
          <p:cNvPicPr>
            <a:picLocks noGrp="1"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83978" name="Group 4"/>
          <p:cNvPicPr>
            <a:picLocks noGrp="1"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738438" y="1198563"/>
            <a:ext cx="3667125" cy="26701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2345336" y="4732866"/>
            <a:ext cx="4453329" cy="73063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000" b="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83981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7FD0D57F-44F8-422A-ADFE-3611831761A9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3982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3983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4102A4BB-42B7-4936-9354-C61EB5603851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 fill="hold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 fill="hold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4679158" y="952508"/>
            <a:ext cx="3962432" cy="5388907"/>
          </a:xfrm>
        </p:spPr>
        <p:txBody>
          <a:bodyPr>
            <a:noAutofit/>
          </a:bodyPr>
          <a:lstStyle>
            <a:lvl1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84998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581676B-DAB8-45F3-84D0-5213251F134B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4999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5000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5D5FDF3-0DB8-4DBA-9964-738098D027B7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9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12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502448" y="952508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15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502444" y="1406525"/>
            <a:ext cx="3962400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4676813" y="952508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4676813" y="1406525"/>
            <a:ext cx="3962432" cy="493475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86022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BC51D43E-E66B-42BE-A2FF-1271711878BB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6023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6024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B88E8FE1-A448-4BCE-81C5-A66E463DCA2A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图片 8"/>
          <p:cNvPicPr>
            <a:picLocks noGrp="1"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331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3317" name="矩形 6"/>
          <p:cNvSpPr/>
          <p:nvPr>
            <p:custDataLst>
              <p:tags r:id="rId5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3318" name="图片 7"/>
          <p:cNvPicPr>
            <a:picLocks noGrp="1"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2" y="799686"/>
            <a:ext cx="8139178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13321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B5E34170-78FD-4C97-BCD9-FA30A7DA87A9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3322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3323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DDE41789-8294-4298-AE71-45DB187D379C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3" name="图片 8"/>
          <p:cNvPicPr>
            <a:picLocks noGrp="1"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87044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7045" name="矩形 6"/>
          <p:cNvSpPr/>
          <p:nvPr>
            <p:custDataLst>
              <p:tags r:id="rId5"/>
            </p:custDataLst>
          </p:nvPr>
        </p:nvSpPr>
        <p:spPr>
          <a:xfrm>
            <a:off x="715010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87046" name="图片 7"/>
          <p:cNvPicPr>
            <a:picLocks noGrp="1"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2" y="799686"/>
            <a:ext cx="8139178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87049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DB9B6A55-1C40-4092-97F7-70B00BB35750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7050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7051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E4C60CA0-60D7-4E97-8DAC-BDBB575879E8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B6844365-3113-44DB-AFE9-6F64BDA55B1A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8070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8071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868770A-2998-498C-9E9E-783DB808B20F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48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all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4679194" y="952508"/>
            <a:ext cx="3962432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89094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CD741483-96C1-4374-A0B3-665AB3F3DE24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9095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9096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68C77047-9261-4BE9-BA9D-6C8024C68E97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5" name="组合 6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90116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90117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7"/>
            </p:custDataLst>
          </p:nvPr>
        </p:nvSpPr>
        <p:spPr>
          <a:xfrm>
            <a:off x="7928351" y="952508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8"/>
            </p:custDataLst>
          </p:nvPr>
        </p:nvSpPr>
        <p:spPr>
          <a:xfrm>
            <a:off x="502444" y="952500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0120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96AA2086-795A-49D1-A4B6-D189432221AC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0121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0122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63D2C37-A308-463C-83F7-FDE780A224A5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9" name="组合 5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91140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91141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02448" y="952508"/>
            <a:ext cx="8139178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1144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975D9A46-16F0-4E44-8C97-7625C84A57DF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1145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1146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3E39E485-CD4E-4F1D-A696-ADDA3F3317C6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3" name="组合 19"/>
          <p:cNvGrpSpPr/>
          <p:nvPr>
            <p:custDataLst>
              <p:tags r:id="rId2"/>
            </p:custDataLst>
          </p:nvPr>
        </p:nvGrpSpPr>
        <p:grpSpPr>
          <a:xfrm>
            <a:off x="5348288" y="625475"/>
            <a:ext cx="2622550" cy="3497263"/>
            <a:chOff x="4657295" y="296286"/>
            <a:chExt cx="3495743" cy="3496903"/>
          </a:xfrm>
        </p:grpSpPr>
        <p:sp>
          <p:nvSpPr>
            <p:cNvPr id="92164" name="文本框 20"/>
            <p:cNvSpPr txBox="1"/>
            <p:nvPr>
              <p:custDataLst>
                <p:tags r:id="rId3"/>
              </p:custDataLst>
            </p:nvPr>
          </p:nvSpPr>
          <p:spPr>
            <a:xfrm>
              <a:off x="4657295" y="296286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latin typeface="Arial" panose="020B0604020202020204" pitchFamily="34" charset="0"/>
                  <a:ea typeface="汉仪尚巍手书W" pitchFamily="18" charset="-122"/>
                </a:rPr>
                <a:t>再</a:t>
              </a:r>
              <a:endParaRPr lang="zh-CN" altLang="en-US" sz="12400">
                <a:solidFill>
                  <a:srgbClr val="262626"/>
                </a:solidFill>
                <a:latin typeface="Arial" panose="020B0604020202020204" pitchFamily="34" charset="0"/>
                <a:ea typeface="汉仪尚巍手书W" pitchFamily="18" charset="-122"/>
              </a:endParaRPr>
            </a:p>
          </p:txBody>
        </p:sp>
        <p:sp>
          <p:nvSpPr>
            <p:cNvPr id="92165" name="文本框 21"/>
            <p:cNvSpPr txBox="1"/>
            <p:nvPr>
              <p:custDataLst>
                <p:tags r:id="rId4"/>
              </p:custDataLst>
            </p:nvPr>
          </p:nvSpPr>
          <p:spPr>
            <a:xfrm>
              <a:off x="6106238" y="1147144"/>
              <a:ext cx="2046800" cy="2646045"/>
            </a:xfrm>
            <a:prstGeom prst="rect">
              <a:avLst/>
            </a:prstGeom>
            <a:noFill/>
          </p:spPr>
          <p:txBody>
            <a:bodyPr wrap="square" rtlCol="0" anchor="t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r>
                <a:rPr lang="zh-CN" altLang="en-US" sz="12400">
                  <a:solidFill>
                    <a:srgbClr val="262626"/>
                  </a:solidFill>
                  <a:latin typeface="Arial" panose="020B0604020202020204" pitchFamily="34" charset="0"/>
                  <a:ea typeface="汉仪尚巍手书W" pitchFamily="18" charset="-122"/>
                </a:rPr>
                <a:t>会</a:t>
              </a:r>
              <a:endParaRPr lang="zh-CN" altLang="en-US" sz="12400">
                <a:solidFill>
                  <a:srgbClr val="262626"/>
                </a:solidFill>
                <a:latin typeface="Arial" panose="020B0604020202020204" pitchFamily="34" charset="0"/>
                <a:ea typeface="汉仪尚巍手书W" pitchFamily="18" charset="-122"/>
              </a:endParaRPr>
            </a:p>
          </p:txBody>
        </p:sp>
      </p:grpSp>
      <p:pic>
        <p:nvPicPr>
          <p:cNvPr id="92166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08875" y="460375"/>
            <a:ext cx="1298575" cy="1474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2167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51163" y="4899025"/>
            <a:ext cx="374650" cy="5143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2168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2438" y="4275138"/>
            <a:ext cx="2432050" cy="1619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92169" name="组合 9"/>
          <p:cNvGrpSpPr/>
          <p:nvPr>
            <p:custDataLst>
              <p:tags r:id="rId11"/>
            </p:custDataLst>
          </p:nvPr>
        </p:nvGrpSpPr>
        <p:grpSpPr>
          <a:xfrm>
            <a:off x="6902450" y="4484688"/>
            <a:ext cx="1717675" cy="1912937"/>
            <a:chOff x="5898019" y="1606855"/>
            <a:chExt cx="6536712" cy="5462862"/>
          </a:xfrm>
        </p:grpSpPr>
        <p:pic>
          <p:nvPicPr>
            <p:cNvPr id="92170" name="图片 1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898019" y="3832712"/>
              <a:ext cx="2470075" cy="1852557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92171" name="图片 1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6107218" y="1606855"/>
              <a:ext cx="5842050" cy="438153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92172" name="图片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368094" y="4019739"/>
              <a:ext cx="4066637" cy="3049978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  <p:pic>
          <p:nvPicPr>
            <p:cNvPr id="92173" name="图片 1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6786090" y="4261543"/>
              <a:ext cx="2838200" cy="2128650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pic>
        <p:nvPicPr>
          <p:cNvPr id="92174" name="图片 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81000" y="561975"/>
            <a:ext cx="3195638" cy="39909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2175" name="图片 22"/>
          <p:cNvPicPr>
            <a:picLocks noGrp="1"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92176" name="矩形 5"/>
          <p:cNvSpPr/>
          <p:nvPr>
            <p:custDataLst>
              <p:tags r:id="rId24"/>
            </p:custDataLst>
          </p:nvPr>
        </p:nvSpPr>
        <p:spPr>
          <a:xfrm>
            <a:off x="7143750" y="-9525"/>
            <a:ext cx="19923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2177" name="矩形 6"/>
          <p:cNvSpPr/>
          <p:nvPr>
            <p:custDataLst>
              <p:tags r:id="rId25"/>
            </p:custDataLst>
          </p:nvPr>
        </p:nvSpPr>
        <p:spPr>
          <a:xfrm>
            <a:off x="0" y="0"/>
            <a:ext cx="199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92178" name="图片 7"/>
          <p:cNvPicPr>
            <a:picLocks noGrp="1"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50850" y="561975"/>
            <a:ext cx="8242300" cy="5715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8"/>
            </p:custDataLst>
          </p:nvPr>
        </p:nvSpPr>
        <p:spPr>
          <a:xfrm>
            <a:off x="4847393" y="3000995"/>
            <a:ext cx="745786" cy="3157471"/>
          </a:xfrm>
        </p:spPr>
        <p:txBody>
          <a:bodyPr vert="eaVert" lIns="90000" tIns="46800" rIns="90000" bIns="4680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0" i="0" u="none" strike="noStrike" kern="1200" cap="none" spc="60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尚巍手书W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3" hasCustomPrompt="1"/>
            <p:custDataLst>
              <p:tags r:id="rId29"/>
            </p:custDataLst>
          </p:nvPr>
        </p:nvSpPr>
        <p:spPr>
          <a:xfrm>
            <a:off x="3530165" y="3001617"/>
            <a:ext cx="1285877" cy="3156849"/>
          </a:xfrm>
        </p:spPr>
        <p:txBody>
          <a:bodyPr vert="eaVert" lIns="90000" tIns="46800" rIns="90000" bIns="46800">
            <a:normAutofit/>
          </a:bodyPr>
          <a:lstStyle>
            <a:lvl1pPr marL="0" indent="0" algn="l">
              <a:buNone/>
              <a:defRPr sz="135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z="1350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92181" name="日期占位符 2"/>
          <p:cNvSpPr>
            <a:spLocks noGrp="1"/>
          </p:cNvSpPr>
          <p:nvPr>
            <p:ph type="dt" sz="half" idx="14"/>
            <p:custDataLst>
              <p:tags r:id="rId3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6D672CA5-B335-4DCC-B347-C3C5F41A2DB9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182" name="页脚占位符 3"/>
          <p:cNvSpPr>
            <a:spLocks noGrp="1"/>
          </p:cNvSpPr>
          <p:nvPr>
            <p:ph type="ftr" sz="quarter" idx="15"/>
            <p:custDataLst>
              <p:tags r:id="rId3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183" name="灯片编号占位符 4"/>
          <p:cNvSpPr>
            <a:spLocks noGrp="1"/>
          </p:cNvSpPr>
          <p:nvPr>
            <p:ph type="sldNum" sz="quarter" idx="16"/>
            <p:custDataLst>
              <p:tags r:id="rId3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10607ED5-177A-46E1-9230-7591EF0AA18D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 fill="hold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 fill="hold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fill="hold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fill="hold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1000" fill="hold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7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rmAutofit/>
          </a:bodyPr>
          <a:lstStyle>
            <a:lvl1pPr>
              <a:defRPr baseline="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93190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49D0E5B1-DDA6-4E23-B993-4AF435EF7DD4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3191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3192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01054BC1-C9FB-4951-872C-81E611A20C33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矩形 5"/>
          <p:cNvSpPr/>
          <p:nvPr>
            <p:custDataLst>
              <p:tags r:id="rId2"/>
            </p:custDataLst>
          </p:nvPr>
        </p:nvSpPr>
        <p:spPr>
          <a:xfrm>
            <a:off x="215900" y="273050"/>
            <a:ext cx="8712200" cy="63119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94212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961200" y="1249200"/>
            <a:ext cx="7219800" cy="723600"/>
          </a:xfrm>
        </p:spPr>
        <p:txBody>
          <a:bodyPr anchor="ctr">
            <a:normAutofit/>
          </a:bodyPr>
          <a:lstStyle>
            <a:lvl1pPr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960835" y="2163600"/>
            <a:ext cx="7219950" cy="3445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4215" name="日期占位符 2"/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3805A2CE-AA6B-4BED-A6FA-A28007DCBF6F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4216" name="页脚占位符 3"/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4217" name="灯片编号占位符 4"/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04C4D42-D4A2-4721-AD94-65419825A2A7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5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95236" name="矩形 7"/>
          <p:cNvSpPr/>
          <p:nvPr>
            <p:custDataLst>
              <p:tags r:id="rId4"/>
            </p:custDataLst>
          </p:nvPr>
        </p:nvSpPr>
        <p:spPr>
          <a:xfrm>
            <a:off x="0" y="0"/>
            <a:ext cx="363696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37400" y="770400"/>
            <a:ext cx="2970000" cy="882000"/>
          </a:xfrm>
        </p:spPr>
        <p:txBody>
          <a:bodyPr anchor="ctr">
            <a:normAutofit/>
          </a:bodyPr>
          <a:lstStyle>
            <a:lvl1pPr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40100" y="1764000"/>
            <a:ext cx="2967300" cy="4093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3825900" y="769938"/>
            <a:ext cx="4860000" cy="5087937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5239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2971CBA4-DD7C-44F3-BE51-A592116E2E68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5240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5241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FDB8CC09-7AD0-4615-BEC7-F058BE8E110A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9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9626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9144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9000" y="781200"/>
            <a:ext cx="8232300" cy="6264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459000" y="1659600"/>
            <a:ext cx="8231981" cy="828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59581" y="2808000"/>
            <a:ext cx="8224200" cy="343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6263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818FA228-E233-4E3C-8D6F-61416D11388A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6264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6265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73C2F841-76EB-4C81-829D-F79E297BEC5B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614CA6B8-A6DB-4442-884D-E31E317ED6E6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4342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4343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5A6E819D-322C-4449-9592-B76BD027C3C4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97284" name="矩形 7"/>
          <p:cNvSpPr/>
          <p:nvPr>
            <p:custDataLst>
              <p:tags r:id="rId4"/>
            </p:custDataLst>
          </p:nvPr>
        </p:nvSpPr>
        <p:spPr>
          <a:xfrm>
            <a:off x="3175" y="5021263"/>
            <a:ext cx="9144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53600" y="669600"/>
            <a:ext cx="8232300" cy="5652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53628" y="1681200"/>
            <a:ext cx="8243100" cy="321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35023" y="5180400"/>
            <a:ext cx="8251200" cy="1011600"/>
          </a:xfrm>
        </p:spPr>
        <p:txBody>
          <a:bodyPr>
            <a:normAutofit/>
          </a:bodyPr>
          <a:lstStyle>
            <a:lvl1pPr marL="0" indent="0">
              <a:buNone/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7287" name="日期占位符 2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43899C41-C398-41ED-A322-5692627CE12C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7288" name="页脚占位符 3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7289" name="灯片编号占位符 4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6FFD83B9-B5C8-42A6-A3FA-805AB59E3D36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98308" name="矩形 9"/>
          <p:cNvSpPr/>
          <p:nvPr>
            <p:custDataLst>
              <p:tags r:id="rId4"/>
            </p:custDataLst>
          </p:nvPr>
        </p:nvSpPr>
        <p:spPr>
          <a:xfrm>
            <a:off x="0" y="-82550"/>
            <a:ext cx="9144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34700" y="237600"/>
            <a:ext cx="8278200" cy="441964"/>
          </a:xfrm>
        </p:spPr>
        <p:txBody>
          <a:bodyPr>
            <a:noAutofit/>
          </a:bodyPr>
          <a:lstStyle>
            <a:lvl1pPr>
              <a:defRPr sz="21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434700" y="1663200"/>
            <a:ext cx="40068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4681800" y="1663200"/>
            <a:ext cx="40257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29300" y="4816800"/>
            <a:ext cx="40068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4689900" y="4813200"/>
            <a:ext cx="40257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8311" name="日期占位符 2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5C2665DE-DEE1-4C6E-BECB-C4412BBFE193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2" name="页脚占位符 3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3" name="灯片编号占位符 4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32ADB67D-3728-44FD-8958-7CDBFAAA321F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矩形 9"/>
          <p:cNvSpPr/>
          <p:nvPr>
            <p:custDataLst>
              <p:tags r:id="rId2"/>
            </p:custDataLst>
          </p:nvPr>
        </p:nvSpPr>
        <p:spPr>
          <a:xfrm>
            <a:off x="0" y="958850"/>
            <a:ext cx="9144000" cy="49403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noFill/>
            <a:miter lim="800000"/>
          </a:ln>
        </p:spPr>
        <p:txBody>
          <a:bodyPr wrap="square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en-US" altLang="zh-CN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99332" name="图片 5" descr="22adfa2d2ca781161e31761df776dee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9333" name="图片 10" descr="22adfa2d2ca781161e31761df776dee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118475" y="1651000"/>
            <a:ext cx="1025525" cy="35575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142100" y="1339200"/>
            <a:ext cx="6858000" cy="2386800"/>
          </a:xfrm>
        </p:spPr>
        <p:txBody>
          <a:bodyPr anchor="b">
            <a:normAutofit/>
          </a:bodyPr>
          <a:lstStyle>
            <a:lvl1pPr algn="ctr">
              <a:defRPr sz="4500"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41810" y="3862800"/>
            <a:ext cx="6858000" cy="1656000"/>
          </a:xfrm>
        </p:spPr>
        <p:txBody>
          <a:bodyPr>
            <a:normAutofit/>
          </a:bodyPr>
          <a:lstStyle>
            <a:lvl1pPr algn="ctr">
              <a:defRPr baseline="0"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9336" name="日期占位符 2"/>
          <p:cNvSpPr>
            <a:spLocks noGrp="1"/>
          </p:cNvSpPr>
          <p:nvPr>
            <p:ph type="dt" sz="half" idx="14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F0AEC6C0-1EF0-4928-84B8-25B5EA1E7606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9337" name="页脚占位符 3"/>
          <p:cNvSpPr>
            <a:spLocks noGrp="1"/>
          </p:cNvSpPr>
          <p:nvPr>
            <p:ph type="ftr" sz="quarter" idx="15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9338" name="灯片编号占位符 4"/>
          <p:cNvSpPr>
            <a:spLocks noGrp="1"/>
          </p:cNvSpPr>
          <p:nvPr>
            <p:ph type="sldNum" sz="quarter" idx="16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7CF821AE-9A19-41B0-ABD2-8231735F44EF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3088" y="0"/>
            <a:ext cx="950912" cy="10937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2448" y="443234"/>
            <a:ext cx="8139178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all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502448" y="952508"/>
            <a:ext cx="396243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4679194" y="952508"/>
            <a:ext cx="3962432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all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15366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EF01240C-62AD-4E2F-908E-9D3357AE887E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5367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5368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20B7C561-09FF-4562-A02A-4C72402299BE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组合 6"/>
          <p:cNvGrpSpPr/>
          <p:nvPr>
            <p:custDataLst>
              <p:tags r:id="rId2"/>
            </p:custDataLst>
          </p:nvPr>
        </p:nvGrpSpPr>
        <p:grpSpPr>
          <a:xfrm>
            <a:off x="215900" y="0"/>
            <a:ext cx="8928100" cy="6584950"/>
            <a:chOff x="288290" y="0"/>
            <a:chExt cx="11903710" cy="6584950"/>
          </a:xfrm>
        </p:grpSpPr>
        <p:sp>
          <p:nvSpPr>
            <p:cNvPr id="16388" name="矩形 7"/>
            <p:cNvSpPr/>
            <p:nvPr>
              <p:custDataLst>
                <p:tags r:id="rId3"/>
              </p:custDataLst>
            </p:nvPr>
          </p:nvSpPr>
          <p:spPr>
            <a:xfrm>
              <a:off x="288290" y="273050"/>
              <a:ext cx="11616055" cy="6311900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ln w="12700">
              <a:noFill/>
              <a:miter lim="800000"/>
            </a:ln>
          </p:spPr>
          <p:txBody>
            <a:bodyPr wrap="square"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algn="ctr"/>
              <a:endParaRPr lang="en-US" altLang="zh-CN" sz="1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pic>
          <p:nvPicPr>
            <p:cNvPr id="16389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925155" y="0"/>
              <a:ext cx="1266845" cy="1093304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</p:spPr>
        </p:pic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7"/>
            </p:custDataLst>
          </p:nvPr>
        </p:nvSpPr>
        <p:spPr>
          <a:xfrm>
            <a:off x="7928351" y="952508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8"/>
            </p:custDataLst>
          </p:nvPr>
        </p:nvSpPr>
        <p:spPr>
          <a:xfrm>
            <a:off x="502444" y="952500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6392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17011219-1DC3-44A9-A712-9B07025212DC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6393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6394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6A859FA-4395-4BF4-A2EB-1245F94E2CED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67.xml"/><Relationship Id="rId23" Type="http://schemas.openxmlformats.org/officeDocument/2006/relationships/tags" Target="../tags/tag166.xml"/><Relationship Id="rId22" Type="http://schemas.openxmlformats.org/officeDocument/2006/relationships/tags" Target="../tags/tag165.xml"/><Relationship Id="rId21" Type="http://schemas.openxmlformats.org/officeDocument/2006/relationships/tags" Target="../tags/tag164.xml"/><Relationship Id="rId20" Type="http://schemas.openxmlformats.org/officeDocument/2006/relationships/tags" Target="../tags/tag16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62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334.xml"/><Relationship Id="rId23" Type="http://schemas.openxmlformats.org/officeDocument/2006/relationships/tags" Target="../tags/tag333.xml"/><Relationship Id="rId22" Type="http://schemas.openxmlformats.org/officeDocument/2006/relationships/tags" Target="../tags/tag332.xml"/><Relationship Id="rId21" Type="http://schemas.openxmlformats.org/officeDocument/2006/relationships/tags" Target="../tags/tag331.xml"/><Relationship Id="rId20" Type="http://schemas.openxmlformats.org/officeDocument/2006/relationships/tags" Target="../tags/tag330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329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5" Type="http://schemas.openxmlformats.org/officeDocument/2006/relationships/theme" Target="../theme/theme3.xml"/><Relationship Id="rId24" Type="http://schemas.openxmlformats.org/officeDocument/2006/relationships/tags" Target="../tags/tag501.xml"/><Relationship Id="rId23" Type="http://schemas.openxmlformats.org/officeDocument/2006/relationships/tags" Target="../tags/tag500.xml"/><Relationship Id="rId22" Type="http://schemas.openxmlformats.org/officeDocument/2006/relationships/tags" Target="../tags/tag499.xml"/><Relationship Id="rId21" Type="http://schemas.openxmlformats.org/officeDocument/2006/relationships/tags" Target="../tags/tag498.xml"/><Relationship Id="rId20" Type="http://schemas.openxmlformats.org/officeDocument/2006/relationships/tags" Target="../tags/tag497.xml"/><Relationship Id="rId2" Type="http://schemas.openxmlformats.org/officeDocument/2006/relationships/slideLayout" Target="../slideLayouts/slideLayout38.xml"/><Relationship Id="rId19" Type="http://schemas.openxmlformats.org/officeDocument/2006/relationships/tags" Target="../tags/tag496.xml"/><Relationship Id="rId18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4" Type="http://schemas.openxmlformats.org/officeDocument/2006/relationships/tags" Target="../tags/tag668.xml"/><Relationship Id="rId23" Type="http://schemas.openxmlformats.org/officeDocument/2006/relationships/tags" Target="../tags/tag667.xml"/><Relationship Id="rId22" Type="http://schemas.openxmlformats.org/officeDocument/2006/relationships/tags" Target="../tags/tag666.xml"/><Relationship Id="rId21" Type="http://schemas.openxmlformats.org/officeDocument/2006/relationships/tags" Target="../tags/tag665.xml"/><Relationship Id="rId20" Type="http://schemas.openxmlformats.org/officeDocument/2006/relationships/tags" Target="../tags/tag664.xml"/><Relationship Id="rId2" Type="http://schemas.openxmlformats.org/officeDocument/2006/relationships/slideLayout" Target="../slideLayouts/slideLayout56.xml"/><Relationship Id="rId19" Type="http://schemas.openxmlformats.org/officeDocument/2006/relationships/tags" Target="../tags/tag663.xml"/><Relationship Id="rId18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 idx="4294967295"/>
            <p:custDataLst>
              <p:tags r:id="rId19"/>
            </p:custDataLst>
          </p:nvPr>
        </p:nvSpPr>
        <p:spPr>
          <a:xfrm>
            <a:off x="501650" y="442913"/>
            <a:ext cx="8140700" cy="442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501650" y="952500"/>
            <a:ext cx="8140700" cy="5389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1714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  <a:tab pos="1207135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0" indent="-171450"/>
            <a:r>
              <a:t>单击此处编辑母版文本样式</a:t>
            </a:r>
          </a:p>
          <a:p>
            <a:pPr marL="514350" lvl="1" indent="-171450"/>
            <a:r>
              <a:t>第二级</a:t>
            </a:r>
          </a:p>
          <a:p>
            <a:pPr marL="857250" lvl="2" indent="-171450"/>
            <a:r>
              <a:t>第三级</a:t>
            </a:r>
          </a:p>
          <a:p>
            <a:pPr marL="1200150" lvl="3" indent="-171450"/>
            <a:r>
              <a:t>第四级</a:t>
            </a:r>
          </a:p>
          <a:p>
            <a:pPr marL="1543050" lvl="4" indent="-171450"/>
            <a:r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9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CD3CE824-A583-4905-ACDD-069A38AF9F1D}" type="datetime1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9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9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77B97CC-12D1-4D08-BCB1-71133EB5FBC4}" type="slidenum">
              <a:rPr lang="zh-CN" altLang="en-US" sz="900">
                <a:solidFill>
                  <a:srgbClr val="898989"/>
                </a:solidFill>
              </a:rPr>
            </a:fld>
            <a:endParaRPr lang="zh-CN" altLang="en-US" sz="900">
              <a:solidFill>
                <a:srgbClr val="898989"/>
              </a:solidFill>
            </a:endParaRPr>
          </a:p>
        </p:txBody>
      </p:sp>
      <p:sp>
        <p:nvSpPr>
          <p:cNvPr id="1031" name="KSO_TEMPLATE" hidden="1"/>
          <p:cNvSpPr/>
          <p:nvPr>
            <p:custDataLst>
              <p:tags r:id="rId24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/>
  <p:txStyles>
    <p:titleStyle>
      <a:lvl1pPr mar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b="1" u="none" strike="noStrike" kern="1200" cap="none" spc="200" normalizeH="0" baseline="0">
          <a:solidFill>
            <a:srgbClr val="262626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 idx="4294967295"/>
            <p:custDataLst>
              <p:tags r:id="rId19"/>
            </p:custDataLst>
          </p:nvPr>
        </p:nvSpPr>
        <p:spPr>
          <a:xfrm>
            <a:off x="501650" y="442913"/>
            <a:ext cx="8140700" cy="442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501650" y="952500"/>
            <a:ext cx="8140700" cy="5389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/>
            <a:r>
              <a:t>单击此处编辑母版文本样式</a:t>
            </a:r>
          </a:p>
          <a:p>
            <a:pPr marL="685800" lvl="1" indent="-228600"/>
            <a:r>
              <a:t>第二级</a:t>
            </a:r>
          </a:p>
          <a:p>
            <a:pPr marL="1143000" lvl="2" indent="-228600"/>
            <a:r>
              <a:t>第三级</a:t>
            </a:r>
          </a:p>
          <a:p>
            <a:pPr marL="1600200" lvl="3" indent="-228600"/>
            <a:r>
              <a:t>第四级</a:t>
            </a:r>
          </a:p>
          <a:p>
            <a:pPr marL="2057400" lvl="4" indent="-228600"/>
            <a:r>
              <a:t>第五级</a:t>
            </a:r>
          </a:p>
        </p:txBody>
      </p:sp>
      <p:sp>
        <p:nvSpPr>
          <p:cNvPr id="2052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8D329807-88E1-4D45-A99B-37139BC1050C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3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4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A2655C56-46DB-48FA-B48C-4AE2DF9F9FBD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5" name="KSO_TEMPLATE" hidden="1"/>
          <p:cNvSpPr/>
          <p:nvPr userDrawn="1">
            <p:custDataLst>
              <p:tags r:id="rId24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/>
  <p:txStyles>
    <p:titleStyle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1" u="none" strike="noStrike" kern="1200" cap="none" spc="200" normalizeH="0" baseline="0">
          <a:solidFill>
            <a:srgbClr val="262626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 idx="4294967295"/>
            <p:custDataLst>
              <p:tags r:id="rId19"/>
            </p:custDataLst>
          </p:nvPr>
        </p:nvSpPr>
        <p:spPr>
          <a:xfrm>
            <a:off x="501650" y="442913"/>
            <a:ext cx="8140700" cy="442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501650" y="952500"/>
            <a:ext cx="8140700" cy="5389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/>
            <a:r>
              <a:t>单击此处编辑母版文本样式</a:t>
            </a:r>
          </a:p>
          <a:p>
            <a:pPr marL="685800" lvl="1" indent="-228600"/>
            <a:r>
              <a:t>第二级</a:t>
            </a:r>
          </a:p>
          <a:p>
            <a:pPr marL="1143000" lvl="2" indent="-228600"/>
            <a:r>
              <a:t>第三级</a:t>
            </a:r>
          </a:p>
          <a:p>
            <a:pPr marL="1600200" lvl="3" indent="-228600"/>
            <a:r>
              <a:t>第四级</a:t>
            </a:r>
          </a:p>
          <a:p>
            <a:pPr marL="2057400" lvl="4" indent="-228600"/>
            <a:r>
              <a:t>第五级</a:t>
            </a:r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F2D7743C-582D-457B-8624-DDEAB6008608}" type="datetime1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8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8458FA8B-1364-46BF-9609-6DFBDF296120}" type="slidenum">
              <a:rPr lang="zh-CN" altLang="en-US"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9" name="KSO_TEMPLATE" hidden="1"/>
          <p:cNvSpPr/>
          <p:nvPr userDrawn="1">
            <p:custDataLst>
              <p:tags r:id="rId24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transition/>
  <p:txStyles>
    <p:titleStyle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1" u="none" strike="noStrike" kern="1200" cap="none" spc="200" normalizeH="0" baseline="0">
          <a:solidFill>
            <a:srgbClr val="262626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 idx="4294967295"/>
            <p:custDataLst>
              <p:tags r:id="rId19"/>
            </p:custDataLst>
          </p:nvPr>
        </p:nvSpPr>
        <p:spPr>
          <a:xfrm>
            <a:off x="501650" y="442913"/>
            <a:ext cx="8140700" cy="442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501650" y="952500"/>
            <a:ext cx="8140700" cy="5389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1714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  <a:tab pos="1207135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0" indent="-171450"/>
            <a:r>
              <a:t>单击此处编辑母版文本样式</a:t>
            </a:r>
          </a:p>
          <a:p>
            <a:pPr marL="514350" lvl="1" indent="-171450"/>
            <a:r>
              <a:t>第二级</a:t>
            </a:r>
          </a:p>
          <a:p>
            <a:pPr marL="857250" lvl="2" indent="-171450"/>
            <a:r>
              <a:t>第三级</a:t>
            </a:r>
          </a:p>
          <a:p>
            <a:pPr marL="1200150" lvl="3" indent="-171450"/>
            <a:r>
              <a:t>第四级</a:t>
            </a:r>
          </a:p>
          <a:p>
            <a:pPr marL="1543050" lvl="4" indent="-171450"/>
            <a:r>
              <a:t>第五级</a:t>
            </a:r>
          </a:p>
        </p:txBody>
      </p:sp>
      <p:sp>
        <p:nvSpPr>
          <p:cNvPr id="512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6350000"/>
            <a:ext cx="2024063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9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fld id="{6D063E7B-8F8B-4E07-B93F-B2823E2A5483}" type="datetime1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6350000"/>
            <a:ext cx="2968625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9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6350000"/>
            <a:ext cx="2025650" cy="315913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defPPr>
              <a:defRPr lang="zh-CN"/>
            </a:defPPr>
            <a:lvl1pPr marL="0" indent="0" algn="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900" b="0" i="0" u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r"/>
            <a:fld id="{311C79DD-8875-45CD-9DCE-2918E0B9C334}" type="slidenum">
              <a:rPr lang="zh-CN" altLang="en-US" sz="9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900">
              <a:solidFill>
                <a:srgbClr val="89898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7" name="KSO_TEMPLATE" hidden="1"/>
          <p:cNvSpPr/>
          <p:nvPr>
            <p:custDataLst>
              <p:tags r:id="rId24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transition/>
  <p:txStyles>
    <p:titleStyle>
      <a:lvl1pPr mar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b="1" u="none" strike="noStrike" kern="1200" cap="none" spc="200" normalizeH="0" baseline="0">
          <a:solidFill>
            <a:srgbClr val="262626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ClrTx/>
        <a:buSzTx/>
        <a:buFont typeface="Arial" panose="020B0604020202020204" pitchFamily="34" charset="0"/>
        <a:buChar char="•"/>
        <a:tabLst>
          <a:tab pos="1206500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7.xml"/><Relationship Id="rId3" Type="http://schemas.openxmlformats.org/officeDocument/2006/relationships/tags" Target="../tags/tag671.xml"/><Relationship Id="rId2" Type="http://schemas.openxmlformats.org/officeDocument/2006/relationships/tags" Target="../tags/tag670.xml"/><Relationship Id="rId1" Type="http://schemas.openxmlformats.org/officeDocument/2006/relationships/tags" Target="../tags/tag66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701.xml"/><Relationship Id="rId8" Type="http://schemas.openxmlformats.org/officeDocument/2006/relationships/tags" Target="../tags/tag700.xml"/><Relationship Id="rId7" Type="http://schemas.openxmlformats.org/officeDocument/2006/relationships/tags" Target="../tags/tag699.xml"/><Relationship Id="rId6" Type="http://schemas.openxmlformats.org/officeDocument/2006/relationships/tags" Target="../tags/tag698.xml"/><Relationship Id="rId5" Type="http://schemas.openxmlformats.org/officeDocument/2006/relationships/tags" Target="../tags/tag697.xml"/><Relationship Id="rId4" Type="http://schemas.openxmlformats.org/officeDocument/2006/relationships/tags" Target="../tags/tag696.xml"/><Relationship Id="rId3" Type="http://schemas.openxmlformats.org/officeDocument/2006/relationships/tags" Target="../tags/tag695.xml"/><Relationship Id="rId2" Type="http://schemas.openxmlformats.org/officeDocument/2006/relationships/tags" Target="../tags/tag694.xml"/><Relationship Id="rId12" Type="http://schemas.openxmlformats.org/officeDocument/2006/relationships/slideLayout" Target="../slideLayouts/slideLayout4.xml"/><Relationship Id="rId11" Type="http://schemas.openxmlformats.org/officeDocument/2006/relationships/tags" Target="../tags/tag703.xml"/><Relationship Id="rId10" Type="http://schemas.openxmlformats.org/officeDocument/2006/relationships/tags" Target="../tags/tag702.xml"/><Relationship Id="rId1" Type="http://schemas.openxmlformats.org/officeDocument/2006/relationships/tags" Target="../tags/tag69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11.xml"/><Relationship Id="rId7" Type="http://schemas.openxmlformats.org/officeDocument/2006/relationships/tags" Target="../tags/tag710.xml"/><Relationship Id="rId6" Type="http://schemas.openxmlformats.org/officeDocument/2006/relationships/tags" Target="../tags/tag709.xml"/><Relationship Id="rId5" Type="http://schemas.openxmlformats.org/officeDocument/2006/relationships/tags" Target="../tags/tag708.xml"/><Relationship Id="rId4" Type="http://schemas.openxmlformats.org/officeDocument/2006/relationships/tags" Target="../tags/tag707.xml"/><Relationship Id="rId3" Type="http://schemas.openxmlformats.org/officeDocument/2006/relationships/tags" Target="../tags/tag706.xml"/><Relationship Id="rId2" Type="http://schemas.openxmlformats.org/officeDocument/2006/relationships/tags" Target="../tags/tag705.xml"/><Relationship Id="rId1" Type="http://schemas.openxmlformats.org/officeDocument/2006/relationships/tags" Target="../tags/tag70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677.xml"/><Relationship Id="rId7" Type="http://schemas.openxmlformats.org/officeDocument/2006/relationships/tags" Target="../tags/tag676.xml"/><Relationship Id="rId6" Type="http://schemas.openxmlformats.org/officeDocument/2006/relationships/tags" Target="../tags/tag675.xml"/><Relationship Id="rId5" Type="http://schemas.openxmlformats.org/officeDocument/2006/relationships/image" Target="../media/image21.png"/><Relationship Id="rId4" Type="http://schemas.openxmlformats.org/officeDocument/2006/relationships/tags" Target="../tags/tag674.xml"/><Relationship Id="rId3" Type="http://schemas.openxmlformats.org/officeDocument/2006/relationships/tags" Target="../tags/tag673.xml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24.xml"/><Relationship Id="rId21" Type="http://schemas.openxmlformats.org/officeDocument/2006/relationships/tags" Target="../tags/tag689.xml"/><Relationship Id="rId20" Type="http://schemas.openxmlformats.org/officeDocument/2006/relationships/tags" Target="../tags/tag688.xml"/><Relationship Id="rId2" Type="http://schemas.openxmlformats.org/officeDocument/2006/relationships/image" Target="../media/image20.png"/><Relationship Id="rId19" Type="http://schemas.openxmlformats.org/officeDocument/2006/relationships/tags" Target="../tags/tag687.xml"/><Relationship Id="rId18" Type="http://schemas.openxmlformats.org/officeDocument/2006/relationships/tags" Target="../tags/tag686.xml"/><Relationship Id="rId17" Type="http://schemas.openxmlformats.org/officeDocument/2006/relationships/tags" Target="../tags/tag685.xml"/><Relationship Id="rId16" Type="http://schemas.openxmlformats.org/officeDocument/2006/relationships/tags" Target="../tags/tag684.xml"/><Relationship Id="rId15" Type="http://schemas.openxmlformats.org/officeDocument/2006/relationships/tags" Target="../tags/tag683.xml"/><Relationship Id="rId14" Type="http://schemas.openxmlformats.org/officeDocument/2006/relationships/tags" Target="../tags/tag682.xml"/><Relationship Id="rId13" Type="http://schemas.openxmlformats.org/officeDocument/2006/relationships/tags" Target="../tags/tag681.xml"/><Relationship Id="rId12" Type="http://schemas.openxmlformats.org/officeDocument/2006/relationships/tags" Target="../tags/tag680.xml"/><Relationship Id="rId11" Type="http://schemas.openxmlformats.org/officeDocument/2006/relationships/tags" Target="../tags/tag679.xml"/><Relationship Id="rId10" Type="http://schemas.openxmlformats.org/officeDocument/2006/relationships/tags" Target="../tags/tag678.xml"/><Relationship Id="rId1" Type="http://schemas.openxmlformats.org/officeDocument/2006/relationships/tags" Target="../tags/tag67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19.xml"/><Relationship Id="rId8" Type="http://schemas.openxmlformats.org/officeDocument/2006/relationships/image" Target="../media/image28.png"/><Relationship Id="rId7" Type="http://schemas.openxmlformats.org/officeDocument/2006/relationships/tags" Target="../tags/tag718.xml"/><Relationship Id="rId6" Type="http://schemas.openxmlformats.org/officeDocument/2006/relationships/tags" Target="../tags/tag717.xml"/><Relationship Id="rId5" Type="http://schemas.openxmlformats.org/officeDocument/2006/relationships/tags" Target="../tags/tag716.xml"/><Relationship Id="rId4" Type="http://schemas.openxmlformats.org/officeDocument/2006/relationships/tags" Target="../tags/tag715.xml"/><Relationship Id="rId3" Type="http://schemas.openxmlformats.org/officeDocument/2006/relationships/image" Target="../media/image27.png"/><Relationship Id="rId2" Type="http://schemas.openxmlformats.org/officeDocument/2006/relationships/tags" Target="../tags/tag714.xml"/><Relationship Id="rId17" Type="http://schemas.openxmlformats.org/officeDocument/2006/relationships/slideLayout" Target="../slideLayouts/slideLayout56.xml"/><Relationship Id="rId16" Type="http://schemas.openxmlformats.org/officeDocument/2006/relationships/tags" Target="../tags/tag726.xml"/><Relationship Id="rId15" Type="http://schemas.openxmlformats.org/officeDocument/2006/relationships/tags" Target="../tags/tag725.xml"/><Relationship Id="rId14" Type="http://schemas.openxmlformats.org/officeDocument/2006/relationships/tags" Target="../tags/tag724.xml"/><Relationship Id="rId13" Type="http://schemas.openxmlformats.org/officeDocument/2006/relationships/tags" Target="../tags/tag723.xml"/><Relationship Id="rId12" Type="http://schemas.openxmlformats.org/officeDocument/2006/relationships/tags" Target="../tags/tag722.xml"/><Relationship Id="rId11" Type="http://schemas.openxmlformats.org/officeDocument/2006/relationships/tags" Target="../tags/tag721.xml"/><Relationship Id="rId10" Type="http://schemas.openxmlformats.org/officeDocument/2006/relationships/tags" Target="../tags/tag720.xml"/><Relationship Id="rId1" Type="http://schemas.openxmlformats.org/officeDocument/2006/relationships/tags" Target="../tags/tag713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733.xml"/><Relationship Id="rId8" Type="http://schemas.openxmlformats.org/officeDocument/2006/relationships/image" Target="../media/image28.png"/><Relationship Id="rId7" Type="http://schemas.openxmlformats.org/officeDocument/2006/relationships/tags" Target="../tags/tag732.xml"/><Relationship Id="rId6" Type="http://schemas.openxmlformats.org/officeDocument/2006/relationships/tags" Target="../tags/tag731.xml"/><Relationship Id="rId5" Type="http://schemas.openxmlformats.org/officeDocument/2006/relationships/tags" Target="../tags/tag730.xml"/><Relationship Id="rId4" Type="http://schemas.openxmlformats.org/officeDocument/2006/relationships/tags" Target="../tags/tag729.xml"/><Relationship Id="rId3" Type="http://schemas.openxmlformats.org/officeDocument/2006/relationships/image" Target="../media/image27.png"/><Relationship Id="rId26" Type="http://schemas.openxmlformats.org/officeDocument/2006/relationships/slideLayout" Target="../slideLayouts/slideLayout56.xml"/><Relationship Id="rId25" Type="http://schemas.openxmlformats.org/officeDocument/2006/relationships/tags" Target="../tags/tag749.xml"/><Relationship Id="rId24" Type="http://schemas.openxmlformats.org/officeDocument/2006/relationships/tags" Target="../tags/tag748.xml"/><Relationship Id="rId23" Type="http://schemas.openxmlformats.org/officeDocument/2006/relationships/tags" Target="../tags/tag747.xml"/><Relationship Id="rId22" Type="http://schemas.openxmlformats.org/officeDocument/2006/relationships/tags" Target="../tags/tag746.xml"/><Relationship Id="rId21" Type="http://schemas.openxmlformats.org/officeDocument/2006/relationships/tags" Target="../tags/tag745.xml"/><Relationship Id="rId20" Type="http://schemas.openxmlformats.org/officeDocument/2006/relationships/tags" Target="../tags/tag744.xml"/><Relationship Id="rId2" Type="http://schemas.openxmlformats.org/officeDocument/2006/relationships/tags" Target="../tags/tag728.xml"/><Relationship Id="rId19" Type="http://schemas.openxmlformats.org/officeDocument/2006/relationships/tags" Target="../tags/tag743.xml"/><Relationship Id="rId18" Type="http://schemas.openxmlformats.org/officeDocument/2006/relationships/tags" Target="../tags/tag742.xml"/><Relationship Id="rId17" Type="http://schemas.openxmlformats.org/officeDocument/2006/relationships/tags" Target="../tags/tag741.xml"/><Relationship Id="rId16" Type="http://schemas.openxmlformats.org/officeDocument/2006/relationships/tags" Target="../tags/tag740.xml"/><Relationship Id="rId15" Type="http://schemas.openxmlformats.org/officeDocument/2006/relationships/tags" Target="../tags/tag739.xml"/><Relationship Id="rId14" Type="http://schemas.openxmlformats.org/officeDocument/2006/relationships/tags" Target="../tags/tag738.xml"/><Relationship Id="rId13" Type="http://schemas.openxmlformats.org/officeDocument/2006/relationships/tags" Target="../tags/tag737.xml"/><Relationship Id="rId12" Type="http://schemas.openxmlformats.org/officeDocument/2006/relationships/tags" Target="../tags/tag736.xml"/><Relationship Id="rId11" Type="http://schemas.openxmlformats.org/officeDocument/2006/relationships/tags" Target="../tags/tag735.xml"/><Relationship Id="rId10" Type="http://schemas.openxmlformats.org/officeDocument/2006/relationships/tags" Target="../tags/tag734.xml"/><Relationship Id="rId1" Type="http://schemas.openxmlformats.org/officeDocument/2006/relationships/tags" Target="../tags/tag72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756.xml"/><Relationship Id="rId8" Type="http://schemas.openxmlformats.org/officeDocument/2006/relationships/tags" Target="../tags/tag755.xml"/><Relationship Id="rId7" Type="http://schemas.openxmlformats.org/officeDocument/2006/relationships/tags" Target="../tags/tag754.xml"/><Relationship Id="rId6" Type="http://schemas.openxmlformats.org/officeDocument/2006/relationships/image" Target="../media/image28.png"/><Relationship Id="rId5" Type="http://schemas.openxmlformats.org/officeDocument/2006/relationships/tags" Target="../tags/tag753.xml"/><Relationship Id="rId4" Type="http://schemas.openxmlformats.org/officeDocument/2006/relationships/tags" Target="../tags/tag752.xml"/><Relationship Id="rId3" Type="http://schemas.openxmlformats.org/officeDocument/2006/relationships/tags" Target="../tags/tag751.xml"/><Relationship Id="rId2" Type="http://schemas.openxmlformats.org/officeDocument/2006/relationships/image" Target="../media/image27.png"/><Relationship Id="rId12" Type="http://schemas.openxmlformats.org/officeDocument/2006/relationships/slideLayout" Target="../slideLayouts/slideLayout56.xml"/><Relationship Id="rId11" Type="http://schemas.openxmlformats.org/officeDocument/2006/relationships/tags" Target="../tags/tag758.xml"/><Relationship Id="rId10" Type="http://schemas.openxmlformats.org/officeDocument/2006/relationships/tags" Target="../tags/tag757.xml"/><Relationship Id="rId1" Type="http://schemas.openxmlformats.org/officeDocument/2006/relationships/tags" Target="../tags/tag7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image" Target="../media/image28.png"/><Relationship Id="rId1" Type="http://schemas.openxmlformats.org/officeDocument/2006/relationships/tags" Target="../tags/tag75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tags" Target="../tags/tag761.xml"/><Relationship Id="rId1" Type="http://schemas.openxmlformats.org/officeDocument/2006/relationships/tags" Target="../tags/tag760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tags" Target="../tags/tag767.xml"/><Relationship Id="rId7" Type="http://schemas.openxmlformats.org/officeDocument/2006/relationships/tags" Target="../tags/tag766.xml"/><Relationship Id="rId6" Type="http://schemas.openxmlformats.org/officeDocument/2006/relationships/tags" Target="../tags/tag765.xml"/><Relationship Id="rId5" Type="http://schemas.openxmlformats.org/officeDocument/2006/relationships/image" Target="../media/image27.png"/><Relationship Id="rId4" Type="http://schemas.openxmlformats.org/officeDocument/2006/relationships/tags" Target="../tags/tag764.xml"/><Relationship Id="rId3" Type="http://schemas.openxmlformats.org/officeDocument/2006/relationships/image" Target="../media/image29.png"/><Relationship Id="rId2" Type="http://schemas.openxmlformats.org/officeDocument/2006/relationships/tags" Target="../tags/tag763.xml"/><Relationship Id="rId1" Type="http://schemas.openxmlformats.org/officeDocument/2006/relationships/tags" Target="../tags/tag762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8" Type="http://schemas.openxmlformats.org/officeDocument/2006/relationships/tags" Target="../tags/tag773.xml"/><Relationship Id="rId7" Type="http://schemas.openxmlformats.org/officeDocument/2006/relationships/tags" Target="../tags/tag772.xml"/><Relationship Id="rId6" Type="http://schemas.openxmlformats.org/officeDocument/2006/relationships/tags" Target="../tags/tag771.xml"/><Relationship Id="rId5" Type="http://schemas.openxmlformats.org/officeDocument/2006/relationships/image" Target="../media/image27.png"/><Relationship Id="rId4" Type="http://schemas.openxmlformats.org/officeDocument/2006/relationships/tags" Target="../tags/tag770.xml"/><Relationship Id="rId3" Type="http://schemas.openxmlformats.org/officeDocument/2006/relationships/image" Target="../media/image29.png"/><Relationship Id="rId2" Type="http://schemas.openxmlformats.org/officeDocument/2006/relationships/tags" Target="../tags/tag769.xml"/><Relationship Id="rId1" Type="http://schemas.openxmlformats.org/officeDocument/2006/relationships/tags" Target="../tags/tag7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6.xml"/><Relationship Id="rId1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标题 307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729038" y="1838325"/>
            <a:ext cx="1508125" cy="1565275"/>
          </a:xfrm>
          <a:prstGeom prst="ellipse">
            <a:avLst/>
          </a:prstGeom>
          <a:solidFill>
            <a:srgbClr val="E5DCCB"/>
          </a:solidFill>
        </p:spPr>
        <p:txBody>
          <a:bodyPr vert="eaVert" lIns="90000" tIns="46800" rIns="90000" bIns="46800" anchor="ctr" anchorCtr="0">
            <a:normAutofit fontScale="90000"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0" marR="0" lvl="0" indent="0">
              <a:spcAft>
                <a:spcPct val="0"/>
              </a:spcAft>
              <a:buClrTx/>
            </a:pPr>
            <a:r>
              <a:rPr lang="zh-CN" altLang="zh-CN" sz="9600" spc="600" dirty="0">
                <a:solidFill>
                  <a:schemeClr val="accent1"/>
                </a:solidFill>
                <a:latin typeface="汉仪颜楷简" panose="00020600040101010101" charset="-122"/>
                <a:ea typeface="汉仪颜楷简" panose="00020600040101010101" charset="-122"/>
              </a:rPr>
              <a:t>氓</a:t>
            </a:r>
            <a:endParaRPr lang="zh-CN" altLang="zh-CN" sz="9600" dirty="0">
              <a:solidFill>
                <a:schemeClr val="accent1"/>
              </a:solidFill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38242" name="副标题 3074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262063" y="3854450"/>
            <a:ext cx="6153150" cy="2351088"/>
          </a:xfrm>
          <a:prstGeom prst="rect">
            <a:avLst/>
          </a:prstGeom>
        </p:spPr>
        <p:txBody>
          <a:bodyPr vert="eaVert" lIns="90000" tIns="46800" rIns="90000" bIns="46800" anchor="t" anchorCtr="0">
            <a:normAutofit/>
          </a:bodyPr>
          <a:lstStyle>
            <a:lvl1pPr marL="0" indent="0" algn="ctr" defTabSz="9144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 defTabSz="9144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914400" indent="0" algn="ctr" defTabSz="9144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371600" indent="0" algn="ctr" defTabSz="9144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828800" indent="0" algn="ctr" defTabSz="9144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609725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氓之蚩蚩，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抱布贸丝。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匪来贸丝，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来即我谋。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送子涉淇，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至于顿丘。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匪我愆期，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子无良媒。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将子无怒，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秋以为期。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乘彼垝垣，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以望复关。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不见复关，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泣涕涟涟。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zh-CN" altLang="zh-CN" sz="1600" spc="150">
                <a:solidFill>
                  <a:schemeClr val="tx1"/>
                </a:solidFill>
                <a:latin typeface="汉仪青云简" panose="00020600040101010101" charset="-122"/>
                <a:ea typeface="汉仪青云简" panose="00020600040101010101" charset="-122"/>
              </a:rPr>
              <a:t>既见复关，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r>
              <a:rPr lang="en-US" altLang="zh-CN" sz="1600" spc="150">
                <a:solidFill>
                  <a:schemeClr val="tx1"/>
                </a:solidFill>
                <a:ea typeface="汉仪青云简" panose="00020600040101010101" charset="-122"/>
              </a:rPr>
              <a:t>……</a:t>
            </a: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  <a:p>
            <a:pPr marL="0" marR="0" lvl="0" indent="0" algn="l">
              <a:lnSpc>
                <a:spcPct val="100000"/>
              </a:lnSpc>
              <a:buClrTx/>
              <a:buFontTx/>
              <a:buNone/>
            </a:pPr>
            <a:endParaRPr lang="zh-CN" altLang="zh-CN">
              <a:solidFill>
                <a:schemeClr val="tx1"/>
              </a:solidFill>
              <a:latin typeface="汉仪青云简" panose="00020600040101010101" charset="-122"/>
              <a:ea typeface="汉仪青云简" panose="00020600040101010101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285" y="443228"/>
            <a:ext cx="8139430" cy="729617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pPr algn="l" fontAlgn="auto"/>
            <a:r>
              <a:rPr sz="2800" strike="noStrike" noProof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自古以来，爱情就是文学中永恒的主题</a:t>
            </a:r>
            <a:endParaRPr lang="zh-CN" altLang="en-US" sz="2800" strike="noStrike" noProof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42338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1162050" y="1476375"/>
            <a:ext cx="2727325" cy="3248025"/>
          </a:xfrm>
          <a:prstGeom prst="rect">
            <a:avLst/>
          </a:prstGeom>
          <a:solidFill>
            <a:srgbClr val="E3E7EF"/>
          </a:solidFill>
        </p:spPr>
        <p:txBody>
          <a:bodyPr vert="horz" lIns="101600" tIns="0" rIns="82550" bIns="0" rtlCol="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关关雎鸠，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在河之洲。 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窈窕淑女，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君子好逑。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42339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264150" y="1476375"/>
            <a:ext cx="2946400" cy="3392488"/>
          </a:xfrm>
          <a:prstGeom prst="rect">
            <a:avLst/>
          </a:prstGeom>
          <a:solidFill>
            <a:srgbClr val="E3E7EF"/>
          </a:solidFill>
        </p:spPr>
        <p:txBody>
          <a:bodyPr vert="horz" lIns="101600" tIns="0" rIns="82550" bIns="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蒹葭苍苍， 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白露为霜。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所谓伊人，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71450" marR="0" lvl="0" indent="-171450" algn="ctr">
              <a:lnSpc>
                <a:spcPct val="150000"/>
              </a:lnSpc>
              <a:buClrTx/>
            </a:pPr>
            <a:r>
              <a:rPr lang="zh-CN" altLang="en-US" sz="2800" b="1" spc="150">
                <a:solidFill>
                  <a:srgbClr val="3D857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在水一方。</a:t>
            </a:r>
            <a:endParaRPr lang="zh-CN" altLang="en-US" sz="2800" b="1">
              <a:solidFill>
                <a:srgbClr val="3D857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2340" name="文本框 4"/>
          <p:cNvSpPr txBox="1"/>
          <p:nvPr>
            <p:custDataLst>
              <p:tags r:id="rId4"/>
            </p:custDataLst>
          </p:nvPr>
        </p:nvSpPr>
        <p:spPr>
          <a:xfrm>
            <a:off x="3101340" y="5208903"/>
            <a:ext cx="49320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 b="1" strike="noStrike" noProof="0"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可爱情一直都是美好的吗？</a:t>
            </a:r>
            <a:endParaRPr lang="zh-CN" altLang="en-US" sz="3200" b="1" strike="noStrike" noProof="0"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  <p:grpSp>
        <p:nvGrpSpPr>
          <p:cNvPr id="142341" name="组合 7"/>
          <p:cNvGrpSpPr/>
          <p:nvPr>
            <p:custDataLst>
              <p:tags r:id="rId5"/>
            </p:custDataLst>
          </p:nvPr>
        </p:nvGrpSpPr>
        <p:grpSpPr>
          <a:xfrm>
            <a:off x="3529013" y="1390650"/>
            <a:ext cx="1335087" cy="1062038"/>
            <a:chOff x="8551" y="1487"/>
            <a:chExt cx="2102" cy="1674"/>
          </a:xfrm>
        </p:grpSpPr>
        <p:sp>
          <p:nvSpPr>
            <p:cNvPr id="142342" name="Freeform 124"/>
            <p:cNvSpPr/>
            <p:nvPr>
              <p:custDataLst>
                <p:tags r:id="rId6"/>
              </p:custDataLst>
            </p:nvPr>
          </p:nvSpPr>
          <p:spPr bwMode="auto">
            <a:xfrm>
              <a:off x="8551" y="1487"/>
              <a:ext cx="1982" cy="1674"/>
            </a:xfrm>
            <a:custGeom>
              <a:avLst/>
              <a:gdLst>
                <a:gd name="T0" fmla="*/ 106 w 218"/>
                <a:gd name="T1" fmla="*/ 3 h 184"/>
                <a:gd name="T2" fmla="*/ 1 w 218"/>
                <a:gd name="T3" fmla="*/ 84 h 184"/>
                <a:gd name="T4" fmla="*/ 25 w 218"/>
                <a:gd name="T5" fmla="*/ 129 h 184"/>
                <a:gd name="T6" fmla="*/ 33 w 218"/>
                <a:gd name="T7" fmla="*/ 136 h 184"/>
                <a:gd name="T8" fmla="*/ 43 w 218"/>
                <a:gd name="T9" fmla="*/ 150 h 184"/>
                <a:gd name="T10" fmla="*/ 27 w 218"/>
                <a:gd name="T11" fmla="*/ 176 h 184"/>
                <a:gd name="T12" fmla="*/ 31 w 218"/>
                <a:gd name="T13" fmla="*/ 184 h 184"/>
                <a:gd name="T14" fmla="*/ 57 w 218"/>
                <a:gd name="T15" fmla="*/ 181 h 184"/>
                <a:gd name="T16" fmla="*/ 89 w 218"/>
                <a:gd name="T17" fmla="*/ 163 h 184"/>
                <a:gd name="T18" fmla="*/ 107 w 218"/>
                <a:gd name="T19" fmla="*/ 156 h 184"/>
                <a:gd name="T20" fmla="*/ 127 w 218"/>
                <a:gd name="T21" fmla="*/ 155 h 184"/>
                <a:gd name="T22" fmla="*/ 217 w 218"/>
                <a:gd name="T23" fmla="*/ 76 h 184"/>
                <a:gd name="T24" fmla="*/ 106 w 218"/>
                <a:gd name="T25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8" h="184">
                  <a:moveTo>
                    <a:pt x="106" y="3"/>
                  </a:moveTo>
                  <a:cubicBezTo>
                    <a:pt x="47" y="5"/>
                    <a:pt x="0" y="41"/>
                    <a:pt x="1" y="84"/>
                  </a:cubicBezTo>
                  <a:cubicBezTo>
                    <a:pt x="2" y="101"/>
                    <a:pt x="11" y="117"/>
                    <a:pt x="25" y="129"/>
                  </a:cubicBezTo>
                  <a:cubicBezTo>
                    <a:pt x="27" y="132"/>
                    <a:pt x="33" y="136"/>
                    <a:pt x="33" y="136"/>
                  </a:cubicBezTo>
                  <a:cubicBezTo>
                    <a:pt x="36" y="137"/>
                    <a:pt x="42" y="143"/>
                    <a:pt x="43" y="150"/>
                  </a:cubicBezTo>
                  <a:cubicBezTo>
                    <a:pt x="44" y="160"/>
                    <a:pt x="32" y="171"/>
                    <a:pt x="27" y="176"/>
                  </a:cubicBezTo>
                  <a:cubicBezTo>
                    <a:pt x="21" y="180"/>
                    <a:pt x="25" y="184"/>
                    <a:pt x="31" y="184"/>
                  </a:cubicBezTo>
                  <a:cubicBezTo>
                    <a:pt x="36" y="184"/>
                    <a:pt x="43" y="184"/>
                    <a:pt x="57" y="181"/>
                  </a:cubicBezTo>
                  <a:cubicBezTo>
                    <a:pt x="71" y="177"/>
                    <a:pt x="84" y="167"/>
                    <a:pt x="89" y="163"/>
                  </a:cubicBezTo>
                  <a:cubicBezTo>
                    <a:pt x="93" y="160"/>
                    <a:pt x="100" y="156"/>
                    <a:pt x="107" y="156"/>
                  </a:cubicBezTo>
                  <a:cubicBezTo>
                    <a:pt x="107" y="156"/>
                    <a:pt x="122" y="156"/>
                    <a:pt x="127" y="155"/>
                  </a:cubicBezTo>
                  <a:cubicBezTo>
                    <a:pt x="179" y="148"/>
                    <a:pt x="218" y="115"/>
                    <a:pt x="217" y="76"/>
                  </a:cubicBezTo>
                  <a:cubicBezTo>
                    <a:pt x="215" y="33"/>
                    <a:pt x="166" y="0"/>
                    <a:pt x="106" y="3"/>
                  </a:cubicBezTo>
                  <a:close/>
                </a:path>
              </a:pathLst>
            </a:custGeom>
            <a:solidFill>
              <a:srgbClr val="3D857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 defTabSz="912495"/>
              <a:endParaRPr lang="zh-CN" altLang="en-US" sz="1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42343" name="文本框 6"/>
            <p:cNvSpPr/>
            <p:nvPr>
              <p:custDataLst>
                <p:tags r:id="rId7"/>
              </p:custDataLst>
            </p:nvPr>
          </p:nvSpPr>
          <p:spPr>
            <a:xfrm>
              <a:off x="8688" y="1675"/>
              <a:ext cx="1965" cy="101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3600" b="1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关睢</a:t>
              </a:r>
              <a:endParaRPr lang="zh-CN" altLang="en-US" sz="36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42344" name="Freeform 124"/>
          <p:cNvSpPr/>
          <p:nvPr>
            <p:custDataLst>
              <p:tags r:id="rId8"/>
            </p:custDataLst>
          </p:nvPr>
        </p:nvSpPr>
        <p:spPr bwMode="auto">
          <a:xfrm>
            <a:off x="7707313" y="1390650"/>
            <a:ext cx="1257300" cy="1062038"/>
          </a:xfrm>
          <a:custGeom>
            <a:avLst/>
            <a:gdLst>
              <a:gd name="T0" fmla="*/ 106 w 218"/>
              <a:gd name="T1" fmla="*/ 3 h 184"/>
              <a:gd name="T2" fmla="*/ 1 w 218"/>
              <a:gd name="T3" fmla="*/ 84 h 184"/>
              <a:gd name="T4" fmla="*/ 25 w 218"/>
              <a:gd name="T5" fmla="*/ 129 h 184"/>
              <a:gd name="T6" fmla="*/ 33 w 218"/>
              <a:gd name="T7" fmla="*/ 136 h 184"/>
              <a:gd name="T8" fmla="*/ 43 w 218"/>
              <a:gd name="T9" fmla="*/ 150 h 184"/>
              <a:gd name="T10" fmla="*/ 27 w 218"/>
              <a:gd name="T11" fmla="*/ 176 h 184"/>
              <a:gd name="T12" fmla="*/ 31 w 218"/>
              <a:gd name="T13" fmla="*/ 184 h 184"/>
              <a:gd name="T14" fmla="*/ 57 w 218"/>
              <a:gd name="T15" fmla="*/ 181 h 184"/>
              <a:gd name="T16" fmla="*/ 89 w 218"/>
              <a:gd name="T17" fmla="*/ 163 h 184"/>
              <a:gd name="T18" fmla="*/ 107 w 218"/>
              <a:gd name="T19" fmla="*/ 156 h 184"/>
              <a:gd name="T20" fmla="*/ 127 w 218"/>
              <a:gd name="T21" fmla="*/ 155 h 184"/>
              <a:gd name="T22" fmla="*/ 217 w 218"/>
              <a:gd name="T23" fmla="*/ 76 h 184"/>
              <a:gd name="T24" fmla="*/ 106 w 218"/>
              <a:gd name="T25" fmla="*/ 3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8" h="184">
                <a:moveTo>
                  <a:pt x="106" y="3"/>
                </a:moveTo>
                <a:cubicBezTo>
                  <a:pt x="47" y="5"/>
                  <a:pt x="0" y="41"/>
                  <a:pt x="1" y="84"/>
                </a:cubicBezTo>
                <a:cubicBezTo>
                  <a:pt x="2" y="101"/>
                  <a:pt x="11" y="117"/>
                  <a:pt x="25" y="129"/>
                </a:cubicBezTo>
                <a:cubicBezTo>
                  <a:pt x="27" y="132"/>
                  <a:pt x="33" y="136"/>
                  <a:pt x="33" y="136"/>
                </a:cubicBezTo>
                <a:cubicBezTo>
                  <a:pt x="36" y="137"/>
                  <a:pt x="42" y="143"/>
                  <a:pt x="43" y="150"/>
                </a:cubicBezTo>
                <a:cubicBezTo>
                  <a:pt x="44" y="160"/>
                  <a:pt x="32" y="171"/>
                  <a:pt x="27" y="176"/>
                </a:cubicBezTo>
                <a:cubicBezTo>
                  <a:pt x="21" y="180"/>
                  <a:pt x="25" y="184"/>
                  <a:pt x="31" y="184"/>
                </a:cubicBezTo>
                <a:cubicBezTo>
                  <a:pt x="36" y="184"/>
                  <a:pt x="43" y="184"/>
                  <a:pt x="57" y="181"/>
                </a:cubicBezTo>
                <a:cubicBezTo>
                  <a:pt x="71" y="177"/>
                  <a:pt x="84" y="167"/>
                  <a:pt x="89" y="163"/>
                </a:cubicBezTo>
                <a:cubicBezTo>
                  <a:pt x="93" y="160"/>
                  <a:pt x="100" y="156"/>
                  <a:pt x="107" y="156"/>
                </a:cubicBezTo>
                <a:cubicBezTo>
                  <a:pt x="107" y="156"/>
                  <a:pt x="122" y="156"/>
                  <a:pt x="127" y="155"/>
                </a:cubicBezTo>
                <a:cubicBezTo>
                  <a:pt x="179" y="148"/>
                  <a:pt x="218" y="115"/>
                  <a:pt x="217" y="76"/>
                </a:cubicBezTo>
                <a:cubicBezTo>
                  <a:pt x="215" y="33"/>
                  <a:pt x="166" y="0"/>
                  <a:pt x="106" y="3"/>
                </a:cubicBezTo>
                <a:close/>
              </a:path>
            </a:pathLst>
          </a:custGeom>
          <a:solidFill>
            <a:srgbClr val="3D857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anchor="t" anchorCtr="0" compatLnSpc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defTabSz="912495"/>
            <a:endParaRPr lang="zh-CN" altLang="en-US" sz="1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2345" name="文本框 19"/>
          <p:cNvSpPr/>
          <p:nvPr>
            <p:custDataLst>
              <p:tags r:id="rId9"/>
            </p:custDataLst>
          </p:nvPr>
        </p:nvSpPr>
        <p:spPr>
          <a:xfrm>
            <a:off x="7793038" y="1509713"/>
            <a:ext cx="1171575" cy="644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36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蒹葭</a:t>
            </a:r>
            <a:endParaRPr lang="zh-CN" altLang="en-US" sz="3600" b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2346" name="标题 4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27505" y="5931121"/>
            <a:ext cx="8139179" cy="441964"/>
          </a:xfrm>
          <a:prstGeom prst="rect">
            <a:avLst/>
          </a:prstGeom>
          <a:noFill/>
          <a:ln w="9525">
            <a:noFill/>
          </a:ln>
        </p:spPr>
        <p:txBody>
          <a:bodyPr vert="horz" lIns="90170" tIns="46990" rIns="90170" bIns="46990" rtlCol="0" anchor="t" anchorCtr="0">
            <a:normAutofit fontScale="97500" lnSpcReduction="10000"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18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fontAlgn="auto"/>
            <a:r>
              <a:rPr lang="zh-CN" altLang="en-US" sz="2400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普通人如何从玻璃渣爱情中解脱，《氓》的清醒之道</a:t>
            </a:r>
            <a:r>
              <a:rPr lang="zh-CN" altLang="en-US" strike="noStrike" noProof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trike="noStrike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 fill="hold"/>
                                        <p:tgtEl>
                                          <p:spTgt spid="1423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 fill="hold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 fill="hold"/>
                                        <p:tgtEl>
                                          <p:spTgt spid="142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 fill="hold"/>
                                        <p:tgtEl>
                                          <p:spTgt spid="142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 fill="hold"/>
                                        <p:tgtEl>
                                          <p:spTgt spid="142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 fill="hold"/>
                                        <p:tgtEl>
                                          <p:spTgt spid="1423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 fill="hold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62" dur="8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 animBg="1" uiExpand="1" build="p"/>
      <p:bldP spid="142339" grpId="0" animBg="1" uiExpand="1" build="p"/>
      <p:bldP spid="142340" grpId="0"/>
      <p:bldP spid="1423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68580" tIns="34290" rIns="68580" bIns="34290" rtlCol="0" anchor="ctr" anchorCtr="0">
            <a:normAutofit/>
          </a:bodyPr>
          <a:lstStyle/>
          <a:p>
            <a:pPr eaLnBrk="1" hangingPunct="1"/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61" name="Rectangle 5"/>
          <p:cNvSpPr>
            <a:spLocks noGrp="1" noRot="1"/>
          </p:cNvSpPr>
          <p:nvPr/>
        </p:nvSpPr>
        <p:spPr>
          <a:xfrm>
            <a:off x="628650" y="1972866"/>
            <a:ext cx="7072961" cy="39433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氓之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蚩蚩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，抱布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贸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丝。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匪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来贸丝，来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即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我谋。送子涉淇，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至于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顿丘。匪我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愆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期，子无良媒。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子无怒，</a:t>
            </a:r>
            <a:r>
              <a:rPr lang="zh-CN" altLang="en-US" sz="21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秋以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为期。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乘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彼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垝垣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望复关。不见复关，泣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涕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涟涟。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既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见复关，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载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笑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载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言。尔卜尔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筮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体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无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咎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言。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以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尔车来，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以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我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贿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迁。 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桑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未落，其叶沃若。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于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嗟鸠兮，无食桑葚！于嗟女兮，无与士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耽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！士之耽兮，犹可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也。女之耽兮，不可说也。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桑之落矣，其黄而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陨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。自我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徂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尔，三岁食贫。淇水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汤汤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渐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车帷裳。女也不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爽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，士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贰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其行。士也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罔极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二三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其德。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三岁为妇，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靡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室劳矣；夙兴夜寐，靡有朝矣。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言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既遂矣，至于暴矣。兄弟不知，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咥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其笑矣。静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言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思之，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躬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自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悼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矣。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及尔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偕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老，老使我怨。淇则有岸，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隰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则有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泮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。总角之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宴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，言笑晏晏。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信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誓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旦旦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，不思其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反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。反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不思，亦</a:t>
            </a: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焉哉！ 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8650" y="1317356"/>
            <a:ext cx="343555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00" b="1" dirty="0" smtClean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初读</a:t>
            </a:r>
            <a:r>
              <a:rPr lang="zh-CN" altLang="en-US" sz="21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，读准字音，</a:t>
            </a:r>
            <a:r>
              <a:rPr lang="zh-CN" altLang="en-US" sz="2100" b="1" dirty="0" smtClean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理解内容</a:t>
            </a:r>
            <a:endParaRPr lang="zh-CN" altLang="en-US" sz="21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7148" y="1764415"/>
            <a:ext cx="7689451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9382" y="1750829"/>
            <a:ext cx="8605520" cy="3993515"/>
          </a:xfrm>
        </p:spPr>
        <p:txBody>
          <a:bodyPr/>
          <a:lstStyle/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诗经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被誉为现实主义的渊源，其中讲述了一个又一个感人至深的故事，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卫风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•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氓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里面又讲了一个什么故事呢？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 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主人公是谁？以第几人称来讲述故事的？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 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讲述了一个什么样故事？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4711" y="3837754"/>
            <a:ext cx="3180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女子    第一人称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9382" y="5174703"/>
            <a:ext cx="83473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00000"/>
              </a:lnSpc>
              <a:spcBef>
                <a:spcPts val="1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女主人公回忆了与氓从相恋结婚到婚后被弃再到决然分手的故事。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886700" cy="994172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solidFill>
                  <a:srgbClr val="98111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整体把握</a:t>
            </a:r>
            <a:r>
              <a:rPr lang="en-US" altLang="zh-CN" sz="2400" dirty="0">
                <a:solidFill>
                  <a:srgbClr val="98111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400" dirty="0">
                <a:solidFill>
                  <a:srgbClr val="98111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把书读薄</a:t>
            </a:r>
            <a:endParaRPr lang="zh-CN" altLang="en-US" sz="2400" dirty="0">
              <a:solidFill>
                <a:srgbClr val="98111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621164" y="1466792"/>
            <a:ext cx="3131690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1650" y="442913"/>
            <a:ext cx="8140700" cy="442913"/>
          </a:xfrm>
          <a:prstGeom prst="rect">
            <a:avLst/>
          </a:prstGeom>
        </p:spPr>
        <p:txBody>
          <a:bodyPr vert="horz" lIns="101600" tIns="38100" rIns="76200" bIns="38100" rtlCol="0" anchor="t" anchorCtr="0"/>
          <a:lstStyle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marL="0" marR="0" lvl="0" indent="0">
              <a:spcAft>
                <a:spcPct val="0"/>
              </a:spcAft>
              <a:buClrTx/>
            </a:pPr>
            <a:r>
              <a:rPr lang="zh-CN" altLang="en-US" sz="2400" spc="20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文章层次</a:t>
            </a:r>
            <a:endParaRPr lang="zh-CN" altLang="en-US" sz="2400" spc="20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53603" name="Rectangle 3"/>
          <p:cNvSpPr/>
          <p:nvPr>
            <p:custDataLst>
              <p:tags r:id="rId2"/>
            </p:custDataLst>
          </p:nvPr>
        </p:nvSpPr>
        <p:spPr>
          <a:xfrm>
            <a:off x="1403668" y="1628458"/>
            <a:ext cx="4954587" cy="738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第一节：相恋、订婚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第二节：相思、结婚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04" name="Text Box 20"/>
          <p:cNvSpPr/>
          <p:nvPr>
            <p:custDataLst>
              <p:tags r:id="rId3"/>
            </p:custDataLst>
          </p:nvPr>
        </p:nvSpPr>
        <p:spPr>
          <a:xfrm>
            <a:off x="1455738" y="3041650"/>
            <a:ext cx="5507037" cy="1016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buClr>
                <a:srgbClr val="A50021"/>
              </a:buClr>
              <a:buSzPct val="75000"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第三节：劝诫女子不要痴情  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Clr>
                <a:srgbClr val="A50021"/>
              </a:buClr>
              <a:buSzPct val="75000"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第四节：控诉男子负德变心 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Clr>
                <a:srgbClr val="A50021"/>
              </a:buClr>
              <a:buSzPct val="75000"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第五节：补叙多年的苦楚和处境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05" name="Text Box 21"/>
          <p:cNvSpPr/>
          <p:nvPr>
            <p:custDataLst>
              <p:tags r:id="rId4"/>
            </p:custDataLst>
          </p:nvPr>
        </p:nvSpPr>
        <p:spPr>
          <a:xfrm>
            <a:off x="1252538" y="4914900"/>
            <a:ext cx="4178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buClr>
                <a:srgbClr val="A50021"/>
              </a:buClr>
              <a:buSzPct val="75000"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第六节：今昔对比的怨恨和痛苦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06" name="Text Box 7"/>
          <p:cNvSpPr/>
          <p:nvPr>
            <p:custDataLst>
              <p:tags r:id="rId5"/>
            </p:custDataLst>
          </p:nvPr>
        </p:nvSpPr>
        <p:spPr>
          <a:xfrm>
            <a:off x="101600" y="1722438"/>
            <a:ext cx="1022350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恋爱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07" name="Text Box 8"/>
          <p:cNvSpPr/>
          <p:nvPr>
            <p:custDataLst>
              <p:tags r:id="rId6"/>
            </p:custDataLst>
          </p:nvPr>
        </p:nvSpPr>
        <p:spPr>
          <a:xfrm>
            <a:off x="101600" y="3257550"/>
            <a:ext cx="1150938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婚变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08" name="Text Box 9"/>
          <p:cNvSpPr/>
          <p:nvPr>
            <p:custDataLst>
              <p:tags r:id="rId7"/>
            </p:custDataLst>
          </p:nvPr>
        </p:nvSpPr>
        <p:spPr>
          <a:xfrm>
            <a:off x="101600" y="4822825"/>
            <a:ext cx="1223963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决绝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 fill="hold"/>
                                        <p:tgtEl>
                                          <p:spTgt spid="15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15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/>
      <p:bldP spid="153604" grpId="0"/>
      <p:bldP spid="153605" grpId="0"/>
      <p:bldP spid="153606" grpId="0"/>
      <p:bldP spid="153607" grpId="0"/>
      <p:bldP spid="1536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657350" y="1757363"/>
            <a:ext cx="668655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氓之</a:t>
            </a: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蚩蚩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，抱布</a:t>
            </a: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贸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丝。</a:t>
            </a: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dirty="0">
              <a:solidFill>
                <a:srgbClr val="FF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匪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来贸丝，来</a:t>
            </a: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即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我谋。</a:t>
            </a: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送子涉淇，</a:t>
            </a: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至于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顿丘。</a:t>
            </a: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匪我</a:t>
            </a: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愆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期，子无良媒。</a:t>
            </a: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将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子无怒，秋</a:t>
            </a:r>
            <a:r>
              <a:rPr lang="zh-CN" altLang="en-US" sz="2400" b="1" u="sng" dirty="0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以为</a:t>
            </a:r>
            <a:r>
              <a:rPr lang="zh-CN" altLang="en-US" sz="2400" b="1" u="sng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期。</a:t>
            </a:r>
            <a:r>
              <a:rPr lang="zh-CN" altLang="en-US" sz="2400" b="1" dirty="0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 </a:t>
            </a:r>
            <a:endParaRPr lang="zh-CN" altLang="en-US" sz="2400" b="1" dirty="0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1714500" y="2107406"/>
            <a:ext cx="1543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忠厚的样子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12" name="Oval 4"/>
          <p:cNvSpPr>
            <a:spLocks noChangeArrowheads="1"/>
          </p:cNvSpPr>
          <p:nvPr/>
        </p:nvSpPr>
        <p:spPr bwMode="auto">
          <a:xfrm>
            <a:off x="3829050" y="1821656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13" name="Oval 5"/>
          <p:cNvSpPr>
            <a:spLocks noChangeArrowheads="1"/>
          </p:cNvSpPr>
          <p:nvPr/>
        </p:nvSpPr>
        <p:spPr bwMode="auto">
          <a:xfrm>
            <a:off x="2286000" y="1821656"/>
            <a:ext cx="68580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714750" y="2107407"/>
            <a:ext cx="685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交换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15" name="Oval 7"/>
          <p:cNvSpPr>
            <a:spLocks noChangeArrowheads="1"/>
          </p:cNvSpPr>
          <p:nvPr/>
        </p:nvSpPr>
        <p:spPr bwMode="auto">
          <a:xfrm>
            <a:off x="1657350" y="2547938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1657350" y="2871788"/>
            <a:ext cx="1885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同“非”，不是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3543300" y="2871788"/>
            <a:ext cx="10972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就，靠近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18" name="Oval 10"/>
          <p:cNvSpPr>
            <a:spLocks noChangeArrowheads="1"/>
          </p:cNvSpPr>
          <p:nvPr/>
        </p:nvSpPr>
        <p:spPr bwMode="auto">
          <a:xfrm>
            <a:off x="3543300" y="2547938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19" name="Oval 11"/>
          <p:cNvSpPr>
            <a:spLocks noChangeArrowheads="1"/>
          </p:cNvSpPr>
          <p:nvPr/>
        </p:nvSpPr>
        <p:spPr bwMode="auto">
          <a:xfrm>
            <a:off x="2286000" y="4006454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2243455" y="4343400"/>
            <a:ext cx="9067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拖延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23" name="Oval 15"/>
          <p:cNvSpPr>
            <a:spLocks noChangeArrowheads="1"/>
          </p:cNvSpPr>
          <p:nvPr/>
        </p:nvSpPr>
        <p:spPr bwMode="auto">
          <a:xfrm>
            <a:off x="1657350" y="47625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1485900" y="5086350"/>
            <a:ext cx="1257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愿，请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25" name="Oval 17"/>
          <p:cNvSpPr>
            <a:spLocks noChangeArrowheads="1"/>
          </p:cNvSpPr>
          <p:nvPr/>
        </p:nvSpPr>
        <p:spPr bwMode="auto">
          <a:xfrm>
            <a:off x="3543300" y="4705350"/>
            <a:ext cx="6286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3314700" y="5086350"/>
            <a:ext cx="1314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把</a:t>
            </a:r>
            <a:r>
              <a:rPr lang="en-US" altLang="zh-CN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当做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5005388" y="1839516"/>
            <a:ext cx="225171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那个人忠厚老实，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拿着布匹来换蚕丝。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3028" name="Rectangle 20"/>
          <p:cNvSpPr>
            <a:spLocks noChangeArrowheads="1"/>
          </p:cNvSpPr>
          <p:nvPr/>
        </p:nvSpPr>
        <p:spPr bwMode="auto">
          <a:xfrm>
            <a:off x="5005388" y="2544366"/>
            <a:ext cx="294132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其实不是真的来换蚕丝，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而是到我这里来商量婚事。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5011341" y="3153966"/>
            <a:ext cx="202184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我送你渡过淇水，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一直送到顿丘。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3030" name="Rectangle 22"/>
          <p:cNvSpPr>
            <a:spLocks noChangeArrowheads="1"/>
          </p:cNvSpPr>
          <p:nvPr/>
        </p:nvSpPr>
        <p:spPr bwMode="auto">
          <a:xfrm>
            <a:off x="5005388" y="3896916"/>
            <a:ext cx="24815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不是我故意拖延日期，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而是你没有好的媒人。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3031" name="Rectangle 23"/>
          <p:cNvSpPr>
            <a:spLocks noChangeArrowheads="1"/>
          </p:cNvSpPr>
          <p:nvPr/>
        </p:nvSpPr>
        <p:spPr bwMode="auto">
          <a:xfrm>
            <a:off x="4992291" y="4705351"/>
            <a:ext cx="294132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请你不要生气，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就把秋天订为我们的婚期。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3032" name="Oval 24"/>
          <p:cNvSpPr>
            <a:spLocks noChangeArrowheads="1"/>
          </p:cNvSpPr>
          <p:nvPr/>
        </p:nvSpPr>
        <p:spPr bwMode="auto">
          <a:xfrm>
            <a:off x="3240881" y="3246835"/>
            <a:ext cx="6286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3033" name="Rectangle 25"/>
          <p:cNvSpPr>
            <a:spLocks noChangeArrowheads="1"/>
          </p:cNvSpPr>
          <p:nvPr/>
        </p:nvSpPr>
        <p:spPr bwMode="auto">
          <a:xfrm>
            <a:off x="3240882" y="3574256"/>
            <a:ext cx="43219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到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灯片编号占位符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77ECD01-1B19-45AF-BC34-B69380D4B7B9}" type="slidenum">
              <a:rPr lang="en-US" altLang="zh-CN" sz="1350">
                <a:solidFill>
                  <a:srgbClr val="000000"/>
                </a:solidFill>
              </a:rPr>
            </a:fld>
            <a:endParaRPr lang="en-US" altLang="zh-CN" sz="135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3475" y="321945"/>
            <a:ext cx="258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订婚</a:t>
            </a:r>
            <a:endParaRPr lang="zh-CN" altLang="en-US" sz="3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30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3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50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50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50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3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3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3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3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3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build="allAtOnce"/>
      <p:bldP spid="43011" grpId="0"/>
      <p:bldP spid="43012" grpId="0" bldLvl="0" animBg="1"/>
      <p:bldP spid="43013" grpId="0" bldLvl="0" animBg="1"/>
      <p:bldP spid="43014" grpId="0"/>
      <p:bldP spid="43015" grpId="0" bldLvl="0" animBg="1"/>
      <p:bldP spid="43016" grpId="0"/>
      <p:bldP spid="43017" grpId="0"/>
      <p:bldP spid="43018" grpId="0" bldLvl="0" animBg="1"/>
      <p:bldP spid="43019" grpId="0" bldLvl="0" animBg="1"/>
      <p:bldP spid="43021" grpId="0"/>
      <p:bldP spid="43023" grpId="0" bldLvl="0" animBg="1"/>
      <p:bldP spid="43024" grpId="0"/>
      <p:bldP spid="43025" grpId="0" bldLvl="0" animBg="1"/>
      <p:bldP spid="43026" grpId="0"/>
      <p:bldP spid="43027" grpId="0"/>
      <p:bldP spid="43028" grpId="0"/>
      <p:bldP spid="43029" grpId="0"/>
      <p:bldP spid="43030" grpId="0"/>
      <p:bldP spid="43031" grpId="0"/>
      <p:bldP spid="43032" grpId="0" bldLvl="0" animBg="1"/>
      <p:bldP spid="43033" grpId="0"/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65718" y="2753475"/>
            <a:ext cx="4118451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从亡民，是流亡之民。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79713" y="3789040"/>
            <a:ext cx="4104456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氓同甿，是亡田之民。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948264" y="3073314"/>
            <a:ext cx="1832553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抱布贸丝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65718" y="1658860"/>
            <a:ext cx="596638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民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标题 3073"/>
          <p:cNvSpPr txBox="1"/>
          <p:nvPr>
            <p:custDataLst>
              <p:tags r:id="rId1"/>
            </p:custDataLst>
          </p:nvPr>
        </p:nvSpPr>
        <p:spPr>
          <a:xfrm>
            <a:off x="39540" y="2290676"/>
            <a:ext cx="1508125" cy="1565275"/>
          </a:xfrm>
          <a:prstGeom prst="ellipse">
            <a:avLst/>
          </a:prstGeom>
          <a:solidFill>
            <a:srgbClr val="E5DCCB"/>
          </a:solidFill>
        </p:spPr>
        <p:txBody>
          <a:bodyPr vert="eaVert" lIns="90000" tIns="46800" rIns="90000" bIns="46800" anchor="ctr" anchorCtr="0">
            <a:normAutofit fontScale="75000" lnSpcReduction="20000"/>
          </a:bodyPr>
          <a:lstStyle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4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r>
              <a:rPr lang="zh-CN" altLang="en-US" sz="9600" spc="600" dirty="0" smtClean="0">
                <a:solidFill>
                  <a:schemeClr val="accent1"/>
                </a:solidFill>
                <a:latin typeface="汉仪颜楷简" panose="00020600040101010101" charset="-122"/>
                <a:ea typeface="汉仪颜楷简" panose="00020600040101010101" charset="-122"/>
              </a:rPr>
              <a:t>氓</a:t>
            </a:r>
            <a:endParaRPr lang="zh-CN" altLang="en-US" sz="9600" dirty="0">
              <a:solidFill>
                <a:schemeClr val="accent1"/>
              </a:solidFill>
              <a:latin typeface="汉仪颜楷简" panose="00020600040101010101" charset="-122"/>
              <a:ea typeface="汉仪颜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725216" y="1714501"/>
            <a:ext cx="588645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乘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彼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垝垣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以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望复关。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不见复关，泣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涕涟涟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既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见复关，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载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笑载言。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尔卜尔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筮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体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无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咎言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以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尔车来，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以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我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贿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迁。</a:t>
            </a:r>
            <a:r>
              <a:rPr lang="zh-CN" altLang="en-US" sz="2400" b="1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 </a:t>
            </a:r>
            <a:endParaRPr lang="zh-CN" altLang="en-US" sz="2400" b="1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2149078" y="2097882"/>
            <a:ext cx="1325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倒坍的墙壁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35" name="Oval 3"/>
          <p:cNvSpPr>
            <a:spLocks noChangeArrowheads="1"/>
          </p:cNvSpPr>
          <p:nvPr/>
        </p:nvSpPr>
        <p:spPr bwMode="auto">
          <a:xfrm>
            <a:off x="2353866" y="171450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37" name="Oval 5"/>
          <p:cNvSpPr>
            <a:spLocks noChangeArrowheads="1"/>
          </p:cNvSpPr>
          <p:nvPr/>
        </p:nvSpPr>
        <p:spPr bwMode="auto">
          <a:xfrm>
            <a:off x="1725216" y="171450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1570435" y="209788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登上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5313759" y="1780418"/>
            <a:ext cx="225171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登上那垮塌的土墙，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来遥望复关。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4042" name="Oval 10"/>
          <p:cNvSpPr>
            <a:spLocks noChangeArrowheads="1"/>
          </p:cNvSpPr>
          <p:nvPr/>
        </p:nvSpPr>
        <p:spPr bwMode="auto">
          <a:xfrm>
            <a:off x="3896916" y="251460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43" name="Oval 11"/>
          <p:cNvSpPr>
            <a:spLocks noChangeArrowheads="1"/>
          </p:cNvSpPr>
          <p:nvPr/>
        </p:nvSpPr>
        <p:spPr bwMode="auto">
          <a:xfrm>
            <a:off x="3268266" y="320040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3742893" y="2802623"/>
            <a:ext cx="1783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泪流不断的样子</a:t>
            </a:r>
            <a:endParaRPr lang="zh-CN" altLang="en-US" b="1" dirty="0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2933700" y="3586163"/>
            <a:ext cx="1783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动词词头，无义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5327453" y="2514925"/>
            <a:ext cx="2532459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没有看见复关，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我的眼泪不断掉下来。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5325937" y="3258743"/>
            <a:ext cx="202184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已经看见复关了，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我就又说又笑。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4048" name="Oval 16"/>
          <p:cNvSpPr>
            <a:spLocks noChangeArrowheads="1"/>
          </p:cNvSpPr>
          <p:nvPr/>
        </p:nvSpPr>
        <p:spPr bwMode="auto">
          <a:xfrm>
            <a:off x="2639616" y="394335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2556510" y="433816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占卜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3225165" y="4329430"/>
            <a:ext cx="9283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卦象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52" name="Oval 20"/>
          <p:cNvSpPr>
            <a:spLocks noChangeArrowheads="1"/>
          </p:cNvSpPr>
          <p:nvPr/>
        </p:nvSpPr>
        <p:spPr bwMode="auto">
          <a:xfrm>
            <a:off x="3268266" y="394335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3896916" y="394335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3785235" y="43434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灾祸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5331619" y="3954716"/>
            <a:ext cx="27114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你用龟甲蓍草占卦，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卦象没有不吉利的预兆。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4056" name="Oval 24"/>
          <p:cNvSpPr>
            <a:spLocks noChangeArrowheads="1"/>
          </p:cNvSpPr>
          <p:nvPr/>
        </p:nvSpPr>
        <p:spPr bwMode="auto">
          <a:xfrm>
            <a:off x="3896916" y="462915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57" name="Rectangle 25"/>
          <p:cNvSpPr>
            <a:spLocks noChangeArrowheads="1"/>
          </p:cNvSpPr>
          <p:nvPr/>
        </p:nvSpPr>
        <p:spPr bwMode="auto">
          <a:xfrm>
            <a:off x="3784998" y="5068491"/>
            <a:ext cx="1554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财物，指嫁妆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58" name="Oval 26"/>
          <p:cNvSpPr>
            <a:spLocks noChangeArrowheads="1"/>
          </p:cNvSpPr>
          <p:nvPr/>
        </p:nvSpPr>
        <p:spPr bwMode="auto">
          <a:xfrm>
            <a:off x="1725216" y="468630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59" name="Rectangle 27"/>
          <p:cNvSpPr>
            <a:spLocks noChangeArrowheads="1"/>
          </p:cNvSpPr>
          <p:nvPr/>
        </p:nvSpPr>
        <p:spPr bwMode="auto">
          <a:xfrm>
            <a:off x="1782367" y="5086351"/>
            <a:ext cx="194905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用                   把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5253038" y="4717852"/>
            <a:ext cx="24815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你用车来接我，</a:t>
            </a:r>
            <a:endParaRPr lang="zh-CN" altLang="en-US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</a:rPr>
              <a:t>我就把嫁妆搬到你家。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4061" name="Oval 29"/>
          <p:cNvSpPr>
            <a:spLocks noChangeArrowheads="1"/>
          </p:cNvSpPr>
          <p:nvPr/>
        </p:nvSpPr>
        <p:spPr bwMode="auto">
          <a:xfrm>
            <a:off x="3245644" y="1719263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62" name="Rectangle 30"/>
          <p:cNvSpPr>
            <a:spLocks noChangeArrowheads="1"/>
          </p:cNvSpPr>
          <p:nvPr/>
        </p:nvSpPr>
        <p:spPr bwMode="auto">
          <a:xfrm>
            <a:off x="3479007" y="2097882"/>
            <a:ext cx="411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来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64" name="Oval 32"/>
          <p:cNvSpPr>
            <a:spLocks noChangeArrowheads="1"/>
          </p:cNvSpPr>
          <p:nvPr/>
        </p:nvSpPr>
        <p:spPr bwMode="auto">
          <a:xfrm>
            <a:off x="3569494" y="247531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65" name="Rectangle 33"/>
          <p:cNvSpPr>
            <a:spLocks noChangeArrowheads="1"/>
          </p:cNvSpPr>
          <p:nvPr/>
        </p:nvSpPr>
        <p:spPr bwMode="auto">
          <a:xfrm>
            <a:off x="3208139" y="2789419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眼泪</a:t>
            </a:r>
            <a:endParaRPr lang="zh-CN" altLang="en-US" b="1" dirty="0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66" name="Oval 34"/>
          <p:cNvSpPr>
            <a:spLocks noChangeArrowheads="1"/>
          </p:cNvSpPr>
          <p:nvPr/>
        </p:nvSpPr>
        <p:spPr bwMode="auto">
          <a:xfrm>
            <a:off x="1733550" y="3231356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67" name="Rectangle 35"/>
          <p:cNvSpPr>
            <a:spLocks noChangeArrowheads="1"/>
          </p:cNvSpPr>
          <p:nvPr/>
        </p:nvSpPr>
        <p:spPr bwMode="auto">
          <a:xfrm>
            <a:off x="1625204" y="3556397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已经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70" name="Oval 38"/>
          <p:cNvSpPr>
            <a:spLocks noChangeArrowheads="1"/>
          </p:cNvSpPr>
          <p:nvPr/>
        </p:nvSpPr>
        <p:spPr bwMode="auto">
          <a:xfrm>
            <a:off x="3245644" y="4689872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4071" name="Rectangle 39"/>
          <p:cNvSpPr>
            <a:spLocks noChangeArrowheads="1"/>
          </p:cNvSpPr>
          <p:nvPr/>
        </p:nvSpPr>
        <p:spPr bwMode="auto">
          <a:xfrm>
            <a:off x="4393565" y="4347210"/>
            <a:ext cx="76263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预兆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072" name="Oval 40"/>
          <p:cNvSpPr>
            <a:spLocks noChangeArrowheads="1"/>
          </p:cNvSpPr>
          <p:nvPr/>
        </p:nvSpPr>
        <p:spPr bwMode="auto">
          <a:xfrm>
            <a:off x="4217194" y="3965972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37" name="灯片编号占位符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6659050-1AB5-4491-97D1-DE775B7C0AE5}" type="slidenum">
              <a:rPr lang="en-US" altLang="zh-CN" sz="1350">
                <a:solidFill>
                  <a:srgbClr val="000000"/>
                </a:solidFill>
              </a:rPr>
            </a:fld>
            <a:endParaRPr lang="en-US" altLang="zh-CN" sz="135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3475" y="321945"/>
            <a:ext cx="258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结婚</a:t>
            </a:r>
            <a:endParaRPr lang="zh-CN" altLang="en-US" sz="3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500"/>
                                        <p:tgtEl>
                                          <p:spTgt spid="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500"/>
                                        <p:tgtEl>
                                          <p:spTgt spid="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500"/>
                                        <p:tgtEl>
                                          <p:spTgt spid="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500"/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500"/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500"/>
                                        <p:tgtEl>
                                          <p:spTgt spid="44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44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4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4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500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500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500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500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500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500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1" dur="500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2" dur="500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500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500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500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500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40" grpId="0"/>
      <p:bldP spid="44035" grpId="0" bldLvl="0" animBg="1"/>
      <p:bldP spid="44037" grpId="0" bldLvl="0" animBg="1"/>
      <p:bldP spid="44039" grpId="0"/>
      <p:bldP spid="44041" grpId="0"/>
      <p:bldP spid="44042" grpId="0" bldLvl="0" animBg="1"/>
      <p:bldP spid="44043" grpId="0" bldLvl="0" animBg="1"/>
      <p:bldP spid="44044" grpId="0"/>
      <p:bldP spid="44046" grpId="0"/>
      <p:bldP spid="44047" grpId="0"/>
      <p:bldP spid="44048" grpId="0" bldLvl="0" animBg="1"/>
      <p:bldP spid="44050" grpId="0"/>
      <p:bldP spid="44051" grpId="0"/>
      <p:bldP spid="44052" grpId="0" bldLvl="0" animBg="1"/>
      <p:bldP spid="44053" grpId="0" bldLvl="0" animBg="1"/>
      <p:bldP spid="44055" grpId="0"/>
      <p:bldP spid="44056" grpId="0" bldLvl="0" animBg="1"/>
      <p:bldP spid="44057" grpId="0"/>
      <p:bldP spid="44058" grpId="0" bldLvl="0" animBg="1"/>
      <p:bldP spid="44059" grpId="0"/>
      <p:bldP spid="44060" grpId="0"/>
      <p:bldP spid="44061" grpId="0" bldLvl="0" animBg="1"/>
      <p:bldP spid="44062" grpId="0"/>
      <p:bldP spid="44064" grpId="0" bldLvl="0" animBg="1"/>
      <p:bldP spid="44065" grpId="0"/>
      <p:bldP spid="44066" grpId="0" bldLvl="0" animBg="1"/>
      <p:bldP spid="44070" grpId="0" bldLvl="0" animBg="1"/>
      <p:bldP spid="44071" grpId="0"/>
      <p:bldP spid="44072" grpId="0" bldLvl="0" animBg="1"/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658541" y="1779985"/>
            <a:ext cx="588645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桑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之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未落，其叶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沃若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于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嗟鸠兮，无食桑葚。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于嗟女兮，无与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士耽</a:t>
            </a:r>
            <a:r>
              <a:rPr lang="en-US" altLang="zh-CN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! </a:t>
            </a:r>
            <a:endParaRPr lang="en-US" altLang="zh-CN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士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之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耽兮，犹可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说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也。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女之耽兮，不可说也</a:t>
            </a:r>
            <a:r>
              <a:rPr lang="en-US" altLang="zh-CN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!</a:t>
            </a:r>
            <a:endParaRPr lang="en-US" altLang="zh-CN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  <p:sp>
        <p:nvSpPr>
          <p:cNvPr id="45059" name="Oval 3"/>
          <p:cNvSpPr>
            <a:spLocks noChangeArrowheads="1"/>
          </p:cNvSpPr>
          <p:nvPr/>
        </p:nvSpPr>
        <p:spPr bwMode="auto">
          <a:xfrm>
            <a:off x="2001441" y="1837135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777604" y="2216945"/>
            <a:ext cx="10972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主谓之间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061" name="Oval 5"/>
          <p:cNvSpPr>
            <a:spLocks noChangeArrowheads="1"/>
          </p:cNvSpPr>
          <p:nvPr/>
        </p:nvSpPr>
        <p:spPr bwMode="auto">
          <a:xfrm>
            <a:off x="3830241" y="1779985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3559970" y="2216945"/>
            <a:ext cx="1325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润泽的样子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4910138" y="1839516"/>
            <a:ext cx="24815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桑树没有落叶的时候，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它的叶子新鲜润泽。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5064" name="Oval 8"/>
          <p:cNvSpPr>
            <a:spLocks noChangeArrowheads="1"/>
          </p:cNvSpPr>
          <p:nvPr/>
        </p:nvSpPr>
        <p:spPr bwMode="auto">
          <a:xfrm>
            <a:off x="1658541" y="2580085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487092" y="2937272"/>
            <a:ext cx="22402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通“吁”，叹词，唉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4963717" y="2595563"/>
            <a:ext cx="210621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唉，斑鸠啊，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不要贪吃桑葚。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5070" name="Oval 14"/>
          <p:cNvSpPr>
            <a:spLocks noChangeArrowheads="1"/>
          </p:cNvSpPr>
          <p:nvPr/>
        </p:nvSpPr>
        <p:spPr bwMode="auto">
          <a:xfrm>
            <a:off x="4115991" y="3323035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4098132" y="3665935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沉溺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4963716" y="3296841"/>
            <a:ext cx="294132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唉，女子啊，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不要同男子沉溺于爱情中。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5073" name="Oval 17"/>
          <p:cNvSpPr>
            <a:spLocks noChangeArrowheads="1"/>
          </p:cNvSpPr>
          <p:nvPr/>
        </p:nvSpPr>
        <p:spPr bwMode="auto">
          <a:xfrm>
            <a:off x="3830241" y="4008835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75" name="Rectangle 19"/>
          <p:cNvSpPr>
            <a:spLocks noChangeArrowheads="1"/>
          </p:cNvSpPr>
          <p:nvPr/>
        </p:nvSpPr>
        <p:spPr bwMode="auto">
          <a:xfrm>
            <a:off x="3258741" y="4400551"/>
            <a:ext cx="1783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通“脱”，解脱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076" name="Rectangle 20"/>
          <p:cNvSpPr>
            <a:spLocks noChangeArrowheads="1"/>
          </p:cNvSpPr>
          <p:nvPr/>
        </p:nvSpPr>
        <p:spPr bwMode="auto">
          <a:xfrm>
            <a:off x="4963717" y="4013597"/>
            <a:ext cx="24815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男子沉溺于爱情之中，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还可以解脱。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5077" name="Rectangle 21"/>
          <p:cNvSpPr>
            <a:spLocks noChangeArrowheads="1"/>
          </p:cNvSpPr>
          <p:nvPr/>
        </p:nvSpPr>
        <p:spPr bwMode="auto">
          <a:xfrm>
            <a:off x="4963717" y="4755357"/>
            <a:ext cx="24815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女子沉溺于爱情之中，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就无法解脱了。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5078" name="Oval 22"/>
          <p:cNvSpPr>
            <a:spLocks noChangeArrowheads="1"/>
          </p:cNvSpPr>
          <p:nvPr/>
        </p:nvSpPr>
        <p:spPr bwMode="auto">
          <a:xfrm>
            <a:off x="2047875" y="4052888"/>
            <a:ext cx="3238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79" name="Rectangle 23"/>
          <p:cNvSpPr>
            <a:spLocks noChangeArrowheads="1"/>
          </p:cNvSpPr>
          <p:nvPr/>
        </p:nvSpPr>
        <p:spPr bwMode="auto">
          <a:xfrm>
            <a:off x="1831181" y="4377929"/>
            <a:ext cx="10972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主谓之间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080" name="Oval 24"/>
          <p:cNvSpPr>
            <a:spLocks noChangeArrowheads="1"/>
          </p:cNvSpPr>
          <p:nvPr/>
        </p:nvSpPr>
        <p:spPr bwMode="auto">
          <a:xfrm>
            <a:off x="3830242" y="3296841"/>
            <a:ext cx="345281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5081" name="Rectangle 25"/>
          <p:cNvSpPr>
            <a:spLocks noChangeArrowheads="1"/>
          </p:cNvSpPr>
          <p:nvPr/>
        </p:nvSpPr>
        <p:spPr bwMode="auto">
          <a:xfrm>
            <a:off x="3544492" y="36576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男子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512" name="灯片编号占位符 2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8717545-A5EA-410C-A5DD-60651C291D33}" type="slidenum">
              <a:rPr lang="en-US" altLang="zh-CN" sz="1350">
                <a:solidFill>
                  <a:srgbClr val="000000"/>
                </a:solidFill>
              </a:rPr>
            </a:fld>
            <a:endParaRPr lang="en-US" altLang="zh-CN" sz="135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3475" y="321945"/>
            <a:ext cx="258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劝诫</a:t>
            </a:r>
            <a:endParaRPr lang="zh-CN" altLang="en-US" sz="3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50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8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500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500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500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ldLvl="0" animBg="1"/>
      <p:bldP spid="45060" grpId="0"/>
      <p:bldP spid="45061" grpId="0" bldLvl="0" animBg="1"/>
      <p:bldP spid="45062" grpId="0"/>
      <p:bldP spid="45063" grpId="0"/>
      <p:bldP spid="45064" grpId="0" bldLvl="0" animBg="1"/>
      <p:bldP spid="45066" grpId="0"/>
      <p:bldP spid="45069" grpId="0"/>
      <p:bldP spid="45070" grpId="0" bldLvl="0" animBg="1"/>
      <p:bldP spid="45071" grpId="0"/>
      <p:bldP spid="45072" grpId="0"/>
      <p:bldP spid="45073" grpId="0" bldLvl="0" animBg="1"/>
      <p:bldP spid="45075" grpId="0"/>
      <p:bldP spid="45076" grpId="0"/>
      <p:bldP spid="45077" grpId="0"/>
      <p:bldP spid="45078" grpId="0" bldLvl="0" animBg="1"/>
      <p:bldP spid="45079" grpId="0"/>
      <p:bldP spid="45080" grpId="0" bldLvl="0" animBg="1"/>
      <p:bldP spid="45081" grpId="0"/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471613" y="1751410"/>
            <a:ext cx="588645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桑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之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落矣，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其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黄</a:t>
            </a:r>
            <a:r>
              <a:rPr lang="zh-CN" altLang="en-US" sz="2400" b="1" u="sng">
                <a:latin typeface="仿宋_GB2312" panose="02010609030101010101" pitchFamily="49" charset="-122"/>
                <a:ea typeface="仿宋_GB2312" panose="02010609030101010101" pitchFamily="49" charset="-122"/>
              </a:rPr>
              <a:t>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陨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自我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徂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尔，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三岁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食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贫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淇水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汤汤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渐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车帷</a:t>
            </a:r>
            <a:r>
              <a:rPr lang="zh-CN" altLang="en-US" sz="2400" b="1" u="sng">
                <a:latin typeface="仿宋_GB2312" panose="02010609030101010101" pitchFamily="49" charset="-122"/>
                <a:ea typeface="仿宋_GB2312" panose="02010609030101010101" pitchFamily="49" charset="-122"/>
              </a:rPr>
              <a:t>裳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女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也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不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爽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，士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贰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其行。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士也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罔极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二三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其德。</a:t>
            </a:r>
            <a:r>
              <a:rPr lang="zh-CN" altLang="en-US" b="1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 </a:t>
            </a:r>
            <a:endParaRPr lang="zh-CN" altLang="en-US" b="1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  <p:sp>
        <p:nvSpPr>
          <p:cNvPr id="46083" name="Oval 3"/>
          <p:cNvSpPr>
            <a:spLocks noChangeArrowheads="1"/>
          </p:cNvSpPr>
          <p:nvPr/>
        </p:nvSpPr>
        <p:spPr bwMode="auto">
          <a:xfrm>
            <a:off x="3929063" y="180856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4086225" y="21717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落下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085" name="Oval 5"/>
          <p:cNvSpPr>
            <a:spLocks noChangeArrowheads="1"/>
          </p:cNvSpPr>
          <p:nvPr/>
        </p:nvSpPr>
        <p:spPr bwMode="auto">
          <a:xfrm>
            <a:off x="2100263" y="255151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1851423" y="2911078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往，到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088" name="Oval 8"/>
          <p:cNvSpPr>
            <a:spLocks noChangeArrowheads="1"/>
          </p:cNvSpPr>
          <p:nvPr/>
        </p:nvSpPr>
        <p:spPr bwMode="auto">
          <a:xfrm>
            <a:off x="3014663" y="249436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4691063" y="1740695"/>
            <a:ext cx="3376613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桑树落叶的时候，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它的叶子枯黄，纷纷掉落下来。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3014663" y="2912269"/>
            <a:ext cx="1143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多年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4722019" y="2608660"/>
            <a:ext cx="3130153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自从我嫁到你家后，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多年来一直过着贫苦的生活。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2100263" y="323731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094" name="Rectangle 14"/>
          <p:cNvSpPr>
            <a:spLocks noChangeArrowheads="1"/>
          </p:cNvSpPr>
          <p:nvPr/>
        </p:nvSpPr>
        <p:spPr bwMode="auto">
          <a:xfrm>
            <a:off x="1428750" y="3657600"/>
            <a:ext cx="182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水势很大的样子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095" name="Oval 15"/>
          <p:cNvSpPr>
            <a:spLocks noChangeArrowheads="1"/>
          </p:cNvSpPr>
          <p:nvPr/>
        </p:nvSpPr>
        <p:spPr bwMode="auto">
          <a:xfrm>
            <a:off x="3028950" y="325755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097" name="Rectangle 17"/>
          <p:cNvSpPr>
            <a:spLocks noChangeArrowheads="1"/>
          </p:cNvSpPr>
          <p:nvPr/>
        </p:nvSpPr>
        <p:spPr bwMode="auto">
          <a:xfrm>
            <a:off x="3101578" y="36576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浸湿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098" name="Rectangle 18"/>
          <p:cNvSpPr>
            <a:spLocks noChangeArrowheads="1"/>
          </p:cNvSpPr>
          <p:nvPr/>
        </p:nvSpPr>
        <p:spPr bwMode="auto">
          <a:xfrm>
            <a:off x="4713685" y="3312320"/>
            <a:ext cx="27114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淇水波涛滚滚，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浪花打湿了车上的布幔。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6099" name="Oval 19"/>
          <p:cNvSpPr>
            <a:spLocks noChangeArrowheads="1"/>
          </p:cNvSpPr>
          <p:nvPr/>
        </p:nvSpPr>
        <p:spPr bwMode="auto">
          <a:xfrm>
            <a:off x="2386013" y="398026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2288381" y="4380310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过错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01" name="Oval 21"/>
          <p:cNvSpPr>
            <a:spLocks noChangeArrowheads="1"/>
          </p:cNvSpPr>
          <p:nvPr/>
        </p:nvSpPr>
        <p:spPr bwMode="auto">
          <a:xfrm>
            <a:off x="3357563" y="3980260"/>
            <a:ext cx="444104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02" name="Rectangle 22"/>
          <p:cNvSpPr>
            <a:spLocks noChangeArrowheads="1"/>
          </p:cNvSpPr>
          <p:nvPr/>
        </p:nvSpPr>
        <p:spPr bwMode="auto">
          <a:xfrm>
            <a:off x="3243263" y="4387454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不专一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4719638" y="4008835"/>
            <a:ext cx="3509963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女子又没有什么过错，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但男子在他的品行上却不专一。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6104" name="Oval 24"/>
          <p:cNvSpPr>
            <a:spLocks noChangeArrowheads="1"/>
          </p:cNvSpPr>
          <p:nvPr/>
        </p:nvSpPr>
        <p:spPr bwMode="auto">
          <a:xfrm>
            <a:off x="2100263" y="472321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05" name="Rectangle 25"/>
          <p:cNvSpPr>
            <a:spLocks noChangeArrowheads="1"/>
          </p:cNvSpPr>
          <p:nvPr/>
        </p:nvSpPr>
        <p:spPr bwMode="auto">
          <a:xfrm>
            <a:off x="2043113" y="5143500"/>
            <a:ext cx="411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无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06" name="Oval 26"/>
          <p:cNvSpPr>
            <a:spLocks noChangeArrowheads="1"/>
          </p:cNvSpPr>
          <p:nvPr/>
        </p:nvSpPr>
        <p:spPr bwMode="auto">
          <a:xfrm>
            <a:off x="2386013" y="472321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07" name="Rectangle 27"/>
          <p:cNvSpPr>
            <a:spLocks noChangeArrowheads="1"/>
          </p:cNvSpPr>
          <p:nvPr/>
        </p:nvSpPr>
        <p:spPr bwMode="auto">
          <a:xfrm>
            <a:off x="2386013" y="51435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准则</a:t>
            </a:r>
            <a:endParaRPr lang="zh-CN" altLang="en-US" b="1" dirty="0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08" name="Oval 28"/>
          <p:cNvSpPr>
            <a:spLocks noChangeArrowheads="1"/>
          </p:cNvSpPr>
          <p:nvPr/>
        </p:nvSpPr>
        <p:spPr bwMode="auto">
          <a:xfrm>
            <a:off x="3014663" y="466606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09" name="Rectangle 29"/>
          <p:cNvSpPr>
            <a:spLocks noChangeArrowheads="1"/>
          </p:cNvSpPr>
          <p:nvPr/>
        </p:nvSpPr>
        <p:spPr bwMode="auto">
          <a:xfrm>
            <a:off x="2957513" y="5143500"/>
            <a:ext cx="1200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三心二意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10" name="Rectangle 30"/>
          <p:cNvSpPr>
            <a:spLocks noChangeArrowheads="1"/>
          </p:cNvSpPr>
          <p:nvPr/>
        </p:nvSpPr>
        <p:spPr bwMode="auto">
          <a:xfrm>
            <a:off x="4719638" y="4833938"/>
            <a:ext cx="27114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男子的爱情没有定准，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在他的品德上三心二意。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6111" name="Oval 31"/>
          <p:cNvSpPr>
            <a:spLocks noChangeArrowheads="1"/>
          </p:cNvSpPr>
          <p:nvPr/>
        </p:nvSpPr>
        <p:spPr bwMode="auto">
          <a:xfrm>
            <a:off x="1803797" y="1795463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12" name="Rectangle 32"/>
          <p:cNvSpPr>
            <a:spLocks noChangeArrowheads="1"/>
          </p:cNvSpPr>
          <p:nvPr/>
        </p:nvSpPr>
        <p:spPr bwMode="auto">
          <a:xfrm>
            <a:off x="1641872" y="2172891"/>
            <a:ext cx="10972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主谓之间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15" name="Oval 35"/>
          <p:cNvSpPr>
            <a:spLocks noChangeArrowheads="1"/>
          </p:cNvSpPr>
          <p:nvPr/>
        </p:nvSpPr>
        <p:spPr bwMode="auto">
          <a:xfrm>
            <a:off x="3963592" y="2551511"/>
            <a:ext cx="378619" cy="37742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16" name="Rectangle 36"/>
          <p:cNvSpPr>
            <a:spLocks noChangeArrowheads="1"/>
          </p:cNvSpPr>
          <p:nvPr/>
        </p:nvSpPr>
        <p:spPr bwMode="auto">
          <a:xfrm>
            <a:off x="3554016" y="2909888"/>
            <a:ext cx="148947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贫苦的生活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19" name="Oval 39"/>
          <p:cNvSpPr>
            <a:spLocks noChangeArrowheads="1"/>
          </p:cNvSpPr>
          <p:nvPr/>
        </p:nvSpPr>
        <p:spPr bwMode="auto">
          <a:xfrm>
            <a:off x="1803797" y="4008835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20" name="Rectangle 40"/>
          <p:cNvSpPr>
            <a:spLocks noChangeArrowheads="1"/>
          </p:cNvSpPr>
          <p:nvPr/>
        </p:nvSpPr>
        <p:spPr bwMode="auto">
          <a:xfrm>
            <a:off x="1263254" y="4368404"/>
            <a:ext cx="10972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加强语气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121" name="Oval 41"/>
          <p:cNvSpPr>
            <a:spLocks noChangeArrowheads="1"/>
          </p:cNvSpPr>
          <p:nvPr/>
        </p:nvSpPr>
        <p:spPr bwMode="auto">
          <a:xfrm>
            <a:off x="3045619" y="1795463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6122" name="Rectangle 42"/>
          <p:cNvSpPr>
            <a:spLocks noChangeArrowheads="1"/>
          </p:cNvSpPr>
          <p:nvPr/>
        </p:nvSpPr>
        <p:spPr bwMode="auto">
          <a:xfrm>
            <a:off x="3056335" y="2172891"/>
            <a:ext cx="411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它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550" name="灯片编号占位符 37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0F9668A-3801-4E62-9582-F01547B3F40D}" type="slidenum">
              <a:rPr lang="en-US" altLang="zh-CN" sz="1350">
                <a:solidFill>
                  <a:srgbClr val="000000"/>
                </a:solidFill>
              </a:rPr>
            </a:fld>
            <a:endParaRPr lang="en-US" altLang="zh-CN" sz="135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3475" y="321945"/>
            <a:ext cx="258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控诉</a:t>
            </a:r>
            <a:endParaRPr lang="zh-CN" altLang="en-US" sz="3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1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1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1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1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1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1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5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1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8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8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8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3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80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80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5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0" dur="2000"/>
                                        <p:tgtEl>
                                          <p:spTgt spid="4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ldLvl="0" animBg="1"/>
      <p:bldP spid="46084" grpId="0"/>
      <p:bldP spid="46085" grpId="0" bldLvl="0" animBg="1"/>
      <p:bldP spid="46087" grpId="0"/>
      <p:bldP spid="46088" grpId="0" bldLvl="0" animBg="1"/>
      <p:bldP spid="46089" grpId="0"/>
      <p:bldP spid="46091" grpId="0"/>
      <p:bldP spid="46092" grpId="0" bldLvl="0" animBg="1"/>
      <p:bldP spid="46094" grpId="0"/>
      <p:bldP spid="46095" grpId="0" bldLvl="0" animBg="1"/>
      <p:bldP spid="46097" grpId="0"/>
      <p:bldP spid="46098" grpId="0"/>
      <p:bldP spid="46099" grpId="0" bldLvl="0" animBg="1"/>
      <p:bldP spid="46100" grpId="0"/>
      <p:bldP spid="46101" grpId="0" bldLvl="0" animBg="1"/>
      <p:bldP spid="46102" grpId="0"/>
      <p:bldP spid="46103" grpId="0"/>
      <p:bldP spid="46104" grpId="0" bldLvl="0" animBg="1"/>
      <p:bldP spid="46105" grpId="0"/>
      <p:bldP spid="46106" grpId="0" bldLvl="0" animBg="1"/>
      <p:bldP spid="46107" grpId="0"/>
      <p:bldP spid="46108" grpId="0" bldLvl="0" animBg="1"/>
      <p:bldP spid="46109" grpId="0"/>
      <p:bldP spid="46110" grpId="0"/>
      <p:bldP spid="46111" grpId="0" bldLvl="0" animBg="1"/>
      <p:bldP spid="46112" grpId="0"/>
      <p:bldP spid="46115" grpId="0" bldLvl="0" animBg="1"/>
      <p:bldP spid="46119" grpId="0" bldLvl="0" animBg="1"/>
      <p:bldP spid="46120" grpId="0"/>
      <p:bldP spid="46121" grpId="0" bldLvl="0" animBg="1"/>
      <p:bldP spid="46122" grpId="0"/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>
                <a:solidFill>
                  <a:srgbClr val="98111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找出这两段比兴手法的运用</a:t>
            </a:r>
            <a:endParaRPr lang="zh-CN" altLang="en-US" sz="2400" dirty="0">
              <a:solidFill>
                <a:srgbClr val="98111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5477" y="1348661"/>
            <a:ext cx="8912803" cy="4024421"/>
          </a:xfrm>
        </p:spPr>
        <p:txBody>
          <a:bodyPr>
            <a:noAutofit/>
          </a:bodyPr>
          <a:lstStyle/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兴：</a:t>
            </a:r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先言他物以引起所咏之词也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”，即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起兴或发端，借助其他事物作为诗歌的发端，以引起所要歌咏的对象。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比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以彼物比此物也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”，即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打比喻，对事物进行形象具体的比况。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桑之未落，其叶沃若。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女子容颜靓丽；两人的浓情蜜意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桑之落矣，其黄而陨。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女子容颜憔悴；两人的感情枯竭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于嗟鸠兮，无食桑葚。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女子不要沉醉于爱情的甜蜜。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387350" y="981075"/>
            <a:ext cx="4328160" cy="3556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5" name="图片 42"/>
          <p:cNvPicPr>
            <a:picLocks noGrp="1"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380163" y="2654300"/>
            <a:ext cx="1651000" cy="1651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39266" name="椭圆 43"/>
          <p:cNvSpPr/>
          <p:nvPr>
            <p:custDataLst>
              <p:tags r:id="rId3"/>
            </p:custDataLst>
          </p:nvPr>
        </p:nvSpPr>
        <p:spPr>
          <a:xfrm>
            <a:off x="6380163" y="2654300"/>
            <a:ext cx="1651000" cy="1651000"/>
          </a:xfrm>
          <a:prstGeom prst="ellipse">
            <a:avLst/>
          </a:prstGeom>
          <a:solidFill>
            <a:srgbClr val="F4EEE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1300">
              <a:solidFill>
                <a:srgbClr val="FFFFFF"/>
              </a:solidFill>
              <a:ea typeface="隶书" panose="02010509060101010101" pitchFamily="49" charset="-122"/>
            </a:endParaRPr>
          </a:p>
        </p:txBody>
      </p:sp>
      <p:pic>
        <p:nvPicPr>
          <p:cNvPr id="139267" name="图片 4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86500" y="2076450"/>
            <a:ext cx="1839913" cy="238918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39268" name="矩形 45"/>
          <p:cNvSpPr/>
          <p:nvPr>
            <p:custDataLst>
              <p:tags r:id="rId6"/>
            </p:custDataLst>
          </p:nvPr>
        </p:nvSpPr>
        <p:spPr>
          <a:xfrm>
            <a:off x="6905625" y="2855913"/>
            <a:ext cx="601663" cy="1392238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1300">
              <a:solidFill>
                <a:schemeClr val="accent1"/>
              </a:solidFill>
              <a:ea typeface="汉仪尚巍手书W" pitchFamily="18" charset="-122"/>
            </a:endParaRPr>
          </a:p>
        </p:txBody>
      </p:sp>
      <p:sp>
        <p:nvSpPr>
          <p:cNvPr id="139269" name="文本框 46"/>
          <p:cNvSpPr txBox="1"/>
          <p:nvPr>
            <p:custDataLst>
              <p:tags r:id="rId7"/>
            </p:custDataLst>
          </p:nvPr>
        </p:nvSpPr>
        <p:spPr>
          <a:xfrm>
            <a:off x="6913563" y="2855913"/>
            <a:ext cx="600075" cy="1392238"/>
          </a:xfrm>
          <a:prstGeom prst="rect">
            <a:avLst/>
          </a:prstGeom>
          <a:noFill/>
        </p:spPr>
        <p:txBody>
          <a:bodyPr vert="eaVert" wrap="square" rtlCol="0" anchor="ctr" anchorCtr="0">
            <a:normAutofit fontScale="97500" lnSpcReduction="10000"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00000"/>
              </a:lnSpc>
            </a:pPr>
            <a:r>
              <a:rPr lang="zh-CN" altLang="en-US" sz="3000" spc="600">
                <a:solidFill>
                  <a:schemeClr val="accent1"/>
                </a:solidFill>
                <a:latin typeface="Arial" panose="020B0604020202020204" pitchFamily="34" charset="0"/>
                <a:ea typeface="汉仪尚巍手书W" pitchFamily="18" charset="-122"/>
              </a:rPr>
              <a:t>目录</a:t>
            </a:r>
            <a:endParaRPr lang="zh-CN" altLang="en-US" sz="2900">
              <a:solidFill>
                <a:schemeClr val="accent1"/>
              </a:solidFill>
              <a:latin typeface="Arial" panose="020B0604020202020204" pitchFamily="34" charset="0"/>
              <a:ea typeface="汉仪尚巍手书W" pitchFamily="18" charset="-122"/>
            </a:endParaRPr>
          </a:p>
        </p:txBody>
      </p:sp>
      <p:pic>
        <p:nvPicPr>
          <p:cNvPr id="139270" name="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944938" y="2430463"/>
            <a:ext cx="874712" cy="463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39271" name="文本框 31"/>
          <p:cNvSpPr txBox="1"/>
          <p:nvPr>
            <p:custDataLst>
              <p:tags r:id="rId10"/>
            </p:custDataLst>
          </p:nvPr>
        </p:nvSpPr>
        <p:spPr>
          <a:xfrm>
            <a:off x="4192588" y="2487613"/>
            <a:ext cx="379413" cy="315913"/>
          </a:xfrm>
          <a:prstGeom prst="rect">
            <a:avLst/>
          </a:prstGeom>
          <a:noFill/>
        </p:spPr>
        <p:txBody>
          <a:bodyPr wrap="square" rtlCol="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pc="0">
                <a:solidFill>
                  <a:srgbClr val="753261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贰</a:t>
            </a:r>
            <a:endParaRPr lang="zh-CN" altLang="en-US">
              <a:solidFill>
                <a:srgbClr val="753261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9272" name="文本框 32"/>
          <p:cNvSpPr txBox="1"/>
          <p:nvPr>
            <p:custDataLst>
              <p:tags r:id="rId11"/>
            </p:custDataLst>
          </p:nvPr>
        </p:nvSpPr>
        <p:spPr>
          <a:xfrm>
            <a:off x="4067175" y="3063875"/>
            <a:ext cx="630238" cy="1825625"/>
          </a:xfrm>
          <a:prstGeom prst="rect">
            <a:avLst/>
          </a:prstGeom>
          <a:noFill/>
        </p:spPr>
        <p:txBody>
          <a:bodyPr vert="eaVert"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spc="30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初读明意</a:t>
            </a:r>
            <a:endParaRPr lang="en-US" altLang="zh-CN" sz="2000">
              <a:solidFill>
                <a:srgbClr val="262626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pic>
        <p:nvPicPr>
          <p:cNvPr id="139273" name="图片 2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544763" y="2430463"/>
            <a:ext cx="874712" cy="463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39274" name="文本框 33"/>
          <p:cNvSpPr txBox="1"/>
          <p:nvPr>
            <p:custDataLst>
              <p:tags r:id="rId13"/>
            </p:custDataLst>
          </p:nvPr>
        </p:nvSpPr>
        <p:spPr>
          <a:xfrm>
            <a:off x="2792413" y="2487613"/>
            <a:ext cx="379413" cy="315913"/>
          </a:xfrm>
          <a:prstGeom prst="rect">
            <a:avLst/>
          </a:prstGeom>
          <a:noFill/>
        </p:spPr>
        <p:txBody>
          <a:bodyPr wrap="square" rtlCol="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pc="0">
                <a:solidFill>
                  <a:srgbClr val="753261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叁</a:t>
            </a:r>
            <a:endParaRPr lang="zh-CN" altLang="en-US">
              <a:solidFill>
                <a:srgbClr val="753261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9275" name="文本框 34"/>
          <p:cNvSpPr txBox="1"/>
          <p:nvPr>
            <p:custDataLst>
              <p:tags r:id="rId14"/>
            </p:custDataLst>
          </p:nvPr>
        </p:nvSpPr>
        <p:spPr>
          <a:xfrm>
            <a:off x="2667000" y="3063875"/>
            <a:ext cx="630238" cy="1825625"/>
          </a:xfrm>
          <a:prstGeom prst="rect">
            <a:avLst/>
          </a:prstGeom>
          <a:noFill/>
        </p:spPr>
        <p:txBody>
          <a:bodyPr vert="eaVert"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spc="30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品读悟情</a:t>
            </a:r>
            <a:endParaRPr lang="zh-CN" altLang="zh-CN" sz="2000">
              <a:solidFill>
                <a:srgbClr val="262626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pic>
        <p:nvPicPr>
          <p:cNvPr id="139276" name="图片 2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44588" y="2430463"/>
            <a:ext cx="873125" cy="463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39277" name="文本框 35"/>
          <p:cNvSpPr txBox="1"/>
          <p:nvPr>
            <p:custDataLst>
              <p:tags r:id="rId16"/>
            </p:custDataLst>
          </p:nvPr>
        </p:nvSpPr>
        <p:spPr>
          <a:xfrm>
            <a:off x="1392238" y="2487613"/>
            <a:ext cx="377825" cy="315913"/>
          </a:xfrm>
          <a:prstGeom prst="rect">
            <a:avLst/>
          </a:prstGeom>
          <a:noFill/>
        </p:spPr>
        <p:txBody>
          <a:bodyPr wrap="square" rtlCol="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pc="0">
                <a:solidFill>
                  <a:srgbClr val="753261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肆</a:t>
            </a:r>
            <a:endParaRPr lang="zh-CN" altLang="en-US">
              <a:solidFill>
                <a:srgbClr val="753261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9278" name="文本框 36"/>
          <p:cNvSpPr txBox="1"/>
          <p:nvPr>
            <p:custDataLst>
              <p:tags r:id="rId17"/>
            </p:custDataLst>
          </p:nvPr>
        </p:nvSpPr>
        <p:spPr>
          <a:xfrm>
            <a:off x="1266825" y="3063875"/>
            <a:ext cx="630238" cy="1825625"/>
          </a:xfrm>
          <a:prstGeom prst="rect">
            <a:avLst/>
          </a:prstGeom>
          <a:noFill/>
        </p:spPr>
        <p:txBody>
          <a:bodyPr vert="eaVert"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spc="30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研读精思</a:t>
            </a:r>
            <a:endParaRPr lang="en-US" altLang="zh-CN" sz="2000">
              <a:solidFill>
                <a:srgbClr val="262626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pic>
        <p:nvPicPr>
          <p:cNvPr id="139279" name="图片 20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346700" y="2430463"/>
            <a:ext cx="874713" cy="4635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39280" name="文本框 37"/>
          <p:cNvSpPr txBox="1"/>
          <p:nvPr>
            <p:custDataLst>
              <p:tags r:id="rId19"/>
            </p:custDataLst>
          </p:nvPr>
        </p:nvSpPr>
        <p:spPr>
          <a:xfrm>
            <a:off x="5468938" y="3063875"/>
            <a:ext cx="630238" cy="1825625"/>
          </a:xfrm>
          <a:prstGeom prst="rect">
            <a:avLst/>
          </a:prstGeom>
          <a:noFill/>
        </p:spPr>
        <p:txBody>
          <a:bodyPr vert="eaVert" wrap="square"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spc="30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文学常识</a:t>
            </a:r>
            <a:endParaRPr lang="zh-CN" altLang="zh-CN" sz="2000">
              <a:solidFill>
                <a:srgbClr val="262626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9281" name="文本框 38"/>
          <p:cNvSpPr txBox="1"/>
          <p:nvPr>
            <p:custDataLst>
              <p:tags r:id="rId20"/>
            </p:custDataLst>
          </p:nvPr>
        </p:nvSpPr>
        <p:spPr>
          <a:xfrm>
            <a:off x="5594350" y="2487613"/>
            <a:ext cx="379413" cy="315913"/>
          </a:xfrm>
          <a:prstGeom prst="rect">
            <a:avLst/>
          </a:prstGeom>
          <a:noFill/>
        </p:spPr>
        <p:txBody>
          <a:bodyPr wrap="square" rtlCol="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pc="0">
                <a:solidFill>
                  <a:srgbClr val="753261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壹</a:t>
            </a:r>
            <a:endParaRPr lang="zh-CN" altLang="en-US">
              <a:solidFill>
                <a:srgbClr val="753261"/>
              </a:solidFill>
              <a:latin typeface="Arial" panose="020B0604020202020204" pitchFamily="34" charset="0"/>
              <a:ea typeface="隶书" panose="02010509060101010101" pitchFamily="49" charset="-122"/>
              <a:sym typeface="Arial" panose="020B0604020202020204" pitchFamily="34" charset="0"/>
            </a:endParaRPr>
          </a:p>
        </p:txBody>
      </p:sp>
    </p:spTree>
    <p:custDataLst>
      <p:tags r:id="rId2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2" grpId="0"/>
      <p:bldP spid="139275" grpId="0"/>
      <p:bldP spid="139278" grpId="0"/>
      <p:bldP spid="13928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566863" y="1828801"/>
            <a:ext cx="600075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三岁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为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妇，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靡室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劳矣。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夙兴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夜寐，靡有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朝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矣。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言</a:t>
            </a:r>
            <a:r>
              <a:rPr lang="zh-CN" altLang="en-US" sz="2400" b="1" u="sng">
                <a:latin typeface="仿宋_GB2312" panose="02010609030101010101" pitchFamily="49" charset="-122"/>
                <a:ea typeface="仿宋_GB2312" panose="02010609030101010101" pitchFamily="49" charset="-122"/>
              </a:rPr>
              <a:t>既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遂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矣，至于暴矣。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兄弟不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知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咥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其笑矣。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静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言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思之，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躬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自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悼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矣。 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  <p:sp>
        <p:nvSpPr>
          <p:cNvPr id="47107" name="Oval 3"/>
          <p:cNvSpPr>
            <a:spLocks noChangeArrowheads="1"/>
          </p:cNvSpPr>
          <p:nvPr/>
        </p:nvSpPr>
        <p:spPr bwMode="auto">
          <a:xfrm>
            <a:off x="2195513" y="188595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114551" y="222885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作为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09" name="Oval 5"/>
          <p:cNvSpPr>
            <a:spLocks noChangeArrowheads="1"/>
          </p:cNvSpPr>
          <p:nvPr/>
        </p:nvSpPr>
        <p:spPr bwMode="auto">
          <a:xfrm>
            <a:off x="3109913" y="1828800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2931319" y="2286000"/>
            <a:ext cx="1028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没有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4824413" y="1903810"/>
            <a:ext cx="27114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多年来作为你的妻子，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家中的劳作没有不干的。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7112" name="Oval 8"/>
          <p:cNvSpPr>
            <a:spLocks noChangeArrowheads="1"/>
          </p:cNvSpPr>
          <p:nvPr/>
        </p:nvSpPr>
        <p:spPr bwMode="auto">
          <a:xfrm>
            <a:off x="1566863" y="257175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1624013" y="2971800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早起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14" name="Oval 10"/>
          <p:cNvSpPr>
            <a:spLocks noChangeArrowheads="1"/>
          </p:cNvSpPr>
          <p:nvPr/>
        </p:nvSpPr>
        <p:spPr bwMode="auto">
          <a:xfrm>
            <a:off x="3738563" y="26289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3629025" y="29718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一日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4824413" y="2658666"/>
            <a:ext cx="225171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早起晚睡，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没有一天不是这样。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7119" name="Oval 15"/>
          <p:cNvSpPr>
            <a:spLocks noChangeArrowheads="1"/>
          </p:cNvSpPr>
          <p:nvPr/>
        </p:nvSpPr>
        <p:spPr bwMode="auto">
          <a:xfrm>
            <a:off x="2195513" y="3356372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20" name="Rectangle 16"/>
          <p:cNvSpPr>
            <a:spLocks noChangeArrowheads="1"/>
          </p:cNvSpPr>
          <p:nvPr/>
        </p:nvSpPr>
        <p:spPr bwMode="auto">
          <a:xfrm>
            <a:off x="2252663" y="3714751"/>
            <a:ext cx="1325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顺心，满足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21" name="Rectangle 17"/>
          <p:cNvSpPr>
            <a:spLocks noChangeArrowheads="1"/>
          </p:cNvSpPr>
          <p:nvPr/>
        </p:nvSpPr>
        <p:spPr bwMode="auto">
          <a:xfrm>
            <a:off x="4801791" y="3389710"/>
            <a:ext cx="294132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（你的心愿）已经满足了，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就逐渐对我凶恶起来了。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7122" name="Oval 18"/>
          <p:cNvSpPr>
            <a:spLocks noChangeArrowheads="1"/>
          </p:cNvSpPr>
          <p:nvPr/>
        </p:nvSpPr>
        <p:spPr bwMode="auto">
          <a:xfrm>
            <a:off x="2481263" y="405765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23" name="Rectangle 19"/>
          <p:cNvSpPr>
            <a:spLocks noChangeArrowheads="1"/>
          </p:cNvSpPr>
          <p:nvPr/>
        </p:nvSpPr>
        <p:spPr bwMode="auto">
          <a:xfrm>
            <a:off x="2336007" y="445770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了解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24" name="Oval 20"/>
          <p:cNvSpPr>
            <a:spLocks noChangeArrowheads="1"/>
          </p:cNvSpPr>
          <p:nvPr/>
        </p:nvSpPr>
        <p:spPr bwMode="auto">
          <a:xfrm>
            <a:off x="3109913" y="405765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3109913" y="4457701"/>
            <a:ext cx="411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笑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4831556" y="4075510"/>
            <a:ext cx="340106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我的兄弟不了解（我的处境），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都讥笑我啊。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7127" name="Oval 23"/>
          <p:cNvSpPr>
            <a:spLocks noChangeArrowheads="1"/>
          </p:cNvSpPr>
          <p:nvPr/>
        </p:nvSpPr>
        <p:spPr bwMode="auto">
          <a:xfrm>
            <a:off x="3109913" y="48006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28" name="Rectangle 24"/>
          <p:cNvSpPr>
            <a:spLocks noChangeArrowheads="1"/>
          </p:cNvSpPr>
          <p:nvPr/>
        </p:nvSpPr>
        <p:spPr bwMode="auto">
          <a:xfrm>
            <a:off x="2938463" y="520065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自身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29" name="Oval 25"/>
          <p:cNvSpPr>
            <a:spLocks noChangeArrowheads="1"/>
          </p:cNvSpPr>
          <p:nvPr/>
        </p:nvSpPr>
        <p:spPr bwMode="auto">
          <a:xfrm>
            <a:off x="3738563" y="48006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30" name="Rectangle 26"/>
          <p:cNvSpPr>
            <a:spLocks noChangeArrowheads="1"/>
          </p:cNvSpPr>
          <p:nvPr/>
        </p:nvSpPr>
        <p:spPr bwMode="auto">
          <a:xfrm>
            <a:off x="3681413" y="520065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伤心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31" name="Rectangle 27"/>
          <p:cNvSpPr>
            <a:spLocks noChangeArrowheads="1"/>
          </p:cNvSpPr>
          <p:nvPr/>
        </p:nvSpPr>
        <p:spPr bwMode="auto">
          <a:xfrm>
            <a:off x="4852988" y="4818460"/>
            <a:ext cx="24815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静下来想想我的处境，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只能独自悲伤了。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7132" name="Oval 28"/>
          <p:cNvSpPr>
            <a:spLocks noChangeArrowheads="1"/>
          </p:cNvSpPr>
          <p:nvPr/>
        </p:nvSpPr>
        <p:spPr bwMode="auto">
          <a:xfrm>
            <a:off x="3470672" y="1840706"/>
            <a:ext cx="40005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33" name="Rectangle 29"/>
          <p:cNvSpPr>
            <a:spLocks noChangeArrowheads="1"/>
          </p:cNvSpPr>
          <p:nvPr/>
        </p:nvSpPr>
        <p:spPr bwMode="auto">
          <a:xfrm>
            <a:off x="3486150" y="2286000"/>
            <a:ext cx="685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家务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34" name="Oval 30"/>
          <p:cNvSpPr>
            <a:spLocks noChangeArrowheads="1"/>
          </p:cNvSpPr>
          <p:nvPr/>
        </p:nvSpPr>
        <p:spPr bwMode="auto">
          <a:xfrm>
            <a:off x="1581150" y="3375422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36" name="Rectangle 32"/>
          <p:cNvSpPr>
            <a:spLocks noChangeArrowheads="1"/>
          </p:cNvSpPr>
          <p:nvPr/>
        </p:nvSpPr>
        <p:spPr bwMode="auto">
          <a:xfrm>
            <a:off x="1371600" y="3768328"/>
            <a:ext cx="1028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语助词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137" name="Oval 33"/>
          <p:cNvSpPr>
            <a:spLocks noChangeArrowheads="1"/>
          </p:cNvSpPr>
          <p:nvPr/>
        </p:nvSpPr>
        <p:spPr bwMode="auto">
          <a:xfrm>
            <a:off x="1905000" y="4832747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7138" name="Rectangle 34"/>
          <p:cNvSpPr>
            <a:spLocks noChangeArrowheads="1"/>
          </p:cNvSpPr>
          <p:nvPr/>
        </p:nvSpPr>
        <p:spPr bwMode="auto">
          <a:xfrm>
            <a:off x="1796654" y="5192316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语助词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570" name="灯片编号占位符 3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003EAD1-B6E6-475D-AB5F-90DDD444CA81}" type="slidenum">
              <a:rPr lang="en-US" altLang="zh-CN" sz="1350">
                <a:solidFill>
                  <a:srgbClr val="000000"/>
                </a:solidFill>
              </a:rPr>
            </a:fld>
            <a:endParaRPr lang="en-US" altLang="zh-CN" sz="135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3475" y="321945"/>
            <a:ext cx="258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补叙苦楚</a:t>
            </a:r>
            <a:endParaRPr lang="zh-CN" altLang="en-US" sz="3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7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7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7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7" dur="5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ldLvl="0" animBg="1"/>
      <p:bldP spid="47108" grpId="0"/>
      <p:bldP spid="47109" grpId="0" bldLvl="0" animBg="1"/>
      <p:bldP spid="47110" grpId="0"/>
      <p:bldP spid="47111" grpId="0"/>
      <p:bldP spid="47112" grpId="0" bldLvl="0" animBg="1"/>
      <p:bldP spid="47113" grpId="0"/>
      <p:bldP spid="47114" grpId="0" bldLvl="0" animBg="1"/>
      <p:bldP spid="47115" grpId="0"/>
      <p:bldP spid="47116" grpId="0"/>
      <p:bldP spid="47119" grpId="0" bldLvl="0" animBg="1"/>
      <p:bldP spid="47120" grpId="0"/>
      <p:bldP spid="47121" grpId="0"/>
      <p:bldP spid="47122" grpId="0" bldLvl="0" animBg="1"/>
      <p:bldP spid="47123" grpId="0"/>
      <p:bldP spid="47124" grpId="0" bldLvl="0" animBg="1"/>
      <p:bldP spid="47125" grpId="0"/>
      <p:bldP spid="47126" grpId="0"/>
      <p:bldP spid="47127" grpId="0" bldLvl="0" animBg="1"/>
      <p:bldP spid="47128" grpId="0"/>
      <p:bldP spid="47129" grpId="0" bldLvl="0" animBg="1"/>
      <p:bldP spid="47130" grpId="0"/>
      <p:bldP spid="47131" grpId="0"/>
      <p:bldP spid="47132" grpId="0" bldLvl="0" animBg="1"/>
      <p:bldP spid="47133" grpId="0"/>
      <p:bldP spid="47134" grpId="0" bldLvl="0" animBg="1"/>
      <p:bldP spid="47136" grpId="0"/>
      <p:bldP spid="47137" grpId="0" bldLvl="0" animBg="1"/>
      <p:bldP spid="47138" grpId="0"/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566863" y="1828801"/>
            <a:ext cx="594360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及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尔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偕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老，老使我怨。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淇则有岸，</a:t>
            </a:r>
            <a:r>
              <a:rPr lang="zh-CN" altLang="en-US" sz="2400" b="1" u="sng">
                <a:latin typeface="仿宋_GB2312" panose="02010609030101010101" pitchFamily="49" charset="-122"/>
                <a:ea typeface="仿宋_GB2312" panose="02010609030101010101" pitchFamily="49" charset="-122"/>
              </a:rPr>
              <a:t>隰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则有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伴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总角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之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宴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言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笑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晏晏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信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誓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旦旦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，不思其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反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。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反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是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不思，亦</a:t>
            </a:r>
            <a:r>
              <a:rPr lang="zh-CN" altLang="en-US" sz="2400" b="1" u="sng">
                <a:solidFill>
                  <a:srgbClr val="FF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已焉哉</a:t>
            </a:r>
            <a:r>
              <a:rPr lang="zh-CN" altLang="en-US" sz="2400" b="1" u="sng">
                <a:solidFill>
                  <a:srgbClr val="000000"/>
                </a:solidFill>
                <a:latin typeface="仿宋_GB2312" panose="02010609030101010101" pitchFamily="49" charset="-122"/>
                <a:ea typeface="仿宋_GB2312" panose="02010609030101010101" pitchFamily="49" charset="-122"/>
              </a:rPr>
              <a:t>！ </a:t>
            </a:r>
            <a:endParaRPr lang="zh-CN" altLang="en-US" sz="2400" b="1" u="sng">
              <a:solidFill>
                <a:srgbClr val="000000"/>
              </a:solidFill>
              <a:latin typeface="仿宋_GB2312" panose="02010609030101010101" pitchFamily="49" charset="-122"/>
              <a:ea typeface="仿宋_GB2312" panose="02010609030101010101" pitchFamily="49" charset="-122"/>
            </a:endParaRPr>
          </a:p>
        </p:txBody>
      </p:sp>
      <p:sp>
        <p:nvSpPr>
          <p:cNvPr id="48131" name="Oval 3"/>
          <p:cNvSpPr>
            <a:spLocks noChangeArrowheads="1"/>
          </p:cNvSpPr>
          <p:nvPr/>
        </p:nvSpPr>
        <p:spPr bwMode="auto">
          <a:xfrm>
            <a:off x="1566863" y="188595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1574007" y="2246710"/>
            <a:ext cx="411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4710113" y="1846660"/>
            <a:ext cx="3126581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（原想）和你白头到老，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但</a:t>
            </a:r>
            <a:r>
              <a:rPr lang="en-US" altLang="zh-CN" b="1">
                <a:solidFill>
                  <a:srgbClr val="FF0000"/>
                </a:solidFill>
              </a:rPr>
              <a:t>(</a:t>
            </a:r>
            <a:r>
              <a:rPr lang="zh-CN" altLang="en-US" b="1">
                <a:solidFill>
                  <a:srgbClr val="FF0000"/>
                </a:solidFill>
              </a:rPr>
              <a:t>如今</a:t>
            </a:r>
            <a:r>
              <a:rPr lang="en-US" altLang="zh-CN" b="1">
                <a:solidFill>
                  <a:srgbClr val="FF0000"/>
                </a:solidFill>
              </a:rPr>
              <a:t>)</a:t>
            </a:r>
            <a:r>
              <a:rPr lang="zh-CN" altLang="en-US" b="1">
                <a:solidFill>
                  <a:srgbClr val="FF0000"/>
                </a:solidFill>
              </a:rPr>
              <a:t>相伴到老会使我怨恨。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8137" name="Oval 9"/>
          <p:cNvSpPr>
            <a:spLocks noChangeArrowheads="1"/>
          </p:cNvSpPr>
          <p:nvPr/>
        </p:nvSpPr>
        <p:spPr bwMode="auto">
          <a:xfrm>
            <a:off x="4024313" y="26289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3257550" y="3028951"/>
            <a:ext cx="168783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通“畔”</a:t>
            </a:r>
            <a:r>
              <a:rPr lang="en-US" altLang="zh-CN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 边岸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4767263" y="2619376"/>
            <a:ext cx="344686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淇水（再宽）总也有个岸，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低湿的地方（再大）也有个边。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8140" name="Oval 12"/>
          <p:cNvSpPr>
            <a:spLocks noChangeArrowheads="1"/>
          </p:cNvSpPr>
          <p:nvPr/>
        </p:nvSpPr>
        <p:spPr bwMode="auto">
          <a:xfrm>
            <a:off x="2481263" y="33147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2543175" y="3699272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欢乐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42" name="Oval 14"/>
          <p:cNvSpPr>
            <a:spLocks noChangeArrowheads="1"/>
          </p:cNvSpPr>
          <p:nvPr/>
        </p:nvSpPr>
        <p:spPr bwMode="auto">
          <a:xfrm>
            <a:off x="3738563" y="331470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43" name="Rectangle 15"/>
          <p:cNvSpPr>
            <a:spLocks noChangeArrowheads="1"/>
          </p:cNvSpPr>
          <p:nvPr/>
        </p:nvSpPr>
        <p:spPr bwMode="auto">
          <a:xfrm>
            <a:off x="3564732" y="3714751"/>
            <a:ext cx="1325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欢乐的样子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44" name="Rectangle 16"/>
          <p:cNvSpPr>
            <a:spLocks noChangeArrowheads="1"/>
          </p:cNvSpPr>
          <p:nvPr/>
        </p:nvSpPr>
        <p:spPr bwMode="auto">
          <a:xfrm>
            <a:off x="4780360" y="3375422"/>
            <a:ext cx="294132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回想少年时的快乐，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我们有说有笑，欢乐和悦。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8145" name="Oval 17"/>
          <p:cNvSpPr>
            <a:spLocks noChangeArrowheads="1"/>
          </p:cNvSpPr>
          <p:nvPr/>
        </p:nvSpPr>
        <p:spPr bwMode="auto">
          <a:xfrm>
            <a:off x="2195513" y="405765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2234803" y="4455319"/>
            <a:ext cx="13258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诚恳的样子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47" name="Oval 19"/>
          <p:cNvSpPr>
            <a:spLocks noChangeArrowheads="1"/>
          </p:cNvSpPr>
          <p:nvPr/>
        </p:nvSpPr>
        <p:spPr bwMode="auto">
          <a:xfrm>
            <a:off x="4024313" y="41148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3893344" y="4455319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违反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49" name="Rectangle 21"/>
          <p:cNvSpPr>
            <a:spLocks noChangeArrowheads="1"/>
          </p:cNvSpPr>
          <p:nvPr/>
        </p:nvSpPr>
        <p:spPr bwMode="auto">
          <a:xfrm>
            <a:off x="4737497" y="4054078"/>
            <a:ext cx="331470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（你的）誓言真挚诚恳，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没有想到你会违背誓言。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8150" name="Oval 22"/>
          <p:cNvSpPr>
            <a:spLocks noChangeArrowheads="1"/>
          </p:cNvSpPr>
          <p:nvPr/>
        </p:nvSpPr>
        <p:spPr bwMode="auto">
          <a:xfrm>
            <a:off x="1909763" y="48006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51" name="Rectangle 23"/>
          <p:cNvSpPr>
            <a:spLocks noChangeArrowheads="1"/>
          </p:cNvSpPr>
          <p:nvPr/>
        </p:nvSpPr>
        <p:spPr bwMode="auto">
          <a:xfrm>
            <a:off x="1576388" y="5200650"/>
            <a:ext cx="15544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这，指代誓言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52" name="Oval 24"/>
          <p:cNvSpPr>
            <a:spLocks noChangeArrowheads="1"/>
          </p:cNvSpPr>
          <p:nvPr/>
        </p:nvSpPr>
        <p:spPr bwMode="auto">
          <a:xfrm>
            <a:off x="3395663" y="48006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53" name="Rectangle 25"/>
          <p:cNvSpPr>
            <a:spLocks noChangeArrowheads="1"/>
          </p:cNvSpPr>
          <p:nvPr/>
        </p:nvSpPr>
        <p:spPr bwMode="auto">
          <a:xfrm>
            <a:off x="3286125" y="5200651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停止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54" name="Oval 26"/>
          <p:cNvSpPr>
            <a:spLocks noChangeArrowheads="1"/>
          </p:cNvSpPr>
          <p:nvPr/>
        </p:nvSpPr>
        <p:spPr bwMode="auto">
          <a:xfrm>
            <a:off x="3738563" y="4743450"/>
            <a:ext cx="685800" cy="400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55" name="Rectangle 27"/>
          <p:cNvSpPr>
            <a:spLocks noChangeArrowheads="1"/>
          </p:cNvSpPr>
          <p:nvPr/>
        </p:nvSpPr>
        <p:spPr bwMode="auto">
          <a:xfrm>
            <a:off x="4033838" y="5200650"/>
            <a:ext cx="8686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语气词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56" name="Rectangle 28"/>
          <p:cNvSpPr>
            <a:spLocks noChangeArrowheads="1"/>
          </p:cNvSpPr>
          <p:nvPr/>
        </p:nvSpPr>
        <p:spPr bwMode="auto">
          <a:xfrm>
            <a:off x="4767263" y="4914901"/>
            <a:ext cx="294132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你违背誓言，不念旧情，</a:t>
            </a:r>
            <a:endParaRPr lang="zh-CN" altLang="en-US" b="1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那就让这份爱情了结了吧！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48157" name="Oval 29"/>
          <p:cNvSpPr>
            <a:spLocks noChangeArrowheads="1"/>
          </p:cNvSpPr>
          <p:nvPr/>
        </p:nvSpPr>
        <p:spPr bwMode="auto">
          <a:xfrm>
            <a:off x="2165747" y="1863329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58" name="Rectangle 30"/>
          <p:cNvSpPr>
            <a:spLocks noChangeArrowheads="1"/>
          </p:cNvSpPr>
          <p:nvPr/>
        </p:nvSpPr>
        <p:spPr bwMode="auto">
          <a:xfrm>
            <a:off x="2057400" y="2240756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共同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59" name="Oval 31"/>
          <p:cNvSpPr>
            <a:spLocks noChangeArrowheads="1"/>
          </p:cNvSpPr>
          <p:nvPr/>
        </p:nvSpPr>
        <p:spPr bwMode="auto">
          <a:xfrm>
            <a:off x="1571626" y="3320654"/>
            <a:ext cx="702469" cy="3905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61" name="Rectangle 33"/>
          <p:cNvSpPr>
            <a:spLocks noChangeArrowheads="1"/>
          </p:cNvSpPr>
          <p:nvPr/>
        </p:nvSpPr>
        <p:spPr bwMode="auto">
          <a:xfrm>
            <a:off x="1435895" y="3714750"/>
            <a:ext cx="159305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少年时代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162" name="Oval 34"/>
          <p:cNvSpPr>
            <a:spLocks noChangeArrowheads="1"/>
          </p:cNvSpPr>
          <p:nvPr/>
        </p:nvSpPr>
        <p:spPr bwMode="auto">
          <a:xfrm>
            <a:off x="1571625" y="4076700"/>
            <a:ext cx="400050" cy="342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endParaRPr lang="zh-CN" altLang="en-US" sz="1350">
              <a:solidFill>
                <a:srgbClr val="000000"/>
              </a:solidFill>
            </a:endParaRPr>
          </a:p>
        </p:txBody>
      </p:sp>
      <p:sp>
        <p:nvSpPr>
          <p:cNvPr id="48163" name="Rectangle 35"/>
          <p:cNvSpPr>
            <a:spLocks noChangeArrowheads="1"/>
          </p:cNvSpPr>
          <p:nvPr/>
        </p:nvSpPr>
        <p:spPr bwMode="auto">
          <a:xfrm>
            <a:off x="1514475" y="4455320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b="1">
                <a:solidFill>
                  <a:srgbClr val="000099"/>
                </a:solidFill>
                <a:latin typeface="微软雅黑" panose="020B0503020204020204" charset="-122"/>
                <a:ea typeface="微软雅黑" panose="020B0503020204020204" charset="-122"/>
              </a:rPr>
              <a:t>诚恳</a:t>
            </a:r>
            <a:endParaRPr lang="zh-CN" altLang="en-US" b="1">
              <a:solidFill>
                <a:srgbClr val="00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594" name="灯片编号占位符 3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3B1BE1CB-AB67-4461-8265-95661DD740FC}" type="slidenum">
              <a:rPr lang="en-US" altLang="zh-CN" sz="1350">
                <a:solidFill>
                  <a:srgbClr val="000000"/>
                </a:solidFill>
              </a:rPr>
            </a:fld>
            <a:endParaRPr lang="en-US" altLang="zh-CN" sz="135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3475" y="321945"/>
            <a:ext cx="258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/>
              <a:t>决断</a:t>
            </a:r>
            <a:endParaRPr lang="zh-CN" altLang="en-US" sz="3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4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6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6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6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6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8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8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3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ldLvl="0" animBg="1"/>
      <p:bldP spid="48132" grpId="0"/>
      <p:bldP spid="48133" grpId="0"/>
      <p:bldP spid="48137" grpId="0" bldLvl="0" animBg="1"/>
      <p:bldP spid="48138" grpId="0"/>
      <p:bldP spid="48139" grpId="0"/>
      <p:bldP spid="48140" grpId="0" bldLvl="0" animBg="1"/>
      <p:bldP spid="48141" grpId="0"/>
      <p:bldP spid="48142" grpId="0" bldLvl="0" animBg="1"/>
      <p:bldP spid="48143" grpId="0"/>
      <p:bldP spid="48144" grpId="0"/>
      <p:bldP spid="48145" grpId="0" bldLvl="0" animBg="1"/>
      <p:bldP spid="48146" grpId="0"/>
      <p:bldP spid="48147" grpId="0" bldLvl="0" animBg="1"/>
      <p:bldP spid="48148" grpId="0"/>
      <p:bldP spid="48149" grpId="0"/>
      <p:bldP spid="48150" grpId="0" bldLvl="0" animBg="1"/>
      <p:bldP spid="48151" grpId="0"/>
      <p:bldP spid="48152" grpId="0" bldLvl="0" animBg="1"/>
      <p:bldP spid="48153" grpId="0"/>
      <p:bldP spid="48154" grpId="0" bldLvl="0" animBg="1"/>
      <p:bldP spid="48155" grpId="0"/>
      <p:bldP spid="48156" grpId="0"/>
      <p:bldP spid="48157" grpId="0" bldLvl="0" animBg="1"/>
      <p:bldP spid="48158" grpId="0"/>
      <p:bldP spid="48159" grpId="0" bldLvl="0" animBg="1"/>
      <p:bldP spid="48161" grpId="0"/>
      <p:bldP spid="48162" grpId="0" bldLvl="0" animBg="1"/>
      <p:bldP spid="48163" grpId="0"/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1650" y="1019175"/>
            <a:ext cx="8048625" cy="441325"/>
          </a:xfrm>
          <a:prstGeom prst="rect">
            <a:avLst/>
          </a:prstGeom>
        </p:spPr>
        <p:txBody>
          <a:bodyPr vert="horz" lIns="101600" tIns="38100" rIns="76200" bIns="38100" rtlCol="0" anchor="t" anchorCtr="0"/>
          <a:lstStyle>
            <a:lvl1pPr mar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marL="0" marR="0" lvl="0" indent="0">
              <a:spcAft>
                <a:spcPct val="0"/>
              </a:spcAft>
              <a:buClrTx/>
            </a:pPr>
            <a:r>
              <a:rPr lang="zh-CN" altLang="en-US" sz="2400" spc="200">
                <a:sym typeface="微软雅黑" panose="020B0503020204020204" charset="-122"/>
              </a:rPr>
              <a:t>1</a:t>
            </a:r>
            <a:r>
              <a:rPr lang="en-US" altLang="zh-CN" sz="2400" spc="200">
                <a:sym typeface="微软雅黑" panose="020B0503020204020204" charset="-122"/>
              </a:rPr>
              <a:t>.</a:t>
            </a:r>
            <a:r>
              <a:rPr lang="zh-CN" altLang="en-US" sz="2400" spc="200">
                <a:sym typeface="微软雅黑" panose="020B0503020204020204" charset="-122"/>
              </a:rPr>
              <a:t>“我”——</a:t>
            </a:r>
            <a:r>
              <a:rPr lang="zh-CN" altLang="en-US" sz="2400" spc="200">
                <a:solidFill>
                  <a:srgbClr val="FF0000"/>
                </a:solidFill>
                <a:sym typeface="微软雅黑" panose="020B0503020204020204" charset="-122"/>
              </a:rPr>
              <a:t>年纪身份的变化</a:t>
            </a:r>
            <a:r>
              <a:rPr lang="zh-CN" altLang="en-US" sz="2400" spc="200">
                <a:sym typeface="微软雅黑" panose="020B0503020204020204" charset="-122"/>
              </a:rPr>
              <a:t>           </a:t>
            </a:r>
            <a:r>
              <a:rPr lang="zh-CN" altLang="en-US" sz="2400" spc="200">
                <a:solidFill>
                  <a:srgbClr val="FF0000"/>
                </a:solidFill>
                <a:sym typeface="微软雅黑" panose="020B0503020204020204" charset="-122"/>
              </a:rPr>
              <a:t>性格心态的变化</a:t>
            </a:r>
            <a:endParaRPr lang="zh-CN" altLang="en-US" sz="2400" spc="200">
              <a:solidFill>
                <a:srgbClr val="FF0000"/>
              </a:solidFill>
              <a:sym typeface="微软雅黑" panose="020B0503020204020204" charset="-122"/>
            </a:endParaRPr>
          </a:p>
        </p:txBody>
      </p:sp>
      <p:sp>
        <p:nvSpPr>
          <p:cNvPr id="155650" name="文本框 5"/>
          <p:cNvSpPr/>
          <p:nvPr>
            <p:custDataLst>
              <p:tags r:id="rId2"/>
            </p:custDataLst>
          </p:nvPr>
        </p:nvSpPr>
        <p:spPr>
          <a:xfrm>
            <a:off x="1087438" y="1625600"/>
            <a:ext cx="942975" cy="514350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儿童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1" name="文本框 5"/>
          <p:cNvSpPr/>
          <p:nvPr>
            <p:custDataLst>
              <p:tags r:id="rId4"/>
            </p:custDataLst>
          </p:nvPr>
        </p:nvSpPr>
        <p:spPr>
          <a:xfrm>
            <a:off x="1087438" y="2887663"/>
            <a:ext cx="942975" cy="509587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少女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2" name="文本框 5"/>
          <p:cNvSpPr/>
          <p:nvPr>
            <p:custDataLst>
              <p:tags r:id="rId5"/>
            </p:custDataLst>
          </p:nvPr>
        </p:nvSpPr>
        <p:spPr>
          <a:xfrm>
            <a:off x="1087438" y="4148138"/>
            <a:ext cx="942975" cy="511175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少妇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3" name="文本框 5"/>
          <p:cNvSpPr/>
          <p:nvPr>
            <p:custDataLst>
              <p:tags r:id="rId6"/>
            </p:custDataLst>
          </p:nvPr>
        </p:nvSpPr>
        <p:spPr>
          <a:xfrm>
            <a:off x="1087438" y="5392738"/>
            <a:ext cx="942975" cy="511175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怨妇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4" name="文本框 5"/>
          <p:cNvSpPr/>
          <p:nvPr>
            <p:custDataLst>
              <p:tags r:id="rId7"/>
            </p:custDataLst>
          </p:nvPr>
        </p:nvSpPr>
        <p:spPr>
          <a:xfrm>
            <a:off x="2620963" y="1625600"/>
            <a:ext cx="3014662" cy="509588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总角之</a:t>
            </a:r>
            <a:r>
              <a:rPr lang="zh-CN" altLang="en-US" sz="24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宴</a:t>
            </a:r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，言</a:t>
            </a:r>
            <a:r>
              <a:rPr lang="zh-CN" altLang="en-US" sz="24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笑</a:t>
            </a:r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晏晏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5" name="文本框 5"/>
          <p:cNvSpPr/>
          <p:nvPr>
            <p:custDataLst>
              <p:tags r:id="rId9"/>
            </p:custDataLst>
          </p:nvPr>
        </p:nvSpPr>
        <p:spPr>
          <a:xfrm>
            <a:off x="2620963" y="2701925"/>
            <a:ext cx="3014662" cy="881063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乘彼垝垣，以望复关。不见复关，</a:t>
            </a:r>
            <a:r>
              <a:rPr lang="zh-CN" altLang="en-US" sz="24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泣涕</a:t>
            </a:r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涟涟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6" name="文本框 5"/>
          <p:cNvSpPr/>
          <p:nvPr>
            <p:custDataLst>
              <p:tags r:id="rId10"/>
            </p:custDataLst>
          </p:nvPr>
        </p:nvSpPr>
        <p:spPr>
          <a:xfrm>
            <a:off x="2553335" y="4022090"/>
            <a:ext cx="3268345" cy="923257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sz="2400">
                <a:latin typeface="汉仪颜楷简" panose="00020600040101010101" charset="-122"/>
                <a:ea typeface="汉仪颜楷简" panose="00020600040101010101" charset="-122"/>
                <a:cs typeface="+mn-ea"/>
                <a:sym typeface="+mn-ea"/>
              </a:rPr>
              <a:t>女也不爽  夙兴夜寐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  <a:cs typeface="+mn-ea"/>
            </a:endParaRPr>
          </a:p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静言思之，躬自</a:t>
            </a:r>
            <a:r>
              <a:rPr lang="zh-CN" altLang="en-US" sz="24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悼</a:t>
            </a:r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矣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7" name="文本框 5"/>
          <p:cNvSpPr/>
          <p:nvPr>
            <p:custDataLst>
              <p:tags r:id="rId11"/>
            </p:custDataLst>
          </p:nvPr>
        </p:nvSpPr>
        <p:spPr>
          <a:xfrm>
            <a:off x="2679700" y="5208588"/>
            <a:ext cx="3014663" cy="882650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及尔偕老，老使我</a:t>
            </a:r>
            <a:r>
              <a:rPr lang="zh-CN" altLang="en-US" sz="24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</a:rPr>
              <a:t>怨</a:t>
            </a:r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反是不思，亦已焉哉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59" name="文本框 5"/>
          <p:cNvSpPr/>
          <p:nvPr>
            <p:custDataLst>
              <p:tags r:id="rId12"/>
            </p:custDataLst>
          </p:nvPr>
        </p:nvSpPr>
        <p:spPr>
          <a:xfrm>
            <a:off x="6692900" y="1625600"/>
            <a:ext cx="1654175" cy="514350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快乐活泼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60" name="文本框 5"/>
          <p:cNvSpPr/>
          <p:nvPr>
            <p:custDataLst>
              <p:tags r:id="rId13"/>
            </p:custDataLst>
          </p:nvPr>
        </p:nvSpPr>
        <p:spPr>
          <a:xfrm>
            <a:off x="6692900" y="2882900"/>
            <a:ext cx="1654175" cy="509588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情意绵绵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61" name="文本框 5"/>
          <p:cNvSpPr/>
          <p:nvPr>
            <p:custDataLst>
              <p:tags r:id="rId14"/>
            </p:custDataLst>
          </p:nvPr>
        </p:nvSpPr>
        <p:spPr>
          <a:xfrm>
            <a:off x="6692900" y="3830638"/>
            <a:ext cx="1654175" cy="1328380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sz="2400">
                <a:latin typeface="汉仪颜楷简" panose="00020600040101010101" charset="-122"/>
                <a:ea typeface="汉仪颜楷简" panose="00020600040101010101" charset="-122"/>
                <a:cs typeface="+mn-ea"/>
                <a:sym typeface="+mn-ea"/>
              </a:rPr>
              <a:t>任劳任怨忠贞不二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悲伤痛苦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5662" name="文本框 5"/>
          <p:cNvSpPr/>
          <p:nvPr>
            <p:custDataLst>
              <p:tags r:id="rId15"/>
            </p:custDataLst>
          </p:nvPr>
        </p:nvSpPr>
        <p:spPr>
          <a:xfrm>
            <a:off x="6692900" y="5389563"/>
            <a:ext cx="1654175" cy="550169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清醒刚烈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7955" y="6091555"/>
            <a:ext cx="89960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kern="1200" spc="200">
                <a:solidFill>
                  <a:srgbClr val="FF0000"/>
                </a:solidFill>
                <a:uFillTx/>
                <a:ea typeface="隶书" panose="02010509060101010101" pitchFamily="49" charset="-122"/>
                <a:cs typeface="+mj-cs"/>
                <a:sym typeface="+mn-ea"/>
              </a:rPr>
              <a:t>      </a:t>
            </a:r>
            <a:r>
              <a:rPr lang="zh-CN" altLang="en-US" sz="2400" b="1" kern="1200" spc="200">
                <a:solidFill>
                  <a:srgbClr val="FF0000"/>
                </a:solidFill>
                <a:uFillTx/>
                <a:ea typeface="隶书" panose="02010509060101010101" pitchFamily="49" charset="-122"/>
                <a:cs typeface="+mj-cs"/>
                <a:sym typeface="+mn-ea"/>
              </a:rPr>
              <a:t>痛苦的心灵挣扎，完成了一个女子自我的心灵救赎，表现了她的个性成长和人格的完善。</a:t>
            </a:r>
            <a:endParaRPr lang="zh-CN" altLang="en-US" sz="2400" b="1" kern="1200" spc="200">
              <a:solidFill>
                <a:srgbClr val="FF0000"/>
              </a:solidFill>
              <a:uFillTx/>
              <a:ea typeface="隶书" panose="02010509060101010101" pitchFamily="49" charset="-122"/>
              <a:cs typeface="+mj-cs"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5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 animBg="1"/>
      <p:bldP spid="155651" grpId="0" animBg="1"/>
      <p:bldP spid="155652" grpId="0" animBg="1"/>
      <p:bldP spid="155653" grpId="0" animBg="1"/>
      <p:bldP spid="155654" grpId="0" animBg="1"/>
      <p:bldP spid="155655" grpId="0" animBg="1"/>
      <p:bldP spid="155656" grpId="0" bldLvl="0" animBg="1"/>
      <p:bldP spid="155657" grpId="0" animBg="1"/>
      <p:bldP spid="155659" grpId="0" animBg="1"/>
      <p:bldP spid="155659" grpId="1" animBg="1"/>
      <p:bldP spid="155660" grpId="0" animBg="1"/>
      <p:bldP spid="155661" grpId="0" bldLvl="0" animBg="1"/>
      <p:bldP spid="155662" grpId="0" bldLvl="0" animBg="1"/>
      <p:bldP spid="2" grpId="0"/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8321" y="332656"/>
            <a:ext cx="8581201" cy="833756"/>
          </a:xfrm>
          <a:prstGeom prst="rect">
            <a:avLst/>
          </a:prstGeom>
        </p:spPr>
        <p:txBody>
          <a:bodyPr vert="horz" lIns="101600" tIns="38100" rIns="76200" bIns="38100" rtlCol="0" anchor="t" anchorCtr="0"/>
          <a:lstStyle>
            <a:lvl1pPr mar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1" u="none" strike="noStrike" kern="1200" cap="none" spc="200" normalizeH="0" baseline="0">
                <a:solidFill>
                  <a:srgbClr val="262626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marL="0" marR="0" lvl="0" indent="0">
              <a:spcAft>
                <a:spcPct val="0"/>
              </a:spcAft>
              <a:buClrTx/>
            </a:pPr>
            <a:r>
              <a:rPr lang="zh-CN" altLang="en-US" sz="2400" spc="200" dirty="0">
                <a:latin typeface="楷体" panose="02010609060101010101" charset="-122"/>
                <a:ea typeface="楷体" panose="02010609060101010101" charset="-122"/>
                <a:sym typeface="微软雅黑" panose="020B0503020204020204" charset="-122"/>
              </a:rPr>
              <a:t>女主人公对男子的称呼有什么变化？称呼变化和女子感情变化有什么关系？</a:t>
            </a:r>
            <a:endParaRPr lang="zh-CN" altLang="en-US" sz="2400" dirty="0">
              <a:latin typeface="楷体" panose="02010609060101010101" charset="-122"/>
              <a:ea typeface="楷体" panose="02010609060101010101" charset="-122"/>
              <a:sym typeface="微软雅黑" panose="020B0503020204020204" charset="-122"/>
            </a:endParaRPr>
          </a:p>
        </p:txBody>
      </p:sp>
      <p:sp>
        <p:nvSpPr>
          <p:cNvPr id="156674" name="文本框 5"/>
          <p:cNvSpPr/>
          <p:nvPr>
            <p:custDataLst>
              <p:tags r:id="rId2"/>
            </p:custDataLst>
          </p:nvPr>
        </p:nvSpPr>
        <p:spPr>
          <a:xfrm>
            <a:off x="1170465" y="1433111"/>
            <a:ext cx="536575" cy="509588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zh-CN" sz="2400">
                <a:latin typeface="汉仪颜楷简" panose="00020600040101010101" charset="-122"/>
                <a:ea typeface="汉仪颜楷简" panose="00020600040101010101" charset="-122"/>
              </a:rPr>
              <a:t>氓</a:t>
            </a:r>
            <a:endParaRPr lang="zh-CN" altLang="zh-CN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75" name="文本框 5"/>
          <p:cNvSpPr/>
          <p:nvPr>
            <p:custDataLst>
              <p:tags r:id="rId4"/>
            </p:custDataLst>
          </p:nvPr>
        </p:nvSpPr>
        <p:spPr>
          <a:xfrm>
            <a:off x="1170465" y="2016303"/>
            <a:ext cx="538162" cy="511175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>
                <a:latin typeface="汉仪颜楷简" panose="00020600040101010101" charset="-122"/>
                <a:ea typeface="汉仪颜楷简" panose="00020600040101010101" charset="-122"/>
              </a:rPr>
              <a:t>子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76" name="文本框 5"/>
          <p:cNvSpPr/>
          <p:nvPr>
            <p:custDataLst>
              <p:tags r:id="rId5"/>
            </p:custDataLst>
          </p:nvPr>
        </p:nvSpPr>
        <p:spPr>
          <a:xfrm>
            <a:off x="1117190" y="2817520"/>
            <a:ext cx="942975" cy="509588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复关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77" name="文本框 5"/>
          <p:cNvSpPr/>
          <p:nvPr>
            <p:custDataLst>
              <p:tags r:id="rId6"/>
            </p:custDataLst>
          </p:nvPr>
        </p:nvSpPr>
        <p:spPr>
          <a:xfrm>
            <a:off x="1209359" y="3341340"/>
            <a:ext cx="538162" cy="511175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尔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78" name="文本框 5"/>
          <p:cNvSpPr/>
          <p:nvPr>
            <p:custDataLst>
              <p:tags r:id="rId7"/>
            </p:custDataLst>
          </p:nvPr>
        </p:nvSpPr>
        <p:spPr>
          <a:xfrm>
            <a:off x="2610327" y="1433111"/>
            <a:ext cx="3014663" cy="509588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关系未定，感情疏远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79" name="文本框 5"/>
          <p:cNvSpPr/>
          <p:nvPr>
            <p:custDataLst>
              <p:tags r:id="rId9"/>
            </p:custDataLst>
          </p:nvPr>
        </p:nvSpPr>
        <p:spPr>
          <a:xfrm>
            <a:off x="2115821" y="2016302"/>
            <a:ext cx="4273550" cy="511175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敬称，尊重，有礼貌，美称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0" name="文本框 5"/>
          <p:cNvSpPr/>
          <p:nvPr>
            <p:custDataLst>
              <p:tags r:id="rId10"/>
            </p:custDataLst>
          </p:nvPr>
        </p:nvSpPr>
        <p:spPr>
          <a:xfrm>
            <a:off x="2482775" y="2799338"/>
            <a:ext cx="3014663" cy="509588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地点，代指那个人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1" name="文本框 5"/>
          <p:cNvSpPr/>
          <p:nvPr>
            <p:custDataLst>
              <p:tags r:id="rId11"/>
            </p:custDataLst>
          </p:nvPr>
        </p:nvSpPr>
        <p:spPr>
          <a:xfrm>
            <a:off x="2465830" y="3356357"/>
            <a:ext cx="3014663" cy="512763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直呼对方，关系亲密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2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292577" y="-108669"/>
            <a:ext cx="8140700" cy="441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01600" tIns="38100" rIns="76200" bIns="3810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400" b="1" dirty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2.</a:t>
            </a:r>
            <a:r>
              <a:rPr lang="zh-CN" altLang="zh-CN" sz="2400" b="1" dirty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氓——称呼的</a:t>
            </a:r>
            <a:r>
              <a:rPr lang="zh-CN" altLang="zh-CN" sz="2400" b="1" dirty="0" smtClean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变化</a:t>
            </a:r>
            <a:r>
              <a:rPr lang="zh-CN" altLang="en-US" sz="2400" b="1" dirty="0" smtClean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（称谓不一，非漫与（随便）也。）</a:t>
            </a:r>
            <a:endParaRPr lang="zh-CN" altLang="zh-CN" sz="2400" b="1" dirty="0">
              <a:solidFill>
                <a:srgbClr val="262626"/>
              </a:solidFill>
              <a:latin typeface="Arial" panose="020B0604020202020204" pitchFamily="34" charset="0"/>
              <a:ea typeface="隶书" panose="02010509060101010101" pitchFamily="49" charset="-122"/>
              <a:sym typeface="微软雅黑" panose="020B0503020204020204" charset="-122"/>
            </a:endParaRPr>
          </a:p>
        </p:txBody>
      </p:sp>
      <p:sp>
        <p:nvSpPr>
          <p:cNvPr id="156683" name="文本框 5"/>
          <p:cNvSpPr/>
          <p:nvPr>
            <p:custDataLst>
              <p:tags r:id="rId13"/>
            </p:custDataLst>
          </p:nvPr>
        </p:nvSpPr>
        <p:spPr>
          <a:xfrm>
            <a:off x="7596665" y="1850624"/>
            <a:ext cx="458787" cy="504825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远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4" name="文本框 5"/>
          <p:cNvSpPr/>
          <p:nvPr>
            <p:custDataLst>
              <p:tags r:id="rId14"/>
            </p:custDataLst>
          </p:nvPr>
        </p:nvSpPr>
        <p:spPr>
          <a:xfrm>
            <a:off x="7545865" y="2983319"/>
            <a:ext cx="509587" cy="509588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>
                <a:latin typeface="汉仪颜楷简" panose="00020600040101010101" charset="-122"/>
                <a:ea typeface="汉仪颜楷简" panose="00020600040101010101" charset="-122"/>
              </a:rPr>
              <a:t>近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5" name="文本框 5"/>
          <p:cNvSpPr/>
          <p:nvPr>
            <p:custDataLst>
              <p:tags r:id="rId15"/>
            </p:custDataLst>
          </p:nvPr>
        </p:nvSpPr>
        <p:spPr>
          <a:xfrm>
            <a:off x="7596665" y="5197074"/>
            <a:ext cx="587375" cy="509587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远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6" name="文本框 5"/>
          <p:cNvSpPr/>
          <p:nvPr>
            <p:custDataLst>
              <p:tags r:id="rId16"/>
            </p:custDataLst>
          </p:nvPr>
        </p:nvSpPr>
        <p:spPr>
          <a:xfrm>
            <a:off x="1192564" y="4060634"/>
            <a:ext cx="538162" cy="509588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士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7" name="文本框 5"/>
          <p:cNvSpPr/>
          <p:nvPr>
            <p:custDataLst>
              <p:tags r:id="rId17"/>
            </p:custDataLst>
          </p:nvPr>
        </p:nvSpPr>
        <p:spPr>
          <a:xfrm>
            <a:off x="1170465" y="4643033"/>
            <a:ext cx="536575" cy="509587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其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8" name="文本框 5"/>
          <p:cNvSpPr/>
          <p:nvPr>
            <p:custDataLst>
              <p:tags r:id="rId18"/>
            </p:custDataLst>
          </p:nvPr>
        </p:nvSpPr>
        <p:spPr>
          <a:xfrm>
            <a:off x="1192285" y="5259931"/>
            <a:ext cx="536575" cy="511175"/>
          </a:xfrm>
          <a:prstGeom prst="roundRect">
            <a:avLst>
              <a:gd name="adj" fmla="val 16667"/>
            </a:avLst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89" name="文本框 5"/>
          <p:cNvSpPr/>
          <p:nvPr>
            <p:custDataLst>
              <p:tags r:id="rId19"/>
            </p:custDataLst>
          </p:nvPr>
        </p:nvSpPr>
        <p:spPr>
          <a:xfrm>
            <a:off x="2465651" y="4023929"/>
            <a:ext cx="3014663" cy="509588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男子的统称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90" name="文本框 5"/>
          <p:cNvSpPr/>
          <p:nvPr>
            <p:custDataLst>
              <p:tags r:id="rId20"/>
            </p:custDataLst>
          </p:nvPr>
        </p:nvSpPr>
        <p:spPr>
          <a:xfrm>
            <a:off x="2452371" y="4643033"/>
            <a:ext cx="3014663" cy="509587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第三人称，关系疏远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91" name="文本框 5"/>
          <p:cNvSpPr/>
          <p:nvPr>
            <p:custDataLst>
              <p:tags r:id="rId21"/>
            </p:custDataLst>
          </p:nvPr>
        </p:nvSpPr>
        <p:spPr>
          <a:xfrm>
            <a:off x="2465652" y="5259931"/>
            <a:ext cx="3014663" cy="511175"/>
          </a:xfrm>
          <a:prstGeom prst="roundRect">
            <a:avLst>
              <a:gd name="adj" fmla="val 16667"/>
            </a:avLst>
          </a:prstGeom>
          <a:blipFill rotWithShape="1">
            <a:blip r:embed="rId8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不愿提及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6692" name="右大括号 22"/>
          <p:cNvSpPr/>
          <p:nvPr>
            <p:custDataLst>
              <p:tags r:id="rId22"/>
            </p:custDataLst>
          </p:nvPr>
        </p:nvSpPr>
        <p:spPr>
          <a:xfrm>
            <a:off x="6588224" y="1545049"/>
            <a:ext cx="142875" cy="792163"/>
          </a:xfrm>
          <a:prstGeom prst="rightBrace">
            <a:avLst>
              <a:gd name="adj1" fmla="val 8317"/>
              <a:gd name="adj2" fmla="val 50000"/>
            </a:avLst>
          </a:prstGeom>
          <a:noFill/>
          <a:ln w="6350">
            <a:solidFill>
              <a:schemeClr val="tx1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6693" name="右大括号 23"/>
          <p:cNvSpPr/>
          <p:nvPr>
            <p:custDataLst>
              <p:tags r:id="rId23"/>
            </p:custDataLst>
          </p:nvPr>
        </p:nvSpPr>
        <p:spPr>
          <a:xfrm>
            <a:off x="6627956" y="2761666"/>
            <a:ext cx="74612" cy="792163"/>
          </a:xfrm>
          <a:prstGeom prst="rightBrace">
            <a:avLst>
              <a:gd name="adj1" fmla="val 8307"/>
              <a:gd name="adj2" fmla="val 50000"/>
            </a:avLst>
          </a:prstGeom>
          <a:noFill/>
          <a:ln w="6350">
            <a:solidFill>
              <a:schemeClr val="tx1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6694" name="右大括号 24"/>
          <p:cNvSpPr/>
          <p:nvPr>
            <p:custDataLst>
              <p:tags r:id="rId24"/>
            </p:custDataLst>
          </p:nvPr>
        </p:nvSpPr>
        <p:spPr>
          <a:xfrm>
            <a:off x="6542505" y="4060634"/>
            <a:ext cx="45719" cy="1536070"/>
          </a:xfrm>
          <a:prstGeom prst="rightBrace">
            <a:avLst>
              <a:gd name="adj1" fmla="val 8264"/>
              <a:gd name="adj2" fmla="val 50000"/>
            </a:avLst>
          </a:prstGeom>
          <a:noFill/>
          <a:ln w="6350">
            <a:solidFill>
              <a:schemeClr val="tx1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2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nimBg="1"/>
      <p:bldP spid="156675" grpId="0" animBg="1"/>
      <p:bldP spid="156676" grpId="0" animBg="1"/>
      <p:bldP spid="156677" grpId="0" animBg="1"/>
      <p:bldP spid="156678" grpId="0" animBg="1"/>
      <p:bldP spid="156679" grpId="0" animBg="1"/>
      <p:bldP spid="156680" grpId="0" animBg="1"/>
      <p:bldP spid="156681" grpId="0" animBg="1"/>
      <p:bldP spid="156683" grpId="0" animBg="1"/>
      <p:bldP spid="156684" grpId="0" animBg="1"/>
      <p:bldP spid="156685" grpId="0" animBg="1"/>
      <p:bldP spid="156686" grpId="0" animBg="1"/>
      <p:bldP spid="156687" grpId="0" animBg="1"/>
      <p:bldP spid="156688" grpId="0" animBg="1"/>
      <p:bldP spid="156689" grpId="0" animBg="1"/>
      <p:bldP spid="156690" grpId="0" animBg="1"/>
      <p:bldP spid="15669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文本框 5"/>
          <p:cNvSpPr/>
          <p:nvPr>
            <p:custDataLst>
              <p:tags r:id="rId1"/>
            </p:custDataLst>
          </p:nvPr>
        </p:nvSpPr>
        <p:spPr>
          <a:xfrm>
            <a:off x="116296" y="1571120"/>
            <a:ext cx="942975" cy="509588"/>
          </a:xfrm>
          <a:prstGeom prst="roundRect">
            <a:avLst>
              <a:gd name="adj" fmla="val 16667"/>
            </a:avLst>
          </a:prstGeom>
          <a:blipFill rotWithShape="1">
            <a:blip r:embed="rId2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恋爱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7698" name="文本框 5"/>
          <p:cNvSpPr/>
          <p:nvPr>
            <p:custDataLst>
              <p:tags r:id="rId3"/>
            </p:custDataLst>
          </p:nvPr>
        </p:nvSpPr>
        <p:spPr>
          <a:xfrm>
            <a:off x="116295" y="3277540"/>
            <a:ext cx="942975" cy="509587"/>
          </a:xfrm>
          <a:prstGeom prst="roundRect">
            <a:avLst>
              <a:gd name="adj" fmla="val 16667"/>
            </a:avLst>
          </a:prstGeom>
          <a:blipFill rotWithShape="1">
            <a:blip r:embed="rId2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婚变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7699" name="文本框 5"/>
          <p:cNvSpPr/>
          <p:nvPr>
            <p:custDataLst>
              <p:tags r:id="rId4"/>
            </p:custDataLst>
          </p:nvPr>
        </p:nvSpPr>
        <p:spPr>
          <a:xfrm>
            <a:off x="116296" y="4648125"/>
            <a:ext cx="942975" cy="511175"/>
          </a:xfrm>
          <a:prstGeom prst="roundRect">
            <a:avLst>
              <a:gd name="adj" fmla="val 16667"/>
            </a:avLst>
          </a:prstGeom>
          <a:blipFill rotWithShape="1">
            <a:blip r:embed="rId2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>
                <a:latin typeface="汉仪颜楷简" panose="00020600040101010101" charset="-122"/>
                <a:ea typeface="汉仪颜楷简" panose="00020600040101010101" charset="-122"/>
              </a:rPr>
              <a:t>决绝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7700" name="文本框 5"/>
          <p:cNvSpPr/>
          <p:nvPr>
            <p:custDataLst>
              <p:tags r:id="rId5"/>
            </p:custDataLst>
          </p:nvPr>
        </p:nvSpPr>
        <p:spPr>
          <a:xfrm>
            <a:off x="1463993" y="1533237"/>
            <a:ext cx="3014662" cy="509588"/>
          </a:xfrm>
          <a:prstGeom prst="roundRect">
            <a:avLst>
              <a:gd name="adj" fmla="val 16667"/>
            </a:avLst>
          </a:prstGeom>
          <a:blipFill rotWithShape="1">
            <a:blip r:embed="rId6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送子涉淇，至于顿丘。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7701" name="文本框 5"/>
          <p:cNvSpPr/>
          <p:nvPr>
            <p:custDataLst>
              <p:tags r:id="rId7"/>
            </p:custDataLst>
          </p:nvPr>
        </p:nvSpPr>
        <p:spPr>
          <a:xfrm>
            <a:off x="1479234" y="3284407"/>
            <a:ext cx="3014662" cy="512762"/>
          </a:xfrm>
          <a:prstGeom prst="roundRect">
            <a:avLst>
              <a:gd name="adj" fmla="val 16667"/>
            </a:avLst>
          </a:prstGeom>
          <a:blipFill rotWithShape="1">
            <a:blip r:embed="rId6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>
                <a:latin typeface="汉仪颜楷简" panose="00020600040101010101" charset="-122"/>
                <a:ea typeface="汉仪颜楷简" panose="00020600040101010101" charset="-122"/>
              </a:rPr>
              <a:t>淇水汤汤，渐车帷裳。</a:t>
            </a:r>
            <a:endParaRPr lang="zh-CN" altLang="en-US" sz="24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7702" name="文本框 5"/>
          <p:cNvSpPr/>
          <p:nvPr>
            <p:custDataLst>
              <p:tags r:id="rId8"/>
            </p:custDataLst>
          </p:nvPr>
        </p:nvSpPr>
        <p:spPr>
          <a:xfrm>
            <a:off x="1463992" y="4633605"/>
            <a:ext cx="3014663" cy="511175"/>
          </a:xfrm>
          <a:prstGeom prst="roundRect">
            <a:avLst>
              <a:gd name="adj" fmla="val 16667"/>
            </a:avLst>
          </a:prstGeom>
          <a:blipFill rotWithShape="1">
            <a:blip r:embed="rId6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>
                <a:latin typeface="汉仪颜楷简" panose="00020600040101010101" charset="-122"/>
                <a:ea typeface="汉仪颜楷简" panose="00020600040101010101" charset="-122"/>
              </a:rPr>
              <a:t>淇则有岸，隰则有泮。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5770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08305" y="339725"/>
            <a:ext cx="8140700" cy="441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01600" tIns="38100" rIns="76200" bIns="38100"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zh-CN" sz="2800" b="1" dirty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3</a:t>
            </a:r>
            <a:r>
              <a:rPr lang="en-US" altLang="zh-CN" sz="2800" b="1" dirty="0" smtClean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.</a:t>
            </a:r>
            <a:r>
              <a:rPr lang="zh-CN" altLang="en-US" sz="2800" b="1" dirty="0" smtClean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如果爱情和婚姻之间是一条河，那么这条河就是淇水。</a:t>
            </a:r>
            <a:r>
              <a:rPr lang="zh-CN" altLang="zh-CN" sz="2800" b="1" dirty="0" smtClean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（</a:t>
            </a:r>
            <a:r>
              <a:rPr lang="zh-CN" altLang="zh-CN" sz="2800" b="1" dirty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  <a:sym typeface="微软雅黑" panose="020B0503020204020204" charset="-122"/>
              </a:rPr>
              <a:t>出现了几次？）</a:t>
            </a:r>
            <a:endParaRPr lang="zh-CN" altLang="zh-CN" sz="2800" b="1" dirty="0">
              <a:solidFill>
                <a:srgbClr val="262626"/>
              </a:solidFill>
              <a:latin typeface="Arial" panose="020B0604020202020204" pitchFamily="34" charset="0"/>
              <a:ea typeface="隶书" panose="02010509060101010101" pitchFamily="49" charset="-122"/>
              <a:sym typeface="微软雅黑" panose="020B0503020204020204" charset="-122"/>
            </a:endParaRPr>
          </a:p>
        </p:txBody>
      </p:sp>
      <p:sp>
        <p:nvSpPr>
          <p:cNvPr id="12" name="文本框 5"/>
          <p:cNvSpPr/>
          <p:nvPr>
            <p:custDataLst>
              <p:tags r:id="rId10"/>
            </p:custDataLst>
          </p:nvPr>
        </p:nvSpPr>
        <p:spPr>
          <a:xfrm>
            <a:off x="2771800" y="6201387"/>
            <a:ext cx="3014663" cy="510778"/>
          </a:xfrm>
          <a:prstGeom prst="roundRect">
            <a:avLst>
              <a:gd name="adj" fmla="val 16667"/>
            </a:avLst>
          </a:prstGeom>
          <a:blipFill rotWithShape="1">
            <a:blip r:embed="rId6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一切景语皆情语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76056" y="1042325"/>
            <a:ext cx="3707904" cy="147732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空间上的阻隔也是现实“礼法”。“涉” </a:t>
            </a:r>
            <a:endParaRPr lang="en-US" altLang="zh-CN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爱情的象征，是绵绵不尽的相思，是共沐爱河的幸福与欢愉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。（望复关）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85471" y="3045464"/>
            <a:ext cx="3698489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失意，忍让，悔恨，婚姻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的破碎。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85471" y="4360789"/>
            <a:ext cx="3870493" cy="83099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底线，抗争，女主人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公与过去的告别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，对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未来的希望。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7" grpId="0" animBg="1"/>
      <p:bldP spid="157698" grpId="0" animBg="1"/>
      <p:bldP spid="157699" grpId="0" animBg="1"/>
      <p:bldP spid="157700" grpId="0" animBg="1"/>
      <p:bldP spid="157701" grpId="0" animBg="1"/>
      <p:bldP spid="157702" grpId="0" animBg="1"/>
      <p:bldP spid="12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/>
          <p:cNvSpPr/>
          <p:nvPr>
            <p:custDataLst>
              <p:tags r:id="rId1"/>
            </p:custDataLst>
          </p:nvPr>
        </p:nvSpPr>
        <p:spPr>
          <a:xfrm>
            <a:off x="828090" y="165527"/>
            <a:ext cx="7704856" cy="1328023"/>
          </a:xfrm>
          <a:prstGeom prst="roundRect">
            <a:avLst>
              <a:gd name="adj" fmla="val 16667"/>
            </a:avLst>
          </a:prstGeom>
          <a:blipFill rotWithShape="1">
            <a:blip r:embed="rId2"/>
            <a:tile tx="0" ty="0" sx="100000" sy="100000" flip="none" algn="tl"/>
          </a:blip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鲍鲲山</a:t>
            </a:r>
            <a:r>
              <a:rPr lang="en-US" altLang="zh-CN" sz="2400" dirty="0" smtClean="0">
                <a:latin typeface="汉仪颜楷简" panose="00020600040101010101" charset="-122"/>
                <a:ea typeface="汉仪颜楷简" panose="00020600040101010101" charset="-122"/>
              </a:rPr>
              <a:t>《</a:t>
            </a:r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第三</a:t>
            </a:r>
            <a:r>
              <a:rPr lang="zh-CN" altLang="en-US" sz="2400" dirty="0">
                <a:latin typeface="汉仪颜楷简" panose="00020600040101010101" charset="-122"/>
                <a:ea typeface="汉仪颜楷简" panose="00020600040101010101" charset="-122"/>
              </a:rPr>
              <a:t>只眼看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〈</a:t>
            </a:r>
            <a:r>
              <a:rPr lang="zh-CN" altLang="en-US" sz="2400" dirty="0">
                <a:latin typeface="汉仪颜楷简" panose="00020600040101010101" charset="-122"/>
                <a:ea typeface="汉仪颜楷简" panose="00020600040101010101" charset="-122"/>
              </a:rPr>
              <a:t>诗经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〉</a:t>
            </a:r>
            <a:r>
              <a:rPr lang="en-US" altLang="zh-CN" sz="2400" dirty="0" smtClean="0">
                <a:latin typeface="汉仪颜楷简" panose="00020600040101010101" charset="-122"/>
                <a:ea typeface="汉仪颜楷简" panose="00020600040101010101" charset="-122"/>
              </a:rPr>
              <a:t>》:</a:t>
            </a:r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在</a:t>
            </a:r>
            <a:r>
              <a:rPr lang="en-US" altLang="zh-CN" sz="2400" dirty="0" smtClean="0">
                <a:latin typeface="汉仪颜楷简" panose="00020600040101010101" charset="-122"/>
                <a:ea typeface="汉仪颜楷简" panose="00020600040101010101" charset="-122"/>
              </a:rPr>
              <a:t>《</a:t>
            </a:r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诗经</a:t>
            </a:r>
            <a:r>
              <a:rPr lang="en-US" altLang="zh-CN" sz="2400" dirty="0" smtClean="0">
                <a:latin typeface="汉仪颜楷简" panose="00020600040101010101" charset="-122"/>
                <a:ea typeface="汉仪颜楷简" panose="00020600040101010101" charset="-122"/>
              </a:rPr>
              <a:t>》</a:t>
            </a:r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中最完美的女性，我以为便是那位卫国的女子，</a:t>
            </a:r>
            <a:r>
              <a:rPr lang="en-US" altLang="zh-CN" sz="2400" dirty="0" smtClean="0">
                <a:latin typeface="汉仪颜楷简" panose="00020600040101010101" charset="-122"/>
                <a:ea typeface="汉仪颜楷简" panose="00020600040101010101" charset="-122"/>
              </a:rPr>
              <a:t>《</a:t>
            </a:r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氓</a:t>
            </a:r>
            <a:r>
              <a:rPr lang="en-US" altLang="zh-CN" sz="2400" dirty="0" smtClean="0">
                <a:latin typeface="汉仪颜楷简" panose="00020600040101010101" charset="-122"/>
                <a:ea typeface="汉仪颜楷简" panose="00020600040101010101" charset="-122"/>
              </a:rPr>
              <a:t>》</a:t>
            </a:r>
            <a:r>
              <a:rPr lang="zh-CN" altLang="en-US" sz="2400" dirty="0" smtClean="0">
                <a:latin typeface="汉仪颜楷简" panose="00020600040101010101" charset="-122"/>
                <a:ea typeface="汉仪颜楷简" panose="00020600040101010101" charset="-122"/>
              </a:rPr>
              <a:t>中的女子，在扮演每一个角色时，都能恰如其分。</a:t>
            </a:r>
            <a:endParaRPr lang="zh-CN" altLang="en-US" sz="2400" dirty="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1599" y="1957542"/>
            <a:ext cx="1973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作为恋人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05172" y="1947078"/>
            <a:ext cx="4478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温柔体贴，率真痴情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1600" y="2945299"/>
            <a:ext cx="1973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作为妻子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23645" y="2972721"/>
            <a:ext cx="4478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勤勉忠贞，隐忍重情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30226" y="3933056"/>
            <a:ext cx="1973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作为弃妇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05172" y="3998364"/>
            <a:ext cx="4478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清醒刚烈，坚强自尊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790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D9214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郑风  遵大路</a:t>
            </a:r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遵大路兮，掺（</a:t>
            </a:r>
            <a:r>
              <a:rPr lang="en-US" altLang="zh-CN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shǎn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）执子之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祛兮，无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我恶（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è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）兮，不寁（</a:t>
            </a:r>
            <a:r>
              <a:rPr lang="en-US" altLang="zh-CN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zǎn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）故也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！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遵大路兮，掺（</a:t>
            </a:r>
            <a:r>
              <a:rPr lang="en-US" altLang="zh-CN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shǎn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）执子之手兮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，无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我魗（</a:t>
            </a:r>
            <a:r>
              <a:rPr lang="en-US" altLang="zh-CN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chǒu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）兮，不寁（</a:t>
            </a:r>
            <a:r>
              <a:rPr lang="en-US" altLang="zh-CN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zǎn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）好（</a:t>
            </a:r>
            <a:r>
              <a:rPr lang="en-US" altLang="zh-CN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hào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也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！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531" y="2372600"/>
            <a:ext cx="85145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遵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：沿着</a:t>
            </a:r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掺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err="1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shǎn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）：执，拉住，</a:t>
            </a:r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抓住。</a:t>
            </a:r>
            <a:endParaRPr lang="en-US" altLang="zh-CN" b="1" dirty="0" smtClean="0">
              <a:solidFill>
                <a:srgbClr val="22222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袪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err="1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qū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）：衣袖，袖口。</a:t>
            </a:r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无我恶（</a:t>
            </a:r>
            <a:r>
              <a:rPr lang="en-US" altLang="zh-CN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è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）：不要以我为恶（丑）。一说“恶（</a:t>
            </a:r>
            <a:r>
              <a:rPr lang="en-US" altLang="zh-CN" b="1" dirty="0" err="1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wù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）”意为“讨厌”。</a:t>
            </a:r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寁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err="1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zǎn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）：去。即丢弃、忘记的意思。一说迅速。故：故人，故旧，旧情。</a:t>
            </a:r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我魗（</a:t>
            </a:r>
            <a:r>
              <a:rPr lang="en-US" altLang="zh-CN" b="1" dirty="0" err="1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chǒu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）：不要以我为丑。魗，同“丑”。</a:t>
            </a:r>
            <a:b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b="1" dirty="0" smtClean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err="1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hào</a:t>
            </a:r>
            <a:r>
              <a:rPr lang="zh-CN" altLang="en-US" b="1" dirty="0">
                <a:solidFill>
                  <a:srgbClr val="22222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）：情好。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2031" y="4797152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沿着大路跟你走，双手拽住你衣袖。千万不要嫌弃我，别忘故情把我丢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沿着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大路跟你走，紧紧握住你的手。千万别嫌我貌丑，别忘情好把我丢。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5744377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同是弃妇，这个形象和卫女有什么不一样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文本框 3"/>
          <p:cNvSpPr txBox="1"/>
          <p:nvPr>
            <p:custDataLst>
              <p:tags r:id="rId1"/>
            </p:custDataLst>
          </p:nvPr>
        </p:nvSpPr>
        <p:spPr>
          <a:xfrm>
            <a:off x="501650" y="2348880"/>
            <a:ext cx="7540847" cy="2123658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base"/>
            <a:r>
              <a:rPr lang="zh-CN" altLang="en-US" sz="44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《氓》中的爱情为何会如此？</a:t>
            </a:r>
            <a:endParaRPr lang="zh-CN" altLang="en-US" sz="4400" b="1" strike="noStrike" noProof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ctr" fontAlgn="base"/>
            <a:endParaRPr lang="zh-CN" altLang="en-US" sz="4400" b="1" strike="noStrike" noProof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ctr" fontAlgn="base"/>
            <a:r>
              <a:rPr lang="zh-CN" altLang="en-US" sz="4400" b="1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谁的错？</a:t>
            </a:r>
            <a:endParaRPr lang="zh-CN" altLang="en-US" sz="4400" b="1" strike="noStrike" noProof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04664"/>
            <a:ext cx="8139178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pPr fontAlgn="auto"/>
            <a:r>
              <a:rPr sz="2800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《氓》中的爱情为何会如此？谁的错？</a:t>
            </a:r>
            <a:endParaRPr lang="zh-CN" altLang="en-US" sz="2800" strike="noStrike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0770" name="文本占位符 6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95536" y="1700808"/>
            <a:ext cx="3962400" cy="381000"/>
          </a:xfrm>
          <a:prstGeom prst="rect">
            <a:avLst/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1714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  <a:tab pos="1207135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zh-CN" altLang="en-US" sz="2000" b="1" spc="15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男子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0771" name="内容占位符 7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95536" y="2492896"/>
            <a:ext cx="3962400" cy="2382515"/>
          </a:xfrm>
          <a:prstGeom prst="rect">
            <a:avLst/>
          </a:prstGeom>
          <a:blipFill rotWithShape="1">
            <a:blip r:embed="rId5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171450" marR="0" lvl="0" indent="-171450">
              <a:buClrTx/>
            </a:pPr>
            <a:r>
              <a:rPr lang="en-US" altLang="zh-CN" sz="2000" b="1" spc="15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1.</a:t>
            </a:r>
            <a:r>
              <a:rPr lang="zh-CN" altLang="en-US" sz="2000" b="1" spc="15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变心。</a:t>
            </a:r>
            <a:r>
              <a:rPr lang="zh-CN" altLang="en-US" sz="2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“士贰其行”“士也罔极，二三其德”</a:t>
            </a:r>
            <a:endParaRPr lang="zh-CN" altLang="en-US" sz="2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>
              <a:buClrTx/>
            </a:pP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2.</a:t>
            </a:r>
            <a:r>
              <a:rPr lang="zh-CN" altLang="en-US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家庭暴力。</a:t>
            </a: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言既遂矣，至于暴矣</a:t>
            </a: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”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60772" name="文本占位符 8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4679190" y="1685799"/>
            <a:ext cx="3962400" cy="381000"/>
          </a:xfrm>
          <a:prstGeom prst="rect">
            <a:avLst/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0" marR="0" lvl="0" indent="0" algn="ctr"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zh-CN" altLang="en-US" sz="2000" b="1" spc="15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女子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60773" name="内容占位符 9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4606529" y="2476554"/>
            <a:ext cx="3962400" cy="2382515"/>
          </a:xfrm>
          <a:prstGeom prst="rect">
            <a:avLst/>
          </a:prstGeom>
          <a:blipFill rotWithShape="1">
            <a:blip r:embed="rId5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171450" marR="0" lvl="0" indent="-171450">
              <a:buClrTx/>
            </a:pP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1</a:t>
            </a:r>
            <a:r>
              <a:rPr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、</a:t>
            </a:r>
            <a:r>
              <a:rPr lang="zh-CN" altLang="en-US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委曲求全。</a:t>
            </a: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将子无怒，秋以为期</a:t>
            </a: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”</a:t>
            </a:r>
            <a:endParaRPr lang="en-US" altLang="zh-CN" sz="2000" b="1" spc="150" dirty="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>
              <a:buClrTx/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2</a:t>
            </a:r>
            <a:r>
              <a:rPr sz="2000" b="1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、冲动。</a:t>
            </a: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zh-CN" altLang="en-US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女之耽兮，不可说也</a:t>
            </a:r>
            <a:r>
              <a:rPr lang="en-US" altLang="zh-CN" sz="2000" b="1" spc="150" dirty="0"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”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>
              <a:buClrTx/>
            </a:pPr>
            <a:endParaRPr lang="en-US" altLang="zh-CN" sz="2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19672" y="5493606"/>
            <a:ext cx="2350323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丈夫的背信弃义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20072" y="5493605"/>
            <a:ext cx="2350323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女子自身的原因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07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07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0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0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animBg="1" build="p"/>
      <p:bldP spid="160771" grpId="1" animBg="1" build="p"/>
      <p:bldP spid="160773" grpId="0" animBg="1" build="p"/>
      <p:bldP spid="160773" grpId="1" animBg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26163" y="620688"/>
            <a:ext cx="8139178" cy="68151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pPr fontAlgn="auto"/>
            <a:r>
              <a:rPr sz="3200" strike="noStrike" noProof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《氓》中的爱情为何会如此？谁的错？</a:t>
            </a:r>
            <a:endParaRPr lang="zh-CN" altLang="en-US" sz="3200" strike="noStrike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1794" name="文本占位符 6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79003" y="2132856"/>
            <a:ext cx="3962400" cy="380365"/>
          </a:xfrm>
          <a:prstGeom prst="rect">
            <a:avLst/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1714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  <a:tab pos="1207135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家庭道德</a:t>
            </a: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0" marR="0" lvl="0" indent="0" algn="ctr">
              <a:lnSpc>
                <a:spcPct val="100000"/>
              </a:lnSpc>
              <a:spcAft>
                <a:spcPct val="0"/>
              </a:spcAft>
              <a:buClrTx/>
              <a:buNone/>
            </a:pP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1795" name="内容占位符 7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02412" y="3068960"/>
            <a:ext cx="3962400" cy="2382515"/>
          </a:xfrm>
          <a:prstGeom prst="rect">
            <a:avLst/>
          </a:prstGeom>
          <a:blipFill rotWithShape="1">
            <a:blip r:embed="rId5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0" marR="0" lvl="0" indent="0" fontAlgn="base">
              <a:lnSpc>
                <a:spcPct val="100000"/>
              </a:lnSpc>
              <a:spcAft>
                <a:spcPct val="0"/>
              </a:spcAft>
              <a:buClr>
                <a:srgbClr val="DC5900"/>
              </a:buClr>
              <a:buSzPct val="75000"/>
              <a:buFontTx/>
              <a:buNone/>
            </a:pPr>
            <a:r>
              <a:rPr lang="en-US" altLang="zh-CN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1.</a:t>
            </a:r>
            <a:r>
              <a: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“</a:t>
            </a:r>
            <a:r>
              <a:rPr lang="en-US" altLang="zh-TW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兄弟不知，咥其笑矣</a:t>
            </a:r>
            <a:r>
              <a:rPr lang="en-US" altLang="zh-CN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”</a:t>
            </a:r>
            <a:r>
              <a: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这是由当时的社会风俗、人们的爱情观所造成的。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0" marR="0" lvl="0" indent="0" fontAlgn="base">
              <a:lnSpc>
                <a:spcPct val="100000"/>
              </a:lnSpc>
              <a:spcAft>
                <a:spcPct val="0"/>
              </a:spcAft>
              <a:buClr>
                <a:srgbClr val="DC5900"/>
              </a:buClr>
              <a:buSzPct val="75000"/>
              <a:buFontTx/>
              <a:buNone/>
            </a:pPr>
            <a:endParaRPr lang="zh-CN" altLang="en-US" sz="2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>
              <a:buClrTx/>
            </a:pPr>
            <a:r>
              <a:rPr lang="en-US" altLang="zh-CN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2.</a:t>
            </a:r>
            <a:r>
              <a: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其次，男尊女卑的道德观念导致对女性命运的冷酷。</a:t>
            </a:r>
            <a:endParaRPr lang="zh-CN" altLang="en-US" sz="20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61796" name="文本占位符 8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4572001" y="2132856"/>
            <a:ext cx="3962400" cy="381000"/>
          </a:xfrm>
          <a:prstGeom prst="rect">
            <a:avLst/>
          </a:prstGeom>
          <a:blipFill rotWithShape="1">
            <a:blip r:embed="rId3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38100" rIns="76200" bIns="3810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0" marR="0" lvl="0" indent="0" algn="ctr"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sz="2000" b="1" spc="15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社会制度</a:t>
            </a: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marR="0" lvl="0" indent="0" algn="ctr">
              <a:lnSpc>
                <a:spcPct val="100000"/>
              </a:lnSpc>
              <a:spcAft>
                <a:spcPct val="0"/>
              </a:spcAft>
              <a:buClrTx/>
              <a:buNone/>
            </a:pP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61797" name="内容占位符 9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4602941" y="3074680"/>
            <a:ext cx="3962400" cy="2376796"/>
          </a:xfrm>
          <a:prstGeom prst="rect">
            <a:avLst/>
          </a:prstGeom>
          <a:blipFill rotWithShape="1">
            <a:blip r:embed="rId5"/>
            <a:tile tx="0" ty="0" sx="100000" sy="100000" flip="none" algn="tl"/>
          </a:blipFill>
          <a:ln>
            <a:noFill/>
            <a:miter lim="800000"/>
          </a:ln>
        </p:spPr>
        <p:txBody>
          <a:bodyPr vert="horz" lIns="101600" tIns="0" rIns="82550" bIns="0" anchor="t" anchorCtr="0"/>
          <a:lstStyle>
            <a:lvl1pPr marL="1714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5143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20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8572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8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2001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1543050" indent="-171450" algn="l" defTabSz="68580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lang="zh-CN" altLang="en-US" sz="1600" u="none" baseline="0">
                <a:solidFill>
                  <a:srgbClr val="262626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marL="0" marR="0" lvl="0" indent="0" fontAlgn="base">
              <a:lnSpc>
                <a:spcPct val="100000"/>
              </a:lnSpc>
              <a:spcAft>
                <a:spcPct val="0"/>
              </a:spcAft>
              <a:buClr>
                <a:srgbClr val="DC5900"/>
              </a:buClr>
              <a:buSzPct val="75000"/>
              <a:buFontTx/>
              <a:buNone/>
            </a:pPr>
            <a:r>
              <a:rPr sz="2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“自我徂尔，三岁食贫”到“言既遂矣，至于暴矣”：在男权社会中，女性在经济、政治上都处于附属地位，她们生活的幸福与否都维系在丈夫身上。</a:t>
            </a:r>
            <a:endParaRPr lang="zh-CN" altLang="en-US" sz="2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171450" marR="0" lvl="0" indent="-171450">
              <a:buClrTx/>
            </a:pP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  <a:p>
            <a:pPr marL="0" marR="0" lvl="0" indent="0" fontAlgn="base">
              <a:lnSpc>
                <a:spcPct val="100000"/>
              </a:lnSpc>
              <a:spcAft>
                <a:spcPct val="0"/>
              </a:spcAft>
              <a:buClr>
                <a:srgbClr val="DC5900"/>
              </a:buClr>
              <a:buSzPct val="75000"/>
              <a:buFontTx/>
              <a:buNone/>
            </a:pPr>
            <a:endParaRPr lang="en-US" altLang="zh-CN" sz="2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23928" y="6165304"/>
            <a:ext cx="2350323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男权社会的必然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17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17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1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animBg="1" uiExpand="1" build="p"/>
      <p:bldP spid="161795" grpId="1" animBg="1" build="p"/>
      <p:bldP spid="161797" grpId="0" animBg="1" build="p"/>
      <p:bldP spid="161797" grpId="1" animBg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5657850" y="5369719"/>
            <a:ext cx="1600200" cy="35718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651E1497-F95D-4010-9EFB-A204637470E4}" type="slidenum">
              <a:rPr lang="en-US" altLang="zh-CN" sz="135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fld>
            <a:endParaRPr lang="en-US" altLang="zh-CN" sz="135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1" name="Text Box 2"/>
          <p:cNvSpPr txBox="1">
            <a:spLocks noChangeArrowheads="1"/>
          </p:cNvSpPr>
          <p:nvPr/>
        </p:nvSpPr>
        <p:spPr bwMode="auto">
          <a:xfrm>
            <a:off x="1690796" y="1780507"/>
            <a:ext cx="748838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诗经</a:t>
            </a:r>
            <a:r>
              <a:rPr kumimoji="1" lang="en-US" altLang="zh-CN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是我国         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诗歌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总集。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2" name="Text Box 3"/>
          <p:cNvSpPr txBox="1">
            <a:spLocks noChangeArrowheads="1"/>
          </p:cNvSpPr>
          <p:nvPr/>
        </p:nvSpPr>
        <p:spPr bwMode="auto">
          <a:xfrm>
            <a:off x="2143125" y="3356652"/>
            <a:ext cx="5429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内容：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3" name="Text Box 4"/>
          <p:cNvSpPr txBox="1">
            <a:spLocks noChangeArrowheads="1"/>
          </p:cNvSpPr>
          <p:nvPr/>
        </p:nvSpPr>
        <p:spPr bwMode="auto">
          <a:xfrm>
            <a:off x="2114550" y="4194573"/>
            <a:ext cx="5486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形式：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4" name="Text Box 5"/>
          <p:cNvSpPr txBox="1">
            <a:spLocks noChangeArrowheads="1"/>
          </p:cNvSpPr>
          <p:nvPr/>
        </p:nvSpPr>
        <p:spPr bwMode="auto">
          <a:xfrm>
            <a:off x="2114550" y="3737373"/>
            <a:ext cx="5314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手法：</a:t>
            </a:r>
            <a:endParaRPr kumimoji="1" lang="zh-CN" altLang="en-US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5" name="Text Box 6"/>
          <p:cNvSpPr txBox="1">
            <a:spLocks noChangeArrowheads="1"/>
          </p:cNvSpPr>
          <p:nvPr/>
        </p:nvSpPr>
        <p:spPr bwMode="auto">
          <a:xfrm>
            <a:off x="1558636" y="2365772"/>
            <a:ext cx="730827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收入            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时期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的诗歌       首。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6" name="Text Box 7"/>
          <p:cNvSpPr txBox="1">
            <a:spLocks noChangeArrowheads="1"/>
          </p:cNvSpPr>
          <p:nvPr/>
        </p:nvSpPr>
        <p:spPr bwMode="auto">
          <a:xfrm>
            <a:off x="1558635" y="2830873"/>
            <a:ext cx="56994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先秦时代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通称            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                    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36" name="AutoShape 8"/>
          <p:cNvSpPr/>
          <p:nvPr/>
        </p:nvSpPr>
        <p:spPr bwMode="auto">
          <a:xfrm>
            <a:off x="1943100" y="3486150"/>
            <a:ext cx="171450" cy="1028700"/>
          </a:xfrm>
          <a:prstGeom prst="leftBrace">
            <a:avLst>
              <a:gd name="adj1" fmla="val 75000"/>
              <a:gd name="adj2" fmla="val 50000"/>
            </a:avLst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8" name="Text Box 9"/>
          <p:cNvSpPr txBox="1">
            <a:spLocks noChangeArrowheads="1"/>
          </p:cNvSpPr>
          <p:nvPr/>
        </p:nvSpPr>
        <p:spPr bwMode="auto">
          <a:xfrm>
            <a:off x="1714500" y="4800600"/>
            <a:ext cx="68179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诗经</a:t>
            </a:r>
            <a:r>
              <a:rPr kumimoji="1" lang="en-US" altLang="zh-CN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是我国古典诗歌          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kumimoji="1"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源头。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38" name="Line 10"/>
          <p:cNvSpPr>
            <a:spLocks noChangeShapeType="1"/>
          </p:cNvSpPr>
          <p:nvPr/>
        </p:nvSpPr>
        <p:spPr bwMode="auto">
          <a:xfrm>
            <a:off x="4000500" y="2171700"/>
            <a:ext cx="108585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40" name="Line 12"/>
          <p:cNvSpPr>
            <a:spLocks noChangeShapeType="1"/>
          </p:cNvSpPr>
          <p:nvPr/>
        </p:nvSpPr>
        <p:spPr bwMode="auto">
          <a:xfrm>
            <a:off x="3629891" y="3234929"/>
            <a:ext cx="51435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41" name="Line 13"/>
          <p:cNvSpPr>
            <a:spLocks noChangeShapeType="1"/>
          </p:cNvSpPr>
          <p:nvPr/>
        </p:nvSpPr>
        <p:spPr bwMode="auto">
          <a:xfrm>
            <a:off x="4908948" y="3234929"/>
            <a:ext cx="108585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42" name="Line 14"/>
          <p:cNvSpPr>
            <a:spLocks noChangeShapeType="1"/>
          </p:cNvSpPr>
          <p:nvPr/>
        </p:nvSpPr>
        <p:spPr bwMode="auto">
          <a:xfrm flipV="1">
            <a:off x="3028950" y="3714750"/>
            <a:ext cx="211455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43" name="Line 15"/>
          <p:cNvSpPr>
            <a:spLocks noChangeShapeType="1"/>
          </p:cNvSpPr>
          <p:nvPr/>
        </p:nvSpPr>
        <p:spPr bwMode="auto">
          <a:xfrm flipV="1">
            <a:off x="5372100" y="5257800"/>
            <a:ext cx="120015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44" name="Line 16"/>
          <p:cNvSpPr>
            <a:spLocks noChangeShapeType="1"/>
          </p:cNvSpPr>
          <p:nvPr/>
        </p:nvSpPr>
        <p:spPr bwMode="auto">
          <a:xfrm>
            <a:off x="3028950" y="4114800"/>
            <a:ext cx="228600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45" name="Line 17"/>
          <p:cNvSpPr>
            <a:spLocks noChangeShapeType="1"/>
          </p:cNvSpPr>
          <p:nvPr/>
        </p:nvSpPr>
        <p:spPr bwMode="auto">
          <a:xfrm>
            <a:off x="3086100" y="4629150"/>
            <a:ext cx="2857500" cy="0"/>
          </a:xfrm>
          <a:prstGeom prst="line">
            <a:avLst/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2" name="Rectangle 24"/>
          <p:cNvSpPr>
            <a:spLocks noChangeArrowheads="1"/>
          </p:cNvSpPr>
          <p:nvPr/>
        </p:nvSpPr>
        <p:spPr bwMode="auto">
          <a:xfrm>
            <a:off x="3943351" y="1771650"/>
            <a:ext cx="150852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第一部</a:t>
            </a:r>
            <a:endParaRPr kumimoji="1"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3" name="Rectangle 25"/>
          <p:cNvSpPr>
            <a:spLocks noChangeArrowheads="1"/>
          </p:cNvSpPr>
          <p:nvPr/>
        </p:nvSpPr>
        <p:spPr bwMode="auto">
          <a:xfrm>
            <a:off x="2232854" y="2366129"/>
            <a:ext cx="209311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从西周到春秋</a:t>
            </a:r>
            <a:endParaRPr kumimoji="1"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4" name="Rectangle 26"/>
          <p:cNvSpPr>
            <a:spLocks noChangeArrowheads="1"/>
          </p:cNvSpPr>
          <p:nvPr/>
        </p:nvSpPr>
        <p:spPr bwMode="auto">
          <a:xfrm>
            <a:off x="5943600" y="2370178"/>
            <a:ext cx="65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305</a:t>
            </a:r>
            <a:endParaRPr kumimoji="1"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5" name="Rectangle 27"/>
          <p:cNvSpPr>
            <a:spLocks noChangeArrowheads="1"/>
          </p:cNvSpPr>
          <p:nvPr/>
        </p:nvSpPr>
        <p:spPr bwMode="auto">
          <a:xfrm>
            <a:off x="3382566" y="2822972"/>
            <a:ext cx="12682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</a:t>
            </a:r>
            <a:r>
              <a:rPr kumimoji="1"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kumimoji="1" lang="en-US" altLang="zh-CN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kumimoji="1" lang="en-US" altLang="zh-CN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6" name="Rectangle 28"/>
          <p:cNvSpPr>
            <a:spLocks noChangeArrowheads="1"/>
          </p:cNvSpPr>
          <p:nvPr/>
        </p:nvSpPr>
        <p:spPr bwMode="auto">
          <a:xfrm>
            <a:off x="4623197" y="2834876"/>
            <a:ext cx="20085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kumimoji="1" lang="en-US" altLang="zh-CN" sz="2400" b="1" dirty="0">
                <a:solidFill>
                  <a:srgbClr val="8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诗三百</a:t>
            </a:r>
            <a:r>
              <a:rPr kumimoji="1"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kumimoji="1"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7" name="Rectangle 29"/>
          <p:cNvSpPr>
            <a:spLocks noChangeArrowheads="1"/>
          </p:cNvSpPr>
          <p:nvPr/>
        </p:nvSpPr>
        <p:spPr bwMode="auto">
          <a:xfrm>
            <a:off x="3081338" y="3314700"/>
            <a:ext cx="25193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    雅   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颂</a:t>
            </a:r>
            <a:endParaRPr kumimoji="1"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8" name="Rectangle 30"/>
          <p:cNvSpPr>
            <a:spLocks noChangeArrowheads="1"/>
          </p:cNvSpPr>
          <p:nvPr/>
        </p:nvSpPr>
        <p:spPr bwMode="auto">
          <a:xfrm>
            <a:off x="3068926" y="3688693"/>
            <a:ext cx="235862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赋    比    兴</a:t>
            </a:r>
            <a:endParaRPr kumimoji="1"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59" name="Rectangle 31"/>
          <p:cNvSpPr>
            <a:spLocks noChangeArrowheads="1"/>
          </p:cNvSpPr>
          <p:nvPr/>
        </p:nvSpPr>
        <p:spPr bwMode="auto">
          <a:xfrm>
            <a:off x="3086100" y="4194810"/>
            <a:ext cx="484203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四言为主，重章反复</a:t>
            </a:r>
            <a:endParaRPr kumimoji="1"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60" name="Rectangle 32"/>
          <p:cNvSpPr>
            <a:spLocks noChangeArrowheads="1"/>
          </p:cNvSpPr>
          <p:nvPr/>
        </p:nvSpPr>
        <p:spPr bwMode="auto">
          <a:xfrm>
            <a:off x="5257801" y="4800600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现实主义</a:t>
            </a:r>
            <a:endParaRPr kumimoji="1"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61" name="AutoShape 33"/>
          <p:cNvSpPr/>
          <p:nvPr/>
        </p:nvSpPr>
        <p:spPr bwMode="auto">
          <a:xfrm flipH="1">
            <a:off x="5486400" y="3429000"/>
            <a:ext cx="114300" cy="685800"/>
          </a:xfrm>
          <a:prstGeom prst="leftBrace">
            <a:avLst>
              <a:gd name="adj1" fmla="val 55556"/>
              <a:gd name="adj2" fmla="val 50000"/>
            </a:avLst>
          </a:prstGeom>
          <a:noFill/>
          <a:ln w="28575" cap="sq">
            <a:solidFill>
              <a:srgbClr val="6633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buFontTx/>
              <a:buNone/>
              <a:defRPr/>
            </a:pPr>
            <a:endParaRPr kumimoji="1" lang="zh-CN" altLang="en-US" sz="3300" b="1">
              <a:solidFill>
                <a:srgbClr val="6CF0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60162" name="Text Box 34"/>
          <p:cNvSpPr txBox="1">
            <a:spLocks noChangeArrowheads="1"/>
          </p:cNvSpPr>
          <p:nvPr/>
        </p:nvSpPr>
        <p:spPr bwMode="auto">
          <a:xfrm>
            <a:off x="5600700" y="3565923"/>
            <a:ext cx="1428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诗经六义</a:t>
            </a:r>
            <a:endParaRPr kumimoji="1"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0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0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0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0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0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0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0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0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0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0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0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0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0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0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60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60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60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0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60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60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0152" grpId="0"/>
      <p:bldP spid="560153" grpId="0"/>
      <p:bldP spid="560154" grpId="0"/>
      <p:bldP spid="560155" grpId="0"/>
      <p:bldP spid="560156" grpId="0"/>
      <p:bldP spid="560157" grpId="0"/>
      <p:bldP spid="560158" grpId="0"/>
      <p:bldP spid="560159" grpId="0"/>
      <p:bldP spid="560160" grpId="0"/>
      <p:bldP spid="56016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443234"/>
            <a:ext cx="3062680" cy="441964"/>
          </a:xfrm>
        </p:spPr>
        <p:txBody>
          <a:bodyPr>
            <a:noAutofit/>
          </a:bodyPr>
          <a:lstStyle/>
          <a:p>
            <a:r>
              <a:rPr lang="zh-CN" altLang="en-US" sz="3600" dirty="0">
                <a:solidFill>
                  <a:srgbClr val="981112"/>
                </a:solidFill>
              </a:rPr>
              <a:t>诗歌主題</a:t>
            </a:r>
            <a:endParaRPr lang="zh-CN" altLang="en-US" sz="3600" dirty="0">
              <a:solidFill>
                <a:srgbClr val="981112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1570" y="1195574"/>
            <a:ext cx="7886700" cy="3889610"/>
          </a:xfrm>
        </p:spPr>
        <p:txBody>
          <a:bodyPr/>
          <a:lstStyle/>
          <a:p>
            <a:r>
              <a:rPr lang="zh-CN" altLang="en-US" sz="3600" dirty="0"/>
              <a:t>诗歌以女子的口吻回忆了从恋爱到被遗弃的经过，表现了她从单纯、善良、温柔到清醒、刚烈、坚毅的成长经历，表现了古代女子追求幸福婚姻的强烈愿望。</a:t>
            </a:r>
            <a:endParaRPr lang="zh-CN" altLang="en-US" sz="3600" dirty="0"/>
          </a:p>
        </p:txBody>
      </p:sp>
      <p:cxnSp>
        <p:nvCxnSpPr>
          <p:cNvPr id="4" name="直接连接符 3"/>
          <p:cNvCxnSpPr/>
          <p:nvPr/>
        </p:nvCxnSpPr>
        <p:spPr>
          <a:xfrm>
            <a:off x="433402" y="992948"/>
            <a:ext cx="3131690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035" y="2328821"/>
            <a:ext cx="3724965" cy="37249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" y="4053127"/>
            <a:ext cx="5792989" cy="181899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47725" y="3190932"/>
            <a:ext cx="6973166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风：即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国风，大多为民间歌谣，共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160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篇；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7726" y="3528227"/>
            <a:ext cx="7596620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雅：分“大雅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”“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小雅”，多为贵族创作的宫廷乐曲，共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105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篇；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47725" y="3865522"/>
            <a:ext cx="7374948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颂：宗庙祭祀乐歌，分为周颂、鲁颂、商颂，共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篇。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3286" y="1009650"/>
            <a:ext cx="8817429" cy="4838700"/>
          </a:xfrm>
          <a:prstGeom prst="rect">
            <a:avLst/>
          </a:prstGeom>
          <a:noFill/>
          <a:ln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902494" y="2706176"/>
            <a:ext cx="4191000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857251"/>
            <a:ext cx="1343027" cy="97762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47725" y="2022482"/>
            <a:ext cx="422102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3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“风”</a:t>
            </a:r>
            <a:r>
              <a:rPr lang="en-US" altLang="zh-CN" sz="33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“</a:t>
            </a:r>
            <a:r>
              <a:rPr lang="zh-CN" altLang="en-US" sz="33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雅”“颂”</a:t>
            </a:r>
            <a:endParaRPr lang="zh-CN" altLang="en-US" sz="33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5157" y="189177"/>
            <a:ext cx="3371849" cy="187476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35" y="2063609"/>
            <a:ext cx="5293519" cy="29432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323" y="3668798"/>
            <a:ext cx="7980590" cy="257574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1546" y="417195"/>
            <a:ext cx="8817429" cy="4838700"/>
          </a:xfrm>
          <a:prstGeom prst="rect">
            <a:avLst/>
          </a:prstGeom>
          <a:noFill/>
          <a:ln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11810" y="1470025"/>
            <a:ext cx="8517255" cy="2515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赋</a:t>
            </a:r>
            <a:r>
              <a:rPr lang="en-US" altLang="zh-CN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 </a:t>
            </a:r>
            <a:r>
              <a:rPr lang="zh-CN" altLang="en-US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敷陈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其事而直言之也（即陈述铺叙）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en-US" altLang="zh-CN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彼物比此物也（即譬喻）：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手如柔荑，肤如凝脂（《卫风·硕人》）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兴</a:t>
            </a:r>
            <a:r>
              <a:rPr lang="en-US" altLang="zh-CN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 </a:t>
            </a:r>
            <a:r>
              <a:rPr lang="zh-CN" altLang="en-US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言他物以引起所咏之辞也（即借助其他</a:t>
            </a:r>
            <a:r>
              <a:rPr lang="zh-CN" altLang="en-US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事物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引出</a:t>
            </a:r>
            <a:r>
              <a:rPr lang="zh-CN" altLang="en-US" sz="21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所咏之词）：</a:t>
            </a:r>
            <a:endParaRPr lang="zh-CN" altLang="en-US" sz="2100" b="1" dirty="0" smtClean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关关雎鸠,在河之洲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76066" y="4232356"/>
            <a:ext cx="5724644" cy="461665"/>
          </a:xfrm>
          <a:prstGeom prst="rect">
            <a:avLst/>
          </a:prstGeom>
          <a:ln>
            <a:solidFill>
              <a:srgbClr val="981112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“诗经六义”风、雅、颂、兴、比、赋  </a:t>
            </a:r>
            <a:endParaRPr lang="zh-CN" altLang="en-US" sz="24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11810" y="743585"/>
            <a:ext cx="407416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0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“赋”</a:t>
            </a:r>
            <a:r>
              <a:rPr lang="zh-CN" altLang="en-US" sz="3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</a:t>
            </a:r>
            <a:r>
              <a:rPr lang="zh-CN" altLang="en-US" sz="30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比”</a:t>
            </a:r>
            <a:r>
              <a:rPr lang="zh-CN" altLang="en-US" sz="30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“兴”</a:t>
            </a:r>
            <a:r>
              <a:rPr lang="zh-CN" altLang="en-US" sz="3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30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831138" y="1350615"/>
            <a:ext cx="7689451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4016" y="566936"/>
            <a:ext cx="3371849" cy="187476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35" y="2063609"/>
            <a:ext cx="5293519" cy="29432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705" y="4042421"/>
            <a:ext cx="7980590" cy="257574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3286" y="1009650"/>
            <a:ext cx="8817429" cy="4838700"/>
          </a:xfrm>
          <a:prstGeom prst="rect">
            <a:avLst/>
          </a:prstGeom>
          <a:noFill/>
          <a:ln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5892" y="3202346"/>
            <a:ext cx="7197398" cy="858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《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诗经</a:t>
            </a: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是中国现实主义诗歌之源</a:t>
            </a:r>
            <a:r>
              <a:rPr lang="zh-CN" altLang="en-US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，其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内容以反映劳动人民生活的“国风”为主</a:t>
            </a:r>
            <a:r>
              <a:rPr lang="zh-CN" altLang="en-US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，故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文学史上把这类诗称为“风体诗”。</a:t>
            </a:r>
            <a:endParaRPr lang="zh-CN" altLang="en-US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81501" y="2124075"/>
            <a:ext cx="7391876" cy="127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《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诗经</a:t>
            </a:r>
            <a:r>
              <a:rPr lang="en-US" altLang="zh-CN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每句四字，章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与章句式对应，诗句大同小异，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诗意上构成</a:t>
            </a:r>
            <a:r>
              <a:rPr lang="en-US" altLang="zh-CN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递进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 ，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巧妙选用细节，风格朴实，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也增添了艺术魅力。 </a:t>
            </a:r>
            <a:endParaRPr lang="zh-CN" altLang="en-US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02074" y="1504319"/>
            <a:ext cx="33153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700" b="1" dirty="0" smtClean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四</a:t>
            </a:r>
            <a:r>
              <a:rPr lang="zh-CN" altLang="en-US" sz="27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言为主，重章复唱</a:t>
            </a:r>
            <a:endParaRPr lang="zh-CN" altLang="en-US" sz="27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775893" y="2019905"/>
            <a:ext cx="7689451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68580" tIns="34290" rIns="68580" bIns="34290" rtlCol="0" anchor="ctr" anchorCtr="0">
            <a:normAutofit/>
          </a:bodyPr>
          <a:lstStyle/>
          <a:p>
            <a:pPr eaLnBrk="1" hangingPunct="1"/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61" name="Rectangle 5"/>
          <p:cNvSpPr>
            <a:spLocks noGrp="1" noRot="1"/>
          </p:cNvSpPr>
          <p:nvPr/>
        </p:nvSpPr>
        <p:spPr>
          <a:xfrm>
            <a:off x="74295" y="2057400"/>
            <a:ext cx="8873490" cy="39433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“岂曰无衣？与子同袍。王于兴师，修我戈矛”（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无衣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“王事多难，不遑启居。岂不怀归？畏此简书”（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出车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“昔我往矣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杨柳依依。今我来思，雨雪霏霏”（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采薇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1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4741" y="1233500"/>
            <a:ext cx="28905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 smtClean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en-US" altLang="zh-CN" sz="30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30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家国情怀主题</a:t>
            </a:r>
            <a:endParaRPr lang="zh-CN" altLang="en-US" sz="30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7148" y="1764415"/>
            <a:ext cx="7689451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uiExpand="1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68580" tIns="34290" rIns="68580" bIns="34290" rtlCol="0" anchor="ctr" anchorCtr="0">
            <a:normAutofit/>
          </a:bodyPr>
          <a:lstStyle/>
          <a:p>
            <a:pPr eaLnBrk="1" hangingPunct="1"/>
            <a:r>
              <a:rPr lang="zh-CN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461" name="Rectangle 5"/>
          <p:cNvSpPr>
            <a:spLocks noGrp="1" noRot="1"/>
          </p:cNvSpPr>
          <p:nvPr/>
        </p:nvSpPr>
        <p:spPr>
          <a:xfrm>
            <a:off x="124691" y="1628180"/>
            <a:ext cx="8693727" cy="39433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硕鼠硕鼠，无食我黍！三岁贯女，莫我肯顾”（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硕鼠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相鼠有皮，人而无仪！人而无仪，不死何为？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（《相鼠》）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4741" y="1233500"/>
            <a:ext cx="28905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0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怨刺讽喻主题</a:t>
            </a:r>
            <a:endParaRPr lang="zh-CN" altLang="en-US" sz="30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7148" y="1764415"/>
            <a:ext cx="7689451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Rot="1"/>
          </p:cNvSpPr>
          <p:nvPr/>
        </p:nvSpPr>
        <p:spPr>
          <a:xfrm>
            <a:off x="0" y="1498958"/>
            <a:ext cx="8978382" cy="39433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“出其东门，有女如云。虽则如云，匪我思存”（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出其东门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“死生契阔，与子成说。执子之手，与子偕老”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(《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击鼓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zh-CN" altLang="en-US" sz="21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4741" y="1233500"/>
            <a:ext cx="44358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000" b="1" dirty="0">
                <a:solidFill>
                  <a:srgbClr val="981112"/>
                </a:solidFill>
                <a:effectLst>
                  <a:outerShdw blurRad="152400" dist="38100" dir="2700000" sx="101000" sy="101000" algn="tl" rotWithShape="0">
                    <a:prstClr val="black">
                      <a:alpha val="2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亲情、友情与爱情主题</a:t>
            </a:r>
            <a:endParaRPr lang="zh-CN" altLang="en-US" sz="3000" b="1" dirty="0">
              <a:solidFill>
                <a:srgbClr val="981112"/>
              </a:solidFill>
              <a:effectLst>
                <a:outerShdw blurRad="152400" dist="38100" dir="2700000" sx="101000" sy="101000" algn="tl" rotWithShape="0">
                  <a:prstClr val="black">
                    <a:alpha val="2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7148" y="1764415"/>
            <a:ext cx="7689451" cy="0"/>
          </a:xfrm>
          <a:prstGeom prst="line">
            <a:avLst/>
          </a:prstGeom>
          <a:ln w="15875">
            <a:solidFill>
              <a:srgbClr val="98111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p"/>
      <p:bldP spid="6" grpId="0"/>
    </p:bldLst>
  </p:timing>
</p:sld>
</file>

<file path=ppt/tags/tag1.xml><?xml version="1.0" encoding="utf-8"?>
<p:tagLst xmlns:p="http://schemas.openxmlformats.org/presentationml/2006/main">
  <p:tag name="AS_UNIQUEID" val="21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1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p="http://schemas.openxmlformats.org/presentationml/2006/main">
  <p:tag name="AS_UNIQUEID" val="22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01.xml><?xml version="1.0" encoding="utf-8"?>
<p:tagLst xmlns:p="http://schemas.openxmlformats.org/presentationml/2006/main">
  <p:tag name="AS_UNIQUEID" val="22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02.xml><?xml version="1.0" encoding="utf-8"?>
<p:tagLst xmlns:p="http://schemas.openxmlformats.org/presentationml/2006/main">
  <p:tag name="AS_UNIQUEID" val="22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03.xml><?xml version="1.0" encoding="utf-8"?>
<p:tagLst xmlns:p="http://schemas.openxmlformats.org/presentationml/2006/main">
  <p:tag name="AS_UNIQUEID" val="2239"/>
</p:tagLst>
</file>

<file path=ppt/tags/tag104.xml><?xml version="1.0" encoding="utf-8"?>
<p:tagLst xmlns:p="http://schemas.openxmlformats.org/presentationml/2006/main">
  <p:tag name="AS_UNIQUEID" val="2240"/>
</p:tagLst>
</file>

<file path=ppt/tags/tag105.xml><?xml version="1.0" encoding="utf-8"?>
<p:tagLst xmlns:p="http://schemas.openxmlformats.org/presentationml/2006/main">
  <p:tag name="AS_UNIQUEID" val="22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06.xml><?xml version="1.0" encoding="utf-8"?>
<p:tagLst xmlns:p="http://schemas.openxmlformats.org/presentationml/2006/main">
  <p:tag name="AS_UNIQUEID" val="22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07.xml><?xml version="1.0" encoding="utf-8"?>
<p:tagLst xmlns:p="http://schemas.openxmlformats.org/presentationml/2006/main">
  <p:tag name="AS_UNIQUEID" val="2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08.xml><?xml version="1.0" encoding="utf-8"?>
<p:tagLst xmlns:p="http://schemas.openxmlformats.org/presentationml/2006/main">
  <p:tag name="AS_UNIQUEID" val="224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09.xml><?xml version="1.0" encoding="utf-8"?>
<p:tagLst xmlns:p="http://schemas.openxmlformats.org/presentationml/2006/main">
  <p:tag name="AS_UNIQUEID" val="2246"/>
</p:tagLst>
</file>

<file path=ppt/tags/tag11.xml><?xml version="1.0" encoding="utf-8"?>
<p:tagLst xmlns:p="http://schemas.openxmlformats.org/presentationml/2006/main">
  <p:tag name="AS_UNIQUEID" val="2137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110.xml><?xml version="1.0" encoding="utf-8"?>
<p:tagLst xmlns:p="http://schemas.openxmlformats.org/presentationml/2006/main">
  <p:tag name="AS_UNIQUEID" val="224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11.xml><?xml version="1.0" encoding="utf-8"?>
<p:tagLst xmlns:p="http://schemas.openxmlformats.org/presentationml/2006/main">
  <p:tag name="AS_UNIQUEID" val="224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12.xml><?xml version="1.0" encoding="utf-8"?>
<p:tagLst xmlns:p="http://schemas.openxmlformats.org/presentationml/2006/main">
  <p:tag name="AS_UNIQUEID" val="224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13.xml><?xml version="1.0" encoding="utf-8"?>
<p:tagLst xmlns:p="http://schemas.openxmlformats.org/presentationml/2006/main">
  <p:tag name="AS_UNIQUEID" val="2251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114.xml><?xml version="1.0" encoding="utf-8"?>
<p:tagLst xmlns:p="http://schemas.openxmlformats.org/presentationml/2006/main">
  <p:tag name="AS_UNIQUEID" val="225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15.xml><?xml version="1.0" encoding="utf-8"?>
<p:tagLst xmlns:p="http://schemas.openxmlformats.org/presentationml/2006/main">
  <p:tag name="AS_UNIQUEID" val="2253"/>
</p:tagLst>
</file>

<file path=ppt/tags/tag116.xml><?xml version="1.0" encoding="utf-8"?>
<p:tagLst xmlns:p="http://schemas.openxmlformats.org/presentationml/2006/main">
  <p:tag name="AS_UNIQUEID" val="2254"/>
</p:tagLst>
</file>

<file path=ppt/tags/tag117.xml><?xml version="1.0" encoding="utf-8"?>
<p:tagLst xmlns:p="http://schemas.openxmlformats.org/presentationml/2006/main">
  <p:tag name="AS_UNIQUEID" val="2255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18.xml><?xml version="1.0" encoding="utf-8"?>
<p:tagLst xmlns:p="http://schemas.openxmlformats.org/presentationml/2006/main">
  <p:tag name="AS_UNIQUEID" val="225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19.xml><?xml version="1.0" encoding="utf-8"?>
<p:tagLst xmlns:p="http://schemas.openxmlformats.org/presentationml/2006/main">
  <p:tag name="AS_UNIQUEID" val="225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2.xml><?xml version="1.0" encoding="utf-8"?>
<p:tagLst xmlns:p="http://schemas.openxmlformats.org/presentationml/2006/main">
  <p:tag name="AS_UNIQUEID" val="2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p="http://schemas.openxmlformats.org/presentationml/2006/main">
  <p:tag name="AS_UNIQUEID" val="225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21.xml><?xml version="1.0" encoding="utf-8"?>
<p:tagLst xmlns:p="http://schemas.openxmlformats.org/presentationml/2006/main">
  <p:tag name="AS_UNIQUEID" val="2260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122.xml><?xml version="1.0" encoding="utf-8"?>
<p:tagLst xmlns:p="http://schemas.openxmlformats.org/presentationml/2006/main">
  <p:tag name="AS_UNIQUEID" val="2261"/>
</p:tagLst>
</file>

<file path=ppt/tags/tag123.xml><?xml version="1.0" encoding="utf-8"?>
<p:tagLst xmlns:p="http://schemas.openxmlformats.org/presentationml/2006/main">
  <p:tag name="AS_UNIQUEID" val="2262"/>
</p:tagLst>
</file>

<file path=ppt/tags/tag124.xml><?xml version="1.0" encoding="utf-8"?>
<p:tagLst xmlns:p="http://schemas.openxmlformats.org/presentationml/2006/main">
  <p:tag name="AS_UNIQUEID" val="2263"/>
</p:tagLst>
</file>

<file path=ppt/tags/tag125.xml><?xml version="1.0" encoding="utf-8"?>
<p:tagLst xmlns:p="http://schemas.openxmlformats.org/presentationml/2006/main">
  <p:tag name="AS_UNIQUEID" val="2264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26.xml><?xml version="1.0" encoding="utf-8"?>
<p:tagLst xmlns:p="http://schemas.openxmlformats.org/presentationml/2006/main">
  <p:tag name="AS_UNIQUEID" val="226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27.xml><?xml version="1.0" encoding="utf-8"?>
<p:tagLst xmlns:p="http://schemas.openxmlformats.org/presentationml/2006/main">
  <p:tag name="AS_UNIQUEID" val="226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28.xml><?xml version="1.0" encoding="utf-8"?>
<p:tagLst xmlns:p="http://schemas.openxmlformats.org/presentationml/2006/main">
  <p:tag name="AS_UNIQUEID" val="226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29.xml><?xml version="1.0" encoding="utf-8"?>
<p:tagLst xmlns:p="http://schemas.openxmlformats.org/presentationml/2006/main">
  <p:tag name="AS_UNIQUEID" val="2269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3.xml><?xml version="1.0" encoding="utf-8"?>
<p:tagLst xmlns:p="http://schemas.openxmlformats.org/presentationml/2006/main">
  <p:tag name="AS_UNIQUEID" val="2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p="http://schemas.openxmlformats.org/presentationml/2006/main">
  <p:tag name="AS_UNIQUEID" val="2270"/>
</p:tagLst>
</file>

<file path=ppt/tags/tag131.xml><?xml version="1.0" encoding="utf-8"?>
<p:tagLst xmlns:p="http://schemas.openxmlformats.org/presentationml/2006/main">
  <p:tag name="AS_UNIQUEID" val="2271"/>
</p:tagLst>
</file>

<file path=ppt/tags/tag132.xml><?xml version="1.0" encoding="utf-8"?>
<p:tagLst xmlns:p="http://schemas.openxmlformats.org/presentationml/2006/main">
  <p:tag name="AS_UNIQUEID" val="2272"/>
</p:tagLst>
</file>

<file path=ppt/tags/tag133.xml><?xml version="1.0" encoding="utf-8"?>
<p:tagLst xmlns:p="http://schemas.openxmlformats.org/presentationml/2006/main">
  <p:tag name="AS_UNIQUEID" val="2273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34.xml><?xml version="1.0" encoding="utf-8"?>
<p:tagLst xmlns:p="http://schemas.openxmlformats.org/presentationml/2006/main">
  <p:tag name="AS_UNIQUEID" val="2274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35.xml><?xml version="1.0" encoding="utf-8"?>
<p:tagLst xmlns:p="http://schemas.openxmlformats.org/presentationml/2006/main">
  <p:tag name="AS_UNIQUEID" val="227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36.xml><?xml version="1.0" encoding="utf-8"?>
<p:tagLst xmlns:p="http://schemas.openxmlformats.org/presentationml/2006/main">
  <p:tag name="AS_UNIQUEID" val="227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37.xml><?xml version="1.0" encoding="utf-8"?>
<p:tagLst xmlns:p="http://schemas.openxmlformats.org/presentationml/2006/main">
  <p:tag name="AS_UNIQUEID" val="2278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38.xml><?xml version="1.0" encoding="utf-8"?>
<p:tagLst xmlns:p="http://schemas.openxmlformats.org/presentationml/2006/main">
  <p:tag name="AS_UNIQUEID" val="2279"/>
</p:tagLst>
</file>

<file path=ppt/tags/tag139.xml><?xml version="1.0" encoding="utf-8"?>
<p:tagLst xmlns:p="http://schemas.openxmlformats.org/presentationml/2006/main">
  <p:tag name="AS_UNIQUEID" val="2280"/>
</p:tagLst>
</file>

<file path=ppt/tags/tag14.xml><?xml version="1.0" encoding="utf-8"?>
<p:tagLst xmlns:p="http://schemas.openxmlformats.org/presentationml/2006/main">
  <p:tag name="AS_UNIQUEID" val="2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0.xml><?xml version="1.0" encoding="utf-8"?>
<p:tagLst xmlns:p="http://schemas.openxmlformats.org/presentationml/2006/main">
  <p:tag name="AS_UNIQUEID" val="2281"/>
</p:tagLst>
</file>

<file path=ppt/tags/tag141.xml><?xml version="1.0" encoding="utf-8"?>
<p:tagLst xmlns:p="http://schemas.openxmlformats.org/presentationml/2006/main">
  <p:tag name="AS_UNIQUEID" val="2282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42.xml><?xml version="1.0" encoding="utf-8"?>
<p:tagLst xmlns:p="http://schemas.openxmlformats.org/presentationml/2006/main">
  <p:tag name="AS_UNIQUEID" val="2283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43.xml><?xml version="1.0" encoding="utf-8"?>
<p:tagLst xmlns:p="http://schemas.openxmlformats.org/presentationml/2006/main">
  <p:tag name="AS_UNIQUEID" val="228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44.xml><?xml version="1.0" encoding="utf-8"?>
<p:tagLst xmlns:p="http://schemas.openxmlformats.org/presentationml/2006/main">
  <p:tag name="AS_UNIQUEID" val="228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45.xml><?xml version="1.0" encoding="utf-8"?>
<p:tagLst xmlns:p="http://schemas.openxmlformats.org/presentationml/2006/main">
  <p:tag name="AS_UNIQUEID" val="2287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46.xml><?xml version="1.0" encoding="utf-8"?>
<p:tagLst xmlns:p="http://schemas.openxmlformats.org/presentationml/2006/main">
  <p:tag name="AS_UNIQUEID" val="2288"/>
</p:tagLst>
</file>

<file path=ppt/tags/tag147.xml><?xml version="1.0" encoding="utf-8"?>
<p:tagLst xmlns:p="http://schemas.openxmlformats.org/presentationml/2006/main">
  <p:tag name="AS_UNIQUEID" val="2289"/>
</p:tagLst>
</file>

<file path=ppt/tags/tag148.xml><?xml version="1.0" encoding="utf-8"?>
<p:tagLst xmlns:p="http://schemas.openxmlformats.org/presentationml/2006/main">
  <p:tag name="AS_UNIQUEID" val="2290"/>
</p:tagLst>
</file>

<file path=ppt/tags/tag149.xml><?xml version="1.0" encoding="utf-8"?>
<p:tagLst xmlns:p="http://schemas.openxmlformats.org/presentationml/2006/main">
  <p:tag name="AS_UNIQUEID" val="2291"/>
</p:tagLst>
</file>

<file path=ppt/tags/tag15.xml><?xml version="1.0" encoding="utf-8"?>
<p:tagLst xmlns:p="http://schemas.openxmlformats.org/presentationml/2006/main">
  <p:tag name="AS_UNIQUEID" val="2141"/>
</p:tagLst>
</file>

<file path=ppt/tags/tag150.xml><?xml version="1.0" encoding="utf-8"?>
<p:tagLst xmlns:p="http://schemas.openxmlformats.org/presentationml/2006/main">
  <p:tag name="AS_UNIQUEID" val="2292"/>
</p:tagLst>
</file>

<file path=ppt/tags/tag151.xml><?xml version="1.0" encoding="utf-8"?>
<p:tagLst xmlns:p="http://schemas.openxmlformats.org/presentationml/2006/main">
  <p:tag name="AS_UNIQUEID" val="229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52.xml><?xml version="1.0" encoding="utf-8"?>
<p:tagLst xmlns:p="http://schemas.openxmlformats.org/presentationml/2006/main">
  <p:tag name="AS_UNIQUEID" val="2294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53.xml><?xml version="1.0" encoding="utf-8"?>
<p:tagLst xmlns:p="http://schemas.openxmlformats.org/presentationml/2006/main">
  <p:tag name="AS_UNIQUEID" val="229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54.xml><?xml version="1.0" encoding="utf-8"?>
<p:tagLst xmlns:p="http://schemas.openxmlformats.org/presentationml/2006/main">
  <p:tag name="AS_UNIQUEID" val="2297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55.xml><?xml version="1.0" encoding="utf-8"?>
<p:tagLst xmlns:p="http://schemas.openxmlformats.org/presentationml/2006/main">
  <p:tag name="AS_UNIQUEID" val="229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56.xml><?xml version="1.0" encoding="utf-8"?>
<p:tagLst xmlns:p="http://schemas.openxmlformats.org/presentationml/2006/main">
  <p:tag name="AS_UNIQUEID" val="229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57.xml><?xml version="1.0" encoding="utf-8"?>
<p:tagLst xmlns:p="http://schemas.openxmlformats.org/presentationml/2006/main">
  <p:tag name="AS_UNIQUEID" val="2300"/>
</p:tagLst>
</file>

<file path=ppt/tags/tag158.xml><?xml version="1.0" encoding="utf-8"?>
<p:tagLst xmlns:p="http://schemas.openxmlformats.org/presentationml/2006/main">
  <p:tag name="AS_UNIQUEID" val="2301"/>
</p:tagLst>
</file>

<file path=ppt/tags/tag159.xml><?xml version="1.0" encoding="utf-8"?>
<p:tagLst xmlns:p="http://schemas.openxmlformats.org/presentationml/2006/main">
  <p:tag name="AS_UNIQUEID" val="230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6.xml><?xml version="1.0" encoding="utf-8"?>
<p:tagLst xmlns:p="http://schemas.openxmlformats.org/presentationml/2006/main">
  <p:tag name="AS_UNIQUEID" val="2142"/>
</p:tagLst>
</file>

<file path=ppt/tags/tag160.xml><?xml version="1.0" encoding="utf-8"?>
<p:tagLst xmlns:p="http://schemas.openxmlformats.org/presentationml/2006/main">
  <p:tag name="AS_UNIQUEID" val="2303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61.xml><?xml version="1.0" encoding="utf-8"?>
<p:tagLst xmlns:p="http://schemas.openxmlformats.org/presentationml/2006/main">
  <p:tag name="AS_UNIQUEID" val="230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62.xml><?xml version="1.0" encoding="utf-8"?>
<p:tagLst xmlns:p="http://schemas.openxmlformats.org/presentationml/2006/main">
  <p:tag name="AS_UNIQUEID" val="2306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3.xml><?xml version="1.0" encoding="utf-8"?>
<p:tagLst xmlns:p="http://schemas.openxmlformats.org/presentationml/2006/main">
  <p:tag name="AS_UNIQUEID" val="2307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4.xml><?xml version="1.0" encoding="utf-8"?>
<p:tagLst xmlns:p="http://schemas.openxmlformats.org/presentationml/2006/main">
  <p:tag name="AS_UNIQUEID" val="23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5.xml><?xml version="1.0" encoding="utf-8"?>
<p:tagLst xmlns:p="http://schemas.openxmlformats.org/presentationml/2006/main">
  <p:tag name="AS_UNIQUEID" val="23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6.xml><?xml version="1.0" encoding="utf-8"?>
<p:tagLst xmlns:p="http://schemas.openxmlformats.org/presentationml/2006/main">
  <p:tag name="AS_UNIQUEID" val="23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7.xml><?xml version="1.0" encoding="utf-8"?>
<p:tagLst xmlns:p="http://schemas.openxmlformats.org/presentationml/2006/main">
  <p:tag name="AS_UNIQUEID" val="2311"/>
  <p:tag name="KSO_WM_BEAUTIFY_FLAG" val="#wm#"/>
  <p:tag name="KSO_WM_TAG_VERSION" val="1.0"/>
  <p:tag name="KSO_WM_TEMPLATE_CATEGORY" val="custom"/>
  <p:tag name="KSO_WM_TEMPLATE_COLOR_TYPE" val="1"/>
  <p:tag name="KSO_WM_TEMPLATE_INDEX" val="20202810"/>
  <p:tag name="KSO_WM_TEMPLATE_MASTER_THUMB_INDEX" val="12"/>
  <p:tag name="KSO_WM_TEMPLATE_MASTER_TYPE" val="1"/>
  <p:tag name="KSO_WM_TEMPLATE_SUBCATEGORY" val="0"/>
  <p:tag name="KSO_WM_TEMPLATE_THUMBS_INDEX" val="1、4、6、7、8、9、10、11、12、13、14"/>
</p:tagLst>
</file>

<file path=ppt/tags/tag168.xml><?xml version="1.0" encoding="utf-8"?>
<p:tagLst xmlns:p="http://schemas.openxmlformats.org/presentationml/2006/main">
  <p:tag name="AS_UNIQUEID" val="23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9.xml><?xml version="1.0" encoding="utf-8"?>
<p:tagLst xmlns:p="http://schemas.openxmlformats.org/presentationml/2006/main">
  <p:tag name="AS_UNIQUEID" val="23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2"/>
  <p:tag name="KSO_WM_UNIT_INDEX" val="2"/>
  <p:tag name="KSO_WM_UNIT_LAYERLEVEL" val="1"/>
  <p:tag name="KSO_WM_UNIT_TYPE" val="y"/>
</p:tagLst>
</file>

<file path=ppt/tags/tag17.xml><?xml version="1.0" encoding="utf-8"?>
<p:tagLst xmlns:p="http://schemas.openxmlformats.org/presentationml/2006/main">
  <p:tag name="AS_UNIQUEID" val="21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0.xml><?xml version="1.0" encoding="utf-8"?>
<p:tagLst xmlns:p="http://schemas.openxmlformats.org/presentationml/2006/main">
  <p:tag name="AS_UNIQUEID" val="23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1.xml><?xml version="1.0" encoding="utf-8"?>
<p:tagLst xmlns:p="http://schemas.openxmlformats.org/presentationml/2006/main">
  <p:tag name="AS_UNIQUEID" val="23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2.xml><?xml version="1.0" encoding="utf-8"?>
<p:tagLst xmlns:p="http://schemas.openxmlformats.org/presentationml/2006/main">
  <p:tag name="AS_UNIQUEID" val="2317"/>
</p:tagLst>
</file>

<file path=ppt/tags/tag173.xml><?xml version="1.0" encoding="utf-8"?>
<p:tagLst xmlns:p="http://schemas.openxmlformats.org/presentationml/2006/main">
  <p:tag name="AS_UNIQUEID" val="23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4.xml><?xml version="1.0" encoding="utf-8"?>
<p:tagLst xmlns:p="http://schemas.openxmlformats.org/presentationml/2006/main">
  <p:tag name="AS_UNIQUEID" val="23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5.xml><?xml version="1.0" encoding="utf-8"?>
<p:tagLst xmlns:p="http://schemas.openxmlformats.org/presentationml/2006/main">
  <p:tag name="AS_UNIQUEID" val="23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6.xml><?xml version="1.0" encoding="utf-8"?>
<p:tagLst xmlns:p="http://schemas.openxmlformats.org/presentationml/2006/main">
  <p:tag name="AS_UNIQUEID" val="23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7.xml><?xml version="1.0" encoding="utf-8"?>
<p:tagLst xmlns:p="http://schemas.openxmlformats.org/presentationml/2006/main">
  <p:tag name="AS_UNIQUEID" val="23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8.xml><?xml version="1.0" encoding="utf-8"?>
<p:tagLst xmlns:p="http://schemas.openxmlformats.org/presentationml/2006/main">
  <p:tag name="AS_UNIQUEID" val="2323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179.xml><?xml version="1.0" encoding="utf-8"?>
<p:tagLst xmlns:p="http://schemas.openxmlformats.org/presentationml/2006/main">
  <p:tag name="AS_UNIQUEID" val="23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.xml><?xml version="1.0" encoding="utf-8"?>
<p:tagLst xmlns:p="http://schemas.openxmlformats.org/presentationml/2006/main">
  <p:tag name="AS_UNIQUEID" val="2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0.xml><?xml version="1.0" encoding="utf-8"?>
<p:tagLst xmlns:p="http://schemas.openxmlformats.org/presentationml/2006/main">
  <p:tag name="AS_UNIQUEID" val="23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1.xml><?xml version="1.0" encoding="utf-8"?>
<p:tagLst xmlns:p="http://schemas.openxmlformats.org/presentationml/2006/main">
  <p:tag name="AS_UNIQUEID" val="23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2.xml><?xml version="1.0" encoding="utf-8"?>
<p:tagLst xmlns:p="http://schemas.openxmlformats.org/presentationml/2006/main">
  <p:tag name="AS_UNIQUEID" val="2327"/>
</p:tagLst>
</file>

<file path=ppt/tags/tag183.xml><?xml version="1.0" encoding="utf-8"?>
<p:tagLst xmlns:p="http://schemas.openxmlformats.org/presentationml/2006/main">
  <p:tag name="AS_UNIQUEID" val="2328"/>
</p:tagLst>
</file>

<file path=ppt/tags/tag184.xml><?xml version="1.0" encoding="utf-8"?>
<p:tagLst xmlns:p="http://schemas.openxmlformats.org/presentationml/2006/main">
  <p:tag name="AS_UNIQUEID" val="23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5.xml><?xml version="1.0" encoding="utf-8"?>
<p:tagLst xmlns:p="http://schemas.openxmlformats.org/presentationml/2006/main">
  <p:tag name="AS_UNIQUEID" val="23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6.xml><?xml version="1.0" encoding="utf-8"?>
<p:tagLst xmlns:p="http://schemas.openxmlformats.org/presentationml/2006/main">
  <p:tag name="AS_UNIQUEID" val="23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7.xml><?xml version="1.0" encoding="utf-8"?>
<p:tagLst xmlns:p="http://schemas.openxmlformats.org/presentationml/2006/main">
  <p:tag name="AS_UNIQUEID" val="23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8.xml><?xml version="1.0" encoding="utf-8"?>
<p:tagLst xmlns:p="http://schemas.openxmlformats.org/presentationml/2006/main">
  <p:tag name="AS_UNIQUEID" val="2334"/>
</p:tagLst>
</file>

<file path=ppt/tags/tag189.xml><?xml version="1.0" encoding="utf-8"?>
<p:tagLst xmlns:p="http://schemas.openxmlformats.org/presentationml/2006/main">
  <p:tag name="AS_UNIQUEID" val="2335"/>
</p:tagLst>
</file>

<file path=ppt/tags/tag19.xml><?xml version="1.0" encoding="utf-8"?>
<p:tagLst xmlns:p="http://schemas.openxmlformats.org/presentationml/2006/main">
  <p:tag name="AS_UNIQUEID" val="2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90.xml><?xml version="1.0" encoding="utf-8"?>
<p:tagLst xmlns:p="http://schemas.openxmlformats.org/presentationml/2006/main">
  <p:tag name="AS_UNIQUEID" val="23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1.xml><?xml version="1.0" encoding="utf-8"?>
<p:tagLst xmlns:p="http://schemas.openxmlformats.org/presentationml/2006/main">
  <p:tag name="AS_UNIQUEID" val="23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2.xml><?xml version="1.0" encoding="utf-8"?>
<p:tagLst xmlns:p="http://schemas.openxmlformats.org/presentationml/2006/main">
  <p:tag name="AS_UNIQUEID" val="23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3.xml><?xml version="1.0" encoding="utf-8"?>
<p:tagLst xmlns:p="http://schemas.openxmlformats.org/presentationml/2006/main">
  <p:tag name="AS_UNIQUEID" val="23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4.xml><?xml version="1.0" encoding="utf-8"?>
<p:tagLst xmlns:p="http://schemas.openxmlformats.org/presentationml/2006/main">
  <p:tag name="AS_UNIQUEID" val="23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5.xml><?xml version="1.0" encoding="utf-8"?>
<p:tagLst xmlns:p="http://schemas.openxmlformats.org/presentationml/2006/main">
  <p:tag name="AS_UNIQUEID" val="23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6.xml><?xml version="1.0" encoding="utf-8"?>
<p:tagLst xmlns:p="http://schemas.openxmlformats.org/presentationml/2006/main">
  <p:tag name="AS_UNIQUEID" val="23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7.xml><?xml version="1.0" encoding="utf-8"?>
<p:tagLst xmlns:p="http://schemas.openxmlformats.org/presentationml/2006/main">
  <p:tag name="AS_UNIQUEID" val="23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8.xml><?xml version="1.0" encoding="utf-8"?>
<p:tagLst xmlns:p="http://schemas.openxmlformats.org/presentationml/2006/main">
  <p:tag name="AS_UNIQUEID" val="23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9.xml><?xml version="1.0" encoding="utf-8"?>
<p:tagLst xmlns:p="http://schemas.openxmlformats.org/presentationml/2006/main">
  <p:tag name="AS_UNIQUEID" val="23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p="http://schemas.openxmlformats.org/presentationml/2006/main">
  <p:tag name="AS_UNIQUEID" val="2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2"/>
  <p:tag name="KSO_WM_UNIT_INDEX" val="2"/>
  <p:tag name="KSO_WM_UNIT_LAYERLEVEL" val="1"/>
  <p:tag name="KSO_WM_UNIT_TYPE" val="y"/>
</p:tagLst>
</file>

<file path=ppt/tags/tag20.xml><?xml version="1.0" encoding="utf-8"?>
<p:tagLst xmlns:p="http://schemas.openxmlformats.org/presentationml/2006/main">
  <p:tag name="AS_UNIQUEID" val="2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00.xml><?xml version="1.0" encoding="utf-8"?>
<p:tagLst xmlns:p="http://schemas.openxmlformats.org/presentationml/2006/main">
  <p:tag name="AS_UNIQUEID" val="23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1.xml><?xml version="1.0" encoding="utf-8"?>
<p:tagLst xmlns:p="http://schemas.openxmlformats.org/presentationml/2006/main">
  <p:tag name="AS_UNIQUEID" val="2348"/>
</p:tagLst>
</file>

<file path=ppt/tags/tag202.xml><?xml version="1.0" encoding="utf-8"?>
<p:tagLst xmlns:p="http://schemas.openxmlformats.org/presentationml/2006/main">
  <p:tag name="AS_UNIQUEID" val="23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3.xml><?xml version="1.0" encoding="utf-8"?>
<p:tagLst xmlns:p="http://schemas.openxmlformats.org/presentationml/2006/main">
  <p:tag name="AS_UNIQUEID" val="23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4.xml><?xml version="1.0" encoding="utf-8"?>
<p:tagLst xmlns:p="http://schemas.openxmlformats.org/presentationml/2006/main">
  <p:tag name="AS_UNIQUEID" val="23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5.xml><?xml version="1.0" encoding="utf-8"?>
<p:tagLst xmlns:p="http://schemas.openxmlformats.org/presentationml/2006/main">
  <p:tag name="AS_UNIQUEID" val="23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6.xml><?xml version="1.0" encoding="utf-8"?>
<p:tagLst xmlns:p="http://schemas.openxmlformats.org/presentationml/2006/main">
  <p:tag name="AS_UNIQUEID" val="2354"/>
</p:tagLst>
</file>

<file path=ppt/tags/tag207.xml><?xml version="1.0" encoding="utf-8"?>
<p:tagLst xmlns:p="http://schemas.openxmlformats.org/presentationml/2006/main">
  <p:tag name="AS_UNIQUEID" val="2355"/>
</p:tagLst>
</file>

<file path=ppt/tags/tag208.xml><?xml version="1.0" encoding="utf-8"?>
<p:tagLst xmlns:p="http://schemas.openxmlformats.org/presentationml/2006/main">
  <p:tag name="AS_UNIQUEID" val="2356"/>
</p:tagLst>
</file>

<file path=ppt/tags/tag209.xml><?xml version="1.0" encoding="utf-8"?>
<p:tagLst xmlns:p="http://schemas.openxmlformats.org/presentationml/2006/main">
  <p:tag name="AS_UNIQUEID" val="23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AS_UNIQUEID" val="2148"/>
</p:tagLst>
</file>

<file path=ppt/tags/tag210.xml><?xml version="1.0" encoding="utf-8"?>
<p:tagLst xmlns:p="http://schemas.openxmlformats.org/presentationml/2006/main">
  <p:tag name="AS_UNIQUEID" val="23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1.xml><?xml version="1.0" encoding="utf-8"?>
<p:tagLst xmlns:p="http://schemas.openxmlformats.org/presentationml/2006/main">
  <p:tag name="AS_UNIQUEID" val="23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2.xml><?xml version="1.0" encoding="utf-8"?>
<p:tagLst xmlns:p="http://schemas.openxmlformats.org/presentationml/2006/main">
  <p:tag name="AS_UNIQUEID" val="23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13.xml><?xml version="1.0" encoding="utf-8"?>
<p:tagLst xmlns:p="http://schemas.openxmlformats.org/presentationml/2006/main">
  <p:tag name="AS_UNIQUEID" val="2362"/>
</p:tagLst>
</file>

<file path=ppt/tags/tag214.xml><?xml version="1.0" encoding="utf-8"?>
<p:tagLst xmlns:p="http://schemas.openxmlformats.org/presentationml/2006/main">
  <p:tag name="AS_UNIQUEID" val="2363"/>
</p:tagLst>
</file>

<file path=ppt/tags/tag215.xml><?xml version="1.0" encoding="utf-8"?>
<p:tagLst xmlns:p="http://schemas.openxmlformats.org/presentationml/2006/main">
  <p:tag name="AS_UNIQUEID" val="2364"/>
</p:tagLst>
</file>

<file path=ppt/tags/tag216.xml><?xml version="1.0" encoding="utf-8"?>
<p:tagLst xmlns:p="http://schemas.openxmlformats.org/presentationml/2006/main">
  <p:tag name="AS_UNIQUEID" val="2365"/>
</p:tagLst>
</file>

<file path=ppt/tags/tag217.xml><?xml version="1.0" encoding="utf-8"?>
<p:tagLst xmlns:p="http://schemas.openxmlformats.org/presentationml/2006/main">
  <p:tag name="AS_UNIQUEID" val="2366"/>
</p:tagLst>
</file>

<file path=ppt/tags/tag218.xml><?xml version="1.0" encoding="utf-8"?>
<p:tagLst xmlns:p="http://schemas.openxmlformats.org/presentationml/2006/main">
  <p:tag name="AS_UNIQUEID" val="23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19.xml><?xml version="1.0" encoding="utf-8"?>
<p:tagLst xmlns:p="http://schemas.openxmlformats.org/presentationml/2006/main">
  <p:tag name="AS_UNIQUEID" val="23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.xml><?xml version="1.0" encoding="utf-8"?>
<p:tagLst xmlns:p="http://schemas.openxmlformats.org/presentationml/2006/main">
  <p:tag name="AS_UNIQUEID" val="2149"/>
</p:tagLst>
</file>

<file path=ppt/tags/tag220.xml><?xml version="1.0" encoding="utf-8"?>
<p:tagLst xmlns:p="http://schemas.openxmlformats.org/presentationml/2006/main">
  <p:tag name="AS_UNIQUEID" val="23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1.xml><?xml version="1.0" encoding="utf-8"?>
<p:tagLst xmlns:p="http://schemas.openxmlformats.org/presentationml/2006/main">
  <p:tag name="AS_UNIQUEID" val="23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2.xml><?xml version="1.0" encoding="utf-8"?>
<p:tagLst xmlns:p="http://schemas.openxmlformats.org/presentationml/2006/main">
  <p:tag name="AS_UNIQUEID" val="23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3.xml><?xml version="1.0" encoding="utf-8"?>
<p:tagLst xmlns:p="http://schemas.openxmlformats.org/presentationml/2006/main">
  <p:tag name="AS_UNIQUEID" val="23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4.xml><?xml version="1.0" encoding="utf-8"?>
<p:tagLst xmlns:p="http://schemas.openxmlformats.org/presentationml/2006/main">
  <p:tag name="AS_UNIQUEID" val="23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5.xml><?xml version="1.0" encoding="utf-8"?>
<p:tagLst xmlns:p="http://schemas.openxmlformats.org/presentationml/2006/main">
  <p:tag name="AS_UNIQUEID" val="2375"/>
</p:tagLst>
</file>

<file path=ppt/tags/tag226.xml><?xml version="1.0" encoding="utf-8"?>
<p:tagLst xmlns:p="http://schemas.openxmlformats.org/presentationml/2006/main">
  <p:tag name="AS_UNIQUEID" val="23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7.xml><?xml version="1.0" encoding="utf-8"?>
<p:tagLst xmlns:p="http://schemas.openxmlformats.org/presentationml/2006/main">
  <p:tag name="AS_UNIQUEID" val="23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8.xml><?xml version="1.0" encoding="utf-8"?>
<p:tagLst xmlns:p="http://schemas.openxmlformats.org/presentationml/2006/main">
  <p:tag name="AS_UNIQUEID" val="23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9.xml><?xml version="1.0" encoding="utf-8"?>
<p:tagLst xmlns:p="http://schemas.openxmlformats.org/presentationml/2006/main">
  <p:tag name="AS_UNIQUEID" val="23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3.xml><?xml version="1.0" encoding="utf-8"?>
<p:tagLst xmlns:p="http://schemas.openxmlformats.org/presentationml/2006/main">
  <p:tag name="AS_UNIQUEID" val="2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30.xml><?xml version="1.0" encoding="utf-8"?>
<p:tagLst xmlns:p="http://schemas.openxmlformats.org/presentationml/2006/main">
  <p:tag name="AS_UNIQUEID" val="23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31.xml><?xml version="1.0" encoding="utf-8"?>
<p:tagLst xmlns:p="http://schemas.openxmlformats.org/presentationml/2006/main">
  <p:tag name="AS_UNIQUEID" val="23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32.xml><?xml version="1.0" encoding="utf-8"?>
<p:tagLst xmlns:p="http://schemas.openxmlformats.org/presentationml/2006/main">
  <p:tag name="AS_UNIQUEID" val="23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233.xml><?xml version="1.0" encoding="utf-8"?>
<p:tagLst xmlns:p="http://schemas.openxmlformats.org/presentationml/2006/main">
  <p:tag name="AS_UNIQUEID" val="2385"/>
</p:tagLst>
</file>

<file path=ppt/tags/tag234.xml><?xml version="1.0" encoding="utf-8"?>
<p:tagLst xmlns:p="http://schemas.openxmlformats.org/presentationml/2006/main">
  <p:tag name="AS_UNIQUEID" val="2386"/>
</p:tagLst>
</file>

<file path=ppt/tags/tag235.xml><?xml version="1.0" encoding="utf-8"?>
<p:tagLst xmlns:p="http://schemas.openxmlformats.org/presentationml/2006/main">
  <p:tag name="AS_UNIQUEID" val="2387"/>
</p:tagLst>
</file>

<file path=ppt/tags/tag236.xml><?xml version="1.0" encoding="utf-8"?>
<p:tagLst xmlns:p="http://schemas.openxmlformats.org/presentationml/2006/main">
  <p:tag name="AS_UNIQUEID" val="23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237.xml><?xml version="1.0" encoding="utf-8"?>
<p:tagLst xmlns:p="http://schemas.openxmlformats.org/presentationml/2006/main">
  <p:tag name="AS_UNIQUEID" val="23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238.xml><?xml version="1.0" encoding="utf-8"?>
<p:tagLst xmlns:p="http://schemas.openxmlformats.org/presentationml/2006/main">
  <p:tag name="AS_UNIQUEID" val="23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239.xml><?xml version="1.0" encoding="utf-8"?>
<p:tagLst xmlns:p="http://schemas.openxmlformats.org/presentationml/2006/main">
  <p:tag name="AS_UNIQUEID" val="2392"/>
</p:tagLst>
</file>

<file path=ppt/tags/tag24.xml><?xml version="1.0" encoding="utf-8"?>
<p:tagLst xmlns:p="http://schemas.openxmlformats.org/presentationml/2006/main">
  <p:tag name="AS_UNIQUEID" val="2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40.xml><?xml version="1.0" encoding="utf-8"?>
<p:tagLst xmlns:p="http://schemas.openxmlformats.org/presentationml/2006/main">
  <p:tag name="AS_UNIQUEID" val="2393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9*i*1"/>
  <p:tag name="KSO_WM_UNIT_INDEX" val="1"/>
  <p:tag name="KSO_WM_UNIT_LAYERLEVEL" val="1"/>
  <p:tag name="KSO_WM_UNIT_SUBTYPE" val="h"/>
  <p:tag name="KSO_WM_UNIT_TYPE" val="i"/>
</p:tagLst>
</file>

<file path=ppt/tags/tag241.xml><?xml version="1.0" encoding="utf-8"?>
<p:tagLst xmlns:p="http://schemas.openxmlformats.org/presentationml/2006/main">
  <p:tag name="AS_UNIQUEID" val="23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242.xml><?xml version="1.0" encoding="utf-8"?>
<p:tagLst xmlns:p="http://schemas.openxmlformats.org/presentationml/2006/main">
  <p:tag name="AS_UNIQUEID" val="2395"/>
</p:tagLst>
</file>

<file path=ppt/tags/tag243.xml><?xml version="1.0" encoding="utf-8"?>
<p:tagLst xmlns:p="http://schemas.openxmlformats.org/presentationml/2006/main">
  <p:tag name="AS_UNIQUEID" val="2396"/>
</p:tagLst>
</file>

<file path=ppt/tags/tag244.xml><?xml version="1.0" encoding="utf-8"?>
<p:tagLst xmlns:p="http://schemas.openxmlformats.org/presentationml/2006/main">
  <p:tag name="AS_UNIQUEID" val="23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245.xml><?xml version="1.0" encoding="utf-8"?>
<p:tagLst xmlns:p="http://schemas.openxmlformats.org/presentationml/2006/main">
  <p:tag name="AS_UNIQUEID" val="23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246.xml><?xml version="1.0" encoding="utf-8"?>
<p:tagLst xmlns:p="http://schemas.openxmlformats.org/presentationml/2006/main">
  <p:tag name="AS_UNIQUEID" val="23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247.xml><?xml version="1.0" encoding="utf-8"?>
<p:tagLst xmlns:p="http://schemas.openxmlformats.org/presentationml/2006/main">
  <p:tag name="AS_UNIQUEID" val="2401"/>
</p:tagLst>
</file>

<file path=ppt/tags/tag248.xml><?xml version="1.0" encoding="utf-8"?>
<p:tagLst xmlns:p="http://schemas.openxmlformats.org/presentationml/2006/main">
  <p:tag name="AS_UNIQUEID" val="2402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SUBTYPE" val="h"/>
  <p:tag name="KSO_WM_UNIT_TYPE" val="i"/>
</p:tagLst>
</file>

<file path=ppt/tags/tag249.xml><?xml version="1.0" encoding="utf-8"?>
<p:tagLst xmlns:p="http://schemas.openxmlformats.org/presentationml/2006/main">
  <p:tag name="AS_UNIQUEID" val="24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5.xml><?xml version="1.0" encoding="utf-8"?>
<p:tagLst xmlns:p="http://schemas.openxmlformats.org/presentationml/2006/main">
  <p:tag name="AS_UNIQUEID" val="2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50.xml><?xml version="1.0" encoding="utf-8"?>
<p:tagLst xmlns:p="http://schemas.openxmlformats.org/presentationml/2006/main">
  <p:tag name="AS_UNIQUEID" val="2404"/>
</p:tagLst>
</file>

<file path=ppt/tags/tag251.xml><?xml version="1.0" encoding="utf-8"?>
<p:tagLst xmlns:p="http://schemas.openxmlformats.org/presentationml/2006/main">
  <p:tag name="AS_UNIQUEID" val="24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52.xml><?xml version="1.0" encoding="utf-8"?>
<p:tagLst xmlns:p="http://schemas.openxmlformats.org/presentationml/2006/main">
  <p:tag name="AS_UNIQUEID" val="24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53.xml><?xml version="1.0" encoding="utf-8"?>
<p:tagLst xmlns:p="http://schemas.openxmlformats.org/presentationml/2006/main">
  <p:tag name="AS_UNIQUEID" val="24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54.xml><?xml version="1.0" encoding="utf-8"?>
<p:tagLst xmlns:p="http://schemas.openxmlformats.org/presentationml/2006/main">
  <p:tag name="AS_UNIQUEID" val="2409"/>
</p:tagLst>
</file>

<file path=ppt/tags/tag255.xml><?xml version="1.0" encoding="utf-8"?>
<p:tagLst xmlns:p="http://schemas.openxmlformats.org/presentationml/2006/main">
  <p:tag name="AS_UNIQUEID" val="24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56.xml><?xml version="1.0" encoding="utf-8"?>
<p:tagLst xmlns:p="http://schemas.openxmlformats.org/presentationml/2006/main">
  <p:tag name="AS_UNIQUEID" val="24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57.xml><?xml version="1.0" encoding="utf-8"?>
<p:tagLst xmlns:p="http://schemas.openxmlformats.org/presentationml/2006/main">
  <p:tag name="AS_UNIQUEID" val="24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58.xml><?xml version="1.0" encoding="utf-8"?>
<p:tagLst xmlns:p="http://schemas.openxmlformats.org/presentationml/2006/main">
  <p:tag name="AS_UNIQUEID" val="2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59.xml><?xml version="1.0" encoding="utf-8"?>
<p:tagLst xmlns:p="http://schemas.openxmlformats.org/presentationml/2006/main">
  <p:tag name="AS_UNIQUEID" val="2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.xml><?xml version="1.0" encoding="utf-8"?>
<p:tagLst xmlns:p="http://schemas.openxmlformats.org/presentationml/2006/main">
  <p:tag name="AS_UNIQUEID" val="21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60.xml><?xml version="1.0" encoding="utf-8"?>
<p:tagLst xmlns:p="http://schemas.openxmlformats.org/presentationml/2006/main">
  <p:tag name="AS_UNIQUEID" val="2415"/>
</p:tagLst>
</file>

<file path=ppt/tags/tag261.xml><?xml version="1.0" encoding="utf-8"?>
<p:tagLst xmlns:p="http://schemas.openxmlformats.org/presentationml/2006/main">
  <p:tag name="AS_UNIQUEID" val="24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2.xml><?xml version="1.0" encoding="utf-8"?>
<p:tagLst xmlns:p="http://schemas.openxmlformats.org/presentationml/2006/main">
  <p:tag name="AS_UNIQUEID" val="24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3.xml><?xml version="1.0" encoding="utf-8"?>
<p:tagLst xmlns:p="http://schemas.openxmlformats.org/presentationml/2006/main">
  <p:tag name="AS_UNIQUEID" val="24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4.xml><?xml version="1.0" encoding="utf-8"?>
<p:tagLst xmlns:p="http://schemas.openxmlformats.org/presentationml/2006/main">
  <p:tag name="AS_UNIQUEID" val="24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5.xml><?xml version="1.0" encoding="utf-8"?>
<p:tagLst xmlns:p="http://schemas.openxmlformats.org/presentationml/2006/main">
  <p:tag name="AS_UNIQUEID" val="24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6.xml><?xml version="1.0" encoding="utf-8"?>
<p:tagLst xmlns:p="http://schemas.openxmlformats.org/presentationml/2006/main">
  <p:tag name="AS_UNIQUEID" val="24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7.xml><?xml version="1.0" encoding="utf-8"?>
<p:tagLst xmlns:p="http://schemas.openxmlformats.org/presentationml/2006/main">
  <p:tag name="AS_UNIQUEID" val="24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8.xml><?xml version="1.0" encoding="utf-8"?>
<p:tagLst xmlns:p="http://schemas.openxmlformats.org/presentationml/2006/main">
  <p:tag name="AS_UNIQUEID" val="24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69.xml><?xml version="1.0" encoding="utf-8"?>
<p:tagLst xmlns:p="http://schemas.openxmlformats.org/presentationml/2006/main">
  <p:tag name="AS_UNIQUEID" val="24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7.xml><?xml version="1.0" encoding="utf-8"?>
<p:tagLst xmlns:p="http://schemas.openxmlformats.org/presentationml/2006/main">
  <p:tag name="AS_UNIQUEID" val="2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70.xml><?xml version="1.0" encoding="utf-8"?>
<p:tagLst xmlns:p="http://schemas.openxmlformats.org/presentationml/2006/main">
  <p:tag name="AS_UNIQUEID" val="2425"/>
</p:tagLst>
</file>

<file path=ppt/tags/tag271.xml><?xml version="1.0" encoding="utf-8"?>
<p:tagLst xmlns:p="http://schemas.openxmlformats.org/presentationml/2006/main">
  <p:tag name="AS_UNIQUEID" val="2426"/>
</p:tagLst>
</file>

<file path=ppt/tags/tag272.xml><?xml version="1.0" encoding="utf-8"?>
<p:tagLst xmlns:p="http://schemas.openxmlformats.org/presentationml/2006/main">
  <p:tag name="AS_UNIQUEID" val="24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73.xml><?xml version="1.0" encoding="utf-8"?>
<p:tagLst xmlns:p="http://schemas.openxmlformats.org/presentationml/2006/main">
  <p:tag name="AS_UNIQUEID" val="24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74.xml><?xml version="1.0" encoding="utf-8"?>
<p:tagLst xmlns:p="http://schemas.openxmlformats.org/presentationml/2006/main">
  <p:tag name="AS_UNIQUEID" val="24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75.xml><?xml version="1.0" encoding="utf-8"?>
<p:tagLst xmlns:p="http://schemas.openxmlformats.org/presentationml/2006/main">
  <p:tag name="AS_UNIQUEID" val="243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276.xml><?xml version="1.0" encoding="utf-8"?>
<p:tagLst xmlns:p="http://schemas.openxmlformats.org/presentationml/2006/main">
  <p:tag name="AS_UNIQUEID" val="2432"/>
</p:tagLst>
</file>

<file path=ppt/tags/tag277.xml><?xml version="1.0" encoding="utf-8"?>
<p:tagLst xmlns:p="http://schemas.openxmlformats.org/presentationml/2006/main">
  <p:tag name="AS_UNIQUEID" val="243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278.xml><?xml version="1.0" encoding="utf-8"?>
<p:tagLst xmlns:p="http://schemas.openxmlformats.org/presentationml/2006/main">
  <p:tag name="AS_UNIQUEID" val="243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279.xml><?xml version="1.0" encoding="utf-8"?>
<p:tagLst xmlns:p="http://schemas.openxmlformats.org/presentationml/2006/main">
  <p:tag name="AS_UNIQUEID" val="243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28.xml><?xml version="1.0" encoding="utf-8"?>
<p:tagLst xmlns:p="http://schemas.openxmlformats.org/presentationml/2006/main">
  <p:tag name="AS_UNIQUEID" val="2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0.xml><?xml version="1.0" encoding="utf-8"?>
<p:tagLst xmlns:p="http://schemas.openxmlformats.org/presentationml/2006/main">
  <p:tag name="AS_UNIQUEID" val="2437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281.xml><?xml version="1.0" encoding="utf-8"?>
<p:tagLst xmlns:p="http://schemas.openxmlformats.org/presentationml/2006/main">
  <p:tag name="AS_UNIQUEID" val="243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282.xml><?xml version="1.0" encoding="utf-8"?>
<p:tagLst xmlns:p="http://schemas.openxmlformats.org/presentationml/2006/main">
  <p:tag name="AS_UNIQUEID" val="2439"/>
</p:tagLst>
</file>

<file path=ppt/tags/tag283.xml><?xml version="1.0" encoding="utf-8"?>
<p:tagLst xmlns:p="http://schemas.openxmlformats.org/presentationml/2006/main">
  <p:tag name="AS_UNIQUEID" val="2440"/>
</p:tagLst>
</file>

<file path=ppt/tags/tag284.xml><?xml version="1.0" encoding="utf-8"?>
<p:tagLst xmlns:p="http://schemas.openxmlformats.org/presentationml/2006/main">
  <p:tag name="AS_UNIQUEID" val="244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285.xml><?xml version="1.0" encoding="utf-8"?>
<p:tagLst xmlns:p="http://schemas.openxmlformats.org/presentationml/2006/main">
  <p:tag name="AS_UNIQUEID" val="244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286.xml><?xml version="1.0" encoding="utf-8"?>
<p:tagLst xmlns:p="http://schemas.openxmlformats.org/presentationml/2006/main">
  <p:tag name="AS_UNIQUEID" val="2443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287.xml><?xml version="1.0" encoding="utf-8"?>
<p:tagLst xmlns:p="http://schemas.openxmlformats.org/presentationml/2006/main">
  <p:tag name="AS_UNIQUEID" val="244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288.xml><?xml version="1.0" encoding="utf-8"?>
<p:tagLst xmlns:p="http://schemas.openxmlformats.org/presentationml/2006/main">
  <p:tag name="AS_UNIQUEID" val="2446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289.xml><?xml version="1.0" encoding="utf-8"?>
<p:tagLst xmlns:p="http://schemas.openxmlformats.org/presentationml/2006/main">
  <p:tag name="AS_UNIQUEID" val="2447"/>
</p:tagLst>
</file>

<file path=ppt/tags/tag29.xml><?xml version="1.0" encoding="utf-8"?>
<p:tagLst xmlns:p="http://schemas.openxmlformats.org/presentationml/2006/main">
  <p:tag name="AS_UNIQUEID" val="2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90.xml><?xml version="1.0" encoding="utf-8"?>
<p:tagLst xmlns:p="http://schemas.openxmlformats.org/presentationml/2006/main">
  <p:tag name="AS_UNIQUEID" val="2448"/>
</p:tagLst>
</file>

<file path=ppt/tags/tag291.xml><?xml version="1.0" encoding="utf-8"?>
<p:tagLst xmlns:p="http://schemas.openxmlformats.org/presentationml/2006/main">
  <p:tag name="AS_UNIQUEID" val="2449"/>
</p:tagLst>
</file>

<file path=ppt/tags/tag292.xml><?xml version="1.0" encoding="utf-8"?>
<p:tagLst xmlns:p="http://schemas.openxmlformats.org/presentationml/2006/main">
  <p:tag name="AS_UNIQUEID" val="245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293.xml><?xml version="1.0" encoding="utf-8"?>
<p:tagLst xmlns:p="http://schemas.openxmlformats.org/presentationml/2006/main">
  <p:tag name="AS_UNIQUEID" val="245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294.xml><?xml version="1.0" encoding="utf-8"?>
<p:tagLst xmlns:p="http://schemas.openxmlformats.org/presentationml/2006/main">
  <p:tag name="AS_UNIQUEID" val="245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295.xml><?xml version="1.0" encoding="utf-8"?>
<p:tagLst xmlns:p="http://schemas.openxmlformats.org/presentationml/2006/main">
  <p:tag name="AS_UNIQUEID" val="2454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296.xml><?xml version="1.0" encoding="utf-8"?>
<p:tagLst xmlns:p="http://schemas.openxmlformats.org/presentationml/2006/main">
  <p:tag name="AS_UNIQUEID" val="2455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297.xml><?xml version="1.0" encoding="utf-8"?>
<p:tagLst xmlns:p="http://schemas.openxmlformats.org/presentationml/2006/main">
  <p:tag name="AS_UNIQUEID" val="2456"/>
</p:tagLst>
</file>

<file path=ppt/tags/tag298.xml><?xml version="1.0" encoding="utf-8"?>
<p:tagLst xmlns:p="http://schemas.openxmlformats.org/presentationml/2006/main">
  <p:tag name="AS_UNIQUEID" val="2457"/>
</p:tagLst>
</file>

<file path=ppt/tags/tag299.xml><?xml version="1.0" encoding="utf-8"?>
<p:tagLst xmlns:p="http://schemas.openxmlformats.org/presentationml/2006/main">
  <p:tag name="AS_UNIQUEID" val="2458"/>
</p:tagLst>
</file>

<file path=ppt/tags/tag3.xml><?xml version="1.0" encoding="utf-8"?>
<p:tagLst xmlns:p="http://schemas.openxmlformats.org/presentationml/2006/main">
  <p:tag name="AS_UNIQUEID" val="2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00.xml><?xml version="1.0" encoding="utf-8"?>
<p:tagLst xmlns:p="http://schemas.openxmlformats.org/presentationml/2006/main">
  <p:tag name="AS_UNIQUEID" val="245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301.xml><?xml version="1.0" encoding="utf-8"?>
<p:tagLst xmlns:p="http://schemas.openxmlformats.org/presentationml/2006/main">
  <p:tag name="AS_UNIQUEID" val="24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302.xml><?xml version="1.0" encoding="utf-8"?>
<p:tagLst xmlns:p="http://schemas.openxmlformats.org/presentationml/2006/main">
  <p:tag name="AS_UNIQUEID" val="246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303.xml><?xml version="1.0" encoding="utf-8"?>
<p:tagLst xmlns:p="http://schemas.openxmlformats.org/presentationml/2006/main">
  <p:tag name="AS_UNIQUEID" val="2463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304.xml><?xml version="1.0" encoding="utf-8"?>
<p:tagLst xmlns:p="http://schemas.openxmlformats.org/presentationml/2006/main">
  <p:tag name="AS_UNIQUEID" val="2464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305.xml><?xml version="1.0" encoding="utf-8"?>
<p:tagLst xmlns:p="http://schemas.openxmlformats.org/presentationml/2006/main">
  <p:tag name="AS_UNIQUEID" val="2465"/>
</p:tagLst>
</file>

<file path=ppt/tags/tag306.xml><?xml version="1.0" encoding="utf-8"?>
<p:tagLst xmlns:p="http://schemas.openxmlformats.org/presentationml/2006/main">
  <p:tag name="AS_UNIQUEID" val="2466"/>
</p:tagLst>
</file>

<file path=ppt/tags/tag307.xml><?xml version="1.0" encoding="utf-8"?>
<p:tagLst xmlns:p="http://schemas.openxmlformats.org/presentationml/2006/main">
  <p:tag name="AS_UNIQUEID" val="2467"/>
</p:tagLst>
</file>

<file path=ppt/tags/tag308.xml><?xml version="1.0" encoding="utf-8"?>
<p:tagLst xmlns:p="http://schemas.openxmlformats.org/presentationml/2006/main">
  <p:tag name="AS_UNIQUEID" val="246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309.xml><?xml version="1.0" encoding="utf-8"?>
<p:tagLst xmlns:p="http://schemas.openxmlformats.org/presentationml/2006/main">
  <p:tag name="AS_UNIQUEID" val="246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31.xml><?xml version="1.0" encoding="utf-8"?>
<p:tagLst xmlns:p="http://schemas.openxmlformats.org/presentationml/2006/main">
  <p:tag name="AS_UNIQUEID" val="2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10.xml><?xml version="1.0" encoding="utf-8"?>
<p:tagLst xmlns:p="http://schemas.openxmlformats.org/presentationml/2006/main">
  <p:tag name="AS_UNIQUEID" val="247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311.xml><?xml version="1.0" encoding="utf-8"?>
<p:tagLst xmlns:p="http://schemas.openxmlformats.org/presentationml/2006/main">
  <p:tag name="AS_UNIQUEID" val="247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312.xml><?xml version="1.0" encoding="utf-8"?>
<p:tagLst xmlns:p="http://schemas.openxmlformats.org/presentationml/2006/main">
  <p:tag name="AS_UNIQUEID" val="2473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313.xml><?xml version="1.0" encoding="utf-8"?>
<p:tagLst xmlns:p="http://schemas.openxmlformats.org/presentationml/2006/main">
  <p:tag name="AS_UNIQUEID" val="2474"/>
</p:tagLst>
</file>

<file path=ppt/tags/tag314.xml><?xml version="1.0" encoding="utf-8"?>
<p:tagLst xmlns:p="http://schemas.openxmlformats.org/presentationml/2006/main">
  <p:tag name="AS_UNIQUEID" val="2475"/>
</p:tagLst>
</file>

<file path=ppt/tags/tag315.xml><?xml version="1.0" encoding="utf-8"?>
<p:tagLst xmlns:p="http://schemas.openxmlformats.org/presentationml/2006/main">
  <p:tag name="AS_UNIQUEID" val="2476"/>
</p:tagLst>
</file>

<file path=ppt/tags/tag316.xml><?xml version="1.0" encoding="utf-8"?>
<p:tagLst xmlns:p="http://schemas.openxmlformats.org/presentationml/2006/main">
  <p:tag name="AS_UNIQUEID" val="2477"/>
</p:tagLst>
</file>

<file path=ppt/tags/tag317.xml><?xml version="1.0" encoding="utf-8"?>
<p:tagLst xmlns:p="http://schemas.openxmlformats.org/presentationml/2006/main">
  <p:tag name="AS_UNIQUEID" val="2478"/>
</p:tagLst>
</file>

<file path=ppt/tags/tag318.xml><?xml version="1.0" encoding="utf-8"?>
<p:tagLst xmlns:p="http://schemas.openxmlformats.org/presentationml/2006/main">
  <p:tag name="AS_UNIQUEID" val="247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319.xml><?xml version="1.0" encoding="utf-8"?>
<p:tagLst xmlns:p="http://schemas.openxmlformats.org/presentationml/2006/main">
  <p:tag name="AS_UNIQUEID" val="248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32.xml><?xml version="1.0" encoding="utf-8"?>
<p:tagLst xmlns:p="http://schemas.openxmlformats.org/presentationml/2006/main">
  <p:tag name="AS_UNIQUEID" val="21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20.xml><?xml version="1.0" encoding="utf-8"?>
<p:tagLst xmlns:p="http://schemas.openxmlformats.org/presentationml/2006/main">
  <p:tag name="AS_UNIQUEID" val="248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321.xml><?xml version="1.0" encoding="utf-8"?>
<p:tagLst xmlns:p="http://schemas.openxmlformats.org/presentationml/2006/main">
  <p:tag name="AS_UNIQUEID" val="2483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322.xml><?xml version="1.0" encoding="utf-8"?>
<p:tagLst xmlns:p="http://schemas.openxmlformats.org/presentationml/2006/main">
  <p:tag name="AS_UNIQUEID" val="248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323.xml><?xml version="1.0" encoding="utf-8"?>
<p:tagLst xmlns:p="http://schemas.openxmlformats.org/presentationml/2006/main">
  <p:tag name="AS_UNIQUEID" val="248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324.xml><?xml version="1.0" encoding="utf-8"?>
<p:tagLst xmlns:p="http://schemas.openxmlformats.org/presentationml/2006/main">
  <p:tag name="AS_UNIQUEID" val="2486"/>
</p:tagLst>
</file>

<file path=ppt/tags/tag325.xml><?xml version="1.0" encoding="utf-8"?>
<p:tagLst xmlns:p="http://schemas.openxmlformats.org/presentationml/2006/main">
  <p:tag name="AS_UNIQUEID" val="2487"/>
</p:tagLst>
</file>

<file path=ppt/tags/tag326.xml><?xml version="1.0" encoding="utf-8"?>
<p:tagLst xmlns:p="http://schemas.openxmlformats.org/presentationml/2006/main">
  <p:tag name="AS_UNIQUEID" val="24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327.xml><?xml version="1.0" encoding="utf-8"?>
<p:tagLst xmlns:p="http://schemas.openxmlformats.org/presentationml/2006/main">
  <p:tag name="AS_UNIQUEID" val="24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328.xml><?xml version="1.0" encoding="utf-8"?>
<p:tagLst xmlns:p="http://schemas.openxmlformats.org/presentationml/2006/main">
  <p:tag name="AS_UNIQUEID" val="249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329.xml><?xml version="1.0" encoding="utf-8"?>
<p:tagLst xmlns:p="http://schemas.openxmlformats.org/presentationml/2006/main">
  <p:tag name="AS_UNIQUEID" val="2492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3.xml><?xml version="1.0" encoding="utf-8"?>
<p:tagLst xmlns:p="http://schemas.openxmlformats.org/presentationml/2006/main">
  <p:tag name="AS_UNIQUEID" val="21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30.xml><?xml version="1.0" encoding="utf-8"?>
<p:tagLst xmlns:p="http://schemas.openxmlformats.org/presentationml/2006/main">
  <p:tag name="AS_UNIQUEID" val="2493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31.xml><?xml version="1.0" encoding="utf-8"?>
<p:tagLst xmlns:p="http://schemas.openxmlformats.org/presentationml/2006/main">
  <p:tag name="AS_UNIQUEID" val="24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32.xml><?xml version="1.0" encoding="utf-8"?>
<p:tagLst xmlns:p="http://schemas.openxmlformats.org/presentationml/2006/main">
  <p:tag name="AS_UNIQUEID" val="24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33.xml><?xml version="1.0" encoding="utf-8"?>
<p:tagLst xmlns:p="http://schemas.openxmlformats.org/presentationml/2006/main">
  <p:tag name="AS_UNIQUEID" val="24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34.xml><?xml version="1.0" encoding="utf-8"?>
<p:tagLst xmlns:p="http://schemas.openxmlformats.org/presentationml/2006/main">
  <p:tag name="AS_UNIQUEID" val="2497"/>
  <p:tag name="KSO_WM_BEAUTIFY_FLAG" val="#wm#"/>
  <p:tag name="KSO_WM_TAG_VERSION" val="1.0"/>
  <p:tag name="KSO_WM_TEMPLATE_CATEGORY" val="custom"/>
  <p:tag name="KSO_WM_TEMPLATE_COLOR_TYPE" val="1"/>
  <p:tag name="KSO_WM_TEMPLATE_INDEX" val="20202810"/>
  <p:tag name="KSO_WM_TEMPLATE_MASTER_THUMB_INDEX" val="12"/>
  <p:tag name="KSO_WM_TEMPLATE_MASTER_TYPE" val="1"/>
  <p:tag name="KSO_WM_TEMPLATE_SUBCATEGORY" val="0"/>
  <p:tag name="KSO_WM_TEMPLATE_THUMBS_INDEX" val="1、4、6、7、8、9、10、11、12、13、14"/>
</p:tagLst>
</file>

<file path=ppt/tags/tag335.xml><?xml version="1.0" encoding="utf-8"?>
<p:tagLst xmlns:p="http://schemas.openxmlformats.org/presentationml/2006/main">
  <p:tag name="AS_UNIQUEID" val="24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36.xml><?xml version="1.0" encoding="utf-8"?>
<p:tagLst xmlns:p="http://schemas.openxmlformats.org/presentationml/2006/main">
  <p:tag name="AS_UNIQUEID" val="2500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337.xml><?xml version="1.0" encoding="utf-8"?>
<p:tagLst xmlns:p="http://schemas.openxmlformats.org/presentationml/2006/main">
  <p:tag name="AS_UNIQUEID" val="25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38.xml><?xml version="1.0" encoding="utf-8"?>
<p:tagLst xmlns:p="http://schemas.openxmlformats.org/presentationml/2006/main">
  <p:tag name="AS_UNIQUEID" val="25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39.xml><?xml version="1.0" encoding="utf-8"?>
<p:tagLst xmlns:p="http://schemas.openxmlformats.org/presentationml/2006/main">
  <p:tag name="AS_UNIQUEID" val="25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.xml><?xml version="1.0" encoding="utf-8"?>
<p:tagLst xmlns:p="http://schemas.openxmlformats.org/presentationml/2006/main">
  <p:tag name="AS_UNIQUEID" val="2162"/>
</p:tagLst>
</file>

<file path=ppt/tags/tag340.xml><?xml version="1.0" encoding="utf-8"?>
<p:tagLst xmlns:p="http://schemas.openxmlformats.org/presentationml/2006/main">
  <p:tag name="AS_UNIQUEID" val="2504"/>
</p:tagLst>
</file>

<file path=ppt/tags/tag341.xml><?xml version="1.0" encoding="utf-8"?>
<p:tagLst xmlns:p="http://schemas.openxmlformats.org/presentationml/2006/main">
  <p:tag name="AS_UNIQUEID" val="25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2.xml><?xml version="1.0" encoding="utf-8"?>
<p:tagLst xmlns:p="http://schemas.openxmlformats.org/presentationml/2006/main">
  <p:tag name="AS_UNIQUEID" val="25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3.xml><?xml version="1.0" encoding="utf-8"?>
<p:tagLst xmlns:p="http://schemas.openxmlformats.org/presentationml/2006/main">
  <p:tag name="AS_UNIQUEID" val="25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4.xml><?xml version="1.0" encoding="utf-8"?>
<p:tagLst xmlns:p="http://schemas.openxmlformats.org/presentationml/2006/main">
  <p:tag name="AS_UNIQUEID" val="25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5.xml><?xml version="1.0" encoding="utf-8"?>
<p:tagLst xmlns:p="http://schemas.openxmlformats.org/presentationml/2006/main">
  <p:tag name="AS_UNIQUEID" val="25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6.xml><?xml version="1.0" encoding="utf-8"?>
<p:tagLst xmlns:p="http://schemas.openxmlformats.org/presentationml/2006/main">
  <p:tag name="AS_UNIQUEID" val="25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7.xml><?xml version="1.0" encoding="utf-8"?>
<p:tagLst xmlns:p="http://schemas.openxmlformats.org/presentationml/2006/main">
  <p:tag name="AS_UNIQUEID" val="25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2"/>
  <p:tag name="KSO_WM_UNIT_INDEX" val="2"/>
  <p:tag name="KSO_WM_UNIT_LAYERLEVEL" val="1"/>
  <p:tag name="KSO_WM_UNIT_TYPE" val="y"/>
</p:tagLst>
</file>

<file path=ppt/tags/tag348.xml><?xml version="1.0" encoding="utf-8"?>
<p:tagLst xmlns:p="http://schemas.openxmlformats.org/presentationml/2006/main">
  <p:tag name="AS_UNIQUEID" val="25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49.xml><?xml version="1.0" encoding="utf-8"?>
<p:tagLst xmlns:p="http://schemas.openxmlformats.org/presentationml/2006/main">
  <p:tag name="AS_UNIQUEID" val="2513"/>
</p:tagLst>
</file>

<file path=ppt/tags/tag35.xml><?xml version="1.0" encoding="utf-8"?>
<p:tagLst xmlns:p="http://schemas.openxmlformats.org/presentationml/2006/main">
  <p:tag name="AS_UNIQUEID" val="21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0.xml><?xml version="1.0" encoding="utf-8"?>
<p:tagLst xmlns:p="http://schemas.openxmlformats.org/presentationml/2006/main">
  <p:tag name="AS_UNIQUEID" val="2514"/>
</p:tagLst>
</file>

<file path=ppt/tags/tag351.xml><?xml version="1.0" encoding="utf-8"?>
<p:tagLst xmlns:p="http://schemas.openxmlformats.org/presentationml/2006/main">
  <p:tag name="AS_UNIQUEID" val="25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52.xml><?xml version="1.0" encoding="utf-8"?>
<p:tagLst xmlns:p="http://schemas.openxmlformats.org/presentationml/2006/main">
  <p:tag name="AS_UNIQUEID" val="25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53.xml><?xml version="1.0" encoding="utf-8"?>
<p:tagLst xmlns:p="http://schemas.openxmlformats.org/presentationml/2006/main">
  <p:tag name="AS_UNIQUEID" val="25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54.xml><?xml version="1.0" encoding="utf-8"?>
<p:tagLst xmlns:p="http://schemas.openxmlformats.org/presentationml/2006/main">
  <p:tag name="AS_UNIQUEID" val="25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55.xml><?xml version="1.0" encoding="utf-8"?>
<p:tagLst xmlns:p="http://schemas.openxmlformats.org/presentationml/2006/main">
  <p:tag name="AS_UNIQUEID" val="2520"/>
</p:tagLst>
</file>

<file path=ppt/tags/tag356.xml><?xml version="1.0" encoding="utf-8"?>
<p:tagLst xmlns:p="http://schemas.openxmlformats.org/presentationml/2006/main">
  <p:tag name="AS_UNIQUEID" val="2521"/>
</p:tagLst>
</file>

<file path=ppt/tags/tag357.xml><?xml version="1.0" encoding="utf-8"?>
<p:tagLst xmlns:p="http://schemas.openxmlformats.org/presentationml/2006/main">
  <p:tag name="AS_UNIQUEID" val="25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58.xml><?xml version="1.0" encoding="utf-8"?>
<p:tagLst xmlns:p="http://schemas.openxmlformats.org/presentationml/2006/main">
  <p:tag name="AS_UNIQUEID" val="25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59.xml><?xml version="1.0" encoding="utf-8"?>
<p:tagLst xmlns:p="http://schemas.openxmlformats.org/presentationml/2006/main">
  <p:tag name="AS_UNIQUEID" val="25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6.xml><?xml version="1.0" encoding="utf-8"?>
<p:tagLst xmlns:p="http://schemas.openxmlformats.org/presentationml/2006/main">
  <p:tag name="AS_UNIQUEID" val="2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0.xml><?xml version="1.0" encoding="utf-8"?>
<p:tagLst xmlns:p="http://schemas.openxmlformats.org/presentationml/2006/main">
  <p:tag name="AS_UNIQUEID" val="25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1.xml><?xml version="1.0" encoding="utf-8"?>
<p:tagLst xmlns:p="http://schemas.openxmlformats.org/presentationml/2006/main">
  <p:tag name="AS_UNIQUEID" val="25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2.xml><?xml version="1.0" encoding="utf-8"?>
<p:tagLst xmlns:p="http://schemas.openxmlformats.org/presentationml/2006/main">
  <p:tag name="AS_UNIQUEID" val="25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3.xml><?xml version="1.0" encoding="utf-8"?>
<p:tagLst xmlns:p="http://schemas.openxmlformats.org/presentationml/2006/main">
  <p:tag name="AS_UNIQUEID" val="25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4.xml><?xml version="1.0" encoding="utf-8"?>
<p:tagLst xmlns:p="http://schemas.openxmlformats.org/presentationml/2006/main">
  <p:tag name="AS_UNIQUEID" val="25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5.xml><?xml version="1.0" encoding="utf-8"?>
<p:tagLst xmlns:p="http://schemas.openxmlformats.org/presentationml/2006/main">
  <p:tag name="AS_UNIQUEID" val="25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6.xml><?xml version="1.0" encoding="utf-8"?>
<p:tagLst xmlns:p="http://schemas.openxmlformats.org/presentationml/2006/main">
  <p:tag name="AS_UNIQUEID" val="25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7.xml><?xml version="1.0" encoding="utf-8"?>
<p:tagLst xmlns:p="http://schemas.openxmlformats.org/presentationml/2006/main">
  <p:tag name="AS_UNIQUEID" val="25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8.xml><?xml version="1.0" encoding="utf-8"?>
<p:tagLst xmlns:p="http://schemas.openxmlformats.org/presentationml/2006/main">
  <p:tag name="AS_UNIQUEID" val="2534"/>
</p:tagLst>
</file>

<file path=ppt/tags/tag369.xml><?xml version="1.0" encoding="utf-8"?>
<p:tagLst xmlns:p="http://schemas.openxmlformats.org/presentationml/2006/main">
  <p:tag name="AS_UNIQUEID" val="25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.xml><?xml version="1.0" encoding="utf-8"?>
<p:tagLst xmlns:p="http://schemas.openxmlformats.org/presentationml/2006/main">
  <p:tag name="AS_UNIQUEID" val="2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0.xml><?xml version="1.0" encoding="utf-8"?>
<p:tagLst xmlns:p="http://schemas.openxmlformats.org/presentationml/2006/main">
  <p:tag name="AS_UNIQUEID" val="25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1.xml><?xml version="1.0" encoding="utf-8"?>
<p:tagLst xmlns:p="http://schemas.openxmlformats.org/presentationml/2006/main">
  <p:tag name="AS_UNIQUEID" val="25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2.xml><?xml version="1.0" encoding="utf-8"?>
<p:tagLst xmlns:p="http://schemas.openxmlformats.org/presentationml/2006/main">
  <p:tag name="AS_UNIQUEID" val="25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3.xml><?xml version="1.0" encoding="utf-8"?>
<p:tagLst xmlns:p="http://schemas.openxmlformats.org/presentationml/2006/main">
  <p:tag name="AS_UNIQUEID" val="2540"/>
</p:tagLst>
</file>

<file path=ppt/tags/tag374.xml><?xml version="1.0" encoding="utf-8"?>
<p:tagLst xmlns:p="http://schemas.openxmlformats.org/presentationml/2006/main">
  <p:tag name="AS_UNIQUEID" val="2541"/>
</p:tagLst>
</file>

<file path=ppt/tags/tag375.xml><?xml version="1.0" encoding="utf-8"?>
<p:tagLst xmlns:p="http://schemas.openxmlformats.org/presentationml/2006/main">
  <p:tag name="AS_UNIQUEID" val="2542"/>
</p:tagLst>
</file>

<file path=ppt/tags/tag376.xml><?xml version="1.0" encoding="utf-8"?>
<p:tagLst xmlns:p="http://schemas.openxmlformats.org/presentationml/2006/main">
  <p:tag name="AS_UNIQUEID" val="25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7.xml><?xml version="1.0" encoding="utf-8"?>
<p:tagLst xmlns:p="http://schemas.openxmlformats.org/presentationml/2006/main">
  <p:tag name="AS_UNIQUEID" val="25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8.xml><?xml version="1.0" encoding="utf-8"?>
<p:tagLst xmlns:p="http://schemas.openxmlformats.org/presentationml/2006/main">
  <p:tag name="AS_UNIQUEID" val="25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9.xml><?xml version="1.0" encoding="utf-8"?>
<p:tagLst xmlns:p="http://schemas.openxmlformats.org/presentationml/2006/main">
  <p:tag name="AS_UNIQUEID" val="2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AS_UNIQUEID" val="21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80.xml><?xml version="1.0" encoding="utf-8"?>
<p:tagLst xmlns:p="http://schemas.openxmlformats.org/presentationml/2006/main">
  <p:tag name="AS_UNIQUEID" val="2548"/>
</p:tagLst>
</file>

<file path=ppt/tags/tag381.xml><?xml version="1.0" encoding="utf-8"?>
<p:tagLst xmlns:p="http://schemas.openxmlformats.org/presentationml/2006/main">
  <p:tag name="AS_UNIQUEID" val="2549"/>
</p:tagLst>
</file>

<file path=ppt/tags/tag382.xml><?xml version="1.0" encoding="utf-8"?>
<p:tagLst xmlns:p="http://schemas.openxmlformats.org/presentationml/2006/main">
  <p:tag name="AS_UNIQUEID" val="2550"/>
</p:tagLst>
</file>

<file path=ppt/tags/tag383.xml><?xml version="1.0" encoding="utf-8"?>
<p:tagLst xmlns:p="http://schemas.openxmlformats.org/presentationml/2006/main">
  <p:tag name="AS_UNIQUEID" val="2551"/>
</p:tagLst>
</file>

<file path=ppt/tags/tag384.xml><?xml version="1.0" encoding="utf-8"?>
<p:tagLst xmlns:p="http://schemas.openxmlformats.org/presentationml/2006/main">
  <p:tag name="AS_UNIQUEID" val="2552"/>
</p:tagLst>
</file>

<file path=ppt/tags/tag385.xml><?xml version="1.0" encoding="utf-8"?>
<p:tagLst xmlns:p="http://schemas.openxmlformats.org/presentationml/2006/main">
  <p:tag name="AS_UNIQUEID" val="2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6.xml><?xml version="1.0" encoding="utf-8"?>
<p:tagLst xmlns:p="http://schemas.openxmlformats.org/presentationml/2006/main">
  <p:tag name="AS_UNIQUEID" val="2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7.xml><?xml version="1.0" encoding="utf-8"?>
<p:tagLst xmlns:p="http://schemas.openxmlformats.org/presentationml/2006/main">
  <p:tag name="AS_UNIQUEID" val="2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8.xml><?xml version="1.0" encoding="utf-8"?>
<p:tagLst xmlns:p="http://schemas.openxmlformats.org/presentationml/2006/main">
  <p:tag name="AS_UNIQUEID" val="25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9.xml><?xml version="1.0" encoding="utf-8"?>
<p:tagLst xmlns:p="http://schemas.openxmlformats.org/presentationml/2006/main">
  <p:tag name="AS_UNIQUEID" val="2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p="http://schemas.openxmlformats.org/presentationml/2006/main">
  <p:tag name="AS_UNIQUEID" val="2168"/>
</p:tagLst>
</file>

<file path=ppt/tags/tag390.xml><?xml version="1.0" encoding="utf-8"?>
<p:tagLst xmlns:p="http://schemas.openxmlformats.org/presentationml/2006/main">
  <p:tag name="AS_UNIQUEID" val="2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1.xml><?xml version="1.0" encoding="utf-8"?>
<p:tagLst xmlns:p="http://schemas.openxmlformats.org/presentationml/2006/main">
  <p:tag name="AS_UNIQUEID" val="2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2.xml><?xml version="1.0" encoding="utf-8"?>
<p:tagLst xmlns:p="http://schemas.openxmlformats.org/presentationml/2006/main">
  <p:tag name="AS_UNIQUEID" val="2561"/>
</p:tagLst>
</file>

<file path=ppt/tags/tag393.xml><?xml version="1.0" encoding="utf-8"?>
<p:tagLst xmlns:p="http://schemas.openxmlformats.org/presentationml/2006/main">
  <p:tag name="AS_UNIQUEID" val="25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4.xml><?xml version="1.0" encoding="utf-8"?>
<p:tagLst xmlns:p="http://schemas.openxmlformats.org/presentationml/2006/main">
  <p:tag name="AS_UNIQUEID" val="25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5.xml><?xml version="1.0" encoding="utf-8"?>
<p:tagLst xmlns:p="http://schemas.openxmlformats.org/presentationml/2006/main">
  <p:tag name="AS_UNIQUEID" val="25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6.xml><?xml version="1.0" encoding="utf-8"?>
<p:tagLst xmlns:p="http://schemas.openxmlformats.org/presentationml/2006/main">
  <p:tag name="AS_UNIQUEID" val="25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97.xml><?xml version="1.0" encoding="utf-8"?>
<p:tagLst xmlns:p="http://schemas.openxmlformats.org/presentationml/2006/main">
  <p:tag name="AS_UNIQUEID" val="25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98.xml><?xml version="1.0" encoding="utf-8"?>
<p:tagLst xmlns:p="http://schemas.openxmlformats.org/presentationml/2006/main">
  <p:tag name="AS_UNIQUEID" val="25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99.xml><?xml version="1.0" encoding="utf-8"?>
<p:tagLst xmlns:p="http://schemas.openxmlformats.org/presentationml/2006/main">
  <p:tag name="AS_UNIQUEID" val="25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2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169"/>
</p:tagLst>
</file>

<file path=ppt/tags/tag400.xml><?xml version="1.0" encoding="utf-8"?>
<p:tagLst xmlns:p="http://schemas.openxmlformats.org/presentationml/2006/main">
  <p:tag name="AS_UNIQUEID" val="2571"/>
</p:tagLst>
</file>

<file path=ppt/tags/tag401.xml><?xml version="1.0" encoding="utf-8"?>
<p:tagLst xmlns:p="http://schemas.openxmlformats.org/presentationml/2006/main">
  <p:tag name="AS_UNIQUEID" val="2572"/>
</p:tagLst>
</file>

<file path=ppt/tags/tag402.xml><?xml version="1.0" encoding="utf-8"?>
<p:tagLst xmlns:p="http://schemas.openxmlformats.org/presentationml/2006/main">
  <p:tag name="AS_UNIQUEID" val="2573"/>
</p:tagLst>
</file>

<file path=ppt/tags/tag403.xml><?xml version="1.0" encoding="utf-8"?>
<p:tagLst xmlns:p="http://schemas.openxmlformats.org/presentationml/2006/main">
  <p:tag name="AS_UNIQUEID" val="25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04.xml><?xml version="1.0" encoding="utf-8"?>
<p:tagLst xmlns:p="http://schemas.openxmlformats.org/presentationml/2006/main">
  <p:tag name="AS_UNIQUEID" val="25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05.xml><?xml version="1.0" encoding="utf-8"?>
<p:tagLst xmlns:p="http://schemas.openxmlformats.org/presentationml/2006/main">
  <p:tag name="AS_UNIQUEID" val="25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06.xml><?xml version="1.0" encoding="utf-8"?>
<p:tagLst xmlns:p="http://schemas.openxmlformats.org/presentationml/2006/main">
  <p:tag name="AS_UNIQUEID" val="2578"/>
</p:tagLst>
</file>

<file path=ppt/tags/tag407.xml><?xml version="1.0" encoding="utf-8"?>
<p:tagLst xmlns:p="http://schemas.openxmlformats.org/presentationml/2006/main">
  <p:tag name="AS_UNIQUEID" val="2579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9*i*1"/>
  <p:tag name="KSO_WM_UNIT_INDEX" val="1"/>
  <p:tag name="KSO_WM_UNIT_LAYERLEVEL" val="1"/>
  <p:tag name="KSO_WM_UNIT_SUBTYPE" val="h"/>
  <p:tag name="KSO_WM_UNIT_TYPE" val="i"/>
</p:tagLst>
</file>

<file path=ppt/tags/tag408.xml><?xml version="1.0" encoding="utf-8"?>
<p:tagLst xmlns:p="http://schemas.openxmlformats.org/presentationml/2006/main">
  <p:tag name="AS_UNIQUEID" val="25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09.xml><?xml version="1.0" encoding="utf-8"?>
<p:tagLst xmlns:p="http://schemas.openxmlformats.org/presentationml/2006/main">
  <p:tag name="AS_UNIQUEID" val="2581"/>
</p:tagLst>
</file>

<file path=ppt/tags/tag41.xml><?xml version="1.0" encoding="utf-8"?>
<p:tagLst xmlns:p="http://schemas.openxmlformats.org/presentationml/2006/main">
  <p:tag name="AS_UNIQUEID" val="2170"/>
</p:tagLst>
</file>

<file path=ppt/tags/tag410.xml><?xml version="1.0" encoding="utf-8"?>
<p:tagLst xmlns:p="http://schemas.openxmlformats.org/presentationml/2006/main">
  <p:tag name="AS_UNIQUEID" val="2582"/>
</p:tagLst>
</file>

<file path=ppt/tags/tag411.xml><?xml version="1.0" encoding="utf-8"?>
<p:tagLst xmlns:p="http://schemas.openxmlformats.org/presentationml/2006/main">
  <p:tag name="AS_UNIQUEID" val="25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12.xml><?xml version="1.0" encoding="utf-8"?>
<p:tagLst xmlns:p="http://schemas.openxmlformats.org/presentationml/2006/main">
  <p:tag name="AS_UNIQUEID" val="25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13.xml><?xml version="1.0" encoding="utf-8"?>
<p:tagLst xmlns:p="http://schemas.openxmlformats.org/presentationml/2006/main">
  <p:tag name="AS_UNIQUEID" val="25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14.xml><?xml version="1.0" encoding="utf-8"?>
<p:tagLst xmlns:p="http://schemas.openxmlformats.org/presentationml/2006/main">
  <p:tag name="AS_UNIQUEID" val="2587"/>
</p:tagLst>
</file>

<file path=ppt/tags/tag415.xml><?xml version="1.0" encoding="utf-8"?>
<p:tagLst xmlns:p="http://schemas.openxmlformats.org/presentationml/2006/main">
  <p:tag name="AS_UNIQUEID" val="2588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25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17.xml><?xml version="1.0" encoding="utf-8"?>
<p:tagLst xmlns:p="http://schemas.openxmlformats.org/presentationml/2006/main">
  <p:tag name="AS_UNIQUEID" val="2590"/>
</p:tagLst>
</file>

<file path=ppt/tags/tag418.xml><?xml version="1.0" encoding="utf-8"?>
<p:tagLst xmlns:p="http://schemas.openxmlformats.org/presentationml/2006/main">
  <p:tag name="AS_UNIQUEID" val="25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19.xml><?xml version="1.0" encoding="utf-8"?>
<p:tagLst xmlns:p="http://schemas.openxmlformats.org/presentationml/2006/main">
  <p:tag name="AS_UNIQUEID" val="25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2.xml><?xml version="1.0" encoding="utf-8"?>
<p:tagLst xmlns:p="http://schemas.openxmlformats.org/presentationml/2006/main">
  <p:tag name="AS_UNIQUEID" val="21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0.xml><?xml version="1.0" encoding="utf-8"?>
<p:tagLst xmlns:p="http://schemas.openxmlformats.org/presentationml/2006/main">
  <p:tag name="AS_UNIQUEID" val="25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21.xml><?xml version="1.0" encoding="utf-8"?>
<p:tagLst xmlns:p="http://schemas.openxmlformats.org/presentationml/2006/main">
  <p:tag name="AS_UNIQUEID" val="2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2.xml><?xml version="1.0" encoding="utf-8"?>
<p:tagLst xmlns:p="http://schemas.openxmlformats.org/presentationml/2006/main">
  <p:tag name="AS_UNIQUEID" val="25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3.xml><?xml version="1.0" encoding="utf-8"?>
<p:tagLst xmlns:p="http://schemas.openxmlformats.org/presentationml/2006/main">
  <p:tag name="AS_UNIQUEID" val="25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4.xml><?xml version="1.0" encoding="utf-8"?>
<p:tagLst xmlns:p="http://schemas.openxmlformats.org/presentationml/2006/main">
  <p:tag name="AS_UNIQUEID" val="2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5.xml><?xml version="1.0" encoding="utf-8"?>
<p:tagLst xmlns:p="http://schemas.openxmlformats.org/presentationml/2006/main">
  <p:tag name="AS_UNIQUEID" val="2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6.xml><?xml version="1.0" encoding="utf-8"?>
<p:tagLst xmlns:p="http://schemas.openxmlformats.org/presentationml/2006/main">
  <p:tag name="AS_UNIQUEID" val="2600"/>
</p:tagLst>
</file>

<file path=ppt/tags/tag427.xml><?xml version="1.0" encoding="utf-8"?>
<p:tagLst xmlns:p="http://schemas.openxmlformats.org/presentationml/2006/main">
  <p:tag name="AS_UNIQUEID" val="2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8.xml><?xml version="1.0" encoding="utf-8"?>
<p:tagLst xmlns:p="http://schemas.openxmlformats.org/presentationml/2006/main">
  <p:tag name="AS_UNIQUEID" val="2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29.xml><?xml version="1.0" encoding="utf-8"?>
<p:tagLst xmlns:p="http://schemas.openxmlformats.org/presentationml/2006/main">
  <p:tag name="AS_UNIQUEID" val="26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.xml><?xml version="1.0" encoding="utf-8"?>
<p:tagLst xmlns:p="http://schemas.openxmlformats.org/presentationml/2006/main">
  <p:tag name="AS_UNIQUEID" val="21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30.xml><?xml version="1.0" encoding="utf-8"?>
<p:tagLst xmlns:p="http://schemas.openxmlformats.org/presentationml/2006/main">
  <p:tag name="AS_UNIQUEID" val="2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1.xml><?xml version="1.0" encoding="utf-8"?>
<p:tagLst xmlns:p="http://schemas.openxmlformats.org/presentationml/2006/main">
  <p:tag name="AS_UNIQUEID" val="2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2.xml><?xml version="1.0" encoding="utf-8"?>
<p:tagLst xmlns:p="http://schemas.openxmlformats.org/presentationml/2006/main">
  <p:tag name="AS_UNIQUEID" val="26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3.xml><?xml version="1.0" encoding="utf-8"?>
<p:tagLst xmlns:p="http://schemas.openxmlformats.org/presentationml/2006/main">
  <p:tag name="AS_UNIQUEID" val="26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4.xml><?xml version="1.0" encoding="utf-8"?>
<p:tagLst xmlns:p="http://schemas.openxmlformats.org/presentationml/2006/main">
  <p:tag name="AS_UNIQUEID" val="2608"/>
</p:tagLst>
</file>

<file path=ppt/tags/tag435.xml><?xml version="1.0" encoding="utf-8"?>
<p:tagLst xmlns:p="http://schemas.openxmlformats.org/presentationml/2006/main">
  <p:tag name="AS_UNIQUEID" val="26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6.xml><?xml version="1.0" encoding="utf-8"?>
<p:tagLst xmlns:p="http://schemas.openxmlformats.org/presentationml/2006/main">
  <p:tag name="AS_UNIQUEID" val="2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37.xml><?xml version="1.0" encoding="utf-8"?>
<p:tagLst xmlns:p="http://schemas.openxmlformats.org/presentationml/2006/main">
  <p:tag name="AS_UNIQUEID" val="2611"/>
</p:tagLst>
</file>

<file path=ppt/tags/tag438.xml><?xml version="1.0" encoding="utf-8"?>
<p:tagLst xmlns:p="http://schemas.openxmlformats.org/presentationml/2006/main">
  <p:tag name="AS_UNIQUEID" val="2612"/>
</p:tagLst>
</file>

<file path=ppt/tags/tag439.xml><?xml version="1.0" encoding="utf-8"?>
<p:tagLst xmlns:p="http://schemas.openxmlformats.org/presentationml/2006/main">
  <p:tag name="AS_UNIQUEID" val="26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4.xml><?xml version="1.0" encoding="utf-8"?>
<p:tagLst xmlns:p="http://schemas.openxmlformats.org/presentationml/2006/main">
  <p:tag name="AS_UNIQUEID" val="21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40.xml><?xml version="1.0" encoding="utf-8"?>
<p:tagLst xmlns:p="http://schemas.openxmlformats.org/presentationml/2006/main">
  <p:tag name="AS_UNIQUEID" val="26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41.xml><?xml version="1.0" encoding="utf-8"?>
<p:tagLst xmlns:p="http://schemas.openxmlformats.org/presentationml/2006/main">
  <p:tag name="AS_UNIQUEID" val="26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442.xml><?xml version="1.0" encoding="utf-8"?>
<p:tagLst xmlns:p="http://schemas.openxmlformats.org/presentationml/2006/main">
  <p:tag name="AS_UNIQUEID" val="261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43.xml><?xml version="1.0" encoding="utf-8"?>
<p:tagLst xmlns:p="http://schemas.openxmlformats.org/presentationml/2006/main">
  <p:tag name="AS_UNIQUEID" val="2618"/>
</p:tagLst>
</file>

<file path=ppt/tags/tag444.xml><?xml version="1.0" encoding="utf-8"?>
<p:tagLst xmlns:p="http://schemas.openxmlformats.org/presentationml/2006/main">
  <p:tag name="AS_UNIQUEID" val="261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45.xml><?xml version="1.0" encoding="utf-8"?>
<p:tagLst xmlns:p="http://schemas.openxmlformats.org/presentationml/2006/main">
  <p:tag name="AS_UNIQUEID" val="262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46.xml><?xml version="1.0" encoding="utf-8"?>
<p:tagLst xmlns:p="http://schemas.openxmlformats.org/presentationml/2006/main">
  <p:tag name="AS_UNIQUEID" val="262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47.xml><?xml version="1.0" encoding="utf-8"?>
<p:tagLst xmlns:p="http://schemas.openxmlformats.org/presentationml/2006/main">
  <p:tag name="AS_UNIQUEID" val="2623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448.xml><?xml version="1.0" encoding="utf-8"?>
<p:tagLst xmlns:p="http://schemas.openxmlformats.org/presentationml/2006/main">
  <p:tag name="AS_UNIQUEID" val="2624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449.xml><?xml version="1.0" encoding="utf-8"?>
<p:tagLst xmlns:p="http://schemas.openxmlformats.org/presentationml/2006/main">
  <p:tag name="AS_UNIQUEID" val="2625"/>
</p:tagLst>
</file>

<file path=ppt/tags/tag45.xml><?xml version="1.0" encoding="utf-8"?>
<p:tagLst xmlns:p="http://schemas.openxmlformats.org/presentationml/2006/main">
  <p:tag name="AS_UNIQUEID" val="21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0.xml><?xml version="1.0" encoding="utf-8"?>
<p:tagLst xmlns:p="http://schemas.openxmlformats.org/presentationml/2006/main">
  <p:tag name="AS_UNIQUEID" val="2626"/>
</p:tagLst>
</file>

<file path=ppt/tags/tag451.xml><?xml version="1.0" encoding="utf-8"?>
<p:tagLst xmlns:p="http://schemas.openxmlformats.org/presentationml/2006/main">
  <p:tag name="AS_UNIQUEID" val="262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452.xml><?xml version="1.0" encoding="utf-8"?>
<p:tagLst xmlns:p="http://schemas.openxmlformats.org/presentationml/2006/main">
  <p:tag name="AS_UNIQUEID" val="262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453.xml><?xml version="1.0" encoding="utf-8"?>
<p:tagLst xmlns:p="http://schemas.openxmlformats.org/presentationml/2006/main">
  <p:tag name="AS_UNIQUEID" val="262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454.xml><?xml version="1.0" encoding="utf-8"?>
<p:tagLst xmlns:p="http://schemas.openxmlformats.org/presentationml/2006/main">
  <p:tag name="AS_UNIQUEID" val="263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455.xml><?xml version="1.0" encoding="utf-8"?>
<p:tagLst xmlns:p="http://schemas.openxmlformats.org/presentationml/2006/main">
  <p:tag name="AS_UNIQUEID" val="2632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456.xml><?xml version="1.0" encoding="utf-8"?>
<p:tagLst xmlns:p="http://schemas.openxmlformats.org/presentationml/2006/main">
  <p:tag name="AS_UNIQUEID" val="2633"/>
</p:tagLst>
</file>

<file path=ppt/tags/tag457.xml><?xml version="1.0" encoding="utf-8"?>
<p:tagLst xmlns:p="http://schemas.openxmlformats.org/presentationml/2006/main">
  <p:tag name="AS_UNIQUEID" val="2634"/>
</p:tagLst>
</file>

<file path=ppt/tags/tag458.xml><?xml version="1.0" encoding="utf-8"?>
<p:tagLst xmlns:p="http://schemas.openxmlformats.org/presentationml/2006/main">
  <p:tag name="AS_UNIQUEID" val="2635"/>
</p:tagLst>
</file>

<file path=ppt/tags/tag459.xml><?xml version="1.0" encoding="utf-8"?>
<p:tagLst xmlns:p="http://schemas.openxmlformats.org/presentationml/2006/main">
  <p:tag name="AS_UNIQUEID" val="263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46.xml><?xml version="1.0" encoding="utf-8"?>
<p:tagLst xmlns:p="http://schemas.openxmlformats.org/presentationml/2006/main">
  <p:tag name="AS_UNIQUEID" val="2176"/>
</p:tagLst>
</file>

<file path=ppt/tags/tag460.xml><?xml version="1.0" encoding="utf-8"?>
<p:tagLst xmlns:p="http://schemas.openxmlformats.org/presentationml/2006/main">
  <p:tag name="AS_UNIQUEID" val="263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461.xml><?xml version="1.0" encoding="utf-8"?>
<p:tagLst xmlns:p="http://schemas.openxmlformats.org/presentationml/2006/main">
  <p:tag name="AS_UNIQUEID" val="263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462.xml><?xml version="1.0" encoding="utf-8"?>
<p:tagLst xmlns:p="http://schemas.openxmlformats.org/presentationml/2006/main">
  <p:tag name="AS_UNIQUEID" val="264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463.xml><?xml version="1.0" encoding="utf-8"?>
<p:tagLst xmlns:p="http://schemas.openxmlformats.org/presentationml/2006/main">
  <p:tag name="AS_UNIQUEID" val="2641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464.xml><?xml version="1.0" encoding="utf-8"?>
<p:tagLst xmlns:p="http://schemas.openxmlformats.org/presentationml/2006/main">
  <p:tag name="AS_UNIQUEID" val="2642"/>
</p:tagLst>
</file>

<file path=ppt/tags/tag465.xml><?xml version="1.0" encoding="utf-8"?>
<p:tagLst xmlns:p="http://schemas.openxmlformats.org/presentationml/2006/main">
  <p:tag name="AS_UNIQUEID" val="2643"/>
</p:tagLst>
</file>

<file path=ppt/tags/tag466.xml><?xml version="1.0" encoding="utf-8"?>
<p:tagLst xmlns:p="http://schemas.openxmlformats.org/presentationml/2006/main">
  <p:tag name="AS_UNIQUEID" val="2644"/>
</p:tagLst>
</file>

<file path=ppt/tags/tag467.xml><?xml version="1.0" encoding="utf-8"?>
<p:tagLst xmlns:p="http://schemas.openxmlformats.org/presentationml/2006/main">
  <p:tag name="AS_UNIQUEID" val="264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468.xml><?xml version="1.0" encoding="utf-8"?>
<p:tagLst xmlns:p="http://schemas.openxmlformats.org/presentationml/2006/main">
  <p:tag name="AS_UNIQUEID" val="264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469.xml><?xml version="1.0" encoding="utf-8"?>
<p:tagLst xmlns:p="http://schemas.openxmlformats.org/presentationml/2006/main">
  <p:tag name="AS_UNIQUEID" val="264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47.xml><?xml version="1.0" encoding="utf-8"?>
<p:tagLst xmlns:p="http://schemas.openxmlformats.org/presentationml/2006/main">
  <p:tag name="AS_UNIQUEID" val="2177"/>
</p:tagLst>
</file>

<file path=ppt/tags/tag470.xml><?xml version="1.0" encoding="utf-8"?>
<p:tagLst xmlns:p="http://schemas.openxmlformats.org/presentationml/2006/main">
  <p:tag name="AS_UNIQUEID" val="264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471.xml><?xml version="1.0" encoding="utf-8"?>
<p:tagLst xmlns:p="http://schemas.openxmlformats.org/presentationml/2006/main">
  <p:tag name="AS_UNIQUEID" val="2650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472.xml><?xml version="1.0" encoding="utf-8"?>
<p:tagLst xmlns:p="http://schemas.openxmlformats.org/presentationml/2006/main">
  <p:tag name="AS_UNIQUEID" val="2651"/>
</p:tagLst>
</file>

<file path=ppt/tags/tag473.xml><?xml version="1.0" encoding="utf-8"?>
<p:tagLst xmlns:p="http://schemas.openxmlformats.org/presentationml/2006/main">
  <p:tag name="AS_UNIQUEID" val="2652"/>
</p:tagLst>
</file>

<file path=ppt/tags/tag474.xml><?xml version="1.0" encoding="utf-8"?>
<p:tagLst xmlns:p="http://schemas.openxmlformats.org/presentationml/2006/main">
  <p:tag name="AS_UNIQUEID" val="2653"/>
</p:tagLst>
</file>

<file path=ppt/tags/tag475.xml><?xml version="1.0" encoding="utf-8"?>
<p:tagLst xmlns:p="http://schemas.openxmlformats.org/presentationml/2006/main">
  <p:tag name="AS_UNIQUEID" val="265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476.xml><?xml version="1.0" encoding="utf-8"?>
<p:tagLst xmlns:p="http://schemas.openxmlformats.org/presentationml/2006/main">
  <p:tag name="AS_UNIQUEID" val="2655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477.xml><?xml version="1.0" encoding="utf-8"?>
<p:tagLst xmlns:p="http://schemas.openxmlformats.org/presentationml/2006/main">
  <p:tag name="AS_UNIQUEID" val="265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478.xml><?xml version="1.0" encoding="utf-8"?>
<p:tagLst xmlns:p="http://schemas.openxmlformats.org/presentationml/2006/main">
  <p:tag name="AS_UNIQUEID" val="265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479.xml><?xml version="1.0" encoding="utf-8"?>
<p:tagLst xmlns:p="http://schemas.openxmlformats.org/presentationml/2006/main">
  <p:tag name="AS_UNIQUEID" val="2659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48.xml><?xml version="1.0" encoding="utf-8"?>
<p:tagLst xmlns:p="http://schemas.openxmlformats.org/presentationml/2006/main">
  <p:tag name="AS_UNIQUEID" val="2178"/>
</p:tagLst>
</file>

<file path=ppt/tags/tag480.xml><?xml version="1.0" encoding="utf-8"?>
<p:tagLst xmlns:p="http://schemas.openxmlformats.org/presentationml/2006/main">
  <p:tag name="AS_UNIQUEID" val="2660"/>
</p:tagLst>
</file>

<file path=ppt/tags/tag481.xml><?xml version="1.0" encoding="utf-8"?>
<p:tagLst xmlns:p="http://schemas.openxmlformats.org/presentationml/2006/main">
  <p:tag name="AS_UNIQUEID" val="2661"/>
</p:tagLst>
</file>

<file path=ppt/tags/tag482.xml><?xml version="1.0" encoding="utf-8"?>
<p:tagLst xmlns:p="http://schemas.openxmlformats.org/presentationml/2006/main">
  <p:tag name="AS_UNIQUEID" val="2662"/>
</p:tagLst>
</file>

<file path=ppt/tags/tag483.xml><?xml version="1.0" encoding="utf-8"?>
<p:tagLst xmlns:p="http://schemas.openxmlformats.org/presentationml/2006/main">
  <p:tag name="AS_UNIQUEID" val="2663"/>
</p:tagLst>
</file>

<file path=ppt/tags/tag484.xml><?xml version="1.0" encoding="utf-8"?>
<p:tagLst xmlns:p="http://schemas.openxmlformats.org/presentationml/2006/main">
  <p:tag name="AS_UNIQUEID" val="2664"/>
</p:tagLst>
</file>

<file path=ppt/tags/tag485.xml><?xml version="1.0" encoding="utf-8"?>
<p:tagLst xmlns:p="http://schemas.openxmlformats.org/presentationml/2006/main">
  <p:tag name="AS_UNIQUEID" val="266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486.xml><?xml version="1.0" encoding="utf-8"?>
<p:tagLst xmlns:p="http://schemas.openxmlformats.org/presentationml/2006/main">
  <p:tag name="AS_UNIQUEID" val="266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487.xml><?xml version="1.0" encoding="utf-8"?>
<p:tagLst xmlns:p="http://schemas.openxmlformats.org/presentationml/2006/main">
  <p:tag name="AS_UNIQUEID" val="266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488.xml><?xml version="1.0" encoding="utf-8"?>
<p:tagLst xmlns:p="http://schemas.openxmlformats.org/presentationml/2006/main">
  <p:tag name="AS_UNIQUEID" val="2669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489.xml><?xml version="1.0" encoding="utf-8"?>
<p:tagLst xmlns:p="http://schemas.openxmlformats.org/presentationml/2006/main">
  <p:tag name="AS_UNIQUEID" val="267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49.xml><?xml version="1.0" encoding="utf-8"?>
<p:tagLst xmlns:p="http://schemas.openxmlformats.org/presentationml/2006/main">
  <p:tag name="AS_UNIQUEID" val="2179"/>
</p:tagLst>
</file>

<file path=ppt/tags/tag490.xml><?xml version="1.0" encoding="utf-8"?>
<p:tagLst xmlns:p="http://schemas.openxmlformats.org/presentationml/2006/main">
  <p:tag name="AS_UNIQUEID" val="267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491.xml><?xml version="1.0" encoding="utf-8"?>
<p:tagLst xmlns:p="http://schemas.openxmlformats.org/presentationml/2006/main">
  <p:tag name="AS_UNIQUEID" val="2672"/>
</p:tagLst>
</file>

<file path=ppt/tags/tag492.xml><?xml version="1.0" encoding="utf-8"?>
<p:tagLst xmlns:p="http://schemas.openxmlformats.org/presentationml/2006/main">
  <p:tag name="AS_UNIQUEID" val="2673"/>
</p:tagLst>
</file>

<file path=ppt/tags/tag493.xml><?xml version="1.0" encoding="utf-8"?>
<p:tagLst xmlns:p="http://schemas.openxmlformats.org/presentationml/2006/main">
  <p:tag name="AS_UNIQUEID" val="267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494.xml><?xml version="1.0" encoding="utf-8"?>
<p:tagLst xmlns:p="http://schemas.openxmlformats.org/presentationml/2006/main">
  <p:tag name="AS_UNIQUEID" val="267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495.xml><?xml version="1.0" encoding="utf-8"?>
<p:tagLst xmlns:p="http://schemas.openxmlformats.org/presentationml/2006/main">
  <p:tag name="AS_UNIQUEID" val="267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496.xml><?xml version="1.0" encoding="utf-8"?>
<p:tagLst xmlns:p="http://schemas.openxmlformats.org/presentationml/2006/main">
  <p:tag name="AS_UNIQUEID" val="2678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97.xml><?xml version="1.0" encoding="utf-8"?>
<p:tagLst xmlns:p="http://schemas.openxmlformats.org/presentationml/2006/main">
  <p:tag name="AS_UNIQUEID" val="2679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98.xml><?xml version="1.0" encoding="utf-8"?>
<p:tagLst xmlns:p="http://schemas.openxmlformats.org/presentationml/2006/main">
  <p:tag name="AS_UNIQUEID" val="26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99.xml><?xml version="1.0" encoding="utf-8"?>
<p:tagLst xmlns:p="http://schemas.openxmlformats.org/presentationml/2006/main">
  <p:tag name="AS_UNIQUEID" val="26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.xml><?xml version="1.0" encoding="utf-8"?>
<p:tagLst xmlns:p="http://schemas.openxmlformats.org/presentationml/2006/main">
  <p:tag name="AS_UNIQUEID" val="2131"/>
</p:tagLst>
</file>

<file path=ppt/tags/tag50.xml><?xml version="1.0" encoding="utf-8"?>
<p:tagLst xmlns:p="http://schemas.openxmlformats.org/presentationml/2006/main">
  <p:tag name="AS_UNIQUEID" val="2180"/>
</p:tagLst>
</file>

<file path=ppt/tags/tag500.xml><?xml version="1.0" encoding="utf-8"?>
<p:tagLst xmlns:p="http://schemas.openxmlformats.org/presentationml/2006/main">
  <p:tag name="AS_UNIQUEID" val="26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1.xml><?xml version="1.0" encoding="utf-8"?>
<p:tagLst xmlns:p="http://schemas.openxmlformats.org/presentationml/2006/main">
  <p:tag name="AS_UNIQUEID" val="2683"/>
  <p:tag name="KSO_WM_BEAUTIFY_FLAG" val="#wm#"/>
  <p:tag name="KSO_WM_TAG_VERSION" val="1.0"/>
  <p:tag name="KSO_WM_TEMPLATE_CATEGORY" val="custom"/>
  <p:tag name="KSO_WM_TEMPLATE_COLOR_TYPE" val="1"/>
  <p:tag name="KSO_WM_TEMPLATE_INDEX" val="20202810"/>
  <p:tag name="KSO_WM_TEMPLATE_MASTER_THUMB_INDEX" val="12"/>
  <p:tag name="KSO_WM_TEMPLATE_MASTER_TYPE" val="1"/>
  <p:tag name="KSO_WM_TEMPLATE_SUBCATEGORY" val="0"/>
  <p:tag name="KSO_WM_TEMPLATE_THUMBS_INDEX" val="1、4、6、7、8、9、10、11、12、13、14"/>
</p:tagLst>
</file>

<file path=ppt/tags/tag502.xml><?xml version="1.0" encoding="utf-8"?>
<p:tagLst xmlns:p="http://schemas.openxmlformats.org/presentationml/2006/main">
  <p:tag name="AS_UNIQUEID" val="2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3.xml><?xml version="1.0" encoding="utf-8"?>
<p:tagLst xmlns:p="http://schemas.openxmlformats.org/presentationml/2006/main">
  <p:tag name="AS_UNIQUEID" val="2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2"/>
  <p:tag name="KSO_WM_UNIT_INDEX" val="2"/>
  <p:tag name="KSO_WM_UNIT_LAYERLEVEL" val="1"/>
  <p:tag name="KSO_WM_UNIT_TYPE" val="y"/>
</p:tagLst>
</file>

<file path=ppt/tags/tag504.xml><?xml version="1.0" encoding="utf-8"?>
<p:tagLst xmlns:p="http://schemas.openxmlformats.org/presentationml/2006/main">
  <p:tag name="AS_UNIQUEID" val="28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5.xml><?xml version="1.0" encoding="utf-8"?>
<p:tagLst xmlns:p="http://schemas.openxmlformats.org/presentationml/2006/main">
  <p:tag name="AS_UNIQUEID" val="28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6.xml><?xml version="1.0" encoding="utf-8"?>
<p:tagLst xmlns:p="http://schemas.openxmlformats.org/presentationml/2006/main">
  <p:tag name="AS_UNIQUEID" val="2875"/>
</p:tagLst>
</file>

<file path=ppt/tags/tag507.xml><?xml version="1.0" encoding="utf-8"?>
<p:tagLst xmlns:p="http://schemas.openxmlformats.org/presentationml/2006/main">
  <p:tag name="AS_UNIQUEID" val="28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8.xml><?xml version="1.0" encoding="utf-8"?>
<p:tagLst xmlns:p="http://schemas.openxmlformats.org/presentationml/2006/main">
  <p:tag name="AS_UNIQUEID" val="2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9.xml><?xml version="1.0" encoding="utf-8"?>
<p:tagLst xmlns:p="http://schemas.openxmlformats.org/presentationml/2006/main">
  <p:tag name="AS_UNIQUEID" val="2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21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10.xml><?xml version="1.0" encoding="utf-8"?>
<p:tagLst xmlns:p="http://schemas.openxmlformats.org/presentationml/2006/main">
  <p:tag name="AS_UNIQUEID" val="2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1.xml><?xml version="1.0" encoding="utf-8"?>
<p:tagLst xmlns:p="http://schemas.openxmlformats.org/presentationml/2006/main">
  <p:tag name="AS_UNIQUEID" val="2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2.xml><?xml version="1.0" encoding="utf-8"?>
<p:tagLst xmlns:p="http://schemas.openxmlformats.org/presentationml/2006/main">
  <p:tag name="AS_UNIQUEID" val="2881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513.xml><?xml version="1.0" encoding="utf-8"?>
<p:tagLst xmlns:p="http://schemas.openxmlformats.org/presentationml/2006/main">
  <p:tag name="AS_UNIQUEID" val="28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4.xml><?xml version="1.0" encoding="utf-8"?>
<p:tagLst xmlns:p="http://schemas.openxmlformats.org/presentationml/2006/main">
  <p:tag name="AS_UNIQUEID" val="2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5.xml><?xml version="1.0" encoding="utf-8"?>
<p:tagLst xmlns:p="http://schemas.openxmlformats.org/presentationml/2006/main">
  <p:tag name="AS_UNIQUEID" val="2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6.xml><?xml version="1.0" encoding="utf-8"?>
<p:tagLst xmlns:p="http://schemas.openxmlformats.org/presentationml/2006/main">
  <p:tag name="AS_UNIQUEID" val="2885"/>
</p:tagLst>
</file>

<file path=ppt/tags/tag517.xml><?xml version="1.0" encoding="utf-8"?>
<p:tagLst xmlns:p="http://schemas.openxmlformats.org/presentationml/2006/main">
  <p:tag name="AS_UNIQUEID" val="2886"/>
</p:tagLst>
</file>

<file path=ppt/tags/tag518.xml><?xml version="1.0" encoding="utf-8"?>
<p:tagLst xmlns:p="http://schemas.openxmlformats.org/presentationml/2006/main">
  <p:tag name="AS_UNIQUEID" val="28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9.xml><?xml version="1.0" encoding="utf-8"?>
<p:tagLst xmlns:p="http://schemas.openxmlformats.org/presentationml/2006/main">
  <p:tag name="AS_UNIQUEID" val="28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21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20.xml><?xml version="1.0" encoding="utf-8"?>
<p:tagLst xmlns:p="http://schemas.openxmlformats.org/presentationml/2006/main">
  <p:tag name="AS_UNIQUEID" val="28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1.xml><?xml version="1.0" encoding="utf-8"?>
<p:tagLst xmlns:p="http://schemas.openxmlformats.org/presentationml/2006/main">
  <p:tag name="AS_UNIQUEID" val="2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22.xml><?xml version="1.0" encoding="utf-8"?>
<p:tagLst xmlns:p="http://schemas.openxmlformats.org/presentationml/2006/main">
  <p:tag name="AS_UNIQUEID" val="2892"/>
</p:tagLst>
</file>

<file path=ppt/tags/tag523.xml><?xml version="1.0" encoding="utf-8"?>
<p:tagLst xmlns:p="http://schemas.openxmlformats.org/presentationml/2006/main">
  <p:tag name="AS_UNIQUEID" val="2893"/>
</p:tagLst>
</file>

<file path=ppt/tags/tag524.xml><?xml version="1.0" encoding="utf-8"?>
<p:tagLst xmlns:p="http://schemas.openxmlformats.org/presentationml/2006/main">
  <p:tag name="AS_UNIQUEID" val="2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25.xml><?xml version="1.0" encoding="utf-8"?>
<p:tagLst xmlns:p="http://schemas.openxmlformats.org/presentationml/2006/main">
  <p:tag name="AS_UNIQUEID" val="2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26.xml><?xml version="1.0" encoding="utf-8"?>
<p:tagLst xmlns:p="http://schemas.openxmlformats.org/presentationml/2006/main">
  <p:tag name="AS_UNIQUEID" val="2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27.xml><?xml version="1.0" encoding="utf-8"?>
<p:tagLst xmlns:p="http://schemas.openxmlformats.org/presentationml/2006/main">
  <p:tag name="AS_UNIQUEID" val="28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28.xml><?xml version="1.0" encoding="utf-8"?>
<p:tagLst xmlns:p="http://schemas.openxmlformats.org/presentationml/2006/main">
  <p:tag name="AS_UNIQUEID" val="28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29.xml><?xml version="1.0" encoding="utf-8"?>
<p:tagLst xmlns:p="http://schemas.openxmlformats.org/presentationml/2006/main">
  <p:tag name="AS_UNIQUEID" val="2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.xml><?xml version="1.0" encoding="utf-8"?>
<p:tagLst xmlns:p="http://schemas.openxmlformats.org/presentationml/2006/main">
  <p:tag name="AS_UNIQUEID" val="21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30.xml><?xml version="1.0" encoding="utf-8"?>
<p:tagLst xmlns:p="http://schemas.openxmlformats.org/presentationml/2006/main">
  <p:tag name="AS_UNIQUEID" val="2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1.xml><?xml version="1.0" encoding="utf-8"?>
<p:tagLst xmlns:p="http://schemas.openxmlformats.org/presentationml/2006/main">
  <p:tag name="AS_UNIQUEID" val="2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2.xml><?xml version="1.0" encoding="utf-8"?>
<p:tagLst xmlns:p="http://schemas.openxmlformats.org/presentationml/2006/main">
  <p:tag name="AS_UNIQUEID" val="29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3.xml><?xml version="1.0" encoding="utf-8"?>
<p:tagLst xmlns:p="http://schemas.openxmlformats.org/presentationml/2006/main">
  <p:tag name="AS_UNIQUEID" val="29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4.xml><?xml version="1.0" encoding="utf-8"?>
<p:tagLst xmlns:p="http://schemas.openxmlformats.org/presentationml/2006/main">
  <p:tag name="AS_UNIQUEID" val="29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5.xml><?xml version="1.0" encoding="utf-8"?>
<p:tagLst xmlns:p="http://schemas.openxmlformats.org/presentationml/2006/main">
  <p:tag name="AS_UNIQUEID" val="2906"/>
</p:tagLst>
</file>

<file path=ppt/tags/tag536.xml><?xml version="1.0" encoding="utf-8"?>
<p:tagLst xmlns:p="http://schemas.openxmlformats.org/presentationml/2006/main">
  <p:tag name="AS_UNIQUEID" val="29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7.xml><?xml version="1.0" encoding="utf-8"?>
<p:tagLst xmlns:p="http://schemas.openxmlformats.org/presentationml/2006/main">
  <p:tag name="AS_UNIQUEID" val="2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8.xml><?xml version="1.0" encoding="utf-8"?>
<p:tagLst xmlns:p="http://schemas.openxmlformats.org/presentationml/2006/main">
  <p:tag name="AS_UNIQUEID" val="29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539.xml><?xml version="1.0" encoding="utf-8"?>
<p:tagLst xmlns:p="http://schemas.openxmlformats.org/presentationml/2006/main">
  <p:tag name="AS_UNIQUEID" val="2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54.xml><?xml version="1.0" encoding="utf-8"?>
<p:tagLst xmlns:p="http://schemas.openxmlformats.org/presentationml/2006/main">
  <p:tag name="AS_UNIQUEID" val="21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0.xml><?xml version="1.0" encoding="utf-8"?>
<p:tagLst xmlns:p="http://schemas.openxmlformats.org/presentationml/2006/main">
  <p:tag name="AS_UNIQUEID" val="2912"/>
</p:tagLst>
</file>

<file path=ppt/tags/tag541.xml><?xml version="1.0" encoding="utf-8"?>
<p:tagLst xmlns:p="http://schemas.openxmlformats.org/presentationml/2006/main">
  <p:tag name="AS_UNIQUEID" val="2913"/>
</p:tagLst>
</file>

<file path=ppt/tags/tag542.xml><?xml version="1.0" encoding="utf-8"?>
<p:tagLst xmlns:p="http://schemas.openxmlformats.org/presentationml/2006/main">
  <p:tag name="AS_UNIQUEID" val="2914"/>
</p:tagLst>
</file>

<file path=ppt/tags/tag543.xml><?xml version="1.0" encoding="utf-8"?>
<p:tagLst xmlns:p="http://schemas.openxmlformats.org/presentationml/2006/main">
  <p:tag name="AS_UNIQUEID" val="29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544.xml><?xml version="1.0" encoding="utf-8"?>
<p:tagLst xmlns:p="http://schemas.openxmlformats.org/presentationml/2006/main">
  <p:tag name="AS_UNIQUEID" val="29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545.xml><?xml version="1.0" encoding="utf-8"?>
<p:tagLst xmlns:p="http://schemas.openxmlformats.org/presentationml/2006/main">
  <p:tag name="AS_UNIQUEID" val="29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546.xml><?xml version="1.0" encoding="utf-8"?>
<p:tagLst xmlns:p="http://schemas.openxmlformats.org/presentationml/2006/main">
  <p:tag name="AS_UNIQUEID" val="2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47.xml><?xml version="1.0" encoding="utf-8"?>
<p:tagLst xmlns:p="http://schemas.openxmlformats.org/presentationml/2006/main">
  <p:tag name="AS_UNIQUEID" val="2920"/>
</p:tagLst>
</file>

<file path=ppt/tags/tag548.xml><?xml version="1.0" encoding="utf-8"?>
<p:tagLst xmlns:p="http://schemas.openxmlformats.org/presentationml/2006/main">
  <p:tag name="AS_UNIQUEID" val="2921"/>
</p:tagLst>
</file>

<file path=ppt/tags/tag549.xml><?xml version="1.0" encoding="utf-8"?>
<p:tagLst xmlns:p="http://schemas.openxmlformats.org/presentationml/2006/main">
  <p:tag name="AS_UNIQUEID" val="2922"/>
</p:tagLst>
</file>

<file path=ppt/tags/tag55.xml><?xml version="1.0" encoding="utf-8"?>
<p:tagLst xmlns:p="http://schemas.openxmlformats.org/presentationml/2006/main">
  <p:tag name="AS_UNIQUEID" val="21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0.xml><?xml version="1.0" encoding="utf-8"?>
<p:tagLst xmlns:p="http://schemas.openxmlformats.org/presentationml/2006/main">
  <p:tag name="AS_UNIQUEID" val="2923"/>
</p:tagLst>
</file>

<file path=ppt/tags/tag551.xml><?xml version="1.0" encoding="utf-8"?>
<p:tagLst xmlns:p="http://schemas.openxmlformats.org/presentationml/2006/main">
  <p:tag name="AS_UNIQUEID" val="2924"/>
</p:tagLst>
</file>

<file path=ppt/tags/tag552.xml><?xml version="1.0" encoding="utf-8"?>
<p:tagLst xmlns:p="http://schemas.openxmlformats.org/presentationml/2006/main">
  <p:tag name="AS_UNIQUEID" val="29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53.xml><?xml version="1.0" encoding="utf-8"?>
<p:tagLst xmlns:p="http://schemas.openxmlformats.org/presentationml/2006/main">
  <p:tag name="AS_UNIQUEID" val="29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54.xml><?xml version="1.0" encoding="utf-8"?>
<p:tagLst xmlns:p="http://schemas.openxmlformats.org/presentationml/2006/main">
  <p:tag name="AS_UNIQUEID" val="2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55.xml><?xml version="1.0" encoding="utf-8"?>
<p:tagLst xmlns:p="http://schemas.openxmlformats.org/presentationml/2006/main">
  <p:tag name="AS_UNIQUEID" val="2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6.xml><?xml version="1.0" encoding="utf-8"?>
<p:tagLst xmlns:p="http://schemas.openxmlformats.org/presentationml/2006/main">
  <p:tag name="AS_UNIQUEID" val="29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7.xml><?xml version="1.0" encoding="utf-8"?>
<p:tagLst xmlns:p="http://schemas.openxmlformats.org/presentationml/2006/main">
  <p:tag name="AS_UNIQUEID" val="29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8.xml><?xml version="1.0" encoding="utf-8"?>
<p:tagLst xmlns:p="http://schemas.openxmlformats.org/presentationml/2006/main">
  <p:tag name="AS_UNIQUEID" val="29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9.xml><?xml version="1.0" encoding="utf-8"?>
<p:tagLst xmlns:p="http://schemas.openxmlformats.org/presentationml/2006/main">
  <p:tag name="AS_UNIQUEID" val="2933"/>
</p:tagLst>
</file>

<file path=ppt/tags/tag56.xml><?xml version="1.0" encoding="utf-8"?>
<p:tagLst xmlns:p="http://schemas.openxmlformats.org/presentationml/2006/main">
  <p:tag name="AS_UNIQUEID" val="21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60.xml><?xml version="1.0" encoding="utf-8"?>
<p:tagLst xmlns:p="http://schemas.openxmlformats.org/presentationml/2006/main">
  <p:tag name="AS_UNIQUEID" val="29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61.xml><?xml version="1.0" encoding="utf-8"?>
<p:tagLst xmlns:p="http://schemas.openxmlformats.org/presentationml/2006/main">
  <p:tag name="AS_UNIQUEID" val="29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62.xml><?xml version="1.0" encoding="utf-8"?>
<p:tagLst xmlns:p="http://schemas.openxmlformats.org/presentationml/2006/main">
  <p:tag name="AS_UNIQUEID" val="29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63.xml><?xml version="1.0" encoding="utf-8"?>
<p:tagLst xmlns:p="http://schemas.openxmlformats.org/presentationml/2006/main">
  <p:tag name="AS_UNIQUEID" val="29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4.xml><?xml version="1.0" encoding="utf-8"?>
<p:tagLst xmlns:p="http://schemas.openxmlformats.org/presentationml/2006/main">
  <p:tag name="AS_UNIQUEID" val="29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5.xml><?xml version="1.0" encoding="utf-8"?>
<p:tagLst xmlns:p="http://schemas.openxmlformats.org/presentationml/2006/main">
  <p:tag name="AS_UNIQUEID" val="29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6.xml><?xml version="1.0" encoding="utf-8"?>
<p:tagLst xmlns:p="http://schemas.openxmlformats.org/presentationml/2006/main">
  <p:tag name="AS_UNIQUEID" val="29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7.xml><?xml version="1.0" encoding="utf-8"?>
<p:tagLst xmlns:p="http://schemas.openxmlformats.org/presentationml/2006/main">
  <p:tag name="AS_UNIQUEID" val="2943"/>
</p:tagLst>
</file>

<file path=ppt/tags/tag568.xml><?xml version="1.0" encoding="utf-8"?>
<p:tagLst xmlns:p="http://schemas.openxmlformats.org/presentationml/2006/main">
  <p:tag name="AS_UNIQUEID" val="2944"/>
</p:tagLst>
</file>

<file path=ppt/tags/tag569.xml><?xml version="1.0" encoding="utf-8"?>
<p:tagLst xmlns:p="http://schemas.openxmlformats.org/presentationml/2006/main">
  <p:tag name="AS_UNIQUEID" val="2945"/>
</p:tagLst>
</file>

<file path=ppt/tags/tag57.xml><?xml version="1.0" encoding="utf-8"?>
<p:tagLst xmlns:p="http://schemas.openxmlformats.org/presentationml/2006/main">
  <p:tag name="AS_UNIQUEID" val="21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70.xml><?xml version="1.0" encoding="utf-8"?>
<p:tagLst xmlns:p="http://schemas.openxmlformats.org/presentationml/2006/main">
  <p:tag name="AS_UNIQUEID" val="29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1.xml><?xml version="1.0" encoding="utf-8"?>
<p:tagLst xmlns:p="http://schemas.openxmlformats.org/presentationml/2006/main">
  <p:tag name="AS_UNIQUEID" val="29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2.xml><?xml version="1.0" encoding="utf-8"?>
<p:tagLst xmlns:p="http://schemas.openxmlformats.org/presentationml/2006/main">
  <p:tag name="AS_UNIQUEID" val="29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3.xml><?xml version="1.0" encoding="utf-8"?>
<p:tagLst xmlns:p="http://schemas.openxmlformats.org/presentationml/2006/main">
  <p:tag name="AS_UNIQUEID" val="2950"/>
</p:tagLst>
</file>

<file path=ppt/tags/tag574.xml><?xml version="1.0" encoding="utf-8"?>
<p:tagLst xmlns:p="http://schemas.openxmlformats.org/presentationml/2006/main">
  <p:tag name="AS_UNIQUEID" val="2951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9*i*1"/>
  <p:tag name="KSO_WM_UNIT_INDEX" val="1"/>
  <p:tag name="KSO_WM_UNIT_LAYERLEVEL" val="1"/>
  <p:tag name="KSO_WM_UNIT_SUBTYPE" val="h"/>
  <p:tag name="KSO_WM_UNIT_TYPE" val="i"/>
</p:tagLst>
</file>

<file path=ppt/tags/tag575.xml><?xml version="1.0" encoding="utf-8"?>
<p:tagLst xmlns:p="http://schemas.openxmlformats.org/presentationml/2006/main">
  <p:tag name="AS_UNIQUEID" val="29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6.xml><?xml version="1.0" encoding="utf-8"?>
<p:tagLst xmlns:p="http://schemas.openxmlformats.org/presentationml/2006/main">
  <p:tag name="AS_UNIQUEID" val="2953"/>
</p:tagLst>
</file>

<file path=ppt/tags/tag577.xml><?xml version="1.0" encoding="utf-8"?>
<p:tagLst xmlns:p="http://schemas.openxmlformats.org/presentationml/2006/main">
  <p:tag name="AS_UNIQUEID" val="2954"/>
</p:tagLst>
</file>

<file path=ppt/tags/tag578.xml><?xml version="1.0" encoding="utf-8"?>
<p:tagLst xmlns:p="http://schemas.openxmlformats.org/presentationml/2006/main">
  <p:tag name="AS_UNIQUEID" val="29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9.xml><?xml version="1.0" encoding="utf-8"?>
<p:tagLst xmlns:p="http://schemas.openxmlformats.org/presentationml/2006/main">
  <p:tag name="AS_UNIQUEID" val="29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8.xml><?xml version="1.0" encoding="utf-8"?>
<p:tagLst xmlns:p="http://schemas.openxmlformats.org/presentationml/2006/main">
  <p:tag name="AS_UNIQUEID" val="2189"/>
</p:tagLst>
</file>

<file path=ppt/tags/tag580.xml><?xml version="1.0" encoding="utf-8"?>
<p:tagLst xmlns:p="http://schemas.openxmlformats.org/presentationml/2006/main">
  <p:tag name="AS_UNIQUEID" val="29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81.xml><?xml version="1.0" encoding="utf-8"?>
<p:tagLst xmlns:p="http://schemas.openxmlformats.org/presentationml/2006/main">
  <p:tag name="AS_UNIQUEID" val="2959"/>
</p:tagLst>
</file>

<file path=ppt/tags/tag582.xml><?xml version="1.0" encoding="utf-8"?>
<p:tagLst xmlns:p="http://schemas.openxmlformats.org/presentationml/2006/main">
  <p:tag name="AS_UNIQUEID" val="2960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SUBTYPE" val="h"/>
  <p:tag name="KSO_WM_UNIT_TYPE" val="i"/>
</p:tagLst>
</file>

<file path=ppt/tags/tag583.xml><?xml version="1.0" encoding="utf-8"?>
<p:tagLst xmlns:p="http://schemas.openxmlformats.org/presentationml/2006/main">
  <p:tag name="AS_UNIQUEID" val="29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4.xml><?xml version="1.0" encoding="utf-8"?>
<p:tagLst xmlns:p="http://schemas.openxmlformats.org/presentationml/2006/main">
  <p:tag name="AS_UNIQUEID" val="2962"/>
</p:tagLst>
</file>

<file path=ppt/tags/tag585.xml><?xml version="1.0" encoding="utf-8"?>
<p:tagLst xmlns:p="http://schemas.openxmlformats.org/presentationml/2006/main">
  <p:tag name="AS_UNIQUEID" val="29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6.xml><?xml version="1.0" encoding="utf-8"?>
<p:tagLst xmlns:p="http://schemas.openxmlformats.org/presentationml/2006/main">
  <p:tag name="AS_UNIQUEID" val="29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7.xml><?xml version="1.0" encoding="utf-8"?>
<p:tagLst xmlns:p="http://schemas.openxmlformats.org/presentationml/2006/main">
  <p:tag name="AS_UNIQUEID" val="29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8.xml><?xml version="1.0" encoding="utf-8"?>
<p:tagLst xmlns:p="http://schemas.openxmlformats.org/presentationml/2006/main">
  <p:tag name="AS_UNIQUEID" val="2967"/>
</p:tagLst>
</file>

<file path=ppt/tags/tag589.xml><?xml version="1.0" encoding="utf-8"?>
<p:tagLst xmlns:p="http://schemas.openxmlformats.org/presentationml/2006/main">
  <p:tag name="AS_UNIQUEID" val="29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p="http://schemas.openxmlformats.org/presentationml/2006/main">
  <p:tag name="AS_UNIQUEID" val="21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90.xml><?xml version="1.0" encoding="utf-8"?>
<p:tagLst xmlns:p="http://schemas.openxmlformats.org/presentationml/2006/main">
  <p:tag name="AS_UNIQUEID" val="29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1.xml><?xml version="1.0" encoding="utf-8"?>
<p:tagLst xmlns:p="http://schemas.openxmlformats.org/presentationml/2006/main">
  <p:tag name="AS_UNIQUEID" val="29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2.xml><?xml version="1.0" encoding="utf-8"?>
<p:tagLst xmlns:p="http://schemas.openxmlformats.org/presentationml/2006/main">
  <p:tag name="AS_UNIQUEID" val="29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3.xml><?xml version="1.0" encoding="utf-8"?>
<p:tagLst xmlns:p="http://schemas.openxmlformats.org/presentationml/2006/main">
  <p:tag name="AS_UNIQUEID" val="29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4.xml><?xml version="1.0" encoding="utf-8"?>
<p:tagLst xmlns:p="http://schemas.openxmlformats.org/presentationml/2006/main">
  <p:tag name="AS_UNIQUEID" val="2973"/>
</p:tagLst>
</file>

<file path=ppt/tags/tag595.xml><?xml version="1.0" encoding="utf-8"?>
<p:tagLst xmlns:p="http://schemas.openxmlformats.org/presentationml/2006/main">
  <p:tag name="AS_UNIQUEID" val="29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6.xml><?xml version="1.0" encoding="utf-8"?>
<p:tagLst xmlns:p="http://schemas.openxmlformats.org/presentationml/2006/main">
  <p:tag name="AS_UNIQUEID" val="29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7.xml><?xml version="1.0" encoding="utf-8"?>
<p:tagLst xmlns:p="http://schemas.openxmlformats.org/presentationml/2006/main">
  <p:tag name="AS_UNIQUEID" val="29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8.xml><?xml version="1.0" encoding="utf-8"?>
<p:tagLst xmlns:p="http://schemas.openxmlformats.org/presentationml/2006/main">
  <p:tag name="AS_UNIQUEID" val="29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9.xml><?xml version="1.0" encoding="utf-8"?>
<p:tagLst xmlns:p="http://schemas.openxmlformats.org/presentationml/2006/main">
  <p:tag name="AS_UNIQUEID" val="29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p="http://schemas.openxmlformats.org/presentationml/2006/main">
  <p:tag name="AS_UNIQUEID" val="21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21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600.xml><?xml version="1.0" encoding="utf-8"?>
<p:tagLst xmlns:p="http://schemas.openxmlformats.org/presentationml/2006/main">
  <p:tag name="AS_UNIQUEID" val="29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1.xml><?xml version="1.0" encoding="utf-8"?>
<p:tagLst xmlns:p="http://schemas.openxmlformats.org/presentationml/2006/main">
  <p:tag name="AS_UNIQUEID" val="29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2.xml><?xml version="1.0" encoding="utf-8"?>
<p:tagLst xmlns:p="http://schemas.openxmlformats.org/presentationml/2006/main">
  <p:tag name="AS_UNIQUEID" val="29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3.xml><?xml version="1.0" encoding="utf-8"?>
<p:tagLst xmlns:p="http://schemas.openxmlformats.org/presentationml/2006/main">
  <p:tag name="AS_UNIQUEID" val="29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4.xml><?xml version="1.0" encoding="utf-8"?>
<p:tagLst xmlns:p="http://schemas.openxmlformats.org/presentationml/2006/main">
  <p:tag name="AS_UNIQUEID" val="2983"/>
</p:tagLst>
</file>

<file path=ppt/tags/tag605.xml><?xml version="1.0" encoding="utf-8"?>
<p:tagLst xmlns:p="http://schemas.openxmlformats.org/presentationml/2006/main">
  <p:tag name="AS_UNIQUEID" val="2984"/>
</p:tagLst>
</file>

<file path=ppt/tags/tag606.xml><?xml version="1.0" encoding="utf-8"?>
<p:tagLst xmlns:p="http://schemas.openxmlformats.org/presentationml/2006/main">
  <p:tag name="AS_UNIQUEID" val="29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7.xml><?xml version="1.0" encoding="utf-8"?>
<p:tagLst xmlns:p="http://schemas.openxmlformats.org/presentationml/2006/main">
  <p:tag name="AS_UNIQUEID" val="29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8.xml><?xml version="1.0" encoding="utf-8"?>
<p:tagLst xmlns:p="http://schemas.openxmlformats.org/presentationml/2006/main">
  <p:tag name="AS_UNIQUEID" val="29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9.xml><?xml version="1.0" encoding="utf-8"?>
<p:tagLst xmlns:p="http://schemas.openxmlformats.org/presentationml/2006/main">
  <p:tag name="AS_UNIQUEID" val="298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1.xml><?xml version="1.0" encoding="utf-8"?>
<p:tagLst xmlns:p="http://schemas.openxmlformats.org/presentationml/2006/main">
  <p:tag name="AS_UNIQUEID" val="21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610.xml><?xml version="1.0" encoding="utf-8"?>
<p:tagLst xmlns:p="http://schemas.openxmlformats.org/presentationml/2006/main">
  <p:tag name="AS_UNIQUEID" val="2990"/>
</p:tagLst>
</file>

<file path=ppt/tags/tag611.xml><?xml version="1.0" encoding="utf-8"?>
<p:tagLst xmlns:p="http://schemas.openxmlformats.org/presentationml/2006/main">
  <p:tag name="AS_UNIQUEID" val="299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12.xml><?xml version="1.0" encoding="utf-8"?>
<p:tagLst xmlns:p="http://schemas.openxmlformats.org/presentationml/2006/main">
  <p:tag name="AS_UNIQUEID" val="299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13.xml><?xml version="1.0" encoding="utf-8"?>
<p:tagLst xmlns:p="http://schemas.openxmlformats.org/presentationml/2006/main">
  <p:tag name="AS_UNIQUEID" val="299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14.xml><?xml version="1.0" encoding="utf-8"?>
<p:tagLst xmlns:p="http://schemas.openxmlformats.org/presentationml/2006/main">
  <p:tag name="AS_UNIQUEID" val="2995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615.xml><?xml version="1.0" encoding="utf-8"?>
<p:tagLst xmlns:p="http://schemas.openxmlformats.org/presentationml/2006/main">
  <p:tag name="AS_UNIQUEID" val="299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16.xml><?xml version="1.0" encoding="utf-8"?>
<p:tagLst xmlns:p="http://schemas.openxmlformats.org/presentationml/2006/main">
  <p:tag name="AS_UNIQUEID" val="2997"/>
</p:tagLst>
</file>

<file path=ppt/tags/tag617.xml><?xml version="1.0" encoding="utf-8"?>
<p:tagLst xmlns:p="http://schemas.openxmlformats.org/presentationml/2006/main">
  <p:tag name="AS_UNIQUEID" val="2998"/>
</p:tagLst>
</file>

<file path=ppt/tags/tag618.xml><?xml version="1.0" encoding="utf-8"?>
<p:tagLst xmlns:p="http://schemas.openxmlformats.org/presentationml/2006/main">
  <p:tag name="AS_UNIQUEID" val="299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19.xml><?xml version="1.0" encoding="utf-8"?>
<p:tagLst xmlns:p="http://schemas.openxmlformats.org/presentationml/2006/main">
  <p:tag name="AS_UNIQUEID" val="300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2.xml><?xml version="1.0" encoding="utf-8"?>
<p:tagLst xmlns:p="http://schemas.openxmlformats.org/presentationml/2006/main">
  <p:tag name="AS_UNIQUEID" val="21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20.xml><?xml version="1.0" encoding="utf-8"?>
<p:tagLst xmlns:p="http://schemas.openxmlformats.org/presentationml/2006/main">
  <p:tag name="AS_UNIQUEID" val="300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621.xml><?xml version="1.0" encoding="utf-8"?>
<p:tagLst xmlns:p="http://schemas.openxmlformats.org/presentationml/2006/main">
  <p:tag name="AS_UNIQUEID" val="3003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622.xml><?xml version="1.0" encoding="utf-8"?>
<p:tagLst xmlns:p="http://schemas.openxmlformats.org/presentationml/2006/main">
  <p:tag name="AS_UNIQUEID" val="3004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623.xml><?xml version="1.0" encoding="utf-8"?>
<p:tagLst xmlns:p="http://schemas.openxmlformats.org/presentationml/2006/main">
  <p:tag name="AS_UNIQUEID" val="3005"/>
</p:tagLst>
</file>

<file path=ppt/tags/tag624.xml><?xml version="1.0" encoding="utf-8"?>
<p:tagLst xmlns:p="http://schemas.openxmlformats.org/presentationml/2006/main">
  <p:tag name="AS_UNIQUEID" val="3006"/>
</p:tagLst>
</file>

<file path=ppt/tags/tag625.xml><?xml version="1.0" encoding="utf-8"?>
<p:tagLst xmlns:p="http://schemas.openxmlformats.org/presentationml/2006/main">
  <p:tag name="AS_UNIQUEID" val="3007"/>
</p:tagLst>
</file>

<file path=ppt/tags/tag626.xml><?xml version="1.0" encoding="utf-8"?>
<p:tagLst xmlns:p="http://schemas.openxmlformats.org/presentationml/2006/main">
  <p:tag name="AS_UNIQUEID" val="300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627.xml><?xml version="1.0" encoding="utf-8"?>
<p:tagLst xmlns:p="http://schemas.openxmlformats.org/presentationml/2006/main">
  <p:tag name="AS_UNIQUEID" val="300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628.xml><?xml version="1.0" encoding="utf-8"?>
<p:tagLst xmlns:p="http://schemas.openxmlformats.org/presentationml/2006/main">
  <p:tag name="AS_UNIQUEID" val="301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629.xml><?xml version="1.0" encoding="utf-8"?>
<p:tagLst xmlns:p="http://schemas.openxmlformats.org/presentationml/2006/main">
  <p:tag name="AS_UNIQUEID" val="301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63.xml><?xml version="1.0" encoding="utf-8"?>
<p:tagLst xmlns:p="http://schemas.openxmlformats.org/presentationml/2006/main">
  <p:tag name="AS_UNIQUEID" val="21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30.xml><?xml version="1.0" encoding="utf-8"?>
<p:tagLst xmlns:p="http://schemas.openxmlformats.org/presentationml/2006/main">
  <p:tag name="AS_UNIQUEID" val="3013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631.xml><?xml version="1.0" encoding="utf-8"?>
<p:tagLst xmlns:p="http://schemas.openxmlformats.org/presentationml/2006/main">
  <p:tag name="AS_UNIQUEID" val="3014"/>
</p:tagLst>
</file>

<file path=ppt/tags/tag632.xml><?xml version="1.0" encoding="utf-8"?>
<p:tagLst xmlns:p="http://schemas.openxmlformats.org/presentationml/2006/main">
  <p:tag name="AS_UNIQUEID" val="3015"/>
</p:tagLst>
</file>

<file path=ppt/tags/tag633.xml><?xml version="1.0" encoding="utf-8"?>
<p:tagLst xmlns:p="http://schemas.openxmlformats.org/presentationml/2006/main">
  <p:tag name="AS_UNIQUEID" val="3016"/>
</p:tagLst>
</file>

<file path=ppt/tags/tag634.xml><?xml version="1.0" encoding="utf-8"?>
<p:tagLst xmlns:p="http://schemas.openxmlformats.org/presentationml/2006/main">
  <p:tag name="AS_UNIQUEID" val="301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635.xml><?xml version="1.0" encoding="utf-8"?>
<p:tagLst xmlns:p="http://schemas.openxmlformats.org/presentationml/2006/main">
  <p:tag name="AS_UNIQUEID" val="301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636.xml><?xml version="1.0" encoding="utf-8"?>
<p:tagLst xmlns:p="http://schemas.openxmlformats.org/presentationml/2006/main">
  <p:tag name="AS_UNIQUEID" val="301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637.xml><?xml version="1.0" encoding="utf-8"?>
<p:tagLst xmlns:p="http://schemas.openxmlformats.org/presentationml/2006/main">
  <p:tag name="AS_UNIQUEID" val="302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638.xml><?xml version="1.0" encoding="utf-8"?>
<p:tagLst xmlns:p="http://schemas.openxmlformats.org/presentationml/2006/main">
  <p:tag name="AS_UNIQUEID" val="3022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639.xml><?xml version="1.0" encoding="utf-8"?>
<p:tagLst xmlns:p="http://schemas.openxmlformats.org/presentationml/2006/main">
  <p:tag name="AS_UNIQUEID" val="3023"/>
</p:tagLst>
</file>

<file path=ppt/tags/tag64.xml><?xml version="1.0" encoding="utf-8"?>
<p:tagLst xmlns:p="http://schemas.openxmlformats.org/presentationml/2006/main">
  <p:tag name="AS_UNIQUEID" val="21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40.xml><?xml version="1.0" encoding="utf-8"?>
<p:tagLst xmlns:p="http://schemas.openxmlformats.org/presentationml/2006/main">
  <p:tag name="AS_UNIQUEID" val="3024"/>
</p:tagLst>
</file>

<file path=ppt/tags/tag641.xml><?xml version="1.0" encoding="utf-8"?>
<p:tagLst xmlns:p="http://schemas.openxmlformats.org/presentationml/2006/main">
  <p:tag name="AS_UNIQUEID" val="3025"/>
</p:tagLst>
</file>

<file path=ppt/tags/tag642.xml><?xml version="1.0" encoding="utf-8"?>
<p:tagLst xmlns:p="http://schemas.openxmlformats.org/presentationml/2006/main">
  <p:tag name="AS_UNIQUEID" val="302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643.xml><?xml version="1.0" encoding="utf-8"?>
<p:tagLst xmlns:p="http://schemas.openxmlformats.org/presentationml/2006/main">
  <p:tag name="AS_UNIQUEID" val="302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644.xml><?xml version="1.0" encoding="utf-8"?>
<p:tagLst xmlns:p="http://schemas.openxmlformats.org/presentationml/2006/main">
  <p:tag name="AS_UNIQUEID" val="302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645.xml><?xml version="1.0" encoding="utf-8"?>
<p:tagLst xmlns:p="http://schemas.openxmlformats.org/presentationml/2006/main">
  <p:tag name="AS_UNIQUEID" val="303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646.xml><?xml version="1.0" encoding="utf-8"?>
<p:tagLst xmlns:p="http://schemas.openxmlformats.org/presentationml/2006/main">
  <p:tag name="AS_UNIQUEID" val="3031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647.xml><?xml version="1.0" encoding="utf-8"?>
<p:tagLst xmlns:p="http://schemas.openxmlformats.org/presentationml/2006/main">
  <p:tag name="AS_UNIQUEID" val="3032"/>
</p:tagLst>
</file>

<file path=ppt/tags/tag648.xml><?xml version="1.0" encoding="utf-8"?>
<p:tagLst xmlns:p="http://schemas.openxmlformats.org/presentationml/2006/main">
  <p:tag name="AS_UNIQUEID" val="3033"/>
</p:tagLst>
</file>

<file path=ppt/tags/tag649.xml><?xml version="1.0" encoding="utf-8"?>
<p:tagLst xmlns:p="http://schemas.openxmlformats.org/presentationml/2006/main">
  <p:tag name="AS_UNIQUEID" val="3034"/>
</p:tagLst>
</file>

<file path=ppt/tags/tag65.xml><?xml version="1.0" encoding="utf-8"?>
<p:tagLst xmlns:p="http://schemas.openxmlformats.org/presentationml/2006/main">
  <p:tag name="AS_UNIQUEID" val="21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50.xml><?xml version="1.0" encoding="utf-8"?>
<p:tagLst xmlns:p="http://schemas.openxmlformats.org/presentationml/2006/main">
  <p:tag name="AS_UNIQUEID" val="3035"/>
</p:tagLst>
</file>

<file path=ppt/tags/tag651.xml><?xml version="1.0" encoding="utf-8"?>
<p:tagLst xmlns:p="http://schemas.openxmlformats.org/presentationml/2006/main">
  <p:tag name="AS_UNIQUEID" val="3036"/>
</p:tagLst>
</file>

<file path=ppt/tags/tag652.xml><?xml version="1.0" encoding="utf-8"?>
<p:tagLst xmlns:p="http://schemas.openxmlformats.org/presentationml/2006/main">
  <p:tag name="AS_UNIQUEID" val="303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653.xml><?xml version="1.0" encoding="utf-8"?>
<p:tagLst xmlns:p="http://schemas.openxmlformats.org/presentationml/2006/main">
  <p:tag name="AS_UNIQUEID" val="303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654.xml><?xml version="1.0" encoding="utf-8"?>
<p:tagLst xmlns:p="http://schemas.openxmlformats.org/presentationml/2006/main">
  <p:tag name="AS_UNIQUEID" val="303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655.xml><?xml version="1.0" encoding="utf-8"?>
<p:tagLst xmlns:p="http://schemas.openxmlformats.org/presentationml/2006/main">
  <p:tag name="AS_UNIQUEID" val="3041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656.xml><?xml version="1.0" encoding="utf-8"?>
<p:tagLst xmlns:p="http://schemas.openxmlformats.org/presentationml/2006/main">
  <p:tag name="AS_UNIQUEID" val="304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657.xml><?xml version="1.0" encoding="utf-8"?>
<p:tagLst xmlns:p="http://schemas.openxmlformats.org/presentationml/2006/main">
  <p:tag name="AS_UNIQUEID" val="3043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658.xml><?xml version="1.0" encoding="utf-8"?>
<p:tagLst xmlns:p="http://schemas.openxmlformats.org/presentationml/2006/main">
  <p:tag name="AS_UNIQUEID" val="3044"/>
</p:tagLst>
</file>

<file path=ppt/tags/tag659.xml><?xml version="1.0" encoding="utf-8"?>
<p:tagLst xmlns:p="http://schemas.openxmlformats.org/presentationml/2006/main">
  <p:tag name="AS_UNIQUEID" val="3045"/>
</p:tagLst>
</file>

<file path=ppt/tags/tag66.xml><?xml version="1.0" encoding="utf-8"?>
<p:tagLst xmlns:p="http://schemas.openxmlformats.org/presentationml/2006/main">
  <p:tag name="AS_UNIQUEID" val="2199"/>
</p:tagLst>
</file>

<file path=ppt/tags/tag660.xml><?xml version="1.0" encoding="utf-8"?>
<p:tagLst xmlns:p="http://schemas.openxmlformats.org/presentationml/2006/main">
  <p:tag name="AS_UNIQUEID" val="304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661.xml><?xml version="1.0" encoding="utf-8"?>
<p:tagLst xmlns:p="http://schemas.openxmlformats.org/presentationml/2006/main">
  <p:tag name="AS_UNIQUEID" val="3047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662.xml><?xml version="1.0" encoding="utf-8"?>
<p:tagLst xmlns:p="http://schemas.openxmlformats.org/presentationml/2006/main">
  <p:tag name="AS_UNIQUEID" val="304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663.xml><?xml version="1.0" encoding="utf-8"?>
<p:tagLst xmlns:p="http://schemas.openxmlformats.org/presentationml/2006/main">
  <p:tag name="AS_UNIQUEID" val="3050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4.xml><?xml version="1.0" encoding="utf-8"?>
<p:tagLst xmlns:p="http://schemas.openxmlformats.org/presentationml/2006/main">
  <p:tag name="AS_UNIQUEID" val="3051"/>
  <p:tag name="KSO_WM_BEAUTIFY_FLAG" val="#wm#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5.xml><?xml version="1.0" encoding="utf-8"?>
<p:tagLst xmlns:p="http://schemas.openxmlformats.org/presentationml/2006/main">
  <p:tag name="AS_UNIQUEID" val="3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6.xml><?xml version="1.0" encoding="utf-8"?>
<p:tagLst xmlns:p="http://schemas.openxmlformats.org/presentationml/2006/main">
  <p:tag name="AS_UNIQUEID" val="3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7.xml><?xml version="1.0" encoding="utf-8"?>
<p:tagLst xmlns:p="http://schemas.openxmlformats.org/presentationml/2006/main">
  <p:tag name="AS_UNIQUEID" val="3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8.xml><?xml version="1.0" encoding="utf-8"?>
<p:tagLst xmlns:p="http://schemas.openxmlformats.org/presentationml/2006/main">
  <p:tag name="AS_UNIQUEID" val="3055"/>
  <p:tag name="KSO_WM_BEAUTIFY_FLAG" val="#wm#"/>
  <p:tag name="KSO_WM_TAG_VERSION" val="1.0"/>
  <p:tag name="KSO_WM_TEMPLATE_CATEGORY" val="custom"/>
  <p:tag name="KSO_WM_TEMPLATE_COLOR_TYPE" val="1"/>
  <p:tag name="KSO_WM_TEMPLATE_INDEX" val="20202810"/>
  <p:tag name="KSO_WM_TEMPLATE_MASTER_THUMB_INDEX" val="12"/>
  <p:tag name="KSO_WM_TEMPLATE_MASTER_TYPE" val="1"/>
  <p:tag name="KSO_WM_TEMPLATE_SUBCATEGORY" val="0"/>
  <p:tag name="KSO_WM_TEMPLATE_THUMBS_INDEX" val="1、4、6、7、8、9、10、11、12、13、14"/>
</p:tagLst>
</file>

<file path=ppt/tags/tag669.xml><?xml version="1.0" encoding="utf-8"?>
<p:tagLst xmlns:p="http://schemas.openxmlformats.org/presentationml/2006/main">
  <p:tag name="AS_UNIQUEID" val="3436"/>
</p:tagLst>
</file>

<file path=ppt/tags/tag67.xml><?xml version="1.0" encoding="utf-8"?>
<p:tagLst xmlns:p="http://schemas.openxmlformats.org/presentationml/2006/main">
  <p:tag name="AS_UNIQUEID" val="2200"/>
</p:tagLst>
</file>

<file path=ppt/tags/tag670.xml><?xml version="1.0" encoding="utf-8"?>
<p:tagLst xmlns:p="http://schemas.openxmlformats.org/presentationml/2006/main">
  <p:tag name="AS_UNIQUEID" val="3437"/>
</p:tagLst>
</file>

<file path=ppt/tags/tag671.xml><?xml version="1.0" encoding="utf-8"?>
<p:tagLst xmlns:p="http://schemas.openxmlformats.org/presentationml/2006/main">
  <p:tag name="KSO_WM_TEMPLATE_CATEGORY" val="custom"/>
  <p:tag name="KSO_WM_TEMPLATE_INDEX" val="20202810"/>
</p:tagLst>
</file>

<file path=ppt/tags/tag672.xml><?xml version="1.0" encoding="utf-8"?>
<p:tagLst xmlns:p="http://schemas.openxmlformats.org/presentationml/2006/main">
  <p:tag name="AS_UNIQUEID" val="3443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i*1"/>
  <p:tag name="KSO_WM_UNIT_INDEX" val="1"/>
  <p:tag name="KSO_WM_UNIT_LAYERLEVEL" val="1"/>
  <p:tag name="KSO_WM_UNIT_TYPE" val="i"/>
  <p:tag name="KSO_WM_UNIT_USESOURCEFORMAT_APPLY" val="1"/>
</p:tagLst>
</file>

<file path=ppt/tags/tag673.xml><?xml version="1.0" encoding="utf-8"?>
<p:tagLst xmlns:p="http://schemas.openxmlformats.org/presentationml/2006/main">
  <p:tag name="AS_UNIQUEID" val="3444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i*2"/>
  <p:tag name="KSO_WM_UNIT_INDEX" val="2"/>
  <p:tag name="KSO_WM_UNIT_LAYERLEVEL" val="1"/>
  <p:tag name="KSO_WM_UNIT_TYPE" val="i"/>
  <p:tag name="KSO_WM_UNIT_USESOURCEFORMAT_APPLY" val="1"/>
</p:tagLst>
</file>

<file path=ppt/tags/tag674.xml><?xml version="1.0" encoding="utf-8"?>
<p:tagLst xmlns:p="http://schemas.openxmlformats.org/presentationml/2006/main">
  <p:tag name="AS_UNIQUEID" val="3445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i*3"/>
  <p:tag name="KSO_WM_UNIT_INDEX" val="3"/>
  <p:tag name="KSO_WM_UNIT_LAYERLEVEL" val="1"/>
  <p:tag name="KSO_WM_UNIT_TYPE" val="i"/>
  <p:tag name="KSO_WM_UNIT_USESOURCEFORMAT_APPLY" val="1"/>
</p:tagLst>
</file>

<file path=ppt/tags/tag675.xml><?xml version="1.0" encoding="utf-8"?>
<p:tagLst xmlns:p="http://schemas.openxmlformats.org/presentationml/2006/main">
  <p:tag name="AS_UNIQUEID" val="3446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FILL_FORE_SCHEMECOLOR_INDEX" val="14"/>
  <p:tag name="KSO_WM_UNIT_FILL_TYPE" val="1"/>
  <p:tag name="KSO_WM_UNIT_HIGHLIGHT" val="0"/>
  <p:tag name="KSO_WM_UNIT_ID" val="custom20202810_4*i*4"/>
  <p:tag name="KSO_WM_UNIT_INDEX" val="4"/>
  <p:tag name="KSO_WM_UNIT_LAYERLEVEL" val="1"/>
  <p:tag name="KSO_WM_UNIT_TEXT_FILL_FORE_SCHEMECOLOR_INDEX" val="5"/>
  <p:tag name="KSO_WM_UNIT_TEXT_FILL_TYPE" val="1"/>
  <p:tag name="KSO_WM_UNIT_TYPE" val="i"/>
  <p:tag name="KSO_WM_UNIT_USESOURCEFORMAT_APPLY" val="1"/>
</p:tagLst>
</file>

<file path=ppt/tags/tag676.xml><?xml version="1.0" encoding="utf-8"?>
<p:tagLst xmlns:p="http://schemas.openxmlformats.org/presentationml/2006/main">
  <p:tag name="AS_UNIQUEID" val="3447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a*1"/>
  <p:tag name="KSO_WM_UNIT_INDEX" val="1"/>
  <p:tag name="KSO_WM_UNIT_ISCONTENTSTITLE" val="1"/>
  <p:tag name="KSO_WM_UNIT_ISNUMDGMTITLE" val="0"/>
  <p:tag name="KSO_WM_UNIT_LAYERLEVEL" val="1"/>
  <p:tag name="KSO_WM_UNIT_NOCLEAR" val="0"/>
  <p:tag name="KSO_WM_UNIT_PRESET_TEXT" val="目录"/>
  <p:tag name="KSO_WM_UNIT_TEXT_FILL_FORE_SCHEMECOLOR_INDEX" val="5"/>
  <p:tag name="KSO_WM_UNIT_TEXT_FILL_TYPE" val="1"/>
  <p:tag name="KSO_WM_UNIT_TYPE" val="a"/>
  <p:tag name="KSO_WM_UNIT_USESOURCEFORMAT_APPLY" val="1"/>
  <p:tag name="KSO_WM_UNIT_VALUE" val="3"/>
</p:tagLst>
</file>

<file path=ppt/tags/tag677.xml><?xml version="1.0" encoding="utf-8"?>
<p:tagLst xmlns:p="http://schemas.openxmlformats.org/presentationml/2006/main">
  <p:tag name="AS_UNIQUEID" val="3448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2_1"/>
  <p:tag name="KSO_WM_UNIT_INDEX" val="1_2_1"/>
  <p:tag name="KSO_WM_UNIT_LAYERLEVEL" val="1_1_1"/>
  <p:tag name="KSO_WM_UNIT_TYPE" val="l_h_i"/>
  <p:tag name="KSO_WM_UNIT_USESOURCEFORMAT_APPLY" val="1"/>
</p:tagLst>
</file>

<file path=ppt/tags/tag678.xml><?xml version="1.0" encoding="utf-8"?>
<p:tagLst xmlns:p="http://schemas.openxmlformats.org/presentationml/2006/main">
  <p:tag name="AS_UNIQUEID" val="3449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2_2"/>
  <p:tag name="KSO_WM_UNIT_INDEX" val="1_2_2"/>
  <p:tag name="KSO_WM_UNIT_LAYERLEVEL" val="1_1_1"/>
  <p:tag name="KSO_WM_UNIT_TEXT_FILL_FORE_SCHEMECOLOR_INDEX" val="10"/>
  <p:tag name="KSO_WM_UNIT_TEXT_FILL_TYPE" val="1"/>
  <p:tag name="KSO_WM_UNIT_TYPE" val="l_h_i"/>
  <p:tag name="KSO_WM_UNIT_USESOURCEFORMAT_APPLY" val="1"/>
</p:tagLst>
</file>

<file path=ppt/tags/tag679.xml><?xml version="1.0" encoding="utf-8"?>
<p:tagLst xmlns:p="http://schemas.openxmlformats.org/presentationml/2006/main">
  <p:tag name="AS_UNIQUEID" val="3450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f*1_2_1"/>
  <p:tag name="KSO_WM_UNIT_INDEX" val="1_2_1"/>
  <p:tag name="KSO_WM_UNIT_ISCONTENTSTITLE" val="0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TYPE" val="1"/>
  <p:tag name="KSO_WM_UNIT_TYPE" val="l_h_f"/>
  <p:tag name="KSO_WM_UNIT_USESOURCEFORMAT_APPLY" val="1"/>
  <p:tag name="KSO_WM_UNIT_VALUE" val="36"/>
</p:tagLst>
</file>

<file path=ppt/tags/tag68.xml><?xml version="1.0" encoding="utf-8"?>
<p:tagLst xmlns:p="http://schemas.openxmlformats.org/presentationml/2006/main">
  <p:tag name="AS_UNIQUEID" val="2201"/>
</p:tagLst>
</file>

<file path=ppt/tags/tag680.xml><?xml version="1.0" encoding="utf-8"?>
<p:tagLst xmlns:p="http://schemas.openxmlformats.org/presentationml/2006/main">
  <p:tag name="AS_UNIQUEID" val="3451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3_1"/>
  <p:tag name="KSO_WM_UNIT_INDEX" val="1_3_1"/>
  <p:tag name="KSO_WM_UNIT_LAYERLEVEL" val="1_1_1"/>
  <p:tag name="KSO_WM_UNIT_TYPE" val="l_h_i"/>
  <p:tag name="KSO_WM_UNIT_USESOURCEFORMAT_APPLY" val="1"/>
</p:tagLst>
</file>

<file path=ppt/tags/tag681.xml><?xml version="1.0" encoding="utf-8"?>
<p:tagLst xmlns:p="http://schemas.openxmlformats.org/presentationml/2006/main">
  <p:tag name="AS_UNIQUEID" val="3452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3_2"/>
  <p:tag name="KSO_WM_UNIT_INDEX" val="1_3_2"/>
  <p:tag name="KSO_WM_UNIT_LAYERLEVEL" val="1_1_1"/>
  <p:tag name="KSO_WM_UNIT_TEXT_FILL_FORE_SCHEMECOLOR_INDEX" val="10"/>
  <p:tag name="KSO_WM_UNIT_TEXT_FILL_TYPE" val="1"/>
  <p:tag name="KSO_WM_UNIT_TYPE" val="l_h_i"/>
  <p:tag name="KSO_WM_UNIT_USESOURCEFORMAT_APPLY" val="1"/>
</p:tagLst>
</file>

<file path=ppt/tags/tag682.xml><?xml version="1.0" encoding="utf-8"?>
<p:tagLst xmlns:p="http://schemas.openxmlformats.org/presentationml/2006/main">
  <p:tag name="AS_UNIQUEID" val="3453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f*1_3_1"/>
  <p:tag name="KSO_WM_UNIT_INDEX" val="1_3_1"/>
  <p:tag name="KSO_WM_UNIT_ISCONTENTSTITLE" val="0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TYPE" val="1"/>
  <p:tag name="KSO_WM_UNIT_TYPE" val="l_h_f"/>
  <p:tag name="KSO_WM_UNIT_USESOURCEFORMAT_APPLY" val="1"/>
  <p:tag name="KSO_WM_UNIT_VALUE" val="36"/>
</p:tagLst>
</file>

<file path=ppt/tags/tag683.xml><?xml version="1.0" encoding="utf-8"?>
<p:tagLst xmlns:p="http://schemas.openxmlformats.org/presentationml/2006/main">
  <p:tag name="AS_UNIQUEID" val="3454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4_2"/>
  <p:tag name="KSO_WM_UNIT_INDEX" val="1_4_2"/>
  <p:tag name="KSO_WM_UNIT_LAYERLEVEL" val="1_1_1"/>
  <p:tag name="KSO_WM_UNIT_TYPE" val="l_h_i"/>
  <p:tag name="KSO_WM_UNIT_USESOURCEFORMAT_APPLY" val="1"/>
</p:tagLst>
</file>

<file path=ppt/tags/tag684.xml><?xml version="1.0" encoding="utf-8"?>
<p:tagLst xmlns:p="http://schemas.openxmlformats.org/presentationml/2006/main">
  <p:tag name="AS_UNIQUEID" val="3455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4_1"/>
  <p:tag name="KSO_WM_UNIT_INDEX" val="1_4_1"/>
  <p:tag name="KSO_WM_UNIT_LAYERLEVEL" val="1_1_1"/>
  <p:tag name="KSO_WM_UNIT_TEXT_FILL_FORE_SCHEMECOLOR_INDEX" val="10"/>
  <p:tag name="KSO_WM_UNIT_TEXT_FILL_TYPE" val="1"/>
  <p:tag name="KSO_WM_UNIT_TYPE" val="l_h_i"/>
  <p:tag name="KSO_WM_UNIT_USESOURCEFORMAT_APPLY" val="1"/>
</p:tagLst>
</file>

<file path=ppt/tags/tag685.xml><?xml version="1.0" encoding="utf-8"?>
<p:tagLst xmlns:p="http://schemas.openxmlformats.org/presentationml/2006/main">
  <p:tag name="AS_UNIQUEID" val="3456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f*1_4_1"/>
  <p:tag name="KSO_WM_UNIT_INDEX" val="1_4_1"/>
  <p:tag name="KSO_WM_UNIT_ISCONTENTSTITLE" val="0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TYPE" val="1"/>
  <p:tag name="KSO_WM_UNIT_TYPE" val="l_h_f"/>
  <p:tag name="KSO_WM_UNIT_USESOURCEFORMAT_APPLY" val="1"/>
  <p:tag name="KSO_WM_UNIT_VALUE" val="36"/>
</p:tagLst>
</file>

<file path=ppt/tags/tag686.xml><?xml version="1.0" encoding="utf-8"?>
<p:tagLst xmlns:p="http://schemas.openxmlformats.org/presentationml/2006/main">
  <p:tag name="AS_UNIQUEID" val="3457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1_1"/>
  <p:tag name="KSO_WM_UNIT_INDEX" val="1_1_1"/>
  <p:tag name="KSO_WM_UNIT_LAYERLEVEL" val="1_1_1"/>
  <p:tag name="KSO_WM_UNIT_TYPE" val="l_h_i"/>
  <p:tag name="KSO_WM_UNIT_USESOURCEFORMAT_APPLY" val="1"/>
</p:tagLst>
</file>

<file path=ppt/tags/tag687.xml><?xml version="1.0" encoding="utf-8"?>
<p:tagLst xmlns:p="http://schemas.openxmlformats.org/presentationml/2006/main">
  <p:tag name="AS_UNIQUEID" val="3458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f*1_1_1"/>
  <p:tag name="KSO_WM_UNIT_INDEX" val="1_1_1"/>
  <p:tag name="KSO_WM_UNIT_ISCONTENTSTITLE" val="0"/>
  <p:tag name="KSO_WM_UNIT_LAYERLEVEL" val="1_1_1"/>
  <p:tag name="KSO_WM_UNIT_NOCLEAR" val="0"/>
  <p:tag name="KSO_WM_UNIT_PRESET_TEXT" val="单击此处添加文本具体内容，简明扼要的阐述您的观点。"/>
  <p:tag name="KSO_WM_UNIT_SUBTYPE" val="a"/>
  <p:tag name="KSO_WM_UNIT_TEXT_FILL_FORE_SCHEMECOLOR_INDEX" val="13"/>
  <p:tag name="KSO_WM_UNIT_TEXT_FILL_TYPE" val="1"/>
  <p:tag name="KSO_WM_UNIT_TYPE" val="l_h_f"/>
  <p:tag name="KSO_WM_UNIT_USESOURCEFORMAT_APPLY" val="1"/>
  <p:tag name="KSO_WM_UNIT_VALUE" val="36"/>
</p:tagLst>
</file>

<file path=ppt/tags/tag688.xml><?xml version="1.0" encoding="utf-8"?>
<p:tagLst xmlns:p="http://schemas.openxmlformats.org/presentationml/2006/main">
  <p:tag name="AS_UNIQUEID" val="3459"/>
  <p:tag name="KSO_WM_BEAUTIFY_FLAG" val="#wm#"/>
  <p:tag name="KSO_WM_DIAGRAM_GROUP_CODE" val="l1-1"/>
  <p:tag name="KSO_WM_TAG_VERSION" val="1.0"/>
  <p:tag name="KSO_WM_TEMPLATE_CATEGORY" val="custom"/>
  <p:tag name="KSO_WM_TEMPLATE_INDEX" val="20202810"/>
  <p:tag name="KSO_WM_UNIT_COMPATIBLE" val="0"/>
  <p:tag name="KSO_WM_UNIT_DIAGRAM_ISNUMVISUAL" val="0"/>
  <p:tag name="KSO_WM_UNIT_DIAGRAM_ISREFERUNIT" val="0"/>
  <p:tag name="KSO_WM_UNIT_HIGHLIGHT" val="0"/>
  <p:tag name="KSO_WM_UNIT_ID" val="custom20202810_4*l_h_i*1_1_2"/>
  <p:tag name="KSO_WM_UNIT_INDEX" val="1_1_2"/>
  <p:tag name="KSO_WM_UNIT_LAYERLEVEL" val="1_1_1"/>
  <p:tag name="KSO_WM_UNIT_TEXT_FILL_FORE_SCHEMECOLOR_INDEX" val="10"/>
  <p:tag name="KSO_WM_UNIT_TEXT_FILL_TYPE" val="1"/>
  <p:tag name="KSO_WM_UNIT_TYPE" val="l_h_i"/>
  <p:tag name="KSO_WM_UNIT_USESOURCEFORMAT_APPLY" val="1"/>
</p:tagLst>
</file>

<file path=ppt/tags/tag689.xml><?xml version="1.0" encoding="utf-8"?>
<p:tagLst xmlns:p="http://schemas.openxmlformats.org/presentationml/2006/main">
  <p:tag name="KSO_WM_BEAUTIFY_FLAG" val="#wm#"/>
  <p:tag name="KSO_WM_DIAGRAM_GROUP_CODE" val="l1-1"/>
  <p:tag name="KSO_WM_SLIDE_DIAGTYPE" val="l"/>
  <p:tag name="KSO_WM_SLIDE_ID" val="custom20202810_4"/>
  <p:tag name="KSO_WM_SLIDE_INDEX" val="4"/>
  <p:tag name="KSO_WM_SLIDE_ITEM_CNT" val="4"/>
  <p:tag name="KSO_WM_SLIDE_LAYOUT" val="a_l"/>
  <p:tag name="KSO_WM_SLIDE_LAYOUT_CNT" val="1_1"/>
  <p:tag name="KSO_WM_SLIDE_SUBTYPE" val="diag"/>
  <p:tag name="KSO_WM_SLIDE_TYPE" val="contents"/>
  <p:tag name="KSO_WM_TAG_VERSION" val="1.0"/>
  <p:tag name="KSO_WM_TEMPLATE_CATEGORY" val="custom"/>
  <p:tag name="KSO_WM_TEMPLATE_COLOR_TYPE" val="1"/>
  <p:tag name="KSO_WM_TEMPLATE_INDEX" val="20202810"/>
  <p:tag name="KSO_WM_TEMPLATE_MASTER_TYPE" val="1"/>
  <p:tag name="KSO_WM_TEMPLATE_SUBCATEGORY" val="0"/>
</p:tagLst>
</file>

<file path=ppt/tags/tag69.xml><?xml version="1.0" encoding="utf-8"?>
<p:tagLst xmlns:p="http://schemas.openxmlformats.org/presentationml/2006/main">
  <p:tag name="AS_UNIQUEID" val="22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90.xml><?xml version="1.0" encoding="utf-8"?>
<p:tagLst xmlns:p="http://schemas.openxmlformats.org/presentationml/2006/main">
  <p:tag name="AS_UNIQUEID" val="3439"/>
</p:tagLst>
</file>

<file path=ppt/tags/tag691.xml><?xml version="1.0" encoding="utf-8"?>
<p:tagLst xmlns:p="http://schemas.openxmlformats.org/presentationml/2006/main">
  <p:tag name="AS_UNIQUEID" val="3440"/>
</p:tagLst>
</file>

<file path=ppt/tags/tag692.xml><?xml version="1.0" encoding="utf-8"?>
<p:tagLst xmlns:p="http://schemas.openxmlformats.org/presentationml/2006/main">
  <p:tag name="AS_UNIQUEID" val="3441"/>
</p:tagLst>
</file>

<file path=ppt/tags/tag693.xml><?xml version="1.0" encoding="utf-8"?>
<p:tagLst xmlns:p="http://schemas.openxmlformats.org/presentationml/2006/main">
  <p:tag name="AS_UNIQUEID" val="3487"/>
</p:tagLst>
</file>

<file path=ppt/tags/tag694.xml><?xml version="1.0" encoding="utf-8"?>
<p:tagLst xmlns:p="http://schemas.openxmlformats.org/presentationml/2006/main">
  <p:tag name="AS_UNIQUEID" val="3488"/>
</p:tagLst>
</file>

<file path=ppt/tags/tag695.xml><?xml version="1.0" encoding="utf-8"?>
<p:tagLst xmlns:p="http://schemas.openxmlformats.org/presentationml/2006/main">
  <p:tag name="AS_UNIQUEID" val="3489"/>
</p:tagLst>
</file>

<file path=ppt/tags/tag696.xml><?xml version="1.0" encoding="utf-8"?>
<p:tagLst xmlns:p="http://schemas.openxmlformats.org/presentationml/2006/main">
  <p:tag name="AS_UNIQUEID" val="3490"/>
</p:tagLst>
</file>

<file path=ppt/tags/tag697.xml><?xml version="1.0" encoding="utf-8"?>
<p:tagLst xmlns:p="http://schemas.openxmlformats.org/presentationml/2006/main">
  <p:tag name="AS_UNIQUEID" val="3491"/>
</p:tagLst>
</file>

<file path=ppt/tags/tag698.xml><?xml version="1.0" encoding="utf-8"?>
<p:tagLst xmlns:p="http://schemas.openxmlformats.org/presentationml/2006/main">
  <p:tag name="AS_UNIQUEID" val="1919"/>
</p:tagLst>
</file>

<file path=ppt/tags/tag699.xml><?xml version="1.0" encoding="utf-8"?>
<p:tagLst xmlns:p="http://schemas.openxmlformats.org/presentationml/2006/main">
  <p:tag name="AS_UNIQUEID" val="1920"/>
</p:tagLst>
</file>

<file path=ppt/tags/tag7.xml><?xml version="1.0" encoding="utf-8"?>
<p:tagLst xmlns:p="http://schemas.openxmlformats.org/presentationml/2006/main">
  <p:tag name="AS_UNIQUEID" val="2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0.xml><?xml version="1.0" encoding="utf-8"?>
<p:tagLst xmlns:p="http://schemas.openxmlformats.org/presentationml/2006/main">
  <p:tag name="AS_UNIQUEID" val="22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700.xml><?xml version="1.0" encoding="utf-8"?>
<p:tagLst xmlns:p="http://schemas.openxmlformats.org/presentationml/2006/main">
  <p:tag name="AS_UNIQUEID" val="1926"/>
</p:tagLst>
</file>

<file path=ppt/tags/tag701.xml><?xml version="1.0" encoding="utf-8"?>
<p:tagLst xmlns:p="http://schemas.openxmlformats.org/presentationml/2006/main">
  <p:tag name="AS_UNIQUEID" val="1927"/>
</p:tagLst>
</file>

<file path=ppt/tags/tag702.xml><?xml version="1.0" encoding="utf-8"?>
<p:tagLst xmlns:p="http://schemas.openxmlformats.org/presentationml/2006/main">
  <p:tag name="AS_UNIQUEID" val="3492"/>
</p:tagLst>
</file>

<file path=ppt/tags/tag703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04.xml><?xml version="1.0" encoding="utf-8"?>
<p:tagLst xmlns:p="http://schemas.openxmlformats.org/presentationml/2006/main">
  <p:tag name="AS_UNIQUEID" val="3536"/>
</p:tagLst>
</file>

<file path=ppt/tags/tag705.xml><?xml version="1.0" encoding="utf-8"?>
<p:tagLst xmlns:p="http://schemas.openxmlformats.org/presentationml/2006/main">
  <p:tag name="AS_UNIQUEID" val="1071"/>
  <p:tag name="KSO_WM_DIAGRAM_VIRTUALLY_FRAME" val="{&quot;height&quot;:297.5249606299213,&quot;left&quot;:8,&quot;top&quot;:128.22503937007872,&quot;width&quot;:566.35}"/>
</p:tagLst>
</file>

<file path=ppt/tags/tag706.xml><?xml version="1.0" encoding="utf-8"?>
<p:tagLst xmlns:p="http://schemas.openxmlformats.org/presentationml/2006/main">
  <p:tag name="AS_UNIQUEID" val="1079"/>
  <p:tag name="KSO_WM_DIAGRAM_VIRTUALLY_FRAME" val="{&quot;height&quot;:297.5249606299213,&quot;left&quot;:8,&quot;top&quot;:128.22503937007872,&quot;width&quot;:566.35}"/>
</p:tagLst>
</file>

<file path=ppt/tags/tag707.xml><?xml version="1.0" encoding="utf-8"?>
<p:tagLst xmlns:p="http://schemas.openxmlformats.org/presentationml/2006/main">
  <p:tag name="AS_UNIQUEID" val="1080"/>
  <p:tag name="KSO_WM_DIAGRAM_VIRTUALLY_FRAME" val="{&quot;height&quot;:297.5249606299213,&quot;left&quot;:8,&quot;top&quot;:128.22503937007872,&quot;width&quot;:566.35}"/>
</p:tagLst>
</file>

<file path=ppt/tags/tag708.xml><?xml version="1.0" encoding="utf-8"?>
<p:tagLst xmlns:p="http://schemas.openxmlformats.org/presentationml/2006/main">
  <p:tag name="AS_UNIQUEID" val="1075"/>
  <p:tag name="KSO_WM_DIAGRAM_VIRTUALLY_FRAME" val="{&quot;height&quot;:297.5249606299213,&quot;left&quot;:8,&quot;top&quot;:128.22503937007872,&quot;width&quot;:566.35}"/>
</p:tagLst>
</file>

<file path=ppt/tags/tag709.xml><?xml version="1.0" encoding="utf-8"?>
<p:tagLst xmlns:p="http://schemas.openxmlformats.org/presentationml/2006/main">
  <p:tag name="AS_UNIQUEID" val="1076"/>
  <p:tag name="KSO_WM_DIAGRAM_VIRTUALLY_FRAME" val="{&quot;height&quot;:297.5249606299213,&quot;left&quot;:8,&quot;top&quot;:128.22503937007872,&quot;width&quot;:566.35}"/>
</p:tagLst>
</file>

<file path=ppt/tags/tag71.xml><?xml version="1.0" encoding="utf-8"?>
<p:tagLst xmlns:p="http://schemas.openxmlformats.org/presentationml/2006/main">
  <p:tag name="AS_UNIQUEID" val="22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710.xml><?xml version="1.0" encoding="utf-8"?>
<p:tagLst xmlns:p="http://schemas.openxmlformats.org/presentationml/2006/main">
  <p:tag name="AS_UNIQUEID" val="1077"/>
  <p:tag name="KSO_WM_DIAGRAM_VIRTUALLY_FRAME" val="{&quot;height&quot;:297.5249606299213,&quot;left&quot;:8,&quot;top&quot;:128.22503937007872,&quot;width&quot;:566.35}"/>
</p:tagLst>
</file>

<file path=ppt/tags/tag711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12.xml><?xml version="1.0" encoding="utf-8"?>
<p:tagLst xmlns:p="http://schemas.openxmlformats.org/presentationml/2006/main">
  <p:tag name="AS_UNIQUEID" val="3436"/>
</p:tagLst>
</file>

<file path=ppt/tags/tag713.xml><?xml version="1.0" encoding="utf-8"?>
<p:tagLst xmlns:p="http://schemas.openxmlformats.org/presentationml/2006/main">
  <p:tag name="AS_UNIQUEID" val="3540"/>
</p:tagLst>
</file>

<file path=ppt/tags/tag714.xml><?xml version="1.0" encoding="utf-8"?>
<p:tagLst xmlns:p="http://schemas.openxmlformats.org/presentationml/2006/main">
  <p:tag name="AS_UNIQUEID" val="3541"/>
</p:tagLst>
</file>

<file path=ppt/tags/tag715.xml><?xml version="1.0" encoding="utf-8"?>
<p:tagLst xmlns:p="http://schemas.openxmlformats.org/presentationml/2006/main">
  <p:tag name="AS_UNIQUEID" val="3542"/>
</p:tagLst>
</file>

<file path=ppt/tags/tag716.xml><?xml version="1.0" encoding="utf-8"?>
<p:tagLst xmlns:p="http://schemas.openxmlformats.org/presentationml/2006/main">
  <p:tag name="AS_UNIQUEID" val="3543"/>
</p:tagLst>
</file>

<file path=ppt/tags/tag717.xml><?xml version="1.0" encoding="utf-8"?>
<p:tagLst xmlns:p="http://schemas.openxmlformats.org/presentationml/2006/main">
  <p:tag name="AS_UNIQUEID" val="3544"/>
</p:tagLst>
</file>

<file path=ppt/tags/tag718.xml><?xml version="1.0" encoding="utf-8"?>
<p:tagLst xmlns:p="http://schemas.openxmlformats.org/presentationml/2006/main">
  <p:tag name="AS_UNIQUEID" val="3545"/>
</p:tagLst>
</file>

<file path=ppt/tags/tag719.xml><?xml version="1.0" encoding="utf-8"?>
<p:tagLst xmlns:p="http://schemas.openxmlformats.org/presentationml/2006/main">
  <p:tag name="AS_UNIQUEID" val="3546"/>
</p:tagLst>
</file>

<file path=ppt/tags/tag72.xml><?xml version="1.0" encoding="utf-8"?>
<p:tagLst xmlns:p="http://schemas.openxmlformats.org/presentationml/2006/main">
  <p:tag name="AS_UNIQUEID" val="2206"/>
</p:tagLst>
</file>

<file path=ppt/tags/tag720.xml><?xml version="1.0" encoding="utf-8"?>
<p:tagLst xmlns:p="http://schemas.openxmlformats.org/presentationml/2006/main">
  <p:tag name="AS_UNIQUEID" val="3547"/>
</p:tagLst>
</file>

<file path=ppt/tags/tag721.xml><?xml version="1.0" encoding="utf-8"?>
<p:tagLst xmlns:p="http://schemas.openxmlformats.org/presentationml/2006/main">
  <p:tag name="AS_UNIQUEID" val="3548"/>
</p:tagLst>
</file>

<file path=ppt/tags/tag722.xml><?xml version="1.0" encoding="utf-8"?>
<p:tagLst xmlns:p="http://schemas.openxmlformats.org/presentationml/2006/main">
  <p:tag name="AS_UNIQUEID" val="3550"/>
</p:tagLst>
</file>

<file path=ppt/tags/tag723.xml><?xml version="1.0" encoding="utf-8"?>
<p:tagLst xmlns:p="http://schemas.openxmlformats.org/presentationml/2006/main">
  <p:tag name="AS_UNIQUEID" val="3551"/>
</p:tagLst>
</file>

<file path=ppt/tags/tag724.xml><?xml version="1.0" encoding="utf-8"?>
<p:tagLst xmlns:p="http://schemas.openxmlformats.org/presentationml/2006/main">
  <p:tag name="AS_UNIQUEID" val="3552"/>
</p:tagLst>
</file>

<file path=ppt/tags/tag725.xml><?xml version="1.0" encoding="utf-8"?>
<p:tagLst xmlns:p="http://schemas.openxmlformats.org/presentationml/2006/main">
  <p:tag name="AS_UNIQUEID" val="3553"/>
</p:tagLst>
</file>

<file path=ppt/tags/tag726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27.xml><?xml version="1.0" encoding="utf-8"?>
<p:tagLst xmlns:p="http://schemas.openxmlformats.org/presentationml/2006/main">
  <p:tag name="AS_UNIQUEID" val="3555"/>
</p:tagLst>
</file>

<file path=ppt/tags/tag728.xml><?xml version="1.0" encoding="utf-8"?>
<p:tagLst xmlns:p="http://schemas.openxmlformats.org/presentationml/2006/main">
  <p:tag name="AS_UNIQUEID" val="3556"/>
</p:tagLst>
</file>

<file path=ppt/tags/tag729.xml><?xml version="1.0" encoding="utf-8"?>
<p:tagLst xmlns:p="http://schemas.openxmlformats.org/presentationml/2006/main">
  <p:tag name="AS_UNIQUEID" val="3557"/>
</p:tagLst>
</file>

<file path=ppt/tags/tag73.xml><?xml version="1.0" encoding="utf-8"?>
<p:tagLst xmlns:p="http://schemas.openxmlformats.org/presentationml/2006/main">
  <p:tag name="AS_UNIQUEID" val="2207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9*i*1"/>
  <p:tag name="KSO_WM_UNIT_INDEX" val="1"/>
  <p:tag name="KSO_WM_UNIT_LAYERLEVEL" val="1"/>
  <p:tag name="KSO_WM_UNIT_SUBTYPE" val="h"/>
  <p:tag name="KSO_WM_UNIT_TYPE" val="i"/>
</p:tagLst>
</file>

<file path=ppt/tags/tag730.xml><?xml version="1.0" encoding="utf-8"?>
<p:tagLst xmlns:p="http://schemas.openxmlformats.org/presentationml/2006/main">
  <p:tag name="AS_UNIQUEID" val="3558"/>
</p:tagLst>
</file>

<file path=ppt/tags/tag731.xml><?xml version="1.0" encoding="utf-8"?>
<p:tagLst xmlns:p="http://schemas.openxmlformats.org/presentationml/2006/main">
  <p:tag name="AS_UNIQUEID" val="3559"/>
</p:tagLst>
</file>

<file path=ppt/tags/tag732.xml><?xml version="1.0" encoding="utf-8"?>
<p:tagLst xmlns:p="http://schemas.openxmlformats.org/presentationml/2006/main">
  <p:tag name="AS_UNIQUEID" val="3560"/>
</p:tagLst>
</file>

<file path=ppt/tags/tag733.xml><?xml version="1.0" encoding="utf-8"?>
<p:tagLst xmlns:p="http://schemas.openxmlformats.org/presentationml/2006/main">
  <p:tag name="AS_UNIQUEID" val="3561"/>
</p:tagLst>
</file>

<file path=ppt/tags/tag734.xml><?xml version="1.0" encoding="utf-8"?>
<p:tagLst xmlns:p="http://schemas.openxmlformats.org/presentationml/2006/main">
  <p:tag name="AS_UNIQUEID" val="3562"/>
</p:tagLst>
</file>

<file path=ppt/tags/tag735.xml><?xml version="1.0" encoding="utf-8"?>
<p:tagLst xmlns:p="http://schemas.openxmlformats.org/presentationml/2006/main">
  <p:tag name="AS_UNIQUEID" val="3563"/>
</p:tagLst>
</file>

<file path=ppt/tags/tag736.xml><?xml version="1.0" encoding="utf-8"?>
<p:tagLst xmlns:p="http://schemas.openxmlformats.org/presentationml/2006/main">
  <p:tag name="AS_UNIQUEID" val="3564"/>
</p:tagLst>
</file>

<file path=ppt/tags/tag737.xml><?xml version="1.0" encoding="utf-8"?>
<p:tagLst xmlns:p="http://schemas.openxmlformats.org/presentationml/2006/main">
  <p:tag name="AS_UNIQUEID" val="3565"/>
</p:tagLst>
</file>

<file path=ppt/tags/tag738.xml><?xml version="1.0" encoding="utf-8"?>
<p:tagLst xmlns:p="http://schemas.openxmlformats.org/presentationml/2006/main">
  <p:tag name="AS_UNIQUEID" val="3566"/>
</p:tagLst>
</file>

<file path=ppt/tags/tag739.xml><?xml version="1.0" encoding="utf-8"?>
<p:tagLst xmlns:p="http://schemas.openxmlformats.org/presentationml/2006/main">
  <p:tag name="AS_UNIQUEID" val="3567"/>
</p:tagLst>
</file>

<file path=ppt/tags/tag74.xml><?xml version="1.0" encoding="utf-8"?>
<p:tagLst xmlns:p="http://schemas.openxmlformats.org/presentationml/2006/main">
  <p:tag name="AS_UNIQUEID" val="22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740.xml><?xml version="1.0" encoding="utf-8"?>
<p:tagLst xmlns:p="http://schemas.openxmlformats.org/presentationml/2006/main">
  <p:tag name="AS_UNIQUEID" val="3568"/>
</p:tagLst>
</file>

<file path=ppt/tags/tag741.xml><?xml version="1.0" encoding="utf-8"?>
<p:tagLst xmlns:p="http://schemas.openxmlformats.org/presentationml/2006/main">
  <p:tag name="AS_UNIQUEID" val="3569"/>
</p:tagLst>
</file>

<file path=ppt/tags/tag742.xml><?xml version="1.0" encoding="utf-8"?>
<p:tagLst xmlns:p="http://schemas.openxmlformats.org/presentationml/2006/main">
  <p:tag name="AS_UNIQUEID" val="3570"/>
</p:tagLst>
</file>

<file path=ppt/tags/tag743.xml><?xml version="1.0" encoding="utf-8"?>
<p:tagLst xmlns:p="http://schemas.openxmlformats.org/presentationml/2006/main">
  <p:tag name="AS_UNIQUEID" val="3571"/>
</p:tagLst>
</file>

<file path=ppt/tags/tag744.xml><?xml version="1.0" encoding="utf-8"?>
<p:tagLst xmlns:p="http://schemas.openxmlformats.org/presentationml/2006/main">
  <p:tag name="AS_UNIQUEID" val="3572"/>
</p:tagLst>
</file>

<file path=ppt/tags/tag745.xml><?xml version="1.0" encoding="utf-8"?>
<p:tagLst xmlns:p="http://schemas.openxmlformats.org/presentationml/2006/main">
  <p:tag name="AS_UNIQUEID" val="3573"/>
</p:tagLst>
</file>

<file path=ppt/tags/tag746.xml><?xml version="1.0" encoding="utf-8"?>
<p:tagLst xmlns:p="http://schemas.openxmlformats.org/presentationml/2006/main">
  <p:tag name="AS_UNIQUEID" val="3574"/>
</p:tagLst>
</file>

<file path=ppt/tags/tag747.xml><?xml version="1.0" encoding="utf-8"?>
<p:tagLst xmlns:p="http://schemas.openxmlformats.org/presentationml/2006/main">
  <p:tag name="AS_UNIQUEID" val="3575"/>
</p:tagLst>
</file>

<file path=ppt/tags/tag748.xml><?xml version="1.0" encoding="utf-8"?>
<p:tagLst xmlns:p="http://schemas.openxmlformats.org/presentationml/2006/main">
  <p:tag name="AS_UNIQUEID" val="3576"/>
</p:tagLst>
</file>

<file path=ppt/tags/tag749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5.xml><?xml version="1.0" encoding="utf-8"?>
<p:tagLst xmlns:p="http://schemas.openxmlformats.org/presentationml/2006/main">
  <p:tag name="AS_UNIQUEID" val="2209"/>
</p:tagLst>
</file>

<file path=ppt/tags/tag750.xml><?xml version="1.0" encoding="utf-8"?>
<p:tagLst xmlns:p="http://schemas.openxmlformats.org/presentationml/2006/main">
  <p:tag name="AS_UNIQUEID" val="3578"/>
</p:tagLst>
</file>

<file path=ppt/tags/tag751.xml><?xml version="1.0" encoding="utf-8"?>
<p:tagLst xmlns:p="http://schemas.openxmlformats.org/presentationml/2006/main">
  <p:tag name="AS_UNIQUEID" val="3579"/>
</p:tagLst>
</file>

<file path=ppt/tags/tag752.xml><?xml version="1.0" encoding="utf-8"?>
<p:tagLst xmlns:p="http://schemas.openxmlformats.org/presentationml/2006/main">
  <p:tag name="AS_UNIQUEID" val="3580"/>
</p:tagLst>
</file>

<file path=ppt/tags/tag753.xml><?xml version="1.0" encoding="utf-8"?>
<p:tagLst xmlns:p="http://schemas.openxmlformats.org/presentationml/2006/main">
  <p:tag name="AS_UNIQUEID" val="3581"/>
</p:tagLst>
</file>

<file path=ppt/tags/tag754.xml><?xml version="1.0" encoding="utf-8"?>
<p:tagLst xmlns:p="http://schemas.openxmlformats.org/presentationml/2006/main">
  <p:tag name="AS_UNIQUEID" val="3582"/>
</p:tagLst>
</file>

<file path=ppt/tags/tag755.xml><?xml version="1.0" encoding="utf-8"?>
<p:tagLst xmlns:p="http://schemas.openxmlformats.org/presentationml/2006/main">
  <p:tag name="AS_UNIQUEID" val="3583"/>
</p:tagLst>
</file>

<file path=ppt/tags/tag756.xml><?xml version="1.0" encoding="utf-8"?>
<p:tagLst xmlns:p="http://schemas.openxmlformats.org/presentationml/2006/main">
  <p:tag name="AS_UNIQUEID" val="3584"/>
</p:tagLst>
</file>

<file path=ppt/tags/tag757.xml><?xml version="1.0" encoding="utf-8"?>
<p:tagLst xmlns:p="http://schemas.openxmlformats.org/presentationml/2006/main">
  <p:tag name="AS_UNIQUEID" val="3583"/>
</p:tagLst>
</file>

<file path=ppt/tags/tag758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59.xml><?xml version="1.0" encoding="utf-8"?>
<p:tagLst xmlns:p="http://schemas.openxmlformats.org/presentationml/2006/main">
  <p:tag name="AS_UNIQUEID" val="3573"/>
</p:tagLst>
</file>

<file path=ppt/tags/tag76.xml><?xml version="1.0" encoding="utf-8"?>
<p:tagLst xmlns:p="http://schemas.openxmlformats.org/presentationml/2006/main">
  <p:tag name="AS_UNIQUEID" val="2210"/>
</p:tagLst>
</file>

<file path=ppt/tags/tag760.xml><?xml version="1.0" encoding="utf-8"?>
<p:tagLst xmlns:p="http://schemas.openxmlformats.org/presentationml/2006/main">
  <p:tag name="AS_UNIQUEID" val="3592"/>
</p:tagLst>
</file>

<file path=ppt/tags/tag761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62.xml><?xml version="1.0" encoding="utf-8"?>
<p:tagLst xmlns:p="http://schemas.openxmlformats.org/presentationml/2006/main">
  <p:tag name="AS_UNIQUEID" val="3594"/>
</p:tagLst>
</file>

<file path=ppt/tags/tag763.xml><?xml version="1.0" encoding="utf-8"?>
<p:tagLst xmlns:p="http://schemas.openxmlformats.org/presentationml/2006/main">
  <p:tag name="AS_UNIQUEID" val="3595"/>
</p:tagLst>
</file>

<file path=ppt/tags/tag764.xml><?xml version="1.0" encoding="utf-8"?>
<p:tagLst xmlns:p="http://schemas.openxmlformats.org/presentationml/2006/main">
  <p:tag name="AS_UNIQUEID" val="3596"/>
</p:tagLst>
</file>

<file path=ppt/tags/tag765.xml><?xml version="1.0" encoding="utf-8"?>
<p:tagLst xmlns:p="http://schemas.openxmlformats.org/presentationml/2006/main">
  <p:tag name="AS_UNIQUEID" val="3597"/>
</p:tagLst>
</file>

<file path=ppt/tags/tag766.xml><?xml version="1.0" encoding="utf-8"?>
<p:tagLst xmlns:p="http://schemas.openxmlformats.org/presentationml/2006/main">
  <p:tag name="AS_UNIQUEID" val="3598"/>
</p:tagLst>
</file>

<file path=ppt/tags/tag767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68.xml><?xml version="1.0" encoding="utf-8"?>
<p:tagLst xmlns:p="http://schemas.openxmlformats.org/presentationml/2006/main">
  <p:tag name="AS_UNIQUEID" val="3600"/>
</p:tagLst>
</file>

<file path=ppt/tags/tag769.xml><?xml version="1.0" encoding="utf-8"?>
<p:tagLst xmlns:p="http://schemas.openxmlformats.org/presentationml/2006/main">
  <p:tag name="AS_UNIQUEID" val="3601"/>
</p:tagLst>
</file>

<file path=ppt/tags/tag77.xml><?xml version="1.0" encoding="utf-8"?>
<p:tagLst xmlns:p="http://schemas.openxmlformats.org/presentationml/2006/main">
  <p:tag name="AS_UNIQUEID" val="22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770.xml><?xml version="1.0" encoding="utf-8"?>
<p:tagLst xmlns:p="http://schemas.openxmlformats.org/presentationml/2006/main">
  <p:tag name="AS_UNIQUEID" val="3602"/>
</p:tagLst>
</file>

<file path=ppt/tags/tag771.xml><?xml version="1.0" encoding="utf-8"?>
<p:tagLst xmlns:p="http://schemas.openxmlformats.org/presentationml/2006/main">
  <p:tag name="AS_UNIQUEID" val="3603"/>
</p:tagLst>
</file>

<file path=ppt/tags/tag772.xml><?xml version="1.0" encoding="utf-8"?>
<p:tagLst xmlns:p="http://schemas.openxmlformats.org/presentationml/2006/main">
  <p:tag name="AS_UNIQUEID" val="3604"/>
</p:tagLst>
</file>

<file path=ppt/tags/tag773.xml><?xml version="1.0" encoding="utf-8"?>
<p:tagLst xmlns:p="http://schemas.openxmlformats.org/presentationml/2006/main">
  <p:tag name="KSO_WM_BEAUTIFY_FLAG" val="#wm#"/>
  <p:tag name="KSO_WM_TEMPLATE_CATEGORY" val="custom"/>
  <p:tag name="KSO_WM_TEMPLATE_INDEX" val="20202810"/>
</p:tagLst>
</file>

<file path=ppt/tags/tag774.xml><?xml version="1.0" encoding="utf-8"?>
<p:tagLst xmlns:p="http://schemas.openxmlformats.org/presentationml/2006/main">
  <p:tag name="AS_UNIQUEID" val="3429"/>
</p:tagLst>
</file>

<file path=ppt/tags/tag775.xml><?xml version="1.0" encoding="utf-8"?>
<p:tagLst xmlns:p="http://schemas.openxmlformats.org/presentationml/2006/main">
  <p:tag name="AS_UNIQUEID" val="3430"/>
</p:tagLst>
</file>

<file path=ppt/tags/tag776.xml><?xml version="1.0" encoding="utf-8"?>
<p:tagLst xmlns:p="http://schemas.openxmlformats.org/presentationml/2006/main">
  <p:tag name="AS_UNIQUEID" val="3431"/>
</p:tagLst>
</file>

<file path=ppt/tags/tag777.xml><?xml version="1.0" encoding="utf-8"?>
<p:tagLst xmlns:p="http://schemas.openxmlformats.org/presentationml/2006/main">
  <p:tag name="AS_UNIQUEID" val="3432"/>
</p:tagLst>
</file>

<file path=ppt/tags/tag778.xml><?xml version="1.0" encoding="utf-8"?>
<p:tagLst xmlns:p="http://schemas.openxmlformats.org/presentationml/2006/main">
  <p:tag name="AS_UNIQUEID" val="3433"/>
</p:tagLst>
</file>

<file path=ppt/tags/tag779.xml><?xml version="1.0" encoding="utf-8"?>
<p:tagLst xmlns:p="http://schemas.openxmlformats.org/presentationml/2006/main">
  <p:tag name="AS_UNIQUEID" val="3434"/>
</p:tagLst>
</file>

<file path=ppt/tags/tag78.xml><?xml version="1.0" encoding="utf-8"?>
<p:tagLst xmlns:p="http://schemas.openxmlformats.org/presentationml/2006/main">
  <p:tag name="AS_UNIQUEID" val="22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780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79.xml><?xml version="1.0" encoding="utf-8"?>
<p:tagLst xmlns:p="http://schemas.openxmlformats.org/presentationml/2006/main">
  <p:tag name="AS_UNIQUEID" val="22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8.xml><?xml version="1.0" encoding="utf-8"?>
<p:tagLst xmlns:p="http://schemas.openxmlformats.org/presentationml/2006/main">
  <p:tag name="AS_UNIQUEID" val="2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p="http://schemas.openxmlformats.org/presentationml/2006/main">
  <p:tag name="AS_UNIQUEID" val="2215"/>
</p:tagLst>
</file>

<file path=ppt/tags/tag81.xml><?xml version="1.0" encoding="utf-8"?>
<p:tagLst xmlns:p="http://schemas.openxmlformats.org/presentationml/2006/main">
  <p:tag name="AS_UNIQUEID" val="2216"/>
  <p:tag name="KSO_WM_BEAUTIFY_FLAG" val="#wm#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SUBTYPE" val="h"/>
  <p:tag name="KSO_WM_UNIT_TYPE" val="i"/>
</p:tagLst>
</file>

<file path=ppt/tags/tag82.xml><?xml version="1.0" encoding="utf-8"?>
<p:tagLst xmlns:p="http://schemas.openxmlformats.org/presentationml/2006/main">
  <p:tag name="AS_UNIQUEID" val="22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83.xml><?xml version="1.0" encoding="utf-8"?>
<p:tagLst xmlns:p="http://schemas.openxmlformats.org/presentationml/2006/main">
  <p:tag name="AS_UNIQUEID" val="2218"/>
</p:tagLst>
</file>

<file path=ppt/tags/tag84.xml><?xml version="1.0" encoding="utf-8"?>
<p:tagLst xmlns:p="http://schemas.openxmlformats.org/presentationml/2006/main">
  <p:tag name="AS_UNIQUEID" val="22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85.xml><?xml version="1.0" encoding="utf-8"?>
<p:tagLst xmlns:p="http://schemas.openxmlformats.org/presentationml/2006/main">
  <p:tag name="AS_UNIQUEID" val="22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86.xml><?xml version="1.0" encoding="utf-8"?>
<p:tagLst xmlns:p="http://schemas.openxmlformats.org/presentationml/2006/main">
  <p:tag name="AS_UNIQUEID" val="22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87.xml><?xml version="1.0" encoding="utf-8"?>
<p:tagLst xmlns:p="http://schemas.openxmlformats.org/presentationml/2006/main">
  <p:tag name="AS_UNIQUEID" val="2223"/>
</p:tagLst>
</file>

<file path=ppt/tags/tag88.xml><?xml version="1.0" encoding="utf-8"?>
<p:tagLst xmlns:p="http://schemas.openxmlformats.org/presentationml/2006/main">
  <p:tag name="AS_UNIQUEID" val="22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9.xml><?xml version="1.0" encoding="utf-8"?>
<p:tagLst xmlns:p="http://schemas.openxmlformats.org/presentationml/2006/main">
  <p:tag name="AS_UNIQUEID" val="22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.xml><?xml version="1.0" encoding="utf-8"?>
<p:tagLst xmlns:p="http://schemas.openxmlformats.org/presentationml/2006/main">
  <p:tag name="AS_UNIQUEID" val="2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p="http://schemas.openxmlformats.org/presentationml/2006/main">
  <p:tag name="AS_UNIQUEID" val="22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1.xml><?xml version="1.0" encoding="utf-8"?>
<p:tagLst xmlns:p="http://schemas.openxmlformats.org/presentationml/2006/main">
  <p:tag name="AS_UNIQUEID" val="22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2.xml><?xml version="1.0" encoding="utf-8"?>
<p:tagLst xmlns:p="http://schemas.openxmlformats.org/presentationml/2006/main">
  <p:tag name="AS_UNIQUEID" val="22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3.xml><?xml version="1.0" encoding="utf-8"?>
<p:tagLst xmlns:p="http://schemas.openxmlformats.org/presentationml/2006/main">
  <p:tag name="AS_UNIQUEID" val="2229"/>
</p:tagLst>
</file>

<file path=ppt/tags/tag94.xml><?xml version="1.0" encoding="utf-8"?>
<p:tagLst xmlns:p="http://schemas.openxmlformats.org/presentationml/2006/main">
  <p:tag name="AS_UNIQUEID" val="22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5.xml><?xml version="1.0" encoding="utf-8"?>
<p:tagLst xmlns:p="http://schemas.openxmlformats.org/presentationml/2006/main">
  <p:tag name="AS_UNIQUEID" val="22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6.xml><?xml version="1.0" encoding="utf-8"?>
<p:tagLst xmlns:p="http://schemas.openxmlformats.org/presentationml/2006/main">
  <p:tag name="AS_UNIQUEID" val="22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7.xml><?xml version="1.0" encoding="utf-8"?>
<p:tagLst xmlns:p="http://schemas.openxmlformats.org/presentationml/2006/main">
  <p:tag name="AS_UNIQUEID" val="22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8.xml><?xml version="1.0" encoding="utf-8"?>
<p:tagLst xmlns:p="http://schemas.openxmlformats.org/presentationml/2006/main">
  <p:tag name="AS_UNIQUEID" val="22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99.xml><?xml version="1.0" encoding="utf-8"?>
<p:tagLst xmlns:p="http://schemas.openxmlformats.org/presentationml/2006/main">
  <p:tag name="AS_UNIQUEID" val="22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20202810">
      <a:dk1>
        <a:srgbClr val="000000"/>
      </a:dk1>
      <a:lt1>
        <a:srgbClr val="FFFFFF"/>
      </a:lt1>
      <a:dk2>
        <a:srgbClr val="EAE1D0"/>
      </a:dk2>
      <a:lt2>
        <a:srgbClr val="F2EEE5"/>
      </a:lt2>
      <a:accent1>
        <a:srgbClr val="3C6478"/>
      </a:accent1>
      <a:accent2>
        <a:srgbClr val="3F607E"/>
      </a:accent2>
      <a:accent3>
        <a:srgbClr val="49597F"/>
      </a:accent3>
      <a:accent4>
        <a:srgbClr val="594F7B"/>
      </a:accent4>
      <a:accent5>
        <a:srgbClr val="684171"/>
      </a:accent5>
      <a:accent6>
        <a:srgbClr val="753261"/>
      </a:accent6>
      <a:hlink>
        <a:srgbClr val="658BD5"/>
      </a:hlink>
      <a:folHlink>
        <a:srgbClr val="9F67A3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20202810">
      <a:dk1>
        <a:srgbClr val="000000"/>
      </a:dk1>
      <a:lt1>
        <a:srgbClr val="FFFFFF"/>
      </a:lt1>
      <a:dk2>
        <a:srgbClr val="EAE1D0"/>
      </a:dk2>
      <a:lt2>
        <a:srgbClr val="F2EEE5"/>
      </a:lt2>
      <a:accent1>
        <a:srgbClr val="3C6478"/>
      </a:accent1>
      <a:accent2>
        <a:srgbClr val="3F607E"/>
      </a:accent2>
      <a:accent3>
        <a:srgbClr val="49597F"/>
      </a:accent3>
      <a:accent4>
        <a:srgbClr val="594F7B"/>
      </a:accent4>
      <a:accent5>
        <a:srgbClr val="684171"/>
      </a:accent5>
      <a:accent6>
        <a:srgbClr val="753261"/>
      </a:accent6>
      <a:hlink>
        <a:srgbClr val="658BD5"/>
      </a:hlink>
      <a:folHlink>
        <a:srgbClr val="9F67A3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20202810">
      <a:dk1>
        <a:srgbClr val="000000"/>
      </a:dk1>
      <a:lt1>
        <a:srgbClr val="FFFFFF"/>
      </a:lt1>
      <a:dk2>
        <a:srgbClr val="EAE1D0"/>
      </a:dk2>
      <a:lt2>
        <a:srgbClr val="F2EEE5"/>
      </a:lt2>
      <a:accent1>
        <a:srgbClr val="3C6478"/>
      </a:accent1>
      <a:accent2>
        <a:srgbClr val="3F607E"/>
      </a:accent2>
      <a:accent3>
        <a:srgbClr val="49597F"/>
      </a:accent3>
      <a:accent4>
        <a:srgbClr val="594F7B"/>
      </a:accent4>
      <a:accent5>
        <a:srgbClr val="684171"/>
      </a:accent5>
      <a:accent6>
        <a:srgbClr val="753261"/>
      </a:accent6>
      <a:hlink>
        <a:srgbClr val="658BD5"/>
      </a:hlink>
      <a:folHlink>
        <a:srgbClr val="9F67A3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20202810">
      <a:dk1>
        <a:srgbClr val="000000"/>
      </a:dk1>
      <a:lt1>
        <a:srgbClr val="FFFFFF"/>
      </a:lt1>
      <a:dk2>
        <a:srgbClr val="EAE1D0"/>
      </a:dk2>
      <a:lt2>
        <a:srgbClr val="F2EEE5"/>
      </a:lt2>
      <a:accent1>
        <a:srgbClr val="3C6478"/>
      </a:accent1>
      <a:accent2>
        <a:srgbClr val="3F607E"/>
      </a:accent2>
      <a:accent3>
        <a:srgbClr val="49597F"/>
      </a:accent3>
      <a:accent4>
        <a:srgbClr val="594F7B"/>
      </a:accent4>
      <a:accent5>
        <a:srgbClr val="684171"/>
      </a:accent5>
      <a:accent6>
        <a:srgbClr val="753261"/>
      </a:accent6>
      <a:hlink>
        <a:srgbClr val="658BD5"/>
      </a:hlink>
      <a:folHlink>
        <a:srgbClr val="9F67A3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4083</Words>
  <Application>WPS 演示</Application>
  <PresentationFormat>全屏显示(4:3)</PresentationFormat>
  <Paragraphs>662</Paragraphs>
  <Slides>30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30</vt:i4>
      </vt:variant>
    </vt:vector>
  </HeadingPairs>
  <TitlesOfParts>
    <vt:vector size="55" baseType="lpstr">
      <vt:lpstr>Arial</vt:lpstr>
      <vt:lpstr>宋体</vt:lpstr>
      <vt:lpstr>Wingdings</vt:lpstr>
      <vt:lpstr>隶书</vt:lpstr>
      <vt:lpstr>微软雅黑</vt:lpstr>
      <vt:lpstr>汉仪尚巍手书W</vt:lpstr>
      <vt:lpstr>Calibri</vt:lpstr>
      <vt:lpstr>汉仪颜楷简</vt:lpstr>
      <vt:lpstr>汉仪青云简</vt:lpstr>
      <vt:lpstr>黑体</vt:lpstr>
      <vt:lpstr>Arial Unicode MS</vt:lpstr>
      <vt:lpstr>仿宋_GB2312</vt:lpstr>
      <vt:lpstr>仿宋</vt:lpstr>
      <vt:lpstr>楷体</vt:lpstr>
      <vt:lpstr>Wingdings</vt:lpstr>
      <vt:lpstr>仿宋_GB2312</vt:lpstr>
      <vt:lpstr>汉仪尚巍手书W</vt:lpstr>
      <vt:lpstr>汉仪青云简</vt:lpstr>
      <vt:lpstr>汉仪颜楷简</vt:lpstr>
      <vt:lpstr>Segoe Print</vt:lpstr>
      <vt:lpstr>方正仿宋_GB2312</vt:lpstr>
      <vt:lpstr>Office 主题​​</vt:lpstr>
      <vt:lpstr>1_Office 主题​​</vt:lpstr>
      <vt:lpstr>2_Office 主题​​</vt:lpstr>
      <vt:lpstr>4_Office 主题​​</vt:lpstr>
      <vt:lpstr>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</vt:lpstr>
      <vt:lpstr>   </vt:lpstr>
      <vt:lpstr>PowerPoint 演示文稿</vt:lpstr>
      <vt:lpstr>自古以来，爱情就是文学中永恒的主题</vt:lpstr>
      <vt:lpstr>   </vt:lpstr>
      <vt:lpstr>整体把握-把书读薄</vt:lpstr>
      <vt:lpstr>文章层次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找出这两段比兴手法的运用</vt:lpstr>
      <vt:lpstr>PowerPoint 演示文稿</vt:lpstr>
      <vt:lpstr>PowerPoint 演示文稿</vt:lpstr>
      <vt:lpstr>1.“我”——年纪身份的变化           性格心态的变化</vt:lpstr>
      <vt:lpstr>女主人公对男子的称呼有什么变化？称呼变化和女子感情变化有什么关系？</vt:lpstr>
      <vt:lpstr>PowerPoint 演示文稿</vt:lpstr>
      <vt:lpstr>PowerPoint 演示文稿</vt:lpstr>
      <vt:lpstr>PowerPoint 演示文稿</vt:lpstr>
      <vt:lpstr>PowerPoint 演示文稿</vt:lpstr>
      <vt:lpstr>《氓》中的爱情为何会如此？谁的错？</vt:lpstr>
      <vt:lpstr>《氓》中的爱情为何会如此？谁的错？</vt:lpstr>
      <vt:lpstr>诗歌主題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氓</dc:title>
  <dc:creator>rbm.xkw.com</dc:creator>
  <cp:lastModifiedBy>崔</cp:lastModifiedBy>
  <cp:revision>37</cp:revision>
  <cp:lastPrinted>2022-02-18T17:45:00Z</cp:lastPrinted>
  <dcterms:created xsi:type="dcterms:W3CDTF">2022-02-18T17:45:00Z</dcterms:created>
  <dcterms:modified xsi:type="dcterms:W3CDTF">2026-05-26T01:51:39Z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2052-12.1.0.26375</vt:lpwstr>
  </property>
  <property fmtid="{D5CDD505-2E9C-101B-9397-08002B2CF9AE}" pid="7" name="ICV">
    <vt:lpwstr>45908993E9DA4B39BBAF500FC9B83C04_12</vt:lpwstr>
  </property>
</Properties>
</file>